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5" r:id="rId2"/>
    <p:sldId id="566" r:id="rId3"/>
    <p:sldId id="571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67" r:id="rId13"/>
    <p:sldId id="600" r:id="rId14"/>
    <p:sldId id="599" r:id="rId15"/>
    <p:sldId id="601" r:id="rId16"/>
    <p:sldId id="6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D1F6-B53B-A58F-B3EF-0ED5A1348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2DC9-1A80-0CF5-9BEC-C1F2C41D2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29AD-FA14-4EA7-3230-34B18BB7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E06F-306E-DD7C-D2F8-8AF21F81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597A-35FF-CF1C-0310-6E1D1669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CEE3-DDCD-9962-A2EF-CEA4C66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A71CE-7140-955D-D7F4-FB5C18E6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3916-78D4-5572-95B9-0BA72574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E9A7C-ED05-6CF4-AD39-41FB5716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F26B-D3DA-94A7-34C8-16061398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5F104-88FD-1B0E-590A-F9D4805DD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7B41-E31A-2F56-5678-DBDCBAF0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ABD9-F9C5-562C-7FD6-7E10490C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CC9F-CD42-B59C-9BF6-B47C18D7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3C09-9CC0-C4B4-4EF0-EB0B80B8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4750-9326-9CD3-3E57-0DD37A10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4A2D-434E-EFBF-190E-5673E792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4C83-E588-67C9-D637-0A833405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91DF-5D2A-1849-4D68-B8E567B3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B7DE-9C1E-59CD-0ADF-048A3EF0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D721-CAD6-4392-D0C3-7154E120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74FE-C6D1-259F-5C60-E135C8C3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270F-C50E-CE52-97B6-DEDD9B23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AFC67-CDD0-AA22-A10D-33D54621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F322-B058-5AFE-ACFB-01BCF01B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EF39-3C50-4670-D950-C1C073D1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8E4F-C078-92A3-5EE4-C4EA8EE49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308F-4C43-D788-538B-C9AE27706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E8EA7-4612-B128-5D0E-6F776D4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4F8E-A5E9-0423-D358-5E478644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684EF-01AE-1C54-EC33-544532B7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B6F-8360-7921-B853-2F629186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48CE-DF1C-FADF-1487-278AC90C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A3788-C64F-21A8-EB5E-D748B0DF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E7540-2EDB-515E-B7DA-3A33E93D9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AF1F-7E7E-7379-1C64-314BD2A9E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ACBD7-2841-7EE3-BFEA-A6E137D3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1E947-C79F-07A0-B944-66E305C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5F55A-4DEF-87FB-CD93-A83FB9B4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C7CC-1B7C-9909-C6F5-C47F8AEA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83EB6-73D3-90DA-0EAD-58397C30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83021-A713-51E1-646C-F415DB72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CA76C-3B5F-6A2D-9662-AF7E8734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FE4DA-76BD-AD82-6A96-90D5C77B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09817-3497-FA85-BF84-CD5B1EEF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A525-B166-DEEE-6D4A-33278A0D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0916-5773-4338-3399-55000209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F619-5542-796C-1DF5-B4D547D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97882-726E-8ACB-CD40-C02AE20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CFDBD-9861-9163-9AC6-8E514E06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2BE57-8703-7361-FDE9-2C577AE1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77D9-7D52-6AE0-356A-81106BE2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C0CA-77B8-CBEF-BAB7-FB414193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FBEA1-FF29-B12E-CC7A-2F4D4A630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3DDA-FA4B-5041-A79D-9512CD8B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4E70-1EEA-6A29-2351-6CC4C75C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49712-8E6C-A41B-16B1-02374283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D5DEB-D82D-3FDB-B4BE-B9B199F7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BFB27-17A8-C68B-D31D-D74D5ADD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B994-E4A1-1676-778A-0EAD5E01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6914-A185-4C1E-5AD1-0E32FE14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8E8E9-83F6-470A-A126-56D1473B8F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3309-C36C-9FB8-545F-FEE57B9C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EA78-462A-07F2-8461-6125E50BE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771B6-FFF6-4874-86DB-365C7054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253D2F-058C-E7BF-6715-96F0BBD9951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F9EB0-869D-5EC3-5FB0-71561C01D83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D0F0D7B-EDBF-6C25-3FCA-96E79E1BD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 and histogram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3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34530B-23D4-CF8F-AF0E-0F3F23B924F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3D2AE-ECEA-8011-C6D4-28A34E0A4C5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2C6215F-977C-2625-927F-A27823D5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9D47FDF-BE2A-D067-C3DC-010EBE766D5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2DD2D-E0E2-E700-5723-7780BC62C76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428C9-8322-CEC1-36D5-002A6B41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แนวนอน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E1B96-5B00-8493-A9DC-BEAC2454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305658"/>
            <a:ext cx="5695950" cy="45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2FF121-263A-C1AA-7FF0-623C5C5FA04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2FA82-CA15-A543-8530-BB8FCCF6F12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BF71B08-D244-4040-F9BB-F337651E8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285BC0B-6029-76F7-F697-79EBEA9047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517D1-3A57-9887-620D-4D564AB08CF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001D6-43F5-60D6-9162-D5C0D9FC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 (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D0D-E953-C399-DE30-0D883FD8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โดยให้วาด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ที่เปรียบเทียบปริมาณคนใช้งาน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สองช่วงเวลา โดยให้กราฟแสดงสัดส่วนของปริมาณคนใช้งานในแต่ละวันด้วย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526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D18F7-05E1-B75C-1C13-D8E5B310DF0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FB9EA-9C9B-7065-3281-EE34E22BEF8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760DDB0-96FE-A5E7-BF05-B8905680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7E24505-0FA2-19D1-5AFB-3808668644A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5BE9F-E494-60B3-C6A0-430476E9E57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1380A-7D14-BD44-281D-F45A6024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5CF7-B6F3-BB64-5E95-D3CECDD1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กราฟแสดงความถี่ของข้อมูล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นับจำนวนข้อมูลของกลุ่มนั้นๆและนำมาสร้างเป็นกราฟ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281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1D872-C89B-50E3-4C78-3E99F8EAFE1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7D279-6311-8789-5C5C-8E04B036DC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3A15C26-C997-A3BB-EFE3-AB8AA42DF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32FCB7B-D370-8B47-7A1B-554BB74DEC9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3F87-FBDA-195D-B353-0E30217272A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04F94-1516-C41F-686C-ADAB3AD6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801D-71A3-AAB3-ED0E-FBBE2091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สามารถสร้างได้ด้วยคำสั่ง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ตัวแปรข้อมูลที่ต้องการสร้างกราฟ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’, ‘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ช่วงของข้อมูลหรือจำนวนแท่ง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(int)’)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18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28E21B-D298-2D0D-D80C-3E287A9AC4F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A9FBF-9238-84B0-C6B8-858726B5F32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9E4F43A-B413-9806-03B6-0C73ACA6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9DCC5A0-48A0-BBD5-02FE-8BC00E234A5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1CBA9-4587-F874-F1D0-8B985400E09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A32CB-AF7D-CF10-C385-3B75B393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ตัวอย่างข้อมูลที่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CFA5-7628-4717-EB25-10DD104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mu, sigma 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mu + sigma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 = 100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stdev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15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เก็บไว้ในตัวแปร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835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D311F-C072-F14E-FF6D-0729362B054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DC6E5-DAD5-A3F5-63E5-F43AF5BE08F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4D55CA6-3B8A-0E69-6D5B-16C914A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2A61796-096E-19FD-1928-7B2E5148293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FF5D4-6AFB-6C91-B9B0-B05E2E5510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64B09-3E10-A90A-300C-2FCE9299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ของข้อมูลที่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15C7-7B1E-175F-6891-EF26F036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097"/>
            <a:ext cx="10515600" cy="4351338"/>
          </a:xfrm>
        </p:spPr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98223-9C72-D4FA-9BA6-0D667BD2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928813"/>
            <a:ext cx="5176837" cy="37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E5CE81-DD34-4191-FF1B-0FB75113FA2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CD6E9-EAB4-7A92-1936-F1418D4E7E3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E3204BB-4B84-A8B0-AC40-2A51A5D9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1E59AE9-03B5-C5B3-E16E-EB0223C2AFB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5FCA-05A3-F1ED-F235-0F90461F567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9BF43-79A9-A055-2F42-12E87174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ต่างๆทำให้กราฟด้วยสวยงาม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47E1-1DA0-ACF5-B0B4-8139D27E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density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facecolor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'violet'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        alpha =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1F209-480C-5927-C121-901E18C9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68" y="2057073"/>
            <a:ext cx="5248464" cy="3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F255DA-C70C-74CF-2C51-2E07EF8257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C3548-4AF6-F508-E4D1-D902CA0CC1D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57D415C-D8B5-4D21-20DA-90A4E578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00C78FE-E9A8-A87F-694A-58ED6BB310E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45D6E-B740-22CF-4F67-E8604126019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F3262-3F7D-C5E6-F0D1-99126B1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2BC8-27E7-D659-D805-2E6E69AA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เป็นกราฟแท่งที่สามารถใช้ในการเปรียบเทียบข้อมูลโดยรวมของแต่ละตัวแปร และภายในแท่งกราฟแต่ละแท่งจะแสดงสัดส่วนของข้อมูลของแต่ละกลุ่ม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8F350-8A6E-F64C-162C-6D506DBD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18" y="2137079"/>
            <a:ext cx="4568363" cy="351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2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4B22B-55DC-DB3D-7BCF-2B164CB26B4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95701-7E66-DBA2-E1B0-ADFDA580501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7D434BA-8A72-74C4-288E-E4367C7B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4DAE600-4E7C-3AF2-05AA-977216D5F0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9D326-991C-D54F-9377-B8E46E5C43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23A1-9274-04D2-B715-E465F0D8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E7C-D3E3-09EF-5BD6-0EAE2B57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ขั้นตอนการสร้างเหมือนกันกับ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เตรียมข้อมูลแต่ละกลุ่มที่ต้องการและเก็บค่าไว้ในตัวแปรเพื่อนำมาสร้างกราฟ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จะใช้ข้อมูล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b4lunch, 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ที่เตรียมไว้ก่อนหน้านี้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ใช้เก็บชื่อแท่งกราฟ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 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ที่เตรียมไว้ก่อนหน้านี้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นำตัวแปรที่เตรียมไว้มาสร้างกราฟ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AFD10-4F5C-847B-ECE9-8DCF4708A4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890CC-A28F-8F44-796D-D321CD04F1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83162D2-FDDC-45F5-BB56-5093C743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67A5B9E-9A5F-514F-ED7B-1EF10F024C7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2BFA3-F2A3-15A3-CA90-AAFE790234F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0C45A-3E6C-67FE-2592-94FB2FF2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เตรียมตัวแปรที่ใช้สร้างกราฟ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F49D-3F2B-A715-0BBB-578CE770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</a:t>
            </a:r>
            <a:endParaRPr lang="th-TH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6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9D427A-CFF5-91AD-3DFB-5AD79BFBBB2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2B478-55C9-9F64-5F4B-99178CDF1E5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C482BFA-D5A6-3C66-E22C-C59ADEC0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5434B86-79C6-97CD-2526-074BDE2C0BE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FE6D3-7A10-C57D-E6BC-635434B95BD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8C40-3D7A-35D3-6253-7853345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4ACE-4EB9-887C-E7D1-51B5BDA2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(labels, b4midnight, width,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bottom=b4lunch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bottom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ใช้ในการกำหนดจุดเริ่มต้นที่ต้องการให้วาดกราฟต่อ เช่น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400" b="1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bottom=b4lunch</a:t>
            </a:r>
            <a:r>
              <a:rPr lang="th-TH" sz="2400" b="1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ในการวาดกราฟของข้อมูล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หมายถึงให้วาดกราฟของข้อมูล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ต่อบนกราฟ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b4lunch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3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9A0345-7C2A-FC10-E71D-F6374F519E3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6B0E9-E2D3-5F3B-F6DD-2556F2DEE0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15F120-3F63-F6FA-1C38-8F269E62C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2B77A4E-02E3-8C3F-FFF3-6110870DAA7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4C54-17BF-42BC-D3B2-619AF189258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8122-3CDE-1913-A440-21AB827D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กำหนดส่วนประกอบกราฟต่างๆ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4B58-92E9-FBFB-D952-93E1A72D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requests'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โดยคิดจาก 2 ช่วงเวลา</a:t>
            </a:r>
            <a:r>
              <a:rPr lang="th-TH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คำสั่งใช้แสดงกราฟ</a:t>
            </a:r>
            <a:endParaRPr lang="en-US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297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218F5-28B9-507C-A0E3-260E2DDC3C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80454-A571-BBB5-91E0-60CBB8D7A6D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4673D4C-AE9E-67F1-A54A-D3E66974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FF832B6-F6FE-259F-B743-1EC60A2F74B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57A63-BC61-F9CE-0501-C9116A30CA6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66497-B3C4-EC2B-D806-20273E89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710"/>
            <a:ext cx="10515600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ปริมาณคนเข้าใช้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โดยคิดจาก 2 ช่วงเวลา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3E4D-E603-2AA2-5014-272E72A3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05" y="1242047"/>
            <a:ext cx="6072187" cy="44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AB16F5-073E-65A8-6F6A-262AC18FF3A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FB24E-A638-FFC7-5749-7CA71CF5331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8F3A53E-B844-5706-77B0-2C44E5CC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E81A55A-FDA3-C54E-964D-92CD3D8061B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9C25F-6598-C9A8-078A-A1C650155B9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29F08-3A1B-099B-4E81-D7473E93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การสร้างกราฟแท่งแนวนอน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E25F-71AF-3E46-4D12-382B9835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ax.barh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ในการสร้างกราฟแท่งแนวนอน เช่น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b4midnight, width, left=b4lunch,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0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9416B4-75C4-B972-59DE-FA70A6D72A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2F40C-1177-8FCA-86D4-08A53043E0E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8623A0E-D7AE-49AB-30EC-A52E6E38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13BA1A9-7F57-42A0-8DE2-0DE56910C1A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8F27B-B80D-A7E2-1554-A626F18B193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6AE4-FB94-13B2-A2AF-728B220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ตัวอย่างการสร้างกราฟแท่งแนวนอน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8207-2C0A-2C73-45CB-A47B96B6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8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b4midnight, width, left=b4lunch,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ax.set_xlabel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'number of requests’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โดยคิดจาก 2 ช่วงเวลา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14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TH SarabunPSK</vt:lpstr>
      <vt:lpstr>Office Theme</vt:lpstr>
      <vt:lpstr>Class period 19</vt:lpstr>
      <vt:lpstr>Stacked Bar Chart</vt:lpstr>
      <vt:lpstr>ขั้นตอนการสร้าง Stacked Bar Chart</vt:lpstr>
      <vt:lpstr>เตรียมตัวแปรที่ใช้สร้างกราฟ</vt:lpstr>
      <vt:lpstr>สร้างกราฟ</vt:lpstr>
      <vt:lpstr>กำหนดส่วนประกอบกราฟต่างๆ</vt:lpstr>
      <vt:lpstr>ผลลัพธ์จะได้ Stacked Bar Chart ของ ปริมาณคนเข้าใช้ Wongnai.com ในแต่ละวัน โดยคิดจาก 2 ช่วงเวลา</vt:lpstr>
      <vt:lpstr>การสร้างกราฟแท่งแนวนอน</vt:lpstr>
      <vt:lpstr>ตัวอย่างการสร้างกราฟแท่งแนวนอน</vt:lpstr>
      <vt:lpstr>ผลลัพธ์จะได้ Stacked Bar Chart แนวนอน</vt:lpstr>
      <vt:lpstr>Quiz (15 นาที)</vt:lpstr>
      <vt:lpstr>Histogram</vt:lpstr>
      <vt:lpstr>การสร้าง Histogram </vt:lpstr>
      <vt:lpstr>ตัวอย่างข้อมูลที่ random</vt:lpstr>
      <vt:lpstr>สร้างกราฟ Histogram ของข้อมูลที่ random </vt:lpstr>
      <vt:lpstr>เพิ่ม Parameter ต่างๆทำให้กราฟด้วยสวยงาม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19</dc:title>
  <dc:creator>Tan PH</dc:creator>
  <cp:lastModifiedBy>Tan PH</cp:lastModifiedBy>
  <cp:revision>1</cp:revision>
  <dcterms:created xsi:type="dcterms:W3CDTF">2024-04-20T16:02:27Z</dcterms:created>
  <dcterms:modified xsi:type="dcterms:W3CDTF">2024-04-20T16:02:41Z</dcterms:modified>
</cp:coreProperties>
</file>