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77" r:id="rId3"/>
    <p:sldId id="276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6555-A35A-450E-B80A-FFB5E5DB80B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CA650-34FB-4C8A-9B66-7EFB0ACA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9AEB-3ACC-9797-E0B6-8F5F88871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60D67-506B-BF29-C544-6B54A0432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D5F8-EA7A-05D6-F9D5-A9271B69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6A7E-84CC-32AC-A77A-F549A7B9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8F20-5BF9-64F1-4E64-089ADBA7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F818-BE48-0A8E-3BE8-8D132521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A3BBD-64D2-7CD8-1A8E-385856AB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E849-42EE-AD8E-A3AE-71DECA89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BDA9-E89D-2974-8B10-87F72BED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616B-70DA-FDDC-3584-C9FD4355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FAA02-A75D-2C2F-DF76-87C752D9F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125E2-CDB9-98AA-33BF-357368FE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0239-263D-BFBC-DC96-49389B9D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B809-AAEC-BA41-4867-E8FF51F7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09AC-3D55-9A55-9B0D-906F1A87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3399-95E5-68BF-6ED9-9DACF700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9052-8166-AAE7-7DAC-EC47ECD2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97223-7864-F6D4-82C4-BD1D5280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0A0F-FB14-96CB-9409-6C41426C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0BE6-80DF-6FB3-6BD9-CC343EF3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8E6E-E81B-D890-59F6-1A9EBFB5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30B9-9E59-C557-632A-CACEEF04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9E92-1E6F-C65A-6F31-FB7549D6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BF00-8A77-5D84-5471-0205A748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EFFEE-72C6-B1DB-25D9-20CA815E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6601-8714-303E-9101-6C6A4493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96B2-071F-EDC5-F50A-41A110258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6FEFE-32EC-9B5A-88E2-58156A4A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E4ACF-5324-FE99-99DE-1B7C25D0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8230B-304C-9CD9-806B-68630B27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9E1F5-6EB5-F891-1A93-320A5F36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6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0CF3-1994-0670-D403-1565504E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8A35-8775-ADC8-FC2A-E9C09F21F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EFCBC-E0CC-DA44-3A49-00E24A0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9C479-DB08-2E70-D59E-ED824FED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712-0B0D-D2CA-E290-E795363AD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90AFD-D0E6-5D16-39B5-3F15563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A80B2-DB54-81D7-D3EC-EEC37EA1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E96D6-DDCC-3BDE-31CB-5DCB3D6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E4DC-D0B4-A52E-3016-D7D03530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E6FFC-5624-87A0-AEAF-DC7B41EC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284B2-E52E-9BC2-2C80-6A3BADF9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56AB6-7B7E-EDB1-78A2-1A8FAC10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7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DD179-AF00-14A2-1075-B1FFC186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5FD01-7F11-825B-0F1D-C8992CBC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EDC20-B3BA-8A84-B406-49873550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9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4DFC-1D0C-6E00-8D56-DEB9A3AF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AEC9-C1E4-59AE-6023-BB5AA9D8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8101B-749A-9A5D-1F03-80C48D308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0D11-C15A-7772-B882-6ADDCEF0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A433-1469-8CCB-E2FD-6AD3DBA7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6FD3-0651-A919-C5B1-D22B7B7A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7C13-5E3C-B757-7D7C-DC9F2DE9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3DABE-4634-C7B4-3D61-CFCD85E7C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6C34F-7319-FD62-11B5-41261C8F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92D9A-8B95-9DA4-F39D-DCF423A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56B7-99FC-8F17-E8F2-42D88829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D439-F825-7A56-D25E-1F13E84E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07F5D-623E-76E2-55B8-A1E0B3DA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6D52-5CE9-3AF2-2213-C3D2B270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A50C-B312-0509-38B0-C086D118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952F6-FDDD-4F76-B4BB-92EF70079DB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727E-37DF-448F-55DB-06A817612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D383-D37C-DEEA-3C23-3C1D56B6D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CD800-8AF0-4097-8904-9DE4E1E9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8CFD-D0BA-B5FB-682D-3BAC66048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8DE2-5EB7-9744-3BD7-8D6282CF4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5C15F-5C13-B2F9-13AD-FF56BD85E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Function_Loop_Condition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697F5-D4C5-AF89-3BA3-3354091D41B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7C79F-56EB-27FC-2C99-5DE6B2EC60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5848779-474A-4D86-BF73-ECFCD78C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7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F9318-D0D3-35D0-DB59-DF040C7674A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57DBE85-A4C2-E9E6-D448-9C857203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EC5509-F25A-1885-83FE-072758CD75C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7165A78-DE86-8CF9-8D2D-55173EF5283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E9FBB-8B2A-2A4A-7BDD-CE2E0EEA9E2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BDC7A-4857-10CB-4884-B4DD7383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7304-DC7E-2573-3A9F-AF70950F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แบบ 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ที่จำเป็นต้องใส่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ที่ไม่จำเป็นต้องใส่ (มีค่า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default)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ใส่ขึ้นก่อน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print_2lines_default(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name,surname,ID,grade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='F'):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st2=f'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เกรดวิชา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Data Viz &gt;&gt;&gt; {grade}'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print(st2)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2911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16E4B-B500-3AED-A1E2-472FDC65DA9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EC9AB83-F248-5DE7-7E0B-30B313BE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7DA76-092F-DA50-65DF-B4F5A2507B7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A0DF0D-8AF9-803B-F713-92E12C62575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F947F-FE01-6C29-9F2A-D32053470E5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D2BE0-149F-C158-DFB2-6A3C9E1B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ให้กับฟังก์ชั่น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BFA5-4FD7-1267-E20F-30CD4E8A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print_2lines_default('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ธันยาการต์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พวงมาลัย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613020551-8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)</a:t>
            </a:r>
          </a:p>
          <a:p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ธันยาการต์ นามสกุล พวงมาลัย รหัส 613020551-8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เกรดวิชา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Viz &gt;&gt;&gt; F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ไม่มีการใส่ค่าตัวแปร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แต่ผลลัพธ์ที่ได้ เกรดวิชา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Viz &gt;&gt;&gt; F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เพราะในฟังก์ชั่นมีการกำหนดค่า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0420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AB7C51-DD63-21B0-AF7D-8E83306149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739F05D-F422-5130-9B1A-282F18EBB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AFDE34-7EEE-0E6E-A8DA-793252286D42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7064ECC-82D4-8808-720A-678A7351A66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E74B2-CCD7-0D25-0605-F71FD9282FC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AB582-E6F1-CA71-FE7F-F940FD4D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ให้กับฟังก์ชั่น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411F-89FA-78EC-3545-4752AD03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print_2lines_default('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ธันยาการต์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พวงมาลัย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613020551-8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'A')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ธันยาการต์ นามสกุล พวงมาลัย รหัส 613020551-8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เกรดวิชา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Viz &gt;&gt;&gt; A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แบบปกติได้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164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7E0D4-4A49-1A17-EBD0-94C46516336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A0AD8B6-C506-0C51-7B98-6FD0B24CD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242748-4F90-99A0-E31B-EB2823DED422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36ED097-0071-B957-A034-927950AE00F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8C372-9108-D9E9-4A48-2281E273992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04249-5DA6-FB09-7219-F82BB8A0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งานในห้อง กลับไปสร้างฟังก์ชั่นใน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HW python101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602E-5B10-2202-9FAA-F180935C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ให้สร้างฟังก์ชั่นคำนวณเวลาเป็นวินาทีของเวลาใดๆ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ออกมาให้สวยงาม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525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32644-8E33-2422-0D74-DA9120C29F7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BFA30FD-3306-534E-B078-81B9B030F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032D3B-5630-12B4-8449-C68C614677E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5C9E7D6-2ECA-3A35-3D4D-19E5067D48B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C5C76-3EC9-D08F-26CF-E61CDCD4B2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6A7BC-0A70-A76E-4B97-4DA76C9F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EC4A-2587-B9A3-D84D-AA4AD389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each_member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เป็นคำที่ใช้บอก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ว่าเรากำลังเขียน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จะวนดึงสมาชิกจาก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process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do_something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2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6D050-8463-0AFB-4774-E0F1A1DD6E6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27B945FF-7F53-33C1-E37E-96763652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85DFD-ACBA-E741-942F-3369A11BF84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6C03F4-C3C8-9902-2D06-240522C64A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8BF5F-9E5D-E54D-97D6-AD0D8245373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62903-8BD4-9EDE-7387-E6F2D6E9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1972-CEC3-84A8-E2B8-A845E622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[1,2,3] 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**2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f'this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member = {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 after process = {o}')</a:t>
            </a:r>
          </a:p>
          <a:p>
            <a:endParaRPr lang="th-TH" sz="1900" dirty="0"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ให้วนลูปอ่านค่าสมาชิกใน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[1,2,3]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โดยแทนค่าสมาชิกที่อ่านด้วยตัวแปร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 นำตัวแปร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ยกกำลัง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เก็บค่าไว้ในตัวแปร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member = 1 after process = 1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member = 2 after process = 4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member = 3 after process = 9</a:t>
            </a:r>
          </a:p>
        </p:txBody>
      </p:sp>
    </p:spTree>
    <p:extLst>
      <p:ext uri="{BB962C8B-B14F-4D97-AF65-F5344CB8AC3E}">
        <p14:creationId xmlns:p14="http://schemas.microsoft.com/office/powerpoint/2010/main" val="304812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7DB4D-3436-8B53-158A-146C116E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1D0CC2-2520-7DAB-75D8-5116455C43A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D36D4D1-B21E-AA79-7F4D-57785EBA0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AC3878-499B-5F16-0613-923F4BECA89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136B7DF-D2A6-524B-2CEC-770D9F1DA7A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9CDC0-C405-FAAD-32AF-0534562CF90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EFAEC-D4AA-1605-7526-3411943A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กลับไป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7FE5-AC3B-856E-EE61-3CF9847F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เวลา ['12:30:15','13:41:07',....] แล้ววนลูปเรียกฟังก์ชั่นคำนวณเวลาเป็น วินาที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386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11A47F-5549-823B-7A26-D55217FEBE2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80A618B-A230-6153-E35C-C2FD97FAC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C2B407-6238-23BD-118C-C98D301A08B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A3C150A-B3B0-A321-BB08-805272E6155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CA41D-37F6-D363-07B2-8C4D31F113C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F9C0B-D035-D7CE-DB5C-3FD30D07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ทบทวนคาบที่แล้ว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F63D-3A20-3126-F6A3-EAF92C6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 =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ภัทรวรรธน์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 =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ใจเที่ยง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= '603021866-7'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361965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60828-FCEE-B635-4529-E14DD6B78BE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624E40E-2687-AA48-E597-1484A673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338EE-5BFC-5E8F-C01D-ED2B2C3B9ACF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446FCEB-FDEA-3975-1F35-14594E51FCA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6573A-003C-9A1F-AC8B-4A76DB7780F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03257-BB02-6272-DC0E-443A55DB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C01D-6C36-688C-78F9-05B64F84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ทำหน้าที่รับ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มาประมวณผลออกมาเป็น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ยกตัวอย่างเปรียบเทียบฟังชั่นในคณิตศาสตร์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f(x) = 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ประมวณผลลัพธ์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output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ออกมาคือ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6491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CAB012-E5B1-F936-E398-0BB0BF76D54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0B6A888-F5D9-F427-EDEB-A5079B0CE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FD820A-6551-8FD0-09AA-CECACD71F15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3049B35-E896-47AE-1F3E-FC58BAC4967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F9EBA-9BFD-1C6F-1F38-632E9464660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B56B5-51CF-3B53-AD91-D9B767E7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สัญลักษณ์ที่จำเป็นต้องใช้ในการเขียน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146C-5AF8-4A30-F8A2-07FE26C5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backtick (`) ==&gt;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~ ค้าง,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alt - 9&gt;6 (full keyboard with number)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tilde (~)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curly bracket ({ })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square bracket ([ ])</a:t>
            </a:r>
          </a:p>
        </p:txBody>
      </p:sp>
    </p:spTree>
    <p:extLst>
      <p:ext uri="{BB962C8B-B14F-4D97-AF65-F5344CB8AC3E}">
        <p14:creationId xmlns:p14="http://schemas.microsoft.com/office/powerpoint/2010/main" val="36958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D71158-A25B-1DF1-781E-98E4A0215CC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8E1F144-37A2-4F5F-11BD-25D52EE4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F7753A-5DEC-2DCB-5B38-4CF14672E76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7AE3D31-2776-AE3E-365D-BA76AEC2FD3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C3BD0-8194-D7F9-8B3D-FBDEB2C2FE5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3F12-99E2-1134-99DB-1FC2AD37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AFD-1ABF-3DD0-CDAF-D8439CA0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th-TH" sz="19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คือการกำหนดฟังก์ชัน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(_Input_) 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with _Input_ to get _Output_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_Output_</a:t>
            </a:r>
            <a:endParaRPr lang="th-TH" sz="19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มีส่วนสำคัญทั้งหมด 4 ส่วน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ว่าเราจะเขียนฟังก์ชั่น ชื่ออะไร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function_name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():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ขาดไม่ได้)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กำหนดตัวแปรที่จะเป็น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_Input_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ขาดได้)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ส่วนประมวลผล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do_something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with _Input_ to get _Output_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ขาดไม่ได้)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return _Output_(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ขาดได้)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A6B3-2949-0F4F-7CED-2213688EDFC7}"/>
              </a:ext>
            </a:extLst>
          </p:cNvPr>
          <p:cNvSpPr txBox="1"/>
          <p:nvPr/>
        </p:nvSpPr>
        <p:spPr>
          <a:xfrm>
            <a:off x="8297334" y="1613118"/>
            <a:ext cx="3285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การเว้นวรรค 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หรือการกด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tab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ก่อนพิมพ์บรรทัดถัดไปจาก 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def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เพื่อบอกขอบเขตของโปรแกรม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35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6AB17D-E6C1-888D-F509-7D0E8F4A961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7C1AA55-89EB-AFDC-C345-588E1DF9B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074320-4E50-6EA5-268C-F47412B98F8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E8254F4-28F6-8083-B1F5-ADDD36BB2AA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2747E-F0C6-A582-6B85-543823373E5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2E7A-AA3F-8225-B676-6CD8C7DF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8356-9848-39FE-CA3A-32663FFE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surname,ID,name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ฟังก์ชั่นชื่อ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print_name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surname, ID, name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ส่วนประมวณผล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ให้เขียน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โดยใช้ค่าในตัวแปรที่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และเก็บไว้ในตัวแปร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1BB7-1BB9-07DE-2716-3BD076AF409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CBF9297-550B-E65B-16C5-6414DC23C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03E314-B096-F931-173E-CE5057999CE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B55E4A0-C6B9-4BA9-A33A-55254DFE67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33AAC-5439-B13B-34D7-F96FE62D72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5B1D0-837C-B49B-B3BA-667CCA70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3F6D-AC1F-8268-F3F9-3F57BCBF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การใช้งานให้เขียนชื่อฟังก์ชั่นและค่า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อินทระ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64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ธนพงศ์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)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'ชื่อ ธนพงศ์ นามสกุล อินทระ รหัส 64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xxxxxx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กาญจนา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ประสาคุณ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ID='603021855-2'))  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ชื่อ กาญจนา นามสกุล ประสาคุณ รหัส 603021855-2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907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DB1BD-80BD-47F3-A261-109CEF82FCA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F619FB8-F81B-5E08-6C13-6AC67C119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9DDB7B-EB01-02A1-72BF-42803DB3C89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1F36789-FC52-DF4C-7B59-5250234801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84A8B-7A8D-9C1A-4900-949334AF5C2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32F0B-62A3-73CE-79B5-AB642AE4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ฟังก์ชั่นไม่จำเป็นต้องมี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A2C9-EE2C-BB5A-92AF-6AA00753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print_name2(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surname,ID,name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(สามารถใส่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แทน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ได้)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print_name2(name='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กาญจนา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ประสาคุณ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ID='603021855-2')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กาญจนา นามสกุล ประสาคุณ รหัส 603021855-2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16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ACF9CF-50E4-7C5F-355C-9348F4D1A45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65D53DE-9070-EB23-1816-ECA9EAA9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BE23B-4443-ADD7-675F-AED685C053C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0D322D6-2ECD-B453-1B5F-3B99D64893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50E5F-BC85-CFE2-EB00-2532899A3B8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ADD7-2379-A366-2563-FEDC5107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ฟังก์ชั่นไม่จำเป็นต้องมี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21B1-D097-280A-0AD9-7C2B78C3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Pi():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3.14159265359</a:t>
            </a:r>
            <a:endParaRPr lang="th-TH" sz="19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Pi()*(2**2) #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หาพื้นที่ของวงกลมที่มีรัศมีเท่ากับ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* r^2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12.56637061436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ฟังก์ชั่นจำเป็นต้องมี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 คือ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def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ชื่อฟังก์ชั่น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():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เว้นวรรค 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ตามด้วยส่วนประมวณผล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782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Microsoft Office PowerPoint</Application>
  <PresentationFormat>Widescreen</PresentationFormat>
  <Paragraphs>134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TH SarabunPSK</vt:lpstr>
      <vt:lpstr>Office Theme</vt:lpstr>
      <vt:lpstr>Class period 2</vt:lpstr>
      <vt:lpstr>ทบทวนคาบที่แล้ว</vt:lpstr>
      <vt:lpstr>Function</vt:lpstr>
      <vt:lpstr>สัญลักษณ์ที่จำเป็นต้องใช้ในการเขียน Program</vt:lpstr>
      <vt:lpstr>Function template</vt:lpstr>
      <vt:lpstr>ตัวอย่างการเขียน normal function</vt:lpstr>
      <vt:lpstr>ตัวอย่างการเขียน normal function</vt:lpstr>
      <vt:lpstr>ฟังก์ชั่นไม่จำเป็นต้องมี output หรือการ return</vt:lpstr>
      <vt:lpstr>ฟังก์ชั่นไม่จำเป็นต้องมี input</vt:lpstr>
      <vt:lpstr>การกำหนดค่า default ให้กับฟังก์ชั่น</vt:lpstr>
      <vt:lpstr>ตัวอย่างการใช้งานการกำหนดค่า default ให้กับฟังก์ชั่น 1</vt:lpstr>
      <vt:lpstr>ตัวอย่างการใช้งานการกำหนดค่า default ให้กับฟังก์ชั่น 2</vt:lpstr>
      <vt:lpstr>งานในห้อง กลับไปสร้างฟังก์ชั่นใน HW python101</vt:lpstr>
      <vt:lpstr>LOOP การวนซ้ำ</vt:lpstr>
      <vt:lpstr>ตัวอย่าง LOOP การวนซ้ำ </vt:lpstr>
      <vt:lpstr>Homework class period 2 กลับไป python101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2</dc:title>
  <dc:creator>Tan PH</dc:creator>
  <cp:lastModifiedBy>Tan PH</cp:lastModifiedBy>
  <cp:revision>1</cp:revision>
  <dcterms:created xsi:type="dcterms:W3CDTF">2024-04-20T15:59:14Z</dcterms:created>
  <dcterms:modified xsi:type="dcterms:W3CDTF">2024-04-20T15:59:38Z</dcterms:modified>
</cp:coreProperties>
</file>