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69" r:id="rId2"/>
    <p:sldId id="603" r:id="rId3"/>
    <p:sldId id="605" r:id="rId4"/>
    <p:sldId id="606" r:id="rId5"/>
    <p:sldId id="607" r:id="rId6"/>
    <p:sldId id="608" r:id="rId7"/>
    <p:sldId id="609" r:id="rId8"/>
    <p:sldId id="610" r:id="rId9"/>
    <p:sldId id="612" r:id="rId10"/>
    <p:sldId id="611" r:id="rId11"/>
    <p:sldId id="616" r:id="rId12"/>
    <p:sldId id="617" r:id="rId13"/>
    <p:sldId id="568" r:id="rId14"/>
    <p:sldId id="613" r:id="rId15"/>
    <p:sldId id="614" r:id="rId16"/>
    <p:sldId id="615" r:id="rId17"/>
    <p:sldId id="6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E0C40-470E-4C68-A660-B1A079532B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2943-0027-45CA-8E97-D07210A71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7C89-071D-5B6B-DF21-A82B1B55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204A7-F2E8-E3E8-7791-76A842E6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27D8-3347-897B-E353-E95123C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59F-7825-9FC6-0319-34299DC2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FFA1-E6CE-5D2B-7CBA-2B09DC5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4B03-69CF-A895-1AEE-0757D243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625A7-5A01-68D6-E839-77A2DCC1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B226-5130-C563-7309-E01DAFA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E160-7A44-737E-6B87-9BAC551D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0D7D-75D1-8644-5219-8D605425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65C8-43B8-EDE6-2AB9-5F9FBB089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61879-EA30-BD62-CDD1-99C54E07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CAEC-FBD9-DF51-5F87-5C7245E8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CA19-BC2A-71C5-6ECF-41574C88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3563-394D-F9C5-5685-AE4862E8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FA61-0138-BBAA-575E-937984B2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105F-86A7-6023-B4E9-A0E0ABBF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C017-D4FB-9B41-3C0D-5FE23CB0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03E7-862A-C39A-DBD6-5118235F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CA4B-97E6-4CDC-ECDA-4B032F0F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7BA7-66F3-114E-97C4-E410D649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10986-5CD5-8503-1760-5FB474D4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6CAF8-7472-3DDE-05B5-C8637731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7140-756C-E421-C82C-088AA3A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CCD4-4B0D-620A-4C7B-F2A37B92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B39A-56A4-B0A3-7235-E66A833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8F7C-EAA5-A220-9F7E-16C843A69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AD380-ADD5-CF2E-51B2-C716FB87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7061-3C60-E5DC-93D4-562C40E2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F917-690E-7461-8B0B-2BEEFBD4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F3C9-87A9-276C-9DEB-7FE69826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60A9-72BB-EE60-9619-1FF37426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FDE9-F5BE-3805-E59F-0CC420DE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4663-C49C-28F2-2B05-4CE378C4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D3971-E256-4298-4382-842745390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4E66D-A631-F60E-CED0-4F9E55EFE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3BFAD-56CE-7A0C-6BA7-B760FFFF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47115-36D9-ACAD-BD84-1FB64EE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9D64F-DF95-F0D8-343B-D1D0F35D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387-D7D2-1FED-8B03-198C5BA6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A7392-7393-B5AC-CFA1-C99CED4E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CFB6C-34D5-2263-8933-4CCB3BDB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5C224-79E9-D559-71B2-689674C6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0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3F673-E2D5-96BC-82E2-9420F489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1B971-436B-81A8-1DEB-DE839C69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58DDA-6999-3E2F-C359-AC3A0885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64DA-905D-B004-114B-A71965BB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1E2-79E7-6A51-C7B5-00391AD1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685F-D186-64A1-1FEA-19905BCD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1AB05-7EA5-DCA7-D715-C5906C5A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F878-6E17-08DE-1451-8460A58B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60DF-A76C-8859-FF17-4BD8F923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11EB-B9DC-645F-BFF0-8B6AD25F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62E11-9684-F516-84A2-A54068123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6043-9621-CEB1-CDB0-C2543C6A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70B39-863F-72F3-1DB5-D9AD3009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44EF-C7CD-DDDE-DCC9-AE2B3B60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FE59-8E16-2E10-F892-5D849472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3CC8E-AB08-2BEE-9795-90B1B164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FE6D5-8501-5C3C-0042-4248C50F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CF38-1C13-2230-D2C0-A84C7853C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FDE46-6747-4AAB-9A5B-5F20ABF101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1839-96F5-6CA1-F58B-2E764CC6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54D4-CE42-5744-6E55-31D084DF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84A01-63D9-4E11-BBF3-571464F9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C7E13-21D1-9C99-19F4-57207E7DE20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3183F-4510-6C6B-AD99-7CFE5EA942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966043-D1F3-1A3B-7D1A-0AE7B12B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Histogram and render chart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D7A08-142F-5347-9966-D5C3560786F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A4214-CE49-4E1A-44F9-BFCC7FCE79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016B5E-0931-3AFB-560A-2F5BE609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2FD4C0-A6F1-2EBC-EF2E-08BD2AB48B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42B5-72A8-D04E-C36A-E06C703F737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95F27-C46E-9CFF-6C36-9450C10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D700-AE33-5AF4-B7BD-42C872E6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เปรียบเทียบความถี่ของแท่งที่มีค่ามากที่สุด กับ แท่งอื่นๆรวมกัน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78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61742-FD39-72E2-3649-611C2F7BCC5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07CB6-216E-BD94-29E6-947E29A802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1BC1B58-DD6F-7E5D-8E1C-B20251FE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5EDBD38-43AF-068B-07C1-0769D8C64C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34467-4736-85B8-D0C3-5434D52152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FA95-248A-4846-29EC-142FDE1C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3026-A7CF-003B-9045-B371DE80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ดูว่าค่าในแต่ละแท่งกราฟเป็นเท่าไหร่ จากผลลัพธ์ที่ได้แท่งสุดท้ายคือ 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ความถี่ที่มีค่ามากที่สุด 5717238</a:t>
            </a: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เลือกมาเฉพาะ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ความถี่ของแท่งกราฟ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4A00B-9549-A473-EBDF-D0C4263C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86" y="1888057"/>
            <a:ext cx="7781364" cy="112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ABC33-016F-106B-28B7-341FF81D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11" y="4009218"/>
            <a:ext cx="7286064" cy="7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1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D7D82-F4EE-9BCD-3C64-4DDC7938668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3037E-962C-F330-3605-29AA30C7C69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54CE790-B83E-B9B8-4FEC-2F1D5E75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EB2FE5-A414-28AB-F8F1-F6A0C1DCBC5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56DF-BBA0-C7F3-386C-538727258CF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A49B5-4F34-1082-76A8-4727316F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EA2C-C6B7-D25C-D569-57C94FD3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ความถี่ของแท่งที่มีค่ามากที่สุด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5717238.0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ความถี่ของแท่งอื่นๆรวมกัน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4287104.0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F9360-ED6E-4851-F251-25C3864F60B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8D4D3-678D-60B6-43D9-15ACBD7CBFD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F87FE7F-5DFE-900F-A99B-2B19408A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DF3E9D-E342-CF04-1433-1898088220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DC47B-2E61-7B8F-E814-B935CCA4EC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87596-C096-B7E1-F0EC-5727AFE4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803-7443-2F4A-D43F-CE175C7C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การนำปริมาณข้อมูลที่ต้องการมาเปรียบเทียบกันในรูปแบบพื้นที่ ต่างจากกราฟแท่งที่จะเปรียบเทียบความสูง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สามารถใช้งานการสร้าง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โดยจะต้อง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install packet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ก่อนใช้งานด้วยคำสั่ง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!pip install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65B59-88C6-66EB-BF48-4E247AE3100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1FD5F2-959F-10A3-92BF-3158567194B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357E89E-CD67-A48B-F047-43619732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6E72416-44F5-2A76-102F-489AD39BCF3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F632D-7621-12E7-7521-DB20CEC5B43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D7F01-8C9B-C23D-E984-419E583C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967B-9BF5-38E1-924C-D9EC1758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831"/>
            <a:ext cx="1051560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ตัวแปรข้อมูลที่ต้องการสร้าง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tree 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C0BB9-4227-C247-25A7-40760ACB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34" y="2319969"/>
            <a:ext cx="30431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C1327-7740-1660-CDB3-B179F3E591C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7A926-52A9-5516-BE73-C4DE335765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C0687816-59D6-0640-C8E2-D18FFF3F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505D7C2-345D-937A-A830-126CBC12A73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0EAB1-34F3-F881-6C43-2737E10B842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90321-DB14-D04C-A7B9-FF9D38DA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79FD-930F-3430-9E4B-042C3D2E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เพื่อแสดงค่าในพื้นที่แต่ละพื้นที่ในกราฟ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],value=output[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A465-250A-8E25-0290-238157DA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93" y="2706930"/>
            <a:ext cx="3004013" cy="30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0603F-6738-F74A-327F-0A0B4BBCF5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1E699-4D0A-BF6A-45B3-732DC15280D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BFEAFE7-C072-FA07-CAFF-590561AA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2691018-E07B-903F-6F11-E0EF48526F1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59F9-3EFE-8565-E597-7677FF78C7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DD4F-82C1-35C3-1F6D-CB6861F8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norm_y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squarify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A0E-A8D7-DB30-F24D-2B5C63BF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norm_y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ในการเปลี่ยนรูปแบบของการจัดเรียงพื้นที่กราฟ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ตามที่ต้องการเพื่อให้ดูกราฟง่ายขึ้น เช่น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squarify.plot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],value=output[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norm_y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13625-E178-5EFE-FDF1-B43AC70A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53" y="2479138"/>
            <a:ext cx="3300693" cy="32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5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C1145D-7254-B8DB-154D-D833D10A8DF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BA73E-1854-7718-576E-36E7A501499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B33418B-A2E3-BF92-2622-5C0F4A7B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EB754370-C15B-A9A0-8FE9-341DCC3BF8F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4DE1E-9E7A-58C9-0D50-3DF8615ED48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C97AE-E5D2-D987-7D46-434DA2F9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8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Radar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D4B5-5D55-DA28-ED1D-84ABF2D8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เป็นกราฟที่สามารถเปรียบเทียบข้อมูลในรูปแบบมุมแต่ละมุมโดยจะคำนวณค่า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ของข้อมูลมาวาดกราฟมุมแต่ละมุม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93A31-F134-03BB-0ED1-AE3250BB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85" y="2053134"/>
            <a:ext cx="3656429" cy="35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CF06F-D44D-177D-F584-79186DF322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94165-0B31-C3B2-4FBE-3E3F6B65463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0E306BB-F5B3-C956-A0D3-58433CDD8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6EE92EE-D6E0-2C53-D345-F714DAC8EC0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D4D06-9423-DFAB-E3B9-DC36C575CA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0B40C-020E-40B2-BF65-CC97B590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433E-C700-7761-C26B-94F10AE3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โดยใช้ข้อมูลคอลัมน์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number_of_result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ใน ข้อมูล 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wongnai.com</a:t>
            </a:r>
            <a:r>
              <a:rPr lang="th-TH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โดยกำหนด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ช่วงของข้อมูลหรือจำนวนแท่งเป็น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กำหนดสีเป็นสีแดง กำหนดค่าความโปรง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แสงเป็น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75%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038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172AFB-E375-6DB8-4EA6-0E97727ED33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94AD7-320A-3511-CECF-7F49FFE773D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A701B90-495C-125C-6EE5-5668FD23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B9CA5D-C0C0-23D1-5E4B-9B66017F72B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CDD82-F89C-24F4-5F3C-5C7B8730EF6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118C6-B20A-8F5B-6ED6-560F1FBA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2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ผลลัพธ์จะได้กราฟ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ที่เรียงข้อมูลผิด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0C10-F985-C450-A2D7-392AA9921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0391" y="1346184"/>
            <a:ext cx="4231217" cy="4169895"/>
          </a:xfrm>
        </p:spPr>
      </p:pic>
    </p:spTree>
    <p:extLst>
      <p:ext uri="{BB962C8B-B14F-4D97-AF65-F5344CB8AC3E}">
        <p14:creationId xmlns:p14="http://schemas.microsoft.com/office/powerpoint/2010/main" val="2256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1D0741-D891-6EFF-6CFC-5B511FD25F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C403A-EB01-6C4B-0BD6-810958DB17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061DC1B-2C4C-5469-4166-96078BDB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73BDD89-D46C-5968-0FEE-DEC14E032D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B66EB-BB19-15F9-8BF9-0044D7E5842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918EF-1727-E691-5B4E-7CC0B49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 แกน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ที่เรียงข้อมูลผิด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C876-F72D-C012-0FB3-1DC3671A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data type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ตัวแปร ด้วย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data.dtypes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เรียกดูและตรวจสอบ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type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ของตัวแปร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ในคอลัมน์ทีละตัว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int</a:t>
            </a:r>
            <a:endParaRPr lang="th-TH" sz="1800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74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F84E6-9369-5508-4ADF-7AC1C102CA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F3C7F-696E-2B24-5E28-2BD25792C32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9F751B3-F596-5CF8-16F4-90300768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F4D8BB7-A5BC-1431-C130-F36933E0F7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AF21C-2443-DEA3-0E2A-D9E0873BAE1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C6ACB-9951-9A5B-FA37-0F913CC8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3E7-DED5-6FBC-7721-23A8BE69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77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จากการการบังคับเปลี่ยน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ว่ามีค่าในคอลัมน์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number_of_result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ทำให้ไม่สามารถ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ดังนั้นทำการใช้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drop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ลบข้อมูลแถวที่มีค่า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ทิ้ง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effectLst/>
              <a:latin typeface="system-ui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ตรวจสอบว่า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ใดบ้างที่มี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1000016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number_of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result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1000016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1889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A190EC-60F2-7427-C34C-3DDE1F17DC6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294DA-4DB4-1457-3E34-AD7C9357C8C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4EF1B59-2B56-FA5F-AC6C-8B0C1F95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A0FD41-B0CC-2AA4-3BAE-FB00F8E7BAC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54872-5E49-15FD-A769-1C5C375CCA7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B842-C7FA-946C-0F26-9944D681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บังคับเปลี่ยน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5AC8-CAAA-9E6E-34E9-AFD48F38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บังคับเปลี่ยน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หลังจากลบข้อมูล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1000016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 และเก็บข้อมูลที่แปลงแล้วไว้ในตัวแปร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ด้วยข้อมูลในตัวแปร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(new_type,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8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597E70-850C-5CCD-129B-44A0B5DEF73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B880C-B743-F785-7C13-9A6BF83FF3C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164A0B5-9781-74AC-319D-3FB332B38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32EC88B-6B0B-13F4-8CF1-70538F2736F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3260C-0EEB-7DA8-0AEF-885C7DD5C7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391D-953C-12F6-04E4-9F73A13D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ผลลัพธ์จะได้กราฟ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21CB0-A2E3-1065-8BE6-484C3C44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2861" y="1399022"/>
            <a:ext cx="4486275" cy="4368509"/>
          </a:xfrm>
        </p:spPr>
      </p:pic>
    </p:spTree>
    <p:extLst>
      <p:ext uri="{BB962C8B-B14F-4D97-AF65-F5344CB8AC3E}">
        <p14:creationId xmlns:p14="http://schemas.microsoft.com/office/powerpoint/2010/main" val="423097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0C049-8A5B-B3A0-E25C-887CC859535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135D7-FBA7-2BEB-87C1-8A7BC9D690C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823D571-94D7-80A3-66C7-39C15047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5CC6E23-7712-B9D1-93B0-ECD0FC6D1C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D8C5-44C5-1B5A-A334-B7F8DB4CF19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6391E-BA05-D9D7-593F-607815D9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AB78-936A-BB40-A8E7-6E0E1977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ลบ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โดยการใส่เงื่อนไขให้เก็บเฉพาะข้อมูลที่มีค่าต่ำกว่า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25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ลงไป ไว้ในตัวแปรใหม่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ตรวจสอบว่า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มีกี่ตัว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ผลลัพธ์จะได้ว่ามี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outlier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ทั้งหมด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14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  <a:endParaRPr lang="th-TH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55246-D2F8-89BE-12C0-876FFCCA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403873"/>
            <a:ext cx="5267899" cy="12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F11C1C-BBC6-FB96-1543-EBBCA276E1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EC83-B07B-9340-61A4-34CB2476727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E5FF"/>
          </a:solidFill>
          <a:ln>
            <a:solidFill>
              <a:srgbClr val="CC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CEEF8AB-FD1C-ABD2-AC10-934361656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407F047-6771-BBED-9700-E2944F856E7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CC386-1A4C-8383-3F74-571242F821B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009EC-DCB5-C087-4E98-E3870157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new_type_nooutlier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4A8F-0989-5F7A-59F6-6A7FEB65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(new_type_nooutlier,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CF14C-CDF2-9AA5-DC0A-70D74755A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54" y="2618581"/>
            <a:ext cx="3053292" cy="30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20</vt:lpstr>
      <vt:lpstr>ตัวอย่างข้อมูล wongnai.com</vt:lpstr>
      <vt:lpstr>ผลลัพธ์จะได้กราฟ Histogram ที่แกน x ที่เรียงข้อมูลผิด </vt:lpstr>
      <vt:lpstr>แก้ไข แกน x ที่เรียงข้อมูลผิด</vt:lpstr>
      <vt:lpstr>ลบ record</vt:lpstr>
      <vt:lpstr>บังคับเปลี่ยน type ข้อมูลเป็น int</vt:lpstr>
      <vt:lpstr>ผลลัพธ์จะได้กราฟ Histogram ที่มี outlier</vt:lpstr>
      <vt:lpstr>ลบ outlier</vt:lpstr>
      <vt:lpstr>สร้างกราฟ Histogram ด้วยข้อมูลในตัวแปร new_type_nooutlier</vt:lpstr>
      <vt:lpstr>Quiz</vt:lpstr>
      <vt:lpstr>เฉลย</vt:lpstr>
      <vt:lpstr>เฉลยต่อ</vt:lpstr>
      <vt:lpstr>Tree map</vt:lpstr>
      <vt:lpstr>การใช้งาน squarify </vt:lpstr>
      <vt:lpstr>Parameter: value ของ squarify</vt:lpstr>
      <vt:lpstr>Parameter: norm_y ของ squarify</vt:lpstr>
      <vt:lpstr>Radar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20</dc:title>
  <dc:creator>Tan PH</dc:creator>
  <cp:lastModifiedBy>Tan PH</cp:lastModifiedBy>
  <cp:revision>1</cp:revision>
  <dcterms:created xsi:type="dcterms:W3CDTF">2024-04-20T16:01:50Z</dcterms:created>
  <dcterms:modified xsi:type="dcterms:W3CDTF">2024-04-20T16:02:15Z</dcterms:modified>
</cp:coreProperties>
</file>