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9" r:id="rId2"/>
    <p:sldId id="320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4" r:id="rId13"/>
    <p:sldId id="330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F68E1-1FB0-4132-B2D4-F9C6D0436E1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C76D-21CB-4A5E-B640-32AC7448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43B8-E485-761D-CCA6-8108398EA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4CD9D-C388-3872-2A84-1E7343A5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C9E3-3666-2F4A-1BB2-D57AB03A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5A1E-6A68-CE5B-A58B-F244AF68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A45E-0B0E-7443-820D-7309F647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3418-DFF1-8CF1-0133-D4CF361A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F1BC-2E92-E41A-6681-1EE587D7C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BB76-5F02-7D3A-0F8A-322AF99D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490F-7ACE-1723-6110-7A4E02F4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5F44-E5A4-2461-9945-B8A3F300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24CC9-2422-92DE-5CDF-954344E9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4655F-79B9-5866-20DF-F734D7D0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9FD0-A62A-B982-67CC-78F622BD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BE93-F20F-0A52-C11A-362F9C6C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5A39-A71D-CF0C-E3FF-BD52D07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DC88-1025-7751-72C1-AA279366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7444-6303-9144-F5E9-BCF6753F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05A4-BC18-425D-770F-C892C06D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EB41-A3A6-C8D6-0E38-FAD9AC3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3643-3AB1-F898-D212-7EE8F44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7F2B-D405-8509-C1C2-2B309C40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ADB3D-7F9C-4ABC-9A56-00FCC9DF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1B07-D9C1-3B07-ED87-627028E4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0711-A6CB-EA1F-28D3-5E1B833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8FE8-F9A2-35C4-8450-E40DCE81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9EF-D321-7FAD-23D3-A6F097BA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7AD8-2839-F9A7-AF5A-23845A4F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FC793-769B-15C5-4BEF-103CE83B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DB16-7FB7-FCDA-63B3-82FDE045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14AD-8819-2892-9F78-12FC33FB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7E47A-EAC9-0DAB-DCE7-7740E2D9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B735-8C25-AA0B-EECE-FDDF0E8D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BDC8-7D2B-F5E9-9E2A-29CEE286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395D-FAAF-DA21-61DA-80C4BBC2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3077F-5184-5F30-3ECA-29E351DA2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5D97E-0405-EC1B-4936-828BC8E81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A8C6-9F78-AFE8-5BE3-AC17A63F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E0CFA-D32B-1DA4-AAFA-599D3B78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9062-D430-FF44-925A-BBA8AA6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7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14B9-CAF3-87F5-9FE3-B29B6610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6F9B5-33F0-4AFA-CB83-1C3A9F2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E6CE9-CBC4-AFFC-9FB5-91E4F483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9A88-A3A9-BCB6-7F1A-2A49EA8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B20D7-00DF-771A-3212-85348605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EA5F8-15ED-33E5-0C96-4AB36C83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7262-2F78-3AF1-F73A-E0EB9BAD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D52D-AD20-2087-83CE-2CB69F62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42DF-71CE-C3B6-CA86-ECCF2D97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5775-FE84-76AB-5593-5913ECB8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FC24A-C623-DD28-E968-45354C4E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5D7B8-1EBC-4E16-1DF2-6BB92A4F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3024-FBA0-BB57-F15B-FD1979BD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CD6A-9F98-0E77-67DB-3996E334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26D-4250-E351-70B1-718AEBE7D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AE2A-9339-6A7A-5F93-2CA79384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5F380-3FCA-3A75-E080-A60A1F15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A372-8A89-CDAC-23A5-4FF4AF42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E94B4-B9F1-BB6C-3A87-F21563D5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C5B6D-C8B5-1AFA-5966-FB7DB5CA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7F67-7658-8603-2FED-3B238BC5A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94E0-33B5-2C54-1B61-B6F139069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9A290-CE3C-4F8E-9641-91AA30747E9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D22A-70BB-9DC1-3C97-F29B152DB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749F-19B4-C778-0CF6-9C46D84B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BF0C4-D4F5-4B2F-848B-68D9790D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7C5C-BE52-FA0D-CC15-59686BF9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F2C-01DF-5B15-59AE-2B7A8890D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92E2F-19D3-2CF4-BD82-496F255C3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11006-B8BD-6366-4E75-5411163F5AC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4BFD7-DEE7-0CBA-8BBD-2269A98D44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B90F17-C51E-456A-2ED4-B12F4F9C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E5BB7-16CC-ED67-0D22-3E57268933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C0416-FEFF-68E5-437F-8648643A67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F605EF-BA47-6DE1-75D1-D99940F9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3C7F39C-1F13-80AB-098E-4F5579AF7B9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34C09-083C-CFBF-1C4F-F58DEF24052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AD740-0320-2DE3-7022-F2B6D137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วิธีเรียกใช้งาน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A74A-1D1F-7085-E706-3B35C1E4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ที่ต้องการใช้งาน เช่น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เรียกใช้งาน</a:t>
            </a:r>
            <a:r>
              <a:rPr lang="th-TH" b="0" dirty="0">
                <a:solidFill>
                  <a:srgbClr val="40808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th-TH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ต่อท้ายชื่อ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เพื่อตั้งชื่อใหม่ให้ง่ายต่อการใช้งาน เช่น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np</a:t>
            </a:r>
            <a:endParaRPr lang="th-TH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43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03DF5-E715-CADE-32DE-6FF6BD519A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48B0-FFA6-66A9-7653-19DB451F01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27A1AF5-8021-4254-A936-91D5A35B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105FE28-FEFB-053D-FE34-8C547875CFD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4BA29-C587-4907-287F-0464A9A598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F024-B3D5-F7B6-7A3B-3A25132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การแปลง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8ECA-70F8-12C0-3EC9-7316D1FB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2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ด้วยคำสั่ง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numpy.array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20B93-77BE-8649-4CED-F5FD137478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637D5-033C-49C3-6358-6561E261351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8482D72-0E66-8965-7E60-E868DA2E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6FD06E1-8372-0514-96E0-8F265496A6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E87B5-4979-F8A5-D816-024EF466756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EAB91-229C-30DB-B007-57AE790B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การตรวจสอบขนาดของ </a:t>
            </a:r>
            <a:r>
              <a:rPr lang="en-US" b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00E-8284-742B-31CD-D820EC9E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32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.shape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ตามท้ายชื่อตัวแปรที่ใช้เก็บ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ในการตรวจสอบขนาด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ex_2d_array.shape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(2, 3)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เป็น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แถว </a:t>
            </a:r>
            <a:r>
              <a:rPr lang="en-US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</a:t>
            </a:r>
            <a:endParaRPr lang="en-US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1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C7BA1-9B66-5130-9806-E486D085547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D419C-97F2-B9D7-D539-5DAD11AFEB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6A5AAB-1304-844E-E111-D263EAE5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B433359-84CC-96CB-8E9C-E207F989B00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D038-93DB-8216-B48D-E25B474F13B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EC7E-59FE-4DD3-374D-3BCE14F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5CDE-0C87-CD3F-E7B3-C3361996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ex_2d_array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โดยถ้าดูจากรูปหรือ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จะอยู่ในแถวที่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หลักที่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</a:t>
            </a:r>
            <a:endParaRPr lang="en-US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B4FB-5BA6-E689-3044-DBC0A96C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5" y="1369677"/>
            <a:ext cx="3158067" cy="41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3224A-60EB-DBC3-FA04-2854D931DB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AED42-BE48-F918-47B5-9B3CF1AA45F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5197228-7CE8-BFAF-7DBE-0C40770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BC9AC4D-FBEC-D0B5-67A4-C08018FF8EB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50741-0F37-4540-47CF-C2118ECB7C3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EE8F-6471-CCEE-7FE8-011A3CF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การชี้ค่าใน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25B0-D8DE-FF19-95E4-DEBAD1A3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ถ้าต้องการชี้ไปที่ค่า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endParaRPr lang="en-US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[5.2,3.0,4.5]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[9.1,0.1,0.3]</a:t>
            </a:r>
            <a:endParaRPr lang="th-TH" dirty="0">
              <a:solidFill>
                <a:srgbClr val="00B050"/>
              </a:solidFill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[9.1, 0.1, 0.3]</a:t>
            </a:r>
            <a:r>
              <a:rPr lang="th-TH" b="0" i="0" dirty="0">
                <a:solidFill>
                  <a:srgbClr val="00B05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คือชี้ไปที่สมาชิกตัวที่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และชี้ไปที่สมาชิกตัวที่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ก็จะได้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0.3</a:t>
            </a:r>
            <a:endParaRPr lang="en-US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46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E2183-C256-1B87-0D12-3ACCB98C688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844C-5CE5-B8FC-BBA9-D3645356801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D51EE5-39B2-4F4E-E236-2CB600736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403AD28-F4E9-A1AA-8446-60302F1675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A061-4FD9-60E0-0C15-8FABBA181A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FD148-D879-078A-2071-664B8864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491-98E7-FF54-EE55-5931808D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สามารถนำมา บวก ลบ คูณ หาร กันได้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ใหม่อีกอันเก็บไว้ในตัวแปร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ex2_2d_array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ex2_2d_array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(ex_2d_array)(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เก่า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[0 0 1]]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08683-6EE8-FD60-D2B9-1D05F483CF3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08F32-9F44-FF15-CF4C-B1B979382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5BE606-E597-F7B2-F152-E0AC54F5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CB7D5D-A2BA-3C4E-065F-CA06CE4104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C05E-7E76-1CAA-52EF-B9E990A5E7B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33798-9316-DE13-AC27-CF680032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ตัวอย่างใช้งานการบวก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958-E50E-234F-D4E2-289E2083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คือการเอาค่าตำแหน่งเดียวกันมาบวกกัน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+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array([[6.2, 3. ,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0.1, 1.3]])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29C8E-3995-1F4E-71D6-1EEE9287584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3E61E-BF24-725F-0DC4-ECAA11DEC1E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DC8015F-7CD8-ADD4-2979-7BB07036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9FB9FED-D0C9-161F-0AC2-58AF468EFCB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6827C-B3FD-E6EA-A26C-DDD0D9DC2A1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CF4AC-FB5C-5B75-6653-E9723898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การบวกค่าใน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ก่อนที่จะเปลี่ยนเป็น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920-C005-C4D8-D264-03B343E4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list_x2 = 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 list_x2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[[5.2, 3.0, 4.5], [9.1, 0.1, 0.3], [1, 0, 0], [0, 0, 1]]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ไม่สามารถบวกเลขตำแหน่งเดียวกันแบบบวก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งานปกติทั่วไปสามารถใช้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แต่งานที่เกี่ยวกับตัวเลขจะใช้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6570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D9B31-43B0-AA1A-8907-7FD947382E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39A3A-1E31-28EF-A741-830956CB763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6C0DAA4-67D6-5D86-102D-A0159FDC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EE97822-0DE7-D853-F1B8-35EED6848A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C01A-E351-3DF0-2EB8-AE9D5F4E6D1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13D6E-FA92-229A-5046-73D706B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ตัวอย่างใช้งานการลบ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F1F0-EB38-EBC4-CBAB-2A8D3EA1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- ex2_2d_array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array([[ 4.2,  3. ,  4.5],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[ 9.1,  0.1, -0.7]])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12D3B-04C3-9846-1CE2-F321715C6A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E177-12B7-210C-BC13-EEA3BE23956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BBE3D0-72BE-D982-F3EB-1C9784D3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89BED97-D515-E495-2D46-8BD6F64AAB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9E283-96E4-1E09-0481-9094B705908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4AFB-3F13-2445-3A0B-D2D28F7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ตัวอย่างใช้งานการคูณ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FC2-33EB-C350-D74C-9B2E369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609"/>
            <a:ext cx="10515600" cy="4351338"/>
          </a:xfrm>
        </p:spPr>
        <p:txBody>
          <a:bodyPr>
            <a:normAutofit/>
          </a:bodyPr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จะคูณใน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เอาตำแหน่งเดียวกันมาคูณกัน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ex_2d_array * ex2_2d_array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array([[5.2, 0. , 0. ],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       [0. , 0. , 0.3]])</a:t>
            </a: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760070-EE50-537A-6379-0833F59F8F8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42F0F-4539-10E8-84ED-F4CA72A93DD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A0203CCE-14DA-BC8B-3FFA-6D473EDB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002EEAB7-1E07-8936-74A7-C5DD9D1C5D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83275-D2B2-5D02-D560-A9B15D65085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CA75-AFF6-94A0-93F7-8976737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เรียนไปแล้ว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F94B1-74CE-09A3-6373-89630CF9D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20" y="1653830"/>
            <a:ext cx="9082559" cy="209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AEEC4-216E-401F-C207-10E7F7AE4279}"/>
              </a:ext>
            </a:extLst>
          </p:cNvPr>
          <p:cNvSpPr txBox="1">
            <a:spLocks/>
          </p:cNvSpPr>
          <p:nvPr/>
        </p:nvSpPr>
        <p:spPr>
          <a:xfrm>
            <a:off x="838200" y="4001175"/>
            <a:ext cx="10515600" cy="173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ดีกว่า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ยังไง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เก็บข้อมูลได้หลายประเภท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str float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</p:spTree>
    <p:extLst>
      <p:ext uri="{BB962C8B-B14F-4D97-AF65-F5344CB8AC3E}">
        <p14:creationId xmlns:p14="http://schemas.microsoft.com/office/powerpoint/2010/main" val="279829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23B52-D462-1C36-A18E-74E971D9D2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64C1E-DF78-DA47-B02C-6B69AEE9F94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D6B9361-4603-C956-D2FF-AF739C08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E54303D-A903-6E8E-9DD5-80A08D6ED8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18305-CD2E-8632-D40B-9CCECBC700E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892A-AFE6-7EAC-99C1-E8FCB020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matix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multiplication (dot product)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B489AA0-137C-B5BE-87B2-6E691FA2F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8" y="1690688"/>
            <a:ext cx="6883104" cy="199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C2293D-AFD0-ED63-37C2-2C5A90774BD0}"/>
              </a:ext>
            </a:extLst>
          </p:cNvPr>
          <p:cNvSpPr txBox="1">
            <a:spLocks/>
          </p:cNvSpPr>
          <p:nvPr/>
        </p:nvSpPr>
        <p:spPr>
          <a:xfrm>
            <a:off x="838200" y="436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จะใช้คำสั่ง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numpy.dot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ที่ต้องการคูณ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25609D-1487-D7B5-C2CC-BFFDF01A91E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2115C-74AF-3023-7F70-53C1F98DCB6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88ADB4-4E66-A02B-2EE2-5F342A38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F777148-946A-F1F7-38AF-BA5355B5A33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F8DC9-AB4B-A032-3B6D-29E3CBB9958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EFA05-0DA1-5B7A-19CC-3652D220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F489-E82A-8252-9185-3F85582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numpy.dot(ex_2d_array,ex2_2d_array)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: shapes (2,3) and (2,3) not aligned: 3 (dim 1) != 2 (dim 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12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F40C14-80C8-CC0A-FAD1-3393D578EC8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07EA6-8AFA-AF9F-C6F2-432DAD9546C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29115A8-C82C-E088-5319-E556A14B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66E6E5D-7D46-5FC0-C6E8-CA8FF0A30C1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B4DA9-1BBE-CEC7-CD09-235890E5C26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9B504-B672-91DE-DD04-D3D9B79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155-5FCA-F48C-902D-D2C6FAB5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675"/>
            <a:ext cx="10515600" cy="5032375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หลักของตัวหน้าต้องเท่ากับแถวของตัวหลัง ดังนั้นจะต้อง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การกลับหลักเป็นแถวกลับแถวเป็นหลัก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transpose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ที่ต้องการได้โดยใช้คำสั่ง ชื่อตัวแปรที่เก็บค่า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/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</a:p>
          <a:p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9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(ex_2d_array.T) 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9.1]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[3.  0.1]</a:t>
            </a:r>
          </a:p>
          <a:p>
            <a:r>
              <a:rPr lang="fr-FR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[4.5 0.3]]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783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701DA-60D0-F1C0-D167-3BC4BCD6448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5FD2D-23F3-7CE6-6A1B-A69772F4CE1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0EFC879-915D-8010-B79C-6929F378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FA533BF-A593-77CC-0DB0-55D329CD25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0E12B-7E04-61F7-E2D2-F29191DC0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F1020-4BBC-A604-1905-76B6BE0E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ตัวอย่างการคูณ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6294-B296-EB48-AB41-C7058C54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5002742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การคูณ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ที่ถูกต้อง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numpy.dot(ex_2d_array,ex2_2d_array.T)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sz="1800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[[1 0]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[9.1 0.1 0.3]]    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0 0]</a:t>
            </a:r>
          </a:p>
          <a:p>
            <a:pPr marL="0" indent="0">
              <a:buNone/>
            </a:pP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1]]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2DD9C-252F-DB33-8743-A4D4010C89A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6288E-A9A3-4DAC-FF9B-B66465555D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A01BA9-B276-576E-E79F-3ABABFA6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2AD477-A719-6F75-BE9B-5E9ABDFFE0D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D8302-A5F6-C66C-2888-70399C50C59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D976-77B3-6A7C-4763-3D09F79A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F62A-570E-CF0E-7679-47FF27BB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ตัวแปรที่ต้องการหา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-39.389999999999986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829C1-BF6D-44FF-7F76-B4F33660B0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AA5FC-9420-F4F0-EE5F-ED06649057B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243E8A2-6003-28B7-E100-8ED08F01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DF1C5E1-9665-C3DB-4DE3-1C4251616F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C69E0-932E-8202-9ECD-7213EAA6C13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B41C3-3891-C651-004E-36BDF839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9891-2BD7-5F3C-9D01-105AD853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สามารถตัดได้เหมือน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หมายความให้เอาค่าสมาชิกแถวที่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หลักที่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ไปจนถึงหลักสุดท้าย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array([0.1, 0.3])</a:t>
            </a:r>
            <a:endParaRPr lang="th-TH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C81A33-4FFA-3014-160E-A2868E2A48F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C5E03-EDA8-6F4C-9F7A-0C43DA5BA83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F6AA985-650F-07FE-DF85-DA3C8741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422E548-65F7-6665-4B6A-FA2F37B03C9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791F-7046-18EA-764C-591C98293FE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50356-82AF-E194-770B-3045FAA3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97B-320F-0647-D963-F5D1F2B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ex_2d_array[:,: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หมายความให้เอาค่าสมาชิกแถวแรกหลักแรก ไปจนถึงหลักที่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array([[5.2, 3. 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0.1]])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28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154C7-616A-1CFB-F4CF-45CBF08DF1B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C270C-E2B8-1EBA-F2DA-16F095F049C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017942E-D3A1-DEEE-C5DC-E5DB98C5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2F39074-EE27-CBDB-FC5C-5A57B7EFF5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B39F2-183D-353A-273A-E876F2C8A2D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B458-D19F-EE3D-890B-BD88B385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C362-D378-B9DC-AC21-EEDBC285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DDB951-2F4C-393A-C744-1AD5706E1EC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7860B-5059-C9FB-594D-73A0AF1C0AB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B22B18F-230B-B756-9B6E-4B60F72E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E97AA9B-3B4F-9211-F8BC-849D5CEE88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2D502-73B2-653F-2737-FF3FCAA5803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15097-819A-6DF8-4DF8-6998ACB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02E-E117-B95C-70C2-D49EA4D9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ให้ค่าที่ต้องการได้ และสามารถกำหนด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เป็นอะไรก็ได้ </a:t>
            </a:r>
            <a:r>
              <a:rPr lang="th-TH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แต่ลำดับจะหายไป</a:t>
            </a:r>
          </a:p>
          <a:p>
            <a:pPr marL="0" indent="0">
              <a:buNone/>
            </a:pPr>
            <a:endParaRPr lang="th-TH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#curly brackets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{} </a:t>
            </a:r>
            <a:r>
              <a:rPr lang="th-TH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ในการบอกว่าเป็น </a:t>
            </a:r>
            <a:r>
              <a:rPr 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th-TH" sz="1800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2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0FAE8E-7B95-5BB7-5344-F490D5BAB48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E8D2D-AD08-07E3-FCF8-2CE404D23C1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26DAD0-2BA7-4144-BD0A-64652E5A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0215A8A-5A95-C9FE-406A-127D203C75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50AE0-89EE-ABB7-E31E-2B726BEEBB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3DD61-B43E-4532-BFB2-4250410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ข้อกำหนดในการใช้งาน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4CC6-65F1-34DD-3172-E6DF60CF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90"/>
            <a:ext cx="10515600" cy="4351338"/>
          </a:xfrm>
        </p:spPr>
        <p:txBody>
          <a:bodyPr/>
          <a:lstStyle/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ในการชี้กลับไปที่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KeyError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7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E03EF9-E0F7-3945-997C-335CF08365E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A417D-9B4F-BABA-F693-77BCF834DE5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F6E3B8A-1BE8-1D3C-5008-0745E3BA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251EEF09-D3C0-3C65-919A-389F5F24B7C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5185C-6AFA-CDF8-F2BE-B128908EF7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3E52C-5194-46B2-1F82-99740A35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D673-E44B-5850-5282-B356A6BF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 = {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'three’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ourier New" panose="02070309020205020404" pitchFamily="49" charset="0"/>
              </a:rPr>
              <a:t>'two'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87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E306C8-CA26-3567-912D-6CDC897B8E5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EB742-8086-9BFA-7013-C8DCA74C4E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7467A4-22C6-B469-FDEF-B2FFE09D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CE411A0-144F-F796-CFDE-DEFAB3F5057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2034C-7808-E42C-F844-F9E5CB3831E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D2530-A7BA-9FF1-E50B-41131B9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การเพิ่มสมาชิกใน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1C2B-59D8-16B8-FEBC-379646E6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ที่ต้องการได้เลย เช่น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'zero'</a:t>
            </a:r>
            <a:endParaRPr lang="th-TH" sz="1800" dirty="0"/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ชี้ไปที่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</a:t>
            </a:r>
            <a:r>
              <a:rPr lang="en-US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'zero'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ex2_dict</a:t>
            </a:r>
            <a:endParaRPr lang="th-TH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{0: 'zero', 1: 'one', 2: 'two', 3: 'three'}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7065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A06A3-2521-3F8C-5A9C-9BBB03FE88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4E1-1D25-0F62-5FEF-3E5BB6D58A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9384BA-694B-A016-F432-50474939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0AAD74F-4CA7-2B40-EF27-3A2FCA752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8FB9-4F21-A9A6-D2AB-EF995ECC749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E3639-F135-F982-A8CE-8B77A602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คำสั่งที่ใช้บ่อยของ </a:t>
            </a:r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8B76-AF0F-A76D-26EE-4E650A7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3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keys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index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ex2_dict.keys()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dict_keys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([1, 2, 3, 0])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คือคำสั่งที่ใช้ตรวจสอบ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ว่ามี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อะไรบ้าง</a:t>
            </a:r>
          </a:p>
          <a:p>
            <a:r>
              <a:rPr lang="en-US" sz="1800" b="0" i="0" dirty="0">
                <a:effectLst/>
                <a:latin typeface="Courier New" panose="02070309020205020404" pitchFamily="49" charset="0"/>
              </a:rPr>
              <a:t>ex2_dict.values()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i="0" dirty="0" err="1">
                <a:effectLst/>
                <a:latin typeface="Courier New" panose="02070309020205020404" pitchFamily="49" charset="0"/>
              </a:rPr>
              <a:t>dict_values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(['one', 'two', 'three', 'zero'])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421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7281C-4B9E-A61F-9653-6CEB67F446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C6861-4819-0B72-2ED1-2461275F40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213EA5C-DD01-C182-3E81-E27E8554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7172618-3BFC-6DDE-637D-6E4AD558F98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9691-A79B-18BA-0863-CCC4E808B1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41E46-57E1-EBF8-DA06-38EBD7CB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ตัวอย่างการใช้งานคำสั่ง </a:t>
            </a:r>
            <a:r>
              <a:rPr lang="en-US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.keys()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b="0" i="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.values()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1671-2CE5-CED4-9F72-EE26F4C1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สามารถใช้งานร่วมกับ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values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ไปใช้งานต่อ เช่น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ex2_dict.keys():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(index)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th-TH" dirty="0">
                <a:latin typeface="system-ui"/>
              </a:rPr>
              <a:t>    </a:t>
            </a:r>
            <a:r>
              <a:rPr lang="en-US" dirty="0">
                <a:latin typeface="system-ui"/>
              </a:rPr>
              <a:t>                                                                 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***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dict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เอาไปใช้ร่วมกับ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85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2E99B-2125-DE57-7AF8-E35B2F2FAB9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B2DCA-E2ED-80C6-7AA0-BC661E021C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1F3F"/>
          </a:solidFill>
          <a:ln>
            <a:solidFill>
              <a:srgbClr val="00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9C815BB-C958-BF6E-05C9-8006988F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27C8AB00-9F49-B4E4-420B-2E7FBE01EC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C8BBB-F0D0-5803-9371-C2E0184880C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59997-6531-165D-8265-E5770A1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 (array n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มิติ)</a:t>
            </a:r>
            <a:endParaRPr lang="en-US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F8713-FE2C-20C0-9426-8BA7C046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0199" y="1325563"/>
            <a:ext cx="5291599" cy="29581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35DF1-9C95-F2F5-B27A-72AB9F71D89F}"/>
              </a:ext>
            </a:extLst>
          </p:cNvPr>
          <p:cNvSpPr txBox="1">
            <a:spLocks/>
          </p:cNvSpPr>
          <p:nvPr/>
        </p:nvSpPr>
        <p:spPr>
          <a:xfrm>
            <a:off x="838199" y="46598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ที่ทำงานเกี่ยวกับ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(ที่มีคนเขียนขึ้นมาและนิยมใช้)</a:t>
            </a:r>
          </a:p>
          <a:p>
            <a:pPr algn="l"/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ย่อมาจาก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number python</a:t>
            </a:r>
          </a:p>
        </p:txBody>
      </p:sp>
    </p:spTree>
    <p:extLst>
      <p:ext uri="{BB962C8B-B14F-4D97-AF65-F5344CB8AC3E}">
        <p14:creationId xmlns:p14="http://schemas.microsoft.com/office/powerpoint/2010/main" val="1344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246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4</vt:lpstr>
      <vt:lpstr>ทบทวน List (เรียนไปแล้ว)</vt:lpstr>
      <vt:lpstr>Dictionary</vt:lpstr>
      <vt:lpstr>ข้อกำหนดในการใช้งาน Dictionary</vt:lpstr>
      <vt:lpstr>ตัวอย่างการใช้งาน Dictionary</vt:lpstr>
      <vt:lpstr>การเพิ่มสมาชิกใน dict</vt:lpstr>
      <vt:lpstr>คำสั่งที่ใช้บ่อยของ dict </vt:lpstr>
      <vt:lpstr>ตัวอย่างการใช้งานคำสั่ง .keys()และ .values() </vt:lpstr>
      <vt:lpstr>Numpy Array (array n มิติ)</vt:lpstr>
      <vt:lpstr>วิธีเรียกใช้งาน package</vt:lpstr>
      <vt:lpstr>การแปลง list ให้เป็น numpy array</vt:lpstr>
      <vt:lpstr>การตรวจสอบขนาดของ matrix</vt:lpstr>
      <vt:lpstr>การชี้ค่าใน numpy array</vt:lpstr>
      <vt:lpstr>การชี้ค่าใน list ก่อนที่จะเปลี่ยนเป็น numpy array </vt:lpstr>
      <vt:lpstr>Operations</vt:lpstr>
      <vt:lpstr>ตัวอย่างใช้งานการบวก matrix </vt:lpstr>
      <vt:lpstr>การบวกค่าใน list ก่อนที่จะเปลี่ยนเป็น matrix </vt:lpstr>
      <vt:lpstr>ตัวอย่างใช้งานการลบ matrix </vt:lpstr>
      <vt:lpstr>ตัวอย่างใช้งานการคูณ matrix </vt:lpstr>
      <vt:lpstr>matix multiplication (dot product)</vt:lpstr>
      <vt:lpstr>ตัวอย่างการคูณ matrix (dot product)</vt:lpstr>
      <vt:lpstr>ตัวอย่างการคูณ matrix (dot product)</vt:lpstr>
      <vt:lpstr>ตัวอย่างการคูณ matrix (dot product)</vt:lpstr>
      <vt:lpstr>การหา det ของ matrix</vt:lpstr>
      <vt:lpstr>matrix slicing</vt:lpstr>
      <vt:lpstr>ตัวอย่าง matrix slicing</vt:lpstr>
      <vt:lpstr>Homework class period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4</dc:title>
  <dc:creator>Tan PH</dc:creator>
  <cp:lastModifiedBy>Tan PH</cp:lastModifiedBy>
  <cp:revision>1</cp:revision>
  <dcterms:created xsi:type="dcterms:W3CDTF">2024-04-20T16:09:09Z</dcterms:created>
  <dcterms:modified xsi:type="dcterms:W3CDTF">2024-04-20T16:09:48Z</dcterms:modified>
</cp:coreProperties>
</file>