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1" r:id="rId10"/>
    <p:sldId id="400" r:id="rId11"/>
    <p:sldId id="403" r:id="rId12"/>
    <p:sldId id="404" r:id="rId13"/>
    <p:sldId id="405" r:id="rId14"/>
    <p:sldId id="406" r:id="rId15"/>
    <p:sldId id="4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335D-3781-45E3-9EB9-D69CABC81AE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9CF7E-241C-4562-BD45-78F79E435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4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5E10-2D51-07E5-A96F-63AC336DF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3FF58-4AA6-B170-2D12-06DB2DBC8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0B9CF-6966-94C1-44B0-A3C87CEF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9AA5-BC4B-41C0-B2E4-82EA0E582E0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F439-A142-D3FE-2785-90F05FE4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AD444-355F-1DD5-8DC8-FA05C7F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290-C2B0-4890-950B-0F62A280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D769-8B77-2699-B830-85805136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DC6D5-0EB9-2350-FFE8-1B1BC741E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2E60E-93E5-D2CA-FA0D-A26A8154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9AA5-BC4B-41C0-B2E4-82EA0E582E0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C878E-D76D-CC18-61DD-48419101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C9223-6FA6-EFAB-713F-D46DE998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290-C2B0-4890-950B-0F62A280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F9DE3-3278-685A-2E9C-D0D8554B9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9E940-1543-8D90-5E0D-643099EF0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9E315-F83C-F5F9-E70A-8B9C99D9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9AA5-BC4B-41C0-B2E4-82EA0E582E0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5F7B-F426-8AE4-9FA1-79D0EFCA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11C44-6D98-E8FB-E4B3-2C55EC1D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290-C2B0-4890-950B-0F62A280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5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78E5-257E-F76F-9F2D-8BEA5A2C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9F44-82DA-01BE-5E43-0207C7D2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0B05B-DD0B-92B4-D94C-71657639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9AA5-BC4B-41C0-B2E4-82EA0E582E0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03B84-FA82-192C-2E36-C9D52A83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1C47C-BD2E-058F-D3EB-A4B5AB07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290-C2B0-4890-950B-0F62A280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6F90-453C-B9EE-6F74-0156EF98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54E46-1E15-67DC-0747-E00411DC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5ED9A-4F50-876C-8F9C-84F1C1D2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9AA5-BC4B-41C0-B2E4-82EA0E582E0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E6FD-410B-DD14-1AE8-991BB201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4CDD-90A1-85B5-7E0F-9906A838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290-C2B0-4890-950B-0F62A280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314A-86D5-F96F-F290-1B57BE68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1636-EDD6-E1FD-B5C2-5A2CF2AFB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4E797-A7D6-D9BE-D63C-92F9B65EB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7BDD-F7F0-5E6C-B243-D9236F2C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9AA5-BC4B-41C0-B2E4-82EA0E582E0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6412-AD18-3C33-C48C-9C2BFA82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037AE-C3CC-FAB4-5550-DD0FF6AB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290-C2B0-4890-950B-0F62A280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0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4B73-DD87-617C-0009-F33A0ED2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623E-E470-C589-7D20-78E64307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3EB3A-2995-2D83-85BE-CD3E4592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39AF1-7B39-8403-8D14-C201D6586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B885D-7185-9FE9-8006-85A5069B3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62AD5-B231-5A0C-7D66-CEE6C3D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9AA5-BC4B-41C0-B2E4-82EA0E582E0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50749-0E30-2789-251A-44ED3AD3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08312-80D4-379A-E674-73F26936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290-C2B0-4890-950B-0F62A280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4D6-B464-1E74-6ADF-F88243B5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5B53D-4EB2-1320-C9FB-D58BF945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9AA5-BC4B-41C0-B2E4-82EA0E582E0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AD229-1535-0D0E-DBD8-6872C6FC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4FE5-F23B-D6C5-D8F4-7DA267D5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290-C2B0-4890-950B-0F62A280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DE456-27B3-3BB0-09CD-915DA46B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9AA5-BC4B-41C0-B2E4-82EA0E582E0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1A950-02E3-956F-B1FC-4A7BE7FF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E3D2A-B07D-05EC-1130-08410C2B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290-C2B0-4890-950B-0F62A280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7EBE-D81D-D03E-6FBA-7980868C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B680-A19F-887C-7759-B3451138F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41002-35FE-0BA4-72FD-A69694177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84A00-7A31-9F08-FE27-85EE97FB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9AA5-BC4B-41C0-B2E4-82EA0E582E0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DB0D7-3608-2BC2-91DC-414AA5ED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5607-35DA-14E1-6C54-1952AB85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290-C2B0-4890-950B-0F62A280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AB4B-7E4E-A7AC-ADA6-834E70FA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9C273-7CDF-CD24-F512-EF1AAE31B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299D3-03A2-55ED-48BE-E1A1C41AD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A02CF-1740-B453-3049-FB843852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9AA5-BC4B-41C0-B2E4-82EA0E582E0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65FA6-C908-5DF7-15F8-DC163A9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6C63F-E372-09CC-1BA9-DE1D1478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290-C2B0-4890-950B-0F62A280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2770F-605F-AB70-FCD0-48E63004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3F98B-93A0-CFC9-6568-ADD120E5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3DF0-A9D4-44F1-708A-0A32344B7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D9AA5-BC4B-41C0-B2E4-82EA0E582E0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B3ED8-4D10-FB43-1E78-1271C2AB7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EC6A-4A3D-3BCF-EEFF-5E4C528F9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5A290-C2B0-4890-950B-0F62A280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13F861-1186-CB70-6584-1EE246A8F6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E894C-40CF-6D56-0363-647FB6BE0D8C}"/>
              </a:ext>
            </a:extLst>
          </p:cNvPr>
          <p:cNvSpPr/>
          <p:nvPr/>
        </p:nvSpPr>
        <p:spPr>
          <a:xfrm>
            <a:off x="0" y="-13979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968AE78-D5BC-5091-223F-02AE2C509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101 part2</a:t>
            </a:r>
          </a:p>
        </p:txBody>
      </p:sp>
    </p:spTree>
    <p:extLst>
      <p:ext uri="{BB962C8B-B14F-4D97-AF65-F5344CB8AC3E}">
        <p14:creationId xmlns:p14="http://schemas.microsoft.com/office/powerpoint/2010/main" val="32805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4DCE9-E64F-68F0-C9DC-D9E29B4EFBD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BF122-E1E5-7981-3DF8-59BF5C0B65A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09DBDC8-95D5-879B-CC62-666792962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AD5BA327-BEA7-5E09-9B15-93C095B02D6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3B3CF-194C-FA7D-13C6-16C4F08B709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EE34F-D434-6F71-0C86-B3C09B5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7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inplace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8CC1-4802-8C09-4710-00C1924C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2867" cy="4351338"/>
          </a:xfrm>
        </p:spPr>
        <p:txBody>
          <a:bodyPr/>
          <a:lstStyle/>
          <a:p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inplace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จะเป็นการอัพเดทค่าในตารางเลย โดยที่ไม่จำเป็นต้องมีตัวแปรที่มารับค่า เช่น 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(674906, 3)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8E912-AC79-4379-90CA-1689EA3D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31" y="1208312"/>
            <a:ext cx="5329488" cy="45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4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A464AF-1DF8-FE95-0117-1D85209B0B6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087EA-1A1F-E356-A554-6969EBF3C7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49DC87C-1813-0305-F1AE-E69DAF32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0E715EA-EE94-94B7-2D31-476CB427770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BB9B1-1780-6CFD-12FD-B302FDC0E21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EE34F-D434-6F71-0C86-B3C09B5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subset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8CC1-4802-8C09-4710-00C1924C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subset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จะเป็นการเลือกเฉพาะคอลัมน์ที่ต้องการลบแถวข้อมูลที่เป็น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None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เฉพาะคอลัมน์ที่เลือก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ขนาดของข้อมูลตาราง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(839771, 3)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this_data.dropna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().shape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ขนาดของข้อมูลตารางที่มีการลบข้อมูลแถวที่เป็น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None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แบบปกติ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(674906, 3)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(subset=[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ขนาดของช้อมูลตารางที่มีการกำหนด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subset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ลบข้อมูลแถวที่เป็น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None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เฉพาะ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subset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(763606, 3)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55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2B25E-8CFF-6169-463C-3D1D1A3A328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E93A-2E50-44A2-B32B-86C09A2AFB1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1A57236-7522-0DF0-68DD-EA731392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FEC38A4-50D7-2EA5-1428-2AF6E4D8213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E0BF4-061F-48AD-6C59-FAF1D680544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80050-8BF6-BEAE-B39E-C5D5BE4D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ด้วยค่าที่เหมาะสม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fillna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16CD-9AD7-9A99-B1ED-D960C65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32"/>
            <a:ext cx="10515600" cy="4351338"/>
          </a:xfrm>
        </p:spPr>
        <p:txBody>
          <a:bodyPr/>
          <a:lstStyle/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fillna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เป็นคำสั่งที่ใช้ในการแทนที่ค่า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ด้วยค่าที่กำหนด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this_data.fillna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(value={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ไม่รู้'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:-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ให้แทนที่ข้อมูลที่เป็น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แทนด้วย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ไม่รู้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age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แทนด้วย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-1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และในคอลัมน์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ให้แทนที่ค่า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one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ไม่รู้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ผลลัพธ์จะได้ข้อมูลตาราง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this_data_updated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ที่ไม่มีค่า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374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533CD1-F8A3-BF20-B49A-9A813411A06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8B9A7-DF6C-C02E-B9D5-21D472F4BC7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3E7A39C-7305-A71C-95C1-02F96AB3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0ECDE43-A37C-9304-E0EF-5FB8EE24F7D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20F69-7135-4E09-43CE-F9702892B49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C7F4B-4E7C-17B9-34BF-420BFC6F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ด้วยค่าที่เหมาะสม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fillna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4EBA-B67F-86C1-AC54-C1582268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608"/>
            <a:ext cx="72771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สามารถตรวจสอบว่าค่า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ถูกแทนที่ด้วยค่าที่กำหนดไว้แล้วรึยัง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ผลลัพธ์จะเห็นว่ามีข้อมูลในคอลัมน์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ที่ถูกแทนที่ด้วย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ไม่รู้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D7C85-BF6F-E1C4-2430-10FFB6E7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183" y="1274220"/>
            <a:ext cx="4155717" cy="42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2A7FC8-3D63-DED7-38D2-0D9B7CB5B32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38669-AC7D-A32B-6AF3-18E892DB2E6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5F28C03-B75F-53BC-876D-F2206B59C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EBC3EEA-F26C-CB17-17EE-BC8630AFC83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6C4F-BA3B-74DE-5457-A65F43A06BF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7B3C3-79BD-BB5F-EE63-76E69E54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จากข้อมูลตารางอื่น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EB95-0C99-FE3A-55D7-F8114EF5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จะเห็นได้ว่าในส่วนที่กำหนดเงื่อนไขของ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มาจากตัวแปร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this_data_updated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ซึ่งนำมาใช้ในข้อมูลตารางของตัวแปร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สาเหตุที่สามารถนำมาใช้ด้วยกันได้และผลออกมาถูกต้อง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ตัวแปรที่เป็นข้อมูลตารางต้องมีจำนวนแถวเท่ากันและในแต่ละแถวมีข้อมูลเหมือนกันตำแหน่งเดียวกัน</a:t>
            </a: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ถ้าหา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ตัวแปรมีจำนวนแถวเท่ากันแต่ในแต่ละแถวมีข้อมูลไม่เหมือนกันก็สามารถใช้งานได้ แต่ผลลัพธ์ที่ได้อาจจะไม่ถูกต้องเพราะไม่ใช้ข้อมูลเดียวกัน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2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CF7B5-3E41-A430-2B8C-896DD5A9BE0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6F5E6-6BBE-A148-7B9D-AC1E4DD83D5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1CDF66A-78C7-616A-1675-39969839A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5E77496-9033-CD32-F925-9A70F5F8A96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F4756-2E49-FD23-630E-1CCD89381F4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5E8C3-2D7E-D5AC-25AA-A9DD6B98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การวนลูป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 (.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iterrows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EEB2-82D2-8C72-D2E0-9F203808A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iterrows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เป็นคำสั่งที่ช่วยในสามารถวนลูปอ่านข้อมูลในตาราง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.iterrows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 </a:t>
            </a:r>
            <a:endParaRPr lang="th-TH" sz="18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           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ให้วนลูปอ่านค่าในข้อมูลตารางตัวแปร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ทีละแถวและเก็บในตัวแปร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ส่วนทำงานภายในลูปกำหนดเงื่อนไขโดยกำหนดให้เลือก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ข้อมูลเฉพาะแถวที่มีข้อมูลในตาราง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age=20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ขอนแก่น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792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9BF44B-94B4-861B-885A-61DE528ED68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C3395-389D-AE9B-E8EB-2AAB47176D7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D5F49D5-81C7-0B0E-43E8-B9026EB5A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E423608-E7CF-F54B-65E8-40EFE47A283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8CFD4-F805-9238-5471-D6495A09C70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EBB6B-FEFC-40A9-23B6-8E81B461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DC2F-D707-1F4B-F233-0D91170B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อายุเฉลี่ย ของผู้หญิง และผู้ชาย ของข้อมูลทั้งหมด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เลือกข้อมูลเฉพาะคอลัมน์ที่ต้องการใช้งานและเก็บไว้ในตัวแปร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 data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female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หญิง’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เลือกแถวข้อมูลที่ข้อมูลในคอลัมน์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 หญิง เก็บไว้ในต้วแปร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female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female[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เลือกแสดงข้อมูลในตัวแปร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female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เฉพาะคอลัมน์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age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ก็จะได้ข้อมูลอายุของเพศหญิงทั้งหมด</a:t>
            </a:r>
          </a:p>
        </p:txBody>
      </p:sp>
    </p:spTree>
    <p:extLst>
      <p:ext uri="{BB962C8B-B14F-4D97-AF65-F5344CB8AC3E}">
        <p14:creationId xmlns:p14="http://schemas.microsoft.com/office/powerpoint/2010/main" val="284451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0F8DB-7BBC-5C1F-5046-C424D07DBE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876E7-7CC1-8655-78AC-8D07559F68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08DF99D-897A-C955-CD13-2C506230C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FFE92B6-4DD6-9A3E-CB7F-2244A906051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FEF8-4221-6DFE-C357-3E756BA7432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3E5A1-F43F-DE90-0258-8A1E67B2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BE4C-72FD-A10D-6B32-20B3808F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493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จากนั้นวนลูปเพื่อหา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อายุเฉลี่ย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female[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&gt;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         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+= a </a:t>
            </a:r>
            <a:r>
              <a:rPr 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sum = sum + 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+=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อายุเฉลี่ย ของ ผู้ป่วยหญิง {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/N}’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sum=0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N=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เพื่อใช้ในการเก็บค่าจากการบวกในการวนลูปแต่ละรอบจนถึงรอบสุดท้าย โดย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sum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จะใช้เก็บค่าอายุ และ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ใช้เก็บค่าจำนวนผู้หญิง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538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084AB1-555D-80CB-5324-4B4E7D9768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ACEBC5-47A3-B278-10A9-A4B1EBDB960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7BA1193-1886-7733-B0DA-4E50ABBA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696D866-3429-0EF4-4E38-5CE3E46C9F3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EB513-7E28-AB77-B7AC-D9D7EF991F8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BEFD-E20A-26D3-1AB1-24E0FE34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522A-6F5D-4CCD-D05B-2FBA3B82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06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endParaRPr lang="th-TH" sz="1800" b="0" i="0" dirty="0">
              <a:solidFill>
                <a:srgbClr val="AA5D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sum=0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N=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เพื่อใช้ในการเก็บค่าจากการบวกในการวนลูปแต่ละรอบจนถึงรอบสุดท้าย โดย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sum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จะใช้เก็บค่าอายุ และ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ใช้เก็บค่าจำนวนผู้หญิง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female[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วนลูปอ่านค่าอายุของผู้หญิงที่ละคนเก็บไว้ในตัวแปร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</a:p>
          <a:p>
            <a:r>
              <a:rPr lang="th-TH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&gt;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ตั้งเงื่อนไขในค่าอายุมากกว่า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ถึงจะนำค่าอายุมาบวกคำนวณหาค่าเฉลี่ย เพื่อหลีกเลี่ยงค่า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missing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บางคนไม่มีข้อมูลอายุ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376590-9E19-BFF7-4304-03B53666914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6774E9-F626-2AC8-93E7-F83DD21F682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586CAFD-D4B9-FED6-6170-8A01B5ED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6C0775D-0CBC-BA92-A707-B526B67E52C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E3945-6390-764A-B9EC-150B772600E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F41AC-6E9A-EC20-9000-8C6CBC59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2C9F-8392-CFC5-7A33-55E337F8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+= a </a:t>
            </a:r>
            <a:r>
              <a:rPr 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sum = sum + 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+=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endParaRPr lang="th-TH" sz="1800" b="0" i="0" dirty="0">
              <a:solidFill>
                <a:srgbClr val="AA5D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มาบวกค่าอายุของผู้หญิงทีละคน จบลูป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รอบก็จะเอาผลลัพธ์จากการบวกรอบที่แล้วมาบวกต่อไปเรื่อยๆ เพื่อหาค่าอายุรวม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มาบวก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เพื่อใช้นับจำนวนผู้หญิง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อายุเฉลี่ย ของ ผู้ป่วยหญิง {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/N}’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มาหารกันเพื่อหาค่าเฉลี่ย ผลลัพธ์จะได้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365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65FA5F-6C20-4FAA-AC63-F59F97BA20B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87CD9-FFB4-3012-4E93-3067327DBBA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BE3528-0187-B949-352F-8BDFF3DB9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598588F-64D3-C99E-EDB1-B652A638DB9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50A58-D5F0-ADF9-938B-FB69579036D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8B5BA-0F30-7EAC-9409-4F62E3B2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Value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390A-0CB0-6112-A362-E1B24301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มีทั้งหมด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แทนที่ ค่า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ด้วยค่าที่เหมาะสม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mean, default, category-unknown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 ค่าจาก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columns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 ช่วยประมาณค่า ค่าใน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ที่หายไป (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regression, deep learning, etc.)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8860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9E5A8B-4D9B-9934-0630-5E3232C6293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1DD2D-C9F3-0EF0-B9DA-4EB1E584369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6293D1E-5964-DA17-FFB1-DE2286D03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DAFCAA1-5AB7-F78F-2560-00A2A867586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58822-320A-4ADB-7616-F86FF1C1062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841F2-B834-44CD-9F57-C14C9607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93A0-D50A-E392-BCAF-A3FDA906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407608"/>
            <a:ext cx="11017250" cy="4351338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= None, NA(not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autorized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NaN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(not a number)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เป็นคำสั่งที่ใช้ในการลบข้อมูลแถวที่ไม่มีค่าหรือไม่มีข้อมูล ตัวอย่างเช่น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data_covid.shape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ผลลัพธ์จะได้ขนาดของข้อมูล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839771, 11) 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data_covid.dropna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().shape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ผลลัพธ์จะได้ขนาดของข้อมูล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ที่ลบแถวข้อมูลที่มีค่าเป็น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(599988, 11)</a:t>
            </a:r>
            <a:endParaRPr lang="en-US" sz="1800" b="0" i="0" dirty="0">
              <a:effectLst/>
              <a:latin typeface="Courier New" panose="02070309020205020404" pitchFamily="49" charset="0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0172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C34DA-0936-CC37-42E3-3213CD08AE3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0B0C6-7F6F-EEDB-2F8A-5E71606325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A65EBCA-0510-217C-0D3B-C4C111563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E480CB7-285D-5DF9-FE2F-5F17E6A2520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04AE-C2BC-979C-629E-5483DF8EB44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F6E4-118E-0C85-D109-A710CE48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5EE8-4482-5DA2-6FFD-2519B551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12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สามารถเลือกลบข้อมูลที่เป็น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เฉพาะในคอลัมน์ที่ต้องการใช้งาน แทนที่จะเลือกลบจากข้อมูลทั้งหมด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(839771, 3)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(674906, 3)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จะเห็นว่าเมื่อเทียบกับ </a:t>
            </a:r>
            <a:r>
              <a:rPr lang="en-US" sz="1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data_covid.dropna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().shape</a:t>
            </a:r>
            <a:r>
              <a:rPr lang="th-TH" sz="1800" b="0" i="0" dirty="0"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 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ที่เป็นข้อมูลทั้งหมด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(599988, 11)</a:t>
            </a:r>
            <a:endParaRPr lang="en-US" sz="18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ข้อมูลที่เลือกเฉพาะ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คอลัมน์ที่ต้องการใช้งานจะมีจำนวนข้อมูลมากกว่า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73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179387-A1D2-673C-EB18-05469AE2F86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212AE-04CE-02BA-D9D2-59494F1324A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0B79B5C-E091-0584-DE5C-D54F9DA2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1D18310-DB9E-3EA4-9039-AF4CACD3F12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77F33-FAF0-4126-6720-111C3180703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4F4EA-60E0-751D-9206-07297839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การใส่ตัวแปรเพื่อรับค่า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F03F-D564-BC06-1AA8-117D7819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250" cy="4351338"/>
          </a:xfrm>
        </p:spPr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(839771, 3)</a:t>
            </a:r>
          </a:p>
          <a:p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ซึ่งไม่ใช่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ผลลัพธ์ที่ได้จากการใช้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dropna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เพื่อลบข้อมูลแถวที่มีค่าเป็น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เนื่องจากไม่ได้มีตัวแปรเข้ารับค่า เช่น </a:t>
            </a: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This_data_dn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This_data_dn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ผลลัพธ์จะได้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(674906, 3)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0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Microsoft Office PowerPoint</Application>
  <PresentationFormat>Widescreen</PresentationFormat>
  <Paragraphs>128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TH SarabunPSK</vt:lpstr>
      <vt:lpstr>Office Theme</vt:lpstr>
      <vt:lpstr>Class period 7</vt:lpstr>
      <vt:lpstr>เฉลย Homework class period 6</vt:lpstr>
      <vt:lpstr>เฉลย Homework class period 6</vt:lpstr>
      <vt:lpstr>เฉลย Homework class period 6</vt:lpstr>
      <vt:lpstr>เฉลย Homework class period 6</vt:lpstr>
      <vt:lpstr>การจัดการ Missing Value</vt:lpstr>
      <vt:lpstr>ลบ record (dropna)</vt:lpstr>
      <vt:lpstr>การใช้งาน .dropna() </vt:lpstr>
      <vt:lpstr>การใส่ตัวแปรเพื่อรับค่า</vt:lpstr>
      <vt:lpstr>Parameter: inplace ของ .dropna() </vt:lpstr>
      <vt:lpstr>Parameter: subset ของ .dropna() </vt:lpstr>
      <vt:lpstr>แทน missing ด้วยค่าที่เหมาะสม (fillna)</vt:lpstr>
      <vt:lpstr>แทน missing ด้วยค่าที่เหมาะสม (fillna)</vt:lpstr>
      <vt:lpstr>การใช้ logical expression จากข้อมูลตารางอื่น</vt:lpstr>
      <vt:lpstr>การวนลูป record ในตาราง (.iterrows)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7</dc:title>
  <dc:creator>Tan PH</dc:creator>
  <cp:lastModifiedBy>Tan PH</cp:lastModifiedBy>
  <cp:revision>1</cp:revision>
  <dcterms:created xsi:type="dcterms:W3CDTF">2024-04-20T16:07:49Z</dcterms:created>
  <dcterms:modified xsi:type="dcterms:W3CDTF">2024-04-20T16:08:02Z</dcterms:modified>
</cp:coreProperties>
</file>