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8" r:id="rId2"/>
    <p:sldId id="410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1E61B-0D49-45A6-B190-0D407A1127C6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B2913-A841-4F24-B154-6217D3A7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CB36-6151-1D47-198B-E4E35DBD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9455C-46F6-738C-185D-D4B4A00D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8A6A-2795-EB28-9AA0-AC71973A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CE7E-6BBC-C844-CA1C-93B90168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8BFD-3D0B-84C6-7774-873ECB8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C4F-8180-5D30-E36A-CB901BD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CCEE4-2786-324B-94BE-5B2660607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7E17-FD46-4D48-80E9-96194C8A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0921-2C06-7506-4364-29161AE2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D797-F83D-5FA4-DFC2-D816BEFE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2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B3196-62EC-FC1B-7282-27703ABF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EA144-33FC-6352-C5C8-0E2A5D634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2DFB-6787-E570-4780-F2AD9C7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88191-D717-D94A-7B4A-A74F2CA4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8E1F-3811-E265-2802-70F3ABB5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5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962A-B0CD-0691-EC63-0A83A61E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D760-4FA7-7BF2-CD76-D2E1B075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0ED3-9362-2038-0D5F-B4CBF0FD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91B1-0CB6-3121-A37E-8CCA800D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583B-BDE9-C101-B3AB-A44156E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3B18-8235-ACAB-EDBB-D7FA1E69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94661-2684-3233-0D41-5152BC0A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1F73-77A0-58E0-9FB7-AD00E803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E082-FEBD-5832-8525-6642687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FFFB-292A-313A-2078-AF07C6CE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8F7E-C6E2-B613-5027-AA81DA2F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EBCE-52EE-286A-3CD8-0D86424F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F83F-4193-9E30-6FED-62E6142A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A545-EB92-8CA3-8EEC-1D9AA387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5FD4E-C62F-EC10-5673-CE1C8E6A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7DA2-609E-2725-A890-2E3F66E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9FC7-646B-890D-C116-9CEC17F5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DD72-F543-960E-697F-C050B890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2A9F-68BB-4957-785F-F6D35FE9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8303E-769D-3BC1-6B23-D277B5473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6AE38-A5EE-B042-2141-75E6F051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97E1-E7A2-331F-3FCD-49F83C36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E5ABB-4736-2C66-575B-CC1EB17D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B5A58-6C71-EFDC-524C-E1E8A56F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2651-C77C-726A-8A9B-CCD33F4D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E4C62-B76A-1B53-60B2-D1C906D3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823C0-0D97-CC16-8D8A-64FFAE84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517A7-2DE2-4E36-AA90-EC158A08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5B308-9F4E-0F06-6B24-F8F4E88C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18804-4568-4059-859E-2D7109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C4B33-9C83-0C61-A8C7-A4163E4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9B2C-1DC7-313B-7A5E-2F6E0139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DA8A-4EA8-F62E-0A00-3405284D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EAEAB-F6F9-A68A-2A31-E37823DD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87401-BAF2-1016-EC22-9466FA3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E2803-1A6E-5E55-D888-BAA11A8B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EC3DF-D1B5-4CD7-BC46-128B631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4C8F-F32B-AA1E-BD36-91BCC09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38F18-54E9-58BA-39D7-3D4DA335B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F5FED-2FD4-A2BA-9646-9973AFD1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1627-C1A6-30BC-C73D-E267501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F74A4-1354-0008-40C0-64EBF652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2D45-79E3-F7ED-585B-F74FB144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C8F22-2DDE-EC54-3089-62AA05A4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AFDA-B234-F963-98A9-ADB9E92BA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5C04-4A82-B461-7B23-018CB318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6E9E1-D808-4925-859F-35328966D38A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72B9-6A9A-876B-6FF3-34F44C58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06E9-997D-01CB-5913-07CCFB27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6A255-500C-4444-A8EF-DF6EA7D6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4EA0-780E-DEAF-BD71-93076E1A89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53E0F-01E3-7BCA-FCA8-9D380B694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EE9CFB0-B8ED-51F6-228C-35677A71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101 part3</a:t>
            </a:r>
          </a:p>
        </p:txBody>
      </p:sp>
    </p:spTree>
    <p:extLst>
      <p:ext uri="{BB962C8B-B14F-4D97-AF65-F5344CB8AC3E}">
        <p14:creationId xmlns:p14="http://schemas.microsoft.com/office/powerpoint/2010/main" val="25575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A1137F-A9B0-DAA2-E9C7-60480A85D0F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AFFF-699C-E77B-D434-D37BAB0CF17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F49163C-61EA-A855-17C4-E49F2E89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B4E411F-6088-A221-AA5C-48AF22005C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C8BEC-D62B-A6C6-AFB7-0BDB83AF80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B74EF-3C4A-3DED-B901-C27A8DC7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422-C0EC-9F28-D227-12A27161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</a:t>
            </a: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ถ้าผ่านเงื่อนไขให้เขียน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ที่เตรียมไว้ ถ้าไม่ผ่านให้เขียน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ถ้าข้อมูลปีในคอลัมน์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 ให้เขียน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ตามจำนวนแถวในข้อมูลตาราง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ที่เลือก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เฉพาะปี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79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8D933-3BF4-A176-0878-457EDFA210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D63CF-9F26-682B-EFB7-9C46D20D27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4B42D98-35E1-EFF8-502D-CB029754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E7D33F8-965B-4ADA-CC33-B0539905F2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4A793-6FA9-3589-0C00-E1D96E99556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EB16-DF5B-88E0-C5F5-B5C9444F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32CC-15C5-51B8-51FF-96C79205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ให้เลือกข้อมูลตาม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ที่ได้จากการวนลูปเลือกเฉพาะปี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ผลลัพธ์จะได้ตารางข้อมูลที่มีแต่ข้อมูลในคอลัมน์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1BFE5-F86E-4564-51C8-B884046F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36" y="3072816"/>
            <a:ext cx="5173927" cy="26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A642C-5769-2C32-A528-5450E5762A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3EC5B-429A-3103-AB31-5B7E4094EC9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2257568-6813-E3DF-C6AE-7B474575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607D469-11D5-443B-2538-77B2B8E0CB5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2D7B8-D235-EB3F-B4E8-1E187155E6F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58815-5F54-1E17-F60A-83889BBF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ตัวช่วยใน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96F4-1494-4687-7F91-9D0297F0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.describe()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คำนวณค่าทางสถิติของข้อมูลที่เป็นตัวเลข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.mean()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คำนวณค่าเฉลี่ยของข้อมูลโดยไม่สนใจ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ตรวจสอบข้อมูลที่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missing (none)</a:t>
            </a:r>
          </a:p>
        </p:txBody>
      </p:sp>
    </p:spTree>
    <p:extLst>
      <p:ext uri="{BB962C8B-B14F-4D97-AF65-F5344CB8AC3E}">
        <p14:creationId xmlns:p14="http://schemas.microsoft.com/office/powerpoint/2010/main" val="2167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980AF-7861-E648-12C5-307094B918C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5992E-F7F5-223C-6D42-6A6EE11DE4D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39F4077-1C0F-80C0-2632-3F51F248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D2FF791-6A3A-23CA-C040-6B7FD18CD08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ABA50-844B-8141-9D24-D9EC168DFC2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CD3A-02D0-75D6-F755-7E5222A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.describe()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F575-E816-EB6F-DD9A-E5B33D11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ใช้สำหรับคำนวณค่าทางสถิติของข้อมูลที่เป็นตัวเลข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ไม่นำข้อมูลที่เป็น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มาคำนวน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ลบข้อมูลแถวที่มีค่าเป็น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ให้อัตโนมัติ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1C24C-CC7B-24A1-F257-B3A5D8A7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1376210"/>
            <a:ext cx="4157133" cy="42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7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940F3-80DD-2CC5-4173-EDA929AF6A1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C6C68-80F8-CCC3-9A07-0B793C01ED5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2F60ADA-AAC1-523C-432C-A4C4854F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CF1AF2F-0AC7-9923-8791-3B2E883CC12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DC8BF-1827-DBAF-9921-B491FD3CAEB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C8827-D52C-C9CF-5D84-83F7F7B3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.mean()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31D3-9DAF-FC58-84F6-C589997A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ใช้สำหรับช่วยคำนวณค่าเฉลี่ยของข้อมูลโดยไม่สนใจ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ลบข้อมูลแถวที่มีค่าเป็น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none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ให้อัตโนมัติ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ชาย'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].mean()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34.96292702130938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796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45DEC-1B7C-A9A9-E384-83ACFC821F0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58D32-56D6-C7A0-5C70-B28AD65592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CE9768A-BCC6-BDD3-16D1-8DFDBEA4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487A8D9-10D0-C1DA-880D-1C1682961C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1A520-C708-E1B1-38AD-0F2020FEE6E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5BAA7-0279-1FF5-F61F-48213C94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F19E-2385-E42A-F136-2F31D1B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ในข้อมูลตาราง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ค่าว่าง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คือไม่ใช่ค่าว่าง</a:t>
            </a:r>
          </a:p>
          <a:p>
            <a:endParaRPr lang="th-T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1DED-6B2A-1F89-13E7-DD1482FA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54" y="1282177"/>
            <a:ext cx="6494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1C30B-7538-AD77-B5F4-81A77CDB64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77F89-3BF1-77EE-580F-153C7081685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2D18923-58DB-9EDF-D7B9-0C8D37671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7C0FE74-B4D7-E64C-ECDF-6BFCFF4741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CC296-6302-12D5-6912-91D20910CA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CAA78-BDBC-499A-A5B5-105483D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สุ่มชื่อ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E25-DB92-C464-B45F-E91AC07B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ให้วนลูปชี้ค่าข้อมูลในตารางโดยใช้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ชี้แบบ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ให้ผลลัพธ์ออกมาเหมือนใช้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iterrows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180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35B4D-7485-A22B-46A8-3BD049BA86F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50D71-809E-EB4D-CDB9-26C74EB348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0D77E35-113E-307F-B3FF-7D13171B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EAA0ED0-38C5-3874-1B95-120BABE532E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1B473-6B7B-EDE8-A946-B3627EAC33D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9878A-BBB4-27C2-3FE9-4FE0F78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-14217"/>
            <a:ext cx="10756900" cy="1325563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การวนลูปอ่านข้อมูลแบบมองตาราง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(.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2A70-AD17-68CB-CAC7-23D1A44E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1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31F379-64BD-996E-6906-DC6EFAF0351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2AB7B-CEBF-FE28-FCBF-F9A1531943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ACEE403-322B-357B-B4EF-54653B7D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C5044A2-AD42-060E-45DA-94606B472AC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9B66-174B-D9EB-2F68-4EC231A5E7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E9DA0-60A9-BBC6-E7EB-31628A04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การวนลูป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4E94-7D29-1EE8-D0C0-85C3C1B7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en-US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วนลูปอ่านลำดับแถวในตารางทีละแถวเก็บไว้ในตัวแปร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โดยจำนวนแถวทั้งหมดในตารางสามารถหาได้จาก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[0] 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839771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สร้าง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ตามจำนวนแถวทั้งหมดเพื่อใช้วนลูปเข้าทีละแถว</a:t>
            </a:r>
            <a:endParaRPr lang="en-US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[0, 1, 2, 3, …, 839771]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67125-D0A7-F61B-7B95-C21E4739F3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A6AFE-8AE7-3B96-A134-500E64F810F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7918A9C-9BFB-526A-6095-CCDDF5D7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AF97C4D-8BA1-F4B6-7BAE-848C8F56E84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8A194-0479-96D6-BE16-BD4B408D5A7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4DDFE-9E13-2910-3BB5-3A0D8D2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ในการชี้ข้อมูลในตาราง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C9DD-771C-17CC-D413-DE7989FD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สร้างเงื่อนไขสำหรับเลือกเฉพาะข้อมูลที่ต้องการคือ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age=20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ขอนแก่น โดยชี้ด้วย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คือลำดับแถวจากลูปและลำดับคอลัมน์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ของข้อมูลที่ต้องการ ดังนั้น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ชี้ข้อมูลแต่ละแถวในคอลัมน์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age(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นับจาก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ตรวจสอบว่าเท่ากับ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ที่เก็บตารางข้อมูล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ชี้ข้อมูลแต่ละแถวในคอลัมน์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ตรวจสอบว่าเท่ากับ 'ขอนแก่น’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this_data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ที่เก็บตารางข้อมูล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29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AB903-39D8-5F26-7EB4-F9AE8B5D26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1D5F9-AEC0-A90E-020B-EB8BCB263AC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151521A-EDF6-9252-9DBC-B2336C90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57CCB7F-6736-48AE-A5ED-5529B58AF9F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1FA0-394E-D800-309F-C48B668097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5FA1A-9783-E10D-2630-C1BE1A4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C66-5882-0C18-B9FC-086DF23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เมื่อผ่านเงื่อนไข ให้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ตัวเลขลำดับแถว และ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this_data.iloc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,:])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ข้อมูลในแถวนั้นๆ ทุกคอลัมน์</a:t>
            </a:r>
          </a:p>
        </p:txBody>
      </p:sp>
    </p:spTree>
    <p:extLst>
      <p:ext uri="{BB962C8B-B14F-4D97-AF65-F5344CB8AC3E}">
        <p14:creationId xmlns:p14="http://schemas.microsoft.com/office/powerpoint/2010/main" val="364064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F093F9-57DB-C298-9148-9252B8681E4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28817-E64E-ECCB-B11F-D7F36CA47B5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E4AFE56-C918-4FE7-35BF-501EBCAC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52B6085-E16E-A5BA-DAE2-3E42C39D7B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D2E9D-2FE7-DEA4-2D09-6AC5EF07AFA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10605-6B8A-BEF3-7D4F-35222198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ในห้อง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(15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56F5-DAC6-3491-0014-97FC90BC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ตัดตารางออกมาเฉพาะปี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</a:p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Hint</a:t>
            </a: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วนลูปหา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ตัดตารางมาเฉพาะ ปี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677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DB0545-BEF8-C88E-43F8-FB3B8FACDDA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E6FA9-9966-AF15-2C47-70A4FC9AEB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C92E0A2-BD8B-5ABF-1B60-CCD26D14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C99F863-D0C4-8F0C-F014-5D7FFF754F5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6357-48CE-0D67-881C-2BF3C4973A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0389-A94D-B914-0FEE-9A391D37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8D7F-B209-F23D-F838-2FE67BB1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4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FF838-8049-0894-A861-3681A264045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469D6-664B-22D3-0D43-D828B7A6AD6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A9F6087-B6C8-7D23-215B-C90A8CCB8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791D41-C9D5-C5A8-D62E-4A8DFAF689B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418D-F282-469C-6E69-04202D8D47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2AAC-4783-75B0-9296-C24BD6D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 วนลูปและสร้างเงื่อนไข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225E-F501-A55C-1DF1-315EC9B3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8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ว่างเก็บไว้ในตัวแปร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TF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เพื่อเตรียมรับผลลัพธ์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ที่ได้จากการวนลูป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วนลูปอ่านค่าในข้อมูลตารางตัวแปร 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ทีละแถวและเก็บในตัวแปร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each_row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สร้างเงื่อนไขเพื่อหาข้อมูลที่มีค่าในคอลัมน์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.split(‘/’)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[2]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เพื่อแยกข้อความให้เหลือเฉพาะปีสำหรับใช้ในการเปรียบเทียบ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ข้อมูลวันเดือนปีในคอลัมน์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รูปแบบเป็น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3/11/2021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วัน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ดังนั้นแยกด้วยสัญลักษณ์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ปีจะอยู่ตำแหน่งที่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นับจาก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229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TH SarabunPSK</vt:lpstr>
      <vt:lpstr>Office Theme</vt:lpstr>
      <vt:lpstr>Class period 8</vt:lpstr>
      <vt:lpstr>Quiz สุ่มชื่อ (5 นาที)</vt:lpstr>
      <vt:lpstr>การวนลูปอ่านข้อมูลแบบมองตาราง (pandas dataframe) เป็น numpy array หรือ matrix (.iloc)</vt:lpstr>
      <vt:lpstr>การวนลูป</vt:lpstr>
      <vt:lpstr>การใช้ .iloc ในการชี้ข้อมูลในตาราง</vt:lpstr>
      <vt:lpstr>print แสดงข้อมูล</vt:lpstr>
      <vt:lpstr>Quiz ในห้อง (15 นาที)</vt:lpstr>
      <vt:lpstr>เฉลย</vt:lpstr>
      <vt:lpstr>เตรียม list ว่าง วนลูปและสร้างเงื่อนไข</vt:lpstr>
      <vt:lpstr>เขียน True False เข้าไปใน List </vt:lpstr>
      <vt:lpstr>ผลลัพธ์</vt:lpstr>
      <vt:lpstr>Function ตัวช่วยใน pandas</vt:lpstr>
      <vt:lpstr>.describe()</vt:lpstr>
      <vt:lpstr>.mean()</vt:lpstr>
      <vt:lpstr>.isnull()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8</dc:title>
  <dc:creator>Tan PH</dc:creator>
  <cp:lastModifiedBy>Tan PH</cp:lastModifiedBy>
  <cp:revision>1</cp:revision>
  <dcterms:created xsi:type="dcterms:W3CDTF">2024-04-20T16:07:23Z</dcterms:created>
  <dcterms:modified xsi:type="dcterms:W3CDTF">2024-04-20T16:07:38Z</dcterms:modified>
</cp:coreProperties>
</file>