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24" r:id="rId3"/>
    <p:sldId id="425" r:id="rId4"/>
    <p:sldId id="426" r:id="rId5"/>
    <p:sldId id="428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437" r:id="rId14"/>
    <p:sldId id="432" r:id="rId15"/>
    <p:sldId id="438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774C-9AF5-4920-A8BB-D3B2AA4C49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CDA0-68AB-4917-B835-80477EC2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2ECD-C712-DD72-01A6-7DDB6E9D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07E01-9B28-4AD1-8D2A-CAB320E81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03C2-1275-A65E-96CD-E7608573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B0C6-E031-3FFA-FF54-5CF8C6CB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9D50-F2C9-09FB-46D3-25E59A96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81F-D30C-8984-06DC-DBDB579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059B-C8C6-DB4A-99DA-DBD6ABAB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07CE-C0D0-F7D2-021A-B52FB24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53E2-A17C-AFE9-596B-F832D648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4411-DCC8-3635-014B-AC591FA1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72F47-070F-0265-0757-7C0062EC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FDC4C-CB0C-A8F8-8DBD-93C43BAE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9C34-E83C-B998-C84A-61A647D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A2E1-AED4-DB7A-4379-481376B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19FD-402D-913D-AA56-D3C037E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3B68-D574-4DBD-02DA-57896FF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8E68-B081-C4FB-63A4-CE07A564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4E75-26BB-9231-1193-A56EDB1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5BA1-533B-649A-B093-B603C2F0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FF8C-8389-CA68-5ABE-801FCD50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17E5-CD23-717C-C866-71E2001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D917-18B0-09B1-DDAF-B39E9083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EB0E-581A-7C7F-3764-49B695FD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2770-B057-A432-7F10-DB40BD08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44AA-0977-F4EA-6E0B-D95FE73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07EB-2F30-E7AA-A126-6D96E87D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331E-38C8-458A-2B09-56A1B6C9A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3DF18-7EFA-B0B7-F318-32FF3E68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F038-74F4-7313-8D1A-100B952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0BF1-1F25-9D9D-4272-46A2BE91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E481-0D84-0058-0207-0EF08136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664E-BFF0-8F92-DE08-40FF1EF6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B6EF-B1BC-C167-7818-B71EEAB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0918F-70E7-9572-F1B8-782232E0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EA66-E3DC-9794-53BE-1892C49BB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9906E-8579-0630-2A85-2E33ECFC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029BA-57DB-0FEE-66CF-4A6BDF4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FEF4-D7AD-0F44-BC53-F551A640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C2222-A08E-A0F5-92C7-FDA73CB7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9AD-0952-8D0E-2030-DA068C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88F6D-B08E-2784-E7C6-EE75B197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AE42-0045-2B52-7F6C-7DE99066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09D-411C-C274-0265-ECF07B1C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A7D6-ADCD-B496-34D5-A1CEF04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6002E-0ED5-8EFE-C817-E42A2F1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51FE-45D1-5A5D-9421-A455D461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F77-D9E5-23EE-8180-AAACA1F3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3DA7-0167-97B5-AFFC-F89BCB9D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F4B23-E12A-8D67-AE39-503A30E2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04A9-0A45-DA60-879A-9D6CA9DE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04121-0C3C-CA21-4DE3-B416F146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55F45-6516-B364-B264-9B0FDBC1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4979-C01C-4511-AF03-5D465C4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EBA7E-03F6-683A-8F28-7D6B420E1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E168-FE6B-23BF-2A26-81EC1A00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849D-F7FB-35DD-FEB8-E09B473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533C-84C1-C38C-B2E9-CB10FA6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E38F-6E44-F228-3AA1-D60CD6D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3E436-3DAD-2D52-327B-D27AE77B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6984-DA64-4CE6-2BDB-E7FC9BD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7284-B58C-BDC8-434C-5BC480A6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D02EF-293E-459A-B8D3-323235E6EF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1DA3-27EC-BD6A-BA87-3B09A3BC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339E-FA2B-9C07-000A-AB3AFE9F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F93AC-FE09-4394-B539-E9D8AD3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3C1D8-0B49-5707-2771-B887C33F5B1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FD654-2E0C-8747-1DF0-D082C86772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72C3AD-1FA2-14BD-4D3A-1F1ABB79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</a:t>
            </a:r>
          </a:p>
        </p:txBody>
      </p:sp>
    </p:spTree>
    <p:extLst>
      <p:ext uri="{BB962C8B-B14F-4D97-AF65-F5344CB8AC3E}">
        <p14:creationId xmlns:p14="http://schemas.microsoft.com/office/powerpoint/2010/main" val="368169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379C8-85CE-18DF-2CE1-80ABBE5D36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4A5B1-7B70-2328-6AA9-B449FDBA66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504EF02-5D28-9423-9162-A741A1A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0BB47B2-5C76-40A3-A256-638979D5446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E0BD1-CF81-14B8-FFCF-670B60E7F9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00E9D-DFEA-1C37-6407-3E642181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จำลองการใช้งานจริงของ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2B59-E708-59A3-DCA4-DEA3A8C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จะไม่สามารถต่อตารางที่ไม่ชื่อคอลัมน์ที่เหมือนกันได้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 = data_human2.rename(columns={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ผลลัพธ์ที่ได้จะ 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MergeError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common columns to perform merge on.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ส่วนใหญ่การใช้งานจริงในการ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ต่อตารางจะเจอปัญหาแบบนี้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ซึ่งสามารถแก้ปัญหานี้โดยการใช้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ชี้ชื่อคอลัมน์ที่ต้องการให้เป็น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ให้ตรงกัน ข้อมูลในคอลัมน์ที่ใช้เป็น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จะต้องไม่ซ้ำกัน หลักการใช้งานเหมือนกันกับ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primary key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37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C3900-B847-3800-65F4-8B8DFF2E96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5E63D-8A78-45AC-2102-9EAB844A85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78750E6-8F93-87D0-1529-D9C9066F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A914190-5F6E-3A94-AD3C-4EAF15A467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3AE-C194-E8C7-16F9-22DBE92487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9FC6-9E7D-8193-1320-EE6233F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F03-C7D4-2977-3CF8-54C87558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23" y="1325563"/>
            <a:ext cx="111633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 = 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data_province,left_on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right_on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 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ตารางหลักและตารางที่ต้องการต่อแบบปกติ จากนั้นเพิ่ม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 และเพิ่ม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right_on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ของตารางที่ต้องการต่อ เก็บตารางที่ต่อแล้วไว้ในตัวแปร 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full_table3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full_table3.head()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ตารางถูกนำต่อกันโดยใช้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ของตารางหลักและ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ของตารางรองเป็น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4FE0-9EB5-182C-84B0-A96CAFB6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695" y="3749353"/>
            <a:ext cx="4996556" cy="17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C8207-E6AB-C304-4FB4-AAA21CF351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78F3-88CE-0758-1120-43F3EAE5BC0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F6DDDF-F9A1-E088-FD2C-D0A47FBE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37D19E-DFDB-8F16-0432-D5B7F801FB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2721-410F-0044-04B1-48F4272006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C839-2F40-FED0-D698-2766EA9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2DA6-15E4-D9BC-C272-E96C0571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ในการสร้างคอลัมน์ คือ สามารถสร้างคอลัมน์ใหม่ให้ตารางที่ต้องการได้โดย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คือตัวแปรตารางที่ต้องการสร้างคอลัมน์ใหม่ 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ใหม่'] = (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ที่มีจำนวนสมาชิกเท่ากับจำนวน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data_human2_renamed.head()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57D0A-41B6-495D-D8CD-CFFE9AE4C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3B108-6574-B9E8-2E91-EF63F6EBE9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EF5EC-E281-7BE6-E26C-E411F7DA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9A9C5A0-EF9A-567C-0D81-E251CA7286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78A9E-F592-A1A7-D332-C7E4AD4478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ADB39-9079-511A-518F-B71DD66E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EC82-EEEC-0435-863D-B4FC9E9B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เลขลำดับ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ของข้อมูลตารางตัวแปร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.shape[0]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ตรวจสอบจำนวนแถวทั้งหมด และสร้าง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ตั้งแต่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ถึงแถวสุดท้ายของตาราง จากนั้นนำ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ลำดับแถวที่ได้ไปสร้างเป็นคอลัมน์ที่ชื่อ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0072-E18C-DD96-3CC8-1774FCCA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61" y="3429000"/>
            <a:ext cx="2312354" cy="22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C5B13-9CEB-C10A-8D93-A8F3AE4F767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DACBE-DB2B-0361-4ADB-CF459B93EF5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8B554CB-C1E1-365C-78CF-47DB17D4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B527AFB-9742-AA97-F512-CDE1072222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F3D2-2EE9-9B58-A6D8-68A1DD2476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153B-5ADD-A976-25F0-FF111940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4713-15ED-3C92-5093-25BF97B2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48" y="1559448"/>
            <a:ext cx="10991852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i="1" dirty="0">
              <a:solidFill>
                <a:srgbClr val="40808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.map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จะใช้การกำหนด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ของตารางหลักและตารางที่ต้องการข้อมูลบางคอลัมน์มาต่อ </a:t>
            </a:r>
          </a:p>
          <a:p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ในตัวอย่างต้องการ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เพื่อนำมาต่อในตาราง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ให้คอลัมน์  </a:t>
            </a:r>
            <a:r>
              <a:rPr lang="en-US" sz="24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จากตารางหลักและ 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จากตาราง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ที่ต้องการข้อมูลคอลัมน์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list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ของค่าในคอลัมน์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เพื่อใช้เพิ่มในตารางหลัก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26CD-27AF-E7C2-D3E1-B19BDA04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81" y="3374701"/>
            <a:ext cx="4680235" cy="2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6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B3A0-0D7B-1427-6158-DABBADE9C8E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7714D-196B-9A71-15D5-B4F774B490A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810070D-C80C-CDAF-D4FD-D313D6BC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C865D95-AE31-443A-5E8E-081CDCE682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F0BB5-E2E5-E8C3-E5F7-C48425E9D56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017A-16B9-DB77-B3C9-ECE4CC1A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8EE9-7397-315B-2CB5-8A05A762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'detail'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ที่ได้จากการ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map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ไปสร้างเป็นคอลัมน์ที่ชื่อ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52EB9-AF0C-B454-3F72-628A5089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77" y="2930845"/>
            <a:ext cx="3226395" cy="27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2AA12-73B2-C05D-D4A5-F487451196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0A877-83A0-949C-7252-284840BC1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75CBFC-6222-AD52-627A-FD102E10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FD7DF9-270B-5009-97B0-CE6B76A6C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926DB-DC57-A24E-A5C5-70F54224060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0B2D-51B8-070A-2F7B-84A2E186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50F-E4D0-52DD-0DE8-0F679E5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ยังไม่ได้สอน ให้ลองหาวิธีสรุปด้วยตัวเอง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DE548E-3E30-FA96-14D7-9F5DA341B01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D70D5-750F-59E6-A8F1-1341E8ED21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A39A9A-FD29-BD5C-ADFD-2D51575F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C2F42483-FA05-50B0-0857-3BBE56BD5B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C21D-13F2-29CC-5D4B-CE34B82824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FAE3-7352-D946-61BC-D601EDE8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().any()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352C-EA3A-6360-555C-C5C63A2D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.any()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F1FA-A95B-4710-C960-12C1AD57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56" y="2730499"/>
            <a:ext cx="2473721" cy="2156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FC1C5-F2FD-8645-47A5-0C8D7E9E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77" y="2382129"/>
            <a:ext cx="3149046" cy="31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2F5C8-2CDE-5F84-6759-424DEB6605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8A960-652B-D4E2-4DF9-B7CF6F737D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255A088-4189-C2BB-1274-D3F2B22B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F401E7E-0DDA-C559-155E-A2237694BE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1205B-A746-D5E1-9642-F30E30A4B4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54B9-FB26-BE19-C4D7-FA09FFDF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2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37D9-5E33-32FD-8267-4FFC6A1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.all()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E430-E434-BA07-7D39-50A35FB3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55" y="2878716"/>
            <a:ext cx="2237781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56EAD-3244-68D7-3563-6ABF739C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5243"/>
            <a:ext cx="3162811" cy="33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D7B4D-7C4F-A750-5B6F-6149E5F34AF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CAD51-4772-E494-6618-3F9BDC7310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C1D5C-C889-90C8-F9D8-83FAF330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8C73D55-0B43-29D9-F888-0A112925601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5DBEC-0629-2AF3-C367-FA29D69FB2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EFF8-1E9D-FC5A-E77E-846F0099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3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การชี้ค่าในตารางของ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2A3B-FFD2-C07D-614F-F896CE14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377331"/>
            <a:ext cx="10515600" cy="361134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ไม่สามารถชี้ด้วยแบบ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จำเป็นต้องใช้การชี้แบบ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ที่มีการตัดตาราง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เป็นการชี้ค่าไปที่ตารางที่ตัดมาเฉพาะแถวที่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และคอลัมน์ที่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คือคอลัมน์แรก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6DC72-6587-4BAA-3F92-30AF1D9B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65" y="1253331"/>
            <a:ext cx="505344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70A7A-94AE-2E0C-3E7A-D50FA221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99" y="4913346"/>
            <a:ext cx="1863467" cy="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C2FC1-48BD-E191-DFAA-32761540F5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A83E8-5049-9805-1551-3400C8CE2EE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1536285-F226-3EBC-7B65-0A885B55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0B35F5C-EEA1-5878-2B34-E90176DD8C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45BE-AC37-58FA-45C9-5847C2D070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29BAB-C2C8-DB52-0039-85CFB7DC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EE4F-C09E-46FA-A6EC-7F6F1F47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411690"/>
            <a:ext cx="10515600" cy="1034962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เพิ่มจำนวนข้อมูล)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เพิ่มรายละเอียดของข้อมูล)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F4CB3-99B6-8A4C-5B90-DC012ACE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26" y="2432838"/>
            <a:ext cx="5722548" cy="32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3B75D-19CF-AB24-5F49-66AF8F8D1D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99441-1F74-D83F-D425-009FE4FB14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B4738B4-D10B-B80B-E44A-47F479FF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75220E-A807-9E46-9A4A-21F8EDE699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0BBF-32FC-6949-9347-7193149245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CB75E-9DFE-EEB9-0C1E-5864C2DE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961-3726-A51A-2C41-88B5AD71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04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เป็นการนำแถวข้อมูล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ตารางมารวมหรือมาต่อกัน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เตรียมตารางที่ต้องการโดยตัดมาเฉพาะข้อมูลที่ต้องการต่อ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dataUD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อุดรธานี’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มหาสารคาม’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ตัวแปรที่ใช้เก็บแต่ละตาราง และเก็บตารางที่ต่อกันแล้วไว้ในตัวแปร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dataMYisan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ผลลัพธ์จะได้ตารางที่มีแต่ข้อมูลของจังหวัดขอนแก่น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อุดรธานี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มหาสารคาม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mport pandas as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dataKK,dataUD,dataMS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6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9C316-9692-4388-BC08-313EF2BD6A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58EAE-5CDA-FC00-FC5C-2C58D40AE2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FC04E80-7FCB-754F-AE5B-A5740C92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3F3235-7028-F1FC-E7AE-741CDF576E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A7BB1-BE1D-EDD1-2022-926CCE3948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4595-8BC0-DA6A-F7C1-D9754C3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8F93-46DB-EFD8-F45E-A70635E5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(map)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F7150-7121-3BC4-FFFF-3AC10AF5EAE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D1113-8F04-C7F4-0893-5FD17DCFC5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0282A32-F808-D8C8-7B23-8A257F998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DE8109-B255-7EB1-A196-30BDA53C35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C1E0-4ED9-F1D1-9977-5A7E4E9228F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481-F911-0F1D-CEB5-6FB558F1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A018-8D88-A118-5DBA-76F778EB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การต่อแบบง่าย คือรู้ว่าสองตาราง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ตรงกัน สามารถนำตารางมาต่อกันแบบปกติ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เตรียมตารางข้อมูลที่จะใช้ต่อตาราง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'announce_date'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ชื่อตัวแปรที่ต้องการใช้เป็นตารางหลัก ตามด้วย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.merge(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ตัวแปรตารางที่ต้องการต่อ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เก็บตารางที่ต่อแล้วไว้ในตัวแปร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data_human.merge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full_table1.head()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ถูกนำมาต่อด้านซ้ายของตาราง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30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A35E0-92E2-F283-2A7A-7353446F17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A1405-CBD8-1627-C295-7D4E396228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24BBB-6E43-148B-9208-CE7CC445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721C4DF-C411-EEA0-34DC-212385F506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655C9-2083-10D5-769D-EA7EEE8DD6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7916-C23E-64BA-CCAC-F7E8A5E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A4A-531D-063A-8BEB-55736EB0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ใช้เรียงแถวข้อมูลทั้งหมดตามคอลัมน์ที่ต้องการ โดยใช้ชื่อตัวแปรตารางที่ต้องการตามด้วย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.sort_values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ที่แถวข้อมูลทั้งหมดเรียงตาม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จะเรียงน้อยไปมาก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a-z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5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Microsoft Office PowerPoint</Application>
  <PresentationFormat>Widescreen</PresentationFormat>
  <Paragraphs>102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9</vt:lpstr>
      <vt:lpstr>.isnull().any()</vt:lpstr>
      <vt:lpstr>.isnull().all()</vt:lpstr>
      <vt:lpstr>การชี้ค่าในตารางของ .isnull()</vt:lpstr>
      <vt:lpstr>การต่อตารางแกน X แกน y</vt:lpstr>
      <vt:lpstr>ต่อแกน Y pd.concat()</vt:lpstr>
      <vt:lpstr>ต่อแกน X</vt:lpstr>
      <vt:lpstr>.merge() จับ 2 ตารางมาต่อกันเลย </vt:lpstr>
      <vt:lpstr>.sort_values()</vt:lpstr>
      <vt:lpstr>จำลองการใช้งานจริงของ .merge() </vt:lpstr>
      <vt:lpstr>parameter: left_on, rigth_on ของ .merge() </vt:lpstr>
      <vt:lpstr>การสร้างคอลัมน์ใหม่ด้วย pandas</vt:lpstr>
      <vt:lpstr>ตัวอย่างการสร้างคอลัมน์ใหม่ด้วย pandas</vt:lpstr>
      <vt:lpstr>.map() เลือกมาเพิ่มเฉพาะบาง column </vt:lpstr>
      <vt:lpstr>การใช้ .map() ต่อตาราง</vt:lpstr>
      <vt:lpstr>Homework class period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9</dc:title>
  <dc:creator>Tan PH</dc:creator>
  <cp:lastModifiedBy>Tan PH</cp:lastModifiedBy>
  <cp:revision>1</cp:revision>
  <dcterms:created xsi:type="dcterms:W3CDTF">2024-04-20T16:06:59Z</dcterms:created>
  <dcterms:modified xsi:type="dcterms:W3CDTF">2024-04-20T16:07:12Z</dcterms:modified>
</cp:coreProperties>
</file>