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6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E362-7030-2E31-D71A-B7AE3D65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28B2-179A-699E-3273-C71F8366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B44D-196F-854B-45F5-E7374876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682D-D9C9-A0C5-D4E1-FF02E47C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FB30-F2F7-654A-451C-D3DECC3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6A30-B20B-8AC6-13A8-917832F6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08E06-A438-5016-C17B-98312064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2EF7-B19F-D2A7-494D-D051F68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15DF-48D3-E860-9C60-B8EB47E0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E23-A4FE-7AE5-9D23-DB5A55FD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7F212-078C-5327-8051-577BD382F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7CB0D-0084-1218-EF58-A4D9B802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93998-9A19-DDA3-9040-B2EC8F2B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18CA-3850-6705-B81E-7E83ADBC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1058-EF9F-C21D-C00A-759E6F54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428-798F-03B1-A479-D6AE8D28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867E-3F31-F715-91D5-FA72D613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E95F-0E84-D5B2-BC6C-B87DFD7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EC89-B4AD-164B-F64A-BCE6FC47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1249-9C1E-0164-49D4-AFE8057C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1DD8-C5B3-46D6-3B17-6728C47B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A843-8620-492A-1D1B-DB5691D4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25D8-BF61-C19E-AC9A-A3772799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308F-C4F4-E413-47A5-3C600961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0789-2953-0AB8-AAEF-DB58918D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9399-FEB2-0FAF-330C-F2651547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CF48-3EEF-C073-8D00-482A86544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66D5-653A-3F78-09C1-0FCBDBAA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19A3-E677-A044-651C-7283B667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56E5-B0D8-1B5B-CA4A-8BCB5350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5E64-C82A-FDCA-8900-50B09E49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C340-2550-B311-A937-2D39C8E7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F4AE-47C8-3E66-00ED-ECEB08CA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16AA4-F9BC-7061-89BC-F2FB2E8EE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BCEAB-0E8E-43FC-0738-BDCDC9E2C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41892-ACC3-0917-B614-517470F99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6801A-13ED-DF14-B8F8-A8DDE548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DF346-BB41-D56F-DBD3-59892274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B6911-9D7B-9862-E538-0BEE2CEB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0A0F-3686-C34E-CEA9-32E9166A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407BB-1026-9F8B-8AD6-54A3DE6A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DCCCA-2532-0E57-6437-0119E5B1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52E5-0B61-46E9-FB3F-B18E69C5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F2CF8-1DD8-E0E9-92B8-4CDC81B5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B11C0-061D-9AD1-1E27-60F8A05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39C4-69E5-ADE6-D4C5-3CB199E6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191-A517-A830-4E8D-F390C94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4305-6F1D-CF9A-B8A9-1BB34447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CE5D-13B5-5D88-A179-0D803D67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16E2A-9C07-6734-96A7-4D269F0F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BFF5-CDDB-4367-F3D4-EB3A08F0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BD919-799D-8436-0EFF-3C5A85E0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0D64-20AC-8A45-3A6F-F81D5638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FC900-85BE-50AA-4762-691F94AE1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9AB6-3963-6F69-1CEC-0927DE3D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55052-D548-E100-807D-3B41D0C1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5DB1-FE93-7A5D-3C29-6A44733E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8284-AF26-3DAC-E5DF-B606E6B8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DFBDB-47BA-50F9-C05E-3E2C56B3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A73AD-40E4-D4EA-18F9-3F52C698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76BD-7E77-DE82-010C-5234919F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2859E-C38A-47F4-B432-43EC8E3BBB5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8E7B-5F0E-39BB-0E4B-3D51DCE6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9E48-5BE9-59B3-7927-D97DB9CE3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B3077-04D0-4BA7-8040-F0E2AEDC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6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8CFD-D0BA-B5FB-682D-3BAC66048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8DE2-5EB7-9744-3BD7-8D6282CF4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C15F-5C13-B2F9-13AD-FF56BD85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Function_Loop_Condition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2617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DC7A-4857-10CB-4884-B4DD7383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การกำหนดค่า </a:t>
            </a:r>
            <a:r>
              <a:rPr lang="en-US" dirty="0"/>
              <a:t>default </a:t>
            </a:r>
            <a:r>
              <a:rPr lang="th-TH" dirty="0"/>
              <a:t>ให้กับฟังก์ชั่น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7304-DC7E-2573-3A9F-AF70950F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input </a:t>
            </a:r>
            <a:r>
              <a:rPr lang="th-TH" b="0" i="0" dirty="0">
                <a:effectLst/>
                <a:latin typeface="system-ui"/>
              </a:rPr>
              <a:t>ของ </a:t>
            </a:r>
            <a:r>
              <a:rPr lang="en-US" b="0" i="0" dirty="0">
                <a:effectLst/>
                <a:latin typeface="system-ui"/>
              </a:rPr>
              <a:t>function </a:t>
            </a:r>
            <a:r>
              <a:rPr lang="th-TH" b="0" i="0" dirty="0">
                <a:effectLst/>
                <a:latin typeface="system-ui"/>
              </a:rPr>
              <a:t>ใน </a:t>
            </a:r>
            <a:r>
              <a:rPr lang="en-US" b="0" i="0" dirty="0">
                <a:effectLst/>
                <a:latin typeface="system-ui"/>
              </a:rPr>
              <a:t>python </a:t>
            </a:r>
            <a:r>
              <a:rPr lang="th-TH" b="0" i="0" dirty="0">
                <a:effectLst/>
                <a:latin typeface="system-ui"/>
              </a:rPr>
              <a:t>มี </a:t>
            </a:r>
            <a:r>
              <a:rPr lang="en-US" b="0" i="0" dirty="0">
                <a:effectLst/>
                <a:latin typeface="system-ui"/>
              </a:rPr>
              <a:t>2</a:t>
            </a:r>
            <a:r>
              <a:rPr lang="th-TH" b="0" i="0" dirty="0">
                <a:effectLst/>
                <a:latin typeface="system-ui"/>
              </a:rPr>
              <a:t> แบบ </a:t>
            </a:r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dirty="0">
                <a:latin typeface="system-ui"/>
              </a:rPr>
              <a:t>1. </a:t>
            </a:r>
            <a:r>
              <a:rPr lang="en-US" b="0" i="0" dirty="0">
                <a:effectLst/>
                <a:latin typeface="system-ui"/>
              </a:rPr>
              <a:t>input </a:t>
            </a:r>
            <a:r>
              <a:rPr lang="th-TH" b="0" i="0" dirty="0">
                <a:effectLst/>
                <a:latin typeface="system-ui"/>
              </a:rPr>
              <a:t>ที่จำเป็นต้องใส่</a:t>
            </a:r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dirty="0">
                <a:latin typeface="system-ui"/>
              </a:rPr>
              <a:t>2. </a:t>
            </a:r>
            <a:r>
              <a:rPr lang="en-US" b="0" i="0" dirty="0">
                <a:effectLst/>
                <a:latin typeface="system-ui"/>
              </a:rPr>
              <a:t>input </a:t>
            </a:r>
            <a:r>
              <a:rPr lang="th-TH" b="0" i="0" dirty="0">
                <a:effectLst/>
                <a:latin typeface="system-ui"/>
              </a:rPr>
              <a:t>ที่ไม่จำเป็นต้องใส่ (มีค่า </a:t>
            </a:r>
            <a:r>
              <a:rPr lang="en-US" b="0" i="0" dirty="0">
                <a:effectLst/>
                <a:latin typeface="system-ui"/>
              </a:rPr>
              <a:t>default)</a:t>
            </a:r>
          </a:p>
          <a:p>
            <a:pPr algn="l"/>
            <a:r>
              <a:rPr lang="th-TH" b="0" i="0" dirty="0">
                <a:effectLst/>
                <a:latin typeface="system-ui"/>
              </a:rPr>
              <a:t>เรียง </a:t>
            </a:r>
            <a:r>
              <a:rPr lang="en-US" b="0" i="0" dirty="0">
                <a:effectLst/>
                <a:latin typeface="system-ui"/>
              </a:rPr>
              <a:t>input </a:t>
            </a:r>
            <a:r>
              <a:rPr lang="th-TH" b="0" i="0" dirty="0">
                <a:effectLst/>
                <a:latin typeface="system-ui"/>
              </a:rPr>
              <a:t>ที่ต้อง</a:t>
            </a:r>
            <a:r>
              <a:rPr lang="th-TH" dirty="0">
                <a:latin typeface="system-ui"/>
              </a:rPr>
              <a:t>การ</a:t>
            </a:r>
            <a:r>
              <a:rPr lang="th-TH" b="0" i="0" dirty="0">
                <a:effectLst/>
                <a:latin typeface="system-ui"/>
              </a:rPr>
              <a:t>ใส่ขึ้นก่อน</a:t>
            </a:r>
            <a:endParaRPr lang="en-US" b="0" i="0" dirty="0">
              <a:effectLst/>
              <a:latin typeface="system-ui"/>
            </a:endParaRPr>
          </a:p>
          <a:p>
            <a:pPr algn="l"/>
            <a:endParaRPr lang="th-TH" b="0" i="0" dirty="0">
              <a:effectLst/>
              <a:latin typeface="system-ui"/>
            </a:endParaRPr>
          </a:p>
          <a:p>
            <a:r>
              <a:rPr lang="en-US" dirty="0"/>
              <a:t>def print_2lines_default(</a:t>
            </a:r>
            <a:r>
              <a:rPr lang="en-US" dirty="0" err="1"/>
              <a:t>name,surname,ID,grade</a:t>
            </a:r>
            <a:r>
              <a:rPr lang="en-US" dirty="0"/>
              <a:t>='F'):</a:t>
            </a:r>
          </a:p>
          <a:p>
            <a:r>
              <a:rPr lang="en-US" dirty="0"/>
              <a:t>    </a:t>
            </a:r>
            <a:r>
              <a:rPr lang="en-US" dirty="0" err="1"/>
              <a:t>st</a:t>
            </a:r>
            <a:r>
              <a:rPr lang="en-US" dirty="0"/>
              <a:t> = f'</a:t>
            </a:r>
            <a:r>
              <a:rPr lang="th-TH" dirty="0"/>
              <a:t>ชื่อ {</a:t>
            </a:r>
            <a:r>
              <a:rPr lang="en-US" dirty="0"/>
              <a:t>name} </a:t>
            </a:r>
            <a:r>
              <a:rPr lang="th-TH" dirty="0"/>
              <a:t>นามสกุล {</a:t>
            </a:r>
            <a:r>
              <a:rPr lang="en-US" dirty="0"/>
              <a:t>surname} </a:t>
            </a:r>
            <a:r>
              <a:rPr lang="th-TH" dirty="0"/>
              <a:t>รหัส {</a:t>
            </a:r>
            <a:r>
              <a:rPr lang="en-US" dirty="0"/>
              <a:t>ID}'</a:t>
            </a:r>
          </a:p>
          <a:p>
            <a:r>
              <a:rPr lang="en-US" dirty="0"/>
              <a:t>    print 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r>
              <a:rPr lang="en-US" dirty="0"/>
              <a:t>    st2=f'</a:t>
            </a:r>
            <a:r>
              <a:rPr lang="th-TH" dirty="0"/>
              <a:t>เกรดวิชา </a:t>
            </a:r>
            <a:r>
              <a:rPr lang="en-US" dirty="0"/>
              <a:t>Data Viz &gt;&gt;&gt; {grade}'</a:t>
            </a:r>
          </a:p>
          <a:p>
            <a:r>
              <a:rPr lang="en-US" dirty="0"/>
              <a:t>    print(st2)</a:t>
            </a:r>
          </a:p>
          <a:p>
            <a:endParaRPr lang="en-US" dirty="0"/>
          </a:p>
          <a:p>
            <a:r>
              <a:rPr lang="en-US" dirty="0"/>
              <a:t>grade=‘F’ </a:t>
            </a:r>
            <a:r>
              <a:rPr lang="th-TH" dirty="0"/>
              <a:t>เป็นการกำหนดค่า </a:t>
            </a:r>
            <a:r>
              <a:rPr lang="en-US" dirty="0"/>
              <a:t>default </a:t>
            </a:r>
            <a:r>
              <a:rPr lang="th-TH" dirty="0"/>
              <a:t>ให้ตัวแปร </a:t>
            </a:r>
            <a:r>
              <a:rPr lang="en-US" dirty="0"/>
              <a:t>grade</a:t>
            </a:r>
            <a:r>
              <a:rPr lang="th-TH" dirty="0"/>
              <a:t> เป็น </a:t>
            </a: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291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BE0-149F-C158-DFB2-6A3C9E1B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ตัวอย่างการใช้งานการกำหนดค่า </a:t>
            </a:r>
            <a:r>
              <a:rPr lang="en-US" dirty="0"/>
              <a:t>default </a:t>
            </a:r>
            <a:r>
              <a:rPr lang="th-TH" dirty="0"/>
              <a:t>ให้กับฟังก์ชั่น </a:t>
            </a:r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FA5-4FD7-1267-E20F-30CD4E8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print_2lines_default('</a:t>
            </a:r>
            <a:r>
              <a:rPr lang="th-TH" dirty="0"/>
              <a:t>ธันยาการต์','พวงมาลัย','613020551-8’)</a:t>
            </a:r>
          </a:p>
          <a:p>
            <a:r>
              <a:rPr lang="th-TH" dirty="0"/>
              <a:t>ผลลัพธ์จะได้</a:t>
            </a:r>
          </a:p>
          <a:p>
            <a:r>
              <a:rPr lang="th-TH" dirty="0"/>
              <a:t>ชื่อ ธันยาการต์ นามสกุล พวงมาลัย รหัส 613020551-8</a:t>
            </a:r>
          </a:p>
          <a:p>
            <a:r>
              <a:rPr lang="th-TH" dirty="0"/>
              <a:t>เกรดวิชา </a:t>
            </a:r>
            <a:r>
              <a:rPr lang="en-US" dirty="0"/>
              <a:t>Data Viz &gt;&gt;&gt; F</a:t>
            </a:r>
            <a:endParaRPr lang="th-TH" dirty="0"/>
          </a:p>
          <a:p>
            <a:endParaRPr lang="th-TH" dirty="0"/>
          </a:p>
          <a:p>
            <a:r>
              <a:rPr lang="th-TH" dirty="0"/>
              <a:t>จะเห็นว่า ไม่มีการใส่ค่าตัวแปร </a:t>
            </a:r>
            <a:r>
              <a:rPr lang="en-US" dirty="0"/>
              <a:t>grade </a:t>
            </a:r>
            <a:r>
              <a:rPr lang="th-TH" dirty="0"/>
              <a:t>ใน </a:t>
            </a:r>
            <a:r>
              <a:rPr lang="en-US" dirty="0"/>
              <a:t>input </a:t>
            </a:r>
            <a:r>
              <a:rPr lang="th-TH" dirty="0"/>
              <a:t>แต่ผลลัพธ์ที่ได้ เกรดวิชา </a:t>
            </a:r>
            <a:r>
              <a:rPr lang="en-US" dirty="0"/>
              <a:t>Data Viz &gt;&gt;&gt; F</a:t>
            </a:r>
            <a:endParaRPr lang="th-TH" dirty="0"/>
          </a:p>
          <a:p>
            <a:r>
              <a:rPr lang="th-TH" dirty="0"/>
              <a:t>เพราะในฟังก์ชั่นมีการกำหนดค่า </a:t>
            </a:r>
            <a:r>
              <a:rPr lang="en-US" dirty="0"/>
              <a:t>default </a:t>
            </a:r>
            <a:r>
              <a:rPr lang="th-TH" dirty="0"/>
              <a:t>ให้กับตัวแปร </a:t>
            </a:r>
            <a:r>
              <a:rPr lang="en-US" dirty="0"/>
              <a:t>grade</a:t>
            </a:r>
            <a:r>
              <a:rPr lang="th-TH" dirty="0"/>
              <a:t> เป็น </a:t>
            </a: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0420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B582-E6F1-CA71-FE7F-F940FD4D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ตัวอย่างการใช้งานการกำหนดค่า </a:t>
            </a:r>
            <a:r>
              <a:rPr lang="en-US" dirty="0"/>
              <a:t>default </a:t>
            </a:r>
            <a:r>
              <a:rPr lang="th-TH" dirty="0"/>
              <a:t>ให้กับฟังก์ชั่น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11F-89FA-78EC-3545-4752AD03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print_2lines_default('</a:t>
            </a:r>
            <a:r>
              <a:rPr lang="th-TH" dirty="0"/>
              <a:t>ธันยาการต์','พวงมาลัย','613020551-8','</a:t>
            </a:r>
            <a:r>
              <a:rPr lang="en-US" dirty="0"/>
              <a:t>A’)</a:t>
            </a:r>
          </a:p>
          <a:p>
            <a:r>
              <a:rPr lang="th-TH" dirty="0"/>
              <a:t>ผลลัพธ์จะได้</a:t>
            </a:r>
          </a:p>
          <a:p>
            <a:r>
              <a:rPr lang="th-TH" dirty="0"/>
              <a:t>ชื่อ ธันยาการต์ นามสกุล พวงมาลัย รหัส 613020551-8</a:t>
            </a:r>
          </a:p>
          <a:p>
            <a:r>
              <a:rPr lang="th-TH" dirty="0"/>
              <a:t>เกรดวิชา </a:t>
            </a:r>
            <a:r>
              <a:rPr lang="en-US" dirty="0"/>
              <a:t>Data Viz &gt;&gt;&gt; A</a:t>
            </a:r>
          </a:p>
          <a:p>
            <a:endParaRPr lang="en-US" dirty="0"/>
          </a:p>
          <a:p>
            <a:r>
              <a:rPr lang="th-TH" dirty="0"/>
              <a:t>สามารถ </a:t>
            </a:r>
            <a:r>
              <a:rPr lang="en-US" dirty="0"/>
              <a:t>input </a:t>
            </a:r>
            <a:r>
              <a:rPr lang="th-TH" dirty="0"/>
              <a:t>ค่าตัวแปร </a:t>
            </a:r>
            <a:r>
              <a:rPr lang="en-US" dirty="0"/>
              <a:t>grade </a:t>
            </a:r>
            <a:r>
              <a:rPr lang="th-TH" dirty="0"/>
              <a:t>แบบปกติได้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4249-5DA6-FB09-7219-F82BB8A0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งานในห้อง กลับไปสร้างฟังก์ชั่นใน</a:t>
            </a:r>
            <a:r>
              <a:rPr lang="en-US" dirty="0"/>
              <a:t> HW 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602E-5B10-2202-9FAA-F180935C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ให้สร้างฟังก์ชั่นคำนวณเวลาเป็นวินาทีของเวลาใดๆ และ </a:t>
            </a:r>
            <a:r>
              <a:rPr lang="en-US" dirty="0"/>
              <a:t>print </a:t>
            </a:r>
            <a:r>
              <a:rPr lang="th-TH" dirty="0"/>
              <a:t>ออกมาให้สวยงาม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5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A7BC-0A70-A76E-4B97-4DA76C9F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th-TH" dirty="0"/>
              <a:t>การวนซ้ำ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EC4A-2587-B9A3-D84D-AA4AD389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each_member</a:t>
            </a:r>
            <a:r>
              <a:rPr lang="en-US" dirty="0"/>
              <a:t> in </a:t>
            </a:r>
            <a:r>
              <a:rPr lang="en-US" dirty="0" err="1"/>
              <a:t>listA</a:t>
            </a:r>
            <a:r>
              <a:rPr lang="en-US" dirty="0"/>
              <a:t> :</a:t>
            </a:r>
          </a:p>
          <a:p>
            <a:r>
              <a:rPr lang="en-US" dirty="0"/>
              <a:t>        </a:t>
            </a:r>
            <a:r>
              <a:rPr lang="en-US" dirty="0" err="1"/>
              <a:t>do_something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th-TH" dirty="0"/>
              <a:t>เป็นคำที่ใช้บอก </a:t>
            </a:r>
            <a:r>
              <a:rPr lang="en-US" dirty="0"/>
              <a:t>python </a:t>
            </a:r>
            <a:r>
              <a:rPr lang="th-TH" dirty="0"/>
              <a:t>ว่าเรากำลังเขียน </a:t>
            </a:r>
            <a:r>
              <a:rPr lang="en-US" dirty="0"/>
              <a:t>loop </a:t>
            </a:r>
            <a:r>
              <a:rPr lang="th-TH" dirty="0"/>
              <a:t>โดย </a:t>
            </a:r>
            <a:r>
              <a:rPr lang="en-US" dirty="0"/>
              <a:t>for </a:t>
            </a:r>
            <a:r>
              <a:rPr lang="th-TH" dirty="0"/>
              <a:t>จะวนดึงสมาชิกจาก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th-TH" dirty="0"/>
              <a:t>มาทำ </a:t>
            </a:r>
            <a:r>
              <a:rPr lang="en-US" dirty="0"/>
              <a:t>process </a:t>
            </a:r>
            <a:r>
              <a:rPr lang="en-US" dirty="0" err="1"/>
              <a:t>do_something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2903-8BD4-9EDE-7387-E6F2D6E9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LOOP </a:t>
            </a:r>
            <a:r>
              <a:rPr lang="th-TH" dirty="0"/>
              <a:t>การวนซ้ำ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1972-CEC3-84A8-E2B8-A845E622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[1,2,3] :</a:t>
            </a:r>
          </a:p>
          <a:p>
            <a:r>
              <a:rPr lang="en-US" dirty="0"/>
              <a:t>    o = </a:t>
            </a:r>
            <a:r>
              <a:rPr lang="en-US" dirty="0" err="1"/>
              <a:t>i</a:t>
            </a:r>
            <a:r>
              <a:rPr lang="en-US" dirty="0"/>
              <a:t>**2</a:t>
            </a:r>
          </a:p>
          <a:p>
            <a:r>
              <a:rPr lang="en-US" dirty="0"/>
              <a:t>    print (</a:t>
            </a:r>
            <a:r>
              <a:rPr lang="en-US" dirty="0" err="1"/>
              <a:t>f'this</a:t>
            </a:r>
            <a:r>
              <a:rPr lang="en-US" dirty="0"/>
              <a:t> member = {</a:t>
            </a:r>
            <a:r>
              <a:rPr lang="en-US" dirty="0" err="1"/>
              <a:t>i</a:t>
            </a:r>
            <a:r>
              <a:rPr lang="en-US" dirty="0"/>
              <a:t>} after process = {o}’)</a:t>
            </a:r>
            <a:endParaRPr lang="th-TH" dirty="0"/>
          </a:p>
          <a:p>
            <a:r>
              <a:rPr lang="th-TH" dirty="0"/>
              <a:t>หมายความว่า ให้วนลูปอ่านค่าสมาชิกใน </a:t>
            </a:r>
            <a:r>
              <a:rPr lang="en-US" dirty="0"/>
              <a:t>list [1,2,3] </a:t>
            </a:r>
            <a:r>
              <a:rPr lang="th-TH" dirty="0"/>
              <a:t>โดยแทนค่าสมาชิกที่อ่านด้วยตัวแปร </a:t>
            </a:r>
            <a:r>
              <a:rPr lang="en-US" dirty="0" err="1"/>
              <a:t>i</a:t>
            </a:r>
            <a:r>
              <a:rPr lang="th-TH" dirty="0"/>
              <a:t> </a:t>
            </a:r>
          </a:p>
          <a:p>
            <a:r>
              <a:rPr lang="th-TH" dirty="0"/>
              <a:t>ภายในลูป นำตัวแปร </a:t>
            </a:r>
            <a:r>
              <a:rPr lang="en-US" dirty="0" err="1"/>
              <a:t>i</a:t>
            </a:r>
            <a:r>
              <a:rPr lang="th-TH" dirty="0"/>
              <a:t>  ยกกำลัง </a:t>
            </a:r>
            <a:r>
              <a:rPr lang="en-US" dirty="0"/>
              <a:t>2</a:t>
            </a:r>
            <a:r>
              <a:rPr lang="th-TH" dirty="0"/>
              <a:t> เก็บค่าไว้ในตัวแปร </a:t>
            </a:r>
            <a:r>
              <a:rPr lang="en-US" dirty="0"/>
              <a:t>o </a:t>
            </a:r>
            <a:r>
              <a:rPr lang="th-TH" dirty="0"/>
              <a:t>และ </a:t>
            </a:r>
            <a:r>
              <a:rPr lang="en-US" dirty="0"/>
              <a:t>print</a:t>
            </a:r>
            <a:r>
              <a:rPr lang="th-TH" dirty="0"/>
              <a:t> </a:t>
            </a:r>
            <a:r>
              <a:rPr lang="en-US" dirty="0"/>
              <a:t>string</a:t>
            </a:r>
            <a:endParaRPr lang="th-TH" dirty="0"/>
          </a:p>
          <a:p>
            <a:r>
              <a:rPr lang="th-TH" dirty="0"/>
              <a:t>ผลลัพธ์จะได้</a:t>
            </a:r>
          </a:p>
          <a:p>
            <a:r>
              <a:rPr lang="en-US" dirty="0"/>
              <a:t>this member = 1 after process = 1</a:t>
            </a:r>
          </a:p>
          <a:p>
            <a:r>
              <a:rPr lang="en-US" dirty="0"/>
              <a:t>this member = 2 after process = 4</a:t>
            </a:r>
          </a:p>
          <a:p>
            <a:r>
              <a:rPr lang="en-US" dirty="0"/>
              <a:t>this member = 3 after process = 9</a:t>
            </a:r>
          </a:p>
        </p:txBody>
      </p:sp>
    </p:spTree>
    <p:extLst>
      <p:ext uri="{BB962C8B-B14F-4D97-AF65-F5344CB8AC3E}">
        <p14:creationId xmlns:p14="http://schemas.microsoft.com/office/powerpoint/2010/main" val="30481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DB4D-3436-8B53-158A-146C116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FAEC-D4AA-1605-7526-3411943A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r>
              <a:rPr lang="th-TH" dirty="0"/>
              <a:t> </a:t>
            </a:r>
            <a:r>
              <a:rPr lang="en-US" dirty="0"/>
              <a:t>class period 2 </a:t>
            </a:r>
            <a:r>
              <a:rPr lang="th-TH" dirty="0"/>
              <a:t>กลับไป </a:t>
            </a:r>
            <a:r>
              <a:rPr lang="en-US" dirty="0"/>
              <a:t>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7FE5-AC3B-856E-EE61-3CF9847F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th-TH" dirty="0"/>
              <a:t>ให้ สร้าง </a:t>
            </a:r>
            <a:r>
              <a:rPr lang="en-US" dirty="0"/>
              <a:t>list </a:t>
            </a:r>
            <a:r>
              <a:rPr lang="th-TH" dirty="0"/>
              <a:t>ของ เวลา ['12:30:15','13:41:07',....] แล้ววนลูปเรียกฟังก์ชั่นคำนวณเวลาเป็น วินาที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9C0B-D035-D7CE-DB5C-3FD30D07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ทบทวนคาบที่แล้ว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F63D-3A20-3126-F6A3-EAF92C6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 '</a:t>
            </a:r>
            <a:r>
              <a:rPr lang="th-TH" dirty="0"/>
              <a:t>ภัทรวรรธน์'</a:t>
            </a:r>
          </a:p>
          <a:p>
            <a:r>
              <a:rPr lang="en-US" dirty="0"/>
              <a:t>surname = '</a:t>
            </a:r>
            <a:r>
              <a:rPr lang="th-TH" dirty="0"/>
              <a:t>ใจเที่ยง'</a:t>
            </a:r>
          </a:p>
          <a:p>
            <a:r>
              <a:rPr lang="en-US" dirty="0"/>
              <a:t>ID = '603021866-7'</a:t>
            </a:r>
          </a:p>
          <a:p>
            <a:endParaRPr lang="en-US" dirty="0"/>
          </a:p>
          <a:p>
            <a:r>
              <a:rPr lang="en-US" dirty="0"/>
              <a:t>b= f'</a:t>
            </a:r>
            <a:r>
              <a:rPr lang="th-TH" dirty="0"/>
              <a:t>ชื่อ {</a:t>
            </a:r>
            <a:r>
              <a:rPr lang="en-US" dirty="0"/>
              <a:t>name} </a:t>
            </a:r>
            <a:r>
              <a:rPr lang="th-TH" dirty="0"/>
              <a:t>นามสกุล {</a:t>
            </a:r>
            <a:r>
              <a:rPr lang="en-US" dirty="0"/>
              <a:t>surname} </a:t>
            </a:r>
            <a:r>
              <a:rPr lang="th-TH" dirty="0"/>
              <a:t>รหัส {</a:t>
            </a:r>
            <a:r>
              <a:rPr lang="en-US" dirty="0"/>
              <a:t>ID}'</a:t>
            </a:r>
          </a:p>
          <a:p>
            <a:r>
              <a:rPr lang="en-US" dirty="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361965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3257-BB02-6272-DC0E-443A55DB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01D-6C36-688C-78F9-05B64F84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ทำหน้าที่รับ </a:t>
            </a:r>
            <a:r>
              <a:rPr lang="en-US" dirty="0"/>
              <a:t>input </a:t>
            </a:r>
            <a:r>
              <a:rPr lang="th-TH" dirty="0"/>
              <a:t>มาประมวณผลออกมาเป็น </a:t>
            </a:r>
            <a:r>
              <a:rPr lang="en-US" dirty="0"/>
              <a:t>output</a:t>
            </a:r>
          </a:p>
          <a:p>
            <a:r>
              <a:rPr lang="th-TH" dirty="0"/>
              <a:t>ยกตัวอย่างเปรียบเทียบฟังชั่นในคณิตศาสตร์ </a:t>
            </a:r>
            <a:r>
              <a:rPr lang="en-US" dirty="0"/>
              <a:t>f(x) = y</a:t>
            </a:r>
            <a:r>
              <a:rPr lang="th-TH" dirty="0"/>
              <a:t> เช่น </a:t>
            </a:r>
            <a:r>
              <a:rPr lang="en-US" dirty="0"/>
              <a:t>input</a:t>
            </a:r>
            <a:r>
              <a:rPr lang="th-TH" dirty="0"/>
              <a:t> ตัวแปร </a:t>
            </a:r>
            <a:r>
              <a:rPr lang="en-US" dirty="0"/>
              <a:t>x </a:t>
            </a:r>
            <a:r>
              <a:rPr lang="th-TH" dirty="0"/>
              <a:t>เข้าไป </a:t>
            </a:r>
            <a:r>
              <a:rPr lang="en-US" dirty="0"/>
              <a:t>f</a:t>
            </a:r>
            <a:r>
              <a:rPr lang="th-TH" dirty="0"/>
              <a:t> คือ </a:t>
            </a:r>
            <a:r>
              <a:rPr lang="en-US" dirty="0"/>
              <a:t>function </a:t>
            </a:r>
            <a:r>
              <a:rPr lang="th-TH" dirty="0"/>
              <a:t>เพื่อให้ </a:t>
            </a:r>
            <a:r>
              <a:rPr lang="en-US" dirty="0"/>
              <a:t>function</a:t>
            </a:r>
            <a:r>
              <a:rPr lang="th-TH" dirty="0"/>
              <a:t> ประมวณผลลัพธ์</a:t>
            </a:r>
            <a:r>
              <a:rPr lang="en-US" dirty="0"/>
              <a:t> output</a:t>
            </a:r>
            <a:r>
              <a:rPr lang="th-TH" dirty="0"/>
              <a:t> ออกมาคือ </a:t>
            </a: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6491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56B5-51CF-3B53-AD91-D9B767E7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สัญลักษณ์ที่จำเป็นต้องใช้ในการเขียน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146C-5AF8-4A30-F8A2-07FE26C5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backtick (`) ==&gt; </a:t>
            </a:r>
            <a:r>
              <a:rPr lang="th-TH" dirty="0"/>
              <a:t>กด ~ ค้าง, </a:t>
            </a:r>
            <a:r>
              <a:rPr lang="en-US" dirty="0"/>
              <a:t>alt - 9&gt;6 (full keyboard with number)</a:t>
            </a:r>
          </a:p>
          <a:p>
            <a:endParaRPr lang="en-US" dirty="0"/>
          </a:p>
          <a:p>
            <a:r>
              <a:rPr lang="en-US" dirty="0"/>
              <a:t>tilde (~)</a:t>
            </a:r>
          </a:p>
          <a:p>
            <a:endParaRPr lang="en-US" dirty="0"/>
          </a:p>
          <a:p>
            <a:r>
              <a:rPr lang="en-US" dirty="0"/>
              <a:t>curly bracket ({ })</a:t>
            </a:r>
          </a:p>
          <a:p>
            <a:endParaRPr lang="en-US" dirty="0"/>
          </a:p>
          <a:p>
            <a:r>
              <a:rPr lang="en-US" dirty="0"/>
              <a:t>square bracket ([ ])</a:t>
            </a:r>
          </a:p>
        </p:txBody>
      </p:sp>
    </p:spTree>
    <p:extLst>
      <p:ext uri="{BB962C8B-B14F-4D97-AF65-F5344CB8AC3E}">
        <p14:creationId xmlns:p14="http://schemas.microsoft.com/office/powerpoint/2010/main" val="36958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3F12-99E2-1134-99DB-1FC2AD37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AFD-1ABF-3DD0-CDAF-D8439CA0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 </a:t>
            </a:r>
            <a:r>
              <a:rPr lang="th-TH" dirty="0"/>
              <a:t>คือการกำหนดฟังก์ชัน</a:t>
            </a:r>
          </a:p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(_Input_) :</a:t>
            </a:r>
          </a:p>
          <a:p>
            <a:r>
              <a:rPr lang="en-US" dirty="0"/>
              <a:t>        </a:t>
            </a:r>
            <a:r>
              <a:rPr lang="en-US" dirty="0" err="1"/>
              <a:t>do_something</a:t>
            </a:r>
            <a:r>
              <a:rPr lang="en-US" dirty="0"/>
              <a:t> with _Input_ to get _Output_</a:t>
            </a:r>
          </a:p>
          <a:p>
            <a:r>
              <a:rPr lang="en-US" dirty="0"/>
              <a:t>        return _Output_</a:t>
            </a:r>
            <a:endParaRPr lang="th-TH" dirty="0"/>
          </a:p>
          <a:p>
            <a:endParaRPr lang="th-TH" dirty="0"/>
          </a:p>
          <a:p>
            <a:r>
              <a:rPr lang="en-US" dirty="0"/>
              <a:t>function </a:t>
            </a:r>
            <a:r>
              <a:rPr lang="th-TH" dirty="0"/>
              <a:t>มีส่วนสำคัญทั้งหมด 4 ส่วน</a:t>
            </a:r>
          </a:p>
          <a:p>
            <a:r>
              <a:rPr lang="th-TH" dirty="0"/>
              <a:t>บอก </a:t>
            </a:r>
            <a:r>
              <a:rPr lang="en-US" dirty="0"/>
              <a:t>python </a:t>
            </a:r>
            <a:r>
              <a:rPr lang="th-TH" dirty="0"/>
              <a:t>ว่าเราจะเขียนฟังก์ชั่น ชื่ออะไร </a:t>
            </a: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(): (</a:t>
            </a:r>
            <a:r>
              <a:rPr lang="th-TH" dirty="0"/>
              <a:t>ขาดไม่ได้)</a:t>
            </a:r>
          </a:p>
          <a:p>
            <a:r>
              <a:rPr lang="th-TH" dirty="0"/>
              <a:t>กำหนดตัวแปรที่จะเป็น </a:t>
            </a:r>
            <a:r>
              <a:rPr lang="en-US" dirty="0"/>
              <a:t>input _Input_ (</a:t>
            </a:r>
            <a:r>
              <a:rPr lang="th-TH" dirty="0"/>
              <a:t>ขาดได้)</a:t>
            </a:r>
          </a:p>
          <a:p>
            <a:r>
              <a:rPr lang="th-TH" dirty="0"/>
              <a:t>ส่วนประมวลผล </a:t>
            </a:r>
            <a:r>
              <a:rPr lang="en-US" dirty="0" err="1"/>
              <a:t>do_something</a:t>
            </a:r>
            <a:r>
              <a:rPr lang="en-US" dirty="0"/>
              <a:t> with _Input_ to get _Output_ (</a:t>
            </a:r>
            <a:r>
              <a:rPr lang="th-TH" dirty="0"/>
              <a:t>ขาดไม่ได้)</a:t>
            </a:r>
          </a:p>
          <a:p>
            <a:r>
              <a:rPr lang="th-TH" dirty="0"/>
              <a:t>ส่วน </a:t>
            </a:r>
            <a:r>
              <a:rPr lang="en-US" dirty="0"/>
              <a:t>output return _Output_(</a:t>
            </a:r>
            <a:r>
              <a:rPr lang="th-TH" dirty="0"/>
              <a:t>ขาดได้)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A6B3-2949-0F4F-7CED-2213688EDFC7}"/>
              </a:ext>
            </a:extLst>
          </p:cNvPr>
          <p:cNvSpPr txBox="1"/>
          <p:nvPr/>
        </p:nvSpPr>
        <p:spPr>
          <a:xfrm>
            <a:off x="8297334" y="1613118"/>
            <a:ext cx="3285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การเว้นวรรค </a:t>
            </a:r>
            <a:r>
              <a:rPr lang="en-US" sz="2800" b="0" i="0" dirty="0">
                <a:effectLst/>
                <a:latin typeface="system-ui"/>
              </a:rPr>
              <a:t>(indent) </a:t>
            </a:r>
            <a:r>
              <a:rPr lang="th-TH" sz="2800" b="0" i="0" dirty="0">
                <a:effectLst/>
                <a:latin typeface="system-ui"/>
              </a:rPr>
              <a:t>หรือการกด</a:t>
            </a:r>
            <a:r>
              <a:rPr lang="en-US" sz="2800" b="0" i="0" dirty="0">
                <a:effectLst/>
                <a:latin typeface="system-ui"/>
              </a:rPr>
              <a:t> tab </a:t>
            </a:r>
            <a:r>
              <a:rPr lang="th-TH" sz="2800" b="0" i="0" dirty="0">
                <a:effectLst/>
                <a:latin typeface="system-ui"/>
              </a:rPr>
              <a:t>ก่อนพิมพ์บรรทัดถัดไปจาก </a:t>
            </a:r>
            <a:r>
              <a:rPr lang="en-US" sz="2800" b="0" i="0" dirty="0">
                <a:effectLst/>
                <a:latin typeface="system-ui"/>
              </a:rPr>
              <a:t>def</a:t>
            </a:r>
            <a:r>
              <a:rPr lang="th-TH" sz="2800" b="0" i="0" dirty="0">
                <a:effectLst/>
                <a:latin typeface="system-ui"/>
              </a:rPr>
              <a:t> เพื่อบอกขอบเขตของโปรแกรม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35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E7A-AA3F-8225-B676-6CD8C7DF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ตัวอย่างการเขียน </a:t>
            </a:r>
            <a:r>
              <a:rPr lang="en-US" dirty="0"/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8356-9848-39FE-CA3A-32663FFE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 </a:t>
            </a:r>
            <a:r>
              <a:rPr lang="en-US" dirty="0" err="1"/>
              <a:t>print_name</a:t>
            </a:r>
            <a:r>
              <a:rPr lang="en-US" dirty="0"/>
              <a:t>(</a:t>
            </a:r>
            <a:r>
              <a:rPr lang="en-US" dirty="0" err="1"/>
              <a:t>surname,ID,name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st</a:t>
            </a:r>
            <a:r>
              <a:rPr lang="en-US" dirty="0"/>
              <a:t> = f'</a:t>
            </a:r>
            <a:r>
              <a:rPr lang="th-TH" dirty="0"/>
              <a:t>ชื่อ {</a:t>
            </a:r>
            <a:r>
              <a:rPr lang="en-US" dirty="0"/>
              <a:t>name} </a:t>
            </a:r>
            <a:r>
              <a:rPr lang="th-TH" dirty="0"/>
              <a:t>นามสกุล {</a:t>
            </a:r>
            <a:r>
              <a:rPr lang="en-US" dirty="0"/>
              <a:t>surname} </a:t>
            </a:r>
            <a:r>
              <a:rPr lang="th-TH" dirty="0"/>
              <a:t>รหัส {</a:t>
            </a:r>
            <a:r>
              <a:rPr lang="en-US" dirty="0"/>
              <a:t>ID}'</a:t>
            </a:r>
          </a:p>
          <a:p>
            <a:r>
              <a:rPr lang="en-US" dirty="0"/>
              <a:t>    return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th-TH" dirty="0"/>
              <a:t>ฟังก์ชั่นชื่อ </a:t>
            </a:r>
            <a:r>
              <a:rPr lang="en-US" dirty="0" err="1"/>
              <a:t>print_name</a:t>
            </a:r>
            <a:r>
              <a:rPr lang="th-TH" dirty="0"/>
              <a:t> </a:t>
            </a:r>
          </a:p>
          <a:p>
            <a:r>
              <a:rPr lang="th-TH" dirty="0"/>
              <a:t>มี </a:t>
            </a:r>
            <a:r>
              <a:rPr lang="en-US" dirty="0"/>
              <a:t>input 3 </a:t>
            </a:r>
            <a:r>
              <a:rPr lang="th-TH" dirty="0"/>
              <a:t>ตัวแปร คือ </a:t>
            </a:r>
            <a:r>
              <a:rPr lang="en-US" dirty="0"/>
              <a:t>surname, ID, name</a:t>
            </a:r>
          </a:p>
          <a:p>
            <a:r>
              <a:rPr lang="th-TH" dirty="0"/>
              <a:t>ส่วนประมวณผล </a:t>
            </a:r>
            <a:r>
              <a:rPr lang="en-US" dirty="0" err="1"/>
              <a:t>st</a:t>
            </a:r>
            <a:r>
              <a:rPr lang="en-US" dirty="0"/>
              <a:t> = f'</a:t>
            </a:r>
            <a:r>
              <a:rPr lang="th-TH" dirty="0"/>
              <a:t>ชื่อ {</a:t>
            </a:r>
            <a:r>
              <a:rPr lang="en-US" dirty="0"/>
              <a:t>name} </a:t>
            </a:r>
            <a:r>
              <a:rPr lang="th-TH" dirty="0"/>
              <a:t>นามสกุล {</a:t>
            </a:r>
            <a:r>
              <a:rPr lang="en-US" dirty="0"/>
              <a:t>surname} </a:t>
            </a:r>
            <a:r>
              <a:rPr lang="th-TH" dirty="0"/>
              <a:t>รหัส {</a:t>
            </a:r>
            <a:r>
              <a:rPr lang="en-US" dirty="0"/>
              <a:t>ID}’</a:t>
            </a:r>
            <a:r>
              <a:rPr lang="th-TH" dirty="0"/>
              <a:t> </a:t>
            </a:r>
            <a:r>
              <a:rPr lang="en-US" dirty="0"/>
              <a:t> </a:t>
            </a:r>
            <a:r>
              <a:rPr lang="th-TH" dirty="0"/>
              <a:t>คือ ให้เขียน </a:t>
            </a:r>
            <a:r>
              <a:rPr lang="en-US" dirty="0"/>
              <a:t>string</a:t>
            </a:r>
            <a:r>
              <a:rPr lang="th-TH" dirty="0"/>
              <a:t> โดยใช้ค่าในตัวแปรที่ </a:t>
            </a:r>
            <a:r>
              <a:rPr lang="en-US" dirty="0"/>
              <a:t>input</a:t>
            </a:r>
            <a:r>
              <a:rPr lang="th-TH" dirty="0"/>
              <a:t> และเก็บไว้ในตัวแปร </a:t>
            </a:r>
            <a:r>
              <a:rPr lang="en-US" dirty="0" err="1"/>
              <a:t>st</a:t>
            </a:r>
            <a:endParaRPr lang="th-TH" dirty="0"/>
          </a:p>
          <a:p>
            <a:r>
              <a:rPr lang="en-US" dirty="0"/>
              <a:t>Output </a:t>
            </a:r>
            <a:r>
              <a:rPr lang="th-TH" dirty="0"/>
              <a:t>ให้ </a:t>
            </a:r>
            <a:r>
              <a:rPr lang="en-US" dirty="0"/>
              <a:t>return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1D0-837C-B49B-B3BA-667CCA70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ตัวอย่างการเขียน </a:t>
            </a:r>
            <a:r>
              <a:rPr lang="en-US" dirty="0"/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3F6D-AC1F-8268-F3F9-3F57BCBF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การใช้งานให้เขียนชื่อฟังก์ชั่นและค่า</a:t>
            </a:r>
            <a:r>
              <a:rPr lang="en-US" dirty="0"/>
              <a:t> input </a:t>
            </a:r>
            <a:r>
              <a:rPr lang="th-TH" dirty="0"/>
              <a:t>ตามที่ </a:t>
            </a:r>
            <a:r>
              <a:rPr lang="en-US" dirty="0"/>
              <a:t>def </a:t>
            </a:r>
            <a:r>
              <a:rPr lang="th-TH" dirty="0"/>
              <a:t>ไว้</a:t>
            </a:r>
          </a:p>
          <a:p>
            <a:r>
              <a:rPr lang="th-TH" dirty="0"/>
              <a:t>แบบที่ </a:t>
            </a:r>
            <a:r>
              <a:rPr lang="en-US" dirty="0"/>
              <a:t>1 </a:t>
            </a:r>
            <a:r>
              <a:rPr lang="en-US" dirty="0" err="1"/>
              <a:t>print_name</a:t>
            </a:r>
            <a:r>
              <a:rPr lang="en-US" dirty="0"/>
              <a:t>('</a:t>
            </a:r>
            <a:r>
              <a:rPr lang="th-TH" dirty="0"/>
              <a:t>อินทระ','64</a:t>
            </a:r>
            <a:r>
              <a:rPr lang="en-US" dirty="0" err="1"/>
              <a:t>xxxxxx</a:t>
            </a:r>
            <a:r>
              <a:rPr lang="en-US" dirty="0"/>
              <a:t>','</a:t>
            </a:r>
            <a:r>
              <a:rPr lang="th-TH" dirty="0"/>
              <a:t>ธนพงศ์’) </a:t>
            </a:r>
          </a:p>
          <a:p>
            <a:r>
              <a:rPr lang="th-TH" dirty="0"/>
              <a:t>ผลลัพธ์จะได้ 'ชื่อ ธนพงศ์ นามสกุล อินทระ รหัส 64</a:t>
            </a:r>
            <a:r>
              <a:rPr lang="en-US" dirty="0" err="1"/>
              <a:t>xxxxxx</a:t>
            </a:r>
            <a:r>
              <a:rPr lang="en-US" dirty="0"/>
              <a:t>’</a:t>
            </a:r>
          </a:p>
          <a:p>
            <a:r>
              <a:rPr lang="th-TH" dirty="0"/>
              <a:t>แบบที่ </a:t>
            </a:r>
            <a:r>
              <a:rPr lang="en-US" dirty="0"/>
              <a:t>2 print(</a:t>
            </a:r>
            <a:r>
              <a:rPr lang="en-US" dirty="0" err="1"/>
              <a:t>print_name</a:t>
            </a:r>
            <a:r>
              <a:rPr lang="en-US" dirty="0"/>
              <a:t>(name='</a:t>
            </a:r>
            <a:r>
              <a:rPr lang="th-TH" dirty="0"/>
              <a:t>กาญจนา',</a:t>
            </a:r>
            <a:r>
              <a:rPr lang="en-US" dirty="0"/>
              <a:t>surname='</a:t>
            </a:r>
            <a:r>
              <a:rPr lang="th-TH" dirty="0"/>
              <a:t>ประสาคุณ',</a:t>
            </a:r>
            <a:r>
              <a:rPr lang="en-US" dirty="0"/>
              <a:t>ID='603021855-2’))</a:t>
            </a:r>
            <a:endParaRPr lang="th-TH" dirty="0"/>
          </a:p>
          <a:p>
            <a:r>
              <a:rPr lang="th-TH" dirty="0"/>
              <a:t>ผลลัพธ์จะได้ ชื่อ กาญจนา นามสกุล ประสาคุณ รหัส 603021855-2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2F0B-62A3-73CE-79B5-AB642AE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system-ui"/>
              </a:rPr>
              <a:t>output</a:t>
            </a:r>
            <a:r>
              <a:rPr lang="th-TH" b="0" i="0" dirty="0">
                <a:effectLst/>
                <a:latin typeface="system-ui"/>
              </a:rPr>
              <a:t> หรือการ </a:t>
            </a:r>
            <a:r>
              <a:rPr lang="en-US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A2C9-EE2C-BB5A-92AF-6AA00753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print_name2(</a:t>
            </a:r>
            <a:r>
              <a:rPr lang="en-US" dirty="0" err="1"/>
              <a:t>surname,ID,name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st</a:t>
            </a:r>
            <a:r>
              <a:rPr lang="en-US" dirty="0"/>
              <a:t> = f'</a:t>
            </a:r>
            <a:r>
              <a:rPr lang="th-TH" dirty="0"/>
              <a:t>ชื่อ {</a:t>
            </a:r>
            <a:r>
              <a:rPr lang="en-US" dirty="0"/>
              <a:t>name} </a:t>
            </a:r>
            <a:r>
              <a:rPr lang="th-TH" dirty="0"/>
              <a:t>นามสกุล {</a:t>
            </a:r>
            <a:r>
              <a:rPr lang="en-US" dirty="0"/>
              <a:t>surname} </a:t>
            </a:r>
            <a:r>
              <a:rPr lang="th-TH" dirty="0"/>
              <a:t>รหัส {</a:t>
            </a:r>
            <a:r>
              <a:rPr lang="en-US" dirty="0"/>
              <a:t>ID}'</a:t>
            </a:r>
          </a:p>
          <a:p>
            <a:r>
              <a:rPr lang="en-US" dirty="0"/>
              <a:t>    print(</a:t>
            </a:r>
            <a:r>
              <a:rPr lang="en-US" dirty="0" err="1"/>
              <a:t>st</a:t>
            </a:r>
            <a:r>
              <a:rPr lang="en-US" dirty="0"/>
              <a:t>)</a:t>
            </a:r>
            <a:r>
              <a:rPr lang="th-TH" dirty="0"/>
              <a:t> (สามารถใส่ </a:t>
            </a:r>
            <a:r>
              <a:rPr lang="en-US" dirty="0"/>
              <a:t>print</a:t>
            </a:r>
            <a:r>
              <a:rPr lang="th-TH" dirty="0"/>
              <a:t> แทน </a:t>
            </a:r>
            <a:r>
              <a:rPr lang="en-US" dirty="0"/>
              <a:t>return</a:t>
            </a:r>
            <a:r>
              <a:rPr lang="th-TH" dirty="0"/>
              <a:t> ได้)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print_name2(name='</a:t>
            </a:r>
            <a:r>
              <a:rPr lang="th-TH" dirty="0"/>
              <a:t>กาญจนา',</a:t>
            </a:r>
            <a:r>
              <a:rPr lang="en-US" dirty="0"/>
              <a:t>surname='</a:t>
            </a:r>
            <a:r>
              <a:rPr lang="th-TH" dirty="0"/>
              <a:t>ประสาคุณ',</a:t>
            </a:r>
            <a:r>
              <a:rPr lang="en-US" dirty="0"/>
              <a:t>ID='603021855-2’)</a:t>
            </a:r>
          </a:p>
          <a:p>
            <a:r>
              <a:rPr lang="th-TH" dirty="0"/>
              <a:t>ผลลัพธ์จะได้ </a:t>
            </a:r>
          </a:p>
          <a:p>
            <a:r>
              <a:rPr lang="th-TH" dirty="0"/>
              <a:t>ชื่อ กาญจนา นามสกุล ประสาคุณ รหัส 603021855-2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ADD7-2379-A366-2563-FEDC510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system-ui"/>
              </a:rPr>
              <a:t>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21B1-D097-280A-0AD9-7C2B78C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 Pi():</a:t>
            </a:r>
          </a:p>
          <a:p>
            <a:r>
              <a:rPr lang="en-US" dirty="0"/>
              <a:t>    return 3.14159265359</a:t>
            </a:r>
            <a:endParaRPr lang="th-TH" dirty="0"/>
          </a:p>
          <a:p>
            <a:endParaRPr lang="th-TH" dirty="0"/>
          </a:p>
          <a:p>
            <a:r>
              <a:rPr lang="en-US" dirty="0"/>
              <a:t>Pi()*(2**2) # </a:t>
            </a:r>
            <a:r>
              <a:rPr lang="th-TH" dirty="0"/>
              <a:t>หาพื้นที่ของวงกลมที่มีรัศมีเท่ากับ </a:t>
            </a:r>
            <a:r>
              <a:rPr lang="en-US" dirty="0"/>
              <a:t>Pi * r^2</a:t>
            </a:r>
            <a:endParaRPr lang="th-TH" dirty="0"/>
          </a:p>
          <a:p>
            <a:r>
              <a:rPr lang="th-TH" dirty="0"/>
              <a:t>ผลลัพธ์จะได้ </a:t>
            </a:r>
          </a:p>
          <a:p>
            <a:r>
              <a:rPr lang="en-US" dirty="0"/>
              <a:t>12.56637061436</a:t>
            </a:r>
            <a:endParaRPr lang="th-TH" dirty="0"/>
          </a:p>
          <a:p>
            <a:endParaRPr lang="th-TH" dirty="0"/>
          </a:p>
          <a:p>
            <a:r>
              <a:rPr lang="th-TH" b="0" i="0" dirty="0">
                <a:effectLst/>
                <a:latin typeface="system-ui"/>
              </a:rPr>
              <a:t>ฟังก์ชั่นจำเป็นต้องมี </a:t>
            </a:r>
            <a:r>
              <a:rPr lang="en-US" dirty="0">
                <a:latin typeface="system-ui"/>
              </a:rPr>
              <a:t>2 </a:t>
            </a:r>
            <a:r>
              <a:rPr lang="th-TH" dirty="0">
                <a:latin typeface="system-ui"/>
              </a:rPr>
              <a:t>อย่าง คือ </a:t>
            </a:r>
            <a:endParaRPr lang="en-US" dirty="0">
              <a:latin typeface="system-ui"/>
            </a:endParaRPr>
          </a:p>
          <a:p>
            <a:r>
              <a:rPr lang="en-US" dirty="0"/>
              <a:t>1. def</a:t>
            </a:r>
            <a:r>
              <a:rPr lang="th-TH" dirty="0"/>
              <a:t> ชื่อฟังก์ชั่น</a:t>
            </a:r>
            <a:r>
              <a:rPr lang="en-US" dirty="0"/>
              <a:t>():</a:t>
            </a:r>
          </a:p>
          <a:p>
            <a:r>
              <a:rPr lang="en-US" dirty="0"/>
              <a:t>2. </a:t>
            </a:r>
            <a:r>
              <a:rPr lang="th-TH" sz="2800" dirty="0"/>
              <a:t>เว้นวรรค </a:t>
            </a:r>
            <a:r>
              <a:rPr lang="en-US" sz="2800" b="0" i="0" dirty="0">
                <a:effectLst/>
                <a:latin typeface="system-ui"/>
              </a:rPr>
              <a:t>(indent) </a:t>
            </a:r>
            <a:r>
              <a:rPr lang="th-TH" sz="2800" b="0" i="0" dirty="0">
                <a:effectLst/>
                <a:latin typeface="system-ui"/>
              </a:rPr>
              <a:t>ตามด้วยส่วนประมวณผล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system-ui</vt:lpstr>
      <vt:lpstr>Aptos</vt:lpstr>
      <vt:lpstr>Aptos Display</vt:lpstr>
      <vt:lpstr>Arial</vt:lpstr>
      <vt:lpstr>Office Theme</vt:lpstr>
      <vt:lpstr>Class period 2</vt:lpstr>
      <vt:lpstr>ทบทวนคาบที่แล้ว</vt:lpstr>
      <vt:lpstr>Function</vt:lpstr>
      <vt:lpstr>สัญลักษณ์ที่จำเป็นต้องใช้ในการเขียน Program</vt:lpstr>
      <vt:lpstr>Function template</vt:lpstr>
      <vt:lpstr>ตัวอย่างการเขียน normal function</vt:lpstr>
      <vt:lpstr>ตัวอย่างการเขียน normal function</vt:lpstr>
      <vt:lpstr>ฟังก์ชั่นไม่จำเป็นต้องมี output หรือการ return</vt:lpstr>
      <vt:lpstr>ฟังก์ชั่นไม่จำเป็นต้องมี input</vt:lpstr>
      <vt:lpstr>การกำหนดค่า default ให้กับฟังก์ชั่น</vt:lpstr>
      <vt:lpstr>ตัวอย่างการใช้งานการกำหนดค่า default ให้กับฟังก์ชั่น 1</vt:lpstr>
      <vt:lpstr>ตัวอย่างการใช้งานการกำหนดค่า default ให้กับฟังก์ชั่น 2</vt:lpstr>
      <vt:lpstr>งานในห้อง กลับไปสร้างฟังก์ชั่นใน HW python101</vt:lpstr>
      <vt:lpstr>LOOP การวนซ้ำ</vt:lpstr>
      <vt:lpstr>ตัวอย่าง LOOP การวนซ้ำ </vt:lpstr>
      <vt:lpstr>Homework class period 2 กลับไป python101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</dc:title>
  <dc:creator>Tan PH</dc:creator>
  <cp:lastModifiedBy>Tan PH</cp:lastModifiedBy>
  <cp:revision>1</cp:revision>
  <dcterms:created xsi:type="dcterms:W3CDTF">2024-03-01T04:55:49Z</dcterms:created>
  <dcterms:modified xsi:type="dcterms:W3CDTF">2024-03-01T04:56:47Z</dcterms:modified>
</cp:coreProperties>
</file>