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570" r:id="rId2"/>
    <p:sldId id="618" r:id="rId3"/>
    <p:sldId id="619" r:id="rId4"/>
    <p:sldId id="620" r:id="rId5"/>
    <p:sldId id="621" r:id="rId6"/>
    <p:sldId id="622" r:id="rId7"/>
    <p:sldId id="623" r:id="rId8"/>
    <p:sldId id="624" r:id="rId9"/>
    <p:sldId id="625" r:id="rId10"/>
    <p:sldId id="626" r:id="rId11"/>
    <p:sldId id="627" r:id="rId12"/>
    <p:sldId id="628" r:id="rId13"/>
    <p:sldId id="629" r:id="rId14"/>
    <p:sldId id="630" r:id="rId15"/>
    <p:sldId id="631" r:id="rId16"/>
    <p:sldId id="632" r:id="rId17"/>
    <p:sldId id="633" r:id="rId18"/>
    <p:sldId id="634" r:id="rId19"/>
    <p:sldId id="635" r:id="rId20"/>
    <p:sldId id="636" r:id="rId21"/>
    <p:sldId id="637" r:id="rId22"/>
    <p:sldId id="638" r:id="rId23"/>
    <p:sldId id="63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8F790-2281-4DC5-82F6-2C666AF2DAE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73B0-B5AC-4B3E-88ED-728D8570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5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5A1A-73FD-291D-0129-AC1EAFA79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B769F-8CC7-A643-3DDD-4A5776C73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834A6-B7EF-1177-F5A0-9177EEB4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769-B001-46FF-B3FB-AED9B9449D2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183E2-EFA2-F692-366E-D09EB571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9D12B-1B50-79BC-2FA5-5DC4C906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E4B6-9075-4168-AAF0-B90045E4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BE19-81A8-8A60-51C6-4173A743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ED69B-1176-FA5E-17C3-D3AD7BC32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7F1D9-726D-56CE-3142-1F2C9484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769-B001-46FF-B3FB-AED9B9449D2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B3606-CF8E-3A7E-4C2A-DA0C0015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6814-43C9-6ABF-0C5F-4C422078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E4B6-9075-4168-AAF0-B90045E4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734B8-BB58-CC9D-1324-223C477AA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F53CE-1274-C068-92E8-253A74976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BC3C-53DA-7264-F811-215EEAA3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769-B001-46FF-B3FB-AED9B9449D2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10450-ADF2-7BD8-7C24-C25A9BCC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4B69-52EC-784F-EDF3-267A5CF8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E4B6-9075-4168-AAF0-B90045E4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0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76A2-EA72-DF7C-F058-82F021BA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9C6C-7D58-CCAA-80A1-63DA74173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59FC8-E118-FBA3-2CD3-31914431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769-B001-46FF-B3FB-AED9B9449D2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0924-964B-4B8F-5A5A-F8F1FA3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1A4D3-7D6C-45D7-5E15-4A4FDF01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E4B6-9075-4168-AAF0-B90045E4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8A46-D9E1-A713-3625-DD36FD6B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A23CA-1367-1326-B0E0-15B449F0C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6E334-1E3C-86B4-8C08-D3AEA86A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769-B001-46FF-B3FB-AED9B9449D2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E17AC-227E-5965-CD8D-A0D469D7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FBED-7A9F-AEDF-26B6-C67D4C4E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E4B6-9075-4168-AAF0-B90045E4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6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5B52-F9CA-F877-F425-4D144763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3686B-9B71-8EA8-4998-570C60D75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E7F0E-F0DB-80E9-8F78-D96DD8678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7F884-A0ED-ED2A-ABD4-A2BB6F7E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769-B001-46FF-B3FB-AED9B9449D2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D7FF0-1683-4247-6971-8AAE36EA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205BE-03A3-1FCE-09AA-73DB1D4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E4B6-9075-4168-AAF0-B90045E4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0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57EC-7F23-CE8C-3699-96DF4846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C84EB-D055-9814-F13E-E2455C09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507E6-E03E-74DF-4066-D07AAF944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1E2A0-A101-2853-31F2-E2860A169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9336A-482F-62F1-1717-DB53203B0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8452D-DF34-4E37-564D-49E9DE64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769-B001-46FF-B3FB-AED9B9449D2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C2F8B-E3FC-E36E-B14B-3E134343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3C86E-FC33-4507-9374-D3EC18BD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E4B6-9075-4168-AAF0-B90045E4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4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2319-78CF-72B7-40A4-0F25C826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37DE9-80F9-4D9F-26D9-59067057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769-B001-46FF-B3FB-AED9B9449D2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F1AC5-8A10-FAFB-232F-9BB01658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0F6BD-1905-9F07-D9CA-6D3A650C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E4B6-9075-4168-AAF0-B90045E4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0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6CBC0-B812-BDD9-A204-9A42081D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769-B001-46FF-B3FB-AED9B9449D2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7AA83-9BA3-2D47-DC6E-257CD13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6D6CD-64E6-6610-8C8B-2CCC6773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E4B6-9075-4168-AAF0-B90045E4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5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11FA-B83E-3985-8A3A-04ED7218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EF051-4E0E-AD49-EA80-C28AB840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4A10D-25E3-AD47-C10F-2520042B8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5B667-E35C-DFBE-B98D-E7EED010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769-B001-46FF-B3FB-AED9B9449D2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EF726-9410-C5EC-9E33-9875AE35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F989A-D91B-F3C2-4535-BADDC6DD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E4B6-9075-4168-AAF0-B90045E4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48FB-0476-E41E-1BF7-5DED0BAD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A7BE1-6F50-C3F5-4926-7146665D9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17BEC-E94F-952C-9ACE-B878CDDE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3F670-F72E-C7CE-E62A-2835FAB1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769-B001-46FF-B3FB-AED9B9449D2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C0BC1-E3B9-2891-0E53-373D6951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3FFE-0894-0A0B-B646-7BFF4E65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E4B6-9075-4168-AAF0-B90045E4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2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A433C-825B-1C5A-FFE7-F8CC6E54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6B210-A951-0C41-5B94-F8FB8281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61082-DC74-C4E8-4151-0DC342E8E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2A769-B001-46FF-B3FB-AED9B9449D2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3874A-7A1E-F8C4-96C4-E796467F8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78D17-522D-A8C3-6871-29858660E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1E4B6-9075-4168-AAF0-B90045E4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2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rive.google.com/drive/folders/1AztYMSDdZiwjDHfSl0T51VSCYVRyQ2Z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ookerstudio.google.com/u/0/navigation/report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21​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ptos"/>
              </a:rPr>
              <a:t>Dashboard with google studio​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A3C5-A03D-CC26-2322-767D2ED0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การสร้างหน้า </a:t>
            </a:r>
            <a:r>
              <a:rPr lang="en-US" dirty="0"/>
              <a:t>Dashboard </a:t>
            </a:r>
            <a:r>
              <a:rPr lang="th-TH" dirty="0"/>
              <a:t>เปล่า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ED334-49AB-A0F9-19DE-904C6ABA5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8517"/>
            <a:ext cx="10515600" cy="1544358"/>
          </a:xfrm>
        </p:spPr>
        <p:txBody>
          <a:bodyPr/>
          <a:lstStyle/>
          <a:p>
            <a:r>
              <a:rPr lang="th-TH" dirty="0"/>
              <a:t>ให้ </a:t>
            </a:r>
            <a:r>
              <a:rPr lang="en-US" dirty="0"/>
              <a:t>Click </a:t>
            </a:r>
            <a:r>
              <a:rPr lang="th-TH" dirty="0"/>
              <a:t>ที่ </a:t>
            </a:r>
            <a:r>
              <a:rPr lang="en-US" dirty="0"/>
              <a:t>Create </a:t>
            </a:r>
            <a:r>
              <a:rPr lang="th-TH" dirty="0"/>
              <a:t>หรือ </a:t>
            </a:r>
            <a:r>
              <a:rPr lang="en-US" dirty="0"/>
              <a:t>Blank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3F5A1-015A-1A91-011B-21FE7398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90" y="1690688"/>
            <a:ext cx="10930420" cy="29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1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F7CB-9D4D-1D03-8B74-3396B9FA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หน้า </a:t>
            </a:r>
            <a:r>
              <a:rPr lang="en-US" dirty="0"/>
              <a:t>Dashboard </a:t>
            </a:r>
            <a:r>
              <a:rPr lang="th-TH" dirty="0"/>
              <a:t>เปล่า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489B3-D743-2013-BAE7-AA03F3860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024" y="2503408"/>
            <a:ext cx="7413952" cy="398946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4EBD75-295A-F9FA-6AAD-B978FE7AC688}"/>
              </a:ext>
            </a:extLst>
          </p:cNvPr>
          <p:cNvSpPr txBox="1">
            <a:spLocks/>
          </p:cNvSpPr>
          <p:nvPr/>
        </p:nvSpPr>
        <p:spPr>
          <a:xfrm>
            <a:off x="838200" y="1530723"/>
            <a:ext cx="10515600" cy="15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สำหรับผู้ใช้งานใหม่ เว็ปไซค์จะขึ้นให้กรอกข้อมูลให้เลือกประเทศไทย และกรอก </a:t>
            </a:r>
            <a:r>
              <a:rPr lang="en-US" dirty="0" err="1"/>
              <a:t>Khon</a:t>
            </a:r>
            <a:r>
              <a:rPr lang="en-US" dirty="0"/>
              <a:t> Kean University </a:t>
            </a:r>
            <a:r>
              <a:rPr lang="th-TH" dirty="0"/>
              <a:t>และกดตกลงทั้งหมด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5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6C54-85C2-E981-5D4A-160F82D5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การเชื่อมต่อข้อมูลกับ </a:t>
            </a:r>
            <a:r>
              <a:rPr lang="en-US" dirty="0"/>
              <a:t>Dashboard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B11077-19D6-8115-6416-0D1DE4C9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กดเลือก </a:t>
            </a:r>
            <a:r>
              <a:rPr lang="en-US" dirty="0"/>
              <a:t>Google Sheets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14061-AE7D-1B04-CE78-35175962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94" y="2750604"/>
            <a:ext cx="8175812" cy="30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2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B6E1-7CF0-8442-CA80-D51557E9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การเชื่อมต่อข้อมูลกับ </a:t>
            </a:r>
            <a:r>
              <a:rPr lang="en-US" dirty="0"/>
              <a:t>Dashboard (</a:t>
            </a:r>
            <a:r>
              <a:rPr lang="th-TH" dirty="0"/>
              <a:t>ต่อ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7E89-AE07-209F-3737-449A6287D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สำหรับผู้ใช้งานใหม่ เว็ปไซค์จะขึ้นให้กดอนุญาติการเข้าถึงข้อมูลและเชื่อมต่อ </a:t>
            </a:r>
            <a:r>
              <a:rPr lang="en-US" dirty="0"/>
              <a:t>google drive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D6A5CA-5695-F7BF-CD24-C9ADA14B5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38" y="2732088"/>
            <a:ext cx="9385323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1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4548-EBF4-D353-35DE-7462C622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โหลดข้อมูลเข้าหน้า </a:t>
            </a:r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C1191-68F6-2865-8D4F-2AB68DAB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เลือก </a:t>
            </a:r>
            <a:r>
              <a:rPr lang="en-US" dirty="0"/>
              <a:t>OWNED BY ME &gt; </a:t>
            </a:r>
            <a:r>
              <a:rPr lang="en-US" dirty="0" err="1"/>
              <a:t>random_w_restaurant</a:t>
            </a:r>
            <a:r>
              <a:rPr lang="en-US" dirty="0"/>
              <a:t> &gt; </a:t>
            </a:r>
            <a:r>
              <a:rPr lang="th-TH" dirty="0"/>
              <a:t>กด </a:t>
            </a:r>
            <a:r>
              <a:rPr lang="en-US" dirty="0"/>
              <a:t>Add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0DB37-FF51-B886-5194-E08A1BBF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2821660"/>
            <a:ext cx="9502588" cy="34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4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112E-5D8E-72EC-0FA3-5A110399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หลังจากโหลดข้อมูลเข้าหน้า </a:t>
            </a:r>
            <a:r>
              <a:rPr lang="en-US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2AFF0-7AD9-9C41-2BBD-C34F0D49A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094" y="1690688"/>
            <a:ext cx="8743812" cy="4351338"/>
          </a:xfrm>
        </p:spPr>
      </p:pic>
    </p:spTree>
    <p:extLst>
      <p:ext uri="{BB962C8B-B14F-4D97-AF65-F5344CB8AC3E}">
        <p14:creationId xmlns:p14="http://schemas.microsoft.com/office/powerpoint/2010/main" val="68253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33A7-5F22-F851-24E0-FF3FC618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การเพิ่มข้อมูล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50B2-2C9B-F274-9381-E092D4A9C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กด </a:t>
            </a:r>
            <a:r>
              <a:rPr lang="en-US" dirty="0"/>
              <a:t>Add data </a:t>
            </a:r>
            <a:r>
              <a:rPr lang="th-TH" dirty="0"/>
              <a:t>และทำการเลือก </a:t>
            </a:r>
            <a:r>
              <a:rPr lang="en-US" dirty="0"/>
              <a:t>Google Sheets &gt; OWNED BY ME &gt; </a:t>
            </a:r>
            <a:r>
              <a:rPr lang="en-US" dirty="0" err="1"/>
              <a:t>random_search_Click</a:t>
            </a:r>
            <a:r>
              <a:rPr lang="en-US" dirty="0"/>
              <a:t> &gt; </a:t>
            </a:r>
            <a:r>
              <a:rPr lang="th-TH" dirty="0"/>
              <a:t>กด </a:t>
            </a:r>
            <a:r>
              <a:rPr lang="en-US" dirty="0"/>
              <a:t>Add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D302A-5850-CD98-B842-D75C0E9A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2932299"/>
            <a:ext cx="105441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91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DA70-E3D4-C94F-0106-87C5E290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การรวมข้อมูล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B197F-F9E2-39E9-170C-3EF277A7C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BLEND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7C1421-76CE-9519-57AD-61F2DAA8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76" y="2811877"/>
            <a:ext cx="7709648" cy="3814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2F7466-3D9C-1895-8C1E-B75035EE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178" y="3007939"/>
            <a:ext cx="26479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2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4197-8324-C6FC-A1C7-A8D70A2E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การรวมข้อมูล (ต่อ)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33AE-D084-B2DD-A3DF-7F418E78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th-TH" dirty="0"/>
              <a:t> </a:t>
            </a:r>
            <a:r>
              <a:rPr lang="en-US" dirty="0"/>
              <a:t>Join another table &gt; </a:t>
            </a:r>
            <a:r>
              <a:rPr lang="th-TH" dirty="0"/>
              <a:t>เลือก </a:t>
            </a:r>
            <a:r>
              <a:rPr lang="en-US" dirty="0" err="1"/>
              <a:t>random_search_Click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2D1FE-45B0-D7D2-0368-F056E882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25979"/>
            <a:ext cx="10515600" cy="2866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6C54D-B160-F5F6-E84A-36CE2AD23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969" y="3013532"/>
            <a:ext cx="32194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20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AD32-ECBD-6AD0-AD83-99600B29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การรวมข้อมูล (ต่อ)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FE3B-6A1C-8189-6DE9-4960D489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ตรง</a:t>
            </a:r>
            <a:r>
              <a:rPr lang="en-US" dirty="0"/>
              <a:t> Dimensions </a:t>
            </a:r>
            <a:r>
              <a:rPr lang="th-TH" dirty="0"/>
              <a:t>ให้เลือก </a:t>
            </a:r>
            <a:r>
              <a:rPr lang="en-US" dirty="0"/>
              <a:t>primary key </a:t>
            </a:r>
            <a:r>
              <a:rPr lang="th-TH" dirty="0"/>
              <a:t> ของ </a:t>
            </a:r>
            <a:r>
              <a:rPr lang="en-US" dirty="0"/>
              <a:t>2</a:t>
            </a:r>
            <a:r>
              <a:rPr lang="th-TH" dirty="0"/>
              <a:t> ตารางเพื่อรวมข้อมูล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955F2B-3B3E-4F8C-AC42-F14D6C12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56" y="3429000"/>
            <a:ext cx="11511288" cy="3138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B8A1E9-D489-EE3A-B71D-12EE07CD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920" y="2398997"/>
            <a:ext cx="7709646" cy="206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7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B3EA-3C36-9BC4-8DF5-FE279AD2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โหลดข้อมูล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08DD-FAFA-2FAC-D642-6E2CBBD4D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612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https://drive.google.com/drive/folders/1AztYMSDdZiwjDHfSl0T51VSCYVRyQ2Z3</a:t>
            </a:r>
            <a:endParaRPr lang="en-US" dirty="0"/>
          </a:p>
          <a:p>
            <a:r>
              <a:rPr lang="th-TH" dirty="0"/>
              <a:t>ให้เข้าไปที่ </a:t>
            </a:r>
            <a:r>
              <a:rPr lang="en-US" dirty="0"/>
              <a:t>link google drive </a:t>
            </a:r>
            <a:r>
              <a:rPr lang="th-TH" dirty="0"/>
              <a:t>ข้างต้นและเปิดไฟล์ </a:t>
            </a:r>
            <a:r>
              <a:rPr lang="en-US" dirty="0"/>
              <a:t>4 </a:t>
            </a:r>
            <a:r>
              <a:rPr lang="th-TH" dirty="0"/>
              <a:t>ไฟล์ด้วย </a:t>
            </a:r>
            <a:r>
              <a:rPr lang="en-US" dirty="0"/>
              <a:t>Open with &gt; Google Sheets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2136D-CF11-4CF4-3F12-29D697182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43270"/>
            <a:ext cx="7830114" cy="1748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11C6D-3F61-B762-E209-6CF6EEFD6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91388"/>
            <a:ext cx="7830114" cy="703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115E5-2532-2917-CE07-9C3EB66B7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6064250"/>
            <a:ext cx="91630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86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9560-4F74-7D0C-2C62-3BA9811A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การรวมข้อมูล (ต่อ)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DC5E7-22F1-DA09-8FAC-3AC7131D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สามารถเลือกข้อมูลที่ต้องการแสดงใน</a:t>
            </a:r>
            <a:r>
              <a:rPr lang="en-US" dirty="0"/>
              <a:t> Dashboard</a:t>
            </a:r>
            <a:r>
              <a:rPr lang="th-TH" dirty="0"/>
              <a:t> จากทั้ง </a:t>
            </a:r>
            <a:r>
              <a:rPr lang="en-US" dirty="0"/>
              <a:t>2</a:t>
            </a:r>
            <a:r>
              <a:rPr lang="th-TH" dirty="0"/>
              <a:t> ไฟล์ต่อได้ โดยการเลือกใส่ต่อใน</a:t>
            </a:r>
            <a:r>
              <a:rPr lang="en-US" dirty="0"/>
              <a:t> Dimensions</a:t>
            </a:r>
            <a:r>
              <a:rPr lang="th-TH" dirty="0"/>
              <a:t>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4C8C0F-4DE6-D381-C6BF-4CA272684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8" y="3083788"/>
            <a:ext cx="10255624" cy="27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7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B219-5563-C434-2FC3-BA961261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การรวมข้อมูล (ต่อ)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50D3-68E5-C7BE-CF77-02B5DFE8A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th-TH" dirty="0"/>
              <a:t> </a:t>
            </a:r>
            <a:r>
              <a:rPr lang="en-US" dirty="0"/>
              <a:t>Configure join </a:t>
            </a:r>
            <a:r>
              <a:rPr lang="th-TH" dirty="0"/>
              <a:t>เพื่อกำหนดประเภทการรวมและเลือก </a:t>
            </a:r>
            <a:r>
              <a:rPr lang="en-US" dirty="0"/>
              <a:t>primary key</a:t>
            </a:r>
            <a:r>
              <a:rPr lang="th-TH" dirty="0"/>
              <a:t>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40D5A2-7D67-FF6B-5610-283F4AC1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60" y="2478210"/>
            <a:ext cx="7853080" cy="40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04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D4D4-6889-8A41-1EE5-4E167F2A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การรวมข้อมูล (ต่อ)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6B49B-D6F7-ADAB-BC32-58097994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กำหนดประเภทการรวมและเลือก </a:t>
            </a:r>
            <a:r>
              <a:rPr lang="en-US" dirty="0"/>
              <a:t>primary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5E860-9939-4FE5-6FE0-8910E02B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154" y="2469077"/>
            <a:ext cx="5665692" cy="421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9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AFB6-3836-6938-126B-1E77B0FD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หลังจากรวมข้อมูล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5356B4-769E-1CD9-3F3A-38254DC6F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585" y="2016031"/>
            <a:ext cx="8888829" cy="4351338"/>
          </a:xfrm>
        </p:spPr>
      </p:pic>
    </p:spTree>
    <p:extLst>
      <p:ext uri="{BB962C8B-B14F-4D97-AF65-F5344CB8AC3E}">
        <p14:creationId xmlns:p14="http://schemas.microsoft.com/office/powerpoint/2010/main" val="251884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3390-1818-526B-D001-E75BFE55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ทำสำเนาไฟล์</a:t>
            </a:r>
            <a:r>
              <a:rPr lang="en-US" dirty="0"/>
              <a:t> Google Sheets </a:t>
            </a:r>
            <a:r>
              <a:rPr lang="th-TH" dirty="0"/>
              <a:t>ไว้ที่</a:t>
            </a:r>
            <a:r>
              <a:rPr lang="en-US" dirty="0"/>
              <a:t> google drive </a:t>
            </a:r>
            <a:r>
              <a:rPr lang="th-TH" dirty="0"/>
              <a:t>ตัวเอง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10D2B7-9D93-FE37-7792-75A2530DC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7105" y="1450585"/>
            <a:ext cx="6239436" cy="504229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283B80-810F-C414-C8BC-5EFC7B3A32A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2761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กด </a:t>
            </a:r>
            <a:r>
              <a:rPr lang="en-US" dirty="0"/>
              <a:t>File &gt; Make a copy</a:t>
            </a:r>
          </a:p>
        </p:txBody>
      </p:sp>
    </p:spTree>
    <p:extLst>
      <p:ext uri="{BB962C8B-B14F-4D97-AF65-F5344CB8AC3E}">
        <p14:creationId xmlns:p14="http://schemas.microsoft.com/office/powerpoint/2010/main" val="55880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8A5B-BA29-885A-D91E-7C62099B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ทำสำเนาไฟล์</a:t>
            </a:r>
            <a:r>
              <a:rPr lang="en-US" dirty="0"/>
              <a:t> Google Sheets (</a:t>
            </a:r>
            <a:r>
              <a:rPr lang="th-TH" dirty="0"/>
              <a:t>ต่อ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9DFF05-3F3D-0831-CAF7-BF5A5A392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5392228" cy="498316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0FCD28-886E-44F4-905A-7CDEF0C04D17}"/>
              </a:ext>
            </a:extLst>
          </p:cNvPr>
          <p:cNvSpPr txBox="1">
            <a:spLocks/>
          </p:cNvSpPr>
          <p:nvPr/>
        </p:nvSpPr>
        <p:spPr>
          <a:xfrm>
            <a:off x="838200" y="1666612"/>
            <a:ext cx="51233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ตั้งชื่อไฟล์และเลือกที่อยู่ของไฟล์ที่จะทำสำเนาไว้ใน </a:t>
            </a:r>
            <a:r>
              <a:rPr lang="en-US" dirty="0"/>
              <a:t>google drive </a:t>
            </a:r>
            <a:r>
              <a:rPr lang="th-TH" dirty="0"/>
              <a:t>ของตัวเอง ให้ </a:t>
            </a:r>
            <a:r>
              <a:rPr lang="en-US" dirty="0"/>
              <a:t>click </a:t>
            </a:r>
            <a:r>
              <a:rPr lang="th-TH" dirty="0"/>
              <a:t>ที่ </a:t>
            </a:r>
            <a:r>
              <a:rPr lang="en-US" dirty="0"/>
              <a:t>My Drive </a:t>
            </a:r>
            <a:r>
              <a:rPr lang="th-TH" dirty="0"/>
              <a:t>และสร้างโฟลเดอร์ใหม่ ที่จะใช้เก็บสำเนา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1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D65D-1352-CC9D-3101-BE9E7EB2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ทำสำเนาไฟล์</a:t>
            </a:r>
            <a:r>
              <a:rPr lang="en-US" dirty="0"/>
              <a:t> Google Sheets (</a:t>
            </a:r>
            <a:r>
              <a:rPr lang="th-TH" dirty="0"/>
              <a:t>ต่อ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B9C08-9100-E7D4-F0C3-D39D57DEF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004919"/>
            <a:ext cx="5083827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BA979C-DF01-0AED-A5C4-83A895BD0577}"/>
              </a:ext>
            </a:extLst>
          </p:cNvPr>
          <p:cNvSpPr txBox="1">
            <a:spLocks/>
          </p:cNvSpPr>
          <p:nvPr/>
        </p:nvSpPr>
        <p:spPr>
          <a:xfrm>
            <a:off x="838200" y="1666612"/>
            <a:ext cx="51233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ให้ </a:t>
            </a:r>
            <a:r>
              <a:rPr lang="en-US" dirty="0"/>
              <a:t>Click </a:t>
            </a:r>
            <a:r>
              <a:rPr lang="th-TH" dirty="0"/>
              <a:t>ที่ </a:t>
            </a:r>
            <a:r>
              <a:rPr lang="en-US" dirty="0"/>
              <a:t>All location </a:t>
            </a:r>
            <a:r>
              <a:rPr lang="th-TH" dirty="0"/>
              <a:t>และเลื่อนเมาส์ไปชี้และกดที่ลูกศรขวามือของ </a:t>
            </a:r>
            <a:r>
              <a:rPr lang="en-US" dirty="0"/>
              <a:t>My Drive </a:t>
            </a:r>
            <a:r>
              <a:rPr lang="th-TH" dirty="0"/>
              <a:t>เพื่อเข้าไปสร้างโฟลเดอร์ใหม่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7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7814-273A-9726-3054-B666AC75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ทำสำเนาไฟล์</a:t>
            </a:r>
            <a:r>
              <a:rPr lang="en-US" dirty="0"/>
              <a:t> Google Sheets (</a:t>
            </a:r>
            <a:r>
              <a:rPr lang="th-TH" dirty="0"/>
              <a:t>ต่อ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8DBFD-49B8-1BFE-22FC-5D78886A2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8695" y="1879413"/>
            <a:ext cx="4965105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924B4C-37EE-F795-024D-F51B51370140}"/>
              </a:ext>
            </a:extLst>
          </p:cNvPr>
          <p:cNvSpPr txBox="1">
            <a:spLocks/>
          </p:cNvSpPr>
          <p:nvPr/>
        </p:nvSpPr>
        <p:spPr>
          <a:xfrm>
            <a:off x="838200" y="1666612"/>
            <a:ext cx="51233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ให้ </a:t>
            </a:r>
            <a:r>
              <a:rPr lang="en-US" dirty="0"/>
              <a:t>Click</a:t>
            </a:r>
            <a:r>
              <a:rPr lang="th-TH" dirty="0"/>
              <a:t> สร้างโฟลเดอร์ใหม่ที่ </a:t>
            </a:r>
            <a:r>
              <a:rPr lang="en-US" dirty="0"/>
              <a:t>icon </a:t>
            </a:r>
            <a:r>
              <a:rPr lang="th-TH" dirty="0"/>
              <a:t>ซ้ายล่างและตั้งชื่อโฟลเดอร์</a:t>
            </a:r>
          </a:p>
        </p:txBody>
      </p:sp>
    </p:spTree>
    <p:extLst>
      <p:ext uri="{BB962C8B-B14F-4D97-AF65-F5344CB8AC3E}">
        <p14:creationId xmlns:p14="http://schemas.microsoft.com/office/powerpoint/2010/main" val="196476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DE22-AD86-835A-79CA-B4F13ED1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ทำสำเนาไฟล์</a:t>
            </a:r>
            <a:r>
              <a:rPr lang="en-US" dirty="0"/>
              <a:t> Google Sheets (</a:t>
            </a:r>
            <a:r>
              <a:rPr lang="th-TH" dirty="0"/>
              <a:t>ต่อ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C4ED5-B661-2278-0170-1370D422B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4125" y="1915599"/>
            <a:ext cx="5019675" cy="43148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5C8FF7-60AF-5849-4DBA-34DE99D020EE}"/>
              </a:ext>
            </a:extLst>
          </p:cNvPr>
          <p:cNvSpPr txBox="1">
            <a:spLocks/>
          </p:cNvSpPr>
          <p:nvPr/>
        </p:nvSpPr>
        <p:spPr>
          <a:xfrm>
            <a:off x="838200" y="1666612"/>
            <a:ext cx="51233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</a:t>
            </a:r>
            <a:r>
              <a:rPr lang="th-TH" dirty="0"/>
              <a:t> </a:t>
            </a:r>
            <a:r>
              <a:rPr lang="en-US" dirty="0"/>
              <a:t>Select </a:t>
            </a:r>
            <a:r>
              <a:rPr lang="th-TH" dirty="0"/>
              <a:t>เลือกโฟลเดอร์</a:t>
            </a:r>
          </a:p>
        </p:txBody>
      </p:sp>
    </p:spTree>
    <p:extLst>
      <p:ext uri="{BB962C8B-B14F-4D97-AF65-F5344CB8AC3E}">
        <p14:creationId xmlns:p14="http://schemas.microsoft.com/office/powerpoint/2010/main" val="121405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DDFF-936A-77BF-C42E-885CAC79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ทำสำเนาไฟล์</a:t>
            </a:r>
            <a:r>
              <a:rPr lang="en-US" dirty="0"/>
              <a:t> Google Sheets (</a:t>
            </a:r>
            <a:r>
              <a:rPr lang="th-TH" dirty="0"/>
              <a:t>ต่อ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D6CCF-36FB-D1AD-08B5-56C62ECF2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9013" y="2301361"/>
            <a:ext cx="3257550" cy="35433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EBB1B-1791-E9AC-3FC3-380A7D2176DF}"/>
              </a:ext>
            </a:extLst>
          </p:cNvPr>
          <p:cNvSpPr txBox="1">
            <a:spLocks/>
          </p:cNvSpPr>
          <p:nvPr/>
        </p:nvSpPr>
        <p:spPr>
          <a:xfrm>
            <a:off x="838200" y="1666612"/>
            <a:ext cx="51233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</a:t>
            </a:r>
            <a:r>
              <a:rPr lang="th-TH" dirty="0"/>
              <a:t> </a:t>
            </a:r>
            <a:r>
              <a:rPr lang="en-US" dirty="0"/>
              <a:t>Make a copy </a:t>
            </a:r>
            <a:r>
              <a:rPr lang="th-TH" dirty="0"/>
              <a:t>เพื่อทำสำเนา โดยให้ทำทั้ง </a:t>
            </a:r>
            <a:r>
              <a:rPr lang="en-US" dirty="0"/>
              <a:t>4 </a:t>
            </a:r>
            <a:r>
              <a:rPr lang="th-TH" dirty="0"/>
              <a:t>ไฟล์</a:t>
            </a:r>
          </a:p>
        </p:txBody>
      </p:sp>
    </p:spTree>
    <p:extLst>
      <p:ext uri="{BB962C8B-B14F-4D97-AF65-F5344CB8AC3E}">
        <p14:creationId xmlns:p14="http://schemas.microsoft.com/office/powerpoint/2010/main" val="350343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2BCE-ACC5-AD13-A7A2-A501791F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การเข้าใช้งาน </a:t>
            </a:r>
            <a:r>
              <a:rPr lang="en-US" dirty="0"/>
              <a:t>google data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A439-0EDC-8484-1662-974A959D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https://lookerstudio.google.com/u/0/navigation/reporting</a:t>
            </a:r>
            <a:endParaRPr lang="en-US" dirty="0"/>
          </a:p>
          <a:p>
            <a:r>
              <a:rPr lang="th-TH" dirty="0"/>
              <a:t>ให้เข้าไปที่ </a:t>
            </a:r>
            <a:r>
              <a:rPr lang="en-US" dirty="0"/>
              <a:t>link </a:t>
            </a:r>
            <a:r>
              <a:rPr lang="th-TH" dirty="0"/>
              <a:t>ข้างต้นหรือ ค้นหา </a:t>
            </a:r>
            <a:r>
              <a:rPr lang="en-US" dirty="0"/>
              <a:t>google studio </a:t>
            </a:r>
            <a:r>
              <a:rPr lang="th-TH" dirty="0"/>
              <a:t>ใน </a:t>
            </a:r>
            <a:r>
              <a:rPr lang="en-US" dirty="0"/>
              <a:t>google </a:t>
            </a:r>
          </a:p>
          <a:p>
            <a:r>
              <a:rPr lang="th-TH" dirty="0"/>
              <a:t>ให้ลงชื่อเข้าใช้งานด้วย </a:t>
            </a:r>
            <a:r>
              <a:rPr lang="en-US" dirty="0"/>
              <a:t>google account </a:t>
            </a:r>
            <a:r>
              <a:rPr lang="th-TH" dirty="0"/>
              <a:t>ที่เก็บสำเนาไฟล์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C4A63-54CE-FA51-F397-1EF12ED49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515600" cy="276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459</Words>
  <Application>Microsoft Office PowerPoint</Application>
  <PresentationFormat>Widescreen</PresentationFormat>
  <Paragraphs>48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Class period 21​</vt:lpstr>
      <vt:lpstr>โหลดข้อมูล</vt:lpstr>
      <vt:lpstr>ทำสำเนาไฟล์ Google Sheets ไว้ที่ google drive ตัวเอง </vt:lpstr>
      <vt:lpstr>ทำสำเนาไฟล์ Google Sheets (ต่อ)</vt:lpstr>
      <vt:lpstr>ทำสำเนาไฟล์ Google Sheets (ต่อ)</vt:lpstr>
      <vt:lpstr>ทำสำเนาไฟล์ Google Sheets (ต่อ)</vt:lpstr>
      <vt:lpstr>ทำสำเนาไฟล์ Google Sheets (ต่อ)</vt:lpstr>
      <vt:lpstr>ทำสำเนาไฟล์ Google Sheets (ต่อ)</vt:lpstr>
      <vt:lpstr>การเข้าใช้งาน google data studio</vt:lpstr>
      <vt:lpstr>การสร้างหน้า Dashboard เปล่า</vt:lpstr>
      <vt:lpstr>หน้า Dashboard เปล่า</vt:lpstr>
      <vt:lpstr>การเชื่อมต่อข้อมูลกับ Dashboard</vt:lpstr>
      <vt:lpstr>การเชื่อมต่อข้อมูลกับ Dashboard (ต่อ)</vt:lpstr>
      <vt:lpstr>โหลดข้อมูลเข้าหน้า Dashboard</vt:lpstr>
      <vt:lpstr>หลังจากโหลดข้อมูลเข้าหน้า Dashboard</vt:lpstr>
      <vt:lpstr>การเพิ่มข้อมูล</vt:lpstr>
      <vt:lpstr>การรวมข้อมูล</vt:lpstr>
      <vt:lpstr>การรวมข้อมูล (ต่อ)</vt:lpstr>
      <vt:lpstr>การรวมข้อมูล (ต่อ)</vt:lpstr>
      <vt:lpstr>การรวมข้อมูล (ต่อ)</vt:lpstr>
      <vt:lpstr>การรวมข้อมูล (ต่อ)</vt:lpstr>
      <vt:lpstr>การรวมข้อมูล (ต่อ)</vt:lpstr>
      <vt:lpstr>หลังจากรวมข้อมูล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21</dc:title>
  <dc:creator>Tan PH</dc:creator>
  <cp:lastModifiedBy>Tan PH</cp:lastModifiedBy>
  <cp:revision>2</cp:revision>
  <dcterms:created xsi:type="dcterms:W3CDTF">2024-04-03T12:39:26Z</dcterms:created>
  <dcterms:modified xsi:type="dcterms:W3CDTF">2024-04-03T12:41:17Z</dcterms:modified>
</cp:coreProperties>
</file>