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  <p:sldId id="474" r:id="rId3"/>
    <p:sldId id="469" r:id="rId4"/>
    <p:sldId id="503" r:id="rId5"/>
    <p:sldId id="470" r:id="rId6"/>
    <p:sldId id="471" r:id="rId7"/>
    <p:sldId id="472" r:id="rId8"/>
    <p:sldId id="473" r:id="rId9"/>
    <p:sldId id="4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FF54-D1E1-C595-1AE8-38F9065D0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37815-3376-2DC1-A8B8-5F081FA1E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61AD-D74E-D4A0-1808-07888EEA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5D7A-5D9C-4810-1D4A-ECBA875E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724B-A8E3-E202-4453-7638628A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9E14-D76B-6C45-47EC-E0D6D261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DA3F8-623C-627F-5109-0EE101E3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3939-B17D-EB44-2F94-C1D7DC89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67FF-A735-DC5C-8CE5-4DFDB33A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CE3B-33A7-8519-1E8F-CBEE308F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80787-B9ED-2473-2E59-40A8A9B4A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9EDEC-DE84-EAB2-BC96-7B9D1F439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F638F-3832-1D0B-9829-0202A930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742F-72EA-AD0B-8578-C1D295A2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2494-FF6B-4DFB-203F-16743648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9F4C-2619-5058-A605-C37AFEB6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655A-1B97-93A1-A08D-701F9CCC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E244-94BA-248C-AFF9-1EED2893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320D-6A12-E697-200B-660D7275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A34D-AAC2-AD32-0099-12DD7C31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5C9B-1ADC-53ED-B610-DAC6DE3B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9FB0D-531E-DCF6-40C6-5E9C3D58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D0C77-9789-E0B2-E970-D2BB600A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2F52-0DE3-278A-B851-56A878C1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9ED2-377E-CC9D-801F-41A23BB9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E26C-528D-770B-46D5-B0A5963A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47DE-48E7-A52A-9FEC-BF16E0247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59FC3-D4ED-A082-4FC2-30706EE27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FC51-4DB8-195D-759A-91CCFCAF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98D8E-8DD8-6044-305C-7470D1BF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9695D-F37B-EC7C-98FE-3DB9B838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C1B8-8C76-98D5-3F0E-F0759C54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6115-E26E-2931-0CCE-CD2B1274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C9A59-3986-FB38-D628-8CC73B52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CD447-2310-CD1C-E607-60D9CF0FE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CD0A1-DE55-4557-9005-DDA8CA067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768DD-08EB-0636-8A43-C98084C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0EEF4-D8A7-F157-2D6A-B901A7DD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67B0C-3E00-F7DC-30FC-0488BA0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B6B-E2CB-2F9B-F65E-37B005F0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4D1B2-95A7-2128-144A-D7284396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8C614-880A-79A8-FF79-2DC9C6DD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D928A-D3F0-897F-5CB0-F8C1C116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6FD66-5806-64FA-AD34-EE0E90E8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35663-F146-9BC1-5AA1-998A2F53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3B987-C15E-3CBE-1668-9E7FE591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7A2C-526D-6318-57C3-D498043E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1998-AF95-B7B0-5E44-CFE0EEFB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D49EC-4B18-5E37-5D23-AB9FC7C12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3A61C-36C2-AE78-77B9-C76B40EB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D1B9E-61BF-63DF-6A2F-C0A2547F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1C3D4-8358-B72E-8126-DDB35374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9291-DAC5-ADD4-4E79-ABDDFEE6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7E46-F775-FBAE-2775-5934A3DFF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6408-7230-590A-F893-F05209CB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8BCE6-F03E-BC45-6634-0D029AFE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8E5-6EF0-46B6-A2C4-A173DBC89C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32480-7CE5-20C8-841D-EFA6992F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1EE1-707B-1EEE-CC87-04125B2D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0C63E-79D9-9B4A-CB19-AADED905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6196-F2DD-9D37-109B-E46112F1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D36B-EED4-42C0-2133-5D2A30C71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378E5-6EF0-46B6-A2C4-A173DBC89C5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C8CD-4851-A86C-FBAF-3589F0E80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8AC2-B4B6-481E-BF7B-D8A008024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AD2E4-D34F-44D7-9A48-3BC91C8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.th/dataset/item_7049410f-5bb8-4c75-9e94-112ca18b63e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Visualize_Data_Distribution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FEAC-C216-3D4B-3C93-3E5BAF55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F6BA-B3DE-40F6-BE29-176CE397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โหลดข้อมูลรายได้เฉลี่ยต่อเดือนต่อครัวเรือน จำแนกตามภาค และจังหวัดจาก</a:t>
            </a:r>
          </a:p>
          <a:p>
            <a:r>
              <a:rPr lang="en-US" sz="2000" dirty="0">
                <a:hlinkClick r:id="rId2"/>
              </a:rPr>
              <a:t>https://data.go.th/dataset/item_7049410f-5bb8-4c75-9e94-112ca18b63e2</a:t>
            </a:r>
            <a:endParaRPr lang="th-TH" sz="2000" dirty="0"/>
          </a:p>
          <a:p>
            <a:r>
              <a:rPr lang="th-TH" dirty="0"/>
              <a:t>ให้นักศึกษา </a:t>
            </a:r>
            <a:r>
              <a:rPr lang="en-US" dirty="0"/>
              <a:t>clean </a:t>
            </a:r>
            <a:r>
              <a:rPr lang="th-TH" dirty="0"/>
              <a:t>ข้อมูลคอลัมน์ </a:t>
            </a:r>
            <a:r>
              <a:rPr lang="en-US" dirty="0"/>
              <a:t>‘</a:t>
            </a:r>
            <a:r>
              <a:rPr lang="th-TH" dirty="0"/>
              <a:t>ภาคและจังหวัด</a:t>
            </a:r>
            <a:r>
              <a:rPr lang="en-US" dirty="0"/>
              <a:t>’</a:t>
            </a:r>
            <a:r>
              <a:rPr lang="th-TH" dirty="0"/>
              <a:t> และคอลัมน์ที่เป็น </a:t>
            </a:r>
            <a:r>
              <a:rPr lang="en-US" dirty="0"/>
              <a:t>missing </a:t>
            </a:r>
            <a:r>
              <a:rPr lang="th-TH" dirty="0"/>
              <a:t>ออก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8CC9-B889-8887-C143-8FBC448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การแสดงผลการกระจายของข้อมูล</a:t>
            </a:r>
            <a:r>
              <a:rPr lang="en-US" dirty="0"/>
              <a:t> Scatter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7A0D-B402-EF65-55B9-8367A257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800" dirty="0"/>
              <a:t>สร้าง </a:t>
            </a:r>
            <a:r>
              <a:rPr lang="en-US" sz="2800" dirty="0"/>
              <a:t>google </a:t>
            </a:r>
            <a:r>
              <a:rPr lang="en-US" sz="2800" dirty="0" err="1"/>
              <a:t>colab</a:t>
            </a:r>
            <a:r>
              <a:rPr lang="en-US" sz="2800" dirty="0"/>
              <a:t> </a:t>
            </a:r>
            <a:r>
              <a:rPr lang="th-TH" sz="2800" dirty="0"/>
              <a:t>ใหม่ </a:t>
            </a:r>
            <a:r>
              <a:rPr lang="en-US" sz="2800" dirty="0" err="1"/>
              <a:t>Visualize_Data_Distribution</a:t>
            </a:r>
            <a:r>
              <a:rPr lang="en-US" sz="2800" dirty="0"/>
              <a:t>_(02) </a:t>
            </a:r>
          </a:p>
          <a:p>
            <a:r>
              <a:rPr lang="th-TH" sz="2800" dirty="0"/>
              <a:t>ดาวน์โหลดข้อมูลดอกไม้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th-TH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0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0F66-9524-B849-F8C6-778C7FE2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ดอกไม้ </a:t>
            </a:r>
            <a:r>
              <a:rPr lang="en-US" dirty="0"/>
              <a:t>iris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B35B9-C452-E71A-41DA-51B7E0D3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29" y="1959900"/>
            <a:ext cx="8629742" cy="39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0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3E8B-6421-D83E-1474-12765009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3502-1764-AC40-5D40-09079DF9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คือการมองข้อมูลในตารางแต่ละค่าเป็นจุด </a:t>
            </a:r>
            <a:r>
              <a:rPr lang="en-US" dirty="0"/>
              <a:t>1</a:t>
            </a:r>
            <a:r>
              <a:rPr lang="th-TH" dirty="0"/>
              <a:t> จุด และนำจุดมาสร้างกราฟ เพื่อดูการกระจายของข้อมูลระหว่าง </a:t>
            </a:r>
            <a:r>
              <a:rPr lang="en-US" dirty="0"/>
              <a:t>2</a:t>
            </a:r>
            <a:r>
              <a:rPr lang="th-TH" dirty="0"/>
              <a:t> </a:t>
            </a:r>
            <a:r>
              <a:rPr lang="en-US" dirty="0"/>
              <a:t>nomination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คอลัมน์</a:t>
            </a:r>
            <a:r>
              <a:rPr lang="en-US" dirty="0"/>
              <a:t>)</a:t>
            </a:r>
            <a:r>
              <a:rPr lang="th-TH" dirty="0"/>
              <a:t> </a:t>
            </a:r>
          </a:p>
          <a:p>
            <a:r>
              <a:rPr lang="th-TH" dirty="0"/>
              <a:t>โดยใช้คำสั่ง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แกน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X,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แกน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dirty="0"/>
              <a:t> เช่น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1F256-7871-3568-7E4B-8D9786AF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32" y="4065759"/>
            <a:ext cx="4936894" cy="20924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2B25EE-9816-7238-BD92-485B34AC6B17}"/>
              </a:ext>
            </a:extLst>
          </p:cNvPr>
          <p:cNvSpPr/>
          <p:nvPr/>
        </p:nvSpPr>
        <p:spPr>
          <a:xfrm>
            <a:off x="1033877" y="4001294"/>
            <a:ext cx="1044305" cy="20924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8989A-9368-5FE4-6BD5-4F4FDB7B5F84}"/>
              </a:ext>
            </a:extLst>
          </p:cNvPr>
          <p:cNvSpPr/>
          <p:nvPr/>
        </p:nvSpPr>
        <p:spPr>
          <a:xfrm>
            <a:off x="2944948" y="4001294"/>
            <a:ext cx="1044305" cy="21299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85A03-7562-678B-E0E1-C527960D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54" y="3812510"/>
            <a:ext cx="4022684" cy="30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1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A861-F6EC-A5C9-082B-6A84DB46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c (color)</a:t>
            </a:r>
            <a:r>
              <a:rPr lang="th-TH" dirty="0"/>
              <a:t> กำหนดค่าสีให้ทุกจุด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4035-9E26-C65F-7F46-561F2626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สามารถกำหนดค่าสีที่ต้องการให้ทุกจุดได้</a:t>
            </a:r>
            <a:r>
              <a:rPr lang="en-US" dirty="0"/>
              <a:t> </a:t>
            </a:r>
            <a:r>
              <a:rPr lang="th-TH" dirty="0"/>
              <a:t>แต่ทุกจุดจะสีเดียวกัน เช่น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‘r’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E62FA-7671-769E-4F22-B64BABF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73" y="2817311"/>
            <a:ext cx="5058254" cy="38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C872-F517-7EE5-D60C-3501C72C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c (color)</a:t>
            </a:r>
            <a:r>
              <a:rPr lang="th-TH" dirty="0"/>
              <a:t> กำหนดค่าสีตามกลุ่มข้อมูลที่ต้องการ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4EFD-A396-D3CE-EE40-E7E29D02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th-TH" dirty="0"/>
              <a:t>สามารถกำหนดค่าสีแต่ละจุดตามชื่อดอกไม้แต่ละกลุ่มได้ โดยการแทนที่ข้อมูลชื่อดอกไม้แต่ละกลุ่มด้วยตัวเลข หรือตัวย่อของสี เช่น</a:t>
            </a:r>
          </a:p>
          <a:p>
            <a:r>
              <a:rPr lang="th-TH" dirty="0">
                <a:latin typeface="Courier New" panose="02070309020205020404" pitchFamily="49" charset="0"/>
              </a:rPr>
              <a:t>ใช้คำสั่ง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เพื่อดูชื่อดอกไม้ในคอลัมน์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ผลลัพธ์จะได้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{'Iris-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', 'Iris-versicolor', 'Iris-virginica’}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ใช้คำสั่ง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replace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เพื่อแทนที่ค่าที่ต้องการด้วยตัวเลขหรือตัวย่อสี และเก็บตารางที่แทนที่ข้อมูลไว้ในตัวแปรใหม่ เช่น 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หรือ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20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os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‘r’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‘g’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‘b’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9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CDCB-0A99-28D4-8472-FB966AF4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c (color)</a:t>
            </a:r>
            <a:r>
              <a:rPr lang="th-TH" dirty="0"/>
              <a:t> กำหนดค่าสีตามกลุ่มข้อมูลที่ต้องการ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9B05-47FC-9777-C019-697C73D2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ให้กำหนด </a:t>
            </a:r>
            <a:r>
              <a:rPr lang="en-US" dirty="0"/>
              <a:t>Parameter: c</a:t>
            </a:r>
            <a:r>
              <a:rPr lang="th-TH" dirty="0"/>
              <a:t> ด้วยค่าในคอลัมน์ </a:t>
            </a:r>
            <a:r>
              <a:rPr lang="en-US" dirty="0"/>
              <a:t>Name</a:t>
            </a:r>
            <a:r>
              <a:rPr lang="th-TH" dirty="0"/>
              <a:t> ของตัวแปรตารางที่แทนที่ค่าแล้ว</a:t>
            </a:r>
            <a:endParaRPr lang="en-US" dirty="0"/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58111-B7AF-5561-E41C-DCCB0832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23" y="2883930"/>
            <a:ext cx="5109554" cy="384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8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6441-4021-9B12-C0AB-BFDB245A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</a:t>
            </a:r>
            <a:r>
              <a:rPr lang="th-TH" dirty="0"/>
              <a:t>กำหนดความโปร่งแสง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608A-8149-0EB0-711F-7159F535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คือค่าความโปร่งแสงของสี มีค่า </a:t>
            </a:r>
            <a:r>
              <a:rPr lang="en-US" dirty="0"/>
              <a:t>0</a:t>
            </a:r>
            <a:r>
              <a:rPr lang="th-TH" dirty="0"/>
              <a:t> ถึง </a:t>
            </a:r>
            <a:r>
              <a:rPr lang="en-US" dirty="0"/>
              <a:t>1</a:t>
            </a:r>
            <a:r>
              <a:rPr lang="th-TH" dirty="0"/>
              <a:t> โดย </a:t>
            </a:r>
            <a:r>
              <a:rPr lang="en-US" dirty="0"/>
              <a:t>1</a:t>
            </a:r>
            <a:r>
              <a:rPr lang="th-TH" dirty="0"/>
              <a:t> คือไม่โปรงแสง เพื่อให้มองเห็นจุดที่ถูกบัง (</a:t>
            </a:r>
            <a:r>
              <a:rPr lang="en-US" dirty="0"/>
              <a:t>Bubble Chart)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,alpha=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1865A-29F0-8EC7-CDF0-4965193A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76" y="3241964"/>
            <a:ext cx="4630648" cy="34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Office Theme</vt:lpstr>
      <vt:lpstr>Class period 12</vt:lpstr>
      <vt:lpstr>Quiz2</vt:lpstr>
      <vt:lpstr>การแสดงผลการกระจายของข้อมูล Scatter Plot </vt:lpstr>
      <vt:lpstr>ดอกไม้ iris </vt:lpstr>
      <vt:lpstr>Scatter 2D</vt:lpstr>
      <vt:lpstr>Parameter: c (color) กำหนดค่าสีให้ทุกจุด</vt:lpstr>
      <vt:lpstr>Parameter: c (color) กำหนดค่าสีตามกลุ่มข้อมูลที่ต้องการ</vt:lpstr>
      <vt:lpstr>Parameter: c (color) กำหนดค่าสีตามกลุ่มข้อมูลที่ต้องการ</vt:lpstr>
      <vt:lpstr>alpha กำหนดความโปร่งแสง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12</dc:title>
  <dc:creator>Tan PH</dc:creator>
  <cp:lastModifiedBy>Tan PH</cp:lastModifiedBy>
  <cp:revision>3</cp:revision>
  <dcterms:created xsi:type="dcterms:W3CDTF">2024-03-15T11:24:04Z</dcterms:created>
  <dcterms:modified xsi:type="dcterms:W3CDTF">2024-03-19T10:15:45Z</dcterms:modified>
</cp:coreProperties>
</file>