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5" r:id="rId2"/>
    <p:sldId id="566" r:id="rId3"/>
    <p:sldId id="571" r:id="rId4"/>
    <p:sldId id="591" r:id="rId5"/>
    <p:sldId id="592" r:id="rId6"/>
    <p:sldId id="593" r:id="rId7"/>
    <p:sldId id="594" r:id="rId8"/>
    <p:sldId id="595" r:id="rId9"/>
    <p:sldId id="596" r:id="rId10"/>
    <p:sldId id="597" r:id="rId11"/>
    <p:sldId id="598" r:id="rId12"/>
    <p:sldId id="567" r:id="rId13"/>
    <p:sldId id="600" r:id="rId14"/>
    <p:sldId id="599" r:id="rId15"/>
    <p:sldId id="601" r:id="rId16"/>
    <p:sldId id="60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AEC3-71CB-9284-1DD1-AD2CFA608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244C4-E862-6676-9470-66F14F4BA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7673E-A9A7-E9EF-3BFF-288BDC4A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1B61-77C7-44C3-AB7A-4BAAF94B6EB6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6FD09-BEC4-B69F-B1D4-3C80A020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23D52-C0F9-A75B-937F-37A31C63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5941-6B94-421A-A24C-4A362E48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5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FCF6-633E-7260-2ABD-9150FA85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188D7-D9D1-07F3-33C7-62A27EA9A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957DB-9623-A5C8-459A-A0EE4141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1B61-77C7-44C3-AB7A-4BAAF94B6EB6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08AFA-B55E-6E9C-C44E-C0E888DB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3B66-BFBB-D752-1D1D-2251AE72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5941-6B94-421A-A24C-4A362E48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BDA95-A0C2-A588-9A75-4ED192168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2ED25-25FD-440F-4966-D37A34713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E2A07-034F-BBBB-B881-2CABDA6DE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1B61-77C7-44C3-AB7A-4BAAF94B6EB6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B791A-A7BC-5999-A07F-9B47F89B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0A1E8-BFF2-FB61-C280-AAA36094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5941-6B94-421A-A24C-4A362E48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7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0BB0-DCF0-46F1-0D6C-4723BB66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EF797-D6F3-8D00-EDDA-074EAD76C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47C6-7C64-63BF-40FF-F76C39F0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1B61-77C7-44C3-AB7A-4BAAF94B6EB6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10CBE-0E6E-E107-5411-0339C9FA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B94A2-EADB-5266-2FCE-B21637FA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5941-6B94-421A-A24C-4A362E48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3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6BFF-954E-1ABA-BE9A-49BF8ACB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B74E5-6322-65F0-EB32-BED0CA90D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F6747-50C2-2DE0-5228-D4A61033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1B61-77C7-44C3-AB7A-4BAAF94B6EB6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C2B4E-3528-D763-D78F-988AB04D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84B6F-8D0C-D206-557E-D5C7B8D0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5941-6B94-421A-A24C-4A362E48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652F-2455-AEEF-61BB-6350851A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988EC-0077-D4D8-6FED-AF48B4A23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9DCBD-BD6D-EC01-E5ED-CA5CE5840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92CB4-A79F-774D-0633-0373A6AC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1B61-77C7-44C3-AB7A-4BAAF94B6EB6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27F4C-3325-B0C3-7F2B-C1F00236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6AEA4-6D4F-7DA4-13AB-E2D8CAC5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5941-6B94-421A-A24C-4A362E48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2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84A5-A083-008C-988D-A3253930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BB347-851F-CBAE-D89D-8A6577054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8ECA0-B3DA-A970-861F-93E5A7166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C6BC3-3578-96E9-505E-C0CE5162C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C8FD1-AC88-A401-43BD-8D4B88040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1A8A1-934F-A146-5E88-8AAA1609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1B61-77C7-44C3-AB7A-4BAAF94B6EB6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93B3C-6575-19C9-C5B1-B5D43D12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51F3F-FC21-EFE7-9D6A-57045108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5941-6B94-421A-A24C-4A362E48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1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0645-6668-F601-40A4-385CF0D4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C3830-C5C3-92F1-4E64-1EDE5944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1B61-77C7-44C3-AB7A-4BAAF94B6EB6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B3CA7-36BE-E6A2-6F9A-BA564410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DC8AF-6C1B-E05E-F52D-35F2AAE4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5941-6B94-421A-A24C-4A362E48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9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8E547-E2C8-B515-1770-866F9486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1B61-77C7-44C3-AB7A-4BAAF94B6EB6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A10BC-68EE-FEFC-7037-1B8F209A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595BF-CD20-A9C2-A8A0-6944A206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5941-6B94-421A-A24C-4A362E48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7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6307-F9F5-1566-C949-9A626C4E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4360-A9DD-9663-CFF4-8C9084FBC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E4045-9626-5C87-B177-814D58045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E4964-3CEC-25CC-6707-5F4C9BD3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1B61-77C7-44C3-AB7A-4BAAF94B6EB6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C4973-9B6C-75B6-7D98-3F4F499F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F2F41-B78E-BE3A-1F0D-97838738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5941-6B94-421A-A24C-4A362E48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3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8C1D-B977-35F5-B60A-4F5F3807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27954-4F0C-58B7-1227-6B0B2078E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530C6-246D-ED3F-8C91-99E07A03D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D0C96-84EF-38A7-D7C0-8EF2171D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1B61-77C7-44C3-AB7A-4BAAF94B6EB6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2ED63-CE67-D58B-BC02-D5323F64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48303-03F5-9137-FB78-16CB25A8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5941-6B94-421A-A24C-4A362E48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3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6E069-F117-2E90-9721-EF0937C0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4B4C8-7A22-E5B1-5667-79AA819C7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CC3C8-ED40-45D8-A6E1-AC079B46C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651B61-77C7-44C3-AB7A-4BAAF94B6EB6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B552A-2CF8-07CA-031C-CE5B0D334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373A0-C999-39E6-4F7F-0845AFB52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125941-6B94-421A-A24C-4A362E48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4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period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ptos"/>
              </a:rPr>
              <a:t>Stacked bar chart and histogram​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37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28C9-8322-CEC1-36D5-002A6B41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ผลลัพธ์จะได้ </a:t>
            </a:r>
            <a:r>
              <a:rPr lang="en-US" dirty="0"/>
              <a:t>Stacked Bar Chart</a:t>
            </a:r>
            <a:r>
              <a:rPr lang="th-TH" dirty="0"/>
              <a:t> แนวนอน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E1B96-5B00-8493-A9DC-BEAC24544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1534583"/>
            <a:ext cx="60769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01D6-43F5-60D6-9162-D5C0D9FC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(</a:t>
            </a:r>
            <a:r>
              <a:rPr lang="en-GB" dirty="0"/>
              <a:t>15 </a:t>
            </a:r>
            <a:r>
              <a:rPr lang="th-TH" dirty="0"/>
              <a:t>นาที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D0D-E953-C399-DE30-0D883FD82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โดยให้วาด </a:t>
            </a:r>
            <a:r>
              <a:rPr lang="en-US" dirty="0"/>
              <a:t>Bar chart </a:t>
            </a:r>
            <a:r>
              <a:rPr lang="th-TH" dirty="0"/>
              <a:t>ที่เปรียบเทียบปริมาณคนใช้งาน </a:t>
            </a:r>
            <a:r>
              <a:rPr lang="en-US" dirty="0"/>
              <a:t>Wongnai.com </a:t>
            </a:r>
            <a:r>
              <a:rPr lang="th-TH" dirty="0"/>
              <a:t>สองช่วงเวลา โดยให้กราฟแสดงสัดส่วนของปริมาณคนใช้งานในแต่ละวันด้วย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6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380A-7D14-BD44-281D-F45A6024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35CF7-B6F3-BB64-5E95-D3CECDD1B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กราฟแสดงความถี่ของข้อมูล</a:t>
            </a:r>
          </a:p>
          <a:p>
            <a:r>
              <a:rPr lang="th-TH" dirty="0"/>
              <a:t>คือ นับจำนวนข้อมูลของกลุ่มนั้นๆและนำมาสร้างเป็นกราฟ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1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4F94-1516-C41F-686C-ADAB3AD6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การสร้าง </a:t>
            </a:r>
            <a:r>
              <a:rPr lang="en-US" dirty="0"/>
              <a:t>Histogram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5801D-71A3-AAB3-ED0E-FBBE2091C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สามารถสร้างได้ด้วยคำสั่ง </a:t>
            </a: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(‘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ตัวแปรข้อมูลที่ต้องการสร้างกราฟ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’, ‘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ช่วงของข้อมูลหรือจำนวนแท่ง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(int)’)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718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32CB-AF7D-CF10-C385-3B75B393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ตัวอย่างข้อมูลที่ </a:t>
            </a:r>
            <a:r>
              <a:rPr lang="en-US" dirty="0"/>
              <a:t>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2CFA5-7628-4717-EB25-10DD1046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np.random.seed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2021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mu, sigma 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15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mu + sigma *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np.random.randn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random </a:t>
            </a:r>
            <a:r>
              <a:rPr lang="th-TH" dirty="0"/>
              <a:t>มาจาก </a:t>
            </a:r>
            <a:r>
              <a:rPr lang="en-US" dirty="0"/>
              <a:t>normal distribution </a:t>
            </a:r>
            <a:r>
              <a:rPr lang="th-TH" dirty="0"/>
              <a:t>ที่มี </a:t>
            </a:r>
            <a:r>
              <a:rPr lang="en-US" dirty="0"/>
              <a:t>mean = 100 </a:t>
            </a:r>
            <a:r>
              <a:rPr lang="th-TH" dirty="0"/>
              <a:t>และ </a:t>
            </a:r>
            <a:r>
              <a:rPr lang="en-US" dirty="0" err="1"/>
              <a:t>stdev</a:t>
            </a:r>
            <a:r>
              <a:rPr lang="en-US" dirty="0"/>
              <a:t> = 15</a:t>
            </a:r>
            <a:r>
              <a:rPr lang="th-TH" dirty="0"/>
              <a:t> เก็บไว้ในตัวแปร </a:t>
            </a:r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28356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4B09-3E10-A90A-300C-2FCE9299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สร้างกราฟ </a:t>
            </a:r>
            <a:r>
              <a:rPr lang="en-US" dirty="0"/>
              <a:t>Histogram</a:t>
            </a:r>
            <a:r>
              <a:rPr lang="th-TH" dirty="0"/>
              <a:t> ของข้อมูลที่ </a:t>
            </a:r>
            <a:r>
              <a:rPr lang="en-US" dirty="0"/>
              <a:t>random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315C7-7B1E-175F-6891-EF26F0366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C98223-9C72-D4FA-9BA6-0D667BD20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2426759"/>
            <a:ext cx="58578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5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9BF43-79A9-A055-2F42-12E87174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เพิ่ม </a:t>
            </a:r>
            <a:r>
              <a:rPr lang="en-US" dirty="0"/>
              <a:t>Parameter </a:t>
            </a:r>
            <a:r>
              <a:rPr lang="th-TH" dirty="0"/>
              <a:t>ต่างๆทำให้กราฟด้วยสวยงาม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747E1-1DA0-ACF5-B0B4-8139D27E2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 </a:t>
            </a:r>
            <a:r>
              <a:rPr lang="en-US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density = </a:t>
            </a:r>
            <a:r>
              <a:rPr lang="en-US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facecolor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'violet'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alpha = </a:t>
            </a:r>
            <a:r>
              <a:rPr lang="en-US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0.75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1F209-480C-5927-C121-901E18C98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619375"/>
            <a:ext cx="59436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9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3262-3F7D-C5E6-F0D1-99126B1C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42BC8-27E7-D659-D805-2E6E69AA6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เป็นกราฟแท่งที่สามารถใช้ในการเปรียบเทียบข้อมูลโดยรวมของแต่ละตัวแปร และภายในแท่งกราฟแต่ละแท่งจะแสดงสัดส่วนของข้อมูลของแต่ละกลุ่ม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08F350-8A6E-F64C-162C-6D506DBD3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262" y="2691843"/>
            <a:ext cx="5231476" cy="40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2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23A1-9274-04D2-B715-E465F0D8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ขั้นตอนการสร้าง </a:t>
            </a:r>
            <a:r>
              <a:rPr lang="en-US" dirty="0"/>
              <a:t>Stacked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8CE7C-D3E3-09EF-5BD6-0EAE2B578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ขั้นตอนการสร้างเหมือนกันกับ </a:t>
            </a:r>
            <a:r>
              <a:rPr lang="en-US" dirty="0"/>
              <a:t>Grouped bar chart</a:t>
            </a:r>
            <a:endParaRPr lang="th-TH" dirty="0"/>
          </a:p>
          <a:p>
            <a:r>
              <a:rPr lang="en-US" dirty="0"/>
              <a:t>1.</a:t>
            </a:r>
            <a:r>
              <a:rPr lang="th-TH" dirty="0"/>
              <a:t> เตรียมข้อมูลแต่ละกลุ่มที่ต้องการและเก็บค่าไว้ในตัวแปรเพื่อนำมาสร้างกราฟ </a:t>
            </a:r>
            <a:r>
              <a:rPr lang="en-US" dirty="0"/>
              <a:t>(</a:t>
            </a:r>
            <a:r>
              <a:rPr lang="th-TH" dirty="0"/>
              <a:t>จะใช้ข้อมูล</a:t>
            </a:r>
            <a:r>
              <a:rPr lang="th-T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b4lunch, b4midnight</a:t>
            </a:r>
            <a:r>
              <a:rPr lang="th-T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ที่เตรียมไว้ก่อนหน้านี้</a:t>
            </a:r>
            <a:r>
              <a:rPr lang="en-US" dirty="0"/>
              <a:t>)</a:t>
            </a:r>
            <a:endParaRPr lang="th-TH" dirty="0"/>
          </a:p>
          <a:p>
            <a:r>
              <a:rPr lang="en-US" dirty="0"/>
              <a:t>2.</a:t>
            </a:r>
            <a:r>
              <a:rPr lang="th-TH" dirty="0"/>
              <a:t> กำหนดตัวแปร </a:t>
            </a:r>
            <a:r>
              <a:rPr lang="en-US" dirty="0"/>
              <a:t>labels </a:t>
            </a:r>
            <a:r>
              <a:rPr lang="th-TH" dirty="0"/>
              <a:t>ใช้เก็บชื่อแท่งกราฟ </a:t>
            </a:r>
            <a:r>
              <a:rPr lang="en-US" dirty="0"/>
              <a:t>(</a:t>
            </a:r>
            <a:r>
              <a:rPr lang="th-TH" dirty="0"/>
              <a:t>จะใช้ ตัวแปร </a:t>
            </a:r>
            <a:r>
              <a:rPr lang="en-US" dirty="0"/>
              <a:t>labels </a:t>
            </a:r>
            <a:r>
              <a:rPr lang="th-T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ที่เตรียมไว้ก่อนหน้านี้</a:t>
            </a:r>
            <a:r>
              <a:rPr lang="en-US" dirty="0"/>
              <a:t>)</a:t>
            </a:r>
            <a:endParaRPr lang="th-TH" dirty="0"/>
          </a:p>
          <a:p>
            <a:r>
              <a:rPr lang="en-US" dirty="0"/>
              <a:t>3.</a:t>
            </a:r>
            <a:r>
              <a:rPr lang="th-TH" dirty="0"/>
              <a:t> นำตัวแปรที่เตรียมไว้มาสร้างกราฟ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3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C45A-3E6C-67FE-2592-94FB2FF2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เตรียมตัวแปรที่ใช้สร้างกราฟ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9F49D-3F2B-A715-0BBB-578CE770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th-TH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width 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0.35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    </a:t>
            </a:r>
            <a:endParaRPr lang="th-TH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fig, ax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6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8C40-3D7A-35D3-6253-78533456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สร้างกราฟ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04ACE-4EB9-887C-E7D1-51B5BDA22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ax.bar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(labels, b4lunch, width, label=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'before 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lunch'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,color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'#fc9700’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ax.bar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(labels, b4midnight, width,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bottom=b4lunch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label=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'before 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midnight'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,color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'#19038a’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th-TH" dirty="0"/>
          </a:p>
          <a:p>
            <a:r>
              <a:rPr lang="en-US" dirty="0"/>
              <a:t>Parameter: bottom </a:t>
            </a:r>
            <a:r>
              <a:rPr lang="th-TH" dirty="0"/>
              <a:t>ใช้ในการกำหนดจุดเริ่มต้นที่ต้องการให้วาดกราฟต่อ เช่น </a:t>
            </a:r>
          </a:p>
          <a:p>
            <a:r>
              <a:rPr lang="th-TH" dirty="0"/>
              <a:t>กำหนด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bottom=b4lunch</a:t>
            </a:r>
            <a:r>
              <a:rPr lang="th-TH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ในการวาดกราฟของข้อมูล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b4midnight</a:t>
            </a:r>
            <a:r>
              <a:rPr lang="th-T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th-TH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หมายถึงให้วาดกราฟของข้อมูล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b4midnight</a:t>
            </a:r>
            <a:r>
              <a:rPr lang="th-T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ต่อบนกราฟ</a:t>
            </a:r>
            <a:r>
              <a:rPr lang="th-TH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ของข้อมูล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b4lunch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7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8122-3CDE-1913-A440-21AB827D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กำหนดส่วนประกอบกราฟต่างๆ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4B58-92E9-FBFB-D952-93E1A72D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ax.set_ylabel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'number of requests'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ax.set_title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ปริมาณคนเข้าใช้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Wongnai.com </a:t>
            </a:r>
            <a:r>
              <a:rPr lang="th-TH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ในแต่ละวัน โดยคิดจาก 2 ช่วงเวลา'</a:t>
            </a:r>
            <a:r>
              <a:rPr lang="th-T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ax.legend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th-T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คำสั่งใช้แสดงกราฟ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97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6497-B3C4-EC2B-D806-20273E89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ผลลัพธ์จะได้ </a:t>
            </a:r>
            <a:r>
              <a:rPr lang="en-US" dirty="0"/>
              <a:t>Stacked Bar Chart</a:t>
            </a:r>
            <a:r>
              <a:rPr lang="th-TH" dirty="0"/>
              <a:t> ของ ปริมาณคนเข้าใช้ </a:t>
            </a:r>
            <a:r>
              <a:rPr lang="en-US" dirty="0"/>
              <a:t>Wongnai.com </a:t>
            </a:r>
            <a:r>
              <a:rPr lang="th-TH" dirty="0"/>
              <a:t>ในแต่ละวัน โดยคิดจาก 2 ช่วงเวลา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03E4D-E603-2AA2-5014-272E72A34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1690688"/>
            <a:ext cx="64103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9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9F08-3A1B-099B-4E81-D7473E93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การสร้างกราฟแท่งแนวนอน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6E25F-71AF-3E46-4D12-382B9835B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โดยจะใช้ </a:t>
            </a:r>
            <a:r>
              <a:rPr lang="en-US" dirty="0" err="1"/>
              <a:t>ax.barh</a:t>
            </a:r>
            <a:r>
              <a:rPr lang="en-US" dirty="0"/>
              <a:t> </a:t>
            </a:r>
            <a:r>
              <a:rPr lang="th-TH" dirty="0"/>
              <a:t> ในการสร้างกราฟแท่งแนวนอน เช่น</a:t>
            </a:r>
          </a:p>
          <a:p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ax.barh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(labels, b4lunch, width, label=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'before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lunch'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,color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'#fc9700’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ax.barh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(labels, b4midnight, width, left=b4lunch, label=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'before</a:t>
            </a:r>
            <a:r>
              <a:rPr lang="th-TH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midnight'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,color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'#19038a’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0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6AE4-FB94-13B2-A2AF-728B2203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ตัวอย่างการสร้างกราฟแท่งแนวนอน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A8207-2C0A-2C73-45CB-A47B96B6A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width = 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0.35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fig, ax =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plt.subplots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ax.barh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(labels, b4lunch, width, label=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'before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lunch'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,color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'#fc9700’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ax.barh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(labels, b4midnight, width, left=b4lunch, label=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'before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midnight'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,color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'#19038a’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ax.set_xlabel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'number of requests’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ax.set_title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ปริมาณคนเข้าใช้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Wongnai.com </a:t>
            </a:r>
            <a:r>
              <a:rPr lang="th-TH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ในแต่ละวัน โดยคิดจาก 2 ช่วงเวลา’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ax.legend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2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Courier New</vt:lpstr>
      <vt:lpstr>Office Theme</vt:lpstr>
      <vt:lpstr>Class period 19</vt:lpstr>
      <vt:lpstr>Stacked Bar Chart</vt:lpstr>
      <vt:lpstr>ขั้นตอนการสร้าง Stacked Bar Chart</vt:lpstr>
      <vt:lpstr>เตรียมตัวแปรที่ใช้สร้างกราฟ</vt:lpstr>
      <vt:lpstr>สร้างกราฟ</vt:lpstr>
      <vt:lpstr>กำหนดส่วนประกอบกราฟต่างๆ</vt:lpstr>
      <vt:lpstr>ผลลัพธ์จะได้ Stacked Bar Chart ของ ปริมาณคนเข้าใช้ Wongnai.com ในแต่ละวัน โดยคิดจาก 2 ช่วงเวลา</vt:lpstr>
      <vt:lpstr>การสร้างกราฟแท่งแนวนอน</vt:lpstr>
      <vt:lpstr>ตัวอย่างการสร้างกราฟแท่งแนวนอน</vt:lpstr>
      <vt:lpstr>ผลลัพธ์จะได้ Stacked Bar Chart แนวนอน</vt:lpstr>
      <vt:lpstr>Quiz (15 นาที)</vt:lpstr>
      <vt:lpstr>Histogram</vt:lpstr>
      <vt:lpstr>การสร้าง Histogram </vt:lpstr>
      <vt:lpstr>ตัวอย่างข้อมูลที่ random</vt:lpstr>
      <vt:lpstr>สร้างกราฟ Histogram ของข้อมูลที่ random </vt:lpstr>
      <vt:lpstr>เพิ่ม Parameter ต่างๆทำให้กราฟด้วยสวยงาม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19</dc:title>
  <dc:creator>Tan PH</dc:creator>
  <cp:lastModifiedBy>Tan PH</cp:lastModifiedBy>
  <cp:revision>1</cp:revision>
  <dcterms:created xsi:type="dcterms:W3CDTF">2024-04-01T12:40:35Z</dcterms:created>
  <dcterms:modified xsi:type="dcterms:W3CDTF">2024-04-01T12:41:07Z</dcterms:modified>
</cp:coreProperties>
</file>