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5AEB9-3F69-43CC-84B2-F1072027B1C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ECD4-3C82-4360-9EF4-DA2CF641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0A77-68D4-21AA-105F-6431C58DE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F4845-913F-1AD1-179B-4C221A10A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A9DA-C328-4A13-C86D-90053E5B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D7E3-1AB1-B891-5629-51C393A5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D036-C266-CD67-A4B8-8DBD4A4D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6110-FFE7-D531-D14F-6F0F1415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0E334-28E0-9D2D-3B30-0489AD4D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1EDD-0893-3DAD-0D05-2CD1CC19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2DED-3E33-7FDB-3C8C-54910D59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EA63-86A2-6A2B-C7C9-28A24941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6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C6103-5EE4-CCE4-481F-530992200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FD412-EB39-130E-4622-BF53FEDF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23CE-1AEA-4A3D-A777-CFAD4FD8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C6CF-B585-2B90-AFC6-91B4785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6C4E-A30A-0191-3079-CAB7FE4D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0B68-3FC0-EDB8-EA62-D8E83AB1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15AC-D930-FE3D-8777-745F2A70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CD06-B44C-3F65-F500-0ABDB3F5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F626-287C-9A72-A8DB-04ABC7A7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701D-65B8-2936-D94E-4F84521B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559-4951-8CC3-AA48-EFE59E5C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C2C9F-A4F1-B81B-4CEE-02041132E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58EA-38B8-88E3-7082-053A9F4F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F12E-4640-2EFA-D857-8FA4BD92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41E4-361D-CD9B-AD6F-9D6ACCCA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0D40-6CDE-0C74-9A77-B50D53D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F09C-59E8-58CB-1992-EDDCCADB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DCA3B-858C-CB3B-32C7-F895827DF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C2B70-477F-DD33-3916-2E89DFBB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F8DB8-C412-E6E3-E94F-F431C019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E2F75-FB91-B47D-07D3-E1E9C31C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4600-4506-38FD-A4E3-3566C43A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02B-A5B3-7853-72D4-0950C0300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B7637-5813-1FA8-93A2-33F1812BB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18227-B87B-E726-F296-906F2D350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D8B86-7B85-62AE-9094-FFBB641C5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C132-5C4E-51FA-BC4C-9850C76B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71603-8EBF-F902-80D2-C75C47FE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C868D-7B85-FDBF-233A-AF7F017F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1E0-0E55-26CC-5CE2-048A85F7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4AA6E-4F4B-B311-D993-F77EF934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B0245-EBFB-4ED4-3B96-541C0AA8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8B101-1A0D-FBFF-6FE0-744281DE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23FAA-287A-9249-340A-45B15B16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B463E-2591-5D17-3D05-1F385D11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9BBE4-DB05-4093-B787-81355E25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6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CE1D-8D76-3BDB-DFF9-44703C70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D92F-312E-93AA-4D58-EC873C2F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B60BE-E885-483B-A16C-1813653C2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7ED0-EF56-5F21-F984-3869CB98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52745-F684-BDA3-5671-1CC4BA0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1BD0B-8F98-FB48-21B0-693DBD2A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DA5A-E1A8-8140-205D-50892752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18767-4164-694F-3327-E7C72AAE9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96A9-1C63-3B42-C75F-9B573DCF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B18A5-832C-3C20-B4D3-6B0532CD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91352-377C-85DD-F6C2-E6E16640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7619-8200-3989-DCEC-4AC757FE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BDFFB-4694-D0B4-D82A-AFE0B5BA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C15E7-EAF4-3F45-7289-4039814D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BCF9-3AF6-AADE-0F26-468F9F8CD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C8CA4-1845-4965-99F9-DF5824B2891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6B82-A685-F098-DCDF-53B79C376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041E-12F2-F529-4652-376D17C40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76131-F69C-4E74-9607-76206E08A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ecomposition.PC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17.5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ptos"/>
              </a:rPr>
              <a:t>Visualize_Data_Distribution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_(PCA)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FBFF-E111-27FE-CA84-15F7AF58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pca.explained_variance_ratio</a:t>
            </a:r>
            <a:r>
              <a:rPr lang="en-US" dirty="0"/>
              <a:t>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CC33-2292-E0BE-F465-88B5E66F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ใช้ดูประสิทธิภาพของการกระจายข้อมูล ตามจำนวนแกน เช่น 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array([0.92461621, 0.05301557, 0.01718514, 0.00518309])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0.92461621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คือ ใช้แกน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แกนสามารถอธิบายการกระจายข้อมูลได้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92.4%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0.05301557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คือ ใช้แกน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2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แกนสามารถอธิบายการกระจายข้อมูลได้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92.4+5.3 = 97.7%</a:t>
            </a: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435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8DCE-BB8D-553C-9274-74EAF2B1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PCA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84D5-0ADE-C67A-E06D-5D30A6FA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นำตารางข้อมูล </a:t>
            </a:r>
            <a:r>
              <a:rPr lang="en-US" dirty="0"/>
              <a:t>PCA </a:t>
            </a:r>
            <a:r>
              <a:rPr lang="th-TH" dirty="0"/>
              <a:t>มาสร้างกราฟที่สามารถอธิบายการกระจายตัวของข้อมูลได้ดีที่สุด</a:t>
            </a:r>
          </a:p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example_df2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example_df.replace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Iris-s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etosa'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'PCA1'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'PCA2'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],c=example_df2[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/>
              <a:t> 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(example_df2[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],example_df2[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],c=example_df2[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08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836A-6D2B-E937-6F8C-54B79798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ผลลัพธ์จะได้ </a:t>
            </a:r>
            <a:r>
              <a:rPr lang="en-US" dirty="0"/>
              <a:t>scatter</a:t>
            </a:r>
            <a:r>
              <a:rPr lang="th-TH" dirty="0"/>
              <a:t> </a:t>
            </a:r>
            <a:r>
              <a:rPr lang="en-US" dirty="0"/>
              <a:t> plot  </a:t>
            </a:r>
            <a:r>
              <a:rPr lang="th-TH" dirty="0"/>
              <a:t>ของข้อมูล </a:t>
            </a:r>
            <a:r>
              <a:rPr lang="en-US" dirty="0"/>
              <a:t>PCA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2A106-8227-11D6-A0D4-525D96DE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53" y="1825625"/>
            <a:ext cx="5896494" cy="38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E8D2-19F2-7CC7-ECE7-4119C539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เปรียบเทียบข้อมูลที่ทำ </a:t>
            </a:r>
            <a:r>
              <a:rPr lang="en-US" dirty="0"/>
              <a:t>PCA </a:t>
            </a:r>
            <a:r>
              <a:rPr lang="th-TH" dirty="0"/>
              <a:t>กับข้อมูลก่อนทำ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47ED3-F171-7B0D-E7BC-472387FF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67" y="1738288"/>
            <a:ext cx="4817918" cy="3174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3C808-F12B-F05C-C5DA-AF82ED4A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17" y="1738288"/>
            <a:ext cx="4884989" cy="3174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185C9-C716-D29E-2213-688033817886}"/>
              </a:ext>
            </a:extLst>
          </p:cNvPr>
          <p:cNvSpPr txBox="1"/>
          <p:nvPr/>
        </p:nvSpPr>
        <p:spPr>
          <a:xfrm>
            <a:off x="1677916" y="5119712"/>
            <a:ext cx="2965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/>
              <a:t>กราฟของข้อมูลที่ทำ </a:t>
            </a:r>
            <a:r>
              <a:rPr lang="en-US" sz="2800" dirty="0"/>
              <a:t>PCA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511BC-A66C-1F77-0BBB-9AC3AAF5ADAF}"/>
              </a:ext>
            </a:extLst>
          </p:cNvPr>
          <p:cNvSpPr txBox="1"/>
          <p:nvPr/>
        </p:nvSpPr>
        <p:spPr>
          <a:xfrm>
            <a:off x="7249523" y="5119712"/>
            <a:ext cx="2481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/>
              <a:t>กราฟของข้อมูลก่อนทำ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206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0295-3632-1A1D-A61F-5C5AD3E3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B0B3-B0A1-9EC6-832B-E1512A8D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1"/>
            <a:ext cx="10515600" cy="1671464"/>
          </a:xfrm>
        </p:spPr>
        <p:txBody>
          <a:bodyPr/>
          <a:lstStyle/>
          <a:p>
            <a:r>
              <a:rPr lang="th-TH" dirty="0"/>
              <a:t>การฉายแสงใส่จุดข้อมูลให้เงาของจุดไปตกที่แกนที่กำหนด</a:t>
            </a:r>
          </a:p>
          <a:p>
            <a:r>
              <a:rPr lang="th-TH" dirty="0"/>
              <a:t>ลูกศรภายในกราฟคือเส้นทางของแสง จุดสีน้ำเงินคือข้อมูล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C905E-0B7B-4283-A1C2-6039F085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13" y="1293610"/>
            <a:ext cx="9432174" cy="30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7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73A6-0CA7-DEC7-CBB6-730F741A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(Principal component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9A1D-F049-FD19-75DE-30B1E573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8637"/>
            <a:ext cx="10515600" cy="1306036"/>
          </a:xfrm>
        </p:spPr>
        <p:txBody>
          <a:bodyPr>
            <a:normAutofit/>
          </a:bodyPr>
          <a:lstStyle/>
          <a:p>
            <a:r>
              <a:rPr lang="en-US" dirty="0"/>
              <a:t>PCA </a:t>
            </a:r>
            <a:r>
              <a:rPr lang="th-TH" dirty="0"/>
              <a:t>คือ การหาแกนใหม่ที่สามารถอธิบายการกระจายตัวของข้อมูลได้ดีที่สุด </a:t>
            </a:r>
            <a:r>
              <a:rPr lang="th-TH" b="0" i="0" dirty="0">
                <a:effectLst/>
                <a:latin typeface="system-ui"/>
              </a:rPr>
              <a:t>เมื่อมี ตัวแปร ที่จะนำมาแสดงการกระจายของข้อมูลมากกว่า 2 ตัวแปร สามารถใช้ </a:t>
            </a:r>
            <a:r>
              <a:rPr lang="en-US" b="0" i="0" dirty="0">
                <a:effectLst/>
                <a:latin typeface="system-ui"/>
              </a:rPr>
              <a:t>PCA (Principle Component Analysis) </a:t>
            </a:r>
            <a:r>
              <a:rPr lang="th-TH" b="0" i="0" dirty="0">
                <a:effectLst/>
                <a:latin typeface="system-ui"/>
              </a:rPr>
              <a:t>เพื่อลดจำนวนตัวแปรลงมาได้โดยรักษาลักษณะการกระจายของข้อมูลได้มากที่สุด</a:t>
            </a:r>
            <a:endParaRPr lang="th-TH" dirty="0"/>
          </a:p>
        </p:txBody>
      </p:sp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EE212867-124A-6CF2-60CE-A53016EE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489364"/>
            <a:ext cx="9698182" cy="38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9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E721-C23E-26A4-D266-C6DCA647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b="0" i="0" dirty="0">
                <a:effectLst/>
                <a:latin typeface="system-ui"/>
              </a:rPr>
              <a:t> -&gt; scikit-learn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0D1-B935-6746-0F18-51E191A7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system-ui"/>
                <a:hlinkClick r:id="rId2"/>
              </a:rPr>
              <a:t>https://scikit-learn.org/stable/modules/generated/sklearn.decomposition.PCA.html</a:t>
            </a:r>
            <a:endParaRPr lang="en-US" b="0" i="0" dirty="0">
              <a:effectLst/>
              <a:latin typeface="system-ui"/>
            </a:endParaRPr>
          </a:p>
          <a:p>
            <a:r>
              <a:rPr lang="th-TH" b="0" i="0" dirty="0">
                <a:effectLst/>
                <a:latin typeface="system-ui"/>
              </a:rPr>
              <a:t>เป็น </a:t>
            </a:r>
            <a:r>
              <a:rPr lang="en-US" b="0" i="0" dirty="0">
                <a:effectLst/>
                <a:latin typeface="system-ui"/>
              </a:rPr>
              <a:t>package </a:t>
            </a:r>
            <a:r>
              <a:rPr lang="th-TH" b="0" i="0" dirty="0">
                <a:effectLst/>
                <a:latin typeface="system-ui"/>
              </a:rPr>
              <a:t>ที่รวบรวม </a:t>
            </a:r>
            <a:r>
              <a:rPr lang="en-US" b="0" i="0" dirty="0">
                <a:effectLst/>
                <a:latin typeface="system-ui"/>
              </a:rPr>
              <a:t>function </a:t>
            </a:r>
            <a:r>
              <a:rPr lang="th-TH" b="0" i="0" dirty="0">
                <a:effectLst/>
                <a:latin typeface="system-ui"/>
              </a:rPr>
              <a:t>การทำ </a:t>
            </a:r>
            <a:r>
              <a:rPr lang="en-US" b="0" i="0" dirty="0">
                <a:effectLst/>
                <a:latin typeface="system-ui"/>
              </a:rPr>
              <a:t>Data Science - Machine Learning - Data Mining </a:t>
            </a:r>
            <a:r>
              <a:rPr lang="th-TH" b="0" i="0" dirty="0">
                <a:effectLst/>
                <a:latin typeface="system-ui"/>
              </a:rPr>
              <a:t>เอาไว้ใช้งานแบบไม่ต้องเขียนเอง</a:t>
            </a:r>
            <a:endParaRPr lang="en-US" b="0" i="0" dirty="0">
              <a:effectLst/>
              <a:latin typeface="system-ui"/>
            </a:endParaRPr>
          </a:p>
          <a:p>
            <a:r>
              <a:rPr lang="th-TH" dirty="0">
                <a:latin typeface="system-ui"/>
              </a:rPr>
              <a:t>การใช้งาน </a:t>
            </a:r>
            <a:r>
              <a:rPr lang="en-US" dirty="0">
                <a:latin typeface="system-ui"/>
              </a:rPr>
              <a:t>import PCA </a:t>
            </a:r>
            <a:r>
              <a:rPr lang="th-TH" dirty="0">
                <a:latin typeface="system-ui"/>
              </a:rPr>
              <a:t>ของ </a:t>
            </a:r>
            <a:r>
              <a:rPr lang="en-US" dirty="0" err="1"/>
              <a:t>sklearn</a:t>
            </a:r>
            <a:r>
              <a:rPr lang="th-TH" dirty="0"/>
              <a:t> </a:t>
            </a: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  <a:endParaRPr lang="en-US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60931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6CD2-8ED1-C826-F4DA-631443BC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 </a:t>
            </a:r>
            <a:r>
              <a:rPr lang="en-US" dirty="0"/>
              <a:t>PCA </a:t>
            </a:r>
            <a:r>
              <a:rPr lang="th-TH" dirty="0"/>
              <a:t>มี</a:t>
            </a:r>
            <a:r>
              <a:rPr lang="en-US" dirty="0"/>
              <a:t> 3 </a:t>
            </a:r>
            <a:r>
              <a:rPr lang="th-TH" dirty="0"/>
              <a:t>ขั้นตอน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5B79-C529-FC34-EC4D-F205A380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Import</a:t>
            </a:r>
          </a:p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  <a:endParaRPr lang="en-US" sz="2400" dirty="0">
              <a:latin typeface="system-ui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Define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PCA()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Fit – Transform</a:t>
            </a:r>
            <a:r>
              <a:rPr lang="th-TH" dirty="0"/>
              <a:t> คือ คำสั่งที่ใช้สำหรับหมุนแกนหาแกนใหม่ที่สามารถอธิบายการกระจายตัวของข้อมูลได้ดีที่สุด </a:t>
            </a:r>
            <a:endParaRPr lang="en-US" dirty="0"/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pca.fit_transform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ตัวแปรที่ใช้เก็บข้อมูลที่ต้องการทำ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PCA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378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3975-6982-F43A-82A0-51C2A6D2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เตรียมข้อมูลดอกไม้ </a:t>
            </a:r>
            <a:r>
              <a:rPr lang="en-US" dirty="0"/>
              <a:t>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A002-C956-A898-19CF-5B2C2AFB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example_df.iloc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[:,:-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8DB21-27F0-A5CA-4613-D04F75EC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247" y="3429000"/>
            <a:ext cx="3103418" cy="32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7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D18A-366F-B35F-D501-4F4CBEFF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เริ่มทำ </a:t>
            </a:r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ED7A-E71E-70EE-E378-E785847D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PCA()</a:t>
            </a:r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pca.fit_transform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new_axis.shape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4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9BED-9C7A-E986-73B3-5C36BEDF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ผลลัพธ์การทำ </a:t>
            </a:r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0636-862E-CFC9-CDDB-D3D8B0CD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จะได้ข้อมูลที่ถูกหมุนแกนแล้ว จำนวนข้อมูลเท่าเดิมกับข้อมูลที่</a:t>
            </a:r>
            <a:r>
              <a:rPr lang="en-US" dirty="0"/>
              <a:t> input </a:t>
            </a:r>
            <a:r>
              <a:rPr lang="th-TH" dirty="0"/>
              <a:t>ใช้ทำ </a:t>
            </a:r>
            <a:r>
              <a:rPr lang="en-US" dirty="0"/>
              <a:t>PCA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new_axis.shape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จะได้ผลลัพธ์ </a:t>
            </a:r>
            <a:r>
              <a:rPr lang="en-US" dirty="0"/>
              <a:t>(150, 4)</a:t>
            </a:r>
            <a:endParaRPr lang="th-TH" dirty="0"/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จะได้ผลลัพธ์คือ</a:t>
            </a:r>
            <a:r>
              <a:rPr lang="th-TH" dirty="0"/>
              <a:t>ข้อมูลที่ถูกหมุนแกนแล้ว</a:t>
            </a:r>
            <a:r>
              <a:rPr lang="en-US" dirty="0"/>
              <a:t> </a:t>
            </a:r>
            <a:r>
              <a:rPr lang="th-TH" dirty="0"/>
              <a:t>ในรูปแบบ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51CB9-3A19-D8F5-6E49-5FCAFD80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30" y="3429000"/>
            <a:ext cx="581397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8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D599-88F0-51DB-5D87-FD471F39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แปลงข้อมูล </a:t>
            </a:r>
            <a:r>
              <a:rPr lang="en-US" dirty="0"/>
              <a:t>PCA </a:t>
            </a:r>
            <a:r>
              <a:rPr lang="th-TH" dirty="0"/>
              <a:t>ให้อยู่ในรูปแบบข้อมูลตาราง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E070-18C9-8A19-325E-8434BA19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โดยจะใช้คำสั่ง </a:t>
            </a:r>
            <a:r>
              <a:rPr lang="en-US" dirty="0" err="1"/>
              <a:t>pa.DataFrame</a:t>
            </a:r>
            <a:r>
              <a:rPr lang="en-US" dirty="0"/>
              <a:t>(‘</a:t>
            </a:r>
            <a:r>
              <a:rPr lang="th-TH" dirty="0"/>
              <a:t>ตัวแปรที่ใช้เก็บข้อมูล</a:t>
            </a:r>
            <a:r>
              <a:rPr lang="en-US" dirty="0"/>
              <a:t> array PCA ’, columns=[‘</a:t>
            </a:r>
            <a:r>
              <a:rPr lang="th-TH" dirty="0"/>
              <a:t>ชื่อคอลัมน์ที่ต้องการ </a:t>
            </a:r>
            <a:r>
              <a:rPr lang="en-US" dirty="0"/>
              <a:t>4 </a:t>
            </a:r>
            <a:r>
              <a:rPr lang="th-TH" dirty="0"/>
              <a:t>คอลัมน์</a:t>
            </a:r>
            <a:r>
              <a:rPr lang="en-US" dirty="0"/>
              <a:t>’])</a:t>
            </a:r>
            <a:r>
              <a:rPr lang="th-TH" dirty="0"/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columns = 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'PCA1'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'PCA3'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'PCA4’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7CEA-A9EB-4B68-A264-1A689426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22" y="3429000"/>
            <a:ext cx="2671156" cy="32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7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system-ui</vt:lpstr>
      <vt:lpstr>Aptos</vt:lpstr>
      <vt:lpstr>Aptos Display</vt:lpstr>
      <vt:lpstr>Arial</vt:lpstr>
      <vt:lpstr>Courier New</vt:lpstr>
      <vt:lpstr>Office Theme</vt:lpstr>
      <vt:lpstr>Class period 17.5</vt:lpstr>
      <vt:lpstr>Projection </vt:lpstr>
      <vt:lpstr>PCA (Principal component Analysis)</vt:lpstr>
      <vt:lpstr>sklearn  -&gt; scikit-learn</vt:lpstr>
      <vt:lpstr>การใช้ PCA มี 3 ขั้นตอน</vt:lpstr>
      <vt:lpstr>เตรียมข้อมูลดอกไม้ iris</vt:lpstr>
      <vt:lpstr>เริ่มทำ PCA</vt:lpstr>
      <vt:lpstr>ผลลัพธ์การทำ PCA</vt:lpstr>
      <vt:lpstr>แปลงข้อมูล PCA ให้อยู่ในรูปแบบข้อมูลตาราง</vt:lpstr>
      <vt:lpstr>pca.explained_variance_ratio_</vt:lpstr>
      <vt:lpstr>plot PCA data</vt:lpstr>
      <vt:lpstr>ผลลัพธ์จะได้ scatter  plot  ของข้อมูล PCA </vt:lpstr>
      <vt:lpstr>เปรียบเทียบข้อมูลที่ทำ PCA กับข้อมูลก่อนทำ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17.5</dc:title>
  <dc:creator>Tan PH</dc:creator>
  <cp:lastModifiedBy>Tan PH</cp:lastModifiedBy>
  <cp:revision>1</cp:revision>
  <dcterms:created xsi:type="dcterms:W3CDTF">2024-03-27T12:22:17Z</dcterms:created>
  <dcterms:modified xsi:type="dcterms:W3CDTF">2024-03-27T12:22:37Z</dcterms:modified>
</cp:coreProperties>
</file>