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11" r:id="rId2"/>
    <p:sldId id="512" r:id="rId3"/>
    <p:sldId id="513" r:id="rId4"/>
    <p:sldId id="514" r:id="rId5"/>
    <p:sldId id="516" r:id="rId6"/>
    <p:sldId id="515" r:id="rId7"/>
    <p:sldId id="517" r:id="rId8"/>
    <p:sldId id="518" r:id="rId9"/>
    <p:sldId id="520" r:id="rId10"/>
    <p:sldId id="521" r:id="rId11"/>
    <p:sldId id="522" r:id="rId12"/>
    <p:sldId id="51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539BC-11C6-D2ED-55A3-B064EDF912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66378F-B5AC-5204-FAB5-C63789918B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C492F5-4FE2-440D-1DE2-86A651597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B8FA8-2EB2-4F3B-8C20-EEFEB0CEB5B6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8CE18-D620-8B02-056A-9597B9E7E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D8D6EA-D882-5411-C8F6-C664A1127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D3571-401F-4A9C-8526-B26ED9D8E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518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A3A9A-8A35-424E-AF8B-AE7385FAF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85E033-5233-26DD-901F-CA2A7A406F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FD4A97-162F-73B6-46CE-48125D98C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B8FA8-2EB2-4F3B-8C20-EEFEB0CEB5B6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877F5-DC37-5F16-EEDD-1CD953010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10E124-F977-2CBD-83A7-2667E26EC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D3571-401F-4A9C-8526-B26ED9D8E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140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EDF8B2-9A9F-DAA7-9CD9-3749B10021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1FB714-6F31-C90A-8F35-730BFA08E1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99DF59-327C-9712-443D-2C82FC4C0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B8FA8-2EB2-4F3B-8C20-EEFEB0CEB5B6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C535D-E843-31B1-48F3-C8EA4C0DA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7EB070-9F59-75CF-035F-A88487CDD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D3571-401F-4A9C-8526-B26ED9D8E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296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A121-FF7D-3A49-4293-B32E6D6F0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66CF7-5AE8-D9D4-A293-024CB75DF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359CA4-F2DB-26B8-67AB-85B8A85E2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B8FA8-2EB2-4F3B-8C20-EEFEB0CEB5B6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44067-1803-03A3-D63A-7098AC75C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3F3FA-1BB3-2E09-65D4-8748073A1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D3571-401F-4A9C-8526-B26ED9D8E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540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4383E-6BEE-866A-36CE-23A91AC90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CBA35E-5E4A-12C5-6852-312F6821F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88043-8CC3-FDF3-1817-B931FD673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B8FA8-2EB2-4F3B-8C20-EEFEB0CEB5B6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98413-7962-937F-A3C9-4F4438210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D0185-9484-E04E-20CC-4E5837269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D3571-401F-4A9C-8526-B26ED9D8E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727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C6D00-0503-39BF-FBA7-3117271F1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E1154-6EAE-FD8F-D9DA-CDDD5E4039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EC716B-6543-18A2-65CB-47DA02D3AE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12B9C0-1678-CFD7-6354-A90952CCD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B8FA8-2EB2-4F3B-8C20-EEFEB0CEB5B6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31FAA-2100-319D-AB09-FCDCBA176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0EA9A8-0DE3-C1F8-882D-D99FFAD32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D3571-401F-4A9C-8526-B26ED9D8E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329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AD64E-BF84-3FDD-3CC1-95E1FAD2A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EE6CDA-F9A8-4118-642C-630F31B07C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0DDD50-958E-7C77-8F75-EF3409DB70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25F7B3-72D5-69A9-E311-39E18F635E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BFFAD7-1286-3D40-6DAB-8E2E9EE119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9CFBC8-9886-FD93-F704-6F352DFDF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B8FA8-2EB2-4F3B-8C20-EEFEB0CEB5B6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77B38A-740E-7567-6931-17B75BD68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836885-394C-F7E6-7E9E-B62757633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D3571-401F-4A9C-8526-B26ED9D8E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563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A3CA7-F64A-DA6D-5B97-E211FB703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CCC882-3FF3-A208-43D0-A8E3F23CB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B8FA8-2EB2-4F3B-8C20-EEFEB0CEB5B6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CB554-98E1-5EDF-40AA-C9226699A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816D08-5C1D-CA90-EC67-669474F60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D3571-401F-4A9C-8526-B26ED9D8E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049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E38106-F6CF-9F3F-0EC1-35D676F33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B8FA8-2EB2-4F3B-8C20-EEFEB0CEB5B6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524462-FAAF-767A-606D-9DD4F8F5C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DE3DE5-2A3E-D195-C752-CF2921138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D3571-401F-4A9C-8526-B26ED9D8E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993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8439-7070-382E-0716-DC14EF626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0DACE-CDB6-F94A-160C-38408292A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79796D-75CF-6702-BCD7-DBDBE8BFE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763F01-F726-8DE1-C66C-0379E6FFE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B8FA8-2EB2-4F3B-8C20-EEFEB0CEB5B6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11ED86-DF3A-47DB-6546-DA27D3009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211B6F-6B9F-AE73-53CD-8360172CE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D3571-401F-4A9C-8526-B26ED9D8E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518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36D3F-CA1B-44D0-5503-6446D46E5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208A5A-5977-3B34-C07C-7F58A24E93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3FF84E-6A6B-577E-811F-5437B55CBD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0526B-C20C-2597-719B-1ED918CF3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B8FA8-2EB2-4F3B-8C20-EEFEB0CEB5B6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EC42F9-3BFC-6FEF-9717-7094C4501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ADB49A-5824-98B6-225D-EC296718C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D3571-401F-4A9C-8526-B26ED9D8E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831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487DF8-7E89-730C-95C7-A497E0CFB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317981-36DA-49B2-9944-D8C744F76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119DD-DCC8-8A31-6611-86F7A8439C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CB8FA8-2EB2-4F3B-8C20-EEFEB0CEB5B6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B9A58-347C-5C19-024F-0D3944FB66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E27AE-DFE9-2D36-1609-A202655FEE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BD3571-401F-4A9C-8526-B26ED9D8E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523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757DAB-7B06-5000-0148-3EA23EA52D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62382-B4C8-C782-BE87-8B4EDA3CB9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Class period 15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267A60-05D2-1E27-EEB8-5C7EF63B65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Visualize_Data_Distribution</a:t>
            </a:r>
            <a:r>
              <a:rPr lang="en-US" dirty="0"/>
              <a:t> part4</a:t>
            </a:r>
          </a:p>
        </p:txBody>
      </p:sp>
    </p:spTree>
    <p:extLst>
      <p:ext uri="{BB962C8B-B14F-4D97-AF65-F5344CB8AC3E}">
        <p14:creationId xmlns:p14="http://schemas.microsoft.com/office/powerpoint/2010/main" val="304918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69ABE-D432-1B5B-0732-07EF5CB7C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Parameter: </a:t>
            </a:r>
            <a:r>
              <a:rPr lang="en-US" dirty="0" err="1"/>
              <a:t>showmedians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D4DD9-BED9-1A54-E9D2-4710B3FC2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การแสดง </a:t>
            </a:r>
            <a:r>
              <a:rPr lang="en-US" dirty="0"/>
              <a:t>medians </a:t>
            </a:r>
            <a:r>
              <a:rPr lang="th-TH" dirty="0"/>
              <a:t>บนกราฟ</a:t>
            </a:r>
            <a:r>
              <a:rPr lang="en-US" dirty="0"/>
              <a:t> violin-plot </a:t>
            </a:r>
            <a:r>
              <a:rPr lang="th-TH" dirty="0"/>
              <a:t>สามารถแสดงได้โดยใช้ </a:t>
            </a:r>
            <a:r>
              <a:rPr lang="en-US" dirty="0"/>
              <a:t>parameter: </a:t>
            </a:r>
            <a:r>
              <a:rPr lang="en-US" dirty="0" err="1"/>
              <a:t>showmedians</a:t>
            </a:r>
            <a:r>
              <a:rPr lang="en-US" dirty="0"/>
              <a:t> =True (default=False ) </a:t>
            </a:r>
            <a:r>
              <a:rPr lang="th-TH" dirty="0"/>
              <a:t>เช่น </a:t>
            </a:r>
            <a:endParaRPr lang="en-US" dirty="0"/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vi =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plt.violinplot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0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SepalWidth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][:</a:t>
            </a:r>
            <a:r>
              <a:rPr lang="en-US" sz="20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showmedians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20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B16E6D-E914-A93E-47DF-2A20BD90C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9288" y="3152697"/>
            <a:ext cx="4793424" cy="3572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245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98C1D-7DB6-F77D-ACE9-16CD46094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เปรียบเทียบระหว่าง </a:t>
            </a:r>
            <a:r>
              <a:rPr lang="en-US" dirty="0"/>
              <a:t>box-plot </a:t>
            </a:r>
            <a:r>
              <a:rPr lang="th-TH" dirty="0"/>
              <a:t>กับ </a:t>
            </a:r>
            <a:r>
              <a:rPr lang="en-US" dirty="0"/>
              <a:t>violin-plot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B4D8E-FD58-0330-BBEF-98F67A550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plt.subplot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20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20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bb =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plt.boxplot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0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SepalWidth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][:</a:t>
            </a:r>
            <a:r>
              <a:rPr lang="en-US" sz="20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  <a:p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plt.subplot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20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20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vi =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plt.violinplot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0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SepalWidth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][:</a:t>
            </a:r>
            <a:r>
              <a:rPr lang="en-US" sz="20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showmedians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20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EAC4BC-D450-6CB1-D8ED-723A4BB7F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7124" y="3429000"/>
            <a:ext cx="4277752" cy="3228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896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65223-9E72-8E58-DABB-35E43E695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84EB9-B5D9-7DB4-41BB-FF427824D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th-TH" dirty="0"/>
              <a:t>เขียน </a:t>
            </a:r>
            <a:r>
              <a:rPr lang="en-US" dirty="0"/>
              <a:t>function </a:t>
            </a:r>
            <a:r>
              <a:rPr lang="th-TH" dirty="0"/>
              <a:t>ที่รับ </a:t>
            </a:r>
            <a:r>
              <a:rPr lang="en-US" dirty="0"/>
              <a:t>input </a:t>
            </a:r>
            <a:r>
              <a:rPr lang="th-TH" dirty="0"/>
              <a:t>เป็น </a:t>
            </a:r>
            <a:r>
              <a:rPr lang="en-US" dirty="0"/>
              <a:t>output </a:t>
            </a:r>
            <a:r>
              <a:rPr lang="th-TH" dirty="0"/>
              <a:t>ของ </a:t>
            </a:r>
            <a:r>
              <a:rPr lang="en-US" dirty="0"/>
              <a:t>boxplot </a:t>
            </a:r>
            <a:r>
              <a:rPr lang="th-TH" dirty="0"/>
              <a:t>แล้ว แสดงค่า </a:t>
            </a:r>
            <a:r>
              <a:rPr lang="en-US" dirty="0"/>
              <a:t>min, max, q1, q2, q3</a:t>
            </a:r>
          </a:p>
          <a:p>
            <a:r>
              <a:rPr lang="en-US" dirty="0"/>
              <a:t>2. </a:t>
            </a:r>
            <a:r>
              <a:rPr lang="th-TH" dirty="0"/>
              <a:t>วาด </a:t>
            </a:r>
            <a:r>
              <a:rPr lang="en-US" dirty="0"/>
              <a:t>boxplot </a:t>
            </a:r>
            <a:r>
              <a:rPr lang="th-TH" dirty="0"/>
              <a:t>เปรียบเทียบ การกระจายตัวของข้อมูล </a:t>
            </a:r>
            <a:r>
              <a:rPr lang="en-US" dirty="0" err="1"/>
              <a:t>PetalLength</a:t>
            </a:r>
            <a:r>
              <a:rPr lang="en-US" dirty="0"/>
              <a:t> </a:t>
            </a:r>
            <a:r>
              <a:rPr lang="th-TH" dirty="0"/>
              <a:t>ของดอก </a:t>
            </a:r>
            <a:r>
              <a:rPr lang="en-US" dirty="0"/>
              <a:t>iris </a:t>
            </a:r>
            <a:r>
              <a:rPr lang="th-TH" dirty="0"/>
              <a:t>ทั้ง 3 ชนิด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2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337DE-B906-4A97-5AD8-FFFB3E0D5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Box-plot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4760BF4-1F6D-428C-3991-8F0295B46C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4662" y="1825625"/>
            <a:ext cx="870267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889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AA722-E766-99A4-42F4-78DAA6DEF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Box-plot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80ECE-1AC0-6E96-DDD4-2728DE57F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h-TH" dirty="0"/>
              <a:t>ใช้ดูการกระจายของข้อมูลและ </a:t>
            </a:r>
            <a:r>
              <a:rPr lang="en-US" dirty="0"/>
              <a:t>outliers</a:t>
            </a:r>
            <a:r>
              <a:rPr lang="th-TH" dirty="0"/>
              <a:t> โดย </a:t>
            </a:r>
            <a:r>
              <a:rPr lang="en-US" dirty="0"/>
              <a:t>box-plot </a:t>
            </a:r>
            <a:r>
              <a:rPr lang="th-TH" dirty="0"/>
              <a:t>สามารถ </a:t>
            </a:r>
            <a:r>
              <a:rPr lang="en-US" dirty="0"/>
              <a:t>return </a:t>
            </a:r>
            <a:r>
              <a:rPr lang="th-TH" dirty="0"/>
              <a:t>ดูค่าที่ต้องการ เช่น </a:t>
            </a:r>
            <a:r>
              <a:rPr lang="en-US" dirty="0"/>
              <a:t>whiskers, caps, boxes, medians, fliers, means </a:t>
            </a:r>
            <a:r>
              <a:rPr lang="th-TH" dirty="0"/>
              <a:t>จากการวาดกราฟได้</a:t>
            </a:r>
          </a:p>
          <a:p>
            <a:pPr marL="0" indent="0">
              <a:buNone/>
            </a:pPr>
            <a:r>
              <a:rPr lang="th-TH" dirty="0"/>
              <a:t>วาด </a:t>
            </a:r>
            <a:r>
              <a:rPr lang="en-US" dirty="0"/>
              <a:t>Box-plot </a:t>
            </a:r>
            <a:r>
              <a:rPr lang="th-TH" dirty="0"/>
              <a:t>ใช้คำสั่ง </a:t>
            </a:r>
            <a:r>
              <a:rPr lang="en-US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plt.boxplot</a:t>
            </a:r>
            <a:r>
              <a:rPr lang="en-US" dirty="0">
                <a:solidFill>
                  <a:srgbClr val="545454"/>
                </a:solidFill>
                <a:latin typeface="Courier New" panose="02070309020205020404" pitchFamily="49" charset="0"/>
              </a:rPr>
              <a:t>(‘</a:t>
            </a:r>
            <a:r>
              <a:rPr lang="th-TH" dirty="0">
                <a:solidFill>
                  <a:srgbClr val="545454"/>
                </a:solidFill>
                <a:latin typeface="Courier New" panose="02070309020205020404" pitchFamily="49" charset="0"/>
              </a:rPr>
              <a:t>ข้อมูลคอลัมน์</a:t>
            </a:r>
            <a:r>
              <a:rPr lang="en-US" dirty="0">
                <a:solidFill>
                  <a:srgbClr val="545454"/>
                </a:solidFill>
                <a:latin typeface="Courier New" panose="02070309020205020404" pitchFamily="49" charset="0"/>
              </a:rPr>
              <a:t>x’)</a:t>
            </a:r>
            <a:r>
              <a:rPr lang="th-TH" dirty="0">
                <a:solidFill>
                  <a:srgbClr val="545454"/>
                </a:solidFill>
                <a:latin typeface="Courier New" panose="02070309020205020404" pitchFamily="49" charset="0"/>
              </a:rPr>
              <a:t> เช่น ใช้ข้อมูลดอกไม้  </a:t>
            </a:r>
            <a:r>
              <a:rPr lang="en-US" dirty="0">
                <a:solidFill>
                  <a:srgbClr val="545454"/>
                </a:solidFill>
                <a:latin typeface="Courier New" panose="02070309020205020404" pitchFamily="49" charset="0"/>
              </a:rPr>
              <a:t>iris</a:t>
            </a:r>
            <a:endParaRPr lang="th-TH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plt.boxplot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SepalWidth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EA21DF-6049-F1D7-00B9-1F4814C5C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2545" y="3841346"/>
            <a:ext cx="4724400" cy="28670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9CD4AF-292B-40E2-6120-0E75A489DA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629" y="4245660"/>
            <a:ext cx="5178828" cy="1627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098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4A7A2-2BC8-F2E5-8D21-A659EAD88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 </a:t>
            </a:r>
            <a:r>
              <a:rPr lang="en-US" dirty="0"/>
              <a:t>return </a:t>
            </a:r>
            <a:r>
              <a:rPr lang="th-TH" dirty="0"/>
              <a:t>ค่าจาก</a:t>
            </a:r>
            <a:r>
              <a:rPr lang="en-US" dirty="0"/>
              <a:t> Box-plot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35168-08E1-524E-7948-37AE30832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กำหนดตัวแปรที่จะใช้เก็บค่ากราฟ</a:t>
            </a:r>
            <a:r>
              <a:rPr lang="en-US" dirty="0"/>
              <a:t> Box-plot </a:t>
            </a:r>
            <a:endParaRPr lang="th-TH" dirty="0"/>
          </a:p>
          <a:p>
            <a:r>
              <a:rPr lang="th-TH" dirty="0"/>
              <a:t>ตัวแปร</a:t>
            </a:r>
            <a:r>
              <a:rPr lang="en-US" dirty="0"/>
              <a:t> Box-plot  </a:t>
            </a:r>
            <a:r>
              <a:rPr lang="th-TH" dirty="0"/>
              <a:t>จากนั้นเลือกค่าที่ต้องการ </a:t>
            </a:r>
            <a:r>
              <a:rPr lang="en-US" dirty="0"/>
              <a:t>return </a:t>
            </a:r>
            <a:r>
              <a:rPr lang="th-TH" dirty="0"/>
              <a:t>ตามด้วย </a:t>
            </a:r>
            <a:r>
              <a:rPr lang="en-US" dirty="0"/>
              <a:t>.</a:t>
            </a:r>
            <a:r>
              <a:rPr lang="en-US" dirty="0" err="1"/>
              <a:t>get_ydata</a:t>
            </a:r>
            <a:r>
              <a:rPr lang="en-US" dirty="0"/>
              <a:t>() </a:t>
            </a:r>
            <a:r>
              <a:rPr lang="th-TH" dirty="0"/>
              <a:t>หรือ </a:t>
            </a:r>
            <a:r>
              <a:rPr lang="en-US" dirty="0"/>
              <a:t>.</a:t>
            </a:r>
            <a:r>
              <a:rPr lang="en-US" dirty="0" err="1"/>
              <a:t>get_xdata</a:t>
            </a:r>
            <a:r>
              <a:rPr lang="en-US" dirty="0"/>
              <a:t>() </a:t>
            </a:r>
            <a:r>
              <a:rPr lang="th-TH" dirty="0"/>
              <a:t> เลือกแนวแกนที่ต้องการดูค่า เช่น ต้องการดูค่า </a:t>
            </a:r>
            <a:r>
              <a:rPr lang="en-US" dirty="0"/>
              <a:t>fliers(outliers) </a:t>
            </a:r>
            <a:r>
              <a:rPr lang="th-TH" dirty="0"/>
              <a:t>ในแนวแกน</a:t>
            </a:r>
            <a:r>
              <a:rPr lang="en-US" dirty="0"/>
              <a:t> y</a:t>
            </a:r>
            <a:endParaRPr lang="th-TH" dirty="0"/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 =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plt.boxplot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SepalWidth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o[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'fliers'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get_ydata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r>
              <a:rPr lang="th-TH" dirty="0"/>
              <a:t>ผลลัพธ์จะได้ค่า</a:t>
            </a:r>
            <a:r>
              <a:rPr lang="en-US" dirty="0"/>
              <a:t> fliers </a:t>
            </a:r>
            <a:r>
              <a:rPr lang="th-TH" dirty="0"/>
              <a:t>ของกราฟ </a:t>
            </a:r>
            <a:r>
              <a:rPr lang="en-US" dirty="0"/>
              <a:t>Box-plot </a:t>
            </a:r>
            <a:r>
              <a:rPr lang="th-TH" dirty="0"/>
              <a:t>ในตัวแปร </a:t>
            </a:r>
            <a:r>
              <a:rPr lang="en-US" dirty="0"/>
              <a:t>o </a:t>
            </a:r>
            <a:endParaRPr lang="th-TH" dirty="0"/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array([2. , 4.4, 4.1, 4.2])</a:t>
            </a:r>
            <a:endParaRPr lang="th-TH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723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B03CC-73A4-8027-6EDE-F27E5D8D4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Parameter: vert=False </a:t>
            </a:r>
            <a:r>
              <a:rPr lang="th-TH" dirty="0"/>
              <a:t>ปรับกราฟเป็นวาดแนวแกน </a:t>
            </a:r>
            <a:r>
              <a:rPr lang="en-US" dirty="0"/>
              <a:t>x</a:t>
            </a:r>
            <a:r>
              <a:rPr lang="en-GB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239AA-E3BC-BB94-B9E9-980BC4E49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สามารถวากราฟในแนวแกน </a:t>
            </a:r>
            <a:r>
              <a:rPr lang="en-US" dirty="0"/>
              <a:t>x</a:t>
            </a:r>
            <a:r>
              <a:rPr lang="th-TH" dirty="0"/>
              <a:t> ได้โดยการใส่และกำหนด</a:t>
            </a:r>
            <a:r>
              <a:rPr lang="en-US" dirty="0"/>
              <a:t> parameter: vert=False (default=True)  </a:t>
            </a:r>
            <a:r>
              <a:rPr lang="th-TH" dirty="0"/>
              <a:t>เช่น</a:t>
            </a:r>
          </a:p>
          <a:p>
            <a:r>
              <a:rPr lang="en-US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ybp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plt.boxplot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SepalWidth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],vert=</a:t>
            </a:r>
            <a:r>
              <a:rPr lang="en-US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False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6BC696-C90A-93D5-327C-79E971B98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6478" y="3312621"/>
            <a:ext cx="4499043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185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83BAD-D4E3-63E8-C4CD-41E54B5F0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Parameter: </a:t>
            </a:r>
            <a:r>
              <a:rPr lang="en-US" dirty="0" err="1"/>
              <a:t>showmeans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587B2-7E34-B2FC-0E6A-6C0BFDD33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การแสดง </a:t>
            </a:r>
            <a:r>
              <a:rPr lang="en-US" dirty="0"/>
              <a:t>means </a:t>
            </a:r>
            <a:r>
              <a:rPr lang="th-TH" dirty="0"/>
              <a:t>บนกราฟ</a:t>
            </a:r>
            <a:r>
              <a:rPr lang="en-US" dirty="0"/>
              <a:t> box-plot </a:t>
            </a:r>
            <a:r>
              <a:rPr lang="th-TH" dirty="0"/>
              <a:t>สามารถแสดงได้โดยใช้ </a:t>
            </a:r>
            <a:r>
              <a:rPr lang="en-US" dirty="0"/>
              <a:t>parameter: </a:t>
            </a:r>
            <a:r>
              <a:rPr lang="en-US" dirty="0" err="1"/>
              <a:t>showmeans</a:t>
            </a:r>
            <a:r>
              <a:rPr lang="en-US" dirty="0"/>
              <a:t>=True (default=False ) </a:t>
            </a:r>
            <a:r>
              <a:rPr lang="th-TH" dirty="0"/>
              <a:t>เช่น </a:t>
            </a:r>
            <a:endParaRPr lang="en-US" dirty="0"/>
          </a:p>
          <a:p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ybp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plt.boxplot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0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SepalWidth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],vert=</a:t>
            </a:r>
            <a:r>
              <a:rPr lang="en-US" sz="2000" b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False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,showmeans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20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06C940-31F2-DE8B-E811-D459F54CB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0539" y="3258589"/>
            <a:ext cx="4630921" cy="347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754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D7BC4-7E3B-9B3C-2373-5D721F1C3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Parameter: </a:t>
            </a:r>
            <a:r>
              <a:rPr lang="en-US" dirty="0" err="1"/>
              <a:t>meanline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17A67-6CA7-775F-2F0E-AB49B777E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แสดง </a:t>
            </a:r>
            <a:r>
              <a:rPr lang="en-US" dirty="0"/>
              <a:t>means </a:t>
            </a:r>
            <a:r>
              <a:rPr lang="th-TH" dirty="0"/>
              <a:t>เป็นเส้นเพื่อง่ายต่อการเปรียบเทียบ ใช้ </a:t>
            </a:r>
            <a:r>
              <a:rPr lang="en-US" dirty="0"/>
              <a:t>parameter: </a:t>
            </a:r>
            <a:r>
              <a:rPr lang="en-US" dirty="0" err="1"/>
              <a:t>meanline</a:t>
            </a:r>
            <a:r>
              <a:rPr lang="en-US" dirty="0"/>
              <a:t>=True (default=False) </a:t>
            </a:r>
            <a:r>
              <a:rPr lang="th-TH" dirty="0"/>
              <a:t>เช่น</a:t>
            </a:r>
          </a:p>
          <a:p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ybp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plt.boxplot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0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SepalWidth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],vert=</a:t>
            </a:r>
            <a:r>
              <a:rPr lang="en-US" sz="2000" b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False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,showmeans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20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6C8222-5118-E174-402B-976330F16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1012" y="3279371"/>
            <a:ext cx="456997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836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5F655-E9DC-AED3-3542-DB2206205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Parameter: </a:t>
            </a:r>
            <a:r>
              <a:rPr lang="en-US" dirty="0" err="1"/>
              <a:t>meanprops</a:t>
            </a:r>
            <a:r>
              <a:rPr lang="en-US" dirty="0"/>
              <a:t> </a:t>
            </a:r>
            <a:r>
              <a:rPr lang="th-TH" dirty="0"/>
              <a:t>เปลี่ยนหน้าตา </a:t>
            </a:r>
            <a:r>
              <a:rPr lang="en-US" dirty="0" err="1"/>
              <a:t>merker</a:t>
            </a:r>
            <a:r>
              <a:rPr lang="en-US" dirty="0"/>
              <a:t> </a:t>
            </a:r>
            <a:r>
              <a:rPr lang="th-TH" dirty="0"/>
              <a:t>ของ </a:t>
            </a:r>
            <a:r>
              <a:rPr lang="en-US" dirty="0"/>
              <a:t>mean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409D1-3439-62DF-A373-3419AC40C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สามารถเปลี่ยนลักษณะหน้าตาของ </a:t>
            </a:r>
            <a:r>
              <a:rPr lang="en-US" dirty="0" err="1"/>
              <a:t>merker</a:t>
            </a:r>
            <a:r>
              <a:rPr lang="en-US" dirty="0"/>
              <a:t> mean </a:t>
            </a:r>
            <a:r>
              <a:rPr lang="th-TH" dirty="0"/>
              <a:t>บนกราฟได้ตามที่ต้องการ เช่น </a:t>
            </a:r>
          </a:p>
          <a:p>
            <a:r>
              <a:rPr lang="en-US" sz="24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plt.boxplot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4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24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4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SepalLength</a:t>
            </a:r>
            <a:r>
              <a:rPr lang="en-US" sz="24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],vert=</a:t>
            </a:r>
            <a:r>
              <a:rPr lang="en-US" sz="2400" b="0" i="0" dirty="0" err="1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False</a:t>
            </a:r>
            <a:r>
              <a:rPr lang="en-US" sz="24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,showmeans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2400" b="0" i="0" dirty="0" err="1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sz="24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,meanprops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={</a:t>
            </a:r>
            <a:r>
              <a:rPr lang="en-US" sz="24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4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marker'</a:t>
            </a:r>
            <a:r>
              <a:rPr lang="en-US" sz="24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24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'o</a:t>
            </a:r>
            <a:r>
              <a:rPr lang="en-US" sz="24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})</a:t>
            </a: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C0F865-7F42-9C46-B821-6C29AA0FC9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7390" y="3279371"/>
            <a:ext cx="4569976" cy="3455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563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996FD-07F2-4DED-3400-96976A549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system-ui"/>
              </a:rPr>
              <a:t>Violin plot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01326-CAE3-D660-8197-D222D85F7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เป็นกราฟแสดงการกระจายตัวของข้อมูล</a:t>
            </a:r>
          </a:p>
          <a:p>
            <a:r>
              <a:rPr lang="th-TH" dirty="0"/>
              <a:t>สามารถใช้งานได้โดยใช้คำสั่ง </a:t>
            </a:r>
            <a:r>
              <a:rPr lang="en-US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plt.violinplot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(‘</a:t>
            </a:r>
            <a:r>
              <a:rPr lang="th-TH" dirty="0">
                <a:solidFill>
                  <a:srgbClr val="545454"/>
                </a:solidFill>
                <a:latin typeface="Courier New" panose="02070309020205020404" pitchFamily="49" charset="0"/>
              </a:rPr>
              <a:t>ข้อมูลคอลัมน์</a:t>
            </a:r>
            <a:r>
              <a:rPr lang="en-US" dirty="0">
                <a:solidFill>
                  <a:srgbClr val="545454"/>
                </a:solidFill>
                <a:latin typeface="Courier New" panose="02070309020205020404" pitchFamily="49" charset="0"/>
              </a:rPr>
              <a:t>x’)</a:t>
            </a:r>
            <a:r>
              <a:rPr lang="th-TH" dirty="0">
                <a:solidFill>
                  <a:srgbClr val="545454"/>
                </a:solidFill>
                <a:latin typeface="Courier New" panose="02070309020205020404" pitchFamily="49" charset="0"/>
              </a:rPr>
              <a:t> เช่น </a:t>
            </a:r>
          </a:p>
          <a:p>
            <a:r>
              <a:rPr lang="en-US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plt.violinplot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PetalLength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][:</a:t>
            </a:r>
            <a:r>
              <a:rPr lang="en-US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305899-09B6-23FC-EFA1-736EEC873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1214" y="3429000"/>
            <a:ext cx="4469572" cy="336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780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501</Words>
  <Application>Microsoft Office PowerPoint</Application>
  <PresentationFormat>Widescreen</PresentationFormat>
  <Paragraphs>41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system-ui</vt:lpstr>
      <vt:lpstr>Aptos</vt:lpstr>
      <vt:lpstr>Aptos Display</vt:lpstr>
      <vt:lpstr>Arial</vt:lpstr>
      <vt:lpstr>Courier New</vt:lpstr>
      <vt:lpstr>Office Theme</vt:lpstr>
      <vt:lpstr>Class period 15</vt:lpstr>
      <vt:lpstr>Box-plot</vt:lpstr>
      <vt:lpstr>Box-plot</vt:lpstr>
      <vt:lpstr>การ return ค่าจาก Box-plot</vt:lpstr>
      <vt:lpstr>Parameter: vert=False ปรับกราฟเป็นวาดแนวแกน x </vt:lpstr>
      <vt:lpstr>Parameter: showmeans</vt:lpstr>
      <vt:lpstr>Parameter: meanline</vt:lpstr>
      <vt:lpstr>Parameter: meanprops เปลี่ยนหน้าตา merker ของ mean</vt:lpstr>
      <vt:lpstr>Violin plot</vt:lpstr>
      <vt:lpstr>Parameter: showmedians</vt:lpstr>
      <vt:lpstr>เปรียบเทียบระหว่าง box-plot กับ violin-plot</vt:lpstr>
      <vt:lpstr>Quiz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period 15</dc:title>
  <dc:creator>Tan PH</dc:creator>
  <cp:lastModifiedBy>Tan PH</cp:lastModifiedBy>
  <cp:revision>1</cp:revision>
  <dcterms:created xsi:type="dcterms:W3CDTF">2024-03-20T10:13:50Z</dcterms:created>
  <dcterms:modified xsi:type="dcterms:W3CDTF">2024-03-20T10:14:15Z</dcterms:modified>
</cp:coreProperties>
</file>