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2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81DA6-F439-46E2-9D0F-14F232E6BA8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551E0-4A8F-4172-852E-0DB53BF94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2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66D9-3C17-CA28-5A39-27208222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74A75-03CC-DB59-63BB-907BA8C6E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04C19-9EAF-2059-3F6B-ECD221E2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C31B-ED7D-080F-F480-010F4583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8C22-09FC-30BA-1C51-A6F56A31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AB59-A6BF-A98C-7298-7881E7F5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F2320-0576-ED02-9B46-99A88C71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F5B5-C876-3CB2-0C2D-865F774B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E4BD0-EC47-38D4-1472-1379A94B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A973-64A2-48BD-E9BE-16ACF0B3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66DC1-C5D7-91DE-A662-1ECC00AE6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48135-1BAF-154D-07F6-C136C606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8B4F-4ABE-FB09-ED0E-9AE8B991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0B44-B663-F133-B8CD-4BDB200D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7DED-DED8-D64F-C95C-4F21E7A1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7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7330-FAC7-FEAD-E94F-F1A7F5F0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0491-64BB-8806-A608-BB1E4B32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A0204-FBD9-5BB6-2672-B1214AAC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7448-A499-2BD4-CB7F-22AAEF8C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A936-CE6A-AAF4-7553-CE229D0E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BCC4-965F-205B-4CF9-46A1A68A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54E25-6EDB-E6F9-0059-CD1400B82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5386-4A35-19E0-0B63-4CB478B3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C62D-9466-C6BD-864F-30D55FB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8410-5FB0-4D18-CC4B-5E6E9C07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93BF-B85D-702F-397A-DBD8A28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5504-6048-7E9E-1492-2BEEB36F9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2215-6129-6C3F-9156-6498F885D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1C2D-B236-5F7D-582D-D10EC802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5A166-4327-4EA6-5A2E-D820BB7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336E-9F10-209B-795B-FFC1D85B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DE8C-56E2-BA8E-FD9C-9BE27D43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C30DF-455D-F2E9-ECD7-1055FE5D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AE82-2A35-27B7-84E8-88DF394B3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313F5-FB3B-806F-C76D-B895E1338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EF0B7-69AA-D2FA-AE60-7592FBC08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B46D9-F59E-1BF0-0F7A-49F63917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20E8B-F597-4438-0274-973676B2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FB847-C769-34D0-D95B-DEFFCC95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396F-92D2-47A4-DD7B-1A12DA89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D9094-71C7-5ABC-80AB-C23B29D8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CC4BA-8E78-6A89-EAB8-719D137C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044D4-688B-0639-145C-3AEF9082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45A2F-7FD8-569F-31C1-3B2B05B4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09FCD-6288-13F0-8D2D-476FF6BE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ACDC-EAC3-55E8-A5E4-620F8D2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2D69-3AF8-A0E6-DFF1-5ADBB20D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A1D3-C408-8AA2-7552-B8C16D8B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F6DC6-A21F-D798-4229-6675D020B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F20A-5C5F-0437-EBC2-2E524AD1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67E4-8032-33A6-3B1A-51D26F94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185C0-5221-6611-2179-53E27D6F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8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CC64-1ED8-1299-61CE-ACDD6A64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DAD2D-AEF9-F157-26DA-3752A3A9E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B89E5-5CA4-C955-B892-8368B6771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A7C84-7BA0-5EF4-A1AD-F08CC63B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60CA-00EE-40E7-9602-A7743AF7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B75D2-C6DC-D417-C98F-92BAE775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9E021-8B24-5809-68CF-8507435B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E4202-0315-0961-F434-D2DE688DD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7C52-8EA4-DF21-57BE-515FCFB6A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FD0BA-6F8B-41A4-9567-C00D999E1E0D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8FA0-0508-BFA8-60BA-2780A8CBD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BDAF-98DB-C430-C416-0B84CEAE6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99C42-874D-4A89-B4A7-9D36783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7DAB-7B06-5000-0148-3EA23EA52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7BC1B-04B8-1540-3D70-BEC5B0EDC65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0892B-4D15-3A39-19AB-CC756775972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3FAC035-F94D-2144-A68D-8145734B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162382-B4C8-C782-BE87-8B4EDA3CB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7A60-05D2-1E27-EEB8-5C7EF63B6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6 การแสดงผลการกระจายของข้อมูล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Visualize_Table_Data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946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858BB1-3D1F-63A0-2C29-54C695520E0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7EFDB-4D0E-2B15-F635-7E7C6DB7F69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9D50415-1EA4-9CAB-2BA9-FC665FF9E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4B9E2C2-563A-E17C-6BE8-08C3C007F88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55936-1C72-6B23-FF4D-1DABC8FC0E1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C51AA-EAC7-4CA3-4637-130B1BAC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Visualize array 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7015-303B-8FCC-2B60-ADCB7B64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ทำงานใน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memory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ใช้กำหนดขนาดของรูปกราฟ กว้าง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*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ยาว ตัวอย่าง กว้าง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ยาว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matplotlib.rcParams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]=[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plt.imshow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เพื่อแสดงรูปกราฟ </a:t>
            </a:r>
            <a:endParaRPr lang="th-TH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เป็นตัวแปรที่ใช้เก็บข้อมูล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สามารถเลือกแถวและหลักที่ต้องการให้แสดงรูปกราฟได้ 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parameter: interpolation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ใช้สำหรับเลือกรูปแบบของการไล่สีในรูปกราฟ </a:t>
            </a:r>
          </a:p>
          <a:p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'nearest’</a:t>
            </a:r>
            <a:r>
              <a:rPr lang="th-TH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แสดง 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pix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el</a:t>
            </a:r>
            <a:r>
              <a:rPr lang="th-TH" sz="2400" dirty="0">
                <a:solidFill>
                  <a:schemeClr val="bg2">
                    <a:lumMod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สีเป็นสี่เหลี่ยมและ</a:t>
            </a:r>
            <a:r>
              <a:rPr lang="th-TH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ช่วยให้การแยกสีในรูปกราฟชัด</a:t>
            </a:r>
            <a:endParaRPr lang="th-TH" sz="2400" i="1" dirty="0">
              <a:solidFill>
                <a:schemeClr val="bg2">
                  <a:lumMod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8101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A5A752-C96E-5053-E8E5-A9908D3FBF2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7826E1-F1DF-8A5A-5639-A75E0EB2867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7213525C-B7A2-3ABC-18E8-8162E51FF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ED1C0A1F-C05D-F1C7-BDE3-F9995DD9F8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739F1-BEE3-8214-40AE-C95175637C2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61482-597A-EEB3-5496-2324F0CD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plt.subplot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F94E-4B8F-BCCC-4C43-B9DB8379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990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ใช้ในการแสดงรูปกราฟมากกว่า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รูปเพื่อเปรียบเทียบดูความแตกต่างระหว่างกราฟ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โดยการใช้งาน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plt.subplot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dirty="0" err="1">
                <a:solidFill>
                  <a:srgbClr val="AA5D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dirty="0" err="1">
                <a:solidFill>
                  <a:srgbClr val="AA5D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en-US" sz="2400" dirty="0" err="1">
                <a:solidFill>
                  <a:srgbClr val="AA5D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400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plt.imshow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ตัวแปรที่ใช้เก็บข้อมูล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parameter</a:t>
            </a:r>
            <a:r>
              <a:rPr lang="th-TH" sz="2400" dirty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ของกราฟที่ต้องการสร้าง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ในบรรทัดถัดไป</a:t>
            </a:r>
            <a:endParaRPr lang="en-US" sz="2400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ที่ใช้กำหนดแถว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ที่ใช้กำหนดหลัก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ที่ใช้กำหนดลำดับรูปกราฟที่ต้องการแสดง 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B152E-5911-F65C-EFFF-EF55C2143659}"/>
              </a:ext>
            </a:extLst>
          </p:cNvPr>
          <p:cNvSpPr/>
          <p:nvPr/>
        </p:nvSpPr>
        <p:spPr>
          <a:xfrm>
            <a:off x="1578405" y="4379482"/>
            <a:ext cx="1549830" cy="135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50D22C-4002-C946-0480-81F9DDA1CEE1}"/>
              </a:ext>
            </a:extLst>
          </p:cNvPr>
          <p:cNvCxnSpPr>
            <a:cxnSpLocks/>
          </p:cNvCxnSpPr>
          <p:nvPr/>
        </p:nvCxnSpPr>
        <p:spPr>
          <a:xfrm>
            <a:off x="2089850" y="4379482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56A97-69E5-9FDF-ACD9-8DD61E32BC31}"/>
              </a:ext>
            </a:extLst>
          </p:cNvPr>
          <p:cNvCxnSpPr>
            <a:cxnSpLocks/>
          </p:cNvCxnSpPr>
          <p:nvPr/>
        </p:nvCxnSpPr>
        <p:spPr>
          <a:xfrm>
            <a:off x="2614208" y="4379482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997370-8A7B-9E4A-48C3-CBC09D9923B7}"/>
              </a:ext>
            </a:extLst>
          </p:cNvPr>
          <p:cNvSpPr/>
          <p:nvPr/>
        </p:nvSpPr>
        <p:spPr>
          <a:xfrm>
            <a:off x="4175125" y="4376792"/>
            <a:ext cx="1549830" cy="1358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BB1BEC-7DCA-CDEC-5879-BE1B80A32031}"/>
              </a:ext>
            </a:extLst>
          </p:cNvPr>
          <p:cNvCxnSpPr>
            <a:cxnSpLocks/>
          </p:cNvCxnSpPr>
          <p:nvPr/>
        </p:nvCxnSpPr>
        <p:spPr>
          <a:xfrm>
            <a:off x="4686570" y="4376792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3D6886-481E-07D6-4EAB-E30EA583CDBB}"/>
              </a:ext>
            </a:extLst>
          </p:cNvPr>
          <p:cNvCxnSpPr>
            <a:cxnSpLocks/>
          </p:cNvCxnSpPr>
          <p:nvPr/>
        </p:nvCxnSpPr>
        <p:spPr>
          <a:xfrm>
            <a:off x="5210928" y="4376792"/>
            <a:ext cx="0" cy="13588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03CF45-3054-433B-CF91-EE6509E5F717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4175125" y="5056215"/>
            <a:ext cx="15498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CAE3959-EDBA-BE9B-0A6F-F9ABF8B70C0B}"/>
              </a:ext>
            </a:extLst>
          </p:cNvPr>
          <p:cNvSpPr/>
          <p:nvPr/>
        </p:nvSpPr>
        <p:spPr>
          <a:xfrm>
            <a:off x="1764384" y="4926699"/>
            <a:ext cx="154980" cy="132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DBF892-3E42-D475-B164-C9E7D2F93FF5}"/>
              </a:ext>
            </a:extLst>
          </p:cNvPr>
          <p:cNvSpPr/>
          <p:nvPr/>
        </p:nvSpPr>
        <p:spPr>
          <a:xfrm>
            <a:off x="4872550" y="5292955"/>
            <a:ext cx="154980" cy="13220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9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5858A7-0F6A-ECDE-2861-B19D91D1284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64EBF-5C77-AE16-2DD7-7D1180A008A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709AD7E-C1D4-0633-D3BB-98A3959F9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3C19FA9E-AC36-5F10-C920-81FE91BC7C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126CD-C770-DAEE-84DB-349F5CE7173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6C7F-A134-6497-5B28-245DD2D7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plt.subplot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35FB2-B781-D452-C071-AD6C7C16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56" y="1743977"/>
            <a:ext cx="7561802" cy="348937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20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30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'magma’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E46D1-7A05-9908-084A-58C8C726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3" y="2012762"/>
            <a:ext cx="3817443" cy="28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2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D19FF-5E4F-889A-ADCE-1B19EF9C1E8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45939-8D21-A8EE-F710-4FA912E01C6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835229F-5E56-76F7-02B6-139A65CF8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20207B42-8DA9-9388-5FB5-0AD56545D8D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C1D41-ABBC-FBE4-66F5-2B4E56794BC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BFFDD-F3E0-4ABC-CE4B-68806BF8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cmap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F1A0-C18F-CB11-0636-E602BD7C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548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cmap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colormap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ทำงานแบบเดียวกัน คือเลือกชุดสีที่ทางผู้เชี่ยวชาญได้จัดชุดสีมาให้แล้ว เพื่อกราฟที่สวยงามและดูง่าย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86503-42A2-DAAF-64F4-5AB21EE9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72" y="2716829"/>
            <a:ext cx="5816060" cy="14243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298A6-5589-06F0-0906-491CDE735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53" y="2395446"/>
            <a:ext cx="3352566" cy="24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9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654C26-07FC-729D-8D36-531437A4FCB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E5AA6-EF8C-3170-7B6E-A7B7798F8A2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01A0D9D6-67C2-7324-8581-FD1B4EF0B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D9C9DE2E-7E1B-B702-E1AA-99BD3A1DC73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A091C-E9B0-2C5F-185D-63E43645F1E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37CFE-5774-66F5-C8A8-1B0BF9A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AB1B-8A79-5610-FF2A-259A0FCE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945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คือค่าความโปร่งแสงของสี มีค่า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คือไม่โปรงแสง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plt.imshow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,:],interpolation=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'nearest’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 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                                            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magma'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,alpha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91ED-95F3-3904-35DF-F7DFE143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583" y="1258116"/>
            <a:ext cx="1917700" cy="439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D68D42-548F-BAF2-7918-618EA0E58DA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BE033-F2F4-BBFE-44A1-D95D445960F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C71EAE9-9371-27EC-9E32-7642EBF19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AB660D9-6CF3-09AA-5C05-2E3D0F61956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242B1-FF7F-12BE-DFED-1D71485FA54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5EB2B-2792-8719-B839-184514E1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parallel_coordinates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DBF2-4092-76CB-35FC-0D8258A2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colab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ใหม่ ดาวน์โหลดข้อมูลดอกไม้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iris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'https://raw.github.com/pandas-dev/pandas/master/pandas/tests/io/data/csv/iris.csv’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); </a:t>
            </a:r>
            <a:br>
              <a:rPr lang="en-US" sz="1800" dirty="0"/>
            </a:br>
            <a:endParaRPr lang="th-TH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30E57-5B36-3E0E-742A-477FA0AB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056" y="3806306"/>
            <a:ext cx="2995887" cy="18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3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B8FA0-0516-B88E-251A-0F166D6867D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7AA300-0D4C-5BF6-3097-A4F4846AE1A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78D3D58-ECEE-C65D-1B21-2737B7689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A7E23FF1-5209-C0BD-E902-D2672C198A3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168D0-293D-2107-8D9A-D33F822B5D1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C3D70-B4A1-A3A6-ABD1-E20158E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B0AA-35C7-015E-B5A0-5C1A5073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การจัดกลุ่มตามการแบ่งสี สามารถกำหนดสีได้ตามที่ต้องการ โดยการใส่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color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โค้ดค่าสี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html color,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ตัวย่อของสี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RGB value (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r,g,b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ที่ต้องการกำหนดให้แต่ละกลุ่ม เช่น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html color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'#FF00E0'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'#00FFE2'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'#ECFF00’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สีเส้นของแต่ละกลุ่มจะเปลี่ยนไปตามที่กำหนด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2DABE-137B-A335-570A-27B8C96F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433" y="3057231"/>
            <a:ext cx="4347147" cy="269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FD10D-4E31-8CEB-32CC-72E13C04E87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9B387-1206-4A62-72D0-3D4949B68A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34FBE2E-D97A-2327-D8F7-CBB740CF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02C8E8AE-96C3-6DA7-2D91-E2E99DF7A3D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39F05-1C10-B8E1-7A6B-F9F2C806414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67294-A8F6-6978-927F-A65AFA38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1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ตัวย่อของสี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B68F-1E32-93C5-D790-6214ECB6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ตัวย่อของสี จะสามารถใช้กำหนดสีได้เฉพาะสีที่เป็นแม่สี </a:t>
            </a:r>
            <a:endParaRPr lang="en-US" sz="2400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R G B W C M Y K</a:t>
            </a:r>
          </a:p>
          <a:p>
            <a:endParaRPr lang="en-US" sz="20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B0FDB-2C32-952D-B630-9F2AB618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25" y="3584077"/>
            <a:ext cx="3587750" cy="2169780"/>
          </a:xfrm>
          <a:prstGeom prst="rect">
            <a:avLst/>
          </a:prstGeom>
        </p:spPr>
      </p:pic>
      <p:pic>
        <p:nvPicPr>
          <p:cNvPr id="1030" name="Picture 6" descr="RGB vs CMYK: What's the Difference? | VistaPrint US">
            <a:extLst>
              <a:ext uri="{FF2B5EF4-FFF2-40B4-BE49-F238E27FC236}">
                <a16:creationId xmlns:a16="http://schemas.microsoft.com/office/drawing/2014/main" id="{7AC44BB7-54B6-1BDA-9A3A-308B0C9F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1220945"/>
            <a:ext cx="3956050" cy="15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0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6F2F1-CC23-7AC5-9D4C-8302F886D74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00B38-5511-DFF9-6A2E-6EF30E2AE9A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E76110EE-5261-1B3D-5431-EEB034255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8EFBB501-3263-58E4-BAFB-E0AD7D23E6E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BD1334-2D7A-20CE-DFA8-917EF97F5A2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859C4-06F4-3C7D-AA91-E6B64E74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RGB value 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r,g,b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F8EC-1CBE-A37A-B7DF-8475376D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5257800" cy="1793875"/>
          </a:xfrm>
        </p:spPr>
        <p:txBody>
          <a:bodyPr>
            <a:normAutofit/>
          </a:bodyPr>
          <a:lstStyle/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สามารถกำหนดสีที่ต้องการด้วยค่า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RGB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ทำงานโดย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การกำหนดระดับค่าแสง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ความเข้มความอ่อนของสี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                         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เพื่อให้ได้สีที่ต้องการ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ค่าแสง มี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ตัว คือ </a:t>
            </a:r>
            <a:r>
              <a:rPr lang="en-US" sz="2400" dirty="0" err="1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r,g,b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ซึ่งค่าแสง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RGB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จะมีค่า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ถึง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8880F-D1BC-1A3C-E9C4-E8E2757F4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093" y="3279868"/>
            <a:ext cx="3664789" cy="2366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ACA75-25E0-C10F-9585-E51920F0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392" y="1330830"/>
            <a:ext cx="2103557" cy="1680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F63CF-DF46-2C42-6806-D953C17B85E1}"/>
              </a:ext>
            </a:extLst>
          </p:cNvPr>
          <p:cNvSpPr txBox="1"/>
          <p:nvPr/>
        </p:nvSpPr>
        <p:spPr>
          <a:xfrm>
            <a:off x="1041401" y="3027001"/>
            <a:ext cx="6261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color=((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)))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3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170E4A-BC41-54D4-5AEE-D2439C061D6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B3EAF-85C7-D0D0-1299-5D6F80954A6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13BF616-F504-AD38-71CE-DAC631B5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9242D411-91B8-A564-10CF-1360121CBB9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EE65E-A555-0A63-F30A-0C48CF7F59F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2EE92-6933-F490-F561-E5F6A726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colormap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0C83-B444-D382-9CE4-1FEC91B9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เป็นการเลือกชุดสีที่ทางผู้เชี่ยวชาญได้จัดชุดสีมาให้แล้ว เพื่อกราฟที่สวยงามและดูง่าย สามารถเลือกได้โดยการเข้าไปดู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Choosing Colormaps in Matplotlib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pd.plotting.parallel_coordinates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colormap=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'cool'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B4843-32C4-9E52-5130-C714CA78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42" y="3158857"/>
            <a:ext cx="3577882" cy="2437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C8149-B301-3382-7F1E-DB8A86C7A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216614"/>
            <a:ext cx="3646742" cy="23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AE920F-CD68-CB02-92AD-195D2FEC392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69F095-7932-F368-4F83-F73F6C3B3E0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CC883A3-C6FE-2316-678C-DFFCA2903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8D301B8-CD20-7FC6-89C3-4AFEDDDAD84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8A9A1-7305-4274-8AB0-65EE140948C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85A6-CBF0-5D31-52B1-AC67FF9E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422-B220-3F40-8725-90D0B9CD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packet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library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พื้นฐานที่ใช้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Visualization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ในการวาดกราฟต่างๆ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ใช้งานโดย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matplotlib</a:t>
            </a:r>
            <a:r>
              <a:rPr lang="th-TH" sz="1800" b="0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pyplot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plt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atplotlib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จะทำงานเข้ากับข้อมูลที่เป็น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ได้ดีกว่า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ทั้งสองเป็นวิธีพื้นฐานเหมือนกัน ถ้าเป็นข้อมูล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ก็ทำงานได้แต่อาจจะไม่รู้จักตารางข้อมูลของ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บางประเภท 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ทำงานได้ดีกับข้อมูลที่เป็นตัวเลช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ควรแปลงข้อมูลจากตาราง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ให้อยู่ในรูปแบบ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ก่อนใช้งาน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matplotlib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206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3FFC0-2925-92C0-BDB3-085863056BB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5370F-F83F-EC24-4E2D-AA0E73DFEF3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EC32C21-2F76-ADF0-6D6B-D4655506D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0FA2624-D5CF-7F95-42E8-3F2230F0211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7936-E24A-4AD8-F37C-0FEF15ACAF8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C6137-9C57-BAF6-A5D1-7B8AA8FC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แปลง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pandas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dataframe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0903-52FC-4591-BAED-4D1547F5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to_numpy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ในการแปลงข้อมูลตาราง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pandas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 โดยกำหนด คอลัมน์และแถวที่ต้องการแปลงด้วย 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iloc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pl-PL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np_data = df.iloc[:,:-</a:t>
            </a:r>
            <a:r>
              <a:rPr lang="pl-PL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l-PL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].to_numpy()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ให้แปลง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ข้อมูลตารางในตัวแปร </a:t>
            </a:r>
            <a:r>
              <a:rPr lang="pl-PL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เลือกเฉพาะข้อมูลในคอลัมน์ที่เป็นตัวเลข คือตั้งแต่แถวที่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ถึงแถวสุดท้ายและคอลัมน์ที่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ถึงคอลัมน์รองสุดท้าย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คอลัมน์ที่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3)</a:t>
            </a:r>
            <a:endParaRPr lang="th-TH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np_data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จะเห็นข้อมูลที่เป็นตัวเลขของข้อมูลตารางในตัวแปร </a:t>
            </a:r>
            <a:r>
              <a:rPr lang="pl-PL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df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ถูกแปลงเป็น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245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395280-F07B-2B7D-468A-736B76F40E8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476F6-0E98-F56A-39D9-18D4E748BF2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B3EECC"/>
          </a:solidFill>
          <a:ln>
            <a:solidFill>
              <a:srgbClr val="B3E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4866CE4-BCCB-B56D-0441-39B1B32AC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8D0D7347-5FD7-BDC3-D756-5ADE956B666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5598C-3B42-4BA0-E76B-C87D64F3A5D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CEE28-DBFD-1A1E-827F-A1DB58FB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04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Visualize array 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60AF-46C8-6982-4441-BDCA1C18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เป็นการแทนค่าตัวเลขใน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array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ด้วยจุดสี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pixel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ค่ามากสีจะสว่าง ค่าน้อยสีจะทึบ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สามารถใช้ดูความแตกต่างของข้อมูลด้วยสี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ยกตัวอย่างข้อมูล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แถวแรกของ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np_data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30EB4-FC3C-7160-2D41-EA1B30E1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645" y="1363291"/>
            <a:ext cx="1817137" cy="4131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6E2E9B-B8CE-2B03-3F77-2FE5BBB99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419" y="2404745"/>
            <a:ext cx="2340226" cy="20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Widescreen</PresentationFormat>
  <Paragraphs>88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TH SarabunPSK</vt:lpstr>
      <vt:lpstr>Office Theme</vt:lpstr>
      <vt:lpstr>Class period 11</vt:lpstr>
      <vt:lpstr>ทบทวน parallel_coordinates </vt:lpstr>
      <vt:lpstr>ปรับ parameter: color</vt:lpstr>
      <vt:lpstr>ตัวย่อของสี</vt:lpstr>
      <vt:lpstr>RGB value (r,g,b)</vt:lpstr>
      <vt:lpstr>ปรับ parameter: colormap</vt:lpstr>
      <vt:lpstr>Matplotlib</vt:lpstr>
      <vt:lpstr>แปลง data จาก pandas dataframe เป็น numpy array</vt:lpstr>
      <vt:lpstr>Visualize array data ด้วย pixel</vt:lpstr>
      <vt:lpstr>วิธีการใช้งาน Visualize array data ด้วย pixel</vt:lpstr>
      <vt:lpstr>การใช้ plt.subplot()</vt:lpstr>
      <vt:lpstr>ตัวอย่างการใช้ plt.subplot()</vt:lpstr>
      <vt:lpstr>Parameter: cmap</vt:lpstr>
      <vt:lpstr>Parameter: alpha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11</dc:title>
  <dc:creator>Tan PH</dc:creator>
  <cp:lastModifiedBy>Tan PH</cp:lastModifiedBy>
  <cp:revision>1</cp:revision>
  <dcterms:created xsi:type="dcterms:W3CDTF">2024-05-15T04:26:59Z</dcterms:created>
  <dcterms:modified xsi:type="dcterms:W3CDTF">2024-05-15T04:27:15Z</dcterms:modified>
</cp:coreProperties>
</file>