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503" r:id="rId5"/>
    <p:sldId id="470" r:id="rId6"/>
    <p:sldId id="471" r:id="rId7"/>
    <p:sldId id="472" r:id="rId8"/>
    <p:sldId id="473" r:id="rId9"/>
    <p:sldId id="4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7F45-5775-C73D-C811-9087DAE3B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CF52D-1328-F575-E7F0-DCAA50BB0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B3EA-8F17-8351-518D-7D7FC1F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D168-84EC-E58E-00E4-6BC6BDD1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C39B-2BCC-76F5-5D0D-0EDEF349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D6E-6E25-ADF8-8CC7-BA41926E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AC64-AFB4-8C20-7E98-7E1F8B2F2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AC07-0FD5-9CE8-A652-A2F4991D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4710-9A49-DFB6-2E22-69096506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A468-1598-DEB9-0292-A032F03F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000D1-A441-1ACB-1768-F432CB6B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4721-446F-5AC6-700E-7962C63F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CED3-A1F0-7D4D-87D4-A47A9EA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C362-F761-91FE-829B-4119FB4B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B5F8-6683-D5F9-1418-2EFE7AD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C760-0420-76AD-AB12-A8D2E7C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BFEC-DD74-B2FF-3B7A-2701FC18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DCC0-005D-3B03-2FAF-342702A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2482-71D8-D238-B070-DF53828C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0270-7927-6DBD-4ED8-5149D0D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04A3-2C7D-0FDC-493E-47FBDB06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B74C-8AE5-B269-19A6-0DFD687A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171E-0FB8-B47D-56C4-5B477FA8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DC66-2615-2AED-5916-F82E90C1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3FB2-E39E-4732-1A66-841F4CE7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4871-5BAB-5E01-AA3D-BE8D74AE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B760-A228-4F32-DD25-D9DFE09C0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138C5-3B74-188A-C459-9188EC42F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0948-F9F6-575C-4713-ADD64B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03F8-19BC-1A4D-4E3F-F259AB46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A42F-DACC-9C68-9112-AFC6AEB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63F-ADD6-D24E-B0D2-708D048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5DB4-D6DA-2A54-7B45-93EC73FB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F158-BA75-3936-9CFE-DB819668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5B394-7312-4BC2-F163-D8AE41CF7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7302D-4056-79FF-96AB-00E1A68E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12FA-0B13-414D-F560-94E1A09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81144-69EB-A61C-B969-4ADC5753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4AA77-00C2-18ED-CF91-2F7C5C0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3271-96BB-8F55-1F59-43556DAD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BD5BC-2DB0-98A5-6FEA-0576ED3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B220-E47A-9970-4F2D-D89A95F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4AB3D-E347-9FD0-FDE3-4F892EB8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8DDBB-27AE-0CF7-C051-965F24D0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3124B-27F6-CB49-2B7E-DEF06110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46F2-1C8F-52FD-3B65-56E6F098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C516-F34B-C010-BF7C-AB2410D0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7444-BF17-6EBB-2D47-AC078CB8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81B76-4318-D3A1-7BC0-2E25CED2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6DE9-F215-98B5-6582-D9E54396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C1B4-274E-8D87-1686-3B9A15F8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024B-C5F5-ABD4-24BC-891E6F3A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DC1-E699-C775-893B-DED6449E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A9969-7694-4885-6620-FE7E3593D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2D04-91D7-C4C9-F29A-17405A3C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FB35-CCED-250B-740C-FE27084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62C7-0554-2673-268E-7D7C416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8700-E91C-49C0-347B-6CCB18F3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47E3E-98BC-DE20-8959-B34068B5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4822-24CC-3A27-BFB5-2A2C448D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13E3-72D4-3A05-00D0-5A686E9F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32098-E3ED-4911-9A3D-141E56B985F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AEAC-0298-06FD-861E-9E970C37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C14B-AC1A-668F-E05A-E9439917E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7049410f-5bb8-4c75-9e94-112ca18b63e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3F792-0A50-7D8C-7A9F-48AC8D6994B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785D4-90FC-0584-823E-CB7BFEF0F1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B486DE4-053A-9624-6A52-B9B7AFBB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33D95-C0AD-2656-5D10-D56F202E86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28A8B-4B56-8021-4E7A-1752DCC6D7B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54B156-A759-38A1-66B5-A6129BB5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B9CD7A-F5D6-B9CA-33E3-19C3130211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CB86-3FDC-0DFB-B478-F95B28B124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https://data.go.th/dataset/item_7049410f-5bb8-4c75-9e94-112ca18b63e2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ภาคและจังหวัด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และคอลัมน์ที่เป็น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D53877-90AE-FA82-8DC3-6B055034C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B4B0D-0CCF-0F8D-F9EA-D9618517FA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5EC672A-5BA7-8506-DB0E-01254A5A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1406CCB-9A2A-C8E9-D56B-ECCBE77BF7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D6F7-4F60-5A9A-5C14-FC2FD45922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การแสดงผลการกระจายของข้อมูล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_(02)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BE5BF-5502-B6F7-45B1-AB12F8185F5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9CB34-54FB-08F1-994E-47D238BE4A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D40BE1D-B813-EA5C-6741-8BAB63EA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E5DF568-9A97-3744-B539-B55410913E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8265-96C4-C940-46AE-65D081BACE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0F66-9524-B849-F8C6-778C7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35B9-C452-E71A-41DA-51B7E0D3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9" y="1612209"/>
            <a:ext cx="8629742" cy="39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EC969-D808-76A8-98DC-B654DE1CD2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590C9-BE15-7644-7447-1C1DE212D5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A305CF4-E191-6EDB-BBD1-F988BDC3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8DDBDECE-7988-1D30-953A-E98FF11CB6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CF0E8-10C9-6F91-3CFC-F5FE13A32F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6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12" y="143774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คือการมองข้อมูลในตารางแต่ละค่าเป็นจุด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และนำจุดมาสร้างกราฟ เพื่อดูการกระจายของข้อมูลระหว่าง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32" y="2449866"/>
            <a:ext cx="3535680" cy="14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8092989" y="2442437"/>
            <a:ext cx="777962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989A-9368-5FE4-6BD5-4F4FDB7B5F84}"/>
              </a:ext>
            </a:extLst>
          </p:cNvPr>
          <p:cNvSpPr/>
          <p:nvPr/>
        </p:nvSpPr>
        <p:spPr>
          <a:xfrm>
            <a:off x="9453341" y="2453642"/>
            <a:ext cx="719359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85A03-7562-678B-E0E1-C527960D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81" y="3151158"/>
            <a:ext cx="3221370" cy="24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863EE-1BD7-BCA5-3403-656E54427D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ED268-79B7-8E25-8892-0ED5947231C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A234A36-AE54-04CB-A1F8-AE1A89FD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5CB8ADD-C6D6-DA0E-B32F-67B98E89E0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6276E-2D63-2FEE-226B-9CB89AE3EB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กำหนดค่าสีให้ทุกจุด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6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สามารถกำหนดค่าสีที่ต้องการให้ทุกจุดได้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แต่ทุกจุดจะสีเดียวกัน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E62FA-7671-769E-4F22-B64BABF8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15" y="2571749"/>
            <a:ext cx="3672370" cy="2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8F414-B625-1AFD-5CA7-DE8F4D770B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5517-C9B9-FB8A-BD40-CBEC6464BCE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0ABC35-AA0F-A935-985E-5DC6F1F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E2D731-2216-2C2A-72F2-0ED3EA9016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29695-20C2-A144-66F2-9DA6DBA8E7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32375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เพื่อดูชื่อดอกไม้ในคอลัมน์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เพื่อแทนที่ค่าที่ต้องการด้วยตัวเลขหรือตัวย่อสี และเก็บตารางที่แทนที่ข้อมูลไว้ในตัวแปรใหม่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FE15D-584E-0288-76AF-BD9EBA2E74A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2B3C3-6B50-9D88-4A64-029352FBBB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B33946F-91FA-5C68-B206-2C517A5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5D2724C-7958-A6EE-01C9-77BCAFF24C9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19F77-0713-A254-172A-A837A56F8F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5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ของตัวแปรตารางที่แทนที่ค่าแล้ว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58111-B7AF-5561-E41C-DCCB0832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61" y="2577630"/>
            <a:ext cx="3989877" cy="30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556E6-FB2D-6966-B240-1BAE12EE3B2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6037F-C46D-0F9A-2118-EA5111BA11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C5BD78-CDDC-4706-0A08-93DD4CC4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9318A5D-6E3F-880C-AE13-1D41FF7FAD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69F1E-0676-FA14-E21A-94C01CB37ED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กำหนดความโปร่งแสง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เพื่อให้มองเห็นจุดที่ถูกบัง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865A-29F0-8EC7-CDF0-4965193A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3" y="2751936"/>
            <a:ext cx="3998074" cy="30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TH SarabunPSK</vt:lpstr>
      <vt:lpstr>Office Theme</vt:lpstr>
      <vt:lpstr>Class period 12</vt:lpstr>
      <vt:lpstr>Quiz2</vt:lpstr>
      <vt:lpstr>การแสดงผลการกระจายของข้อมูล Scatter Plot </vt:lpstr>
      <vt:lpstr>ดอกไม้ iris </vt:lpstr>
      <vt:lpstr>Scatter 2D</vt:lpstr>
      <vt:lpstr>Parameter: c กำหนดค่าสีให้ทุกจุด</vt:lpstr>
      <vt:lpstr>Parameter: c กำหนดค่าสีตามกลุ่มข้อมูลที่ต้องการ</vt:lpstr>
      <vt:lpstr>Parameter: c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1</cp:revision>
  <dcterms:created xsi:type="dcterms:W3CDTF">2024-05-15T04:30:02Z</dcterms:created>
  <dcterms:modified xsi:type="dcterms:W3CDTF">2024-05-15T04:30:15Z</dcterms:modified>
</cp:coreProperties>
</file>