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94" r:id="rId2"/>
    <p:sldId id="496" r:id="rId3"/>
    <p:sldId id="497" r:id="rId4"/>
    <p:sldId id="498" r:id="rId5"/>
    <p:sldId id="499" r:id="rId6"/>
    <p:sldId id="500" r:id="rId7"/>
    <p:sldId id="495" r:id="rId8"/>
    <p:sldId id="501" r:id="rId9"/>
    <p:sldId id="502" r:id="rId10"/>
    <p:sldId id="504" r:id="rId11"/>
    <p:sldId id="510" r:id="rId12"/>
    <p:sldId id="505" r:id="rId13"/>
    <p:sldId id="506" r:id="rId14"/>
    <p:sldId id="507" r:id="rId15"/>
    <p:sldId id="508" r:id="rId16"/>
    <p:sldId id="50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BC505-366C-4E81-960D-D1D0B5E5978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5DEB1-387E-499C-BE1D-D6D2F016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13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64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BF987-D3FA-E7BF-C05C-F6E17E221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8F1BD-859D-2765-C1CC-CB33F00CD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7DF35-B87E-C6E2-BE94-12B9D2D1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ADF-C3B3-4CC9-BB8E-57B8B448712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BFD6F-1D31-D569-A3C7-9D6A8892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019BF-3905-55D3-0AFF-81884B6A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D5BE-09C0-40B5-BDBA-50FC191B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2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4525-CA9C-248A-4E9B-1A405B1C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0540A-FA43-ABEA-ED49-26BFCDB73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0951B-F460-8904-57BD-131B8E60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ADF-C3B3-4CC9-BB8E-57B8B448712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8A00F-A54C-D243-8A08-7ADB9E9A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4545-865F-95C2-9BC0-975E05BC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D5BE-09C0-40B5-BDBA-50FC191B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0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6FD359-2926-E6EB-E77A-A57205552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F5331-F36C-9248-B8C9-A2D825424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FDDC0-29AD-5FC4-44A0-082244CD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ADF-C3B3-4CC9-BB8E-57B8B448712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2B752-72BF-97C1-06C1-7630EC43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1207F-BBD0-2420-36D8-A36CB384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D5BE-09C0-40B5-BDBA-50FC191B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2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5202-7D3C-0058-500D-21D504F93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17370-EC6B-4438-5B32-D92AB1762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69457-6EE4-6220-F71D-4FF5E25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ADF-C3B3-4CC9-BB8E-57B8B448712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95B67-3FBF-DC6C-0D5D-5F8E07BC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130D1-3ADB-68E4-7A6D-A4ABD912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D5BE-09C0-40B5-BDBA-50FC191B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8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8D60-48DB-1657-94D6-32D2E25F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3BCCF-0C1D-D890-A911-505510AFA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D1A1B-34B9-24A8-01B8-F70CE0CFB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ADF-C3B3-4CC9-BB8E-57B8B448712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3A021-009B-5498-F3F2-4369785A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81515-8CA8-674E-EA3A-304CFD1F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D5BE-09C0-40B5-BDBA-50FC191B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2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3DF4-5EFD-2047-85B7-65798194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395EC-B32D-3E34-C1F9-7088548BF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08493-07FC-1BBA-F545-E912FDB86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89FD9-673E-4D57-CB36-15B0162B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ADF-C3B3-4CC9-BB8E-57B8B448712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16F08-1439-F564-DCB7-380E47D1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4C638-7022-AFF5-E81C-22494A6C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D5BE-09C0-40B5-BDBA-50FC191B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8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78F6-5F68-E2EA-3221-48F3DE334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8CA43-87ED-9507-C086-58BE71637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0A666-C458-2657-F0A6-AF94320FE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B1D42-63D9-59E3-7975-A8BBBFFC7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D3803-ACAB-F92A-EFEA-13AC398C9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9F1F1B-F01E-0685-E78B-5D1FE9FF9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ADF-C3B3-4CC9-BB8E-57B8B448712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68E3E-A560-F736-D86C-D3A3FCEE3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FF652-6726-C5DB-B634-D5A3ADC6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D5BE-09C0-40B5-BDBA-50FC191B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205F-3408-E1A0-C7E9-AF6D2F3B7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01C38-6706-653E-552F-94EF852D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ADF-C3B3-4CC9-BB8E-57B8B448712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176AA-0A04-D6FE-10D4-DD12D764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EEBD5-FC85-9138-B64C-A81EFD7A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D5BE-09C0-40B5-BDBA-50FC191B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8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43CCE-4EE6-4236-9299-E1C4CB18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ADF-C3B3-4CC9-BB8E-57B8B448712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26502-1ED8-8F53-12B5-42691753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04098-E396-660F-0CF0-3088FCA0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D5BE-09C0-40B5-BDBA-50FC191B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4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CFF6-56C6-8383-4937-79D5AC74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6FDD1-595F-049E-2A67-F19AB6965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A85C7-31CE-F6D9-B9F0-68590F46C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3B88A-0668-2E75-45C7-117AFB138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ADF-C3B3-4CC9-BB8E-57B8B448712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30BFE-220A-60AD-F001-8C1651B0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6F4F0-736F-EAC2-583F-36918F60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D5BE-09C0-40B5-BDBA-50FC191B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3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4E05-3698-5C81-571B-4FB3012E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8770E-02BF-C896-2713-8DF283A5F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4F60F-3F78-A7D1-80FF-CD3C984FC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1DCF5-6FD3-FF22-1DB5-C0B79417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ADF-C3B3-4CC9-BB8E-57B8B448712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48161-A27F-EC92-EF75-BC5F76BF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F1D1F-C64C-EB94-8D66-29EF2108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D5BE-09C0-40B5-BDBA-50FC191B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5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D47A6-1852-1866-D571-B7C125665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187F5-7D55-9F4C-2BDE-5E45AD0CD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895A9-867B-FFE8-8AA0-D4361CB71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F3DADF-C3B3-4CC9-BB8E-57B8B448712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73FD2-BACF-8F53-0FC5-56D1DFF0D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2E5E7-B493-BB0C-5D56-4F0ED485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5CD5BE-09C0-40B5-BDBA-50FC191B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2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gov.mot.go.th/dataset/9b9970e9-edd8-4518-99ae-2b81115068c2/resource/ad077d2d-5378-4e8a-b524-4814348df439/download/passenger-2019.xls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gov.mot.go.th/dataset/9b9970e9-edd8-4518-99ae-2b81115068c2/resource/71a552d0-0fea-4e05-b78c-42d58aa88db6/download/passengers.xls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7DAB-7B06-5000-0148-3EA23EA5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C6195C-AA19-86B1-2037-1599AE15332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7F96C-FD02-4CC5-1A3C-399327D7DBAD}"/>
              </a:ext>
            </a:extLst>
          </p:cNvPr>
          <p:cNvSpPr/>
          <p:nvPr/>
        </p:nvSpPr>
        <p:spPr>
          <a:xfrm>
            <a:off x="0" y="-15566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86128AD-4868-BD4A-53C2-55DE7A632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162382-B4C8-C782-BE87-8B4EDA3C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7A60-05D2-1E27-EEB8-5C7EF63B6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6 การแสดงผลการกระจายของข้อมูล (ต่อ)</a:t>
            </a: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Visualize_Data_Distribution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part3</a:t>
            </a:r>
          </a:p>
        </p:txBody>
      </p:sp>
    </p:spTree>
    <p:extLst>
      <p:ext uri="{BB962C8B-B14F-4D97-AF65-F5344CB8AC3E}">
        <p14:creationId xmlns:p14="http://schemas.microsoft.com/office/powerpoint/2010/main" val="2005258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A0F2B7-460A-D12A-E1B4-E8B490FF834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AD1C59-2148-C368-027B-93638ECD2F3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C4D2C9C-67D4-FBEC-D300-3900347BD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026B3865-6887-CB97-6A88-32668D45DD6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463DD7-0D10-2D97-A64E-944F7CEBB1D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ED455-722C-5DBC-01B6-5567FC39F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ตัวอย่างการนำข้อมูลตารางมาสร้าง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Bubble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47D7-9AB9-B4E3-C370-5483DCD31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โหลดข้อมูล ข้อมูลสถิติการเดินทางบนโครงข่ายคมนาคม ปี 2562 จาก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https://datagov.mot.go.th/dataset/9b9970e9-edd8-4518-99ae-2b81115068c2/resource/ad077d2d-5378-4e8a-b524-4814348df439/download/passenger-2019.xlsx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โหลดข้อมูลลง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colab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pd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pd.read_excel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'/content/passenger-19.xlsx’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1412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F1FF728-C5A7-59A6-945B-B8779B26C8A8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29AD56-D8EC-18FC-D9D5-FA1CAFCD9CA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191DC11-8C45-1E6C-B4BC-B45EEC90F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47D1BAB7-3119-06C5-EFD6-EB54437D930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B5205-F3DA-8E71-FF28-F2A9759BA51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FCB22-0CCD-E31C-CD3D-E3D62161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34B5E-93E7-A873-8CB4-5801E505B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568" y="1319958"/>
            <a:ext cx="4662863" cy="433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28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07B6C8-2F63-36EF-B577-490265CFF09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A75A80-EB7B-EAEC-0EEF-091AD02D928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BCA8232-408A-61CD-E745-8DF47BD18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B8E19BE-752E-D04A-1820-9BB1B30A1A0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C27B5B-1521-FA39-D19B-9215A255654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9E3BF-066F-016F-F526-F2A9099C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ขั้นตอนการ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clean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และเลือกข้อมูล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F451-7780-5E27-89A1-2653838D0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465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เช็คและ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drop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ข้อมูลที่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missing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it-IT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data_drop = data.dropna()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data_drop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ต้องการสร้าง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Bubble Chart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ดู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ปริมาณของข้อมูลเดือนมกราคม เทียบระหว่าง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‘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รถ ขบส. และ รถร่วม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’, ‘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รถหมวด 3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’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‘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รถยนต์เฉพาะ 4 ล้อ (10 จุดสำรวจ)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’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เลือกเฉพาะข้อมูลปริมาณของ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‘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รถ ขบส. และ รถร่วม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’, ‘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รถหมวด 3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’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‘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รถยนต์เฉพาะ 4 ล้อ (10 จุดสำรวจ)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’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ด้วย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iloc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และคูณข้อมูลปริมาณด้วย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0.001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เนื่องจากตัวเลขปริมาณมากเกินไป</a:t>
            </a:r>
          </a:p>
          <a:p>
            <a:r>
              <a:rPr lang="th-TH" sz="1800" b="0" i="0" dirty="0">
                <a:effectLst/>
                <a:latin typeface="system-ui"/>
              </a:rPr>
              <a:t> </a:t>
            </a:r>
            <a:r>
              <a:rPr lang="it-IT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it-IT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* data_drop.iloc[:</a:t>
            </a:r>
            <a:r>
              <a:rPr lang="it-IT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it-IT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AA5D00"/>
                </a:solidFill>
                <a:latin typeface="Courier New" panose="02070309020205020404" pitchFamily="49" charset="0"/>
              </a:rPr>
              <a:t>7</a:t>
            </a:r>
            <a:r>
              <a:rPr lang="it-IT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sz="1800" dirty="0"/>
          </a:p>
          <a:p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000" dirty="0">
              <a:solidFill>
                <a:srgbClr val="545454"/>
              </a:solidFill>
              <a:latin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E6E445-DF45-3EAD-0C27-C61AEDDEE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99" y="4728218"/>
            <a:ext cx="2941649" cy="100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97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BF7617-BAE6-DE3F-EAE2-67BB6E5E3D3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66A79-B8AB-30FD-DAAD-EFFFE56C540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BA6FA85-9EDC-8B65-188C-71A6DB634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EACB153D-1064-F8BA-42AF-AF8A5D6CC70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56EEE8-8E2A-2540-808D-A57C1B90CAB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E3FCA-850C-9D24-F002-CAD85899E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Bubble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40A2D-9C02-BED2-7C93-3336EAD91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import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ฟังก์ชั่นที่ต้องการใช้งาน</a:t>
            </a:r>
            <a:endParaRPr lang="th-TH" sz="2400" b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matplotlib</a:t>
            </a:r>
            <a:endParaRPr lang="en-US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matplotlib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effectLst/>
                <a:latin typeface="Courier New" panose="02070309020205020404" pitchFamily="49" charset="0"/>
              </a:rPr>
              <a:t>pyplot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effectLst/>
                <a:latin typeface="Courier New" panose="02070309020205020404" pitchFamily="49" charset="0"/>
              </a:rPr>
              <a:t>plt</a:t>
            </a:r>
            <a:endParaRPr lang="th-TH" sz="1800" b="0" i="0" dirty="0">
              <a:effectLst/>
              <a:latin typeface="Courier New" panose="02070309020205020404" pitchFamily="49" charset="0"/>
            </a:endParaRPr>
          </a:p>
          <a:p>
            <a:endParaRPr lang="th-TH" sz="2400" dirty="0"/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],s=</a:t>
            </a:r>
            <a:r>
              <a:rPr lang="en-US" sz="18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data_drop.iloc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]),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alpha=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800" dirty="0"/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สร้างกราฟ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scatter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โดยกำหนดจุด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จุดอยู่ตำแหน่ง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แกน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x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0,100,200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ตามลำดับและตำแหน่ง แกน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y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200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ทั้ง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จุด จากนั้นกำหนด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parameter:s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ปริมาณข้อมูลทั้ง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ข้อมูลที่ต้องการเปรียบเทียบ และกำหนดความโปร่งแสงเป็น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50%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21700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492A6D-FA97-0060-FE42-8068AFDE73E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23FEB1-1932-7E4C-B415-C996B54E8EB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7139B665-D75C-9138-2190-77804CA82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F7755E97-90E4-179D-70BF-DBBDB752670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CE9B3-8AD5-CB26-8873-6BBAD4E3CEA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5B292-B4CE-AF74-4B9C-96435F94F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17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ไม่ค่อยสวยงาม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ปรับแต่งกราฟต่อ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117D0-47E6-DB79-174A-B842677F0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109"/>
            <a:ext cx="10515600" cy="4351338"/>
          </a:xfrm>
        </p:spPr>
        <p:txBody>
          <a:bodyPr/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],s=</a:t>
            </a:r>
            <a:r>
              <a:rPr lang="en-US" sz="18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data_drop.iloc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]),alpha=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6F5BA-A4B2-17DF-4826-ED2B6425E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182" y="2283651"/>
            <a:ext cx="4287636" cy="30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44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5604DE-AA7A-025A-E4AC-10D04A7CEDB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C788E8-7F49-558B-2B4B-DC745375668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412DC7E0-3F9D-040E-04B7-88255D697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B4C93A72-DDD2-B2F0-EC14-582FFBAA101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6A7199-5A41-1B68-DD26-7FA685665DA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4CE96-35EC-52B9-CA89-67BF0F57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plt.xlim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กำหนดความยาวของแกน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0BEC4-F4E0-4A10-5F41-81D515EFA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สามารถกำหนดความยาวของแกน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x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เองได้ เนื่องจากขนาดจุดมันล้นกรอบของกราฟ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โดยใช้คำสั่ง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plt.xlim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],s=</a:t>
            </a:r>
            <a:r>
              <a:rPr lang="en-US" sz="18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data_drop.iloc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]),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alpha=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plt.xlim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-50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D8FC7-FDAD-B83F-2B76-F91D46653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448" y="3227182"/>
            <a:ext cx="3535103" cy="252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90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8E4AF8-A14B-8A57-BA9F-671AB70EFFC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DFB9C-69FD-7065-7EBB-B36FF79BCDA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A7AA418C-DBA1-4B6C-FFA3-7726C3D16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B54C1BEB-71B9-C2DA-643D-087F614BAF11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6991B7-662A-D0C5-55BF-89773D0F629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6583A-3C9C-73F1-376A-1B4A48F9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กำหนดขนาดความกว้าง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</a:t>
            </a:r>
            <a: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ยาวของรูปกราฟ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D950E-DC4A-D7B6-2CFE-05180A40E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8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แก้จุดซ้อนกันด้วย</a:t>
            </a:r>
            <a:endParaRPr lang="en-US" sz="28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matplotlib.rcParams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figure.figsize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AA5D00"/>
                </a:solidFill>
                <a:latin typeface="Courier New" panose="02070309020205020404" pitchFamily="49" charset="0"/>
              </a:rPr>
              <a:t>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ทำงานใน </a:t>
            </a:r>
            <a:r>
              <a:rPr lang="en-US" sz="240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memory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กำหนดขนาดของรูปกราฟ กว้าง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*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ยาว ตัวอย่าง กว้าง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ยาว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กลับไปรันโค้ดก่อนหน้านี้อีกรอบ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9B64B-C877-78DC-5A4E-26528DBBD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697" y="3135253"/>
            <a:ext cx="4112606" cy="255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67CAFA-3592-A72A-E2DC-6C06080E349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AFFDD3-9400-D075-2E30-09E4600817D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3ACAAF3-F68E-706D-593B-7C3D98826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3FA4587-2A14-18DA-A222-09D7E4FE36C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D07AFD-DB8C-D5CD-DDE1-95D6107CDA0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D09918-92D8-85D8-6224-319C7778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11CD3-3B9C-15D8-08F8-48CC96752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ให้นักศึกษาโหลดข้อมูลข้อมูลสถิติการเดินทางบนโครงข่ายคมนาคม ปี 2563 - 2567จาก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https://datagov.mot.go.th/dataset/9b9970e9-edd8-4518-99ae-2b81115068c2/resource/71a552d0-0fea-4e05-b78c-42d58aa88db6/download/passengers.xlsx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และโหลดลง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colab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ลองดึงเฉพาะข้อมูล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ท่าอากาศยานสุวรรณภูมิ ขาออกประเทศ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และสร้างตารางเก็บไว้ในตัวแปรใหม่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8462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A64318-3512-670E-3957-D83367D0F4F8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BB5B94-9FBD-EC94-08E9-6EA1FD9283C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F16CCE6-5C90-0A05-7720-0E8967351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1B20DD4E-5BF0-0590-0B6C-0D945CD697C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59223-196B-8588-6F10-F82292D4FEF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62832-F720-9794-B9A6-9B586835B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plt.plot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06689-CEB4-BC64-D683-DC88A5A77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540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ฟังก์ชั่น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plot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สามารถวาด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scatter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ได้เหมือนกัน และการใช้งานจะยืดหยุ่นกว่า สามารถกำหนดให้ลากเส้นเชื่อมจุด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scatter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แต่ละจุดได้</a:t>
            </a:r>
          </a:p>
          <a:p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plt.plot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input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ตัวที่ 3 คือ ตัวกำหนดหน้าตาของ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’o-r’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ตัวที่ 3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‘o-r’</a:t>
            </a:r>
            <a:r>
              <a:rPr lang="th-TH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หน้าตา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marker/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ลักษณะของเส้นเชื่อมจุด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สี</a:t>
            </a:r>
            <a:endParaRPr lang="en-US" sz="2400" dirty="0">
              <a:solidFill>
                <a:srgbClr val="008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solidFill>
                  <a:srgbClr val="008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กำหนดหน้าตา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เป็นสัญลักษณ์วงกลม</a:t>
            </a:r>
            <a:endParaRPr lang="en-US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-</a:t>
            </a:r>
            <a:r>
              <a:rPr lang="en-US" sz="2400" dirty="0">
                <a:solidFill>
                  <a:srgbClr val="008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กำหนดสัญลักษณ์ที่จะใช้ลากเส้น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เชื่อมจุด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เป็นเส้นทึบ</a:t>
            </a:r>
          </a:p>
          <a:p>
            <a:r>
              <a:rPr lang="en-US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</a:t>
            </a:r>
            <a:r>
              <a:rPr lang="en-US" sz="2400" dirty="0">
                <a:solidFill>
                  <a:srgbClr val="008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 ตัวย่อของแม่สีแดง</a:t>
            </a:r>
            <a:endParaRPr lang="en-US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3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D3BA92-AE51-3812-1CF9-71896DD6E0E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ECC38F-21F9-CDFE-A033-FD774A704E2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64E65CD5-EF62-F7B4-0CD4-2542AED0F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4FB4618-9EE3-FF40-07DF-B86136FF34AF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38CC25-FC35-BFF6-C6E9-9B0707A734E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7E36E-B1EF-F6BD-0CF1-AE039F8D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plt.plot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6C6C9-1257-D671-087F-1DA6E7D49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027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'o-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r'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,alpha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C8E5C3-D02B-3FEF-1950-A2B699BA7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446" y="2314642"/>
            <a:ext cx="4281107" cy="323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5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BCB55E-5198-4A7C-7B76-AA6B4D8EDE5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C10EE5-1E97-E361-72EA-F80AD16DBE1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548105D3-23FE-D3B1-CFBD-7030D600C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7F853BC-FEA0-B9F6-9EB6-FA19F023EF4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94871-9D61-A2FE-64AD-A1953AA3901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63F26-72B1-570B-D185-E50DA92F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plt.plot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3F73C-09AA-EB3C-DEA3-8844C8FC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762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*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,alpha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792A26-5B4D-D83E-1850-C189D7C31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5" y="2222229"/>
            <a:ext cx="4476750" cy="335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7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402EC8-A83B-6BD6-B82B-B1BE70D7164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8A6CCA-3897-591F-B4FD-73A93C6FCD4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5C218F8F-2B1C-07D4-1068-25BBBC848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90AEDB17-EE34-2921-B637-99B1E8AF1CF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C1B79F-A361-6FDE-95D2-62A917E434F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5224D-DDC2-F2FA-76AE-0719B1EA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429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plt.plot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แบบ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plot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กราฟซ้อนกัน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C3779-83FE-D847-C9A8-EBDAEFC9E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449" y="1444896"/>
            <a:ext cx="10956174" cy="4351338"/>
          </a:xfrm>
        </p:spPr>
        <p:txBody>
          <a:bodyPr>
            <a:normAutofit/>
          </a:bodyPr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’o--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r'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,alpha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’x-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,alpha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’*: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,alpha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4C855-F1C0-D732-117C-932521E50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070" y="2769768"/>
            <a:ext cx="3835860" cy="288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2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6FEA7E-C874-9236-7953-3994275791F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0CEADB-E4D9-5725-3099-642FCB8AEEF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8DEAA8A-07CC-8574-E55A-BC6090653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36BA4AF8-1E70-068A-1811-C45895F5A5B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AA3D7-BD93-BDAE-B852-4FBCD05BA3A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58B1A-8C9E-DC8F-56C3-B6DC042F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3D scatter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623F-4373-6F73-184E-79DD7B0C6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การสร้างกราฟ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scatter 3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มิติ สามารถสร้างได้โดยใช้คำสั่ง 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plt.axes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(projection 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"3d"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เพื่อกำหนดให้สร้างกราฟจำลอง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3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มิติ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แกน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X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แกน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Y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แกน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Z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และใส่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ปรับแต่งกราฟ</a:t>
            </a:r>
          </a:p>
          <a:p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ax.scatter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แกน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X,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แกน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Y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แกน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Z,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สี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สามารถใช้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parameter:s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เพิ่ม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nomination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],s=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endParaRPr lang="en-US" sz="1800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3480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AF3C46-3187-E5B0-EAEA-CBCAB9CD2F2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68781F-6712-823A-DCA7-C95905338CA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FDA0498A-33C5-2E51-81E2-C38FE1BDF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172DCE8B-0B7A-AD93-A265-98CF7BE6410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ACD7E-6C57-5707-BA12-70FE501B990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FC14B-269D-8F27-5FB2-59271A8C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ax.scatter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3D scatter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2262F-A110-A380-09CF-AC1B298AD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896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plt.axes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(projection 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"3d"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],s=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2E9BC-2420-E3F1-BBA6-A4C56E01D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508" y="2593868"/>
            <a:ext cx="3042983" cy="298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18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040113-D03D-4AED-47ED-F1AA1158417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4EA04F-A088-64DA-AADB-2CB76C83D17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7DBAFB34-A17A-D8B3-23B2-927B0A4CA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418AF301-D9A6-BB50-45B8-FFB40CA5928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571AB2-C681-4E70-A3EE-558BCFD8DBF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1BFB5-0C0E-D958-A3EB-2A1CC783F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Bubble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4F398-6686-B6DB-92CE-A30F6EB6E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กราฟฟองสบู่ คือ กราฟ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catter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ที่ใช้ขนาดของ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marker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ในการสื่อปริมาณของข้อมูลในการดูความหลากหลายของข้อมูล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ต้องการดูความหลากหลายของดอกไม้พันธุ์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Iris-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setosa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],s=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900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],c=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r'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,alpha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8D463B-C25A-D94F-D33D-99C87AD55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109" y="3429000"/>
            <a:ext cx="2999781" cy="221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4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991</Words>
  <Application>Microsoft Office PowerPoint</Application>
  <PresentationFormat>Widescreen</PresentationFormat>
  <Paragraphs>88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system-ui</vt:lpstr>
      <vt:lpstr>Aptos</vt:lpstr>
      <vt:lpstr>Aptos Display</vt:lpstr>
      <vt:lpstr>Arial</vt:lpstr>
      <vt:lpstr>Courier New</vt:lpstr>
      <vt:lpstr>TH SarabunPSK</vt:lpstr>
      <vt:lpstr>Office Theme</vt:lpstr>
      <vt:lpstr>Class period 14</vt:lpstr>
      <vt:lpstr>Quiz</vt:lpstr>
      <vt:lpstr>plt.plot()</vt:lpstr>
      <vt:lpstr>ตัวอย่างการใช้งาน plt.plot() </vt:lpstr>
      <vt:lpstr>ตัวอย่างการใช้งาน plt.plot() </vt:lpstr>
      <vt:lpstr>ตัวอย่างการใช้งาน plt.plot() แบบ plot กราฟซ้อนกัน </vt:lpstr>
      <vt:lpstr>3D scatter</vt:lpstr>
      <vt:lpstr>ตัวอย่างการใช้งาน ax.scatter() สร้าง 3D scatter </vt:lpstr>
      <vt:lpstr>Bubble Chart</vt:lpstr>
      <vt:lpstr>ตัวอย่างการนำข้อมูลตารางมาสร้าง Bubble Chart</vt:lpstr>
      <vt:lpstr>ตาราง</vt:lpstr>
      <vt:lpstr>ขั้นตอนการ clean และเลือกข้อมูล</vt:lpstr>
      <vt:lpstr>ขั้นตอนสร้าง Bubble Chart</vt:lpstr>
      <vt:lpstr>ผลลัพธ์จะได้ (ไม่ค่อยสวยงาม) ปรับแต่งกราฟต่อ</vt:lpstr>
      <vt:lpstr>plt.xlim() กำหนดความยาวของแกน x</vt:lpstr>
      <vt:lpstr>กำหนดขนาดความกว้างความยาวของรูปกราฟ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14</dc:title>
  <dc:creator>Tan PH</dc:creator>
  <cp:lastModifiedBy>Tan PH</cp:lastModifiedBy>
  <cp:revision>1</cp:revision>
  <dcterms:created xsi:type="dcterms:W3CDTF">2024-05-15T04:33:22Z</dcterms:created>
  <dcterms:modified xsi:type="dcterms:W3CDTF">2024-05-15T04:33:37Z</dcterms:modified>
</cp:coreProperties>
</file>