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2948-3273-4DA5-8B81-2F215D1C43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F1225-809A-4590-BD3C-DA97D94E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A63-C3AF-DBBC-5413-49116CB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E4EA1-BF46-C11C-9058-DD226175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4693-1554-3D0A-5F89-CA31657C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BAC9-3DC5-75AF-1430-FF7E213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657D-E11E-71D1-72BB-814D4916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9289-9651-468A-1196-D5C323E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BD157-243A-766C-82EC-ECCDC49C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8E96-B245-7019-46E9-8ED50197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84E8-D6BD-4EE8-485A-A77C6234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A932-58E0-6E2C-B764-1BA88316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A5346-5F6F-E103-BE66-42266FDE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9A3E-5220-4BD0-F1B5-722B524B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DC18-D0FE-6B05-DE2B-7B4AFE8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3EE9-9EDE-3E26-E1B7-89E2E595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D422-29EE-C6C5-0E77-086DE8C1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F324-BFD3-FD57-FA44-6FD470A6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E22-6A1D-8681-FD71-7D717568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F3B7-8953-B04C-281D-A5ECCA3F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76AF-7DCF-5733-6CD8-4BEC3B9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34FF-6D5A-D13B-19FC-82BE1AC6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ABE2-AB0E-1584-0355-7E7A4EB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14DE-ADEE-4349-1297-EED81A11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58E1-47F1-22A6-6F9F-EB78E88D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3B6C-BB6D-8CC4-3CAE-F8DAC53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472C-DC8C-3FD3-7BE8-C78952BD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933-7703-29C7-15CE-A745A942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5AE7-6896-0A09-F249-39B6537F2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C12E-6D62-3013-5E08-8A07F184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A10C-27D3-7618-53F8-9E85ED2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B1BE-5931-6D23-DE4F-7070C5F9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8FB6-83C8-ABDA-496C-87714E5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2361-1349-8F34-78DE-E3A8E0A0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D683-C43B-4F94-14E0-EBB6A4DA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D2950-9B06-89E0-23AE-3591B36C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D972-C2A1-DEAD-10F1-A870BCDD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4E732-FBA6-9AE0-D2A1-D9D6C0FD0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65BF3-3E68-35BA-6DB1-65E5C80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8A6B7-205A-DA73-4059-5F210821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56CDA-A061-C894-2F50-46C7E4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AE3D-E6EE-D46F-3F71-C2D919C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4FE92-875C-5250-0193-963886C5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26C60-8984-7876-CE8A-126D2A2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5186E-8B25-A39D-B133-1A6AF97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7947-61E7-5A0D-2C8E-326FAD2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CD10-20E0-A251-0F7B-2BC77DA6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9673B-BBF5-3DC3-F8B4-91F6A559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A8D-DDDF-F0B8-B574-D841E5ED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234C-EB41-1EFB-0919-BE88E146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EB50-A8DD-FF2D-F4B6-36459AC6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24FF-5EFC-68DD-0DD1-F3BB0AF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31312-3754-D61D-8AA8-610D3E8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A11D-7483-7067-5A6F-BCC4CA11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5BF3-0B35-CCCC-7723-93477EF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43E-471E-6183-C95F-D2DF0735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3B03-B506-4147-32CD-E1890E30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A1A0-D876-BF8B-4A15-BD6FD09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ED3D-B6AE-4C98-97B8-879E9D0E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3A94-D2F7-A6B6-BD30-D524922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065A4-4D88-8B3A-01A4-2173DA25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5C7B-9C32-079D-2D36-8ED6BC7E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854F-3956-E2DF-2EBB-1AD89725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FDFE6-462E-4C21-81B3-8DFDEDB98E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A21E-A355-6369-C930-14F2AA74C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BF75-CEA6-E6B1-0C8B-51553831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1FECA1-5CC6-4A4F-C223-05E68C35EE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24621-2EF7-3A11-7FB2-FC742A602A7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55A888-B606-20B6-F7F4-E5E91103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</a:t>
            </a:r>
          </a:p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_(PCA)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378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78FF6A-FE25-5FB3-24A5-D05B8AF9C1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9F872-4F29-ECFA-2143-8F2FD0D7E1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3CDD2A-DA4C-9449-B164-D554A217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772906-6EEA-E127-3A70-4121417DE4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C8D38-3EB2-0161-B239-170CE55845F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FBFF-E111-27FE-CA84-15F7AF58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pca.explained_variance_ratio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CC33-2292-E0BE-F465-88B5E66F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ใช้ดูประสิทธิภาพของการกระจายข้อมูล ตามจำนวนแกน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array([0.92461621, 0.05301557, 0.01718514, 0.00518309])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0.92461621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92.4%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0.05301557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92.4+5.3 = 97.7%</a:t>
            </a: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0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E3A78-DA06-9816-E08D-816D7DD184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4A056-1083-D9AD-3630-293B61426E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ED6335-8807-357D-8C7F-17AEEB2E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5BA598A-0B80-05AD-F45A-088DA72841B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C8C9-0A3A-E9EA-99DC-67B497F9D0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18DCE-BB8D-553C-9274-74EAF2B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PCA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84D5-0ADE-C67A-E06D-5D30A6F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นำตารางข้อมูล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มาสร้างกราฟที่สามารถอธิบายการกระจายตัวของข้อมูลได้ดีที่สุด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Iris-s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etosa'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dirty="0"/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2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68C3EC-6777-554A-DAA3-2893C40A7F6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E944E-17B1-7F17-89DF-D25011774C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37406B-3B37-75D8-D7B1-809625D6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42F52E8-FEBB-CFD5-C57C-B234323636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97AAB-CB61-2C7A-86D2-2D9A6DFFCB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836A-6D2B-E937-6F8C-54B79798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plot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A106-8227-11D6-A0D4-525D96DE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53" y="1486304"/>
            <a:ext cx="5896494" cy="3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B69C25-BC59-60A6-2605-7C87B7168A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34F4-43CE-458E-C9FC-8581CD4B5F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7F10F4-BB40-D979-8FF8-D42BB527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9B2D04-2835-19C2-521D-53ECC0E390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8DB72-CF50-D664-8209-9FB51CA348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E8D2-19F2-7CC7-ECE7-4119C53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เปรียบเทียบข้อมูลที่ทำ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แล้วกับข้อมูลก่อนทำ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7ED3-F171-7B0D-E7BC-472387FF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7" y="1738288"/>
            <a:ext cx="4817918" cy="317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C808-F12B-F05C-C5DA-AF82ED4A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7" y="1738288"/>
            <a:ext cx="4884989" cy="317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185C9-C716-D29E-2213-688033817886}"/>
              </a:ext>
            </a:extLst>
          </p:cNvPr>
          <p:cNvSpPr txBox="1"/>
          <p:nvPr/>
        </p:nvSpPr>
        <p:spPr>
          <a:xfrm>
            <a:off x="1688589" y="5074803"/>
            <a:ext cx="3409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กราฟของข้อมูลที่ทำ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511BC-A66C-1F77-0BBB-9AC3AAF5ADAF}"/>
              </a:ext>
            </a:extLst>
          </p:cNvPr>
          <p:cNvSpPr txBox="1"/>
          <p:nvPr/>
        </p:nvSpPr>
        <p:spPr>
          <a:xfrm>
            <a:off x="7591688" y="5094864"/>
            <a:ext cx="2481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กราฟของข้อมูลก่อนทำ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64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CB82E5-E627-1DE8-7459-022E7D13B3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5EAAF-5475-DEB0-070B-A8B0A39B8E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2FDA044-8A91-9106-F197-8A1FA789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B967C4DF-ABA1-E177-96CE-492602F582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02426-38C5-E155-AF53-D5E1F828BA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0295-3632-1A1D-A61F-5C5AD3E3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Projection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B0B3-B0A1-9EC6-832B-E1512A8D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1"/>
            <a:ext cx="10515600" cy="1671464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การฉายแสงใส่จุดข้อมูลให้เงาของจุดไปตกที่แกนที่กำหนด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ลูกศรภายในกราฟคือเส้นทางของแสง จุดสีน้ำเงินคือข้อมูล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C905E-0B7B-4283-A1C2-6039F085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3" y="1293610"/>
            <a:ext cx="9432174" cy="30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A2245-58F2-469D-ECC5-6C3F581E8D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7009-1121-12BA-BE69-38634CB0E5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B30531A-CF39-E1F1-E48C-AAC9354A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B4E767-17ED-5DC8-8BAB-79B80D5794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3125-C324-B538-CCED-0BFD16E493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673A6-0CA7-DEC7-CBB6-730F741A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(Principal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9A1D-F049-FD19-75DE-30B1E57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110"/>
            <a:ext cx="10515600" cy="13060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การหาแกนใหม่ที่สามารถอธิบายการกระจายตัวของข้อมูลได้ดีที่สุด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 ตัวแปร ที่จะนำมาแสดงการกระจายของข้อมูลมากกว่า 2 ตัวแปร สามารถใช้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PCA (Principle Component Analysis)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เพื่อลดจำนวนตัวแปรลงมาได้โดยรักษาลักษณะการกระจายของข้อมูลได้มากที่สุด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E212867-124A-6CF2-60CE-A53016EE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10" y="1325563"/>
            <a:ext cx="6920779" cy="27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76123-475C-45C4-F83C-0C4131BF59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B7B95-AFE5-D797-8586-A435F15691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CC4853-CDCF-1933-B80F-C3FFD775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0EB9A0-4E5A-19B2-BABE-A3B5B8E4569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7A8D-4F2E-425A-91A6-0CBD26DFC6B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E721-C23E-26A4-D266-C6DCA647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-&gt; scikit-learn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0D1-B935-6746-0F18-51E191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https://scikit-learn.org/stable/modules/generated/sklearn.decomposition.PCA.html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ที่รวบรวม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Science - Machine Learning - Data Mining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เอาไว้ใช้งานแบบไม่ต้องเขียนเอง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267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5603C-5EF8-B878-C3A4-70ECCF4B11C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D218-C7EA-7186-D7ED-2F50A81FD7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7C91260-D05C-6ED4-DFC3-37C234D0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3388F27-6180-0EE1-28D7-6BD70257AE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0EE28-6F97-20DA-E771-61D309841E0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6CD2-8ED1-C826-F4DA-631443BC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5B79-C529-FC34-EC4D-F205A38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Import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Define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Fit – Transform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คำสั่งที่ใช้สำหรับหมุนแกนหาแกนใหม่ที่สามารถอธิบายการกระจายตัวของข้อมูลได้ดีที่สุด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ตัวแปรที่ใช้เก็บข้อมูลที่ต้องการทำ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9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09FD-54C9-9E13-14FA-2B7CB7E0F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314F4-4236-264B-5629-4B7D604803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348F689-11F0-CCA2-F927-7D0667B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C630B9-1A98-E15E-3265-0A3FEEF8BB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9A2E1-8D2B-13D8-B77B-3298CDB46C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83975-6982-F43A-82A0-51C2A6D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002-C956-A898-19CF-5B2C2AF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8DB21-27F0-A5CA-4613-D04F75EC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00" y="2655588"/>
            <a:ext cx="2835023" cy="29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B1E27-037C-E34E-EBCC-6E27FA5E55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7F28E-8E5E-1460-E71D-A8ED8C9F23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66E0DA-5400-3997-334B-AB697BC6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4AD28AA-00E0-03DF-CA52-98EED05B79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F2FDF-E9D3-323C-4FCA-28C723BB0D5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9D18A-366F-B35F-D501-4F4CBEF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D7A-E71E-70EE-E378-E785847D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3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7CF305-CAD1-90A0-6CEF-1FF39CCD727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D1316-85E5-C34F-AFA9-A3339674BF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CFF3FD-90F7-D027-B103-138FC801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25FD7C-890D-A5A6-5C2A-879E5DF69C9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84BED-C101-F5EB-FB9A-4EAAD7B658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E9BED-9C7A-E986-73B3-5C36BED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0636-862E-CFC9-CDDB-D3D8B0CD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จะได้ข้อมูลที่ถูกหมุนแกนแล้ว จำนวนข้อมูลเท่าเดิมกับข้อมูลที่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(150, 4)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new_axis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จะได้ผลลัพธ์คือ</a:t>
            </a:r>
            <a:r>
              <a:rPr lang="th-TH" sz="2400" dirty="0">
                <a:latin typeface="Courier New" panose="02070309020205020404" pitchFamily="49" charset="0"/>
              </a:rPr>
              <a:t>ข้อมูลที่ถูกหมุนแกนแล้ว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</a:rPr>
              <a:t>ในรูปแบบ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1CB9-3A19-D8F5-6E49-5FCAFD80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986787"/>
            <a:ext cx="5133457" cy="24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B6CAB-8BAF-E938-AB6D-FD0771B0A5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87C14-A5DD-0A8E-5A03-4BB73520B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816BFDB-D2CB-53C9-D9F3-919D53E0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94FA154-4F21-5E94-581B-25402EB4CDA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90718-E076-E1E0-A2E8-5B1CA1E704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DD599-88F0-51DB-5D87-FD471F39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ให้อยู่ในรูปแบบข้อมูลตาราง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070-18C9-8A19-325E-8434BA19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pa.DataFrame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PCA ’, columns=[‘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columns = 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'PCA3'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'PCA4’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7CEA-A9EB-4B68-A264-1A689426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31" y="2802966"/>
            <a:ext cx="2291337" cy="27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17</vt:lpstr>
      <vt:lpstr>Projection </vt:lpstr>
      <vt:lpstr>PCA (Principal component Analysis)</vt:lpstr>
      <vt:lpstr>sklearn  -&gt; scikit-learn</vt:lpstr>
      <vt:lpstr>การใช้ PCA มี 3 ขั้นตอน</vt:lpstr>
      <vt:lpstr>เตรียมข้อมูลดอกไม้ iris</vt:lpstr>
      <vt:lpstr>เริ่มทำ PCA</vt:lpstr>
      <vt:lpstr>ผลลัพธ์การทำ PCA</vt:lpstr>
      <vt:lpstr>แปลงข้อมูล PCA ให้อยู่ในรูปแบบข้อมูลตาราง</vt:lpstr>
      <vt:lpstr>pca.explained_variance_ratio_</vt:lpstr>
      <vt:lpstr>plot PCA data</vt:lpstr>
      <vt:lpstr>ผลลัพธ์จะได้ scatter  plot  ของข้อมูล PCA </vt:lpstr>
      <vt:lpstr>เปรียบเทียบข้อมูลที่ทำ PCA แล้วกับข้อมูลก่อนทำ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17</dc:title>
  <dc:creator>Tan PH</dc:creator>
  <cp:lastModifiedBy>Tan PH</cp:lastModifiedBy>
  <cp:revision>1</cp:revision>
  <dcterms:created xsi:type="dcterms:W3CDTF">2024-05-15T07:09:09Z</dcterms:created>
  <dcterms:modified xsi:type="dcterms:W3CDTF">2024-05-15T07:09:25Z</dcterms:modified>
</cp:coreProperties>
</file>