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5" r:id="rId2"/>
    <p:sldId id="566" r:id="rId3"/>
    <p:sldId id="571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67" r:id="rId13"/>
    <p:sldId id="600" r:id="rId14"/>
    <p:sldId id="599" r:id="rId15"/>
    <p:sldId id="601" r:id="rId16"/>
    <p:sldId id="6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10CB-8587-A2E5-BFDB-108CC945D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9C53B-D116-B57D-9DD1-56BF76E25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97BA-F728-7DBB-2A0A-F419DA6D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EBB4-3C4B-99A8-D797-A708B3FE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7304-4B19-CB81-1700-58C9D680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BCE-4A0C-0470-1803-CB7471B7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C3CE-CE6B-1C81-996A-6446CEB40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6919-34A4-0ECD-12F6-3DD9FD4B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B031-8BE5-D74D-90D6-DA83ABB5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7FE3-2BCA-DB9A-755F-423CD0F4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7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CC725-23A2-01AC-D4EA-F678720E4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4EDDF-5AFC-5F4D-1C39-19FC1DE0A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1347C-EAC4-4E93-908D-F4A04D7B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3F24-F6C4-89C0-2E52-2FFC5821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61C5-CB90-6264-5BA3-5D2BE2CD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2FFE-2E61-9785-1B83-97F221E7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AD27-31D2-9043-7572-7BDDB409C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1266-6251-FB6A-695B-D68B0D63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B99D-3281-74DD-0727-FF9CF23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854A-8701-63D6-B43A-1D52252D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18C2-0A70-002F-652B-AF80C895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6751-9CB1-700E-BD6D-884AD372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FC82-8EE4-1A88-24A5-84F12F7C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D810-E5C0-5E84-E0FF-59FEF52C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2901-1FC6-E33F-0F82-A39B3C5E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8C6A-7C67-7954-D845-4EFB81DA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4631-1A7B-81A5-504D-34356FE1C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5BCC5-6B30-937D-3F8D-0E46F935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8F6D1-F607-72C8-FBD6-0F15C086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AF2D8-73C1-5E1E-E43D-054F7C2E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5DE0-0692-7138-ECB2-52BF1778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1E0B-60E9-F8A3-A74B-C1F213B9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0465-0F9A-4438-8020-1BDAA148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818A8-57EA-CC98-F033-174897AE0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2295F-048D-7215-B0D3-2504A62C5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14DE-97F5-F527-9B53-8D3848B86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BA8A7-1D5E-8759-C510-54697502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71314-5846-0A15-5B84-6FF2AB5E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30710-6534-2828-3795-C4B3F96D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3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84CB-967C-E321-EE43-E277CBA3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EBBDF-CD0C-474A-3FA4-08D2D3BE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23CB6-5F47-14DB-8F0E-E636D3FF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C6FD0-7401-E955-930F-1762DD80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9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9920B-ABD6-F2BF-ADE1-254CB573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BCD2-5546-DB58-800E-7C836174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49FF0-8793-A2EA-2495-AD6ECB41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1C01-43EE-2D4B-34DA-84EB643C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F8AE-86F2-E998-3B96-5F70F68F6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94AA2-6611-5483-9C5D-BBEDECC1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E4672-5D18-F977-721E-49143A35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2F49E-FD8F-5163-2519-FB3982FB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8616E-6DDB-20F0-5768-D0EED1B8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5D50-5488-F98E-23C1-89153C03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B1191-5601-EA19-6560-61E0DFD2B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B523A-C174-615B-98EA-ED18AECC3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7B29E-C563-C82F-F554-50355456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11CFC-D019-8753-ECB2-52135380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FC5A0-77BE-F9D7-3168-5FFAFDA7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9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783D7-E576-7098-9BDA-C81DAA28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0682-431C-1F7A-4025-DDA616B8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FD3E-46A5-AECD-407D-46FAD8F4D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04818-747F-4497-8D7B-85C4E42C06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44154-A6B4-D2AB-F4D4-F8A79D1DA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FB4F-6C65-BD6F-7C74-582DE3C3B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253D2F-058C-E7BF-6715-96F0BBD9951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F9EB0-869D-5EC3-5FB0-71561C01D83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D0F0D7B-EDBF-6C25-3FCA-96E79E1BD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7 การแสดงผลการเปรียบเทียบข้อมูล 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 and histogram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3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34530B-23D4-CF8F-AF0E-0F3F23B924F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3D2AE-ECEA-8011-C6D4-28A34E0A4C5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2C6215F-977C-2625-927F-A27823D5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9D47FDF-BE2A-D067-C3DC-010EBE766D5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2DD2D-E0E2-E700-5723-7780BC62C76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428C9-8322-CEC1-36D5-002A6B41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แนวนอน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E1B96-5B00-8493-A9DC-BEAC2454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305658"/>
            <a:ext cx="5695950" cy="45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2FF121-263A-C1AA-7FF0-623C5C5FA04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2FA82-CA15-A543-8530-BB8FCCF6F12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BF71B08-D244-4040-F9BB-F337651E8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285BC0B-6029-76F7-F697-79EBEA9047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517D1-3A57-9887-620D-4D564AB08CF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001D6-43F5-60D6-9162-D5C0D9FC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 (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D0D-E953-C399-DE30-0D883FD8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โดยให้วาด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ที่เปรียบเทียบปริมาณคนใช้งาน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สองช่วงเวลา โดยให้กราฟแสดงสัดส่วนของปริมาณคนใช้งานในแต่ละวันด้วย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526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D18F7-05E1-B75C-1C13-D8E5B310DF0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FB9EA-9C9B-7065-3281-EE34E22BEF8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760DDB0-96FE-A5E7-BF05-B8905680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7E24505-0FA2-19D1-5AFB-3808668644A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5BE9F-E494-60B3-C6A0-430476E9E57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1380A-7D14-BD44-281D-F45A6024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5CF7-B6F3-BB64-5E95-D3CECDD1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กราฟแสดงความถี่ของข้อมูล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นับจำนวนข้อมูลของกลุ่มนั้นๆและนำมาสร้างเป็นกราฟ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 descr="A blue bar graph with a white rope&#10;&#10;Description automatically generated">
            <a:extLst>
              <a:ext uri="{FF2B5EF4-FFF2-40B4-BE49-F238E27FC236}">
                <a16:creationId xmlns:a16="http://schemas.microsoft.com/office/drawing/2014/main" id="{2F76E203-148B-93AD-AA1C-9250731C6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87" y="1412697"/>
            <a:ext cx="6003036" cy="40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F1D872-C89B-50E3-4C78-3E99F8EAFE1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7D279-6311-8789-5C5C-8E04B036DC7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3A15C26-C997-A3BB-EFE3-AB8AA42DF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32FCB7B-D370-8B47-7A1B-554BB74DEC9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B3F87-FBDA-195D-B353-0E30217272A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04F94-1516-C41F-686C-ADAB3AD6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801D-71A3-AAB3-ED0E-FBBE2091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สามารถสร้างได้ด้วยคำสั่ง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ตัวแปรข้อมูลที่ต้องการสร้างกราฟ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’, ‘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ช่วงของข้อมูลหรือจำนวนแท่ง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(int)’)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18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28E21B-D298-2D0D-D80C-3E287A9AC4F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A9FBF-9238-84B0-C6B8-858726B5F32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9E4F43A-B413-9806-03B6-0C73ACA6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9DCC5A0-48A0-BBD5-02FE-8BC00E234A5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1CBA9-4587-F874-F1D0-8B985400E09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A32CB-AF7D-CF10-C385-3B75B393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ตัวอย่างข้อมูลที่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CFA5-7628-4717-EB25-10DD104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np.random.seed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mu, sigma 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mu + sigma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800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 = 100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stdev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15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เก็บไว้ในตัวแปร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835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D311F-C072-F14E-FF6D-0729362B054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DC6E5-DAD5-A3F5-63E5-F43AF5BE08F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4D55CA6-3B8A-0E69-6D5B-16C914A1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2A61796-096E-19FD-1928-7B2E5148293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FF5D4-6AFB-6C91-B9B0-B05E2E5510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64B09-3E10-A90A-300C-2FCE9299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ของข้อมูลที่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15C7-7B1E-175F-6891-EF26F036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097"/>
            <a:ext cx="10515600" cy="4351338"/>
          </a:xfrm>
        </p:spPr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98223-9C72-D4FA-9BA6-0D667BD2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928813"/>
            <a:ext cx="5176837" cy="37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5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E5CE81-DD34-4191-FF1B-0FB75113FA2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CD6E9-EAB4-7A92-1936-F1418D4E7E3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E3204BB-4B84-A8B0-AC40-2A51A5D9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1E59AE9-03B5-C5B3-E16E-EB0223C2AFB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5FCA-05A3-F1ED-F235-0F90461F567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9BF43-79A9-A055-2F42-12E87174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ต่างๆทำให้กราฟด้วยสวยงาม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47E1-1DA0-ACF5-B0B4-8139D27E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density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facecolor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'violet'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        alpha =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1F209-480C-5927-C121-901E18C9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68" y="2057073"/>
            <a:ext cx="5248464" cy="3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9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F255DA-C70C-74CF-2C51-2E07EF8257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C3548-4AF6-F508-E4D1-D902CA0CC1D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57D415C-D8B5-4D21-20DA-90A4E578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00C78FE-E9A8-A87F-694A-58ED6BB310E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45D6E-B740-22CF-4F67-E8604126019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F3262-3F7D-C5E6-F0D1-99126B1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2BC8-27E7-D659-D805-2E6E69AA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เป็นกราฟแท่งที่สามารถใช้ในการเปรียบเทียบข้อมูลโดยรวมของแต่ละตัวแปร และภายในแท่งกราฟแต่ละแท่งจะแสดงสัดส่วนของข้อมูลของแต่ละกลุ่ม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08F350-8A6E-F64C-162C-6D506DBD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18" y="2137079"/>
            <a:ext cx="4568363" cy="351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2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4B22B-55DC-DB3D-7BCF-2B164CB26B4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795701-7E66-DBA2-E1B0-ADFDA580501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7D434BA-8A72-74C4-288E-E4367C7B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4DAE600-4E7C-3AF2-05AA-977216D5F0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9D326-991C-D54F-9377-B8E46E5C43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23A1-9274-04D2-B715-E465F0D8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CE7C-D3E3-09EF-5BD6-0EAE2B57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ขั้นตอนการสร้างเหมือนกันกับ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เตรียมข้อมูลแต่ละกลุ่มที่ต้องการและเก็บค่าไว้ในตัวแปรเพื่อนำมาสร้างกราฟ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จะใช้ข้อมูล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b4lunch, 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ที่เตรียมไว้ก่อนหน้านี้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ใช้เก็บชื่อแท่งกราฟ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 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ที่เตรียมไว้ก่อนหน้านี้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นำตัวแปรที่เตรียมไว้มาสร้างกราฟ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AFD10-4F5C-847B-ECE9-8DCF4708A4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890CC-A28F-8F44-796D-D321CD04F1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83162D2-FDDC-45F5-BB56-5093C743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67A5B9E-9A5F-514F-ED7B-1EF10F024C7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2BFA3-F2A3-15A3-CA90-AAFE790234F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0C45A-3E6C-67FE-2592-94FB2FF2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เตรียมตัวแปรที่ใช้สร้างกราฟ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F49D-3F2B-A715-0BBB-578CE770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 =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  </a:t>
            </a:r>
            <a:endParaRPr lang="th-TH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6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9D427A-CFF5-91AD-3DFB-5AD79BFBBB2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2B478-55C9-9F64-5F4B-99178CDF1E5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C482BFA-D5A6-3C66-E22C-C59ADEC0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5434B86-79C6-97CD-2526-074BDE2C0BE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FE6D3-7A10-C57D-E6BC-635434B95BD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8C40-3D7A-35D3-6253-7853345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4ACE-4EB9-887C-E7D1-51B5BDA2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(labels, b4midnight, width,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bottom=b4lunch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th-TH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bottom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ใช้ในการกำหนดจุดเริ่มต้นที่ต้องการให้วาดกราฟต่อ เช่น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sz="2400" b="1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bottom=b4lunch</a:t>
            </a:r>
            <a:r>
              <a:rPr lang="th-TH" sz="2400" b="1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ในการวาดกราฟของข้อมูล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หมายถึงให้วาดกราฟของข้อมูล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ต่อบนกราฟ</a:t>
            </a:r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b4lunch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63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9A0345-7C2A-FC10-E71D-F6374F519E3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6B0E9-E2D3-5F3B-F6DD-2556F2DEE01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15F120-3F63-F6FA-1C38-8F269E62C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2B77A4E-02E3-8C3F-FFF3-6110870DAA7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4C54-17BF-42BC-D3B2-619AF189258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8122-3CDE-1913-A440-21AB827D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กำหนดส่วนประกอบกราฟต่างๆ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4B58-92E9-FBFB-D952-93E1A72D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ax.set_ylabel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requests'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โดยคิดจาก 2 ช่วงเวลา</a:t>
            </a:r>
            <a:r>
              <a:rPr lang="th-TH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คำสั่งใช้แสดงกราฟ</a:t>
            </a:r>
            <a:endParaRPr lang="en-US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297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218F5-28B9-507C-A0E3-260E2DDC3C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80454-A571-BBB5-91E0-60CBB8D7A6D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4673D4C-AE9E-67F1-A54A-D3E66974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FF832B6-F6FE-259F-B743-1EC60A2F74B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57A63-BC61-F9CE-0501-C9116A30CA6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66497-B3C4-EC2B-D806-20273E89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710"/>
            <a:ext cx="10515600" cy="132556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ปริมาณคนเข้าใช้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โดยคิดจาก 2 ช่วงเวลา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3E4D-E603-2AA2-5014-272E72A3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05" y="1242047"/>
            <a:ext cx="6072187" cy="44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AB16F5-073E-65A8-6F6A-262AC18FF3A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FB24E-A638-FFC7-5749-7CA71CF5331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8F3A53E-B844-5706-77B0-2C44E5CC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E81A55A-FDA3-C54E-964D-92CD3D8061B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9C25F-6598-C9A8-078A-A1C650155B9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29F08-3A1B-099B-4E81-D7473E93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การสร้างกราฟแท่งแนวนอน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E25F-71AF-3E46-4D12-382B9835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ax.barh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ในการสร้างกราฟแท่งแนวนอน เช่น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b4midnight, width, left=b4lunch,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0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9416B4-75C4-B972-59DE-FA70A6D72A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2F40C-1177-8FCA-86D4-08A53043E0E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8623A0E-D7AE-49AB-30EC-A52E6E38E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13BA1A9-7F57-42A0-8DE2-0DE56910C1A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8F27B-B80D-A7E2-1554-A626F18B193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6AE4-FB94-13B2-A2AF-728B2203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ตัวอย่างการสร้างกราฟแท่งแนวนอน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8207-2C0A-2C73-45CB-A47B96B6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86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width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b4midnight, width, left=b4lunch,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ax.set_xlabel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'number of requests’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โดยคิดจาก 2 ช่วงเวลา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142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TH SarabunPSK</vt:lpstr>
      <vt:lpstr>Office Theme</vt:lpstr>
      <vt:lpstr>Class period 19</vt:lpstr>
      <vt:lpstr>Stacked Bar Chart</vt:lpstr>
      <vt:lpstr>ขั้นตอนการสร้าง Stacked Bar Chart</vt:lpstr>
      <vt:lpstr>เตรียมตัวแปรที่ใช้สร้างกราฟ</vt:lpstr>
      <vt:lpstr>สร้างกราฟ</vt:lpstr>
      <vt:lpstr>กำหนดส่วนประกอบกราฟต่างๆ</vt:lpstr>
      <vt:lpstr>ผลลัพธ์จะได้ Stacked Bar Chart ของ ปริมาณคนเข้าใช้ Wongnai.com ในแต่ละวัน โดยคิดจาก 2 ช่วงเวลา</vt:lpstr>
      <vt:lpstr>การสร้างกราฟแท่งแนวนอน</vt:lpstr>
      <vt:lpstr>ตัวอย่างการสร้างกราฟแท่งแนวนอน</vt:lpstr>
      <vt:lpstr>ผลลัพธ์จะได้ Stacked Bar Chart แนวนอน</vt:lpstr>
      <vt:lpstr>Quiz (15 นาที)</vt:lpstr>
      <vt:lpstr>Histogram</vt:lpstr>
      <vt:lpstr>การสร้าง Histogram </vt:lpstr>
      <vt:lpstr>ตัวอย่างข้อมูลที่ random</vt:lpstr>
      <vt:lpstr>สร้างกราฟ Histogram ของข้อมูลที่ random </vt:lpstr>
      <vt:lpstr>เพิ่ม Parameter ต่างๆทำให้กราฟด้วยสวยงาม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19</dc:title>
  <dc:creator>Tan PH</dc:creator>
  <cp:lastModifiedBy>Tan PH</cp:lastModifiedBy>
  <cp:revision>1</cp:revision>
  <dcterms:created xsi:type="dcterms:W3CDTF">2024-05-15T07:13:13Z</dcterms:created>
  <dcterms:modified xsi:type="dcterms:W3CDTF">2024-05-15T07:13:25Z</dcterms:modified>
</cp:coreProperties>
</file>