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69" r:id="rId2"/>
    <p:sldId id="603" r:id="rId3"/>
    <p:sldId id="605" r:id="rId4"/>
    <p:sldId id="606" r:id="rId5"/>
    <p:sldId id="607" r:id="rId6"/>
    <p:sldId id="608" r:id="rId7"/>
    <p:sldId id="609" r:id="rId8"/>
    <p:sldId id="610" r:id="rId9"/>
    <p:sldId id="612" r:id="rId10"/>
    <p:sldId id="611" r:id="rId11"/>
    <p:sldId id="616" r:id="rId12"/>
    <p:sldId id="617" r:id="rId13"/>
    <p:sldId id="568" r:id="rId14"/>
    <p:sldId id="613" r:id="rId15"/>
    <p:sldId id="614" r:id="rId16"/>
    <p:sldId id="615" r:id="rId17"/>
    <p:sldId id="6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43FD-B287-4477-80FF-E9B8CD36007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CD950-898D-4937-AB03-A6C73426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232B-2CAA-B65F-8ED6-8D97A87EA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FB001-88FE-0534-72B9-EC364CCB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D26C-6685-612C-C5DB-ADB74E33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FC54-0A8C-6742-60F1-68C554B0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0F58-1241-4030-9043-5A9010C0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5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F580-8B98-1A4A-064F-E12448BF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C3EBE-C1DF-FA02-4B6C-AAB161CCC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7D90D-076E-7A9B-A6B7-D1D96D72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B28A-3058-5E29-6C46-6599D410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6689-A0AA-2034-5EF9-DA1DFC88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1F31D-6A4C-6D9B-8B2F-FFF30DDA9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9C870-BD27-D4DA-3123-E068ACEA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C1D6-38AD-131D-310B-9CECE11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1D1C-A616-245A-C97A-4E0584C6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85C4-C276-923E-B3C1-F7923BF8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3D01-CDAC-397F-120F-643E46BE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E658-61DA-A29C-47FC-B167A2BC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040D6-DF4C-9739-B508-F82A8069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D205-376D-D1FB-C159-29A99230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5777-7CDD-2E95-C3A6-2CED7C6B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3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B579-5287-0E7F-0E2E-34D40886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DDA8-B1FB-F9EB-E305-4F3D3BEBE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3B91-FBDA-0C84-AFD0-C3101AA4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A3442-EA19-F4EC-B9E1-66224CEE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8F39-1410-C504-C4B8-12981B05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8FA9-875A-2BF5-DBD7-8171BCAB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DC25-328C-91F7-65C1-D1D6218C8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231BE-647B-A15C-8B68-42B30AA7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EB81-7DDC-5993-9A64-FA1E709B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2F7DB-88FA-D032-2586-EA4C17E0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F182E-26F3-7E5C-6494-26550985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9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9345-4002-AA7A-E434-7183C209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C597-278E-E4CC-318A-136CAEDE1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CE437-6DDD-FCD6-4C00-73836B727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4EEA2-64F5-4A7B-2D59-E17916CA8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1155F-1B83-F341-A84C-00C5AC849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BA04E-7DE5-52F9-EBAE-22E425D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7AADC-B447-A9C4-2471-1BCF54FF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A3C7A-5363-45FD-45A7-7FE3006A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85CE-A3F9-DA03-9234-1906DC7A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0A2AC-66AB-4B7F-8ACD-3007F04B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B6741-9BB3-D7E7-DA94-BDCAC7DE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8D9C7-C06C-36A1-ECF7-BE5C699F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9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22A20-AFE8-187B-7AB0-01B04523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67C99-1AC0-3023-87CE-B0C005A1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3BA73-F4C9-E36E-1E47-A74B46E2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01ED-FC15-0C34-85EA-52D569B0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46B4-8B40-9AD1-3D54-F2041847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FCD2D-C7CA-915B-0A45-F73FB7D0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D0BC-BFD4-3C9C-24FD-B0D15AE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5D660-5B6B-C616-768C-C11067D8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C37FE-6DB8-2EE7-0EF3-1005FE2A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A337-12FB-4788-2A6F-5B5EA46A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3ECC5-CF14-236A-3BCC-718326948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782CD-6C96-6A10-057B-AA8FC70F5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87087-344E-80B2-ABFB-79AAA67D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A29C-4482-231B-EDA0-65CEE57C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7352E-3780-661A-63E2-DA59D387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7560E-D9D5-C076-6F1E-851BE420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C4974-8C61-332E-85EE-1BEBBB53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9EA-870B-3C6B-61F6-78F9AF551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C4C02-3072-45D0-A6DA-7928F168FEB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4E72-64C1-085D-5D52-1D59AF61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899CF-51B2-0FBB-78A1-5195CB0A6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C7E13-21D1-9C99-19F4-57207E7DE20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3183F-4510-6C6B-AD99-7CFE5EA942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B966043-D1F3-1A3B-7D1A-0AE7B12B5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7 การแสดงผลการเปรียบเทียบข้อมูล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Histogram and render chart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0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7D7A08-142F-5347-9966-D5C3560786F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A4214-CE49-4E1A-44F9-BFCC7FCE794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8016B5E-0931-3AFB-560A-2F5BE609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22FD4C0-A6F1-2EBC-EF2E-08BD2AB48B2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742B5-72A8-D04E-C36A-E06C703F737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95F27-C46E-9CFF-6C36-9450C107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D700-AE33-5AF4-B7BD-42C872E6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เปรียบเทียบความถี่ของแท่งที่มีค่ามากที่สุด กับ แท่งอื่นๆรวมกัน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786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61742-FD39-72E2-3649-611C2F7BCC5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07CB6-216E-BD94-29E6-947E29A8027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1BC1B58-DD6F-7E5D-8E1C-B20251FEB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5EDBD38-43AF-068B-07C1-0769D8C64CE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34467-4736-85B8-D0C3-5434D52152D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1FA95-248A-4846-29EC-142FDE1C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3026-A7CF-003B-9045-B371DE80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/>
          <a:lstStyle/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ดูว่าค่าในแต่ละแท่งกราฟเป็นเท่าไหร่ จากผลลัพธ์ที่ได้แท่งสุดท้ายคือ 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ความถี่ที่มีค่ามากที่สุด 5717238</a:t>
            </a:r>
          </a:p>
          <a:p>
            <a:endParaRPr lang="th-TH" dirty="0">
              <a:latin typeface="system-ui"/>
            </a:endParaRPr>
          </a:p>
          <a:p>
            <a:endParaRPr lang="th-TH" dirty="0">
              <a:latin typeface="system-ui"/>
            </a:endParaRPr>
          </a:p>
          <a:p>
            <a:endParaRPr lang="th-TH" dirty="0">
              <a:latin typeface="system-ui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output[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เลือกมาเฉพาะ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array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ตัวที่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ความถี่ของแท่งกราฟ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4A00B-9549-A473-EBDF-D0C4263C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86" y="1888057"/>
            <a:ext cx="7781364" cy="1125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0ABC33-016F-106B-28B7-341FF81DA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11" y="4009218"/>
            <a:ext cx="7286064" cy="7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1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1D7D82-F4EE-9BCD-3C64-4DDC7938668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3037E-962C-F330-3605-29AA30C7C69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54CE790-B83E-B9B8-4FEC-2F1D5E75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2EB2FE5-A414-28AB-F8F1-F6A0C1DCBC5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156DF-BBA0-C7F3-386C-538727258CF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A49B5-4F34-1082-76A8-4727316F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เฉลยต่อ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EA2C-C6B7-D25C-D569-57C94FD3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][-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ความถี่ของแท่งที่มีค่ามากที่สุด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5717238.0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][:-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ความถี่ของแท่งอื่นๆรวมกัน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4287104.0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3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F9360-ED6E-4851-F251-25C3864F60B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8D4D3-678D-60B6-43D9-15ACBD7CBFD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F87FE7F-5DFE-900F-A99B-2B19408A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0DF3E9D-E342-CF04-1433-18980882205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DC47B-2E61-7B8F-E814-B935CCA4ECD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87596-C096-B7E1-F0EC-5727AFE4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803-7443-2F4A-D43F-CE175C7C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การนำปริมาณข้อมูลที่ต้องการมาเปรียบเทียบกันในรูปแบบพื้นที่ ต่างจากกราฟแท่งที่จะเปรียบเทียบความสูง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สามารถใช้งานการสร้าง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 map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packet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squarify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โดยจะต้อง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install packet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ก่อนใช้งานด้วยคำสั่ง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!pip install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np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65B59-88C6-66EB-BF48-4E247AE3100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1FD5F2-959F-10A3-92BF-3158567194B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357E89E-CD67-A48B-F047-436197322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A6E72416-44F5-2A76-102F-489AD39BCF3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F632D-7621-12E7-7521-DB20CEC5B43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D7F01-8C9B-C23D-E984-419E583C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squarify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967B-9BF5-38E1-924C-D9EC1758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831"/>
            <a:ext cx="10515600" cy="4351338"/>
          </a:xfrm>
        </p:spPr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ตัวแปรข้อมูลที่ต้องการสร้าง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tree 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’)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C0BB9-4227-C247-25A7-40760ACB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34" y="2319969"/>
            <a:ext cx="304313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5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6C1327-7740-1660-CDB3-B179F3E591C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7A926-52A9-5516-BE73-C4DE335765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C0687816-59D6-0640-C8E2-D18FFF3FB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E505D7C2-345D-937A-A830-126CBC12A73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0EAB1-34F3-F881-6C43-2737E10B842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90321-DB14-D04C-A7B9-FF9D38DA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squarify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79FD-930F-3430-9E4B-042C3D2E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เพื่อแสดงค่าในพื้นที่แต่ละพื้นที่ในกราฟ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 map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],value=output[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BA465-250A-8E25-0290-238157DA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93" y="2706930"/>
            <a:ext cx="3004013" cy="30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1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A0603F-6738-F74A-327F-0A0B4BBCF5A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21E699-4D0A-BF6A-45B3-732DC15280D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BFEAFE7-C072-FA07-CAFF-590561AAC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2691018-E07B-903F-6F11-E0EF48526F1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59F9-3EFE-8565-E597-7677FF78C78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DD4F-82C1-35C3-1F6D-CB6861F8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norm_y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squarify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A0E-A8D7-DB30-F24D-2B5C63BF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18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norm_y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ในการเปลี่ยนรูปแบบของการจัดเรียงพื้นที่กราฟ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 map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ตามที่ต้องการเพื่อให้ดูกราฟง่ายขึ้น เช่น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squarify.plot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],value=output[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norm_y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13625-E178-5EFE-FDF1-B43AC70A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653" y="2479138"/>
            <a:ext cx="3300693" cy="32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5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C1145D-7254-B8DB-154D-D833D10A8DF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BA73E-1854-7718-576E-36E7A501499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B33418B-A2E3-BF92-2622-5C0F4A7B6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EB754370-C15B-A9A0-8FE9-341DCC3BF8F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4DE1E-9E7A-58C9-0D50-3DF8615ED48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C97AE-E5D2-D987-7D46-434DA2F9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81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Radar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D4B5-5D55-DA28-ED1D-84ABF2D8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เป็นกราฟที่สามารถเปรียบเทียบข้อมูลในรูปแบบมุมแต่ละมุมโดยจะคำนวณค่า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ของข้อมูลมาวาดกราฟมุมแต่ละมุม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93A31-F134-03BB-0ED1-AE3250BB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785" y="2053134"/>
            <a:ext cx="3656429" cy="35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CF06F-D44D-177D-F584-79186DF3222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94165-0B31-C3B2-4FBE-3E3F6B65463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0E306BB-F5B3-C956-A0D3-58433CDD8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6EE92EE-D6E0-2C53-D345-F714DAC8EC0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D4D06-9423-DFAB-E3B9-DC36C575CA1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0B40C-020E-40B2-BF65-CC97B590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ตัวอย่างข้อมูล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433E-C700-7761-C26B-94F10AE3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,facecolor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,alpha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โดยใช้ข้อมูลคอลัมน์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number_of_result</a:t>
            </a:r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th-TH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 ข้อมูล </a:t>
            </a:r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wongnai.com</a:t>
            </a:r>
            <a:r>
              <a:rPr lang="th-TH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โดยกำหนด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ช่วงของข้อมูลหรือจำนวนแท่งเป็น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กำหนดสีเป็นสีแดง กำหนดค่าความโปรง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แสงเป็น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75%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038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172AFB-E375-6DB8-4EA6-0E97727ED33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94AD7-320A-3511-CECF-7F49FFE773D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A701B90-495C-125C-6EE5-5668FD23B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0B9CA5D-C0C0-23D1-5E4B-9B66017F72B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CDD82-F89C-24F4-5F3C-5C7B8730EF6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118C6-B20A-8F5B-6ED6-560F1FBA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02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ผลลัพธ์จะได้กราฟ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Histogram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ที่เรียงข้อมูลผิด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30C10-F985-C450-A2D7-392AA9921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0391" y="1346184"/>
            <a:ext cx="4231217" cy="4169895"/>
          </a:xfrm>
        </p:spPr>
      </p:pic>
    </p:spTree>
    <p:extLst>
      <p:ext uri="{BB962C8B-B14F-4D97-AF65-F5344CB8AC3E}">
        <p14:creationId xmlns:p14="http://schemas.microsoft.com/office/powerpoint/2010/main" val="225687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1D0741-D891-6EFF-6CFC-5B511FD25F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C403A-EB01-6C4B-0BD6-810958DB172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061DC1B-2C4C-5469-4166-96078BDB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73BDD89-D46C-5968-0FEE-DEC14E032D5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B66EB-BB19-15F9-8BF9-0044D7E5842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918EF-1727-E691-5B4E-7CC0B49F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 แกน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ที่เรียงข้อมูลผิด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EC876-F72D-C012-0FB3-1DC3671A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data type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ตัวแปร ด้วย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data.dtypes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เรียกดูและตรวจสอบ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 type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ของตัวแปร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ในคอลัมน์ทีละตัว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ด้วย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int</a:t>
            </a:r>
            <a:endParaRPr lang="th-TH" sz="1800" b="0" i="0" dirty="0">
              <a:solidFill>
                <a:srgbClr val="AA5D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ลองบังคับเปลี่ยน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'int32'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745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5F84E6-9369-5508-4ADF-7AC1C102CA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F3C7F-696E-2B24-5E28-2BD25792C32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9F751B3-F596-5CF8-16F4-903007684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F4D8BB7-A5BC-1431-C130-F36933E0F7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AF21C-2443-DEA3-0E2A-D9E0873BAE1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C6ACB-9951-9A5B-FA37-0F913CC8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13E7-DED5-6FBC-7721-23A8BE69C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77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จากการการบังคับเปลี่ยน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Error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ว่ามีค่าในคอลัมน์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number_of_result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result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ทำให้ไม่สามารถ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ดังนั้นทำการใช้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drop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ลบข้อมูลแถวที่มีค่า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result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 ทิ้ง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b="0" i="0" dirty="0">
              <a:effectLst/>
              <a:latin typeface="system-ui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ตรวจสอบว่า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ใดบ้างที่มี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result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data[data[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1000016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result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data.drop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1000016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31889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A190EC-60F2-7427-C34C-3DDE1F17DC6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294DA-4DB4-1457-3E34-AD7C9357C8C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4EF1B59-2B56-FA5F-AC6C-8B0C1F957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DA0FD41-B0CC-2AA4-3BAE-FB00F8E7BAC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54872-5E49-15FD-A769-1C5C375CCA7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B842-C7FA-946C-0F26-9944D681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บังคับเปลี่ยน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5AC8-CAAA-9E6E-34E9-AFD48F38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บังคับเปลี่ยน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หลังจากลบข้อมูล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1000016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แล้ว และเก็บข้อมูลที่แปลงแล้วไว้ในตัวแปร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new_type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'int32’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ด้วยข้อมูลในตัวแปร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new_type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(new_type,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,facecolor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,alpha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58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597E70-850C-5CCD-129B-44A0B5DEF73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B880C-B743-F785-7C13-9A6BF83FF3C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164A0B5-9781-74AC-319D-3FB332B38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32EC88B-6B0B-13F4-8CF1-70538F2736F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3260C-0EEB-7DA8-0AEF-885C7DD5C7D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B391D-953C-12F6-04E4-9F73A13D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ผลลัพธ์จะได้กราฟ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Histogram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21CB0-A2E3-1065-8BE6-484C3C44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2861" y="1399022"/>
            <a:ext cx="4486275" cy="4368509"/>
          </a:xfrm>
        </p:spPr>
      </p:pic>
    </p:spTree>
    <p:extLst>
      <p:ext uri="{BB962C8B-B14F-4D97-AF65-F5344CB8AC3E}">
        <p14:creationId xmlns:p14="http://schemas.microsoft.com/office/powerpoint/2010/main" val="423097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A0C049-8A5B-B3A0-E25C-887CC859535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135D7-FBA7-2BEB-87C1-8A7BC9D690C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823D571-94D7-80A3-66C7-39C15047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D5CC6E23-7712-B9D1-93B0-ECD0FC6D1CD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DD8C5-44C5-1B5A-A334-B7F8DB4CF19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6391E-BA05-D9D7-593F-607815D9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AB78-936A-BB40-A8E7-6E0E1977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โดยการใส่เงื่อนไขให้เก็บเฉพาะข้อมูลที่มีค่าต่ำกว่า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25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ลงไป ไว้ในตัวแปรใหม่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new_type_nooutlier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ตรวจสอบว่า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ข้อมูลที่เป็น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มีกี่ตัว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-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new_type_nooutlier.shape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ผลลัพธ์จะได้ว่ามี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ทั้งหมด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14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</a:t>
            </a:r>
            <a:endParaRPr lang="th-TH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55246-D2F8-89BE-12C0-876FFCCA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403873"/>
            <a:ext cx="5267899" cy="12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5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F11C1C-BBC6-FB96-1543-EBBCA276E12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EC83-B07B-9340-61A4-34CB2476727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CEEF8AB-FD1C-ABD2-AC10-934361656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407F047-6771-BBED-9700-E2944F856E7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CC386-1A4C-8383-3F74-571242F821B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009EC-DCB5-C087-4E98-E3870157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ด้วยข้อมูลในตัวแปร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new_type_nooutlier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4A8F-0989-5F7A-59F6-6A7FEB65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(new_type_nooutlier,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,facecolor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,alpha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CF14C-CDF2-9AA5-DC0A-70D74755A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354" y="2618581"/>
            <a:ext cx="3053292" cy="30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5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Widescreen</PresentationFormat>
  <Paragraphs>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20</vt:lpstr>
      <vt:lpstr>ตัวอย่างข้อมูล wongnai.com</vt:lpstr>
      <vt:lpstr>ผลลัพธ์จะได้กราฟ Histogram ที่แกน x ที่เรียงข้อมูลผิด </vt:lpstr>
      <vt:lpstr>แก้ไข แกน x ที่เรียงข้อมูลผิด</vt:lpstr>
      <vt:lpstr>ลบ record</vt:lpstr>
      <vt:lpstr>บังคับเปลี่ยน type ข้อมูลเป็น int</vt:lpstr>
      <vt:lpstr>ผลลัพธ์จะได้กราฟ Histogram ที่มี outlier</vt:lpstr>
      <vt:lpstr>ลบ outlier</vt:lpstr>
      <vt:lpstr>สร้างกราฟ Histogram ด้วยข้อมูลในตัวแปร new_type_nooutlier</vt:lpstr>
      <vt:lpstr>Quiz</vt:lpstr>
      <vt:lpstr>เฉลย</vt:lpstr>
      <vt:lpstr>เฉลยต่อ</vt:lpstr>
      <vt:lpstr>Tree map</vt:lpstr>
      <vt:lpstr>การใช้งาน squarify </vt:lpstr>
      <vt:lpstr>Parameter: value ของ squarify</vt:lpstr>
      <vt:lpstr>Parameter: norm_y ของ squarify</vt:lpstr>
      <vt:lpstr>Radar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20</dc:title>
  <dc:creator>Tan PH</dc:creator>
  <cp:lastModifiedBy>Tan PH</cp:lastModifiedBy>
  <cp:revision>1</cp:revision>
  <dcterms:created xsi:type="dcterms:W3CDTF">2024-05-15T07:14:32Z</dcterms:created>
  <dcterms:modified xsi:type="dcterms:W3CDTF">2024-05-15T07:14:44Z</dcterms:modified>
</cp:coreProperties>
</file>