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1" r:id="rId10"/>
    <p:sldId id="400" r:id="rId11"/>
    <p:sldId id="403" r:id="rId12"/>
    <p:sldId id="404" r:id="rId13"/>
    <p:sldId id="405" r:id="rId14"/>
    <p:sldId id="406" r:id="rId15"/>
    <p:sldId id="4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89B1-C62C-43B0-A50A-927C457A3B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781FC-D1C6-4AE4-915E-DE094071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3AC9-B83D-BAC7-8CCB-603698DF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59CD-CED9-9642-E909-25930D12E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0357-3091-A943-EFED-C027F3E6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6457-DA71-27C9-C982-D874A84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198D-2053-D4C5-B9D3-EC3818D7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328F-5CA8-B0B8-4AD6-88B595CC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89F-EC7E-66DA-E1B2-C7C637403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6023-E4FA-3A28-868B-69649DA2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EFEE-8B6A-6D9F-AE89-65D76019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EA39-AC72-8552-61C7-3B37813E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6EA41-A0B2-2A0C-FC7C-504E3B86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197D-45B1-4E18-B3E5-C80931F39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F6F1-4D92-2D10-5BDD-6E2AFC0E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C33E-9761-AF1E-C1D3-D4499E00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3A7C-C100-4A66-EEFB-A9334EAD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0AA4-D393-7A01-8C15-F018749C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0994-352D-25A8-F3FB-B0176F51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C1BD-1DF7-088C-2A8B-C2166C3A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D0DB-FBD6-5B1E-9588-A02F8139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714C-EEDB-62A9-8A09-67569C0E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9DF0-DC69-7102-7F7B-867F07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3042-3171-B9A3-57B4-82E8DA68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8965-E36D-C50F-BD7E-BEF2FC8A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57EC-4FC6-939A-9201-3372E32A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674B-BBFA-47D0-28C1-AB1BE87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8B87-FDEF-C8D5-BE3F-68D3D7A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814A-E7A7-DE57-4914-46C3D9B93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AFEE-2E16-DEA2-4ED4-AFD45A049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0A12-C946-A1D0-34F1-D9F910D7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ACE41-00F6-B04B-955C-19DF849A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75E9-B590-4348-0AF8-161BB9E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0E6-B30C-56ED-0BF8-534B523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89A7-7154-7551-3E61-632A2B59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5084-7028-CBEF-0F0B-6649A1C4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0621B-3324-AD6D-39D9-1337B291D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CA9CF-D945-A54E-A823-B08F9DFBC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0A07D-44D7-1F23-177C-45D93E5F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BBD8E-86F3-5450-9961-9FB784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19FD5-8D24-F667-EDC6-5EBF0D1A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6D3-8E88-1EDC-C407-87F0ECA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DAD31-1E89-943E-05A1-BD56899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6CE10-4E40-BA3D-010A-1DD3B93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563A4-2124-8B62-1DBF-872D9B3D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3D592-3735-E34A-2583-8A796DF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D3104-664F-E263-A3D7-947D30F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6B09-A0FF-6F9E-CD6E-CD3B468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9C7E-966E-F19C-405A-9E51F39C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3371-0349-D2F9-74AA-40B71C4E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8314-B0AD-D368-2A5B-27C26CE9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4442-D39D-1665-01AC-124C2C70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8777B-2751-993D-20A2-F027D07D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911F9-13B8-1973-EFE2-56566D5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28E8-8DDD-7F05-E8EE-894832A8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736A-A630-92EE-AE3B-A119B9991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2FAA2-0EB4-8396-49A7-47BE0C71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C4F0F-3BDA-5680-5B97-45387B13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DBD6-A0AA-99C5-49D0-E636CD6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092C5-8302-8A1C-A56D-33ABA580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475E8-6A1E-DF17-413D-86EE95A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1784-EABD-7FCD-2AB5-44F2DE96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2556-D70F-2259-7D2A-BC9A1548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05F48-30D8-43FB-9610-C52D2383C1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4E0D4-F914-8E56-6EE3-6C77DF83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58E6-A1D8-E98B-6446-6F38505D1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1B3BF-D417-4F14-A687-2142CBBA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3F861-1186-CB70-6584-1EE246A8F6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E894C-40CF-6D56-0363-647FB6BE0D8C}"/>
              </a:ext>
            </a:extLst>
          </p:cNvPr>
          <p:cNvSpPr/>
          <p:nvPr/>
        </p:nvSpPr>
        <p:spPr>
          <a:xfrm>
            <a:off x="0" y="-13979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968AE78-D5BC-5091-223F-02AE2C509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 part2</a:t>
            </a:r>
          </a:p>
        </p:txBody>
      </p:sp>
    </p:spTree>
    <p:extLst>
      <p:ext uri="{BB962C8B-B14F-4D97-AF65-F5344CB8AC3E}">
        <p14:creationId xmlns:p14="http://schemas.microsoft.com/office/powerpoint/2010/main" val="32805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4DCE9-E64F-68F0-C9DC-D9E29B4EFBD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BF122-E1E5-7981-3DF8-59BF5C0B65A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09DBDC8-95D5-879B-CC62-66679296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D5BA327-BEA7-5E09-9B15-93C095B02D6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3B3CF-194C-FA7D-13C6-16C4F08B709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867" cy="4351338"/>
          </a:xfrm>
        </p:spPr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inplace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จะเป็นการอัพเดทค่าในตารางเลย โดยที่ไม่จำเป็นต้องมีตัวแปรที่มารับค่า เช่น 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8E912-AC79-4379-90CA-1689EA3D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31" y="1208312"/>
            <a:ext cx="5329488" cy="45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A464AF-1DF8-FE95-0117-1D85209B0B6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087EA-1A1F-E356-A554-6969EBF3C7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49DC87C-1813-0305-F1AE-E69DAF32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E715EA-EE94-94B7-2D31-476CB42777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BB9B1-1780-6CFD-12FD-B302FDC0E21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subset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subset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จะเป็นการเลือกเฉพาะคอลัมน์ที่ต้องการลบแถวข้อมูลที่เป็น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เฉพาะคอลัมน์ที่เลือก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ขนาดของข้อมูลตาราง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this_data.dropna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().shape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ขนาดของข้อมูลตารางที่มีการลบข้อมูลแถวที่เป็น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แบบปกติ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(674906, 3)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(subset=[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ขนาดของช้อมูลตารางที่มีการกำหนด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(763606, 3)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55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2B25E-8CFF-6169-463C-3D1D1A3A328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E93A-2E50-44A2-B32B-86C09A2AFB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1A57236-7522-0DF0-68DD-EA731392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FEC38A4-50D7-2EA5-1428-2AF6E4D821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E0BF4-061F-48AD-6C59-FAF1D680544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80050-8BF6-BEAE-B39E-C5D5BE4D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16CD-9AD7-9A99-B1ED-D960C65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32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เป็นคำสั่งที่ใช้ในการแทนที่ค่า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ด้วยค่าที่กำหนด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this_data.fillna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(value={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ไม่รู้'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ให้แทนที่ข้อมูลที่เป็น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แทนด้วย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-1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และในคอลัมน์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ให้แทนที่ค่า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ผลลัพธ์จะได้ข้อมูลตาราง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this_data_updated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374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533CD1-F8A3-BF20-B49A-9A813411A0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8B9A7-DF6C-C02E-B9D5-21D472F4BC7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3E7A39C-7305-A71C-95C1-02F96AB3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0ECDE43-A37C-9304-E0EF-5FB8EE24F7D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20F69-7135-4E09-43CE-F9702892B49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7F4B-4E7C-17B9-34BF-420BFC6F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4EBA-B67F-86C1-AC54-C1582268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608"/>
            <a:ext cx="72771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สามารถตรวจสอบว่าค่า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ถูกแทนที่ด้วยค่าที่กำหนดไว้แล้วรึยัง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ผลลัพธ์จะเห็นว่ามีข้อมูลในคอลัมน์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ที่ถูกแทนที่ด้วย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D7C85-BF6F-E1C4-2430-10FFB6E7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183" y="1274220"/>
            <a:ext cx="4155717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A7FC8-3D63-DED7-38D2-0D9B7CB5B3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38669-AC7D-A32B-6AF3-18E892DB2E6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F28C03-B75F-53BC-876D-F2206B59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BC3EEA-F26C-CB17-17EE-BC8630AFC8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6C4F-BA3B-74DE-5457-A65F43A06BF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7B3C3-79BD-BB5F-EE63-76E69E5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จากข้อมูลตารางอื่น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EB95-0C99-FE3A-55D7-F8114EF5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จะเห็นได้ว่าในส่วนที่กำหนดเงื่อนไขของ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มาจากตัวแปร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this_data_updated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ซึ่งนำมาใช้ในข้อมูลตารางของตัวแปร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สาเหตุที่สามารถนำมาใช้ด้วยกันได้และผลออกมาถูกต้อง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ตัวแปรที่เป็นข้อมูลตารางต้องมีจำนวนแถวเท่ากันและในแต่ละแถวมีข้อมูลเหมือนกันตำแหน่งเดียวกัน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ถ้าหา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ตัวแปรมีจำนวนแถวเท่ากันแต่ในแต่ละแถวมีข้อมูลไม่เหมือนกันก็สามารถใช้งานได้ แต่ผลลัพธ์ที่ได้อาจจะไม่ถูกต้องเพราะไม่ใช้ข้อมูลเดียวกัน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2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CF7B5-3E41-A430-2B8C-896DD5A9BE0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6F5E6-6BBE-A148-7B9D-AC1E4DD83D5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1CDF66A-78C7-616A-1675-39969839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5E77496-9033-CD32-F925-9A70F5F8A96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F4756-2E49-FD23-630E-1CCD89381F4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E8C3-2D7E-D5AC-25AA-A9DD6B98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 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EEB2-82D2-8C72-D2E0-9F203808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เป็นคำสั่งที่ช่วยในสามารถวนลูปอ่านข้อมูลในตาราง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ให้วนลูปอ่านค่าในข้อมูลตารางตัวแปร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ทีละแถวและเก็บในตัวแปร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ส่วนทำงานภายในลูปกำหนดเงื่อนไขโดยกำหนดให้เลือก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ข้อมูลเฉพาะแถวที่มีข้อมูลในตาราง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age=20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ขอนแก่น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79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BF44B-94B4-861B-885A-61DE528ED68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C3395-389D-AE9B-E8EB-2AAB47176D7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D5F49D5-81C7-0B0E-43E8-B9026EB5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E423608-E7CF-F54B-65E8-40EFE47A283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8CFD4-F805-9238-5471-D6495A09C70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EBB6B-FEFC-40A9-23B6-8E81B461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DC2F-D707-1F4B-F233-0D91170B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ของข้อมูลทั้งหมด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เลือกข้อมูลเฉพาะคอลัมน์ที่ต้องการใช้งานและเก็บไว้ในตัวแปร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 data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หญิง’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เลือกแถวข้อมูลที่ข้อมูลในคอลัมน์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หญิง เก็บไว้ในต้วแปร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female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เลือกแสดงข้อมูลในตัวแปร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female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เฉพาะคอลัมน์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ก็จะได้ข้อมูลอายุของเพศหญิงทั้งหมด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28445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0F8DB-7BBC-5C1F-5046-C424D07DBE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876E7-7CC1-8655-78AC-8D07559F68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08DF99D-897A-C955-CD13-2C506230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FFE92B6-4DD6-9A3E-CB7F-2244A90605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FEF8-4221-6DFE-C357-3E756BA7432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3E5A1-F43F-DE90-0258-8A1E67B2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BE4C-72FD-A10D-6B32-20B3808F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493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จากนั้นวนลูปเพื่อหา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อายุเฉลี่ย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ใช้เก็บค่าจำนวนผู้หญิง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53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084AB1-555D-80CB-5324-4B4E7D9768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ACEBC5-47A3-B278-10A9-A4B1EBDB960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7BA1193-1886-7733-B0DA-4E50ABBA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696D866-3429-0EF4-4E38-5CE3E46C9F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EB513-7E28-AB77-B7AC-D9D7EF991F8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BEFD-E20A-26D3-1AB1-24E0FE34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522A-6F5D-4CCD-D05B-2FBA3B82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0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ใช้เก็บค่าจำนวนผู้หญิง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วนลูปอ่านค่าอายุของผู้หญิงที่ละคนเก็บไว้ในตัวแปร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ตั้งเงื่อนไขในค่าอายุมากกว่า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ถึงจะนำค่าอายุมาบวกคำนวณหาค่าเฉลี่ย เพื่อหลีกเลี่ยงค่า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missing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บางคนไม่มีข้อมูลอายุ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376590-9E19-BFF7-4304-03B5366691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774E9-F626-2AC8-93E7-F83DD21F68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586CAFD-D4B9-FED6-6170-8A01B5ED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6C0775D-0CBC-BA92-A707-B526B67E52C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E3945-6390-764A-B9EC-150B772600E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F41AC-6E9A-EC20-9000-8C6CBC59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2C9F-8392-CFC5-7A33-55E337F8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มาบวกค่าอายุของผู้หญิงทีละคน จบลูป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รอบก็จะเอาผลลัพธ์จากการบวกรอบที่แล้วมาบวกต่อไปเรื่อยๆ เพื่อหาค่าอายุรวม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มาบวก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เพื่อใช้นับจำนวนผู้หญิง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มาหารกันเพื่อหาค่าเฉลี่ย 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36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65FA5F-6C20-4FAA-AC63-F59F97BA20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87CD9-FFB4-3012-4E93-3067327DBBA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BE3528-0187-B949-352F-8BDFF3DB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598588F-64D3-C99E-EDB1-B652A638DB9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50A58-D5F0-ADF9-938B-FB69579036D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8B5BA-0F30-7EAC-9409-4F62E3B2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Value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390A-0CB0-6112-A362-E1B24301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มีทั้งหมด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แทนที่ ค่า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mean, default, category-unknown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ค่าจาก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columns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 ช่วยประมาณค่า ค่าใน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ที่หายไป (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regression, deep learning, etc.)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86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E5A8B-4D9B-9934-0630-5E3232C629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DD2D-C9F3-0EF0-B9DA-4EB1E58436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6293D1E-5964-DA17-FFB1-DE2286D03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DAFCAA1-5AB7-F78F-2560-00A2A867586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8822-320A-4ADB-7616-F86FF1C1062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841F2-B834-44CD-9F57-C14C9607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93A0-D50A-E392-BCAF-A3FDA906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407608"/>
            <a:ext cx="11017250" cy="4351338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= None, NA(not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autorized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(not a number)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เป็นคำสั่งที่ใช้ในการลบข้อมูลแถวที่ไม่มีค่าหรือไม่มีข้อมูล ตัวอย่างเช่น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data_covid.shape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ผลลัพธ์จะได้ขนาดของข้อมูล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839771, 11) 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data_covid.dropna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().shape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ผลลัพธ์จะได้ขนาดของข้อมูล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ที่ลบแถวข้อมูลที่มีค่าเป็น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(599988, 11)</a:t>
            </a:r>
            <a:endParaRPr lang="en-US" sz="1800" b="0" i="0" dirty="0">
              <a:effectLst/>
              <a:latin typeface="Courier New" panose="02070309020205020404" pitchFamily="49" charset="0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172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C34DA-0936-CC37-42E3-3213CD08AE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0B0C6-7F6F-EEDB-2F8A-5E71606325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A65EBCA-0510-217C-0D3B-C4C11156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E480CB7-285D-5DF9-FE2F-5F17E6A2520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04AE-C2BC-979C-629E-5483DF8EB4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F6E4-118E-0C85-D109-A710CE48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5EE8-4482-5DA2-6FFD-2519B551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12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สามารถเลือกลบข้อมูลที่เป็น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เฉพาะในคอลัมน์ที่ต้องการใช้งาน แทนที่จะเลือกลบจากข้อมูลทั้งหมด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จะเห็นว่าเมื่อเทียบกับ 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data_covid.dropna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().shape</a:t>
            </a:r>
            <a:r>
              <a:rPr lang="th-TH" sz="1800" b="0" i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ที่เป็นข้อมูลทั้งหมด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(599988, 11)</a:t>
            </a:r>
            <a:endParaRPr lang="en-US" sz="18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ข้อมูลที่เลือกเฉพาะ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คอลัมน์ที่ต้องการใช้งานจะมีจำนวนข้อมูลมากกว่า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73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79387-A1D2-673C-EB18-05469AE2F86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212AE-04CE-02BA-D9D2-59494F1324A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0B79B5C-E091-0584-DE5C-D54F9DA2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1D18310-DB9E-3EA4-9039-AF4CACD3F12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77F33-FAF0-4126-6720-111C318070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4F4EA-60E0-751D-9206-07297839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การใส่ตัวแปรเพื่อรับค่า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F03F-D564-BC06-1AA8-117D7819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25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ซึ่งไม่ใช่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ผลลัพธ์ที่ได้จากการใช้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เพื่อลบข้อมูลแถวที่มีค่าเป็น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เนื่องจากไม่ได้มีตัวแปรเข้ารับค่า เช่น 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Widescreen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TH SarabunPSK</vt:lpstr>
      <vt:lpstr>Office Theme</vt:lpstr>
      <vt:lpstr>Class period 7</vt:lpstr>
      <vt:lpstr>เฉลย Homework class period 6</vt:lpstr>
      <vt:lpstr>เฉลย Homework class period 6</vt:lpstr>
      <vt:lpstr>เฉลย Homework class period 6</vt:lpstr>
      <vt:lpstr>เฉลย Homework class period 6</vt:lpstr>
      <vt:lpstr>การจัดการ Missing Value</vt:lpstr>
      <vt:lpstr>ลบ record (dropna)</vt:lpstr>
      <vt:lpstr>การใช้งาน .dropna() </vt:lpstr>
      <vt:lpstr>การใส่ตัวแปรเพื่อรับค่า</vt:lpstr>
      <vt:lpstr>Parameter: inplace ของ .dropna() </vt:lpstr>
      <vt:lpstr>Parameter: subset ของ .dropna() </vt:lpstr>
      <vt:lpstr>แทน missing ด้วยค่าที่เหมาะสม .fillna()</vt:lpstr>
      <vt:lpstr>แทน missing ด้วยค่าที่เหมาะสม .fillna()</vt:lpstr>
      <vt:lpstr>การใช้ logical expression จากข้อมูลตารางอื่น</vt:lpstr>
      <vt:lpstr>การวนลูป record ในตาราง .iterrows()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7</dc:title>
  <dc:creator>Tan PH</dc:creator>
  <cp:lastModifiedBy>Tan PH</cp:lastModifiedBy>
  <cp:revision>1</cp:revision>
  <dcterms:created xsi:type="dcterms:W3CDTF">2024-05-15T04:00:33Z</dcterms:created>
  <dcterms:modified xsi:type="dcterms:W3CDTF">2024-05-15T04:00:59Z</dcterms:modified>
</cp:coreProperties>
</file>