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08" r:id="rId2"/>
    <p:sldId id="410" r:id="rId3"/>
    <p:sldId id="409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7E46F-A554-4109-B13E-3FE0E73FA6E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8D59A-9C74-43B5-BE0C-8FC964587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0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5C6E-147D-C279-0784-D9DE08F29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71664-5005-451C-BD91-00613D5F8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F0A73-11BC-7349-896B-3CDB6C26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4350F-B9B2-B098-433D-29C8540B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AFD3-B971-B336-9F36-C1285DBF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95F8-1C83-735F-0E4B-BE7C7D76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1D609-5D4A-2DAB-35BB-DB93DBB33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8B145-BC22-A10D-4494-F13980ED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F3EE-73F7-EA45-B331-349A114A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367D6-0F5F-74AD-C81D-A6420B3D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4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4278B-C50A-E1D9-2677-9E879FBD7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7C5E0-92C1-D9AA-9BC5-AF4A54F03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26A1-B303-E3CF-33B6-07903E6C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BA5C-783D-0043-0387-C759AD2B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8A48E-C6F0-389B-DC97-95438A1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AD24-996B-8FF4-BF22-181EACC6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09BA-5DD5-AEE8-33E4-4D7091ADF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B3324-DB4D-78F0-ED5B-3DEFCB45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72F4-87CF-2602-32A9-404247ED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AD5D-1040-2F50-3F3F-9965B0A4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6CEA-A7A6-C548-8B9A-B2E9C143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84822-58C3-F234-CB97-7BF44083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073E4-EFE9-FE60-498F-094F36B0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FC7FF-A683-4AE3-73A2-7C76B27B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C9C7-0FC4-DA13-5C04-0E215860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1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678C-4D86-C01A-CED1-703C2A71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FBF4-B358-C8F1-0653-392D0201E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FDCA8-F35E-AFC9-9A0A-B9C85E4D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F2665-4244-69B8-57E1-6D9D791A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C3502-FB34-4979-7AB7-B4DFA02D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A5EDC-B7AE-8D88-556D-6A81088A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7798-885C-BE98-7C8F-645580AD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35BD5-ECC5-F3E8-0AC3-EA1FD92C2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E0D6B-C272-477F-AE1C-768AFB909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28D6A-14B6-4AA3-A1B1-392BCE27C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D41CE-D101-AE74-F107-73A410AE4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EFB5D-AB20-1EBD-2D20-34950888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561B4-9EF8-21AE-1D96-BFD7367B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6545B-7D40-7D98-9775-EBAF60B0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3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F540-18CF-BEFD-C40C-0B9DD979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253C4-9708-133B-2CA2-4B385B49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078AC-0669-A12F-BC35-062BE993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0C0F0-B50D-EB79-8303-F4C4912B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85F9B-0CD0-0397-811E-91A01D14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A1077-5EC1-E5E5-5B0D-8FB0E1C6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B5138-73F0-EDB5-B879-4DB3AD59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D46-B763-72B8-C110-FCA04A9E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54AB-B31B-A3A4-9FCF-459E00E2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1CA7D-EA6C-C057-28B7-306D10FC1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DF236-3425-F45D-A831-BA0438BD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E4F50-36BE-F428-CFDF-7552C132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11C55-99CC-94DD-909A-9E69EF95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5423-7A3B-EBB2-6837-9B5AD963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7FA9C-5A48-3DEB-EF50-3A5009F20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1749F-6B67-3BED-C747-CF558593C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538C-F7D0-96F4-B663-4EDA5B22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E20-836B-4499-B694-BB697AB51FD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5728C-14C7-9C86-0637-7A667D43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4CB27-E1D5-B528-36E0-E08CFD8B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1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6323C-4D41-E9D0-D216-4BE28998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3F241-A90A-36A0-8D43-75209A8B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F226E-2E59-6837-26A5-B891F2760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9C3E20-836B-4499-B694-BB697AB51FD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B80D-4628-C747-B203-4EFA61519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F0B01-9EE0-4C24-8614-7E302B10A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3FFAB-BB3E-4AFB-9BA0-5DC47EBA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9B4EA0-780E-DEAF-BD71-93076E1A897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53E0F-01E3-7BCA-FCA8-9D380B69432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EE9CFB0-B8ED-51F6-228C-35677A719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5 การเตรียมข้อมูลสำหรับการแสดงผล 1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101 part3</a:t>
            </a:r>
          </a:p>
        </p:txBody>
      </p:sp>
    </p:spTree>
    <p:extLst>
      <p:ext uri="{BB962C8B-B14F-4D97-AF65-F5344CB8AC3E}">
        <p14:creationId xmlns:p14="http://schemas.microsoft.com/office/powerpoint/2010/main" val="255751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A1137F-A9B0-DAA2-E9C7-60480A85D0F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0AFFF-699C-E77B-D434-D37BAB0CF17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F49163C-61EA-A855-17C4-E49F2E89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B4E411F-6088-A221-AA5C-48AF22005C2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C8BEC-D62B-A6C6-AFB7-0BDB83AF802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B74EF-3C4A-3DED-B901-C27A8DC7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E422-C0EC-9F28-D227-12A27161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announce_date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‘2021’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  </a:t>
            </a:r>
          </a:p>
          <a:p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TF.append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TF.append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ถ้าผ่านเงื่อนไขให้เขียน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ที่เตรียมไว้ ถ้าไม่ผ่านให้เขียน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ถ้าข้อมูลปีในคอลัมน์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เท่ากับ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ถ้าไม่ ให้เขียน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True 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ตามจำนวนแถวในข้อมูลตาราง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ที่เลือก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True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เฉพาะปี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1791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8D933-3BF4-A176-0878-457EDFA2107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D63CF-9F26-682B-EFB7-9C46D20D27A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4B42D98-35E1-EFF8-502D-CB029754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6E7D33F8-965B-4ADA-CC33-B0539905F22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4A793-6FA9-3589-0C00-E1D96E99556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2EB16-DF5B-88E0-C5F5-B5C9444F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32CC-15C5-51B8-51FF-96C79205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[TF].head()</a:t>
            </a:r>
            <a:endParaRPr lang="en-US" sz="1800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ให้เลือกข้อมูลตาม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true 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ที่ได้จากการวนลูปเลือกเฉพาะปี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ผลลัพธ์จะได้ตารางข้อมูลที่มีแต่ข้อมูลในคอลัมน์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เท่ากับ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1BFE5-F86E-4564-51C8-B884046F2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036" y="3072816"/>
            <a:ext cx="5173927" cy="269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5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6A642C-5769-2C32-A528-5450E5762A4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93EC5B-429A-3103-AB31-5B7E4094EC9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2257568-6813-E3DF-C6AE-7B474575D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607D469-11D5-443B-2538-77B2B8E0CB5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2D7B8-D235-EB3F-B4E8-1E187155E6F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58815-5F54-1E17-F60A-83889BBF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ตัวช่วยใน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96F4-1494-4687-7F91-9D0297F0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.describe()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คำนวณค่าทางสถิติของข้อมูลที่เป็นตัวเลข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.mean()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คำนวณค่าเฉลี่ยของข้อมูลโดยไม่สนใจ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isnull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ตรวจสอบข้อมูลที่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missing (none)</a:t>
            </a:r>
          </a:p>
        </p:txBody>
      </p:sp>
    </p:spTree>
    <p:extLst>
      <p:ext uri="{BB962C8B-B14F-4D97-AF65-F5344CB8AC3E}">
        <p14:creationId xmlns:p14="http://schemas.microsoft.com/office/powerpoint/2010/main" val="21675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E980AF-7861-E648-12C5-307094B918C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5992E-F7F5-223C-6D42-6A6EE11DE4D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39F4077-1C0F-80C0-2632-3F51F2483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9D2FF791-6A3A-23CA-C040-6B7FD18CD08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ABA50-844B-8141-9D24-D9EC168DFC2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FCD3A-02D0-75D6-F755-7E5222AF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.describe()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F575-E816-EB6F-DD9A-E5B33D11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ใช้สำหรับคำนวณค่าทางสถิติของข้อมูลที่เป็นตัวเลข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ไม่นำข้อมูลที่เป็น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มาคำนวน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ลบข้อมูลแถวที่มีค่าเป็น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none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ให้อัตโนมัติ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1C24C-CC7B-24A1-F257-B3A5D8A72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65" y="1376210"/>
            <a:ext cx="4157133" cy="42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7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2940F3-80DD-2CC5-4173-EDA929AF6A1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C6C68-80F8-CCC3-9A07-0B793C01ED5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2F60ADA-AAC1-523C-432C-A4C4854F3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CF1AF2F-0AC7-9923-8791-3B2E883CC12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DC8BF-1827-DBAF-9921-B491FD3CAEB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C8827-D52C-C9CF-5D84-83F7F7B3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.mean()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31D3-9DAF-FC58-84F6-C589997A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ใช้สำหรับช่วยคำนวณค่าเฉลี่ยของข้อมูลโดยไม่สนใจ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ลบข้อมูลแถวที่มีค่าเป็น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none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ให้อัตโนมัติ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ชาย'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].mean()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34.96292702130938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796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145DEC-1B7C-A9A9-E384-83ACFC821F0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58D32-56D6-C7A0-5C70-B28AD655921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CE9768A-BCC6-BDD3-16D1-8DFDBEA4B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487A8D9-10D0-C1DA-880D-1C1682961C0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1A520-C708-E1B1-38AD-0F2020FEE6E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5BAA7-0279-1FF5-F61F-48213C94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isnull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F19E-2385-E42A-F136-2F31D1BE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ใช้ตรวจสอบค่า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ในข้อมูลตาราง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ค่าว่าง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คือไม่ใช่ค่าว่าง</a:t>
            </a:r>
          </a:p>
          <a:p>
            <a:endParaRPr lang="th-TH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1DED-6B2A-1F89-13E7-DD1482FA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954" y="1282177"/>
            <a:ext cx="64941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5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1C30B-7538-AD77-B5F4-81A77CDB643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E77F89-3BF1-77EE-580F-153C7081685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2D18923-58DB-9EDF-D7B9-0C8D37671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7C0FE74-B4D7-E64C-ECDF-6BFCFF47419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CC296-6302-12D5-6912-91D20910CA5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CAA78-BDBC-499A-A5B5-105483DA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สุ่มชื่อ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(5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นาที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9E25-DB92-C464-B45F-E91AC07B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ให้วนลูปชี้ค่าข้อมูลในตารางโดยใช้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ชี้แบบ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ให้ผลลัพธ์ออกมาเหมือนใช้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iterrows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.iterrows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(): </a:t>
            </a:r>
            <a:endParaRPr lang="th-TH" sz="18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                       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35B4D-7485-A22B-46A8-3BD049BA86F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50D71-809E-EB4D-CDB9-26C74EB3489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0D77E35-113E-307F-B3FF-7D13171B1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EAA0ED0-38C5-3874-1B95-120BABE532E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1B473-6B7B-EDE8-A946-B3627EAC33D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9878A-BBB4-27C2-3FE9-4FE0F789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-14217"/>
            <a:ext cx="10756900" cy="1325563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การวนลูปอ่านข้อมูลแบบมองตาราง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dataframe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(.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2A70-AD17-68CB-CAC7-23D1A44E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7928A1"/>
              </a:solidFill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1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31F379-64BD-996E-6906-DC6EFAF0351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2AB7B-CEBF-FE28-FCBF-F9A1531943F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ACEE403-322B-357B-B4EF-54653B7D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C5044A2-AD42-060E-45DA-94606B472AC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9B66-174B-D9EB-2F68-4EC231A5E71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E9DA0-60A9-BBC6-E7EB-31628A04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การวนลูป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4E94-7D29-1EE8-D0C0-85C3C1B7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77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  <a:endParaRPr lang="en-US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วนลูปอ่านลำดับแถวในตารางทีละแถวเก็บไว้ในตัวแปร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โดยจำนวนแถวทั้งหมดในตารางสามารถหาได้จาก</a:t>
            </a:r>
            <a:endParaRPr lang="en-US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this_data.shape</a:t>
            </a:r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(839771, 3)</a:t>
            </a:r>
          </a:p>
          <a:p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this_data.shape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[0] 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839771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สร้าง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ตามจำนวนแถวทั้งหมดเพื่อใช้วนลูปเข้าทีละแถว</a:t>
            </a:r>
            <a:endParaRPr lang="en-US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[0, 1, 2, 3, …, 839771]</a:t>
            </a:r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4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067125-D0A7-F61B-7B95-C21E4739F33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A6AFE-8AE7-3B96-A134-500E64F810F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7918A9C-9BFB-526A-6095-CCDDF5D75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AF97C4D-8BA1-F4B6-7BAE-848C8F56E84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8A194-0479-96D6-BE16-BD4B408D5A7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4DDFE-9E13-2910-3BB5-3A0D8D20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ในการชี้ข้อมูลในตาราง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C9DD-771C-17CC-D413-DE7989FD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สร้างเงื่อนไขสำหรับเลือกเฉพาะข้อมูลที่ต้องการคือ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age=20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ขอนแก่น โดยชี้ด้วย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คือลำดับแถวจากลูปและลำดับคอลัมน์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ของข้อมูลที่ต้องการ ดังนั้น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ชี้ข้อมูลแต่ละแถวในคอลัมน์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age(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หลักที่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นับจาก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ตรวจสอบว่าเท่ากับ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20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ในตัวแปร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this_data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ที่เก็บตารางข้อมูล</a:t>
            </a:r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ชี้ข้อมูลแต่ละแถวในคอลัมน์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ตรวจสอบว่าเท่ากับ 'ขอนแก่น’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ในตัวแปร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this_data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ที่เก็บตารางข้อมูล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6290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AB903-39D8-5F26-7EB4-F9AE8B5D262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1D5F9-AEC0-A90E-020B-EB8BCB263AC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151521A-EDF6-9252-9DBC-B2336C90C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57CCB7F-6736-48AE-A5ED-5529B58AF9F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C1FA0-394E-D800-309F-C48B6680977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5FA1A-9783-E10D-2630-C1BE1A41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AC66-5882-0C18-B9FC-086DF235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เมื่อผ่านเงื่อนไข ให้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ตัวเลขลำดับแถว และ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this_data.iloc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,:])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ข้อมูลในแถวนั้นๆ ทุกคอลัมน์</a:t>
            </a:r>
          </a:p>
        </p:txBody>
      </p:sp>
    </p:spTree>
    <p:extLst>
      <p:ext uri="{BB962C8B-B14F-4D97-AF65-F5344CB8AC3E}">
        <p14:creationId xmlns:p14="http://schemas.microsoft.com/office/powerpoint/2010/main" val="364064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F093F9-57DB-C298-9148-9252B8681E4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28817-E64E-ECCB-B11F-D7F36CA47B5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E4AFE56-C918-4FE7-35BF-501EBCAC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52B6085-E16E-A5BA-DAE2-3E42C39D7B1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D2E9D-2FE7-DEA4-2D09-6AC5EF07AFA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10605-6B8A-BEF3-7D4F-35222198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ในห้อง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(15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นาที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56F5-DAC6-3491-0014-97FC90BC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ตัดตารางออกมาเฉพาะปี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ในปี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 </a:t>
            </a:r>
          </a:p>
          <a:p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Hint</a:t>
            </a: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วนลูปหา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ของปี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ตัดตารางมาเฉพาะ ปี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16775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DB0545-BEF8-C88E-43F8-FB3B8FACDDA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E6FA9-9966-AF15-2C47-70A4FC9AEB2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C92E0A2-BD8B-5ABF-1B60-CCD26D145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C99F863-D0C4-8F0C-F014-5D7FFF754F5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46357-48CE-0D67-881C-2BF3C4973AE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B0389-A94D-B914-0FEE-9A391D37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8D7F-B209-F23D-F838-2FE67BB1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TF=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data_covid.iterrows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announce_date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‘2021’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TF.append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TF.append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[TF].head()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141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1FF838-8049-0894-A861-3681A264045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469D6-664B-22D3-0D43-D828B7A6AD6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A9F6087-B6C8-7D23-215B-C90A8CCB8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9791D41-C9D5-C5A8-D62E-4A8DFAF689B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4418D-F282-469C-6E69-04202D8D472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12AAC-4783-75B0-9296-C24BD6DE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ว่าง วนลูปและสร้างเงื่อนไข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225E-F501-A55C-1DF1-315EC9B3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88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en-US" sz="1800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ว่างเก็บไว้ในตัวแปร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TF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เพื่อเตรียมรับผลลัพธ์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ที่ได้จากการวนลูป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data_covid.iterrows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():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วนลูปอ่านค่าในข้อมูลตารางตัวแปร 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ทีละแถวและเก็บในตัวแปร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announce_date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‘2021’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สร้างเงื่อนไขเพื่อหาข้อมูลที่มีค่าในคอลัมน์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เท่ากับ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โดยการใช้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.split(‘/’)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[2]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เพื่อแยกข้อความให้เหลือเฉพาะปีสำหรับใช้ในการเปรียบเทียบ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ข้อมูลวันเดือนปีในคอลัมน์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รูปแบบเป็น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3/11/2021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วัน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ดังนั้นแยกด้วยสัญลักษณ์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ปีจะอยู่ตำแหน่งที่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นับจาก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	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229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Microsoft Office PowerPoint</Application>
  <PresentationFormat>Widescreen</PresentationFormat>
  <Paragraphs>112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TH SarabunPSK</vt:lpstr>
      <vt:lpstr>Office Theme</vt:lpstr>
      <vt:lpstr>Class period 8</vt:lpstr>
      <vt:lpstr>Quiz สุ่มชื่อ (5 นาที)</vt:lpstr>
      <vt:lpstr>การวนลูปอ่านข้อมูลแบบมองตาราง (pandas dataframe) เป็น numpy array หรือ matrix (.iloc[])</vt:lpstr>
      <vt:lpstr>การวนลูป</vt:lpstr>
      <vt:lpstr>การใช้ .iloc[] ในการชี้ข้อมูลในตาราง</vt:lpstr>
      <vt:lpstr>print() แสดงข้อมูล</vt:lpstr>
      <vt:lpstr>Quiz ในห้อง (15 นาที)</vt:lpstr>
      <vt:lpstr>เฉลย</vt:lpstr>
      <vt:lpstr>เตรียม list() ว่าง วนลูปและสร้างเงื่อนไข</vt:lpstr>
      <vt:lpstr>เขียน True False เข้าไปใน List </vt:lpstr>
      <vt:lpstr>ผลลัพธ์</vt:lpstr>
      <vt:lpstr>Function ตัวช่วยใน pandas</vt:lpstr>
      <vt:lpstr>.describe()</vt:lpstr>
      <vt:lpstr>.mean()</vt:lpstr>
      <vt:lpstr>.isnull()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8</dc:title>
  <dc:creator>Tan PH</dc:creator>
  <cp:lastModifiedBy>Tan PH</cp:lastModifiedBy>
  <cp:revision>1</cp:revision>
  <dcterms:created xsi:type="dcterms:W3CDTF">2024-05-15T04:02:25Z</dcterms:created>
  <dcterms:modified xsi:type="dcterms:W3CDTF">2024-05-15T04:02:57Z</dcterms:modified>
</cp:coreProperties>
</file>