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dirty="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6A6872-93E5-4DC1-8553-BD88C7E1C908}"/>
              </a:ext>
            </a:extLst>
          </p:cNvPr>
          <p:cNvSpPr>
            <a:spLocks noGrp="1"/>
          </p:cNvSpPr>
          <p:nvPr>
            <p:ph type="ctrTitle"/>
          </p:nvPr>
        </p:nvSpPr>
        <p:spPr/>
        <p:txBody>
          <a:bodyPr/>
          <a:lstStyle/>
          <a:p>
            <a:r>
              <a:rPr lang="en-US" altLang="zh-TW" dirty="0" err="1"/>
              <a:t>WecDonald‘s</a:t>
            </a:r>
            <a:r>
              <a:rPr lang="zh-TW" altLang="en-US" dirty="0"/>
              <a:t>歡樂送</a:t>
            </a:r>
          </a:p>
        </p:txBody>
      </p:sp>
      <p:sp>
        <p:nvSpPr>
          <p:cNvPr id="3" name="副標題 2">
            <a:extLst>
              <a:ext uri="{FF2B5EF4-FFF2-40B4-BE49-F238E27FC236}">
                <a16:creationId xmlns:a16="http://schemas.microsoft.com/office/drawing/2014/main" id="{24D95DDB-3146-45F1-BEB3-66AB86D5330D}"/>
              </a:ext>
            </a:extLst>
          </p:cNvPr>
          <p:cNvSpPr>
            <a:spLocks noGrp="1"/>
          </p:cNvSpPr>
          <p:nvPr>
            <p:ph type="subTitle" idx="1"/>
          </p:nvPr>
        </p:nvSpPr>
        <p:spPr/>
        <p:txBody>
          <a:bodyPr/>
          <a:lstStyle/>
          <a:p>
            <a:r>
              <a:rPr lang="en-US" altLang="zh-TW" dirty="0" err="1"/>
              <a:t>c#</a:t>
            </a:r>
            <a:r>
              <a:rPr lang="en-US" altLang="zh-TW" dirty="0"/>
              <a:t> Windows Form</a:t>
            </a:r>
            <a:r>
              <a:rPr lang="zh-TW" altLang="en-US" dirty="0"/>
              <a:t>應用開發</a:t>
            </a:r>
          </a:p>
        </p:txBody>
      </p:sp>
    </p:spTree>
    <p:extLst>
      <p:ext uri="{BB962C8B-B14F-4D97-AF65-F5344CB8AC3E}">
        <p14:creationId xmlns:p14="http://schemas.microsoft.com/office/powerpoint/2010/main" val="317665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B780E6-5465-45BE-82E7-3358C5672893}"/>
              </a:ext>
            </a:extLst>
          </p:cNvPr>
          <p:cNvSpPr>
            <a:spLocks noGrp="1"/>
          </p:cNvSpPr>
          <p:nvPr>
            <p:ph type="title"/>
          </p:nvPr>
        </p:nvSpPr>
        <p:spPr/>
        <p:txBody>
          <a:bodyPr/>
          <a:lstStyle/>
          <a:p>
            <a:pPr algn="ctr"/>
            <a:r>
              <a:rPr lang="zh-TW" altLang="en-US" dirty="0"/>
              <a:t>題目緣由</a:t>
            </a:r>
          </a:p>
        </p:txBody>
      </p:sp>
      <p:sp>
        <p:nvSpPr>
          <p:cNvPr id="3" name="內容版面配置區 2">
            <a:extLst>
              <a:ext uri="{FF2B5EF4-FFF2-40B4-BE49-F238E27FC236}">
                <a16:creationId xmlns:a16="http://schemas.microsoft.com/office/drawing/2014/main" id="{2E0B791F-B7BF-4E2B-AC8C-49C86D227EB3}"/>
              </a:ext>
            </a:extLst>
          </p:cNvPr>
          <p:cNvSpPr>
            <a:spLocks noGrp="1"/>
          </p:cNvSpPr>
          <p:nvPr>
            <p:ph idx="1"/>
          </p:nvPr>
        </p:nvSpPr>
        <p:spPr/>
        <p:txBody>
          <a:bodyPr/>
          <a:lstStyle/>
          <a:p>
            <a:r>
              <a:rPr lang="zh-TW" altLang="en-US" dirty="0"/>
              <a:t>平常很喜歡吃麥當勞，趁著最近在瀏覽麥當勞歡樂送網站的時候發現麥當勞歡樂送的網站很有意思，心血來潮下想說自己做一個好了，趁著這次專題的機會用</a:t>
            </a:r>
            <a:r>
              <a:rPr lang="en-US" altLang="zh-TW" dirty="0" err="1"/>
              <a:t>c#</a:t>
            </a:r>
            <a:r>
              <a:rPr lang="en-US" altLang="zh-TW" dirty="0"/>
              <a:t> </a:t>
            </a:r>
            <a:r>
              <a:rPr lang="en-US" altLang="zh-TW" dirty="0" err="1"/>
              <a:t>Winform</a:t>
            </a:r>
            <a:r>
              <a:rPr lang="zh-TW" altLang="en-US" dirty="0"/>
              <a:t>捏一個</a:t>
            </a:r>
            <a:r>
              <a:rPr lang="en-US" altLang="zh-TW" dirty="0" err="1"/>
              <a:t>WecDonald‘s</a:t>
            </a:r>
            <a:r>
              <a:rPr lang="zh-TW" altLang="en-US" dirty="0"/>
              <a:t>歡樂送</a:t>
            </a:r>
            <a:r>
              <a:rPr lang="zh-TW" altLang="en-US"/>
              <a:t>系統。</a:t>
            </a:r>
            <a:endParaRPr lang="en-US" altLang="zh-TW" dirty="0"/>
          </a:p>
          <a:p>
            <a:endParaRPr lang="zh-TW" altLang="en-US" dirty="0"/>
          </a:p>
        </p:txBody>
      </p:sp>
    </p:spTree>
    <p:extLst>
      <p:ext uri="{BB962C8B-B14F-4D97-AF65-F5344CB8AC3E}">
        <p14:creationId xmlns:p14="http://schemas.microsoft.com/office/powerpoint/2010/main" val="3278652945"/>
      </p:ext>
    </p:extLst>
  </p:cSld>
  <p:clrMapOvr>
    <a:masterClrMapping/>
  </p:clrMapOvr>
</p:sld>
</file>

<file path=ppt/theme/theme1.xml><?xml version="1.0" encoding="utf-8"?>
<a:theme xmlns:a="http://schemas.openxmlformats.org/drawingml/2006/main" name="多面向">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TotalTime>
  <Words>66</Words>
  <Application>Microsoft Office PowerPoint</Application>
  <PresentationFormat>寬螢幕</PresentationFormat>
  <Paragraphs>4</Paragraphs>
  <Slides>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vt:i4>
      </vt:variant>
    </vt:vector>
  </HeadingPairs>
  <TitlesOfParts>
    <vt:vector size="7" baseType="lpstr">
      <vt:lpstr>微軟正黑體</vt:lpstr>
      <vt:lpstr>Arial</vt:lpstr>
      <vt:lpstr>Trebuchet MS</vt:lpstr>
      <vt:lpstr>Wingdings 3</vt:lpstr>
      <vt:lpstr>多面向</vt:lpstr>
      <vt:lpstr>WecDonald‘s歡樂送</vt:lpstr>
      <vt:lpstr>題目緣由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iSpan</dc:creator>
  <cp:lastModifiedBy>iSpan</cp:lastModifiedBy>
  <cp:revision>24</cp:revision>
  <dcterms:created xsi:type="dcterms:W3CDTF">2024-01-19T07:26:16Z</dcterms:created>
  <dcterms:modified xsi:type="dcterms:W3CDTF">2024-01-25T02:01:00Z</dcterms:modified>
</cp:coreProperties>
</file>