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3"/>
  </p:notesMasterIdLst>
  <p:sldIdLst>
    <p:sldId id="256" r:id="rId5"/>
    <p:sldId id="283" r:id="rId6"/>
    <p:sldId id="282" r:id="rId7"/>
    <p:sldId id="281" r:id="rId8"/>
    <p:sldId id="273" r:id="rId9"/>
    <p:sldId id="267" r:id="rId10"/>
    <p:sldId id="275" r:id="rId11"/>
    <p:sldId id="257" r:id="rId12"/>
    <p:sldId id="261" r:id="rId13"/>
    <p:sldId id="274" r:id="rId14"/>
    <p:sldId id="258" r:id="rId15"/>
    <p:sldId id="262" r:id="rId16"/>
    <p:sldId id="259" r:id="rId17"/>
    <p:sldId id="263" r:id="rId18"/>
    <p:sldId id="264" r:id="rId19"/>
    <p:sldId id="265" r:id="rId20"/>
    <p:sldId id="266" r:id="rId21"/>
    <p:sldId id="260" r:id="rId22"/>
    <p:sldId id="268" r:id="rId23"/>
    <p:sldId id="269" r:id="rId24"/>
    <p:sldId id="270" r:id="rId25"/>
    <p:sldId id="271" r:id="rId26"/>
    <p:sldId id="272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0"/>
    <a:srgbClr val="FFF5C8"/>
    <a:srgbClr val="FFF8E9"/>
    <a:srgbClr val="FFFF9F"/>
    <a:srgbClr val="9FFF9F"/>
    <a:srgbClr val="909303"/>
    <a:srgbClr val="FFE49F"/>
    <a:srgbClr val="B7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5C948-27E3-4571-8D0D-7AF59CB1D188}" v="8" dt="2021-11-07T13:25:01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斉藤 徹" userId="S::tsaitoh@fukui.kosen-ac.jp::33296064-e4da-4a39-8a9b-7979342510de" providerId="AD" clId="Web-{0C5EE511-507B-44CD-BD93-8F61F6D5EE4B}"/>
    <pc:docChg chg="modSld">
      <pc:chgData name="斉藤 徹" userId="S::tsaitoh@fukui.kosen-ac.jp::33296064-e4da-4a39-8a9b-7979342510de" providerId="AD" clId="Web-{0C5EE511-507B-44CD-BD93-8F61F6D5EE4B}" dt="2021-10-07T13:38:13.771" v="38" actId="20577"/>
      <pc:docMkLst>
        <pc:docMk/>
      </pc:docMkLst>
      <pc:sldChg chg="modSp">
        <pc:chgData name="斉藤 徹" userId="S::tsaitoh@fukui.kosen-ac.jp::33296064-e4da-4a39-8a9b-7979342510de" providerId="AD" clId="Web-{0C5EE511-507B-44CD-BD93-8F61F6D5EE4B}" dt="2021-10-07T13:33:55.201" v="6" actId="20577"/>
        <pc:sldMkLst>
          <pc:docMk/>
          <pc:sldMk cId="176409736" sldId="257"/>
        </pc:sldMkLst>
        <pc:spChg chg="mod">
          <ac:chgData name="斉藤 徹" userId="S::tsaitoh@fukui.kosen-ac.jp::33296064-e4da-4a39-8a9b-7979342510de" providerId="AD" clId="Web-{0C5EE511-507B-44CD-BD93-8F61F6D5EE4B}" dt="2021-10-07T13:33:55.201" v="6" actId="20577"/>
          <ac:spMkLst>
            <pc:docMk/>
            <pc:sldMk cId="176409736" sldId="257"/>
            <ac:spMk id="6" creationId="{D8083131-5673-4FD2-94C4-2B13F09EE5EA}"/>
          </ac:spMkLst>
        </pc:spChg>
      </pc:sldChg>
      <pc:sldChg chg="modSp">
        <pc:chgData name="斉藤 徹" userId="S::tsaitoh@fukui.kosen-ac.jp::33296064-e4da-4a39-8a9b-7979342510de" providerId="AD" clId="Web-{0C5EE511-507B-44CD-BD93-8F61F6D5EE4B}" dt="2021-10-07T13:34:32.545" v="13" actId="20577"/>
        <pc:sldMkLst>
          <pc:docMk/>
          <pc:sldMk cId="2106470285" sldId="258"/>
        </pc:sldMkLst>
        <pc:spChg chg="mod">
          <ac:chgData name="斉藤 徹" userId="S::tsaitoh@fukui.kosen-ac.jp::33296064-e4da-4a39-8a9b-7979342510de" providerId="AD" clId="Web-{0C5EE511-507B-44CD-BD93-8F61F6D5EE4B}" dt="2021-10-07T13:34:32.545" v="13" actId="20577"/>
          <ac:spMkLst>
            <pc:docMk/>
            <pc:sldMk cId="2106470285" sldId="258"/>
            <ac:spMk id="6" creationId="{3F11EE5C-398F-47C5-949C-930552EF786C}"/>
          </ac:spMkLst>
        </pc:spChg>
      </pc:sldChg>
      <pc:sldChg chg="modSp">
        <pc:chgData name="斉藤 徹" userId="S::tsaitoh@fukui.kosen-ac.jp::33296064-e4da-4a39-8a9b-7979342510de" providerId="AD" clId="Web-{0C5EE511-507B-44CD-BD93-8F61F6D5EE4B}" dt="2021-10-07T13:35:06.749" v="21" actId="20577"/>
        <pc:sldMkLst>
          <pc:docMk/>
          <pc:sldMk cId="3715729889" sldId="259"/>
        </pc:sldMkLst>
        <pc:spChg chg="mod">
          <ac:chgData name="斉藤 徹" userId="S::tsaitoh@fukui.kosen-ac.jp::33296064-e4da-4a39-8a9b-7979342510de" providerId="AD" clId="Web-{0C5EE511-507B-44CD-BD93-8F61F6D5EE4B}" dt="2021-10-07T13:35:06.749" v="21" actId="20577"/>
          <ac:spMkLst>
            <pc:docMk/>
            <pc:sldMk cId="3715729889" sldId="259"/>
            <ac:spMk id="6" creationId="{7ACC1529-A5D6-4AC3-BA1B-4B6FB4BE2E98}"/>
          </ac:spMkLst>
        </pc:spChg>
      </pc:sldChg>
      <pc:sldChg chg="modSp">
        <pc:chgData name="斉藤 徹" userId="S::tsaitoh@fukui.kosen-ac.jp::33296064-e4da-4a39-8a9b-7979342510de" providerId="AD" clId="Web-{0C5EE511-507B-44CD-BD93-8F61F6D5EE4B}" dt="2021-10-07T13:35:43.656" v="28" actId="20577"/>
        <pc:sldMkLst>
          <pc:docMk/>
          <pc:sldMk cId="3638475176" sldId="260"/>
        </pc:sldMkLst>
        <pc:spChg chg="mod">
          <ac:chgData name="斉藤 徹" userId="S::tsaitoh@fukui.kosen-ac.jp::33296064-e4da-4a39-8a9b-7979342510de" providerId="AD" clId="Web-{0C5EE511-507B-44CD-BD93-8F61F6D5EE4B}" dt="2021-10-07T13:35:43.656" v="28" actId="20577"/>
          <ac:spMkLst>
            <pc:docMk/>
            <pc:sldMk cId="3638475176" sldId="260"/>
            <ac:spMk id="22" creationId="{95B3747F-B965-4B67-9C52-F500936E019D}"/>
          </ac:spMkLst>
        </pc:spChg>
      </pc:sldChg>
      <pc:sldChg chg="addSp modSp">
        <pc:chgData name="斉藤 徹" userId="S::tsaitoh@fukui.kosen-ac.jp::33296064-e4da-4a39-8a9b-7979342510de" providerId="AD" clId="Web-{0C5EE511-507B-44CD-BD93-8F61F6D5EE4B}" dt="2021-10-07T13:38:13.771" v="38" actId="20577"/>
        <pc:sldMkLst>
          <pc:docMk/>
          <pc:sldMk cId="779185937" sldId="269"/>
        </pc:sldMkLst>
        <pc:spChg chg="mod">
          <ac:chgData name="斉藤 徹" userId="S::tsaitoh@fukui.kosen-ac.jp::33296064-e4da-4a39-8a9b-7979342510de" providerId="AD" clId="Web-{0C5EE511-507B-44CD-BD93-8F61F6D5EE4B}" dt="2021-10-07T13:38:13.771" v="38" actId="20577"/>
          <ac:spMkLst>
            <pc:docMk/>
            <pc:sldMk cId="779185937" sldId="269"/>
            <ac:spMk id="2" creationId="{AB849D59-A787-4366-912A-28F648C71B4A}"/>
          </ac:spMkLst>
        </pc:spChg>
        <pc:spChg chg="add mod">
          <ac:chgData name="斉藤 徹" userId="S::tsaitoh@fukui.kosen-ac.jp::33296064-e4da-4a39-8a9b-7979342510de" providerId="AD" clId="Web-{0C5EE511-507B-44CD-BD93-8F61F6D5EE4B}" dt="2021-10-07T13:36:34.797" v="35" actId="14100"/>
          <ac:spMkLst>
            <pc:docMk/>
            <pc:sldMk cId="779185937" sldId="269"/>
            <ac:spMk id="5" creationId="{A984B1DC-9C3D-4290-8BFC-108540B44503}"/>
          </ac:spMkLst>
        </pc:spChg>
      </pc:sldChg>
    </pc:docChg>
  </pc:docChgLst>
  <pc:docChgLst>
    <pc:chgData name="斉藤 徹" userId="33296064-e4da-4a39-8a9b-7979342510de" providerId="ADAL" clId="{8AF105A0-2EB2-477D-A1AA-1B762F78F4A7}"/>
    <pc:docChg chg="undo custSel addSld delSld modSld sldOrd modMainMaster">
      <pc:chgData name="斉藤 徹" userId="33296064-e4da-4a39-8a9b-7979342510de" providerId="ADAL" clId="{8AF105A0-2EB2-477D-A1AA-1B762F78F4A7}" dt="2021-10-05T05:58:06.190" v="15250" actId="1076"/>
      <pc:docMkLst>
        <pc:docMk/>
      </pc:docMkLst>
      <pc:sldChg chg="addSp modSp mod">
        <pc:chgData name="斉藤 徹" userId="33296064-e4da-4a39-8a9b-7979342510de" providerId="ADAL" clId="{8AF105A0-2EB2-477D-A1AA-1B762F78F4A7}" dt="2021-09-30T08:44:22.519" v="850" actId="1076"/>
        <pc:sldMkLst>
          <pc:docMk/>
          <pc:sldMk cId="2128380218" sldId="256"/>
        </pc:sldMkLst>
        <pc:spChg chg="mod">
          <ac:chgData name="斉藤 徹" userId="33296064-e4da-4a39-8a9b-7979342510de" providerId="ADAL" clId="{8AF105A0-2EB2-477D-A1AA-1B762F78F4A7}" dt="2021-09-30T08:18:47.783" v="75" actId="404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9:10.571" v="147" actId="20577"/>
          <ac:spMkLst>
            <pc:docMk/>
            <pc:sldMk cId="2128380218" sldId="256"/>
            <ac:spMk id="3" creationId="{00000000-0000-0000-0000-000000000000}"/>
          </ac:spMkLst>
        </pc:spChg>
        <pc:spChg chg="add mod">
          <ac:chgData name="斉藤 徹" userId="33296064-e4da-4a39-8a9b-7979342510de" providerId="ADAL" clId="{8AF105A0-2EB2-477D-A1AA-1B762F78F4A7}" dt="2021-09-30T08:44:22.519" v="850" actId="1076"/>
          <ac:spMkLst>
            <pc:docMk/>
            <pc:sldMk cId="2128380218" sldId="256"/>
            <ac:spMk id="4" creationId="{0AA500C2-DB73-4B2F-A3E5-5D7EEDCA5FD3}"/>
          </ac:spMkLst>
        </pc:spChg>
      </pc:sldChg>
      <pc:sldChg chg="addSp delSp modSp new mod">
        <pc:chgData name="斉藤 徹" userId="33296064-e4da-4a39-8a9b-7979342510de" providerId="ADAL" clId="{8AF105A0-2EB2-477D-A1AA-1B762F78F4A7}" dt="2021-10-04T07:56:02.160" v="14586" actId="113"/>
        <pc:sldMkLst>
          <pc:docMk/>
          <pc:sldMk cId="4124044449" sldId="257"/>
        </pc:sldMkLst>
        <pc:spChg chg="mod">
          <ac:chgData name="斉藤 徹" userId="33296064-e4da-4a39-8a9b-7979342510de" providerId="ADAL" clId="{8AF105A0-2EB2-477D-A1AA-1B762F78F4A7}" dt="2021-09-30T08:21:12.185" v="188" actId="20577"/>
          <ac:spMkLst>
            <pc:docMk/>
            <pc:sldMk cId="4124044449" sldId="257"/>
            <ac:spMk id="2" creationId="{C8819F2A-6BF0-4D05-9172-1334EA153FEB}"/>
          </ac:spMkLst>
        </pc:spChg>
        <pc:spChg chg="mod">
          <ac:chgData name="斉藤 徹" userId="33296064-e4da-4a39-8a9b-7979342510de" providerId="ADAL" clId="{8AF105A0-2EB2-477D-A1AA-1B762F78F4A7}" dt="2021-10-04T07:56:02.160" v="14586" actId="113"/>
          <ac:spMkLst>
            <pc:docMk/>
            <pc:sldMk cId="4124044449" sldId="257"/>
            <ac:spMk id="3" creationId="{19459BD4-3A46-4BE0-857C-18218BDE387F}"/>
          </ac:spMkLst>
        </pc:spChg>
        <pc:picChg chg="add mod">
          <ac:chgData name="斉藤 徹" userId="33296064-e4da-4a39-8a9b-7979342510de" providerId="ADAL" clId="{8AF105A0-2EB2-477D-A1AA-1B762F78F4A7}" dt="2021-10-01T01:21:10.646" v="3610" actId="14100"/>
          <ac:picMkLst>
            <pc:docMk/>
            <pc:sldMk cId="4124044449" sldId="257"/>
            <ac:picMk id="5" creationId="{F12A0AD8-27E5-416F-B6E9-A9E917B990AF}"/>
          </ac:picMkLst>
        </pc:picChg>
        <pc:picChg chg="add del mod">
          <ac:chgData name="斉藤 徹" userId="33296064-e4da-4a39-8a9b-7979342510de" providerId="ADAL" clId="{8AF105A0-2EB2-477D-A1AA-1B762F78F4A7}" dt="2021-10-01T01:18:20.612" v="3597" actId="21"/>
          <ac:picMkLst>
            <pc:docMk/>
            <pc:sldMk cId="4124044449" sldId="257"/>
            <ac:picMk id="2050" creationId="{1BF58A02-2364-4740-B724-CCB56BF733EC}"/>
          </ac:picMkLst>
        </pc:picChg>
        <pc:picChg chg="add del mod">
          <ac:chgData name="斉藤 徹" userId="33296064-e4da-4a39-8a9b-7979342510de" providerId="ADAL" clId="{8AF105A0-2EB2-477D-A1AA-1B762F78F4A7}" dt="2021-10-01T01:20:26.568" v="3607" actId="21"/>
          <ac:picMkLst>
            <pc:docMk/>
            <pc:sldMk cId="4124044449" sldId="257"/>
            <ac:picMk id="2052" creationId="{F297F8B1-43BD-451A-B8A2-9B2F581ACD02}"/>
          </ac:picMkLst>
        </pc:picChg>
      </pc:sldChg>
      <pc:sldChg chg="addSp delSp modSp add mod">
        <pc:chgData name="斉藤 徹" userId="33296064-e4da-4a39-8a9b-7979342510de" providerId="ADAL" clId="{8AF105A0-2EB2-477D-A1AA-1B762F78F4A7}" dt="2021-10-01T01:21:39.054" v="3614" actId="14100"/>
        <pc:sldMkLst>
          <pc:docMk/>
          <pc:sldMk cId="434414157" sldId="258"/>
        </pc:sldMkLst>
        <pc:spChg chg="mod">
          <ac:chgData name="斉藤 徹" userId="33296064-e4da-4a39-8a9b-7979342510de" providerId="ADAL" clId="{8AF105A0-2EB2-477D-A1AA-1B762F78F4A7}" dt="2021-09-30T08:45:26.286" v="867" actId="20577"/>
          <ac:spMkLst>
            <pc:docMk/>
            <pc:sldMk cId="434414157" sldId="258"/>
            <ac:spMk id="2" creationId="{C8819F2A-6BF0-4D05-9172-1334EA153FEB}"/>
          </ac:spMkLst>
        </pc:spChg>
        <pc:spChg chg="mod">
          <ac:chgData name="斉藤 徹" userId="33296064-e4da-4a39-8a9b-7979342510de" providerId="ADAL" clId="{8AF105A0-2EB2-477D-A1AA-1B762F78F4A7}" dt="2021-09-30T08:43:23.773" v="839" actId="20577"/>
          <ac:spMkLst>
            <pc:docMk/>
            <pc:sldMk cId="434414157" sldId="258"/>
            <ac:spMk id="3" creationId="{19459BD4-3A46-4BE0-857C-18218BDE387F}"/>
          </ac:spMkLst>
        </pc:spChg>
        <pc:picChg chg="add mod">
          <ac:chgData name="斉藤 徹" userId="33296064-e4da-4a39-8a9b-7979342510de" providerId="ADAL" clId="{8AF105A0-2EB2-477D-A1AA-1B762F78F4A7}" dt="2021-10-01T01:21:39.054" v="3614" actId="14100"/>
          <ac:picMkLst>
            <pc:docMk/>
            <pc:sldMk cId="434414157" sldId="258"/>
            <ac:picMk id="5" creationId="{B7910497-29FF-44A8-9D6E-78528A3BA3BF}"/>
          </ac:picMkLst>
        </pc:picChg>
        <pc:picChg chg="add del mod">
          <ac:chgData name="斉藤 徹" userId="33296064-e4da-4a39-8a9b-7979342510de" providerId="ADAL" clId="{8AF105A0-2EB2-477D-A1AA-1B762F78F4A7}" dt="2021-10-01T01:21:17.653" v="3611" actId="21"/>
          <ac:picMkLst>
            <pc:docMk/>
            <pc:sldMk cId="434414157" sldId="258"/>
            <ac:picMk id="1026" creationId="{D98A4721-E8C3-4AC9-802F-3E9B92DCDFEE}"/>
          </ac:picMkLst>
        </pc:picChg>
      </pc:sldChg>
      <pc:sldChg chg="addSp delSp modSp new mod">
        <pc:chgData name="斉藤 徹" userId="33296064-e4da-4a39-8a9b-7979342510de" providerId="ADAL" clId="{8AF105A0-2EB2-477D-A1AA-1B762F78F4A7}" dt="2021-10-01T01:20:19.445" v="3606" actId="14100"/>
        <pc:sldMkLst>
          <pc:docMk/>
          <pc:sldMk cId="2170087966" sldId="259"/>
        </pc:sldMkLst>
        <pc:spChg chg="mod">
          <ac:chgData name="斉藤 徹" userId="33296064-e4da-4a39-8a9b-7979342510de" providerId="ADAL" clId="{8AF105A0-2EB2-477D-A1AA-1B762F78F4A7}" dt="2021-09-30T09:03:33.653" v="1426" actId="404"/>
          <ac:spMkLst>
            <pc:docMk/>
            <pc:sldMk cId="2170087966" sldId="259"/>
            <ac:spMk id="2" creationId="{9F3B0AC4-2F6A-4E23-B8DD-E9258F6997BD}"/>
          </ac:spMkLst>
        </pc:spChg>
        <pc:spChg chg="mod">
          <ac:chgData name="斉藤 徹" userId="33296064-e4da-4a39-8a9b-7979342510de" providerId="ADAL" clId="{8AF105A0-2EB2-477D-A1AA-1B762F78F4A7}" dt="2021-09-30T09:04:52.315" v="1428" actId="20577"/>
          <ac:spMkLst>
            <pc:docMk/>
            <pc:sldMk cId="2170087966" sldId="259"/>
            <ac:spMk id="3" creationId="{02710C78-7B6B-4EF5-837D-D450B57BA841}"/>
          </ac:spMkLst>
        </pc:spChg>
        <pc:spChg chg="add mod">
          <ac:chgData name="斉藤 徹" userId="33296064-e4da-4a39-8a9b-7979342510de" providerId="ADAL" clId="{8AF105A0-2EB2-477D-A1AA-1B762F78F4A7}" dt="2021-09-30T09:03:44.106" v="1427" actId="1076"/>
          <ac:spMkLst>
            <pc:docMk/>
            <pc:sldMk cId="2170087966" sldId="259"/>
            <ac:spMk id="4" creationId="{B4D45AB8-6C37-4A48-96F0-DB7A92BDA051}"/>
          </ac:spMkLst>
        </pc:spChg>
        <pc:picChg chg="add mod">
          <ac:chgData name="斉藤 徹" userId="33296064-e4da-4a39-8a9b-7979342510de" providerId="ADAL" clId="{8AF105A0-2EB2-477D-A1AA-1B762F78F4A7}" dt="2021-10-01T01:20:19.445" v="3606" actId="14100"/>
          <ac:picMkLst>
            <pc:docMk/>
            <pc:sldMk cId="2170087966" sldId="259"/>
            <ac:picMk id="6" creationId="{8B021733-96A3-4041-84C2-AF5527D0BEF8}"/>
          </ac:picMkLst>
        </pc:picChg>
        <pc:picChg chg="add mod">
          <ac:chgData name="斉藤 徹" userId="33296064-e4da-4a39-8a9b-7979342510de" providerId="ADAL" clId="{8AF105A0-2EB2-477D-A1AA-1B762F78F4A7}" dt="2021-09-30T09:03:44.106" v="1427" actId="1076"/>
          <ac:picMkLst>
            <pc:docMk/>
            <pc:sldMk cId="2170087966" sldId="259"/>
            <ac:picMk id="1026" creationId="{7F807A50-6859-4B8C-A3C3-756D4CA584F3}"/>
          </ac:picMkLst>
        </pc:picChg>
        <pc:picChg chg="add mod">
          <ac:chgData name="斉藤 徹" userId="33296064-e4da-4a39-8a9b-7979342510de" providerId="ADAL" clId="{8AF105A0-2EB2-477D-A1AA-1B762F78F4A7}" dt="2021-09-30T09:03:44.106" v="1427" actId="1076"/>
          <ac:picMkLst>
            <pc:docMk/>
            <pc:sldMk cId="2170087966" sldId="259"/>
            <ac:picMk id="1028" creationId="{4ED7AE76-FE05-463A-98D1-17324B101B1C}"/>
          </ac:picMkLst>
        </pc:picChg>
        <pc:picChg chg="add del mod">
          <ac:chgData name="斉藤 徹" userId="33296064-e4da-4a39-8a9b-7979342510de" providerId="ADAL" clId="{8AF105A0-2EB2-477D-A1AA-1B762F78F4A7}" dt="2021-09-30T09:00:27.407" v="1391" actId="21"/>
          <ac:picMkLst>
            <pc:docMk/>
            <pc:sldMk cId="2170087966" sldId="259"/>
            <ac:picMk id="1030" creationId="{36143310-F963-4183-84C3-915BE89E1E4D}"/>
          </ac:picMkLst>
        </pc:picChg>
        <pc:picChg chg="add mod">
          <ac:chgData name="斉藤 徹" userId="33296064-e4da-4a39-8a9b-7979342510de" providerId="ADAL" clId="{8AF105A0-2EB2-477D-A1AA-1B762F78F4A7}" dt="2021-09-30T09:03:44.106" v="1427" actId="1076"/>
          <ac:picMkLst>
            <pc:docMk/>
            <pc:sldMk cId="2170087966" sldId="259"/>
            <ac:picMk id="1032" creationId="{F8099408-89E9-41F3-A10B-ED8AC0486202}"/>
          </ac:picMkLst>
        </pc:picChg>
      </pc:sldChg>
      <pc:sldChg chg="addSp delSp modSp new mod">
        <pc:chgData name="斉藤 徹" userId="33296064-e4da-4a39-8a9b-7979342510de" providerId="ADAL" clId="{8AF105A0-2EB2-477D-A1AA-1B762F78F4A7}" dt="2021-10-01T01:23:41.799" v="3625" actId="21"/>
        <pc:sldMkLst>
          <pc:docMk/>
          <pc:sldMk cId="463249865" sldId="260"/>
        </pc:sldMkLst>
        <pc:spChg chg="mod">
          <ac:chgData name="斉藤 徹" userId="33296064-e4da-4a39-8a9b-7979342510de" providerId="ADAL" clId="{8AF105A0-2EB2-477D-A1AA-1B762F78F4A7}" dt="2021-09-30T09:06:47.436" v="1452" actId="20577"/>
          <ac:spMkLst>
            <pc:docMk/>
            <pc:sldMk cId="463249865" sldId="260"/>
            <ac:spMk id="2" creationId="{4D4BB00A-FE4B-4EB2-960A-DF1F1626C312}"/>
          </ac:spMkLst>
        </pc:spChg>
        <pc:spChg chg="mod">
          <ac:chgData name="斉藤 徹" userId="33296064-e4da-4a39-8a9b-7979342510de" providerId="ADAL" clId="{8AF105A0-2EB2-477D-A1AA-1B762F78F4A7}" dt="2021-09-30T09:09:30.329" v="1487" actId="1076"/>
          <ac:spMkLst>
            <pc:docMk/>
            <pc:sldMk cId="463249865" sldId="260"/>
            <ac:spMk id="3" creationId="{28DBE108-4AC2-461E-9B65-08A46CC75081}"/>
          </ac:spMkLst>
        </pc:spChg>
        <pc:spChg chg="add mod">
          <ac:chgData name="斉藤 徹" userId="33296064-e4da-4a39-8a9b-7979342510de" providerId="ADAL" clId="{8AF105A0-2EB2-477D-A1AA-1B762F78F4A7}" dt="2021-09-30T09:16:32.406" v="1641" actId="1076"/>
          <ac:spMkLst>
            <pc:docMk/>
            <pc:sldMk cId="463249865" sldId="260"/>
            <ac:spMk id="4" creationId="{2FE687F2-0595-4A6D-B6D9-FB7B3F2475CA}"/>
          </ac:spMkLst>
        </pc:spChg>
        <pc:spChg chg="add mod">
          <ac:chgData name="斉藤 徹" userId="33296064-e4da-4a39-8a9b-7979342510de" providerId="ADAL" clId="{8AF105A0-2EB2-477D-A1AA-1B762F78F4A7}" dt="2021-09-30T09:10:22.436" v="1514" actId="1076"/>
          <ac:spMkLst>
            <pc:docMk/>
            <pc:sldMk cId="463249865" sldId="260"/>
            <ac:spMk id="5" creationId="{3296800E-433D-41DE-BF2E-9275F5365E43}"/>
          </ac:spMkLst>
        </pc:spChg>
        <pc:spChg chg="add mod">
          <ac:chgData name="斉藤 徹" userId="33296064-e4da-4a39-8a9b-7979342510de" providerId="ADAL" clId="{8AF105A0-2EB2-477D-A1AA-1B762F78F4A7}" dt="2021-09-30T09:16:26.554" v="1640" actId="1076"/>
          <ac:spMkLst>
            <pc:docMk/>
            <pc:sldMk cId="463249865" sldId="260"/>
            <ac:spMk id="6" creationId="{C9EA45B5-DB5C-43D4-857C-E8D0A3991FFF}"/>
          </ac:spMkLst>
        </pc:spChg>
        <pc:spChg chg="add mod">
          <ac:chgData name="斉藤 徹" userId="33296064-e4da-4a39-8a9b-7979342510de" providerId="ADAL" clId="{8AF105A0-2EB2-477D-A1AA-1B762F78F4A7}" dt="2021-09-30T09:16:22.022" v="1639" actId="1076"/>
          <ac:spMkLst>
            <pc:docMk/>
            <pc:sldMk cId="463249865" sldId="260"/>
            <ac:spMk id="7" creationId="{817041E8-5554-4FAF-AB6B-1957E6A8B0EA}"/>
          </ac:spMkLst>
        </pc:spChg>
        <pc:spChg chg="add mod">
          <ac:chgData name="斉藤 徹" userId="33296064-e4da-4a39-8a9b-7979342510de" providerId="ADAL" clId="{8AF105A0-2EB2-477D-A1AA-1B762F78F4A7}" dt="2021-09-30T09:18:25.037" v="1653" actId="20577"/>
          <ac:spMkLst>
            <pc:docMk/>
            <pc:sldMk cId="463249865" sldId="260"/>
            <ac:spMk id="8" creationId="{CD353B50-7B0F-447F-8050-7D5EF5DAFB42}"/>
          </ac:spMkLst>
        </pc:spChg>
        <pc:spChg chg="add del mod">
          <ac:chgData name="斉藤 徹" userId="33296064-e4da-4a39-8a9b-7979342510de" providerId="ADAL" clId="{8AF105A0-2EB2-477D-A1AA-1B762F78F4A7}" dt="2021-09-30T09:16:22.022" v="1639" actId="1076"/>
          <ac:spMkLst>
            <pc:docMk/>
            <pc:sldMk cId="463249865" sldId="260"/>
            <ac:spMk id="9" creationId="{E1163D13-EF04-426D-85DF-EBA406D8D4A4}"/>
          </ac:spMkLst>
        </pc:spChg>
        <pc:spChg chg="add del mod">
          <ac:chgData name="斉藤 徹" userId="33296064-e4da-4a39-8a9b-7979342510de" providerId="ADAL" clId="{8AF105A0-2EB2-477D-A1AA-1B762F78F4A7}" dt="2021-09-30T09:16:22.022" v="1639" actId="1076"/>
          <ac:spMkLst>
            <pc:docMk/>
            <pc:sldMk cId="463249865" sldId="260"/>
            <ac:spMk id="10" creationId="{BC2E422B-54BB-4BF2-AF29-8A37138BCCA7}"/>
          </ac:spMkLst>
        </pc:spChg>
        <pc:spChg chg="add mod">
          <ac:chgData name="斉藤 徹" userId="33296064-e4da-4a39-8a9b-7979342510de" providerId="ADAL" clId="{8AF105A0-2EB2-477D-A1AA-1B762F78F4A7}" dt="2021-09-30T09:13:14.447" v="1589" actId="14100"/>
          <ac:spMkLst>
            <pc:docMk/>
            <pc:sldMk cId="463249865" sldId="260"/>
            <ac:spMk id="11" creationId="{AC70F64D-6DD1-4E1E-8FCE-3E9B60CE92BF}"/>
          </ac:spMkLst>
        </pc:spChg>
        <pc:spChg chg="add mod">
          <ac:chgData name="斉藤 徹" userId="33296064-e4da-4a39-8a9b-7979342510de" providerId="ADAL" clId="{8AF105A0-2EB2-477D-A1AA-1B762F78F4A7}" dt="2021-09-30T09:15:05.431" v="1608" actId="164"/>
          <ac:spMkLst>
            <pc:docMk/>
            <pc:sldMk cId="463249865" sldId="260"/>
            <ac:spMk id="12" creationId="{312552F1-5C54-4EAC-82F1-67866653C8B1}"/>
          </ac:spMkLst>
        </pc:spChg>
        <pc:spChg chg="add mod">
          <ac:chgData name="斉藤 徹" userId="33296064-e4da-4a39-8a9b-7979342510de" providerId="ADAL" clId="{8AF105A0-2EB2-477D-A1AA-1B762F78F4A7}" dt="2021-09-30T09:15:05.431" v="1608" actId="164"/>
          <ac:spMkLst>
            <pc:docMk/>
            <pc:sldMk cId="463249865" sldId="260"/>
            <ac:spMk id="13" creationId="{88F9EE86-4CF0-4207-9C24-CCF64DB2269A}"/>
          </ac:spMkLst>
        </pc:spChg>
        <pc:spChg chg="add mod ord">
          <ac:chgData name="斉藤 徹" userId="33296064-e4da-4a39-8a9b-7979342510de" providerId="ADAL" clId="{8AF105A0-2EB2-477D-A1AA-1B762F78F4A7}" dt="2021-09-30T09:21:07.910" v="1709" actId="1076"/>
          <ac:spMkLst>
            <pc:docMk/>
            <pc:sldMk cId="463249865" sldId="260"/>
            <ac:spMk id="14" creationId="{DF8479DC-51FB-4E20-A7F6-E397F9F53342}"/>
          </ac:spMkLst>
        </pc:spChg>
        <pc:spChg chg="add mod">
          <ac:chgData name="斉藤 徹" userId="33296064-e4da-4a39-8a9b-7979342510de" providerId="ADAL" clId="{8AF105A0-2EB2-477D-A1AA-1B762F78F4A7}" dt="2021-09-30T09:16:15.590" v="1638" actId="1076"/>
          <ac:spMkLst>
            <pc:docMk/>
            <pc:sldMk cId="463249865" sldId="260"/>
            <ac:spMk id="16" creationId="{9368ED4A-E736-45CD-99CD-8CAAAC296AD5}"/>
          </ac:spMkLst>
        </pc:spChg>
        <pc:spChg chg="add mod">
          <ac:chgData name="斉藤 徹" userId="33296064-e4da-4a39-8a9b-7979342510de" providerId="ADAL" clId="{8AF105A0-2EB2-477D-A1AA-1B762F78F4A7}" dt="2021-09-30T09:17:56.313" v="1652" actId="1076"/>
          <ac:spMkLst>
            <pc:docMk/>
            <pc:sldMk cId="463249865" sldId="260"/>
            <ac:spMk id="25" creationId="{D571F648-8CA8-45FD-A243-C001EB053A74}"/>
          </ac:spMkLst>
        </pc:spChg>
        <pc:spChg chg="add del mod">
          <ac:chgData name="斉藤 徹" userId="33296064-e4da-4a39-8a9b-7979342510de" providerId="ADAL" clId="{8AF105A0-2EB2-477D-A1AA-1B762F78F4A7}" dt="2021-09-30T09:18:40.138" v="1655"/>
          <ac:spMkLst>
            <pc:docMk/>
            <pc:sldMk cId="463249865" sldId="260"/>
            <ac:spMk id="26" creationId="{023230DE-EE48-4B41-B4EC-C6DD67C1A931}"/>
          </ac:spMkLst>
        </pc:spChg>
        <pc:spChg chg="add mod">
          <ac:chgData name="斉藤 徹" userId="33296064-e4da-4a39-8a9b-7979342510de" providerId="ADAL" clId="{8AF105A0-2EB2-477D-A1AA-1B762F78F4A7}" dt="2021-09-30T09:21:15.586" v="1711" actId="1076"/>
          <ac:spMkLst>
            <pc:docMk/>
            <pc:sldMk cId="463249865" sldId="260"/>
            <ac:spMk id="27" creationId="{47DB3024-0DDA-4514-832A-06D8C44DF56C}"/>
          </ac:spMkLst>
        </pc:spChg>
        <pc:spChg chg="add mod">
          <ac:chgData name="斉藤 徹" userId="33296064-e4da-4a39-8a9b-7979342510de" providerId="ADAL" clId="{8AF105A0-2EB2-477D-A1AA-1B762F78F4A7}" dt="2021-09-30T09:21:42.574" v="1727" actId="1076"/>
          <ac:spMkLst>
            <pc:docMk/>
            <pc:sldMk cId="463249865" sldId="260"/>
            <ac:spMk id="32" creationId="{F1262B08-9B35-44FD-9BA8-D3F7DC3A1941}"/>
          </ac:spMkLst>
        </pc:spChg>
        <pc:spChg chg="add mod">
          <ac:chgData name="斉藤 徹" userId="33296064-e4da-4a39-8a9b-7979342510de" providerId="ADAL" clId="{8AF105A0-2EB2-477D-A1AA-1B762F78F4A7}" dt="2021-09-30T09:27:52.503" v="1940" actId="1076"/>
          <ac:spMkLst>
            <pc:docMk/>
            <pc:sldMk cId="463249865" sldId="260"/>
            <ac:spMk id="41" creationId="{C92D8A10-6AD5-4C94-868E-E70638924E9A}"/>
          </ac:spMkLst>
        </pc:spChg>
        <pc:spChg chg="add mod">
          <ac:chgData name="斉藤 徹" userId="33296064-e4da-4a39-8a9b-7979342510de" providerId="ADAL" clId="{8AF105A0-2EB2-477D-A1AA-1B762F78F4A7}" dt="2021-09-30T09:27:34.874" v="1938" actId="14100"/>
          <ac:spMkLst>
            <pc:docMk/>
            <pc:sldMk cId="463249865" sldId="260"/>
            <ac:spMk id="42" creationId="{FF281E2E-046E-48D0-AFF9-429ECEB27678}"/>
          </ac:spMkLst>
        </pc:spChg>
        <pc:spChg chg="add del mod">
          <ac:chgData name="斉藤 徹" userId="33296064-e4da-4a39-8a9b-7979342510de" providerId="ADAL" clId="{8AF105A0-2EB2-477D-A1AA-1B762F78F4A7}" dt="2021-09-30T09:28:22.823" v="1942" actId="21"/>
          <ac:spMkLst>
            <pc:docMk/>
            <pc:sldMk cId="463249865" sldId="260"/>
            <ac:spMk id="43" creationId="{46F890D2-26B6-421B-92D2-E3B1E628AAAE}"/>
          </ac:spMkLst>
        </pc:spChg>
        <pc:spChg chg="add mod">
          <ac:chgData name="斉藤 徹" userId="33296064-e4da-4a39-8a9b-7979342510de" providerId="ADAL" clId="{8AF105A0-2EB2-477D-A1AA-1B762F78F4A7}" dt="2021-09-30T09:30:38.170" v="2126" actId="20577"/>
          <ac:spMkLst>
            <pc:docMk/>
            <pc:sldMk cId="463249865" sldId="260"/>
            <ac:spMk id="44" creationId="{60E7BA0D-1AB0-496D-AA1F-8DFB75769D73}"/>
          </ac:spMkLst>
        </pc:spChg>
        <pc:spChg chg="add mod">
          <ac:chgData name="斉藤 徹" userId="33296064-e4da-4a39-8a9b-7979342510de" providerId="ADAL" clId="{8AF105A0-2EB2-477D-A1AA-1B762F78F4A7}" dt="2021-09-30T09:32:19.702" v="2163" actId="1076"/>
          <ac:spMkLst>
            <pc:docMk/>
            <pc:sldMk cId="463249865" sldId="260"/>
            <ac:spMk id="46" creationId="{D122FA75-ADEC-4895-8B98-AF373F726371}"/>
          </ac:spMkLst>
        </pc:spChg>
        <pc:grpChg chg="add mod">
          <ac:chgData name="斉藤 徹" userId="33296064-e4da-4a39-8a9b-7979342510de" providerId="ADAL" clId="{8AF105A0-2EB2-477D-A1AA-1B762F78F4A7}" dt="2021-09-30T09:21:14.366" v="1710" actId="1076"/>
          <ac:grpSpMkLst>
            <pc:docMk/>
            <pc:sldMk cId="463249865" sldId="260"/>
            <ac:grpSpMk id="15" creationId="{A27243E7-41E6-426A-9786-37712C8CA07F}"/>
          </ac:grpSpMkLst>
        </pc:grpChg>
        <pc:picChg chg="add del mod">
          <ac:chgData name="斉藤 徹" userId="33296064-e4da-4a39-8a9b-7979342510de" providerId="ADAL" clId="{8AF105A0-2EB2-477D-A1AA-1B762F78F4A7}" dt="2021-10-01T01:23:41.799" v="3625" actId="21"/>
          <ac:picMkLst>
            <pc:docMk/>
            <pc:sldMk cId="463249865" sldId="260"/>
            <ac:picMk id="31" creationId="{96BC4958-825B-4EAD-A8D4-C000359E6539}"/>
          </ac:picMkLst>
        </pc:picChg>
        <pc:picChg chg="add mod">
          <ac:chgData name="斉藤 徹" userId="33296064-e4da-4a39-8a9b-7979342510de" providerId="ADAL" clId="{8AF105A0-2EB2-477D-A1AA-1B762F78F4A7}" dt="2021-09-30T09:31:52.684" v="2132" actId="1076"/>
          <ac:picMkLst>
            <pc:docMk/>
            <pc:sldMk cId="463249865" sldId="260"/>
            <ac:picMk id="2050" creationId="{DF24592B-6327-4E0F-9CCA-AE5D8304769A}"/>
          </ac:picMkLst>
        </pc:picChg>
        <pc:cxnChg chg="add del mod">
          <ac:chgData name="斉藤 徹" userId="33296064-e4da-4a39-8a9b-7979342510de" providerId="ADAL" clId="{8AF105A0-2EB2-477D-A1AA-1B762F78F4A7}" dt="2021-09-30T09:17:01.550" v="1644" actId="21"/>
          <ac:cxnSpMkLst>
            <pc:docMk/>
            <pc:sldMk cId="463249865" sldId="260"/>
            <ac:cxnSpMk id="18" creationId="{28E1E99C-0671-4424-8696-BF0E8DB2826B}"/>
          </ac:cxnSpMkLst>
        </pc:cxnChg>
        <pc:cxnChg chg="add mod">
          <ac:chgData name="斉藤 徹" userId="33296064-e4da-4a39-8a9b-7979342510de" providerId="ADAL" clId="{8AF105A0-2EB2-477D-A1AA-1B762F78F4A7}" dt="2021-09-30T09:20:38.038" v="1701" actId="1076"/>
          <ac:cxnSpMkLst>
            <pc:docMk/>
            <pc:sldMk cId="463249865" sldId="260"/>
            <ac:cxnSpMk id="21" creationId="{41BF5F42-2AF7-45D0-B1CF-2869D9F8A45A}"/>
          </ac:cxnSpMkLst>
        </pc:cxnChg>
        <pc:cxnChg chg="add mod">
          <ac:chgData name="斉藤 徹" userId="33296064-e4da-4a39-8a9b-7979342510de" providerId="ADAL" clId="{8AF105A0-2EB2-477D-A1AA-1B762F78F4A7}" dt="2021-09-30T09:17:37.296" v="1649" actId="14100"/>
          <ac:cxnSpMkLst>
            <pc:docMk/>
            <pc:sldMk cId="463249865" sldId="260"/>
            <ac:cxnSpMk id="22" creationId="{623B3947-8EB9-46AC-8D77-9C8A006E5CAF}"/>
          </ac:cxnSpMkLst>
        </pc:cxnChg>
        <pc:cxnChg chg="add mod">
          <ac:chgData name="斉藤 徹" userId="33296064-e4da-4a39-8a9b-7979342510de" providerId="ADAL" clId="{8AF105A0-2EB2-477D-A1AA-1B762F78F4A7}" dt="2021-09-30T09:20:59.913" v="1707" actId="14100"/>
          <ac:cxnSpMkLst>
            <pc:docMk/>
            <pc:sldMk cId="463249865" sldId="260"/>
            <ac:cxnSpMk id="28" creationId="{CC16CE95-1EC6-41EC-9AC7-D41192394DFB}"/>
          </ac:cxnSpMkLst>
        </pc:cxnChg>
        <pc:cxnChg chg="add mod">
          <ac:chgData name="斉藤 徹" userId="33296064-e4da-4a39-8a9b-7979342510de" providerId="ADAL" clId="{8AF105A0-2EB2-477D-A1AA-1B762F78F4A7}" dt="2021-09-30T09:22:35.458" v="1732" actId="693"/>
          <ac:cxnSpMkLst>
            <pc:docMk/>
            <pc:sldMk cId="463249865" sldId="260"/>
            <ac:cxnSpMk id="34" creationId="{7E5DC7D6-8292-4FAB-8071-8C39F5D1FEF3}"/>
          </ac:cxnSpMkLst>
        </pc:cxnChg>
        <pc:cxnChg chg="add mod">
          <ac:chgData name="斉藤 徹" userId="33296064-e4da-4a39-8a9b-7979342510de" providerId="ADAL" clId="{8AF105A0-2EB2-477D-A1AA-1B762F78F4A7}" dt="2021-09-30T09:22:48.389" v="1735" actId="14100"/>
          <ac:cxnSpMkLst>
            <pc:docMk/>
            <pc:sldMk cId="463249865" sldId="260"/>
            <ac:cxnSpMk id="35" creationId="{8C476A49-BA91-41A0-8DF0-C505ABBD01D0}"/>
          </ac:cxnSpMkLst>
        </pc:cxnChg>
        <pc:cxnChg chg="add mod">
          <ac:chgData name="斉藤 徹" userId="33296064-e4da-4a39-8a9b-7979342510de" providerId="ADAL" clId="{8AF105A0-2EB2-477D-A1AA-1B762F78F4A7}" dt="2021-09-30T09:23:01.705" v="1738" actId="14100"/>
          <ac:cxnSpMkLst>
            <pc:docMk/>
            <pc:sldMk cId="463249865" sldId="260"/>
            <ac:cxnSpMk id="38" creationId="{8CEE2914-ACD7-40B9-9293-3160E04C2078}"/>
          </ac:cxnSpMkLst>
        </pc:cxnChg>
      </pc:sldChg>
      <pc:sldChg chg="add del">
        <pc:chgData name="斉藤 徹" userId="33296064-e4da-4a39-8a9b-7979342510de" providerId="ADAL" clId="{8AF105A0-2EB2-477D-A1AA-1B762F78F4A7}" dt="2021-09-30T09:33:37.547" v="2165"/>
        <pc:sldMkLst>
          <pc:docMk/>
          <pc:sldMk cId="2674633001" sldId="261"/>
        </pc:sldMkLst>
      </pc:sldChg>
      <pc:sldChg chg="addSp delSp modSp new mod">
        <pc:chgData name="斉藤 徹" userId="33296064-e4da-4a39-8a9b-7979342510de" providerId="ADAL" clId="{8AF105A0-2EB2-477D-A1AA-1B762F78F4A7}" dt="2021-10-01T01:23:55.601" v="3627" actId="14100"/>
        <pc:sldMkLst>
          <pc:docMk/>
          <pc:sldMk cId="3622523096" sldId="261"/>
        </pc:sldMkLst>
        <pc:spChg chg="mod">
          <ac:chgData name="斉藤 徹" userId="33296064-e4da-4a39-8a9b-7979342510de" providerId="ADAL" clId="{8AF105A0-2EB2-477D-A1AA-1B762F78F4A7}" dt="2021-09-30T09:33:58.330" v="2186" actId="20577"/>
          <ac:spMkLst>
            <pc:docMk/>
            <pc:sldMk cId="3622523096" sldId="261"/>
            <ac:spMk id="2" creationId="{C1438526-35FD-42F4-8C6A-EE54815F5DC5}"/>
          </ac:spMkLst>
        </pc:spChg>
        <pc:spChg chg="mod">
          <ac:chgData name="斉藤 徹" userId="33296064-e4da-4a39-8a9b-7979342510de" providerId="ADAL" clId="{8AF105A0-2EB2-477D-A1AA-1B762F78F4A7}" dt="2021-10-01T01:22:44.609" v="3619" actId="3626"/>
          <ac:spMkLst>
            <pc:docMk/>
            <pc:sldMk cId="3622523096" sldId="261"/>
            <ac:spMk id="3" creationId="{1D5D474D-3412-4A7E-9E5D-2CE8A31CCFEA}"/>
          </ac:spMkLst>
        </pc:spChg>
        <pc:spChg chg="add del mod">
          <ac:chgData name="斉藤 徹" userId="33296064-e4da-4a39-8a9b-7979342510de" providerId="ADAL" clId="{8AF105A0-2EB2-477D-A1AA-1B762F78F4A7}" dt="2021-10-01T01:09:11.358" v="3391"/>
          <ac:spMkLst>
            <pc:docMk/>
            <pc:sldMk cId="3622523096" sldId="261"/>
            <ac:spMk id="4" creationId="{DD2226B3-F5C0-4882-A5D2-D15764E2647F}"/>
          </ac:spMkLst>
        </pc:spChg>
        <pc:spChg chg="add mod">
          <ac:chgData name="斉藤 徹" userId="33296064-e4da-4a39-8a9b-7979342510de" providerId="ADAL" clId="{8AF105A0-2EB2-477D-A1AA-1B762F78F4A7}" dt="2021-10-01T01:16:24.666" v="3587" actId="1076"/>
          <ac:spMkLst>
            <pc:docMk/>
            <pc:sldMk cId="3622523096" sldId="261"/>
            <ac:spMk id="5" creationId="{707EB227-CC14-4685-ABF9-5208D9D8B423}"/>
          </ac:spMkLst>
        </pc:spChg>
        <pc:spChg chg="add mod">
          <ac:chgData name="斉藤 徹" userId="33296064-e4da-4a39-8a9b-7979342510de" providerId="ADAL" clId="{8AF105A0-2EB2-477D-A1AA-1B762F78F4A7}" dt="2021-10-01T01:23:55.601" v="3627" actId="14100"/>
          <ac:spMkLst>
            <pc:docMk/>
            <pc:sldMk cId="3622523096" sldId="261"/>
            <ac:spMk id="6" creationId="{CEA4B302-D532-4319-84D2-273A8B288B50}"/>
          </ac:spMkLst>
        </pc:spChg>
        <pc:spChg chg="add mod">
          <ac:chgData name="斉藤 徹" userId="33296064-e4da-4a39-8a9b-7979342510de" providerId="ADAL" clId="{8AF105A0-2EB2-477D-A1AA-1B762F78F4A7}" dt="2021-10-01T01:16:33.252" v="3588" actId="1076"/>
          <ac:spMkLst>
            <pc:docMk/>
            <pc:sldMk cId="3622523096" sldId="261"/>
            <ac:spMk id="7" creationId="{3BDE5371-ADF6-47E7-A379-511B93733541}"/>
          </ac:spMkLst>
        </pc:spChg>
        <pc:picChg chg="add del mod">
          <ac:chgData name="斉藤 徹" userId="33296064-e4da-4a39-8a9b-7979342510de" providerId="ADAL" clId="{8AF105A0-2EB2-477D-A1AA-1B762F78F4A7}" dt="2021-10-01T01:22:26.856" v="3618" actId="21"/>
          <ac:picMkLst>
            <pc:docMk/>
            <pc:sldMk cId="3622523096" sldId="261"/>
            <ac:picMk id="9" creationId="{5CFAD2E1-AD2E-4328-91A5-3AFAC921E0EC}"/>
          </ac:picMkLst>
        </pc:picChg>
        <pc:picChg chg="add del mod">
          <ac:chgData name="斉藤 徹" userId="33296064-e4da-4a39-8a9b-7979342510de" providerId="ADAL" clId="{8AF105A0-2EB2-477D-A1AA-1B762F78F4A7}" dt="2021-10-01T01:23:35.497" v="3623" actId="21"/>
          <ac:picMkLst>
            <pc:docMk/>
            <pc:sldMk cId="3622523096" sldId="261"/>
            <ac:picMk id="11" creationId="{BD67DE10-0FC7-4294-8F21-5DF46D8F0BEE}"/>
          </ac:picMkLst>
        </pc:picChg>
        <pc:picChg chg="add mod">
          <ac:chgData name="斉藤 徹" userId="33296064-e4da-4a39-8a9b-7979342510de" providerId="ADAL" clId="{8AF105A0-2EB2-477D-A1AA-1B762F78F4A7}" dt="2021-10-01T01:23:45.231" v="3626"/>
          <ac:picMkLst>
            <pc:docMk/>
            <pc:sldMk cId="3622523096" sldId="261"/>
            <ac:picMk id="12" creationId="{FB483CB8-141F-48CB-B177-B064043DD5D0}"/>
          </ac:picMkLst>
        </pc:picChg>
      </pc:sldChg>
      <pc:sldChg chg="addSp delSp modSp new mod">
        <pc:chgData name="斉藤 徹" userId="33296064-e4da-4a39-8a9b-7979342510de" providerId="ADAL" clId="{8AF105A0-2EB2-477D-A1AA-1B762F78F4A7}" dt="2021-10-01T01:46:51.203" v="4454" actId="14100"/>
        <pc:sldMkLst>
          <pc:docMk/>
          <pc:sldMk cId="2193880277" sldId="262"/>
        </pc:sldMkLst>
        <pc:spChg chg="mod">
          <ac:chgData name="斉藤 徹" userId="33296064-e4da-4a39-8a9b-7979342510de" providerId="ADAL" clId="{8AF105A0-2EB2-477D-A1AA-1B762F78F4A7}" dt="2021-09-30T09:39:39.331" v="2661" actId="20577"/>
          <ac:spMkLst>
            <pc:docMk/>
            <pc:sldMk cId="2193880277" sldId="262"/>
            <ac:spMk id="2" creationId="{C25C7C43-1C9B-40A3-A1F0-B983DC042DDF}"/>
          </ac:spMkLst>
        </pc:spChg>
        <pc:spChg chg="mod">
          <ac:chgData name="斉藤 徹" userId="33296064-e4da-4a39-8a9b-7979342510de" providerId="ADAL" clId="{8AF105A0-2EB2-477D-A1AA-1B762F78F4A7}" dt="2021-10-01T01:46:04.920" v="4406" actId="27636"/>
          <ac:spMkLst>
            <pc:docMk/>
            <pc:sldMk cId="2193880277" sldId="262"/>
            <ac:spMk id="3" creationId="{17DF5BF5-73C9-48E1-A8A7-27A188569305}"/>
          </ac:spMkLst>
        </pc:spChg>
        <pc:spChg chg="add mod">
          <ac:chgData name="斉藤 徹" userId="33296064-e4da-4a39-8a9b-7979342510de" providerId="ADAL" clId="{8AF105A0-2EB2-477D-A1AA-1B762F78F4A7}" dt="2021-10-01T01:36:16.372" v="4298" actId="14100"/>
          <ac:spMkLst>
            <pc:docMk/>
            <pc:sldMk cId="2193880277" sldId="262"/>
            <ac:spMk id="4" creationId="{95175687-DAF8-4BB7-99B0-C78652317B72}"/>
          </ac:spMkLst>
        </pc:spChg>
        <pc:spChg chg="add mod">
          <ac:chgData name="斉藤 徹" userId="33296064-e4da-4a39-8a9b-7979342510de" providerId="ADAL" clId="{8AF105A0-2EB2-477D-A1AA-1B762F78F4A7}" dt="2021-10-01T01:37:42.895" v="4360" actId="1035"/>
          <ac:spMkLst>
            <pc:docMk/>
            <pc:sldMk cId="2193880277" sldId="262"/>
            <ac:spMk id="5" creationId="{4C0F3890-1463-4885-B770-3224F39C3370}"/>
          </ac:spMkLst>
        </pc:spChg>
        <pc:spChg chg="add mod">
          <ac:chgData name="斉藤 徹" userId="33296064-e4da-4a39-8a9b-7979342510de" providerId="ADAL" clId="{8AF105A0-2EB2-477D-A1AA-1B762F78F4A7}" dt="2021-10-01T01:37:55.280" v="4374" actId="1036"/>
          <ac:spMkLst>
            <pc:docMk/>
            <pc:sldMk cId="2193880277" sldId="262"/>
            <ac:spMk id="6" creationId="{25855E76-ED42-459B-905F-53B246154110}"/>
          </ac:spMkLst>
        </pc:spChg>
        <pc:spChg chg="add mod">
          <ac:chgData name="斉藤 徹" userId="33296064-e4da-4a39-8a9b-7979342510de" providerId="ADAL" clId="{8AF105A0-2EB2-477D-A1AA-1B762F78F4A7}" dt="2021-10-01T01:37:42.895" v="4360" actId="1035"/>
          <ac:spMkLst>
            <pc:docMk/>
            <pc:sldMk cId="2193880277" sldId="262"/>
            <ac:spMk id="7" creationId="{4839A578-F99E-4CAC-8B4B-E882D5DDEE10}"/>
          </ac:spMkLst>
        </pc:spChg>
        <pc:spChg chg="add mod">
          <ac:chgData name="斉藤 徹" userId="33296064-e4da-4a39-8a9b-7979342510de" providerId="ADAL" clId="{8AF105A0-2EB2-477D-A1AA-1B762F78F4A7}" dt="2021-10-01T01:37:55.280" v="4374" actId="1036"/>
          <ac:spMkLst>
            <pc:docMk/>
            <pc:sldMk cId="2193880277" sldId="262"/>
            <ac:spMk id="8" creationId="{C22736E0-926C-4D09-BAEE-0B2F6BD2E81A}"/>
          </ac:spMkLst>
        </pc:spChg>
        <pc:spChg chg="add mod">
          <ac:chgData name="斉藤 徹" userId="33296064-e4da-4a39-8a9b-7979342510de" providerId="ADAL" clId="{8AF105A0-2EB2-477D-A1AA-1B762F78F4A7}" dt="2021-10-01T01:38:12.797" v="4385" actId="1076"/>
          <ac:spMkLst>
            <pc:docMk/>
            <pc:sldMk cId="2193880277" sldId="262"/>
            <ac:spMk id="12" creationId="{5081209F-AB7D-4696-A7DD-738B5EEEC862}"/>
          </ac:spMkLst>
        </pc:spChg>
        <pc:spChg chg="add mod">
          <ac:chgData name="斉藤 徹" userId="33296064-e4da-4a39-8a9b-7979342510de" providerId="ADAL" clId="{8AF105A0-2EB2-477D-A1AA-1B762F78F4A7}" dt="2021-10-01T01:38:28.038" v="4395" actId="1076"/>
          <ac:spMkLst>
            <pc:docMk/>
            <pc:sldMk cId="2193880277" sldId="262"/>
            <ac:spMk id="14" creationId="{37F2F799-572D-47E3-9176-4634E5CC180A}"/>
          </ac:spMkLst>
        </pc:spChg>
        <pc:spChg chg="add mod">
          <ac:chgData name="斉藤 徹" userId="33296064-e4da-4a39-8a9b-7979342510de" providerId="ADAL" clId="{8AF105A0-2EB2-477D-A1AA-1B762F78F4A7}" dt="2021-10-01T01:32:09.385" v="3962" actId="164"/>
          <ac:spMkLst>
            <pc:docMk/>
            <pc:sldMk cId="2193880277" sldId="262"/>
            <ac:spMk id="17" creationId="{5B150CF8-1F23-4AC0-A4F8-5F17DE85D55B}"/>
          </ac:spMkLst>
        </pc:spChg>
        <pc:spChg chg="add mod">
          <ac:chgData name="斉藤 徹" userId="33296064-e4da-4a39-8a9b-7979342510de" providerId="ADAL" clId="{8AF105A0-2EB2-477D-A1AA-1B762F78F4A7}" dt="2021-10-01T01:46:51.203" v="4454" actId="14100"/>
          <ac:spMkLst>
            <pc:docMk/>
            <pc:sldMk cId="2193880277" sldId="262"/>
            <ac:spMk id="23" creationId="{E8B20BBC-F66D-47B1-B2A1-9BCB851A0BBD}"/>
          </ac:spMkLst>
        </pc:spChg>
        <pc:grpChg chg="add mod">
          <ac:chgData name="斉藤 徹" userId="33296064-e4da-4a39-8a9b-7979342510de" providerId="ADAL" clId="{8AF105A0-2EB2-477D-A1AA-1B762F78F4A7}" dt="2021-10-01T01:32:14.761" v="3963" actId="1076"/>
          <ac:grpSpMkLst>
            <pc:docMk/>
            <pc:sldMk cId="2193880277" sldId="262"/>
            <ac:grpSpMk id="18" creationId="{60D95293-835D-4403-8573-E2B924513D4C}"/>
          </ac:grpSpMkLst>
        </pc:grpChg>
        <pc:picChg chg="add mod">
          <ac:chgData name="斉藤 徹" userId="33296064-e4da-4a39-8a9b-7979342510de" providerId="ADAL" clId="{8AF105A0-2EB2-477D-A1AA-1B762F78F4A7}" dt="2021-10-01T01:38:54.392" v="4398" actId="14100"/>
          <ac:picMkLst>
            <pc:docMk/>
            <pc:sldMk cId="2193880277" sldId="262"/>
            <ac:picMk id="20" creationId="{238D6457-FC5E-4A4E-9299-BED29CFA82B8}"/>
          </ac:picMkLst>
        </pc:picChg>
        <pc:picChg chg="add mod">
          <ac:chgData name="斉藤 徹" userId="33296064-e4da-4a39-8a9b-7979342510de" providerId="ADAL" clId="{8AF105A0-2EB2-477D-A1AA-1B762F78F4A7}" dt="2021-10-01T01:39:28.668" v="4403" actId="1076"/>
          <ac:picMkLst>
            <pc:docMk/>
            <pc:sldMk cId="2193880277" sldId="262"/>
            <ac:picMk id="22" creationId="{712489A2-4616-40FF-9BCB-97FB8D6ABA04}"/>
          </ac:picMkLst>
        </pc:picChg>
        <pc:cxnChg chg="add mod">
          <ac:chgData name="斉藤 徹" userId="33296064-e4da-4a39-8a9b-7979342510de" providerId="ADAL" clId="{8AF105A0-2EB2-477D-A1AA-1B762F78F4A7}" dt="2021-10-01T01:38:06.379" v="4384" actId="1035"/>
          <ac:cxnSpMkLst>
            <pc:docMk/>
            <pc:sldMk cId="2193880277" sldId="262"/>
            <ac:cxnSpMk id="10" creationId="{6F29E473-E2F1-4644-8ECE-B4CC06B9E63A}"/>
          </ac:cxnSpMkLst>
        </pc:cxnChg>
        <pc:cxnChg chg="add mod">
          <ac:chgData name="斉藤 徹" userId="33296064-e4da-4a39-8a9b-7979342510de" providerId="ADAL" clId="{8AF105A0-2EB2-477D-A1AA-1B762F78F4A7}" dt="2021-10-01T01:38:06.379" v="4384" actId="1035"/>
          <ac:cxnSpMkLst>
            <pc:docMk/>
            <pc:sldMk cId="2193880277" sldId="262"/>
            <ac:cxnSpMk id="11" creationId="{F6CAEDC4-EA32-478B-A313-6B0D27223020}"/>
          </ac:cxnSpMkLst>
        </pc:cxnChg>
        <pc:cxnChg chg="add del mod">
          <ac:chgData name="斉藤 徹" userId="33296064-e4da-4a39-8a9b-7979342510de" providerId="ADAL" clId="{8AF105A0-2EB2-477D-A1AA-1B762F78F4A7}" dt="2021-10-01T01:30:56.738" v="3932" actId="21"/>
          <ac:cxnSpMkLst>
            <pc:docMk/>
            <pc:sldMk cId="2193880277" sldId="262"/>
            <ac:cxnSpMk id="13" creationId="{58E1AAB7-C1C9-48B9-8797-26EE97600F9D}"/>
          </ac:cxnSpMkLst>
        </pc:cxnChg>
        <pc:cxnChg chg="add mod">
          <ac:chgData name="斉藤 徹" userId="33296064-e4da-4a39-8a9b-7979342510de" providerId="ADAL" clId="{8AF105A0-2EB2-477D-A1AA-1B762F78F4A7}" dt="2021-10-01T01:38:22.076" v="4394" actId="1036"/>
          <ac:cxnSpMkLst>
            <pc:docMk/>
            <pc:sldMk cId="2193880277" sldId="262"/>
            <ac:cxnSpMk id="15" creationId="{E3F07F35-DCE1-4D5C-A2A6-E2C750E25F7F}"/>
          </ac:cxnSpMkLst>
        </pc:cxnChg>
        <pc:cxnChg chg="add mod">
          <ac:chgData name="斉藤 徹" userId="33296064-e4da-4a39-8a9b-7979342510de" providerId="ADAL" clId="{8AF105A0-2EB2-477D-A1AA-1B762F78F4A7}" dt="2021-10-01T01:38:22.076" v="4394" actId="1036"/>
          <ac:cxnSpMkLst>
            <pc:docMk/>
            <pc:sldMk cId="2193880277" sldId="262"/>
            <ac:cxnSpMk id="16" creationId="{D1FB8157-C88F-4C44-8D20-6C99D5BBD62A}"/>
          </ac:cxnSpMkLst>
        </pc:cxnChg>
      </pc:sldChg>
      <pc:sldChg chg="addSp delSp modSp new mod ord">
        <pc:chgData name="斉藤 徹" userId="33296064-e4da-4a39-8a9b-7979342510de" providerId="ADAL" clId="{8AF105A0-2EB2-477D-A1AA-1B762F78F4A7}" dt="2021-10-01T05:34:04.069" v="7501" actId="20577"/>
        <pc:sldMkLst>
          <pc:docMk/>
          <pc:sldMk cId="2319189342" sldId="263"/>
        </pc:sldMkLst>
        <pc:spChg chg="mod">
          <ac:chgData name="斉藤 徹" userId="33296064-e4da-4a39-8a9b-7979342510de" providerId="ADAL" clId="{8AF105A0-2EB2-477D-A1AA-1B762F78F4A7}" dt="2021-10-01T05:34:04.069" v="7501" actId="20577"/>
          <ac:spMkLst>
            <pc:docMk/>
            <pc:sldMk cId="2319189342" sldId="263"/>
            <ac:spMk id="2" creationId="{EEDA1BD1-A9C1-44F3-803A-171F4AC6AF89}"/>
          </ac:spMkLst>
        </pc:spChg>
        <pc:spChg chg="mod">
          <ac:chgData name="斉藤 徹" userId="33296064-e4da-4a39-8a9b-7979342510de" providerId="ADAL" clId="{8AF105A0-2EB2-477D-A1AA-1B762F78F4A7}" dt="2021-10-01T01:03:56.287" v="3276" actId="1076"/>
          <ac:spMkLst>
            <pc:docMk/>
            <pc:sldMk cId="2319189342" sldId="263"/>
            <ac:spMk id="3" creationId="{AEA7ABC4-7438-4C60-B3D5-9CDA5FEB2788}"/>
          </ac:spMkLst>
        </pc:spChg>
        <pc:spChg chg="add del mod">
          <ac:chgData name="斉藤 徹" userId="33296064-e4da-4a39-8a9b-7979342510de" providerId="ADAL" clId="{8AF105A0-2EB2-477D-A1AA-1B762F78F4A7}" dt="2021-10-01T00:50:07.849" v="2822" actId="1582"/>
          <ac:spMkLst>
            <pc:docMk/>
            <pc:sldMk cId="2319189342" sldId="263"/>
            <ac:spMk id="4" creationId="{1EE1A7EE-40B6-4A6B-86FB-69DA8F28B787}"/>
          </ac:spMkLst>
        </pc:spChg>
        <pc:spChg chg="add mod">
          <ac:chgData name="斉藤 徹" userId="33296064-e4da-4a39-8a9b-7979342510de" providerId="ADAL" clId="{8AF105A0-2EB2-477D-A1AA-1B762F78F4A7}" dt="2021-10-01T00:53:19.051" v="2897" actId="164"/>
          <ac:spMkLst>
            <pc:docMk/>
            <pc:sldMk cId="2319189342" sldId="263"/>
            <ac:spMk id="23" creationId="{7E84040F-BA1B-445A-9EF7-6AEFDD0A0CFE}"/>
          </ac:spMkLst>
        </pc:spChg>
        <pc:spChg chg="mod">
          <ac:chgData name="斉藤 徹" userId="33296064-e4da-4a39-8a9b-7979342510de" providerId="ADAL" clId="{8AF105A0-2EB2-477D-A1AA-1B762F78F4A7}" dt="2021-10-01T00:50:56.815" v="2838"/>
          <ac:spMkLst>
            <pc:docMk/>
            <pc:sldMk cId="2319189342" sldId="263"/>
            <ac:spMk id="25" creationId="{78E3EA2A-D51B-4A99-A053-D73CB94C79AC}"/>
          </ac:spMkLst>
        </pc:spChg>
        <pc:spChg chg="add mod">
          <ac:chgData name="斉藤 徹" userId="33296064-e4da-4a39-8a9b-7979342510de" providerId="ADAL" clId="{8AF105A0-2EB2-477D-A1AA-1B762F78F4A7}" dt="2021-10-01T00:53:27.224" v="2898" actId="164"/>
          <ac:spMkLst>
            <pc:docMk/>
            <pc:sldMk cId="2319189342" sldId="263"/>
            <ac:spMk id="30" creationId="{6ED3C1A7-7B09-453B-8571-1F0714B94C47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31" creationId="{AB92FDF1-FB5F-4DB2-9C1D-FD064A627984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32" creationId="{3E0C7AED-CE0D-4307-B022-94F73FA1FB6F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33" creationId="{050810BC-7D8C-4DF2-80C8-95169838AB5D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46" creationId="{A1DAB563-1F79-477A-8917-FE6DCA4BCA2B}"/>
          </ac:spMkLst>
        </pc:spChg>
        <pc:spChg chg="add mod">
          <ac:chgData name="斉藤 徹" userId="33296064-e4da-4a39-8a9b-7979342510de" providerId="ADAL" clId="{8AF105A0-2EB2-477D-A1AA-1B762F78F4A7}" dt="2021-10-01T01:01:11.541" v="2973" actId="164"/>
          <ac:spMkLst>
            <pc:docMk/>
            <pc:sldMk cId="2319189342" sldId="263"/>
            <ac:spMk id="47" creationId="{38892870-B1B8-48DD-8E1D-82084CCDAF2B}"/>
          </ac:spMkLst>
        </pc:spChg>
        <pc:spChg chg="add mod">
          <ac:chgData name="斉藤 徹" userId="33296064-e4da-4a39-8a9b-7979342510de" providerId="ADAL" clId="{8AF105A0-2EB2-477D-A1AA-1B762F78F4A7}" dt="2021-10-01T02:43:56.464" v="5806" actId="113"/>
          <ac:spMkLst>
            <pc:docMk/>
            <pc:sldMk cId="2319189342" sldId="263"/>
            <ac:spMk id="78" creationId="{D0FE7A3E-1274-45E0-A6C8-AAE83C31CC4F}"/>
          </ac:spMkLst>
        </pc:spChg>
        <pc:grpChg chg="add mod">
          <ac:chgData name="斉藤 徹" userId="33296064-e4da-4a39-8a9b-7979342510de" providerId="ADAL" clId="{8AF105A0-2EB2-477D-A1AA-1B762F78F4A7}" dt="2021-10-01T00:53:19.051" v="2897" actId="164"/>
          <ac:grpSpMkLst>
            <pc:docMk/>
            <pc:sldMk cId="2319189342" sldId="263"/>
            <ac:grpSpMk id="22" creationId="{922491E5-C315-43B5-9E70-3F0F977E518D}"/>
          </ac:grpSpMkLst>
        </pc:grpChg>
        <pc:grpChg chg="add mod">
          <ac:chgData name="斉藤 徹" userId="33296064-e4da-4a39-8a9b-7979342510de" providerId="ADAL" clId="{8AF105A0-2EB2-477D-A1AA-1B762F78F4A7}" dt="2021-10-01T00:53:27.224" v="2898" actId="164"/>
          <ac:grpSpMkLst>
            <pc:docMk/>
            <pc:sldMk cId="2319189342" sldId="263"/>
            <ac:grpSpMk id="24" creationId="{784B6F92-5CD2-455A-8EC5-A78F4B5663A9}"/>
          </ac:grpSpMkLst>
        </pc:grpChg>
        <pc:grpChg chg="add mod">
          <ac:chgData name="斉藤 徹" userId="33296064-e4da-4a39-8a9b-7979342510de" providerId="ADAL" clId="{8AF105A0-2EB2-477D-A1AA-1B762F78F4A7}" dt="2021-10-01T01:01:11.541" v="2973" actId="164"/>
          <ac:grpSpMkLst>
            <pc:docMk/>
            <pc:sldMk cId="2319189342" sldId="263"/>
            <ac:grpSpMk id="34" creationId="{B6EC77E7-AF4B-488C-8456-DC30A130D1B2}"/>
          </ac:grpSpMkLst>
        </pc:grpChg>
        <pc:grpChg chg="add mod">
          <ac:chgData name="斉藤 徹" userId="33296064-e4da-4a39-8a9b-7979342510de" providerId="ADAL" clId="{8AF105A0-2EB2-477D-A1AA-1B762F78F4A7}" dt="2021-10-01T01:01:11.541" v="2973" actId="164"/>
          <ac:grpSpMkLst>
            <pc:docMk/>
            <pc:sldMk cId="2319189342" sldId="263"/>
            <ac:grpSpMk id="35" creationId="{D4B7ADA4-786C-4223-8334-EC5787BA586F}"/>
          </ac:grpSpMkLst>
        </pc:grpChg>
        <pc:grpChg chg="add mod">
          <ac:chgData name="斉藤 徹" userId="33296064-e4da-4a39-8a9b-7979342510de" providerId="ADAL" clId="{8AF105A0-2EB2-477D-A1AA-1B762F78F4A7}" dt="2021-10-01T01:03:50.009" v="3275" actId="1076"/>
          <ac:grpSpMkLst>
            <pc:docMk/>
            <pc:sldMk cId="2319189342" sldId="263"/>
            <ac:grpSpMk id="77" creationId="{203710F5-D244-4B09-B648-401FFA8A87E6}"/>
          </ac:grpSpMkLst>
        </pc:grpChg>
        <pc:cxnChg chg="add del mod">
          <ac:chgData name="斉藤 徹" userId="33296064-e4da-4a39-8a9b-7979342510de" providerId="ADAL" clId="{8AF105A0-2EB2-477D-A1AA-1B762F78F4A7}" dt="2021-10-01T00:50:07.849" v="2822" actId="1582"/>
          <ac:cxnSpMkLst>
            <pc:docMk/>
            <pc:sldMk cId="2319189342" sldId="263"/>
            <ac:cxnSpMk id="6" creationId="{F83327F0-110F-4B93-A099-69E9E25648F2}"/>
          </ac:cxnSpMkLst>
        </pc:cxnChg>
        <pc:cxnChg chg="add del mod">
          <ac:chgData name="斉藤 徹" userId="33296064-e4da-4a39-8a9b-7979342510de" providerId="ADAL" clId="{8AF105A0-2EB2-477D-A1AA-1B762F78F4A7}" dt="2021-10-01T00:47:52.543" v="2777" actId="21"/>
          <ac:cxnSpMkLst>
            <pc:docMk/>
            <pc:sldMk cId="2319189342" sldId="263"/>
            <ac:cxnSpMk id="8" creationId="{BC80986A-6768-4E9B-B6E9-C7AA3A9E2643}"/>
          </ac:cxnSpMkLst>
        </pc:cxnChg>
        <pc:cxnChg chg="add del mod">
          <ac:chgData name="斉藤 徹" userId="33296064-e4da-4a39-8a9b-7979342510de" providerId="ADAL" clId="{8AF105A0-2EB2-477D-A1AA-1B762F78F4A7}" dt="2021-10-01T00:48:08.940" v="2780" actId="21"/>
          <ac:cxnSpMkLst>
            <pc:docMk/>
            <pc:sldMk cId="2319189342" sldId="263"/>
            <ac:cxnSpMk id="10" creationId="{47944DB3-A727-4B1D-A311-8B337F554011}"/>
          </ac:cxnSpMkLst>
        </pc:cxnChg>
        <pc:cxnChg chg="add mod">
          <ac:chgData name="斉藤 徹" userId="33296064-e4da-4a39-8a9b-7979342510de" providerId="ADAL" clId="{8AF105A0-2EB2-477D-A1AA-1B762F78F4A7}" dt="2021-10-01T00:50:07.849" v="2822" actId="1582"/>
          <ac:cxnSpMkLst>
            <pc:docMk/>
            <pc:sldMk cId="2319189342" sldId="263"/>
            <ac:cxnSpMk id="12" creationId="{92039046-85FA-4F89-BC98-933D77E89884}"/>
          </ac:cxnSpMkLst>
        </pc:cxnChg>
        <pc:cxnChg chg="add mod">
          <ac:chgData name="斉藤 徹" userId="33296064-e4da-4a39-8a9b-7979342510de" providerId="ADAL" clId="{8AF105A0-2EB2-477D-A1AA-1B762F78F4A7}" dt="2021-10-01T00:50:07.849" v="2822" actId="1582"/>
          <ac:cxnSpMkLst>
            <pc:docMk/>
            <pc:sldMk cId="2319189342" sldId="263"/>
            <ac:cxnSpMk id="14" creationId="{DF2A4F8B-0398-4F21-9EA1-42B35952365F}"/>
          </ac:cxnSpMkLst>
        </pc:cxnChg>
        <pc:cxnChg chg="add mod">
          <ac:chgData name="斉藤 徹" userId="33296064-e4da-4a39-8a9b-7979342510de" providerId="ADAL" clId="{8AF105A0-2EB2-477D-A1AA-1B762F78F4A7}" dt="2021-10-01T00:50:07.849" v="2822" actId="1582"/>
          <ac:cxnSpMkLst>
            <pc:docMk/>
            <pc:sldMk cId="2319189342" sldId="263"/>
            <ac:cxnSpMk id="16" creationId="{32B3F0C7-2FBD-4772-A6B5-DCD789D6DD74}"/>
          </ac:cxnSpMkLst>
        </pc:cxnChg>
        <pc:cxnChg chg="mod">
          <ac:chgData name="斉藤 徹" userId="33296064-e4da-4a39-8a9b-7979342510de" providerId="ADAL" clId="{8AF105A0-2EB2-477D-A1AA-1B762F78F4A7}" dt="2021-10-01T00:50:56.815" v="2838"/>
          <ac:cxnSpMkLst>
            <pc:docMk/>
            <pc:sldMk cId="2319189342" sldId="263"/>
            <ac:cxnSpMk id="26" creationId="{F5337C99-7E26-4AE7-A93B-4516A5F7B9D5}"/>
          </ac:cxnSpMkLst>
        </pc:cxnChg>
        <pc:cxnChg chg="mod">
          <ac:chgData name="斉藤 徹" userId="33296064-e4da-4a39-8a9b-7979342510de" providerId="ADAL" clId="{8AF105A0-2EB2-477D-A1AA-1B762F78F4A7}" dt="2021-10-01T00:50:56.815" v="2838"/>
          <ac:cxnSpMkLst>
            <pc:docMk/>
            <pc:sldMk cId="2319189342" sldId="263"/>
            <ac:cxnSpMk id="27" creationId="{86BAB1E4-289E-4F95-9242-D814DD6A466F}"/>
          </ac:cxnSpMkLst>
        </pc:cxnChg>
        <pc:cxnChg chg="mod">
          <ac:chgData name="斉藤 徹" userId="33296064-e4da-4a39-8a9b-7979342510de" providerId="ADAL" clId="{8AF105A0-2EB2-477D-A1AA-1B762F78F4A7}" dt="2021-10-01T00:50:56.815" v="2838"/>
          <ac:cxnSpMkLst>
            <pc:docMk/>
            <pc:sldMk cId="2319189342" sldId="263"/>
            <ac:cxnSpMk id="28" creationId="{3C404AFB-98FD-4F00-A72F-BE8FD3EF1EF7}"/>
          </ac:cxnSpMkLst>
        </pc:cxnChg>
        <pc:cxnChg chg="mod">
          <ac:chgData name="斉藤 徹" userId="33296064-e4da-4a39-8a9b-7979342510de" providerId="ADAL" clId="{8AF105A0-2EB2-477D-A1AA-1B762F78F4A7}" dt="2021-10-01T00:50:56.815" v="2838"/>
          <ac:cxnSpMkLst>
            <pc:docMk/>
            <pc:sldMk cId="2319189342" sldId="263"/>
            <ac:cxnSpMk id="29" creationId="{9222195E-5BAB-43D5-BE59-5FEA66388C28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37" creationId="{4B241A57-6CEF-41D8-B253-26810D5D458D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39" creationId="{D0123B55-45C1-45A2-A70B-726C1EB2AC9B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41" creationId="{76CDB0EE-84AF-46FE-957E-8037DB521B0B}"/>
          </ac:cxnSpMkLst>
        </pc:cxnChg>
        <pc:cxnChg chg="add del mod">
          <ac:chgData name="斉藤 徹" userId="33296064-e4da-4a39-8a9b-7979342510de" providerId="ADAL" clId="{8AF105A0-2EB2-477D-A1AA-1B762F78F4A7}" dt="2021-10-01T00:55:13.710" v="2909" actId="21"/>
          <ac:cxnSpMkLst>
            <pc:docMk/>
            <pc:sldMk cId="2319189342" sldId="263"/>
            <ac:cxnSpMk id="43" creationId="{2B02D7EB-79C7-454B-9328-99E6237EB4F9}"/>
          </ac:cxnSpMkLst>
        </pc:cxnChg>
        <pc:cxnChg chg="add del mod">
          <ac:chgData name="斉藤 徹" userId="33296064-e4da-4a39-8a9b-7979342510de" providerId="ADAL" clId="{8AF105A0-2EB2-477D-A1AA-1B762F78F4A7}" dt="2021-10-01T00:55:11.440" v="2908" actId="21"/>
          <ac:cxnSpMkLst>
            <pc:docMk/>
            <pc:sldMk cId="2319189342" sldId="263"/>
            <ac:cxnSpMk id="45" creationId="{47D4483D-7231-4ED1-AFCF-894B08AF0803}"/>
          </ac:cxnSpMkLst>
        </pc:cxnChg>
        <pc:cxnChg chg="add mod">
          <ac:chgData name="斉藤 徹" userId="33296064-e4da-4a39-8a9b-7979342510de" providerId="ADAL" clId="{8AF105A0-2EB2-477D-A1AA-1B762F78F4A7}" dt="2021-10-01T01:04:56.428" v="3319" actId="14100"/>
          <ac:cxnSpMkLst>
            <pc:docMk/>
            <pc:sldMk cId="2319189342" sldId="263"/>
            <ac:cxnSpMk id="51" creationId="{0938773A-7B1F-4963-B66C-28E137306349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53" creationId="{573F7A24-215B-479E-99F1-6ABC4734D600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55" creationId="{01339EEE-72D3-478A-B742-B0AE7A61954B}"/>
          </ac:cxnSpMkLst>
        </pc:cxnChg>
        <pc:cxnChg chg="add mod">
          <ac:chgData name="斉藤 徹" userId="33296064-e4da-4a39-8a9b-7979342510de" providerId="ADAL" clId="{8AF105A0-2EB2-477D-A1AA-1B762F78F4A7}" dt="2021-10-01T01:05:29.087" v="3323" actId="1582"/>
          <ac:cxnSpMkLst>
            <pc:docMk/>
            <pc:sldMk cId="2319189342" sldId="263"/>
            <ac:cxnSpMk id="57" creationId="{D101B2E0-0707-4CA7-99CA-B297DA31250C}"/>
          </ac:cxnSpMkLst>
        </pc:cxnChg>
        <pc:cxnChg chg="add del mod">
          <ac:chgData name="斉藤 徹" userId="33296064-e4da-4a39-8a9b-7979342510de" providerId="ADAL" clId="{8AF105A0-2EB2-477D-A1AA-1B762F78F4A7}" dt="2021-10-01T00:59:11.461" v="2958" actId="21"/>
          <ac:cxnSpMkLst>
            <pc:docMk/>
            <pc:sldMk cId="2319189342" sldId="263"/>
            <ac:cxnSpMk id="62" creationId="{DC77553E-84AD-4154-B141-2426E5BFC4A0}"/>
          </ac:cxnSpMkLst>
        </pc:cxnChg>
        <pc:cxnChg chg="add mod">
          <ac:chgData name="斉藤 徹" userId="33296064-e4da-4a39-8a9b-7979342510de" providerId="ADAL" clId="{8AF105A0-2EB2-477D-A1AA-1B762F78F4A7}" dt="2021-10-01T01:01:11.541" v="2973" actId="164"/>
          <ac:cxnSpMkLst>
            <pc:docMk/>
            <pc:sldMk cId="2319189342" sldId="263"/>
            <ac:cxnSpMk id="64" creationId="{1ADFC9F9-7B64-495A-A145-AFB30F3B5150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6:12:19.401" v="8232" actId="1038"/>
        <pc:sldMkLst>
          <pc:docMk/>
          <pc:sldMk cId="2942151250" sldId="264"/>
        </pc:sldMkLst>
        <pc:spChg chg="mod">
          <ac:chgData name="斉藤 徹" userId="33296064-e4da-4a39-8a9b-7979342510de" providerId="ADAL" clId="{8AF105A0-2EB2-477D-A1AA-1B762F78F4A7}" dt="2021-10-01T01:47:26.664" v="4463" actId="20577"/>
          <ac:spMkLst>
            <pc:docMk/>
            <pc:sldMk cId="2942151250" sldId="264"/>
            <ac:spMk id="2" creationId="{264860D1-7C55-4E15-B6BC-B5DBC32E432F}"/>
          </ac:spMkLst>
        </pc:spChg>
        <pc:spChg chg="mod">
          <ac:chgData name="斉藤 徹" userId="33296064-e4da-4a39-8a9b-7979342510de" providerId="ADAL" clId="{8AF105A0-2EB2-477D-A1AA-1B762F78F4A7}" dt="2021-10-01T01:57:28.757" v="4760" actId="5793"/>
          <ac:spMkLst>
            <pc:docMk/>
            <pc:sldMk cId="2942151250" sldId="264"/>
            <ac:spMk id="3" creationId="{44225F47-82A8-4958-9F0D-0A55253BC9AE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4" creationId="{6E2B7B69-A76C-4788-B01A-D9E9F5C6ED19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5" creationId="{BE179B42-176A-4AD5-9D27-7DCEA05537D4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6" creationId="{F1854D90-E3A1-43E7-A3F2-250D2B8E77E6}"/>
          </ac:spMkLst>
        </pc:spChg>
        <pc:spChg chg="add del mod">
          <ac:chgData name="斉藤 徹" userId="33296064-e4da-4a39-8a9b-7979342510de" providerId="ADAL" clId="{8AF105A0-2EB2-477D-A1AA-1B762F78F4A7}" dt="2021-10-01T01:48:43.525" v="4519" actId="21"/>
          <ac:spMkLst>
            <pc:docMk/>
            <pc:sldMk cId="2942151250" sldId="264"/>
            <ac:spMk id="7" creationId="{86BD6356-8708-46F2-861B-13439D9A1CE9}"/>
          </ac:spMkLst>
        </pc:spChg>
        <pc:spChg chg="add del mod">
          <ac:chgData name="斉藤 徹" userId="33296064-e4da-4a39-8a9b-7979342510de" providerId="ADAL" clId="{8AF105A0-2EB2-477D-A1AA-1B762F78F4A7}" dt="2021-10-01T01:48:44.840" v="4520" actId="21"/>
          <ac:spMkLst>
            <pc:docMk/>
            <pc:sldMk cId="2942151250" sldId="264"/>
            <ac:spMk id="8" creationId="{E462D488-ACDC-46E0-A9D7-B5ECBC366DF6}"/>
          </ac:spMkLst>
        </pc:spChg>
        <pc:spChg chg="add del mod">
          <ac:chgData name="斉藤 徹" userId="33296064-e4da-4a39-8a9b-7979342510de" providerId="ADAL" clId="{8AF105A0-2EB2-477D-A1AA-1B762F78F4A7}" dt="2021-10-01T01:48:48.849" v="4522" actId="21"/>
          <ac:spMkLst>
            <pc:docMk/>
            <pc:sldMk cId="2942151250" sldId="264"/>
            <ac:spMk id="9" creationId="{63BAB614-372D-444D-971C-F52C13AF9B4E}"/>
          </ac:spMkLst>
        </pc:spChg>
        <pc:spChg chg="add del mod">
          <ac:chgData name="斉藤 徹" userId="33296064-e4da-4a39-8a9b-7979342510de" providerId="ADAL" clId="{8AF105A0-2EB2-477D-A1AA-1B762F78F4A7}" dt="2021-10-01T01:48:47.465" v="4521" actId="21"/>
          <ac:spMkLst>
            <pc:docMk/>
            <pc:sldMk cId="2942151250" sldId="264"/>
            <ac:spMk id="10" creationId="{60EB425A-ED5C-4609-B1EB-0BB4BC1B6712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11" creationId="{50D6DB40-2678-4A3F-80D1-A8120757ED76}"/>
          </ac:spMkLst>
        </pc:spChg>
        <pc:spChg chg="mod">
          <ac:chgData name="斉藤 徹" userId="33296064-e4da-4a39-8a9b-7979342510de" providerId="ADAL" clId="{8AF105A0-2EB2-477D-A1AA-1B762F78F4A7}" dt="2021-10-01T01:48:35.263" v="4517"/>
          <ac:spMkLst>
            <pc:docMk/>
            <pc:sldMk cId="2942151250" sldId="264"/>
            <ac:spMk id="13" creationId="{7A9B9F7B-A11B-47E1-96BC-77144056225E}"/>
          </ac:spMkLst>
        </pc:spChg>
        <pc:spChg chg="mod">
          <ac:chgData name="斉藤 徹" userId="33296064-e4da-4a39-8a9b-7979342510de" providerId="ADAL" clId="{8AF105A0-2EB2-477D-A1AA-1B762F78F4A7}" dt="2021-10-01T01:48:35.263" v="4517"/>
          <ac:spMkLst>
            <pc:docMk/>
            <pc:sldMk cId="2942151250" sldId="264"/>
            <ac:spMk id="14" creationId="{723B3A59-C3B2-4400-B973-89917639083D}"/>
          </ac:spMkLst>
        </pc:spChg>
        <pc:spChg chg="mod">
          <ac:chgData name="斉藤 徹" userId="33296064-e4da-4a39-8a9b-7979342510de" providerId="ADAL" clId="{8AF105A0-2EB2-477D-A1AA-1B762F78F4A7}" dt="2021-10-01T01:48:55.807" v="4523" actId="20577"/>
          <ac:spMkLst>
            <pc:docMk/>
            <pc:sldMk cId="2942151250" sldId="264"/>
            <ac:spMk id="15" creationId="{AE57BC34-A424-43B2-A59F-79096F0B16FF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16" creationId="{71EB40F7-5004-4D00-A470-2F5F996F6411}"/>
          </ac:spMkLst>
        </pc:spChg>
        <pc:spChg chg="add del mod">
          <ac:chgData name="斉藤 徹" userId="33296064-e4da-4a39-8a9b-7979342510de" providerId="ADAL" clId="{8AF105A0-2EB2-477D-A1AA-1B762F78F4A7}" dt="2021-10-01T01:49:20.170" v="4529" actId="21"/>
          <ac:spMkLst>
            <pc:docMk/>
            <pc:sldMk cId="2942151250" sldId="264"/>
            <ac:spMk id="19" creationId="{42127EA1-6EDE-4850-B8B4-BA093357A970}"/>
          </ac:spMkLst>
        </pc:spChg>
        <pc:spChg chg="add mod">
          <ac:chgData name="斉藤 徹" userId="33296064-e4da-4a39-8a9b-7979342510de" providerId="ADAL" clId="{8AF105A0-2EB2-477D-A1AA-1B762F78F4A7}" dt="2021-10-01T02:46:00.648" v="5814" actId="1035"/>
          <ac:spMkLst>
            <pc:docMk/>
            <pc:sldMk cId="2942151250" sldId="264"/>
            <ac:spMk id="20" creationId="{BB49E3E5-D13B-4A30-868C-2A3BF2C7A876}"/>
          </ac:spMkLst>
        </pc:spChg>
        <pc:spChg chg="add del mod">
          <ac:chgData name="斉藤 徹" userId="33296064-e4da-4a39-8a9b-7979342510de" providerId="ADAL" clId="{8AF105A0-2EB2-477D-A1AA-1B762F78F4A7}" dt="2021-10-01T01:49:06.842" v="4526" actId="21"/>
          <ac:spMkLst>
            <pc:docMk/>
            <pc:sldMk cId="2942151250" sldId="264"/>
            <ac:spMk id="22" creationId="{3B55FBBB-8654-4270-A90C-07739ED59D9D}"/>
          </ac:spMkLst>
        </pc:spChg>
        <pc:spChg chg="add del mod">
          <ac:chgData name="斉藤 徹" userId="33296064-e4da-4a39-8a9b-7979342510de" providerId="ADAL" clId="{8AF105A0-2EB2-477D-A1AA-1B762F78F4A7}" dt="2021-10-01T01:49:11.033" v="4527" actId="21"/>
          <ac:spMkLst>
            <pc:docMk/>
            <pc:sldMk cId="2942151250" sldId="264"/>
            <ac:spMk id="26" creationId="{8077EE15-6E00-44A8-BE3F-158A9D119D9F}"/>
          </ac:spMkLst>
        </pc:spChg>
        <pc:spChg chg="add del mod">
          <ac:chgData name="斉藤 徹" userId="33296064-e4da-4a39-8a9b-7979342510de" providerId="ADAL" clId="{8AF105A0-2EB2-477D-A1AA-1B762F78F4A7}" dt="2021-10-01T01:49:13.392" v="4528" actId="21"/>
          <ac:spMkLst>
            <pc:docMk/>
            <pc:sldMk cId="2942151250" sldId="264"/>
            <ac:spMk id="27" creationId="{3DA20158-738A-4A08-A073-F86BC69EA937}"/>
          </ac:spMkLst>
        </pc:spChg>
        <pc:spChg chg="add del mod">
          <ac:chgData name="斉藤 徹" userId="33296064-e4da-4a39-8a9b-7979342510de" providerId="ADAL" clId="{8AF105A0-2EB2-477D-A1AA-1B762F78F4A7}" dt="2021-10-01T01:48:41.800" v="4518" actId="21"/>
          <ac:spMkLst>
            <pc:docMk/>
            <pc:sldMk cId="2942151250" sldId="264"/>
            <ac:spMk id="28" creationId="{C708142D-85F4-4DE0-9DF8-560D1C18AE3C}"/>
          </ac:spMkLst>
        </pc:spChg>
        <pc:spChg chg="add mod">
          <ac:chgData name="斉藤 徹" userId="33296064-e4da-4a39-8a9b-7979342510de" providerId="ADAL" clId="{8AF105A0-2EB2-477D-A1AA-1B762F78F4A7}" dt="2021-10-01T06:10:09.435" v="8206" actId="20577"/>
          <ac:spMkLst>
            <pc:docMk/>
            <pc:sldMk cId="2942151250" sldId="264"/>
            <ac:spMk id="29" creationId="{CE955E57-5DCC-4C41-B0C1-674F8CF09EF2}"/>
          </ac:spMkLst>
        </pc:spChg>
        <pc:spChg chg="add mod">
          <ac:chgData name="斉藤 徹" userId="33296064-e4da-4a39-8a9b-7979342510de" providerId="ADAL" clId="{8AF105A0-2EB2-477D-A1AA-1B762F78F4A7}" dt="2021-10-01T06:10:19.650" v="8209" actId="20577"/>
          <ac:spMkLst>
            <pc:docMk/>
            <pc:sldMk cId="2942151250" sldId="264"/>
            <ac:spMk id="37" creationId="{182AD373-CC09-4A9A-B854-596B11E27589}"/>
          </ac:spMkLst>
        </pc:spChg>
        <pc:spChg chg="add mod">
          <ac:chgData name="斉藤 徹" userId="33296064-e4da-4a39-8a9b-7979342510de" providerId="ADAL" clId="{8AF105A0-2EB2-477D-A1AA-1B762F78F4A7}" dt="2021-10-01T06:10:26.015" v="8212" actId="20577"/>
          <ac:spMkLst>
            <pc:docMk/>
            <pc:sldMk cId="2942151250" sldId="264"/>
            <ac:spMk id="38" creationId="{EF5437A0-8F4D-4699-A322-BCE595479E76}"/>
          </ac:spMkLst>
        </pc:spChg>
        <pc:spChg chg="add mod">
          <ac:chgData name="斉藤 徹" userId="33296064-e4da-4a39-8a9b-7979342510de" providerId="ADAL" clId="{8AF105A0-2EB2-477D-A1AA-1B762F78F4A7}" dt="2021-10-01T02:47:45.206" v="5859" actId="1035"/>
          <ac:spMkLst>
            <pc:docMk/>
            <pc:sldMk cId="2942151250" sldId="264"/>
            <ac:spMk id="39" creationId="{3642A933-D5FD-4EED-83C6-1DA3B31992B0}"/>
          </ac:spMkLst>
        </pc:spChg>
        <pc:spChg chg="add mod">
          <ac:chgData name="斉藤 徹" userId="33296064-e4da-4a39-8a9b-7979342510de" providerId="ADAL" clId="{8AF105A0-2EB2-477D-A1AA-1B762F78F4A7}" dt="2021-10-01T02:51:59.722" v="6075" actId="14100"/>
          <ac:spMkLst>
            <pc:docMk/>
            <pc:sldMk cId="2942151250" sldId="264"/>
            <ac:spMk id="42" creationId="{4157136A-ABA1-45A4-A37B-ACB49E98FCFB}"/>
          </ac:spMkLst>
        </pc:spChg>
        <pc:spChg chg="add mod">
          <ac:chgData name="斉藤 徹" userId="33296064-e4da-4a39-8a9b-7979342510de" providerId="ADAL" clId="{8AF105A0-2EB2-477D-A1AA-1B762F78F4A7}" dt="2021-10-01T03:38:04.463" v="7266" actId="1076"/>
          <ac:spMkLst>
            <pc:docMk/>
            <pc:sldMk cId="2942151250" sldId="264"/>
            <ac:spMk id="43" creationId="{9574AA0E-E725-457A-93F7-739D842C23A1}"/>
          </ac:spMkLst>
        </pc:spChg>
        <pc:grpChg chg="add del mod">
          <ac:chgData name="斉藤 徹" userId="33296064-e4da-4a39-8a9b-7979342510de" providerId="ADAL" clId="{8AF105A0-2EB2-477D-A1AA-1B762F78F4A7}" dt="2021-10-01T01:49:02.359" v="4525" actId="21"/>
          <ac:grpSpMkLst>
            <pc:docMk/>
            <pc:sldMk cId="2942151250" sldId="264"/>
            <ac:grpSpMk id="12" creationId="{4126057A-01B2-4CC5-A4BB-E6C9EBC95BE0}"/>
          </ac:grpSpMkLst>
        </pc:grpChg>
        <pc:cxnChg chg="add mod">
          <ac:chgData name="斉藤 徹" userId="33296064-e4da-4a39-8a9b-7979342510de" providerId="ADAL" clId="{8AF105A0-2EB2-477D-A1AA-1B762F78F4A7}" dt="2021-10-01T02:46:00.648" v="5814" actId="1035"/>
          <ac:cxnSpMkLst>
            <pc:docMk/>
            <pc:sldMk cId="2942151250" sldId="264"/>
            <ac:cxnSpMk id="17" creationId="{D58575F8-B58B-4751-9C10-296AE35F6A7C}"/>
          </ac:cxnSpMkLst>
        </pc:cxnChg>
        <pc:cxnChg chg="add mod">
          <ac:chgData name="斉藤 徹" userId="33296064-e4da-4a39-8a9b-7979342510de" providerId="ADAL" clId="{8AF105A0-2EB2-477D-A1AA-1B762F78F4A7}" dt="2021-10-01T02:46:00.648" v="5814" actId="1035"/>
          <ac:cxnSpMkLst>
            <pc:docMk/>
            <pc:sldMk cId="2942151250" sldId="264"/>
            <ac:cxnSpMk id="18" creationId="{38E679AB-E1F8-43A6-81EA-F5088F845E11}"/>
          </ac:cxnSpMkLst>
        </pc:cxnChg>
        <pc:cxnChg chg="add mod">
          <ac:chgData name="斉藤 徹" userId="33296064-e4da-4a39-8a9b-7979342510de" providerId="ADAL" clId="{8AF105A0-2EB2-477D-A1AA-1B762F78F4A7}" dt="2021-10-01T02:46:00.648" v="5814" actId="1035"/>
          <ac:cxnSpMkLst>
            <pc:docMk/>
            <pc:sldMk cId="2942151250" sldId="264"/>
            <ac:cxnSpMk id="21" creationId="{53BE9C69-A497-446B-ACD2-629FC4D678AC}"/>
          </ac:cxnSpMkLst>
        </pc:cxnChg>
        <pc:cxnChg chg="add del mod">
          <ac:chgData name="斉藤 徹" userId="33296064-e4da-4a39-8a9b-7979342510de" providerId="ADAL" clId="{8AF105A0-2EB2-477D-A1AA-1B762F78F4A7}" dt="2021-10-01T01:49:20.170" v="4529" actId="21"/>
          <ac:cxnSpMkLst>
            <pc:docMk/>
            <pc:sldMk cId="2942151250" sldId="264"/>
            <ac:cxnSpMk id="23" creationId="{056EB5AC-F110-47C5-95A3-610D0E42EF6F}"/>
          </ac:cxnSpMkLst>
        </pc:cxnChg>
        <pc:cxnChg chg="add del mod">
          <ac:chgData name="斉藤 徹" userId="33296064-e4da-4a39-8a9b-7979342510de" providerId="ADAL" clId="{8AF105A0-2EB2-477D-A1AA-1B762F78F4A7}" dt="2021-10-01T01:57:52.983" v="4766" actId="21"/>
          <ac:cxnSpMkLst>
            <pc:docMk/>
            <pc:sldMk cId="2942151250" sldId="264"/>
            <ac:cxnSpMk id="24" creationId="{6DA0DA7E-0792-4566-810B-30D24D5AFAAB}"/>
          </ac:cxnSpMkLst>
        </pc:cxnChg>
        <pc:cxnChg chg="add del mod">
          <ac:chgData name="斉藤 徹" userId="33296064-e4da-4a39-8a9b-7979342510de" providerId="ADAL" clId="{8AF105A0-2EB2-477D-A1AA-1B762F78F4A7}" dt="2021-10-01T01:57:50.872" v="4765" actId="21"/>
          <ac:cxnSpMkLst>
            <pc:docMk/>
            <pc:sldMk cId="2942151250" sldId="264"/>
            <ac:cxnSpMk id="25" creationId="{89290387-04A1-4220-B3F3-6614F5E2F4C5}"/>
          </ac:cxnSpMkLst>
        </pc:cxnChg>
        <pc:cxnChg chg="add mod">
          <ac:chgData name="斉藤 徹" userId="33296064-e4da-4a39-8a9b-7979342510de" providerId="ADAL" clId="{8AF105A0-2EB2-477D-A1AA-1B762F78F4A7}" dt="2021-10-01T06:10:39.756" v="8220" actId="1038"/>
          <ac:cxnSpMkLst>
            <pc:docMk/>
            <pc:sldMk cId="2942151250" sldId="264"/>
            <ac:cxnSpMk id="31" creationId="{9570C6D8-C8C8-4099-A5C2-7E3D2DAEACF7}"/>
          </ac:cxnSpMkLst>
        </pc:cxnChg>
        <pc:cxnChg chg="add mod">
          <ac:chgData name="斉藤 徹" userId="33296064-e4da-4a39-8a9b-7979342510de" providerId="ADAL" clId="{8AF105A0-2EB2-477D-A1AA-1B762F78F4A7}" dt="2021-10-01T06:10:49.876" v="8227" actId="1038"/>
          <ac:cxnSpMkLst>
            <pc:docMk/>
            <pc:sldMk cId="2942151250" sldId="264"/>
            <ac:cxnSpMk id="33" creationId="{C1C1BF1A-859C-422F-BDD9-5E4C5F3B5D30}"/>
          </ac:cxnSpMkLst>
        </pc:cxnChg>
        <pc:cxnChg chg="add mod">
          <ac:chgData name="斉藤 徹" userId="33296064-e4da-4a39-8a9b-7979342510de" providerId="ADAL" clId="{8AF105A0-2EB2-477D-A1AA-1B762F78F4A7}" dt="2021-10-01T06:12:19.401" v="8232" actId="1038"/>
          <ac:cxnSpMkLst>
            <pc:docMk/>
            <pc:sldMk cId="2942151250" sldId="264"/>
            <ac:cxnSpMk id="35" creationId="{E6E32860-50B0-46E8-8014-89A876E00ABD}"/>
          </ac:cxnSpMkLst>
        </pc:cxnChg>
        <pc:cxnChg chg="add mod">
          <ac:chgData name="斉藤 徹" userId="33296064-e4da-4a39-8a9b-7979342510de" providerId="ADAL" clId="{8AF105A0-2EB2-477D-A1AA-1B762F78F4A7}" dt="2021-10-01T02:04:08.277" v="4929" actId="1582"/>
          <ac:cxnSpMkLst>
            <pc:docMk/>
            <pc:sldMk cId="2942151250" sldId="264"/>
            <ac:cxnSpMk id="41" creationId="{714A5155-0F85-4CFF-ADEC-EAB5EC710EA7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2:32:29.912" v="5618" actId="14100"/>
        <pc:sldMkLst>
          <pc:docMk/>
          <pc:sldMk cId="2349275622" sldId="265"/>
        </pc:sldMkLst>
        <pc:spChg chg="mod">
          <ac:chgData name="斉藤 徹" userId="33296064-e4da-4a39-8a9b-7979342510de" providerId="ADAL" clId="{8AF105A0-2EB2-477D-A1AA-1B762F78F4A7}" dt="2021-10-01T02:05:32.237" v="4972" actId="404"/>
          <ac:spMkLst>
            <pc:docMk/>
            <pc:sldMk cId="2349275622" sldId="265"/>
            <ac:spMk id="2" creationId="{3933B2FD-668F-4012-9D40-735B5002DCE4}"/>
          </ac:spMkLst>
        </pc:spChg>
        <pc:spChg chg="mod">
          <ac:chgData name="斉藤 徹" userId="33296064-e4da-4a39-8a9b-7979342510de" providerId="ADAL" clId="{8AF105A0-2EB2-477D-A1AA-1B762F78F4A7}" dt="2021-10-01T02:06:22.100" v="5056" actId="14100"/>
          <ac:spMkLst>
            <pc:docMk/>
            <pc:sldMk cId="2349275622" sldId="265"/>
            <ac:spMk id="3" creationId="{18457A85-0260-4F00-AC8F-1DEC0309926E}"/>
          </ac:spMkLst>
        </pc:spChg>
        <pc:spChg chg="add mod ord">
          <ac:chgData name="斉藤 徹" userId="33296064-e4da-4a39-8a9b-7979342510de" providerId="ADAL" clId="{8AF105A0-2EB2-477D-A1AA-1B762F78F4A7}" dt="2021-10-01T02:29:23.871" v="5557" actId="207"/>
          <ac:spMkLst>
            <pc:docMk/>
            <pc:sldMk cId="2349275622" sldId="265"/>
            <ac:spMk id="4" creationId="{9E8A1440-4EEF-4287-8DC9-F84BE5477B43}"/>
          </ac:spMkLst>
        </pc:spChg>
        <pc:spChg chg="add mod ord">
          <ac:chgData name="斉藤 徹" userId="33296064-e4da-4a39-8a9b-7979342510de" providerId="ADAL" clId="{8AF105A0-2EB2-477D-A1AA-1B762F78F4A7}" dt="2021-10-01T02:17:19.257" v="5312" actId="167"/>
          <ac:spMkLst>
            <pc:docMk/>
            <pc:sldMk cId="2349275622" sldId="265"/>
            <ac:spMk id="5" creationId="{86364D97-D071-498B-BD48-C089495448BC}"/>
          </ac:spMkLst>
        </pc:spChg>
        <pc:spChg chg="add mod ord">
          <ac:chgData name="斉藤 徹" userId="33296064-e4da-4a39-8a9b-7979342510de" providerId="ADAL" clId="{8AF105A0-2EB2-477D-A1AA-1B762F78F4A7}" dt="2021-10-01T02:19:11.797" v="5325" actId="167"/>
          <ac:spMkLst>
            <pc:docMk/>
            <pc:sldMk cId="2349275622" sldId="265"/>
            <ac:spMk id="6" creationId="{A65251BC-A8CE-42C0-A23C-E5204E4A8136}"/>
          </ac:spMkLst>
        </pc:spChg>
        <pc:spChg chg="add mod ord">
          <ac:chgData name="斉藤 徹" userId="33296064-e4da-4a39-8a9b-7979342510de" providerId="ADAL" clId="{8AF105A0-2EB2-477D-A1AA-1B762F78F4A7}" dt="2021-10-01T02:18:54.846" v="5323" actId="167"/>
          <ac:spMkLst>
            <pc:docMk/>
            <pc:sldMk cId="2349275622" sldId="265"/>
            <ac:spMk id="7" creationId="{A6F1CEE9-D827-420F-BB0B-69F571E6BE9D}"/>
          </ac:spMkLst>
        </pc:spChg>
        <pc:spChg chg="add mod">
          <ac:chgData name="斉藤 徹" userId="33296064-e4da-4a39-8a9b-7979342510de" providerId="ADAL" clId="{8AF105A0-2EB2-477D-A1AA-1B762F78F4A7}" dt="2021-10-01T02:20:26.356" v="5335" actId="14100"/>
          <ac:spMkLst>
            <pc:docMk/>
            <pc:sldMk cId="2349275622" sldId="265"/>
            <ac:spMk id="8" creationId="{298881D0-FBE3-45F2-B106-34D2B77371A0}"/>
          </ac:spMkLst>
        </pc:spChg>
        <pc:spChg chg="add mod">
          <ac:chgData name="斉藤 徹" userId="33296064-e4da-4a39-8a9b-7979342510de" providerId="ADAL" clId="{8AF105A0-2EB2-477D-A1AA-1B762F78F4A7}" dt="2021-10-01T02:21:13.105" v="5341" actId="693"/>
          <ac:spMkLst>
            <pc:docMk/>
            <pc:sldMk cId="2349275622" sldId="265"/>
            <ac:spMk id="9" creationId="{A1A5D5B6-EB61-4392-AB57-2F3E1CFB2432}"/>
          </ac:spMkLst>
        </pc:spChg>
        <pc:spChg chg="add mod">
          <ac:chgData name="斉藤 徹" userId="33296064-e4da-4a39-8a9b-7979342510de" providerId="ADAL" clId="{8AF105A0-2EB2-477D-A1AA-1B762F78F4A7}" dt="2021-10-01T02:21:46.730" v="5352" actId="1037"/>
          <ac:spMkLst>
            <pc:docMk/>
            <pc:sldMk cId="2349275622" sldId="265"/>
            <ac:spMk id="10" creationId="{350FCE3F-3540-4F1B-8509-33A2CF1898C7}"/>
          </ac:spMkLst>
        </pc:spChg>
        <pc:spChg chg="add del">
          <ac:chgData name="斉藤 徹" userId="33296064-e4da-4a39-8a9b-7979342510de" providerId="ADAL" clId="{8AF105A0-2EB2-477D-A1AA-1B762F78F4A7}" dt="2021-10-01T02:22:21.472" v="5355" actId="21"/>
          <ac:spMkLst>
            <pc:docMk/>
            <pc:sldMk cId="2349275622" sldId="265"/>
            <ac:spMk id="11" creationId="{AE820AA4-AC59-44BC-B06E-5E067821F425}"/>
          </ac:spMkLst>
        </pc:spChg>
        <pc:spChg chg="add mod or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2" creationId="{9DF3E178-356D-4DCD-83CB-94D572469E6B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3" creationId="{264D51F8-0ACF-4CDC-8238-0D0DDBA10945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4" creationId="{988B0A85-0583-4C33-8672-16DE808B35E6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5" creationId="{C59A9A64-7F38-487D-9792-2E497D5035C7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6" creationId="{3FE04C07-879E-4641-B7B9-454B0E16097F}"/>
          </ac:spMkLst>
        </pc:spChg>
        <pc:spChg chg="add mod">
          <ac:chgData name="斉藤 徹" userId="33296064-e4da-4a39-8a9b-7979342510de" providerId="ADAL" clId="{8AF105A0-2EB2-477D-A1AA-1B762F78F4A7}" dt="2021-10-01T02:31:39.639" v="5610" actId="1076"/>
          <ac:spMkLst>
            <pc:docMk/>
            <pc:sldMk cId="2349275622" sldId="265"/>
            <ac:spMk id="17" creationId="{E7840A40-870C-4C16-A181-F123FF0E9B69}"/>
          </ac:spMkLst>
        </pc:spChg>
        <pc:spChg chg="add mod">
          <ac:chgData name="斉藤 徹" userId="33296064-e4da-4a39-8a9b-7979342510de" providerId="ADAL" clId="{8AF105A0-2EB2-477D-A1AA-1B762F78F4A7}" dt="2021-10-01T02:30:41.443" v="5594" actId="14100"/>
          <ac:spMkLst>
            <pc:docMk/>
            <pc:sldMk cId="2349275622" sldId="265"/>
            <ac:spMk id="18" creationId="{C1ECA17F-D2FD-4AD8-B719-A109C0CE1078}"/>
          </ac:spMkLst>
        </pc:spChg>
        <pc:spChg chg="add mod">
          <ac:chgData name="斉藤 徹" userId="33296064-e4da-4a39-8a9b-7979342510de" providerId="ADAL" clId="{8AF105A0-2EB2-477D-A1AA-1B762F78F4A7}" dt="2021-10-01T02:31:01.524" v="5609" actId="20577"/>
          <ac:spMkLst>
            <pc:docMk/>
            <pc:sldMk cId="2349275622" sldId="265"/>
            <ac:spMk id="19" creationId="{DB916955-8AA5-49A0-9BBC-8E52C17C7C81}"/>
          </ac:spMkLst>
        </pc:spChg>
        <pc:cxnChg chg="add mod">
          <ac:chgData name="斉藤 徹" userId="33296064-e4da-4a39-8a9b-7979342510de" providerId="ADAL" clId="{8AF105A0-2EB2-477D-A1AA-1B762F78F4A7}" dt="2021-10-01T02:32:07.783" v="5612" actId="693"/>
          <ac:cxnSpMkLst>
            <pc:docMk/>
            <pc:sldMk cId="2349275622" sldId="265"/>
            <ac:cxnSpMk id="21" creationId="{918A5CBA-DAB1-4DBC-B574-DAFB82F602FB}"/>
          </ac:cxnSpMkLst>
        </pc:cxnChg>
        <pc:cxnChg chg="add mod">
          <ac:chgData name="斉藤 徹" userId="33296064-e4da-4a39-8a9b-7979342510de" providerId="ADAL" clId="{8AF105A0-2EB2-477D-A1AA-1B762F78F4A7}" dt="2021-10-01T02:32:20.491" v="5615" actId="14100"/>
          <ac:cxnSpMkLst>
            <pc:docMk/>
            <pc:sldMk cId="2349275622" sldId="265"/>
            <ac:cxnSpMk id="22" creationId="{470747CB-7283-4D0C-A855-8466E9CF3E38}"/>
          </ac:cxnSpMkLst>
        </pc:cxnChg>
        <pc:cxnChg chg="add mod">
          <ac:chgData name="斉藤 徹" userId="33296064-e4da-4a39-8a9b-7979342510de" providerId="ADAL" clId="{8AF105A0-2EB2-477D-A1AA-1B762F78F4A7}" dt="2021-10-01T02:32:29.912" v="5618" actId="14100"/>
          <ac:cxnSpMkLst>
            <pc:docMk/>
            <pc:sldMk cId="2349275622" sldId="265"/>
            <ac:cxnSpMk id="24" creationId="{67A6548E-B3E4-49DE-99E4-C783F2E042A1}"/>
          </ac:cxnSpMkLst>
        </pc:cxnChg>
      </pc:sldChg>
      <pc:sldChg chg="modSp new mod">
        <pc:chgData name="斉藤 徹" userId="33296064-e4da-4a39-8a9b-7979342510de" providerId="ADAL" clId="{8AF105A0-2EB2-477D-A1AA-1B762F78F4A7}" dt="2021-10-01T02:38:50.705" v="5805" actId="20577"/>
        <pc:sldMkLst>
          <pc:docMk/>
          <pc:sldMk cId="2082995621" sldId="266"/>
        </pc:sldMkLst>
        <pc:spChg chg="mod">
          <ac:chgData name="斉藤 徹" userId="33296064-e4da-4a39-8a9b-7979342510de" providerId="ADAL" clId="{8AF105A0-2EB2-477D-A1AA-1B762F78F4A7}" dt="2021-10-01T02:37:49.355" v="5683" actId="20577"/>
          <ac:spMkLst>
            <pc:docMk/>
            <pc:sldMk cId="2082995621" sldId="266"/>
            <ac:spMk id="2" creationId="{775AEC68-46E0-4185-B629-154F2460700C}"/>
          </ac:spMkLst>
        </pc:spChg>
        <pc:spChg chg="mod">
          <ac:chgData name="斉藤 徹" userId="33296064-e4da-4a39-8a9b-7979342510de" providerId="ADAL" clId="{8AF105A0-2EB2-477D-A1AA-1B762F78F4A7}" dt="2021-10-01T02:38:50.705" v="5805" actId="20577"/>
          <ac:spMkLst>
            <pc:docMk/>
            <pc:sldMk cId="2082995621" sldId="266"/>
            <ac:spMk id="3" creationId="{135C19E5-9457-4C89-8B24-73D35E221D07}"/>
          </ac:spMkLst>
        </pc:spChg>
      </pc:sldChg>
      <pc:sldChg chg="modSp new mod">
        <pc:chgData name="斉藤 徹" userId="33296064-e4da-4a39-8a9b-7979342510de" providerId="ADAL" clId="{8AF105A0-2EB2-477D-A1AA-1B762F78F4A7}" dt="2021-10-01T06:45:10.759" v="8729" actId="20577"/>
        <pc:sldMkLst>
          <pc:docMk/>
          <pc:sldMk cId="2031657395" sldId="267"/>
        </pc:sldMkLst>
        <pc:spChg chg="mod">
          <ac:chgData name="斉藤 徹" userId="33296064-e4da-4a39-8a9b-7979342510de" providerId="ADAL" clId="{8AF105A0-2EB2-477D-A1AA-1B762F78F4A7}" dt="2021-10-01T02:52:56.349" v="6147" actId="20577"/>
          <ac:spMkLst>
            <pc:docMk/>
            <pc:sldMk cId="2031657395" sldId="267"/>
            <ac:spMk id="2" creationId="{027F0837-F8BE-45A0-A307-A1D33F213B31}"/>
          </ac:spMkLst>
        </pc:spChg>
        <pc:spChg chg="mod">
          <ac:chgData name="斉藤 徹" userId="33296064-e4da-4a39-8a9b-7979342510de" providerId="ADAL" clId="{8AF105A0-2EB2-477D-A1AA-1B762F78F4A7}" dt="2021-10-01T06:45:10.759" v="8729" actId="20577"/>
          <ac:spMkLst>
            <pc:docMk/>
            <pc:sldMk cId="2031657395" sldId="267"/>
            <ac:spMk id="3" creationId="{04F5B614-A196-408E-8E56-4685AF29B2FD}"/>
          </ac:spMkLst>
        </pc:spChg>
      </pc:sldChg>
      <pc:sldChg chg="addSp modSp new mod">
        <pc:chgData name="斉藤 徹" userId="33296064-e4da-4a39-8a9b-7979342510de" providerId="ADAL" clId="{8AF105A0-2EB2-477D-A1AA-1B762F78F4A7}" dt="2021-10-01T03:02:07.449" v="6548" actId="20577"/>
        <pc:sldMkLst>
          <pc:docMk/>
          <pc:sldMk cId="1787609081" sldId="268"/>
        </pc:sldMkLst>
        <pc:spChg chg="mod">
          <ac:chgData name="斉藤 徹" userId="33296064-e4da-4a39-8a9b-7979342510de" providerId="ADAL" clId="{8AF105A0-2EB2-477D-A1AA-1B762F78F4A7}" dt="2021-10-01T03:02:07.449" v="6548" actId="20577"/>
          <ac:spMkLst>
            <pc:docMk/>
            <pc:sldMk cId="1787609081" sldId="268"/>
            <ac:spMk id="2" creationId="{E8B346F2-28FE-4A25-B7B5-00660FCADD52}"/>
          </ac:spMkLst>
        </pc:spChg>
        <pc:spChg chg="mod">
          <ac:chgData name="斉藤 徹" userId="33296064-e4da-4a39-8a9b-7979342510de" providerId="ADAL" clId="{8AF105A0-2EB2-477D-A1AA-1B762F78F4A7}" dt="2021-10-01T02:58:39.533" v="6498" actId="20577"/>
          <ac:spMkLst>
            <pc:docMk/>
            <pc:sldMk cId="1787609081" sldId="268"/>
            <ac:spMk id="3" creationId="{CB3D7F15-100F-4080-94DF-E1778EF6018F}"/>
          </ac:spMkLst>
        </pc:spChg>
        <pc:spChg chg="add mod">
          <ac:chgData name="斉藤 徹" userId="33296064-e4da-4a39-8a9b-7979342510de" providerId="ADAL" clId="{8AF105A0-2EB2-477D-A1AA-1B762F78F4A7}" dt="2021-10-01T03:00:30.480" v="6505" actId="14100"/>
          <ac:spMkLst>
            <pc:docMk/>
            <pc:sldMk cId="1787609081" sldId="268"/>
            <ac:spMk id="6" creationId="{C50121C6-C337-42AD-BEBD-0718010AE632}"/>
          </ac:spMkLst>
        </pc:spChg>
        <pc:spChg chg="add mod">
          <ac:chgData name="斉藤 徹" userId="33296064-e4da-4a39-8a9b-7979342510de" providerId="ADAL" clId="{8AF105A0-2EB2-477D-A1AA-1B762F78F4A7}" dt="2021-10-01T03:01:04.799" v="6517" actId="20577"/>
          <ac:spMkLst>
            <pc:docMk/>
            <pc:sldMk cId="1787609081" sldId="268"/>
            <ac:spMk id="7" creationId="{E87F9B11-A996-46C8-BBDA-5CD576D10BB3}"/>
          </ac:spMkLst>
        </pc:spChg>
        <pc:picChg chg="add mod">
          <ac:chgData name="斉藤 徹" userId="33296064-e4da-4a39-8a9b-7979342510de" providerId="ADAL" clId="{8AF105A0-2EB2-477D-A1AA-1B762F78F4A7}" dt="2021-10-01T02:59:38.044" v="6499" actId="1076"/>
          <ac:picMkLst>
            <pc:docMk/>
            <pc:sldMk cId="1787609081" sldId="268"/>
            <ac:picMk id="5" creationId="{D69325D9-A6DE-4B86-98B2-4876D4DFA2FE}"/>
          </ac:picMkLst>
        </pc:picChg>
      </pc:sldChg>
      <pc:sldChg chg="addSp delSp modSp new mod">
        <pc:chgData name="斉藤 徹" userId="33296064-e4da-4a39-8a9b-7979342510de" providerId="ADAL" clId="{8AF105A0-2EB2-477D-A1AA-1B762F78F4A7}" dt="2021-10-01T03:11:07.951" v="6865" actId="208"/>
        <pc:sldMkLst>
          <pc:docMk/>
          <pc:sldMk cId="3155619710" sldId="269"/>
        </pc:sldMkLst>
        <pc:spChg chg="mod">
          <ac:chgData name="斉藤 徹" userId="33296064-e4da-4a39-8a9b-7979342510de" providerId="ADAL" clId="{8AF105A0-2EB2-477D-A1AA-1B762F78F4A7}" dt="2021-10-01T03:02:02.103" v="6545" actId="20577"/>
          <ac:spMkLst>
            <pc:docMk/>
            <pc:sldMk cId="3155619710" sldId="269"/>
            <ac:spMk id="2" creationId="{5B93A561-6B1A-4BAA-A62F-9CCF6756C8B4}"/>
          </ac:spMkLst>
        </pc:spChg>
        <pc:spChg chg="del">
          <ac:chgData name="斉藤 徹" userId="33296064-e4da-4a39-8a9b-7979342510de" providerId="ADAL" clId="{8AF105A0-2EB2-477D-A1AA-1B762F78F4A7}" dt="2021-10-01T03:02:44.470" v="6549"/>
          <ac:spMkLst>
            <pc:docMk/>
            <pc:sldMk cId="3155619710" sldId="269"/>
            <ac:spMk id="3" creationId="{7844A717-A1D9-4A1E-ABB9-D06D61C915FB}"/>
          </ac:spMkLst>
        </pc:spChg>
        <pc:spChg chg="add del mod">
          <ac:chgData name="斉藤 徹" userId="33296064-e4da-4a39-8a9b-7979342510de" providerId="ADAL" clId="{8AF105A0-2EB2-477D-A1AA-1B762F78F4A7}" dt="2021-10-01T03:02:51.787" v="6553"/>
          <ac:spMkLst>
            <pc:docMk/>
            <pc:sldMk cId="3155619710" sldId="269"/>
            <ac:spMk id="7" creationId="{6FC981AF-94DD-4EDA-A30A-542B6A02170D}"/>
          </ac:spMkLst>
        </pc:spChg>
        <pc:spChg chg="add del mod">
          <ac:chgData name="斉藤 徹" userId="33296064-e4da-4a39-8a9b-7979342510de" providerId="ADAL" clId="{8AF105A0-2EB2-477D-A1AA-1B762F78F4A7}" dt="2021-10-01T03:09:48.708" v="6839" actId="1076"/>
          <ac:spMkLst>
            <pc:docMk/>
            <pc:sldMk cId="3155619710" sldId="269"/>
            <ac:spMk id="10" creationId="{CFE30074-4E3F-43BE-A857-A46C85FC5410}"/>
          </ac:spMkLst>
        </pc:spChg>
        <pc:spChg chg="add del mod">
          <ac:chgData name="斉藤 徹" userId="33296064-e4da-4a39-8a9b-7979342510de" providerId="ADAL" clId="{8AF105A0-2EB2-477D-A1AA-1B762F78F4A7}" dt="2021-10-01T03:09:48.708" v="6839" actId="1076"/>
          <ac:spMkLst>
            <pc:docMk/>
            <pc:sldMk cId="3155619710" sldId="269"/>
            <ac:spMk id="11" creationId="{054773A6-B1BB-4803-B28A-8D34AC5A0090}"/>
          </ac:spMkLst>
        </pc:spChg>
        <pc:spChg chg="add del mod">
          <ac:chgData name="斉藤 徹" userId="33296064-e4da-4a39-8a9b-7979342510de" providerId="ADAL" clId="{8AF105A0-2EB2-477D-A1AA-1B762F78F4A7}" dt="2021-10-01T03:10:42.305" v="6860" actId="207"/>
          <ac:spMkLst>
            <pc:docMk/>
            <pc:sldMk cId="3155619710" sldId="269"/>
            <ac:spMk id="17" creationId="{39BC6016-6F2E-4743-9250-6B80D25C73DB}"/>
          </ac:spMkLst>
        </pc:spChg>
        <pc:spChg chg="add del mod">
          <ac:chgData name="斉藤 徹" userId="33296064-e4da-4a39-8a9b-7979342510de" providerId="ADAL" clId="{8AF105A0-2EB2-477D-A1AA-1B762F78F4A7}" dt="2021-10-01T03:10:45.477" v="6861" actId="207"/>
          <ac:spMkLst>
            <pc:docMk/>
            <pc:sldMk cId="3155619710" sldId="269"/>
            <ac:spMk id="18" creationId="{6253592B-4DFA-414F-B8B2-0EFD35F7E31F}"/>
          </ac:spMkLst>
        </pc:spChg>
        <pc:spChg chg="add del mod">
          <ac:chgData name="斉藤 徹" userId="33296064-e4da-4a39-8a9b-7979342510de" providerId="ADAL" clId="{8AF105A0-2EB2-477D-A1AA-1B762F78F4A7}" dt="2021-10-01T03:10:48.518" v="6862" actId="207"/>
          <ac:spMkLst>
            <pc:docMk/>
            <pc:sldMk cId="3155619710" sldId="269"/>
            <ac:spMk id="19" creationId="{4FB3BA45-7F21-4097-AA20-5D8AB1DA68E9}"/>
          </ac:spMkLst>
        </pc:spChg>
        <pc:spChg chg="add del mod">
          <ac:chgData name="斉藤 徹" userId="33296064-e4da-4a39-8a9b-7979342510de" providerId="ADAL" clId="{8AF105A0-2EB2-477D-A1AA-1B762F78F4A7}" dt="2021-10-01T03:10:18.231" v="6858" actId="20577"/>
          <ac:spMkLst>
            <pc:docMk/>
            <pc:sldMk cId="3155619710" sldId="269"/>
            <ac:spMk id="20" creationId="{363E2925-677A-4F5D-A33B-849C38A59D1C}"/>
          </ac:spMkLst>
        </pc:spChg>
        <pc:spChg chg="add del mod">
          <ac:chgData name="斉藤 徹" userId="33296064-e4da-4a39-8a9b-7979342510de" providerId="ADAL" clId="{8AF105A0-2EB2-477D-A1AA-1B762F78F4A7}" dt="2021-10-01T03:11:00.406" v="6864" actId="208"/>
          <ac:spMkLst>
            <pc:docMk/>
            <pc:sldMk cId="3155619710" sldId="269"/>
            <ac:spMk id="21" creationId="{13A08787-F0C9-4695-9FDC-AFF08CB5C600}"/>
          </ac:spMkLst>
        </pc:spChg>
        <pc:spChg chg="add del mod">
          <ac:chgData name="斉藤 徹" userId="33296064-e4da-4a39-8a9b-7979342510de" providerId="ADAL" clId="{8AF105A0-2EB2-477D-A1AA-1B762F78F4A7}" dt="2021-10-01T03:09:44.142" v="6838" actId="21"/>
          <ac:spMkLst>
            <pc:docMk/>
            <pc:sldMk cId="3155619710" sldId="269"/>
            <ac:spMk id="23" creationId="{91AB79D9-2EC7-4CAF-B3C9-6415A82ABBA8}"/>
          </ac:spMkLst>
        </pc:spChg>
        <pc:picChg chg="add del mod">
          <ac:chgData name="斉藤 徹" userId="33296064-e4da-4a39-8a9b-7979342510de" providerId="ADAL" clId="{8AF105A0-2EB2-477D-A1AA-1B762F78F4A7}" dt="2021-10-01T03:02:46.211" v="6552" actId="21"/>
          <ac:picMkLst>
            <pc:docMk/>
            <pc:sldMk cId="3155619710" sldId="269"/>
            <ac:picMk id="5" creationId="{61671685-13D6-4982-9313-79E9B6BDC39E}"/>
          </ac:picMkLst>
        </pc:picChg>
        <pc:picChg chg="add del mod">
          <ac:chgData name="斉藤 徹" userId="33296064-e4da-4a39-8a9b-7979342510de" providerId="ADAL" clId="{8AF105A0-2EB2-477D-A1AA-1B762F78F4A7}" dt="2021-10-01T03:09:48.708" v="6839" actId="1076"/>
          <ac:picMkLst>
            <pc:docMk/>
            <pc:sldMk cId="3155619710" sldId="269"/>
            <ac:picMk id="9" creationId="{5818BEBA-8C90-4578-867D-1BAF2DA17B1C}"/>
          </ac:picMkLst>
        </pc:picChg>
        <pc:cxnChg chg="add del mod">
          <ac:chgData name="斉藤 徹" userId="33296064-e4da-4a39-8a9b-7979342510de" providerId="ADAL" clId="{8AF105A0-2EB2-477D-A1AA-1B762F78F4A7}" dt="2021-10-01T03:11:07.951" v="6865" actId="208"/>
          <ac:cxnSpMkLst>
            <pc:docMk/>
            <pc:sldMk cId="3155619710" sldId="269"/>
            <ac:cxnSpMk id="13" creationId="{97AFC64A-F145-4D9A-B931-5AC3770E81B0}"/>
          </ac:cxnSpMkLst>
        </pc:cxnChg>
        <pc:cxnChg chg="add del mod">
          <ac:chgData name="斉藤 徹" userId="33296064-e4da-4a39-8a9b-7979342510de" providerId="ADAL" clId="{8AF105A0-2EB2-477D-A1AA-1B762F78F4A7}" dt="2021-10-01T03:10:32.145" v="6859" actId="208"/>
          <ac:cxnSpMkLst>
            <pc:docMk/>
            <pc:sldMk cId="3155619710" sldId="269"/>
            <ac:cxnSpMk id="15" creationId="{BF3BFBEF-2D13-4F6B-B775-CEE864A8B049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3:33:45.882" v="7256" actId="14100"/>
        <pc:sldMkLst>
          <pc:docMk/>
          <pc:sldMk cId="1877036818" sldId="270"/>
        </pc:sldMkLst>
        <pc:spChg chg="mod">
          <ac:chgData name="斉藤 徹" userId="33296064-e4da-4a39-8a9b-7979342510de" providerId="ADAL" clId="{8AF105A0-2EB2-477D-A1AA-1B762F78F4A7}" dt="2021-10-01T03:22:49.836" v="6903" actId="20577"/>
          <ac:spMkLst>
            <pc:docMk/>
            <pc:sldMk cId="1877036818" sldId="270"/>
            <ac:spMk id="2" creationId="{D20749B3-FC34-42C6-9300-D3026E54A103}"/>
          </ac:spMkLst>
        </pc:spChg>
        <pc:spChg chg="del">
          <ac:chgData name="斉藤 徹" userId="33296064-e4da-4a39-8a9b-7979342510de" providerId="ADAL" clId="{8AF105A0-2EB2-477D-A1AA-1B762F78F4A7}" dt="2021-10-01T03:22:32.605" v="6867"/>
          <ac:spMkLst>
            <pc:docMk/>
            <pc:sldMk cId="1877036818" sldId="270"/>
            <ac:spMk id="3" creationId="{C6DDC596-B434-4C4C-8CF3-3C7569765E6F}"/>
          </ac:spMkLst>
        </pc:spChg>
        <pc:spChg chg="add mod">
          <ac:chgData name="斉藤 徹" userId="33296064-e4da-4a39-8a9b-7979342510de" providerId="ADAL" clId="{8AF105A0-2EB2-477D-A1AA-1B762F78F4A7}" dt="2021-10-01T03:24:01.298" v="6914" actId="14100"/>
          <ac:spMkLst>
            <pc:docMk/>
            <pc:sldMk cId="1877036818" sldId="270"/>
            <ac:spMk id="8" creationId="{43E6150D-E397-4024-BDC1-4B5A6FF9482E}"/>
          </ac:spMkLst>
        </pc:spChg>
        <pc:spChg chg="add mod">
          <ac:chgData name="斉藤 徹" userId="33296064-e4da-4a39-8a9b-7979342510de" providerId="ADAL" clId="{8AF105A0-2EB2-477D-A1AA-1B762F78F4A7}" dt="2021-10-01T03:33:45.882" v="7256" actId="14100"/>
          <ac:spMkLst>
            <pc:docMk/>
            <pc:sldMk cId="1877036818" sldId="270"/>
            <ac:spMk id="12" creationId="{87FCD5B5-FC8C-4E69-BBF5-9EA4899FDAAB}"/>
          </ac:spMkLst>
        </pc:spChg>
        <pc:picChg chg="add mod">
          <ac:chgData name="斉藤 徹" userId="33296064-e4da-4a39-8a9b-7979342510de" providerId="ADAL" clId="{8AF105A0-2EB2-477D-A1AA-1B762F78F4A7}" dt="2021-10-01T03:23:41.097" v="6911" actId="14100"/>
          <ac:picMkLst>
            <pc:docMk/>
            <pc:sldMk cId="1877036818" sldId="270"/>
            <ac:picMk id="5" creationId="{B1A09A39-EC1A-4391-9F21-48FFC7DA07C2}"/>
          </ac:picMkLst>
        </pc:picChg>
        <pc:picChg chg="add mod">
          <ac:chgData name="斉藤 徹" userId="33296064-e4da-4a39-8a9b-7979342510de" providerId="ADAL" clId="{8AF105A0-2EB2-477D-A1AA-1B762F78F4A7}" dt="2021-10-01T03:23:37.243" v="6910" actId="1076"/>
          <ac:picMkLst>
            <pc:docMk/>
            <pc:sldMk cId="1877036818" sldId="270"/>
            <ac:picMk id="7" creationId="{A9BB5470-F38E-4437-A786-FAC301EB8C7E}"/>
          </ac:picMkLst>
        </pc:picChg>
        <pc:cxnChg chg="add mod">
          <ac:chgData name="斉藤 徹" userId="33296064-e4da-4a39-8a9b-7979342510de" providerId="ADAL" clId="{8AF105A0-2EB2-477D-A1AA-1B762F78F4A7}" dt="2021-10-01T03:24:26.236" v="6917" actId="14100"/>
          <ac:cxnSpMkLst>
            <pc:docMk/>
            <pc:sldMk cId="1877036818" sldId="270"/>
            <ac:cxnSpMk id="9" creationId="{68EDBBB3-4BDF-46EF-A607-F6CD8D3AF614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5:46:42.647" v="7561" actId="1076"/>
        <pc:sldMkLst>
          <pc:docMk/>
          <pc:sldMk cId="73137160" sldId="271"/>
        </pc:sldMkLst>
        <pc:spChg chg="add mod">
          <ac:chgData name="斉藤 徹" userId="33296064-e4da-4a39-8a9b-7979342510de" providerId="ADAL" clId="{8AF105A0-2EB2-477D-A1AA-1B762F78F4A7}" dt="2021-10-01T03:25:42.957" v="6933" actId="14100"/>
          <ac:spMkLst>
            <pc:docMk/>
            <pc:sldMk cId="73137160" sldId="271"/>
            <ac:spMk id="5" creationId="{85813771-EB8A-4284-B8A9-ED3A13461D64}"/>
          </ac:spMkLst>
        </pc:spChg>
        <pc:spChg chg="add mod">
          <ac:chgData name="斉藤 徹" userId="33296064-e4da-4a39-8a9b-7979342510de" providerId="ADAL" clId="{8AF105A0-2EB2-477D-A1AA-1B762F78F4A7}" dt="2021-10-01T03:25:51.287" v="6936" actId="14100"/>
          <ac:spMkLst>
            <pc:docMk/>
            <pc:sldMk cId="73137160" sldId="271"/>
            <ac:spMk id="6" creationId="{6BC40218-0BE8-4C7D-93B1-C1C9F7E57585}"/>
          </ac:spMkLst>
        </pc:spChg>
        <pc:spChg chg="add mod">
          <ac:chgData name="斉藤 徹" userId="33296064-e4da-4a39-8a9b-7979342510de" providerId="ADAL" clId="{8AF105A0-2EB2-477D-A1AA-1B762F78F4A7}" dt="2021-10-01T03:25:56.752" v="6938" actId="1076"/>
          <ac:spMkLst>
            <pc:docMk/>
            <pc:sldMk cId="73137160" sldId="271"/>
            <ac:spMk id="7" creationId="{41A1A0DB-FF55-47AD-AE10-CE4589792976}"/>
          </ac:spMkLst>
        </pc:spChg>
        <pc:spChg chg="add del mod">
          <ac:chgData name="斉藤 徹" userId="33296064-e4da-4a39-8a9b-7979342510de" providerId="ADAL" clId="{8AF105A0-2EB2-477D-A1AA-1B762F78F4A7}" dt="2021-10-01T03:26:05.335" v="6940" actId="21"/>
          <ac:spMkLst>
            <pc:docMk/>
            <pc:sldMk cId="73137160" sldId="271"/>
            <ac:spMk id="8" creationId="{923A65D0-B898-4EE5-9969-221F96D0F67D}"/>
          </ac:spMkLst>
        </pc:spChg>
        <pc:spChg chg="add mod">
          <ac:chgData name="斉藤 徹" userId="33296064-e4da-4a39-8a9b-7979342510de" providerId="ADAL" clId="{8AF105A0-2EB2-477D-A1AA-1B762F78F4A7}" dt="2021-10-01T03:27:20.100" v="6968" actId="207"/>
          <ac:spMkLst>
            <pc:docMk/>
            <pc:sldMk cId="73137160" sldId="271"/>
            <ac:spMk id="9" creationId="{D255E3CC-7A98-4A83-811B-A7FB43C0E99F}"/>
          </ac:spMkLst>
        </pc:spChg>
        <pc:spChg chg="add mod">
          <ac:chgData name="斉藤 徹" userId="33296064-e4da-4a39-8a9b-7979342510de" providerId="ADAL" clId="{8AF105A0-2EB2-477D-A1AA-1B762F78F4A7}" dt="2021-10-01T03:28:52.359" v="6988" actId="14100"/>
          <ac:spMkLst>
            <pc:docMk/>
            <pc:sldMk cId="73137160" sldId="271"/>
            <ac:spMk id="21" creationId="{C2333510-21BF-4BA9-914A-DEE1D4FF2956}"/>
          </ac:spMkLst>
        </pc:spChg>
        <pc:spChg chg="add mod">
          <ac:chgData name="斉藤 徹" userId="33296064-e4da-4a39-8a9b-7979342510de" providerId="ADAL" clId="{8AF105A0-2EB2-477D-A1AA-1B762F78F4A7}" dt="2021-10-01T05:46:42.647" v="7561" actId="1076"/>
          <ac:spMkLst>
            <pc:docMk/>
            <pc:sldMk cId="73137160" sldId="271"/>
            <ac:spMk id="22" creationId="{12584CF0-719E-41D5-8DC6-E8F375281BA7}"/>
          </ac:spMkLst>
        </pc:spChg>
        <pc:spChg chg="add mod">
          <ac:chgData name="斉藤 徹" userId="33296064-e4da-4a39-8a9b-7979342510de" providerId="ADAL" clId="{8AF105A0-2EB2-477D-A1AA-1B762F78F4A7}" dt="2021-10-01T03:31:04.138" v="7148" actId="14100"/>
          <ac:spMkLst>
            <pc:docMk/>
            <pc:sldMk cId="73137160" sldId="271"/>
            <ac:spMk id="23" creationId="{B6D31E23-ADF9-42B2-B2A3-4430A6FD76C5}"/>
          </ac:spMkLst>
        </pc:spChg>
        <pc:picChg chg="add mod">
          <ac:chgData name="斉藤 徹" userId="33296064-e4da-4a39-8a9b-7979342510de" providerId="ADAL" clId="{8AF105A0-2EB2-477D-A1AA-1B762F78F4A7}" dt="2021-10-01T03:28:41.401" v="6986" actId="1076"/>
          <ac:picMkLst>
            <pc:docMk/>
            <pc:sldMk cId="73137160" sldId="271"/>
            <ac:picMk id="4" creationId="{CA78B03F-22A6-4071-A1AB-BEC048936F58}"/>
          </ac:picMkLst>
        </pc:picChg>
        <pc:cxnChg chg="add mod">
          <ac:chgData name="斉藤 徹" userId="33296064-e4da-4a39-8a9b-7979342510de" providerId="ADAL" clId="{8AF105A0-2EB2-477D-A1AA-1B762F78F4A7}" dt="2021-10-01T03:27:50.973" v="6971" actId="14100"/>
          <ac:cxnSpMkLst>
            <pc:docMk/>
            <pc:sldMk cId="73137160" sldId="271"/>
            <ac:cxnSpMk id="10" creationId="{C08DB785-DDA7-4CEE-B214-CBB1ACB6FC90}"/>
          </ac:cxnSpMkLst>
        </pc:cxnChg>
        <pc:cxnChg chg="add mod">
          <ac:chgData name="斉藤 徹" userId="33296064-e4da-4a39-8a9b-7979342510de" providerId="ADAL" clId="{8AF105A0-2EB2-477D-A1AA-1B762F78F4A7}" dt="2021-10-01T03:28:00.590" v="6975" actId="14100"/>
          <ac:cxnSpMkLst>
            <pc:docMk/>
            <pc:sldMk cId="73137160" sldId="271"/>
            <ac:cxnSpMk id="12" creationId="{BE6145FD-3DF4-4E5C-913D-1D0978F83680}"/>
          </ac:cxnSpMkLst>
        </pc:cxnChg>
        <pc:cxnChg chg="add mod">
          <ac:chgData name="斉藤 徹" userId="33296064-e4da-4a39-8a9b-7979342510de" providerId="ADAL" clId="{8AF105A0-2EB2-477D-A1AA-1B762F78F4A7}" dt="2021-10-01T03:28:12.017" v="6979" actId="14100"/>
          <ac:cxnSpMkLst>
            <pc:docMk/>
            <pc:sldMk cId="73137160" sldId="271"/>
            <ac:cxnSpMk id="15" creationId="{7C95619F-A255-4CB6-9E52-3EAC2D5DE785}"/>
          </ac:cxnSpMkLst>
        </pc:cxnChg>
        <pc:cxnChg chg="add mod">
          <ac:chgData name="斉藤 徹" userId="33296064-e4da-4a39-8a9b-7979342510de" providerId="ADAL" clId="{8AF105A0-2EB2-477D-A1AA-1B762F78F4A7}" dt="2021-10-01T03:28:35.251" v="6983" actId="14100"/>
          <ac:cxnSpMkLst>
            <pc:docMk/>
            <pc:sldMk cId="73137160" sldId="271"/>
            <ac:cxnSpMk id="18" creationId="{229C3C29-CA5B-4EF7-98AF-E0B499C8D756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4:14:25.058" v="7496" actId="208"/>
        <pc:sldMkLst>
          <pc:docMk/>
          <pc:sldMk cId="1716326221" sldId="272"/>
        </pc:sldMkLst>
        <pc:spChg chg="del">
          <ac:chgData name="斉藤 徹" userId="33296064-e4da-4a39-8a9b-7979342510de" providerId="ADAL" clId="{8AF105A0-2EB2-477D-A1AA-1B762F78F4A7}" dt="2021-10-01T04:02:55.300" v="7268"/>
          <ac:spMkLst>
            <pc:docMk/>
            <pc:sldMk cId="1716326221" sldId="272"/>
            <ac:spMk id="3" creationId="{E99F6D9B-3DD3-4039-9609-EBF12BB9D62E}"/>
          </ac:spMkLst>
        </pc:spChg>
        <pc:spChg chg="add mod">
          <ac:chgData name="斉藤 徹" userId="33296064-e4da-4a39-8a9b-7979342510de" providerId="ADAL" clId="{8AF105A0-2EB2-477D-A1AA-1B762F78F4A7}" dt="2021-10-01T04:06:18.569" v="7396" actId="1076"/>
          <ac:spMkLst>
            <pc:docMk/>
            <pc:sldMk cId="1716326221" sldId="272"/>
            <ac:spMk id="6" creationId="{CED4E7A1-5FBD-4E27-8B27-A601BFB45EEE}"/>
          </ac:spMkLst>
        </pc:spChg>
        <pc:spChg chg="add mod">
          <ac:chgData name="斉藤 徹" userId="33296064-e4da-4a39-8a9b-7979342510de" providerId="ADAL" clId="{8AF105A0-2EB2-477D-A1AA-1B762F78F4A7}" dt="2021-10-01T04:14:11.699" v="7494" actId="207"/>
          <ac:spMkLst>
            <pc:docMk/>
            <pc:sldMk cId="1716326221" sldId="272"/>
            <ac:spMk id="7" creationId="{3B87F54B-CF3C-4BDA-A2C3-D37771777A73}"/>
          </ac:spMkLst>
        </pc:spChg>
        <pc:spChg chg="add mod">
          <ac:chgData name="斉藤 徹" userId="33296064-e4da-4a39-8a9b-7979342510de" providerId="ADAL" clId="{8AF105A0-2EB2-477D-A1AA-1B762F78F4A7}" dt="2021-10-01T04:14:25.058" v="7496" actId="208"/>
          <ac:spMkLst>
            <pc:docMk/>
            <pc:sldMk cId="1716326221" sldId="272"/>
            <ac:spMk id="8" creationId="{E01A1C14-FF52-421D-8C7C-3775B2D7EE3E}"/>
          </ac:spMkLst>
        </pc:spChg>
        <pc:spChg chg="add mod">
          <ac:chgData name="斉藤 徹" userId="33296064-e4da-4a39-8a9b-7979342510de" providerId="ADAL" clId="{8AF105A0-2EB2-477D-A1AA-1B762F78F4A7}" dt="2021-10-01T04:09:58.493" v="7459" actId="1076"/>
          <ac:spMkLst>
            <pc:docMk/>
            <pc:sldMk cId="1716326221" sldId="272"/>
            <ac:spMk id="11" creationId="{0226F341-146B-4733-A55C-9DAEF09D4E31}"/>
          </ac:spMkLst>
        </pc:spChg>
        <pc:spChg chg="add mod">
          <ac:chgData name="斉藤 徹" userId="33296064-e4da-4a39-8a9b-7979342510de" providerId="ADAL" clId="{8AF105A0-2EB2-477D-A1AA-1B762F78F4A7}" dt="2021-10-01T04:11:34.837" v="7470" actId="14100"/>
          <ac:spMkLst>
            <pc:docMk/>
            <pc:sldMk cId="1716326221" sldId="272"/>
            <ac:spMk id="12" creationId="{143F6197-2A89-4116-BBDB-C840979AA5A4}"/>
          </ac:spMkLst>
        </pc:spChg>
        <pc:spChg chg="add mod">
          <ac:chgData name="斉藤 徹" userId="33296064-e4da-4a39-8a9b-7979342510de" providerId="ADAL" clId="{8AF105A0-2EB2-477D-A1AA-1B762F78F4A7}" dt="2021-10-01T04:13:04.864" v="7483" actId="208"/>
          <ac:spMkLst>
            <pc:docMk/>
            <pc:sldMk cId="1716326221" sldId="272"/>
            <ac:spMk id="15" creationId="{8D547458-8304-4B75-B9BC-9709405CE387}"/>
          </ac:spMkLst>
        </pc:spChg>
        <pc:spChg chg="add mod">
          <ac:chgData name="斉藤 徹" userId="33296064-e4da-4a39-8a9b-7979342510de" providerId="ADAL" clId="{8AF105A0-2EB2-477D-A1AA-1B762F78F4A7}" dt="2021-10-01T04:13:33.804" v="7487" actId="208"/>
          <ac:spMkLst>
            <pc:docMk/>
            <pc:sldMk cId="1716326221" sldId="272"/>
            <ac:spMk id="18" creationId="{C4A40705-4042-4479-8C19-E7B3FC4F9562}"/>
          </ac:spMkLst>
        </pc:spChg>
        <pc:picChg chg="add mod">
          <ac:chgData name="斉藤 徹" userId="33296064-e4da-4a39-8a9b-7979342510de" providerId="ADAL" clId="{8AF105A0-2EB2-477D-A1AA-1B762F78F4A7}" dt="2021-10-01T04:11:23.930" v="7466" actId="1076"/>
          <ac:picMkLst>
            <pc:docMk/>
            <pc:sldMk cId="1716326221" sldId="272"/>
            <ac:picMk id="5" creationId="{5CB3711F-9F6F-465B-ADFC-E1C1317D7EB1}"/>
          </ac:picMkLst>
        </pc:picChg>
        <pc:picChg chg="add mod">
          <ac:chgData name="斉藤 徹" userId="33296064-e4da-4a39-8a9b-7979342510de" providerId="ADAL" clId="{8AF105A0-2EB2-477D-A1AA-1B762F78F4A7}" dt="2021-10-01T04:10:49.138" v="7463" actId="14100"/>
          <ac:picMkLst>
            <pc:docMk/>
            <pc:sldMk cId="1716326221" sldId="272"/>
            <ac:picMk id="10" creationId="{11F98AFA-D9EE-48DA-819E-7FF4AB63BBF9}"/>
          </ac:picMkLst>
        </pc:picChg>
        <pc:cxnChg chg="add mod">
          <ac:chgData name="斉藤 徹" userId="33296064-e4da-4a39-8a9b-7979342510de" providerId="ADAL" clId="{8AF105A0-2EB2-477D-A1AA-1B762F78F4A7}" dt="2021-10-01T04:12:04.857" v="7473" actId="208"/>
          <ac:cxnSpMkLst>
            <pc:docMk/>
            <pc:sldMk cId="1716326221" sldId="272"/>
            <ac:cxnSpMk id="14" creationId="{EABFC211-C6FF-42E1-A9B1-17BDB6353B79}"/>
          </ac:cxnSpMkLst>
        </pc:cxnChg>
        <pc:cxnChg chg="add mod">
          <ac:chgData name="斉藤 徹" userId="33296064-e4da-4a39-8a9b-7979342510de" providerId="ADAL" clId="{8AF105A0-2EB2-477D-A1AA-1B762F78F4A7}" dt="2021-10-01T04:12:59.738" v="7482" actId="208"/>
          <ac:cxnSpMkLst>
            <pc:docMk/>
            <pc:sldMk cId="1716326221" sldId="272"/>
            <ac:cxnSpMk id="16" creationId="{5B8FF6F5-1070-45F0-8CAD-699524AF0CB4}"/>
          </ac:cxnSpMkLst>
        </pc:cxnChg>
        <pc:cxnChg chg="add mod">
          <ac:chgData name="斉藤 徹" userId="33296064-e4da-4a39-8a9b-7979342510de" providerId="ADAL" clId="{8AF105A0-2EB2-477D-A1AA-1B762F78F4A7}" dt="2021-10-01T04:13:55.114" v="7492" actId="208"/>
          <ac:cxnSpMkLst>
            <pc:docMk/>
            <pc:sldMk cId="1716326221" sldId="272"/>
            <ac:cxnSpMk id="19" creationId="{18B2CE7C-EBF4-44B1-A442-B7400CBED0DB}"/>
          </ac:cxnSpMkLst>
        </pc:cxnChg>
      </pc:sldChg>
      <pc:sldChg chg="addSp modSp new mod ord">
        <pc:chgData name="斉藤 徹" userId="33296064-e4da-4a39-8a9b-7979342510de" providerId="ADAL" clId="{8AF105A0-2EB2-477D-A1AA-1B762F78F4A7}" dt="2021-10-01T06:44:49.420" v="8695" actId="20577"/>
        <pc:sldMkLst>
          <pc:docMk/>
          <pc:sldMk cId="775380575" sldId="273"/>
        </pc:sldMkLst>
        <pc:spChg chg="add mod">
          <ac:chgData name="斉藤 徹" userId="33296064-e4da-4a39-8a9b-7979342510de" providerId="ADAL" clId="{8AF105A0-2EB2-477D-A1AA-1B762F78F4A7}" dt="2021-10-01T05:45:40.286" v="7550" actId="1076"/>
          <ac:spMkLst>
            <pc:docMk/>
            <pc:sldMk cId="775380575" sldId="273"/>
            <ac:spMk id="6" creationId="{34D59ECF-2B24-4C1D-AA7E-6555EF3AE84B}"/>
          </ac:spMkLst>
        </pc:spChg>
        <pc:spChg chg="add mod">
          <ac:chgData name="斉藤 徹" userId="33296064-e4da-4a39-8a9b-7979342510de" providerId="ADAL" clId="{8AF105A0-2EB2-477D-A1AA-1B762F78F4A7}" dt="2021-10-01T06:09:29.337" v="8203" actId="14100"/>
          <ac:spMkLst>
            <pc:docMk/>
            <pc:sldMk cId="775380575" sldId="273"/>
            <ac:spMk id="13" creationId="{DDEE10FE-F217-4AC6-98FB-4B13C40E836A}"/>
          </ac:spMkLst>
        </pc:spChg>
        <pc:spChg chg="add mod">
          <ac:chgData name="斉藤 徹" userId="33296064-e4da-4a39-8a9b-7979342510de" providerId="ADAL" clId="{8AF105A0-2EB2-477D-A1AA-1B762F78F4A7}" dt="2021-10-01T06:44:49.420" v="8695" actId="20577"/>
          <ac:spMkLst>
            <pc:docMk/>
            <pc:sldMk cId="775380575" sldId="273"/>
            <ac:spMk id="14" creationId="{B201B1E3-A99D-41B1-964F-F68CFC090FDF}"/>
          </ac:spMkLst>
        </pc:spChg>
        <pc:picChg chg="add mod">
          <ac:chgData name="斉藤 徹" userId="33296064-e4da-4a39-8a9b-7979342510de" providerId="ADAL" clId="{8AF105A0-2EB2-477D-A1AA-1B762F78F4A7}" dt="2021-10-01T05:45:23.300" v="7546" actId="1076"/>
          <ac:picMkLst>
            <pc:docMk/>
            <pc:sldMk cId="775380575" sldId="273"/>
            <ac:picMk id="5" creationId="{09C85AF1-7574-43EB-84F1-B1CD15EF803A}"/>
          </ac:picMkLst>
        </pc:picChg>
        <pc:cxnChg chg="add mod">
          <ac:chgData name="斉藤 徹" userId="33296064-e4da-4a39-8a9b-7979342510de" providerId="ADAL" clId="{8AF105A0-2EB2-477D-A1AA-1B762F78F4A7}" dt="2021-10-01T05:45:48.799" v="7552" actId="14100"/>
          <ac:cxnSpMkLst>
            <pc:docMk/>
            <pc:sldMk cId="775380575" sldId="273"/>
            <ac:cxnSpMk id="7" creationId="{35088C69-5057-40EF-829A-FA15FD70DCDB}"/>
          </ac:cxnSpMkLst>
        </pc:cxnChg>
        <pc:cxnChg chg="add mod">
          <ac:chgData name="斉藤 徹" userId="33296064-e4da-4a39-8a9b-7979342510de" providerId="ADAL" clId="{8AF105A0-2EB2-477D-A1AA-1B762F78F4A7}" dt="2021-10-01T05:46:07.728" v="7557" actId="1035"/>
          <ac:cxnSpMkLst>
            <pc:docMk/>
            <pc:sldMk cId="775380575" sldId="273"/>
            <ac:cxnSpMk id="10" creationId="{9D7C3BC9-C4F4-4457-B81A-FD3C560B767A}"/>
          </ac:cxnSpMkLst>
        </pc:cxnChg>
        <pc:cxnChg chg="add mod">
          <ac:chgData name="斉藤 徹" userId="33296064-e4da-4a39-8a9b-7979342510de" providerId="ADAL" clId="{8AF105A0-2EB2-477D-A1AA-1B762F78F4A7}" dt="2021-10-01T05:46:21.966" v="7560" actId="14100"/>
          <ac:cxnSpMkLst>
            <pc:docMk/>
            <pc:sldMk cId="775380575" sldId="273"/>
            <ac:cxnSpMk id="11" creationId="{7D799AB5-D20B-4170-A88F-CB6B7169FC4B}"/>
          </ac:cxnSpMkLst>
        </pc:cxnChg>
      </pc:sldChg>
      <pc:sldChg chg="addSp modSp new mod ord modAnim">
        <pc:chgData name="斉藤 徹" userId="33296064-e4da-4a39-8a9b-7979342510de" providerId="ADAL" clId="{8AF105A0-2EB2-477D-A1AA-1B762F78F4A7}" dt="2021-10-04T03:47:52.712" v="11304"/>
        <pc:sldMkLst>
          <pc:docMk/>
          <pc:sldMk cId="4001767486" sldId="274"/>
        </pc:sldMkLst>
        <pc:spChg chg="add mod">
          <ac:chgData name="斉藤 徹" userId="33296064-e4da-4a39-8a9b-7979342510de" providerId="ADAL" clId="{8AF105A0-2EB2-477D-A1AA-1B762F78F4A7}" dt="2021-10-01T05:56:18.022" v="7894" actId="1076"/>
          <ac:spMkLst>
            <pc:docMk/>
            <pc:sldMk cId="4001767486" sldId="274"/>
            <ac:spMk id="6" creationId="{5880AC61-7CE0-4E69-935E-91D834817FB1}"/>
          </ac:spMkLst>
        </pc:spChg>
        <pc:spChg chg="add mod">
          <ac:chgData name="斉藤 徹" userId="33296064-e4da-4a39-8a9b-7979342510de" providerId="ADAL" clId="{8AF105A0-2EB2-477D-A1AA-1B762F78F4A7}" dt="2021-10-01T05:56:34.946" v="7898" actId="1076"/>
          <ac:spMkLst>
            <pc:docMk/>
            <pc:sldMk cId="4001767486" sldId="274"/>
            <ac:spMk id="7" creationId="{E8F17AC6-9538-48CC-860A-31B230C2BED4}"/>
          </ac:spMkLst>
        </pc:spChg>
        <pc:spChg chg="add mod">
          <ac:chgData name="斉藤 徹" userId="33296064-e4da-4a39-8a9b-7979342510de" providerId="ADAL" clId="{8AF105A0-2EB2-477D-A1AA-1B762F78F4A7}" dt="2021-10-01T06:43:24.476" v="8633" actId="14100"/>
          <ac:spMkLst>
            <pc:docMk/>
            <pc:sldMk cId="4001767486" sldId="274"/>
            <ac:spMk id="8" creationId="{10A68F5C-9F11-4BAB-B791-B9D4ED3A114E}"/>
          </ac:spMkLst>
        </pc:spChg>
        <pc:spChg chg="add mod">
          <ac:chgData name="斉藤 徹" userId="33296064-e4da-4a39-8a9b-7979342510de" providerId="ADAL" clId="{8AF105A0-2EB2-477D-A1AA-1B762F78F4A7}" dt="2021-10-01T06:04:55.450" v="8200" actId="207"/>
          <ac:spMkLst>
            <pc:docMk/>
            <pc:sldMk cId="4001767486" sldId="274"/>
            <ac:spMk id="15" creationId="{733C96F1-B1C8-4498-9AEC-5EA225EBF820}"/>
          </ac:spMkLst>
        </pc:spChg>
        <pc:spChg chg="add mod">
          <ac:chgData name="斉藤 徹" userId="33296064-e4da-4a39-8a9b-7979342510de" providerId="ADAL" clId="{8AF105A0-2EB2-477D-A1AA-1B762F78F4A7}" dt="2021-10-01T06:04:17.288" v="8197" actId="207"/>
          <ac:spMkLst>
            <pc:docMk/>
            <pc:sldMk cId="4001767486" sldId="274"/>
            <ac:spMk id="16" creationId="{274CA95F-2229-446B-87F9-825F769CC9D9}"/>
          </ac:spMkLst>
        </pc:spChg>
        <pc:spChg chg="add mod">
          <ac:chgData name="斉藤 徹" userId="33296064-e4da-4a39-8a9b-7979342510de" providerId="ADAL" clId="{8AF105A0-2EB2-477D-A1AA-1B762F78F4A7}" dt="2021-10-01T06:05:00.855" v="8201" actId="207"/>
          <ac:spMkLst>
            <pc:docMk/>
            <pc:sldMk cId="4001767486" sldId="274"/>
            <ac:spMk id="17" creationId="{F9817438-0227-489E-A431-8EE781A7600D}"/>
          </ac:spMkLst>
        </pc:spChg>
        <pc:spChg chg="add mod">
          <ac:chgData name="斉藤 徹" userId="33296064-e4da-4a39-8a9b-7979342510de" providerId="ADAL" clId="{8AF105A0-2EB2-477D-A1AA-1B762F78F4A7}" dt="2021-10-01T06:04:22.242" v="8198" actId="207"/>
          <ac:spMkLst>
            <pc:docMk/>
            <pc:sldMk cId="4001767486" sldId="274"/>
            <ac:spMk id="18" creationId="{ED6C2B73-C5F8-4E0A-8679-C62685283482}"/>
          </ac:spMkLst>
        </pc:spChg>
        <pc:spChg chg="add mod">
          <ac:chgData name="斉藤 徹" userId="33296064-e4da-4a39-8a9b-7979342510de" providerId="ADAL" clId="{8AF105A0-2EB2-477D-A1AA-1B762F78F4A7}" dt="2021-10-01T06:44:26.486" v="8664" actId="208"/>
          <ac:spMkLst>
            <pc:docMk/>
            <pc:sldMk cId="4001767486" sldId="274"/>
            <ac:spMk id="19" creationId="{DD751489-4F7F-4CE5-BCE0-54FFAF68B098}"/>
          </ac:spMkLst>
        </pc:spChg>
        <pc:picChg chg="add mod">
          <ac:chgData name="斉藤 徹" userId="33296064-e4da-4a39-8a9b-7979342510de" providerId="ADAL" clId="{8AF105A0-2EB2-477D-A1AA-1B762F78F4A7}" dt="2021-10-01T05:58:12.739" v="7963" actId="1076"/>
          <ac:picMkLst>
            <pc:docMk/>
            <pc:sldMk cId="4001767486" sldId="274"/>
            <ac:picMk id="5" creationId="{D687252C-F186-430D-B899-528F8FE938F2}"/>
          </ac:picMkLst>
        </pc:picChg>
        <pc:cxnChg chg="add mod">
          <ac:chgData name="斉藤 徹" userId="33296064-e4da-4a39-8a9b-7979342510de" providerId="ADAL" clId="{8AF105A0-2EB2-477D-A1AA-1B762F78F4A7}" dt="2021-10-01T05:57:59.533" v="7959" actId="14100"/>
          <ac:cxnSpMkLst>
            <pc:docMk/>
            <pc:sldMk cId="4001767486" sldId="274"/>
            <ac:cxnSpMk id="9" creationId="{28E39261-34C4-4027-AAFE-158977BEA698}"/>
          </ac:cxnSpMkLst>
        </pc:cxnChg>
        <pc:cxnChg chg="add mod">
          <ac:chgData name="斉藤 徹" userId="33296064-e4da-4a39-8a9b-7979342510de" providerId="ADAL" clId="{8AF105A0-2EB2-477D-A1AA-1B762F78F4A7}" dt="2021-10-01T06:04:40.899" v="8199" actId="208"/>
          <ac:cxnSpMkLst>
            <pc:docMk/>
            <pc:sldMk cId="4001767486" sldId="274"/>
            <ac:cxnSpMk id="11" creationId="{9EBE919E-C386-4BA2-B4EB-68E3B31ABCB3}"/>
          </ac:cxnSpMkLst>
        </pc:cxnChg>
        <pc:cxnChg chg="add mod">
          <ac:chgData name="斉藤 徹" userId="33296064-e4da-4a39-8a9b-7979342510de" providerId="ADAL" clId="{8AF105A0-2EB2-477D-A1AA-1B762F78F4A7}" dt="2021-10-01T06:04:08.333" v="8196" actId="208"/>
          <ac:cxnSpMkLst>
            <pc:docMk/>
            <pc:sldMk cId="4001767486" sldId="274"/>
            <ac:cxnSpMk id="13" creationId="{EF85A201-4561-4745-8309-6C555699BB6D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6:16:40.325" v="8305" actId="1035"/>
        <pc:sldMkLst>
          <pc:docMk/>
          <pc:sldMk cId="1573822593" sldId="275"/>
        </pc:sldMkLst>
        <pc:spChg chg="add mod">
          <ac:chgData name="斉藤 徹" userId="33296064-e4da-4a39-8a9b-7979342510de" providerId="ADAL" clId="{8AF105A0-2EB2-477D-A1AA-1B762F78F4A7}" dt="2021-10-01T06:15:09.709" v="8251" actId="1076"/>
          <ac:spMkLst>
            <pc:docMk/>
            <pc:sldMk cId="1573822593" sldId="275"/>
            <ac:spMk id="6" creationId="{A346010C-F1E5-45D2-A111-576514AA57E8}"/>
          </ac:spMkLst>
        </pc:spChg>
        <pc:spChg chg="add del mod">
          <ac:chgData name="斉藤 徹" userId="33296064-e4da-4a39-8a9b-7979342510de" providerId="ADAL" clId="{8AF105A0-2EB2-477D-A1AA-1B762F78F4A7}" dt="2021-10-01T06:15:13.027" v="8252" actId="21"/>
          <ac:spMkLst>
            <pc:docMk/>
            <pc:sldMk cId="1573822593" sldId="275"/>
            <ac:spMk id="13" creationId="{71A89D70-172D-41A1-BC65-E073C8149548}"/>
          </ac:spMkLst>
        </pc:spChg>
        <pc:spChg chg="add mod">
          <ac:chgData name="斉藤 徹" userId="33296064-e4da-4a39-8a9b-7979342510de" providerId="ADAL" clId="{8AF105A0-2EB2-477D-A1AA-1B762F78F4A7}" dt="2021-10-01T06:16:40.325" v="8305" actId="1035"/>
          <ac:spMkLst>
            <pc:docMk/>
            <pc:sldMk cId="1573822593" sldId="275"/>
            <ac:spMk id="14" creationId="{AA5826F5-D3D3-4C11-92E6-394EE83252A0}"/>
          </ac:spMkLst>
        </pc:spChg>
        <pc:picChg chg="add mod">
          <ac:chgData name="斉藤 徹" userId="33296064-e4da-4a39-8a9b-7979342510de" providerId="ADAL" clId="{8AF105A0-2EB2-477D-A1AA-1B762F78F4A7}" dt="2021-10-01T06:13:59.355" v="8238" actId="14100"/>
          <ac:picMkLst>
            <pc:docMk/>
            <pc:sldMk cId="1573822593" sldId="275"/>
            <ac:picMk id="5" creationId="{BD07953B-4082-4E3D-97BC-F02290B8B6CF}"/>
          </ac:picMkLst>
        </pc:picChg>
        <pc:cxnChg chg="add mod">
          <ac:chgData name="斉藤 徹" userId="33296064-e4da-4a39-8a9b-7979342510de" providerId="ADAL" clId="{8AF105A0-2EB2-477D-A1AA-1B762F78F4A7}" dt="2021-10-01T06:15:09.709" v="8251" actId="1076"/>
          <ac:cxnSpMkLst>
            <pc:docMk/>
            <pc:sldMk cId="1573822593" sldId="275"/>
            <ac:cxnSpMk id="7" creationId="{F5C8BC0A-0E47-488A-BE38-6C0285F6A896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1T06:33:30.806" v="8613" actId="14100"/>
        <pc:sldMkLst>
          <pc:docMk/>
          <pc:sldMk cId="1650095800" sldId="276"/>
        </pc:sldMkLst>
        <pc:spChg chg="mod">
          <ac:chgData name="斉藤 徹" userId="33296064-e4da-4a39-8a9b-7979342510de" providerId="ADAL" clId="{8AF105A0-2EB2-477D-A1AA-1B762F78F4A7}" dt="2021-10-01T06:26:39.931" v="8352" actId="20577"/>
          <ac:spMkLst>
            <pc:docMk/>
            <pc:sldMk cId="1650095800" sldId="276"/>
            <ac:spMk id="2" creationId="{E9852BD9-B9CC-4DF3-88B8-A1A448871B5C}"/>
          </ac:spMkLst>
        </pc:spChg>
        <pc:spChg chg="add mod">
          <ac:chgData name="斉藤 徹" userId="33296064-e4da-4a39-8a9b-7979342510de" providerId="ADAL" clId="{8AF105A0-2EB2-477D-A1AA-1B762F78F4A7}" dt="2021-10-01T06:26:57.658" v="8354" actId="14100"/>
          <ac:spMkLst>
            <pc:docMk/>
            <pc:sldMk cId="1650095800" sldId="276"/>
            <ac:spMk id="6" creationId="{56CB37DD-1071-4A59-A184-AF51421B676B}"/>
          </ac:spMkLst>
        </pc:spChg>
        <pc:spChg chg="add mod">
          <ac:chgData name="斉藤 徹" userId="33296064-e4da-4a39-8a9b-7979342510de" providerId="ADAL" clId="{8AF105A0-2EB2-477D-A1AA-1B762F78F4A7}" dt="2021-10-01T06:28:07.044" v="8425" actId="122"/>
          <ac:spMkLst>
            <pc:docMk/>
            <pc:sldMk cId="1650095800" sldId="276"/>
            <ac:spMk id="9" creationId="{7F8E0DF1-60CD-4F2D-BA2D-513473AB9DF6}"/>
          </ac:spMkLst>
        </pc:spChg>
        <pc:spChg chg="add mod">
          <ac:chgData name="斉藤 徹" userId="33296064-e4da-4a39-8a9b-7979342510de" providerId="ADAL" clId="{8AF105A0-2EB2-477D-A1AA-1B762F78F4A7}" dt="2021-10-01T06:28:32.556" v="8433" actId="1076"/>
          <ac:spMkLst>
            <pc:docMk/>
            <pc:sldMk cId="1650095800" sldId="276"/>
            <ac:spMk id="10" creationId="{EAD16B7A-C690-4223-B14B-ADD5D9A8680A}"/>
          </ac:spMkLst>
        </pc:spChg>
        <pc:spChg chg="add mod">
          <ac:chgData name="斉藤 徹" userId="33296064-e4da-4a39-8a9b-7979342510de" providerId="ADAL" clId="{8AF105A0-2EB2-477D-A1AA-1B762F78F4A7}" dt="2021-10-01T06:29:23.722" v="8450" actId="1036"/>
          <ac:spMkLst>
            <pc:docMk/>
            <pc:sldMk cId="1650095800" sldId="276"/>
            <ac:spMk id="14" creationId="{11B3B9A5-F8DC-4022-9297-C0DD9BB9BFE5}"/>
          </ac:spMkLst>
        </pc:spChg>
        <pc:spChg chg="add mod">
          <ac:chgData name="斉藤 徹" userId="33296064-e4da-4a39-8a9b-7979342510de" providerId="ADAL" clId="{8AF105A0-2EB2-477D-A1AA-1B762F78F4A7}" dt="2021-10-01T06:30:12.575" v="8474" actId="14100"/>
          <ac:spMkLst>
            <pc:docMk/>
            <pc:sldMk cId="1650095800" sldId="276"/>
            <ac:spMk id="15" creationId="{A9292A90-FE6A-47F6-856B-805E2827D266}"/>
          </ac:spMkLst>
        </pc:spChg>
        <pc:spChg chg="add mod">
          <ac:chgData name="斉藤 徹" userId="33296064-e4da-4a39-8a9b-7979342510de" providerId="ADAL" clId="{8AF105A0-2EB2-477D-A1AA-1B762F78F4A7}" dt="2021-10-01T06:31:03.812" v="8529" actId="1076"/>
          <ac:spMkLst>
            <pc:docMk/>
            <pc:sldMk cId="1650095800" sldId="276"/>
            <ac:spMk id="16" creationId="{620CEC2A-4500-4872-8E46-0D6E983C046D}"/>
          </ac:spMkLst>
        </pc:spChg>
        <pc:picChg chg="add del mod">
          <ac:chgData name="斉藤 徹" userId="33296064-e4da-4a39-8a9b-7979342510de" providerId="ADAL" clId="{8AF105A0-2EB2-477D-A1AA-1B762F78F4A7}" dt="2021-10-01T06:29:04.601" v="8440" actId="1076"/>
          <ac:picMkLst>
            <pc:docMk/>
            <pc:sldMk cId="1650095800" sldId="276"/>
            <ac:picMk id="5" creationId="{62BE34CD-6745-46B1-AC07-AD298B7356E0}"/>
          </ac:picMkLst>
        </pc:picChg>
        <pc:cxnChg chg="add mod">
          <ac:chgData name="斉藤 徹" userId="33296064-e4da-4a39-8a9b-7979342510de" providerId="ADAL" clId="{8AF105A0-2EB2-477D-A1AA-1B762F78F4A7}" dt="2021-10-01T06:26:57.658" v="8354" actId="14100"/>
          <ac:cxnSpMkLst>
            <pc:docMk/>
            <pc:sldMk cId="1650095800" sldId="276"/>
            <ac:cxnSpMk id="7" creationId="{E732B675-0820-4E97-B862-B0AFBACD16FC}"/>
          </ac:cxnSpMkLst>
        </pc:cxnChg>
        <pc:cxnChg chg="add mod">
          <ac:chgData name="斉藤 徹" userId="33296064-e4da-4a39-8a9b-7979342510de" providerId="ADAL" clId="{8AF105A0-2EB2-477D-A1AA-1B762F78F4A7}" dt="2021-10-01T06:32:38.913" v="8546" actId="14100"/>
          <ac:cxnSpMkLst>
            <pc:docMk/>
            <pc:sldMk cId="1650095800" sldId="276"/>
            <ac:cxnSpMk id="11" creationId="{E3A8168B-1DEE-49F9-9076-FFAE75D16520}"/>
          </ac:cxnSpMkLst>
        </pc:cxnChg>
        <pc:cxnChg chg="add mod">
          <ac:chgData name="斉藤 徹" userId="33296064-e4da-4a39-8a9b-7979342510de" providerId="ADAL" clId="{8AF105A0-2EB2-477D-A1AA-1B762F78F4A7}" dt="2021-10-01T06:31:26.132" v="8532" actId="14100"/>
          <ac:cxnSpMkLst>
            <pc:docMk/>
            <pc:sldMk cId="1650095800" sldId="276"/>
            <ac:cxnSpMk id="17" creationId="{7A13A485-D600-4FFA-86E7-1E74B0D0438F}"/>
          </ac:cxnSpMkLst>
        </pc:cxnChg>
        <pc:cxnChg chg="add mod">
          <ac:chgData name="斉藤 徹" userId="33296064-e4da-4a39-8a9b-7979342510de" providerId="ADAL" clId="{8AF105A0-2EB2-477D-A1AA-1B762F78F4A7}" dt="2021-10-01T06:32:21.235" v="8545" actId="1036"/>
          <ac:cxnSpMkLst>
            <pc:docMk/>
            <pc:sldMk cId="1650095800" sldId="276"/>
            <ac:cxnSpMk id="21" creationId="{38CC7A5C-0B9A-494C-84A4-726B19636835}"/>
          </ac:cxnSpMkLst>
        </pc:cxnChg>
        <pc:cxnChg chg="add mod">
          <ac:chgData name="斉藤 徹" userId="33296064-e4da-4a39-8a9b-7979342510de" providerId="ADAL" clId="{8AF105A0-2EB2-477D-A1AA-1B762F78F4A7}" dt="2021-10-01T06:33:30.806" v="8613" actId="14100"/>
          <ac:cxnSpMkLst>
            <pc:docMk/>
            <pc:sldMk cId="1650095800" sldId="276"/>
            <ac:cxnSpMk id="23" creationId="{D28A9BC6-D7A3-4E50-AD6B-E6F47C656E44}"/>
          </ac:cxnSpMkLst>
        </pc:cxnChg>
      </pc:sldChg>
      <pc:sldChg chg="addSp modSp new mod">
        <pc:chgData name="斉藤 徹" userId="33296064-e4da-4a39-8a9b-7979342510de" providerId="ADAL" clId="{8AF105A0-2EB2-477D-A1AA-1B762F78F4A7}" dt="2021-10-01T06:51:13.784" v="8765" actId="1076"/>
        <pc:sldMkLst>
          <pc:docMk/>
          <pc:sldMk cId="512010088" sldId="277"/>
        </pc:sldMkLst>
        <pc:spChg chg="add mod">
          <ac:chgData name="斉藤 徹" userId="33296064-e4da-4a39-8a9b-7979342510de" providerId="ADAL" clId="{8AF105A0-2EB2-477D-A1AA-1B762F78F4A7}" dt="2021-10-01T06:51:13.784" v="8765" actId="1076"/>
          <ac:spMkLst>
            <pc:docMk/>
            <pc:sldMk cId="512010088" sldId="277"/>
            <ac:spMk id="4" creationId="{959559D9-477F-4704-A51A-747289A63AE6}"/>
          </ac:spMkLst>
        </pc:spChg>
        <pc:picChg chg="add">
          <ac:chgData name="斉藤 徹" userId="33296064-e4da-4a39-8a9b-7979342510de" providerId="ADAL" clId="{8AF105A0-2EB2-477D-A1AA-1B762F78F4A7}" dt="2021-10-01T06:49:09.286" v="8731"/>
          <ac:picMkLst>
            <pc:docMk/>
            <pc:sldMk cId="512010088" sldId="277"/>
            <ac:picMk id="3074" creationId="{1299035B-F9B4-40E2-9E1E-654BF6069BCA}"/>
          </ac:picMkLst>
        </pc:picChg>
      </pc:sldChg>
      <pc:sldChg chg="modSp add mod">
        <pc:chgData name="斉藤 徹" userId="33296064-e4da-4a39-8a9b-7979342510de" providerId="ADAL" clId="{8AF105A0-2EB2-477D-A1AA-1B762F78F4A7}" dt="2021-10-04T02:10:21.830" v="8906" actId="20577"/>
        <pc:sldMkLst>
          <pc:docMk/>
          <pc:sldMk cId="352377012" sldId="278"/>
        </pc:sldMkLst>
        <pc:spChg chg="mod">
          <ac:chgData name="斉藤 徹" userId="33296064-e4da-4a39-8a9b-7979342510de" providerId="ADAL" clId="{8AF105A0-2EB2-477D-A1AA-1B762F78F4A7}" dt="2021-10-04T02:09:33.102" v="8835" actId="20577"/>
          <ac:spMkLst>
            <pc:docMk/>
            <pc:sldMk cId="352377012" sldId="278"/>
            <ac:spMk id="2" creationId="{027F0837-F8BE-45A0-A307-A1D33F213B31}"/>
          </ac:spMkLst>
        </pc:spChg>
        <pc:spChg chg="mod">
          <ac:chgData name="斉藤 徹" userId="33296064-e4da-4a39-8a9b-7979342510de" providerId="ADAL" clId="{8AF105A0-2EB2-477D-A1AA-1B762F78F4A7}" dt="2021-10-04T02:10:21.830" v="8906" actId="20577"/>
          <ac:spMkLst>
            <pc:docMk/>
            <pc:sldMk cId="352377012" sldId="278"/>
            <ac:spMk id="3" creationId="{04F5B614-A196-408E-8E56-4685AF29B2FD}"/>
          </ac:spMkLst>
        </pc:spChg>
      </pc:sldChg>
      <pc:sldChg chg="addSp delSp modSp new mod modAnim">
        <pc:chgData name="斉藤 徹" userId="33296064-e4da-4a39-8a9b-7979342510de" providerId="ADAL" clId="{8AF105A0-2EB2-477D-A1AA-1B762F78F4A7}" dt="2021-10-05T05:44:01.375" v="15223" actId="1076"/>
        <pc:sldMkLst>
          <pc:docMk/>
          <pc:sldMk cId="3739845804" sldId="279"/>
        </pc:sldMkLst>
        <pc:spChg chg="mod">
          <ac:chgData name="斉藤 徹" userId="33296064-e4da-4a39-8a9b-7979342510de" providerId="ADAL" clId="{8AF105A0-2EB2-477D-A1AA-1B762F78F4A7}" dt="2021-10-04T02:14:20.790" v="8928" actId="20577"/>
          <ac:spMkLst>
            <pc:docMk/>
            <pc:sldMk cId="3739845804" sldId="279"/>
            <ac:spMk id="2" creationId="{D5A30CC5-B8B3-4634-9D2F-F212C158E0DE}"/>
          </ac:spMkLst>
        </pc:spChg>
        <pc:spChg chg="del mod">
          <ac:chgData name="斉藤 徹" userId="33296064-e4da-4a39-8a9b-7979342510de" providerId="ADAL" clId="{8AF105A0-2EB2-477D-A1AA-1B762F78F4A7}" dt="2021-10-05T05:43:48.689" v="15222" actId="21"/>
          <ac:spMkLst>
            <pc:docMk/>
            <pc:sldMk cId="3739845804" sldId="279"/>
            <ac:spMk id="3" creationId="{1766C739-DF85-4C93-A7C3-A1599509AC79}"/>
          </ac:spMkLst>
        </pc:spChg>
        <pc:spChg chg="add mod">
          <ac:chgData name="斉藤 徹" userId="33296064-e4da-4a39-8a9b-7979342510de" providerId="ADAL" clId="{8AF105A0-2EB2-477D-A1AA-1B762F78F4A7}" dt="2021-10-04T02:15:37.624" v="8947" actId="164"/>
          <ac:spMkLst>
            <pc:docMk/>
            <pc:sldMk cId="3739845804" sldId="279"/>
            <ac:spMk id="6" creationId="{A0E0FF82-067A-4439-99F8-59B51DA90D0D}"/>
          </ac:spMkLst>
        </pc:spChg>
        <pc:spChg chg="add mod">
          <ac:chgData name="斉藤 徹" userId="33296064-e4da-4a39-8a9b-7979342510de" providerId="ADAL" clId="{8AF105A0-2EB2-477D-A1AA-1B762F78F4A7}" dt="2021-10-04T02:24:03.566" v="9101" actId="14100"/>
          <ac:spMkLst>
            <pc:docMk/>
            <pc:sldMk cId="3739845804" sldId="279"/>
            <ac:spMk id="8" creationId="{44752DC8-F675-4CE6-A15F-312AF07DBDC3}"/>
          </ac:spMkLst>
        </pc:spChg>
        <pc:spChg chg="add mod ord">
          <ac:chgData name="斉藤 徹" userId="33296064-e4da-4a39-8a9b-7979342510de" providerId="ADAL" clId="{8AF105A0-2EB2-477D-A1AA-1B762F78F4A7}" dt="2021-10-04T02:21:23.434" v="9082" actId="167"/>
          <ac:spMkLst>
            <pc:docMk/>
            <pc:sldMk cId="3739845804" sldId="279"/>
            <ac:spMk id="9" creationId="{F74FFF1C-CF94-492C-8942-8F9D5CC84CD1}"/>
          </ac:spMkLst>
        </pc:spChg>
        <pc:spChg chg="add mod ord">
          <ac:chgData name="斉藤 徹" userId="33296064-e4da-4a39-8a9b-7979342510de" providerId="ADAL" clId="{8AF105A0-2EB2-477D-A1AA-1B762F78F4A7}" dt="2021-10-05T05:44:01.375" v="15223" actId="1076"/>
          <ac:spMkLst>
            <pc:docMk/>
            <pc:sldMk cId="3739845804" sldId="279"/>
            <ac:spMk id="10" creationId="{B54D5898-54CE-49DE-BE10-1330D52CD3E2}"/>
          </ac:spMkLst>
        </pc:spChg>
        <pc:spChg chg="add mod">
          <ac:chgData name="斉藤 徹" userId="33296064-e4da-4a39-8a9b-7979342510de" providerId="ADAL" clId="{8AF105A0-2EB2-477D-A1AA-1B762F78F4A7}" dt="2021-10-04T02:25:15.485" v="9107" actId="208"/>
          <ac:spMkLst>
            <pc:docMk/>
            <pc:sldMk cId="3739845804" sldId="279"/>
            <ac:spMk id="11" creationId="{FCEDA680-E27D-48F8-A627-66D6F96A4CAB}"/>
          </ac:spMkLst>
        </pc:spChg>
        <pc:spChg chg="add mod ord">
          <ac:chgData name="斉藤 徹" userId="33296064-e4da-4a39-8a9b-7979342510de" providerId="ADAL" clId="{8AF105A0-2EB2-477D-A1AA-1B762F78F4A7}" dt="2021-10-04T02:48:01.009" v="9249" actId="14100"/>
          <ac:spMkLst>
            <pc:docMk/>
            <pc:sldMk cId="3739845804" sldId="279"/>
            <ac:spMk id="14" creationId="{1283C12E-5B18-441D-9B61-1A78BA9ED3A7}"/>
          </ac:spMkLst>
        </pc:spChg>
        <pc:spChg chg="add mod">
          <ac:chgData name="斉藤 徹" userId="33296064-e4da-4a39-8a9b-7979342510de" providerId="ADAL" clId="{8AF105A0-2EB2-477D-A1AA-1B762F78F4A7}" dt="2021-10-04T02:27:39.486" v="9124" actId="208"/>
          <ac:spMkLst>
            <pc:docMk/>
            <pc:sldMk cId="3739845804" sldId="279"/>
            <ac:spMk id="15" creationId="{0557F806-EEED-48ED-8879-5FA022D2CA02}"/>
          </ac:spMkLst>
        </pc:spChg>
        <pc:spChg chg="add del mod">
          <ac:chgData name="斉藤 徹" userId="33296064-e4da-4a39-8a9b-7979342510de" providerId="ADAL" clId="{8AF105A0-2EB2-477D-A1AA-1B762F78F4A7}" dt="2021-10-04T02:28:58.510" v="9129"/>
          <ac:spMkLst>
            <pc:docMk/>
            <pc:sldMk cId="3739845804" sldId="279"/>
            <ac:spMk id="18" creationId="{61713EEE-3D37-49B9-A572-0E02C0F2113B}"/>
          </ac:spMkLst>
        </pc:spChg>
        <pc:spChg chg="add del mod">
          <ac:chgData name="斉藤 徹" userId="33296064-e4da-4a39-8a9b-7979342510de" providerId="ADAL" clId="{8AF105A0-2EB2-477D-A1AA-1B762F78F4A7}" dt="2021-10-04T02:29:18.697" v="9134" actId="21"/>
          <ac:spMkLst>
            <pc:docMk/>
            <pc:sldMk cId="3739845804" sldId="279"/>
            <ac:spMk id="19" creationId="{F32E7054-6BFE-411B-847E-9D1F8580F791}"/>
          </ac:spMkLst>
        </pc:spChg>
        <pc:spChg chg="add del mod">
          <ac:chgData name="斉藤 徹" userId="33296064-e4da-4a39-8a9b-7979342510de" providerId="ADAL" clId="{8AF105A0-2EB2-477D-A1AA-1B762F78F4A7}" dt="2021-10-04T02:29:16.650" v="9132" actId="21"/>
          <ac:spMkLst>
            <pc:docMk/>
            <pc:sldMk cId="3739845804" sldId="279"/>
            <ac:spMk id="20" creationId="{B69694CD-545B-4647-8688-CC426BD81BB8}"/>
          </ac:spMkLst>
        </pc:spChg>
        <pc:spChg chg="add mod">
          <ac:chgData name="斉藤 徹" userId="33296064-e4da-4a39-8a9b-7979342510de" providerId="ADAL" clId="{8AF105A0-2EB2-477D-A1AA-1B762F78F4A7}" dt="2021-10-05T05:43:40.690" v="15219" actId="1076"/>
          <ac:spMkLst>
            <pc:docMk/>
            <pc:sldMk cId="3739845804" sldId="279"/>
            <ac:spMk id="21" creationId="{19CCD082-8B85-4E6F-A4C6-44F69564984B}"/>
          </ac:spMkLst>
        </pc:spChg>
        <pc:spChg chg="add mod">
          <ac:chgData name="斉藤 徹" userId="33296064-e4da-4a39-8a9b-7979342510de" providerId="ADAL" clId="{8AF105A0-2EB2-477D-A1AA-1B762F78F4A7}" dt="2021-10-04T02:46:48.957" v="9247" actId="113"/>
          <ac:spMkLst>
            <pc:docMk/>
            <pc:sldMk cId="3739845804" sldId="279"/>
            <ac:spMk id="22" creationId="{81B8E71B-1A13-4803-BEEA-759CA95DD701}"/>
          </ac:spMkLst>
        </pc:spChg>
        <pc:grpChg chg="add mod">
          <ac:chgData name="斉藤 徹" userId="33296064-e4da-4a39-8a9b-7979342510de" providerId="ADAL" clId="{8AF105A0-2EB2-477D-A1AA-1B762F78F4A7}" dt="2021-10-04T02:15:37.624" v="8947" actId="164"/>
          <ac:grpSpMkLst>
            <pc:docMk/>
            <pc:sldMk cId="3739845804" sldId="279"/>
            <ac:grpSpMk id="7" creationId="{DA13FCA1-76A8-4D24-90DC-2943F0E8DD6E}"/>
          </ac:grpSpMkLst>
        </pc:grpChg>
        <pc:picChg chg="add mod modCrop">
          <ac:chgData name="斉藤 徹" userId="33296064-e4da-4a39-8a9b-7979342510de" providerId="ADAL" clId="{8AF105A0-2EB2-477D-A1AA-1B762F78F4A7}" dt="2021-10-04T02:15:37.624" v="8947" actId="164"/>
          <ac:picMkLst>
            <pc:docMk/>
            <pc:sldMk cId="3739845804" sldId="279"/>
            <ac:picMk id="5" creationId="{15B9930E-2C72-426F-AB10-FC0FA0841D9F}"/>
          </ac:picMkLst>
        </pc:picChg>
        <pc:cxnChg chg="add mod">
          <ac:chgData name="斉藤 徹" userId="33296064-e4da-4a39-8a9b-7979342510de" providerId="ADAL" clId="{8AF105A0-2EB2-477D-A1AA-1B762F78F4A7}" dt="2021-10-04T02:25:40.440" v="9110" actId="1582"/>
          <ac:cxnSpMkLst>
            <pc:docMk/>
            <pc:sldMk cId="3739845804" sldId="279"/>
            <ac:cxnSpMk id="13" creationId="{696F2E8C-9518-4CDA-A4EB-265C6ACFFEB6}"/>
          </ac:cxnSpMkLst>
        </pc:cxnChg>
        <pc:cxnChg chg="add mod">
          <ac:chgData name="斉藤 徹" userId="33296064-e4da-4a39-8a9b-7979342510de" providerId="ADAL" clId="{8AF105A0-2EB2-477D-A1AA-1B762F78F4A7}" dt="2021-10-04T02:27:54.577" v="9126" actId="1582"/>
          <ac:cxnSpMkLst>
            <pc:docMk/>
            <pc:sldMk cId="3739845804" sldId="279"/>
            <ac:cxnSpMk id="17" creationId="{1CC33C00-6813-4BBB-BAFF-CA4D342836D1}"/>
          </ac:cxnSpMkLst>
        </pc:cxnChg>
      </pc:sldChg>
      <pc:sldChg chg="addSp modSp new mod modAnim">
        <pc:chgData name="斉藤 徹" userId="33296064-e4da-4a39-8a9b-7979342510de" providerId="ADAL" clId="{8AF105A0-2EB2-477D-A1AA-1B762F78F4A7}" dt="2021-10-04T02:57:49.966" v="9836" actId="14100"/>
        <pc:sldMkLst>
          <pc:docMk/>
          <pc:sldMk cId="2079402919" sldId="280"/>
        </pc:sldMkLst>
        <pc:spChg chg="mod">
          <ac:chgData name="斉藤 徹" userId="33296064-e4da-4a39-8a9b-7979342510de" providerId="ADAL" clId="{8AF105A0-2EB2-477D-A1AA-1B762F78F4A7}" dt="2021-10-04T02:50:01.667" v="9309" actId="20577"/>
          <ac:spMkLst>
            <pc:docMk/>
            <pc:sldMk cId="2079402919" sldId="280"/>
            <ac:spMk id="2" creationId="{BC9378AF-350E-4F8D-96CB-34AE869EB6C9}"/>
          </ac:spMkLst>
        </pc:spChg>
        <pc:spChg chg="mod">
          <ac:chgData name="斉藤 徹" userId="33296064-e4da-4a39-8a9b-7979342510de" providerId="ADAL" clId="{8AF105A0-2EB2-477D-A1AA-1B762F78F4A7}" dt="2021-10-04T02:55:40.259" v="9707" actId="20577"/>
          <ac:spMkLst>
            <pc:docMk/>
            <pc:sldMk cId="2079402919" sldId="280"/>
            <ac:spMk id="3" creationId="{BA22FF59-6D28-4583-BAB8-AED0644B9395}"/>
          </ac:spMkLst>
        </pc:spChg>
        <pc:spChg chg="add mod">
          <ac:chgData name="斉藤 徹" userId="33296064-e4da-4a39-8a9b-7979342510de" providerId="ADAL" clId="{8AF105A0-2EB2-477D-A1AA-1B762F78F4A7}" dt="2021-10-04T02:57:49.966" v="9836" actId="14100"/>
          <ac:spMkLst>
            <pc:docMk/>
            <pc:sldMk cId="2079402919" sldId="280"/>
            <ac:spMk id="4" creationId="{20967761-8E4E-4041-9461-234EF912FBC2}"/>
          </ac:spMkLst>
        </pc:spChg>
      </pc:sldChg>
      <pc:sldChg chg="addSp modSp new mod modAnim">
        <pc:chgData name="斉藤 徹" userId="33296064-e4da-4a39-8a9b-7979342510de" providerId="ADAL" clId="{8AF105A0-2EB2-477D-A1AA-1B762F78F4A7}" dt="2021-10-04T03:10:38.603" v="10360" actId="14100"/>
        <pc:sldMkLst>
          <pc:docMk/>
          <pc:sldMk cId="3082936382" sldId="281"/>
        </pc:sldMkLst>
        <pc:spChg chg="mod">
          <ac:chgData name="斉藤 徹" userId="33296064-e4da-4a39-8a9b-7979342510de" providerId="ADAL" clId="{8AF105A0-2EB2-477D-A1AA-1B762F78F4A7}" dt="2021-10-04T03:06:08.176" v="10170" actId="404"/>
          <ac:spMkLst>
            <pc:docMk/>
            <pc:sldMk cId="3082936382" sldId="281"/>
            <ac:spMk id="2" creationId="{2F41BF95-F21D-4AFA-90CC-A2AEB83870CD}"/>
          </ac:spMkLst>
        </pc:spChg>
        <pc:spChg chg="mod">
          <ac:chgData name="斉藤 徹" userId="33296064-e4da-4a39-8a9b-7979342510de" providerId="ADAL" clId="{8AF105A0-2EB2-477D-A1AA-1B762F78F4A7}" dt="2021-10-04T03:04:40.610" v="10111" actId="1076"/>
          <ac:spMkLst>
            <pc:docMk/>
            <pc:sldMk cId="3082936382" sldId="281"/>
            <ac:spMk id="3" creationId="{D7CDA51F-186A-4812-A45E-E99D01F09FC9}"/>
          </ac:spMkLst>
        </pc:spChg>
        <pc:spChg chg="add mod">
          <ac:chgData name="斉藤 徹" userId="33296064-e4da-4a39-8a9b-7979342510de" providerId="ADAL" clId="{8AF105A0-2EB2-477D-A1AA-1B762F78F4A7}" dt="2021-10-04T03:05:43.071" v="10130" actId="20577"/>
          <ac:spMkLst>
            <pc:docMk/>
            <pc:sldMk cId="3082936382" sldId="281"/>
            <ac:spMk id="4" creationId="{48002FDA-73C1-45EC-83DC-CA978D9F45D8}"/>
          </ac:spMkLst>
        </pc:spChg>
        <pc:spChg chg="add mod">
          <ac:chgData name="斉藤 徹" userId="33296064-e4da-4a39-8a9b-7979342510de" providerId="ADAL" clId="{8AF105A0-2EB2-477D-A1AA-1B762F78F4A7}" dt="2021-10-04T03:10:03.610" v="10338" actId="115"/>
          <ac:spMkLst>
            <pc:docMk/>
            <pc:sldMk cId="3082936382" sldId="281"/>
            <ac:spMk id="5" creationId="{A0CE6787-6A11-4157-BA8E-F658F3C6A986}"/>
          </ac:spMkLst>
        </pc:spChg>
        <pc:spChg chg="add mod">
          <ac:chgData name="斉藤 徹" userId="33296064-e4da-4a39-8a9b-7979342510de" providerId="ADAL" clId="{8AF105A0-2EB2-477D-A1AA-1B762F78F4A7}" dt="2021-10-04T03:10:38.603" v="10360" actId="14100"/>
          <ac:spMkLst>
            <pc:docMk/>
            <pc:sldMk cId="3082936382" sldId="281"/>
            <ac:spMk id="6" creationId="{5343BD36-9BBD-496F-A4E4-E457D09E292C}"/>
          </ac:spMkLst>
        </pc:spChg>
      </pc:sldChg>
      <pc:sldChg chg="addSp modSp new mod modAnim">
        <pc:chgData name="斉藤 徹" userId="33296064-e4da-4a39-8a9b-7979342510de" providerId="ADAL" clId="{8AF105A0-2EB2-477D-A1AA-1B762F78F4A7}" dt="2021-10-04T08:05:41.234" v="15081" actId="20577"/>
        <pc:sldMkLst>
          <pc:docMk/>
          <pc:sldMk cId="2382827808" sldId="282"/>
        </pc:sldMkLst>
        <pc:spChg chg="mod">
          <ac:chgData name="斉藤 徹" userId="33296064-e4da-4a39-8a9b-7979342510de" providerId="ADAL" clId="{8AF105A0-2EB2-477D-A1AA-1B762F78F4A7}" dt="2021-10-04T03:12:15.757" v="10392" actId="20577"/>
          <ac:spMkLst>
            <pc:docMk/>
            <pc:sldMk cId="2382827808" sldId="282"/>
            <ac:spMk id="2" creationId="{93A529C1-ECB1-4A5B-9DFB-1C24BA583A39}"/>
          </ac:spMkLst>
        </pc:spChg>
        <pc:spChg chg="mod">
          <ac:chgData name="斉藤 徹" userId="33296064-e4da-4a39-8a9b-7979342510de" providerId="ADAL" clId="{8AF105A0-2EB2-477D-A1AA-1B762F78F4A7}" dt="2021-10-04T08:05:41.234" v="15081" actId="20577"/>
          <ac:spMkLst>
            <pc:docMk/>
            <pc:sldMk cId="2382827808" sldId="282"/>
            <ac:spMk id="3" creationId="{C43BFE08-B7A7-4CC3-A16B-1139682D5D1D}"/>
          </ac:spMkLst>
        </pc:spChg>
        <pc:spChg chg="add mod">
          <ac:chgData name="斉藤 徹" userId="33296064-e4da-4a39-8a9b-7979342510de" providerId="ADAL" clId="{8AF105A0-2EB2-477D-A1AA-1B762F78F4A7}" dt="2021-10-04T08:04:43.183" v="15067" actId="20577"/>
          <ac:spMkLst>
            <pc:docMk/>
            <pc:sldMk cId="2382827808" sldId="282"/>
            <ac:spMk id="4" creationId="{BC18E466-BC8C-4050-BF11-8ABC68445B14}"/>
          </ac:spMkLst>
        </pc:spChg>
        <pc:spChg chg="add mod">
          <ac:chgData name="斉藤 徹" userId="33296064-e4da-4a39-8a9b-7979342510de" providerId="ADAL" clId="{8AF105A0-2EB2-477D-A1AA-1B762F78F4A7}" dt="2021-10-04T08:04:14.092" v="15064" actId="14100"/>
          <ac:spMkLst>
            <pc:docMk/>
            <pc:sldMk cId="2382827808" sldId="282"/>
            <ac:spMk id="5" creationId="{89CAA40E-A722-4261-9630-F16D17B90549}"/>
          </ac:spMkLst>
        </pc:spChg>
      </pc:sldChg>
      <pc:sldChg chg="addSp delSp modSp new mod delAnim modAnim">
        <pc:chgData name="斉藤 徹" userId="33296064-e4da-4a39-8a9b-7979342510de" providerId="ADAL" clId="{8AF105A0-2EB2-477D-A1AA-1B762F78F4A7}" dt="2021-10-04T03:44:19.107" v="11298"/>
        <pc:sldMkLst>
          <pc:docMk/>
          <pc:sldMk cId="3350670636" sldId="283"/>
        </pc:sldMkLst>
        <pc:spChg chg="add mod">
          <ac:chgData name="斉藤 徹" userId="33296064-e4da-4a39-8a9b-7979342510de" providerId="ADAL" clId="{8AF105A0-2EB2-477D-A1AA-1B762F78F4A7}" dt="2021-10-04T03:41:39.112" v="11286" actId="1035"/>
          <ac:spMkLst>
            <pc:docMk/>
            <pc:sldMk cId="3350670636" sldId="283"/>
            <ac:spMk id="6" creationId="{C09F9190-C491-4FC2-BF02-30A7E23E403F}"/>
          </ac:spMkLst>
        </pc:spChg>
        <pc:spChg chg="add del mod">
          <ac:chgData name="斉藤 徹" userId="33296064-e4da-4a39-8a9b-7979342510de" providerId="ADAL" clId="{8AF105A0-2EB2-477D-A1AA-1B762F78F4A7}" dt="2021-10-04T03:27:49.154" v="10874" actId="21"/>
          <ac:spMkLst>
            <pc:docMk/>
            <pc:sldMk cId="3350670636" sldId="283"/>
            <ac:spMk id="9" creationId="{94A163ED-1CAD-45F0-99F3-456DD87932A5}"/>
          </ac:spMkLst>
        </pc:spChg>
        <pc:spChg chg="add del mod">
          <ac:chgData name="斉藤 徹" userId="33296064-e4da-4a39-8a9b-7979342510de" providerId="ADAL" clId="{8AF105A0-2EB2-477D-A1AA-1B762F78F4A7}" dt="2021-10-04T03:29:44.009" v="10966" actId="21"/>
          <ac:spMkLst>
            <pc:docMk/>
            <pc:sldMk cId="3350670636" sldId="283"/>
            <ac:spMk id="10" creationId="{AFED8528-8638-4925-BFB1-29948324BBF5}"/>
          </ac:spMkLst>
        </pc:spChg>
        <pc:spChg chg="add mod">
          <ac:chgData name="斉藤 徹" userId="33296064-e4da-4a39-8a9b-7979342510de" providerId="ADAL" clId="{8AF105A0-2EB2-477D-A1AA-1B762F78F4A7}" dt="2021-10-04T03:32:44.779" v="11046" actId="113"/>
          <ac:spMkLst>
            <pc:docMk/>
            <pc:sldMk cId="3350670636" sldId="283"/>
            <ac:spMk id="11" creationId="{7C260C27-1D7F-4C49-A17F-4D14BB947A2A}"/>
          </ac:spMkLst>
        </pc:spChg>
        <pc:spChg chg="add mod">
          <ac:chgData name="斉藤 徹" userId="33296064-e4da-4a39-8a9b-7979342510de" providerId="ADAL" clId="{8AF105A0-2EB2-477D-A1AA-1B762F78F4A7}" dt="2021-10-04T03:41:43.356" v="11288" actId="1035"/>
          <ac:spMkLst>
            <pc:docMk/>
            <pc:sldMk cId="3350670636" sldId="283"/>
            <ac:spMk id="12" creationId="{A0ABFB67-494B-44ED-B53D-24D628086A6A}"/>
          </ac:spMkLst>
        </pc:spChg>
        <pc:spChg chg="add mod">
          <ac:chgData name="斉藤 徹" userId="33296064-e4da-4a39-8a9b-7979342510de" providerId="ADAL" clId="{8AF105A0-2EB2-477D-A1AA-1B762F78F4A7}" dt="2021-10-04T03:38:28.995" v="11219" actId="1076"/>
          <ac:spMkLst>
            <pc:docMk/>
            <pc:sldMk cId="3350670636" sldId="283"/>
            <ac:spMk id="17" creationId="{5533BA40-809A-4B7C-B098-DDE362DC13B4}"/>
          </ac:spMkLst>
        </pc:spChg>
        <pc:spChg chg="add mod">
          <ac:chgData name="斉藤 徹" userId="33296064-e4da-4a39-8a9b-7979342510de" providerId="ADAL" clId="{8AF105A0-2EB2-477D-A1AA-1B762F78F4A7}" dt="2021-10-04T03:32:30.904" v="11042" actId="113"/>
          <ac:spMkLst>
            <pc:docMk/>
            <pc:sldMk cId="3350670636" sldId="283"/>
            <ac:spMk id="22" creationId="{54945BAE-B609-41DB-95C1-42BDCA9B4C13}"/>
          </ac:spMkLst>
        </pc:spChg>
        <pc:spChg chg="add mod">
          <ac:chgData name="斉藤 徹" userId="33296064-e4da-4a39-8a9b-7979342510de" providerId="ADAL" clId="{8AF105A0-2EB2-477D-A1AA-1B762F78F4A7}" dt="2021-10-04T03:40:53.924" v="11262" actId="1076"/>
          <ac:spMkLst>
            <pc:docMk/>
            <pc:sldMk cId="3350670636" sldId="283"/>
            <ac:spMk id="23" creationId="{E55CA3F6-5C9A-4ABC-B36B-D98F2C70870D}"/>
          </ac:spMkLst>
        </pc:spChg>
        <pc:spChg chg="add mod">
          <ac:chgData name="斉藤 徹" userId="33296064-e4da-4a39-8a9b-7979342510de" providerId="ADAL" clId="{8AF105A0-2EB2-477D-A1AA-1B762F78F4A7}" dt="2021-10-04T03:41:23.806" v="11278" actId="113"/>
          <ac:spMkLst>
            <pc:docMk/>
            <pc:sldMk cId="3350670636" sldId="283"/>
            <ac:spMk id="24" creationId="{2EF173E9-B21B-4A94-AE23-E4888D3F1C27}"/>
          </ac:spMkLst>
        </pc:spChg>
        <pc:spChg chg="add mod">
          <ac:chgData name="斉藤 徹" userId="33296064-e4da-4a39-8a9b-7979342510de" providerId="ADAL" clId="{8AF105A0-2EB2-477D-A1AA-1B762F78F4A7}" dt="2021-10-04T03:41:32.104" v="11284" actId="1035"/>
          <ac:spMkLst>
            <pc:docMk/>
            <pc:sldMk cId="3350670636" sldId="283"/>
            <ac:spMk id="25" creationId="{738E419C-D72F-4972-B086-06FFA05C9365}"/>
          </ac:spMkLst>
        </pc:spChg>
        <pc:spChg chg="add mod">
          <ac:chgData name="斉藤 徹" userId="33296064-e4da-4a39-8a9b-7979342510de" providerId="ADAL" clId="{8AF105A0-2EB2-477D-A1AA-1B762F78F4A7}" dt="2021-10-04T03:40:40.360" v="11258" actId="1076"/>
          <ac:spMkLst>
            <pc:docMk/>
            <pc:sldMk cId="3350670636" sldId="283"/>
            <ac:spMk id="26" creationId="{1AD254F9-2085-4A78-8D1A-4D6AA26F6C54}"/>
          </ac:spMkLst>
        </pc:spChg>
        <pc:spChg chg="add mod">
          <ac:chgData name="斉藤 徹" userId="33296064-e4da-4a39-8a9b-7979342510de" providerId="ADAL" clId="{8AF105A0-2EB2-477D-A1AA-1B762F78F4A7}" dt="2021-10-04T03:41:15.405" v="11276" actId="207"/>
          <ac:spMkLst>
            <pc:docMk/>
            <pc:sldMk cId="3350670636" sldId="283"/>
            <ac:spMk id="27" creationId="{79246E28-239C-4EB2-B944-8E5162656DF7}"/>
          </ac:spMkLst>
        </pc:spChg>
        <pc:picChg chg="add mod">
          <ac:chgData name="斉藤 徹" userId="33296064-e4da-4a39-8a9b-7979342510de" providerId="ADAL" clId="{8AF105A0-2EB2-477D-A1AA-1B762F78F4A7}" dt="2021-10-04T03:40:49.846" v="11261" actId="1076"/>
          <ac:picMkLst>
            <pc:docMk/>
            <pc:sldMk cId="3350670636" sldId="283"/>
            <ac:picMk id="5" creationId="{930F716C-9435-487E-B156-CFBA23E99F99}"/>
          </ac:picMkLst>
        </pc:picChg>
        <pc:cxnChg chg="add mod">
          <ac:chgData name="斉藤 徹" userId="33296064-e4da-4a39-8a9b-7979342510de" providerId="ADAL" clId="{8AF105A0-2EB2-477D-A1AA-1B762F78F4A7}" dt="2021-10-04T03:41:39.112" v="11286" actId="1035"/>
          <ac:cxnSpMkLst>
            <pc:docMk/>
            <pc:sldMk cId="3350670636" sldId="283"/>
            <ac:cxnSpMk id="8" creationId="{FAC00956-1611-490E-9910-9F146AE2259F}"/>
          </ac:cxnSpMkLst>
        </pc:cxnChg>
        <pc:cxnChg chg="add mod">
          <ac:chgData name="斉藤 徹" userId="33296064-e4da-4a39-8a9b-7979342510de" providerId="ADAL" clId="{8AF105A0-2EB2-477D-A1AA-1B762F78F4A7}" dt="2021-10-04T03:30:27.690" v="10993" actId="14100"/>
          <ac:cxnSpMkLst>
            <pc:docMk/>
            <pc:sldMk cId="3350670636" sldId="283"/>
            <ac:cxnSpMk id="13" creationId="{87E783C1-0934-4F0B-B2D5-B39740626154}"/>
          </ac:cxnSpMkLst>
        </pc:cxnChg>
        <pc:cxnChg chg="add mod">
          <ac:chgData name="斉藤 徹" userId="33296064-e4da-4a39-8a9b-7979342510de" providerId="ADAL" clId="{8AF105A0-2EB2-477D-A1AA-1B762F78F4A7}" dt="2021-10-04T03:41:43.356" v="11288" actId="1035"/>
          <ac:cxnSpMkLst>
            <pc:docMk/>
            <pc:sldMk cId="3350670636" sldId="283"/>
            <ac:cxnSpMk id="18" creationId="{151BAE50-660A-480F-932B-DA15E5C31DE6}"/>
          </ac:cxnSpMkLst>
        </pc:cxnChg>
      </pc:sldChg>
      <pc:sldChg chg="addSp delSp modSp new mod">
        <pc:chgData name="斉藤 徹" userId="33296064-e4da-4a39-8a9b-7979342510de" providerId="ADAL" clId="{8AF105A0-2EB2-477D-A1AA-1B762F78F4A7}" dt="2021-10-04T04:17:02.161" v="11856" actId="1076"/>
        <pc:sldMkLst>
          <pc:docMk/>
          <pc:sldMk cId="47257170" sldId="284"/>
        </pc:sldMkLst>
        <pc:spChg chg="mod">
          <ac:chgData name="斉藤 徹" userId="33296064-e4da-4a39-8a9b-7979342510de" providerId="ADAL" clId="{8AF105A0-2EB2-477D-A1AA-1B762F78F4A7}" dt="2021-10-04T03:52:46.209" v="11336" actId="20577"/>
          <ac:spMkLst>
            <pc:docMk/>
            <pc:sldMk cId="47257170" sldId="284"/>
            <ac:spMk id="2" creationId="{7116F279-E49C-47C6-9075-188F74945051}"/>
          </ac:spMkLst>
        </pc:spChg>
        <pc:spChg chg="mod">
          <ac:chgData name="斉藤 徹" userId="33296064-e4da-4a39-8a9b-7979342510de" providerId="ADAL" clId="{8AF105A0-2EB2-477D-A1AA-1B762F78F4A7}" dt="2021-10-04T04:16:51.600" v="11854" actId="1076"/>
          <ac:spMkLst>
            <pc:docMk/>
            <pc:sldMk cId="47257170" sldId="284"/>
            <ac:spMk id="3" creationId="{BC063D98-CD5D-4952-85D6-EE28EE82D6C6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13" creationId="{8F735EC8-C833-4890-BBDA-25228C66C122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14" creationId="{52739BC8-2DC3-4AB2-B491-4C57FA8DFF62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15" creationId="{2FB2DEBA-FB92-4476-9CBC-F0CD4CF64F08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27" creationId="{027842C9-4598-4993-9CA6-82DF9A6993F5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28" creationId="{A5E19DC7-4A15-4DDD-8DCB-A61A36F072D0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29" creationId="{E3924205-D9C7-4F7C-971C-3E170ED96499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0" creationId="{96C88BF6-D185-4354-A430-FA3D96079E9A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1" creationId="{DDDEE92E-F2A2-4BD4-9715-4DADB62DB825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2" creationId="{A23A489D-5ACD-41F0-838F-D5A214AA65E9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3" creationId="{E807A52E-292C-4442-9EE2-983407CABD69}"/>
          </ac:spMkLst>
        </pc:spChg>
        <pc:spChg chg="add mod topLvl">
          <ac:chgData name="斉藤 徹" userId="33296064-e4da-4a39-8a9b-7979342510de" providerId="ADAL" clId="{8AF105A0-2EB2-477D-A1AA-1B762F78F4A7}" dt="2021-10-04T04:15:46.994" v="11847" actId="164"/>
          <ac:spMkLst>
            <pc:docMk/>
            <pc:sldMk cId="47257170" sldId="284"/>
            <ac:spMk id="34" creationId="{AC42AE1B-76A8-43AD-BA8C-4C89C4F00B8C}"/>
          </ac:spMkLst>
        </pc:spChg>
        <pc:spChg chg="add mod">
          <ac:chgData name="斉藤 徹" userId="33296064-e4da-4a39-8a9b-7979342510de" providerId="ADAL" clId="{8AF105A0-2EB2-477D-A1AA-1B762F78F4A7}" dt="2021-10-04T04:17:02.161" v="11856" actId="1076"/>
          <ac:spMkLst>
            <pc:docMk/>
            <pc:sldMk cId="47257170" sldId="284"/>
            <ac:spMk id="35" creationId="{55A4519F-5A83-4C2D-A429-73434F40594F}"/>
          </ac:spMkLst>
        </pc:spChg>
        <pc:grpChg chg="add del mod">
          <ac:chgData name="斉藤 徹" userId="33296064-e4da-4a39-8a9b-7979342510de" providerId="ADAL" clId="{8AF105A0-2EB2-477D-A1AA-1B762F78F4A7}" dt="2021-10-04T04:15:25.856" v="11844" actId="165"/>
          <ac:grpSpMkLst>
            <pc:docMk/>
            <pc:sldMk cId="47257170" sldId="284"/>
            <ac:grpSpMk id="36" creationId="{2537F3EB-E7D3-41DB-A13E-4577E208FB5D}"/>
          </ac:grpSpMkLst>
        </pc:grpChg>
        <pc:grpChg chg="add mod">
          <ac:chgData name="斉藤 徹" userId="33296064-e4da-4a39-8a9b-7979342510de" providerId="ADAL" clId="{8AF105A0-2EB2-477D-A1AA-1B762F78F4A7}" dt="2021-10-04T04:16:58.397" v="11855" actId="1076"/>
          <ac:grpSpMkLst>
            <pc:docMk/>
            <pc:sldMk cId="47257170" sldId="284"/>
            <ac:grpSpMk id="37" creationId="{1801B9E8-E717-4479-BD39-085307BA9925}"/>
          </ac:grpSpMkLst>
        </pc:grpChg>
        <pc:picChg chg="add mod">
          <ac:chgData name="斉藤 徹" userId="33296064-e4da-4a39-8a9b-7979342510de" providerId="ADAL" clId="{8AF105A0-2EB2-477D-A1AA-1B762F78F4A7}" dt="2021-10-04T04:16:44.085" v="11852" actId="1076"/>
          <ac:picMkLst>
            <pc:docMk/>
            <pc:sldMk cId="47257170" sldId="284"/>
            <ac:picMk id="1026" creationId="{7F121BF1-7453-4EBB-9DB4-38676235C262}"/>
          </ac:picMkLst>
        </pc:picChg>
        <pc:cxnChg chg="add mod topLvl">
          <ac:chgData name="斉藤 徹" userId="33296064-e4da-4a39-8a9b-7979342510de" providerId="ADAL" clId="{8AF105A0-2EB2-477D-A1AA-1B762F78F4A7}" dt="2021-10-04T04:15:35.678" v="11846" actId="1076"/>
          <ac:cxnSpMkLst>
            <pc:docMk/>
            <pc:sldMk cId="47257170" sldId="284"/>
            <ac:cxnSpMk id="5" creationId="{3080D487-5B43-4137-A22B-9158A0490415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7" creationId="{A519EDC2-B1F2-432E-AA82-EE5CE9F0D51C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8" creationId="{3BF09546-6F54-4C31-B7BA-2DF370E2EF20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10" creationId="{2FFC3F95-66A0-4629-A77E-372977BBCAC8}"/>
          </ac:cxnSpMkLst>
        </pc:cxnChg>
        <pc:cxnChg chg="add del mod">
          <ac:chgData name="斉藤 徹" userId="33296064-e4da-4a39-8a9b-7979342510de" providerId="ADAL" clId="{8AF105A0-2EB2-477D-A1AA-1B762F78F4A7}" dt="2021-10-04T03:58:55.537" v="11440" actId="21"/>
          <ac:cxnSpMkLst>
            <pc:docMk/>
            <pc:sldMk cId="47257170" sldId="284"/>
            <ac:cxnSpMk id="16" creationId="{721CB746-80DF-4F6B-A54C-6B730F30FFAA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17" creationId="{AC46DBD1-1389-47F0-8997-85AAD019A1DF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18" creationId="{CD0BCA5D-6D93-4D76-AEC2-95B87C5286FE}"/>
          </ac:cxnSpMkLst>
        </pc:cxnChg>
        <pc:cxnChg chg="add del mod">
          <ac:chgData name="斉藤 徹" userId="33296064-e4da-4a39-8a9b-7979342510de" providerId="ADAL" clId="{8AF105A0-2EB2-477D-A1AA-1B762F78F4A7}" dt="2021-10-04T03:58:48.619" v="11438" actId="21"/>
          <ac:cxnSpMkLst>
            <pc:docMk/>
            <pc:sldMk cId="47257170" sldId="284"/>
            <ac:cxnSpMk id="19" creationId="{17C9C425-8EDE-4702-AD44-F326AF4875EF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0" creationId="{B16338A5-FDF1-40BE-84F2-F28A7C65E09F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1" creationId="{C77B756C-9A82-4CE3-B749-F01FBACE9C71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2" creationId="{ABAE94FC-517E-4677-937A-467B57E744DA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3" creationId="{AE37894C-F50D-464C-B5BA-9423994A0FD9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4" creationId="{6BEAD355-B68B-41FA-A7A4-75C6582B3C26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5" creationId="{0FCAAE88-52D1-4755-93D0-3CAF7F0F5213}"/>
          </ac:cxnSpMkLst>
        </pc:cxnChg>
        <pc:cxnChg chg="add mod topLvl">
          <ac:chgData name="斉藤 徹" userId="33296064-e4da-4a39-8a9b-7979342510de" providerId="ADAL" clId="{8AF105A0-2EB2-477D-A1AA-1B762F78F4A7}" dt="2021-10-04T04:15:46.994" v="11847" actId="164"/>
          <ac:cxnSpMkLst>
            <pc:docMk/>
            <pc:sldMk cId="47257170" sldId="284"/>
            <ac:cxnSpMk id="26" creationId="{94667CDE-87B5-4294-977C-0DC9D90C684C}"/>
          </ac:cxnSpMkLst>
        </pc:cxnChg>
      </pc:sldChg>
      <pc:sldChg chg="addSp modSp new mod">
        <pc:chgData name="斉藤 徹" userId="33296064-e4da-4a39-8a9b-7979342510de" providerId="ADAL" clId="{8AF105A0-2EB2-477D-A1AA-1B762F78F4A7}" dt="2021-10-05T05:32:44.293" v="15082" actId="20577"/>
        <pc:sldMkLst>
          <pc:docMk/>
          <pc:sldMk cId="288251829" sldId="285"/>
        </pc:sldMkLst>
        <pc:spChg chg="mod">
          <ac:chgData name="斉藤 徹" userId="33296064-e4da-4a39-8a9b-7979342510de" providerId="ADAL" clId="{8AF105A0-2EB2-477D-A1AA-1B762F78F4A7}" dt="2021-10-04T05:28:30.695" v="11901" actId="20577"/>
          <ac:spMkLst>
            <pc:docMk/>
            <pc:sldMk cId="288251829" sldId="285"/>
            <ac:spMk id="2" creationId="{832CABA9-BD81-4F0F-B519-BEDF62D5D1A2}"/>
          </ac:spMkLst>
        </pc:spChg>
        <pc:spChg chg="mod">
          <ac:chgData name="斉藤 徹" userId="33296064-e4da-4a39-8a9b-7979342510de" providerId="ADAL" clId="{8AF105A0-2EB2-477D-A1AA-1B762F78F4A7}" dt="2021-10-04T05:44:41.022" v="12117" actId="20577"/>
          <ac:spMkLst>
            <pc:docMk/>
            <pc:sldMk cId="288251829" sldId="285"/>
            <ac:spMk id="3" creationId="{31B4387F-C03D-4284-BEE6-7DB11CD2A78A}"/>
          </ac:spMkLst>
        </pc:spChg>
        <pc:spChg chg="add mod">
          <ac:chgData name="斉藤 徹" userId="33296064-e4da-4a39-8a9b-7979342510de" providerId="ADAL" clId="{8AF105A0-2EB2-477D-A1AA-1B762F78F4A7}" dt="2021-10-05T05:32:44.293" v="15082" actId="20577"/>
          <ac:spMkLst>
            <pc:docMk/>
            <pc:sldMk cId="288251829" sldId="285"/>
            <ac:spMk id="4" creationId="{9AE14222-D139-46C2-A980-5409045F2807}"/>
          </ac:spMkLst>
        </pc:spChg>
      </pc:sldChg>
      <pc:sldChg chg="addSp delSp modSp new mod modAnim">
        <pc:chgData name="斉藤 徹" userId="33296064-e4da-4a39-8a9b-7979342510de" providerId="ADAL" clId="{8AF105A0-2EB2-477D-A1AA-1B762F78F4A7}" dt="2021-10-04T05:57:17.643" v="12563"/>
        <pc:sldMkLst>
          <pc:docMk/>
          <pc:sldMk cId="796233593" sldId="286"/>
        </pc:sldMkLst>
        <pc:spChg chg="mod">
          <ac:chgData name="斉藤 徹" userId="33296064-e4da-4a39-8a9b-7979342510de" providerId="ADAL" clId="{8AF105A0-2EB2-477D-A1AA-1B762F78F4A7}" dt="2021-10-04T05:51:09.301" v="12406" actId="20577"/>
          <ac:spMkLst>
            <pc:docMk/>
            <pc:sldMk cId="796233593" sldId="286"/>
            <ac:spMk id="2" creationId="{01E305F5-94EE-4629-AACC-E1BC6FE7CC11}"/>
          </ac:spMkLst>
        </pc:spChg>
        <pc:spChg chg="del mod">
          <ac:chgData name="斉藤 徹" userId="33296064-e4da-4a39-8a9b-7979342510de" providerId="ADAL" clId="{8AF105A0-2EB2-477D-A1AA-1B762F78F4A7}" dt="2021-10-04T05:45:49.963" v="12120" actId="3680"/>
          <ac:spMkLst>
            <pc:docMk/>
            <pc:sldMk cId="796233593" sldId="286"/>
            <ac:spMk id="3" creationId="{73DCF160-2D88-4BA1-B11C-224C283B3A9E}"/>
          </ac:spMkLst>
        </pc:spChg>
        <pc:spChg chg="add mod">
          <ac:chgData name="斉藤 徹" userId="33296064-e4da-4a39-8a9b-7979342510de" providerId="ADAL" clId="{8AF105A0-2EB2-477D-A1AA-1B762F78F4A7}" dt="2021-10-04T05:51:22.671" v="12407" actId="1076"/>
          <ac:spMkLst>
            <pc:docMk/>
            <pc:sldMk cId="796233593" sldId="286"/>
            <ac:spMk id="5" creationId="{DEDF890B-7BEA-422B-931C-D52B4D8736D8}"/>
          </ac:spMkLst>
        </pc:spChg>
        <pc:spChg chg="add mod">
          <ac:chgData name="斉藤 徹" userId="33296064-e4da-4a39-8a9b-7979342510de" providerId="ADAL" clId="{8AF105A0-2EB2-477D-A1AA-1B762F78F4A7}" dt="2021-10-04T05:49:46.536" v="12281" actId="1076"/>
          <ac:spMkLst>
            <pc:docMk/>
            <pc:sldMk cId="796233593" sldId="286"/>
            <ac:spMk id="6" creationId="{812A8044-E9E0-49BC-BD37-632FB6F22C97}"/>
          </ac:spMkLst>
        </pc:spChg>
        <pc:spChg chg="add mod">
          <ac:chgData name="斉藤 徹" userId="33296064-e4da-4a39-8a9b-7979342510de" providerId="ADAL" clId="{8AF105A0-2EB2-477D-A1AA-1B762F78F4A7}" dt="2021-10-04T05:50:05.572" v="12301" actId="20577"/>
          <ac:spMkLst>
            <pc:docMk/>
            <pc:sldMk cId="796233593" sldId="286"/>
            <ac:spMk id="7" creationId="{BC059ABC-CE77-4CF1-83E6-D77A5B15F96F}"/>
          </ac:spMkLst>
        </pc:spChg>
        <pc:spChg chg="add mod">
          <ac:chgData name="斉藤 徹" userId="33296064-e4da-4a39-8a9b-7979342510de" providerId="ADAL" clId="{8AF105A0-2EB2-477D-A1AA-1B762F78F4A7}" dt="2021-10-04T05:52:04.939" v="12479" actId="1076"/>
          <ac:spMkLst>
            <pc:docMk/>
            <pc:sldMk cId="796233593" sldId="286"/>
            <ac:spMk id="8" creationId="{809B08E1-04EA-4F07-9B2B-CB972EA63795}"/>
          </ac:spMkLst>
        </pc:spChg>
        <pc:spChg chg="add del mod">
          <ac:chgData name="斉藤 徹" userId="33296064-e4da-4a39-8a9b-7979342510de" providerId="ADAL" clId="{8AF105A0-2EB2-477D-A1AA-1B762F78F4A7}" dt="2021-10-04T05:57:17.643" v="12563"/>
          <ac:spMkLst>
            <pc:docMk/>
            <pc:sldMk cId="796233593" sldId="286"/>
            <ac:spMk id="9" creationId="{D977FD26-6682-4D3B-8229-15FE2E11FFDA}"/>
          </ac:spMkLst>
        </pc:spChg>
        <pc:graphicFrameChg chg="add mod ord modGraphic">
          <ac:chgData name="斉藤 徹" userId="33296064-e4da-4a39-8a9b-7979342510de" providerId="ADAL" clId="{8AF105A0-2EB2-477D-A1AA-1B762F78F4A7}" dt="2021-10-04T05:51:22.671" v="12407" actId="1076"/>
          <ac:graphicFrameMkLst>
            <pc:docMk/>
            <pc:sldMk cId="796233593" sldId="286"/>
            <ac:graphicFrameMk id="4" creationId="{3D668E71-7B17-406A-B513-9E9430C208EF}"/>
          </ac:graphicFrameMkLst>
        </pc:graphicFrameChg>
      </pc:sldChg>
      <pc:sldChg chg="addSp delSp modSp new mod modAnim">
        <pc:chgData name="斉藤 徹" userId="33296064-e4da-4a39-8a9b-7979342510de" providerId="ADAL" clId="{8AF105A0-2EB2-477D-A1AA-1B762F78F4A7}" dt="2021-10-05T05:35:06.468" v="15139" actId="20577"/>
        <pc:sldMkLst>
          <pc:docMk/>
          <pc:sldMk cId="1732003634" sldId="287"/>
        </pc:sldMkLst>
        <pc:spChg chg="mod">
          <ac:chgData name="斉藤 徹" userId="33296064-e4da-4a39-8a9b-7979342510de" providerId="ADAL" clId="{8AF105A0-2EB2-477D-A1AA-1B762F78F4A7}" dt="2021-10-04T06:13:25.037" v="12855" actId="20577"/>
          <ac:spMkLst>
            <pc:docMk/>
            <pc:sldMk cId="1732003634" sldId="287"/>
            <ac:spMk id="2" creationId="{D6B22F9F-DA81-4C7D-AFAE-36097D9777CC}"/>
          </ac:spMkLst>
        </pc:spChg>
        <pc:spChg chg="mod">
          <ac:chgData name="斉藤 徹" userId="33296064-e4da-4a39-8a9b-7979342510de" providerId="ADAL" clId="{8AF105A0-2EB2-477D-A1AA-1B762F78F4A7}" dt="2021-10-05T05:35:06.468" v="15139" actId="20577"/>
          <ac:spMkLst>
            <pc:docMk/>
            <pc:sldMk cId="1732003634" sldId="287"/>
            <ac:spMk id="3" creationId="{BB53E832-B0F2-4EF0-9A7E-2D2C0AB12DBA}"/>
          </ac:spMkLst>
        </pc:spChg>
        <pc:spChg chg="add mod">
          <ac:chgData name="斉藤 徹" userId="33296064-e4da-4a39-8a9b-7979342510de" providerId="ADAL" clId="{8AF105A0-2EB2-477D-A1AA-1B762F78F4A7}" dt="2021-10-04T06:25:29.197" v="13160" actId="207"/>
          <ac:spMkLst>
            <pc:docMk/>
            <pc:sldMk cId="1732003634" sldId="287"/>
            <ac:spMk id="4" creationId="{FF84447C-7E27-48A3-92E2-65AE010B3922}"/>
          </ac:spMkLst>
        </pc:spChg>
        <pc:spChg chg="add del mod">
          <ac:chgData name="斉藤 徹" userId="33296064-e4da-4a39-8a9b-7979342510de" providerId="ADAL" clId="{8AF105A0-2EB2-477D-A1AA-1B762F78F4A7}" dt="2021-10-04T05:57:50.115" v="12568" actId="21"/>
          <ac:spMkLst>
            <pc:docMk/>
            <pc:sldMk cId="1732003634" sldId="287"/>
            <ac:spMk id="5" creationId="{73C3585F-D300-47CB-84DC-D8E0698E291E}"/>
          </ac:spMkLst>
        </pc:spChg>
        <pc:spChg chg="add mod">
          <ac:chgData name="斉藤 徹" userId="33296064-e4da-4a39-8a9b-7979342510de" providerId="ADAL" clId="{8AF105A0-2EB2-477D-A1AA-1B762F78F4A7}" dt="2021-10-04T06:13:41.258" v="12859" actId="20577"/>
          <ac:spMkLst>
            <pc:docMk/>
            <pc:sldMk cId="1732003634" sldId="287"/>
            <ac:spMk id="7" creationId="{70381B59-ABC1-4CCD-9164-49CD638A0F48}"/>
          </ac:spMkLst>
        </pc:spChg>
        <pc:spChg chg="add mod">
          <ac:chgData name="斉藤 徹" userId="33296064-e4da-4a39-8a9b-7979342510de" providerId="ADAL" clId="{8AF105A0-2EB2-477D-A1AA-1B762F78F4A7}" dt="2021-10-04T05:58:27.118" v="12575" actId="1076"/>
          <ac:spMkLst>
            <pc:docMk/>
            <pc:sldMk cId="1732003634" sldId="287"/>
            <ac:spMk id="8" creationId="{22CA9CBC-D5DF-40C4-9135-BF174945BE8F}"/>
          </ac:spMkLst>
        </pc:spChg>
        <pc:spChg chg="add mod">
          <ac:chgData name="斉藤 徹" userId="33296064-e4da-4a39-8a9b-7979342510de" providerId="ADAL" clId="{8AF105A0-2EB2-477D-A1AA-1B762F78F4A7}" dt="2021-10-04T06:22:38.893" v="13128" actId="1076"/>
          <ac:spMkLst>
            <pc:docMk/>
            <pc:sldMk cId="1732003634" sldId="287"/>
            <ac:spMk id="9" creationId="{E6CCAA84-D16D-40A3-87F7-EA74F9818A9A}"/>
          </ac:spMkLst>
        </pc:spChg>
        <pc:spChg chg="add mod">
          <ac:chgData name="斉藤 徹" userId="33296064-e4da-4a39-8a9b-7979342510de" providerId="ADAL" clId="{8AF105A0-2EB2-477D-A1AA-1B762F78F4A7}" dt="2021-10-04T05:57:48.041" v="12567" actId="571"/>
          <ac:spMkLst>
            <pc:docMk/>
            <pc:sldMk cId="1732003634" sldId="287"/>
            <ac:spMk id="10" creationId="{42937007-A8E1-45E8-9064-06B6F2BBF1EE}"/>
          </ac:spMkLst>
        </pc:spChg>
        <pc:spChg chg="add mod">
          <ac:chgData name="斉藤 徹" userId="33296064-e4da-4a39-8a9b-7979342510de" providerId="ADAL" clId="{8AF105A0-2EB2-477D-A1AA-1B762F78F4A7}" dt="2021-10-04T05:59:13.535" v="12588" actId="1076"/>
          <ac:spMkLst>
            <pc:docMk/>
            <pc:sldMk cId="1732003634" sldId="287"/>
            <ac:spMk id="11" creationId="{92689275-33AD-4F41-84D3-A882E73BEF72}"/>
          </ac:spMkLst>
        </pc:spChg>
        <pc:spChg chg="add mod">
          <ac:chgData name="斉藤 徹" userId="33296064-e4da-4a39-8a9b-7979342510de" providerId="ADAL" clId="{8AF105A0-2EB2-477D-A1AA-1B762F78F4A7}" dt="2021-10-04T06:08:02.969" v="12671" actId="14100"/>
          <ac:spMkLst>
            <pc:docMk/>
            <pc:sldMk cId="1732003634" sldId="287"/>
            <ac:spMk id="13" creationId="{F30648BB-40AA-490D-A853-C7F67F172CF7}"/>
          </ac:spMkLst>
        </pc:spChg>
        <pc:spChg chg="add mod">
          <ac:chgData name="斉藤 徹" userId="33296064-e4da-4a39-8a9b-7979342510de" providerId="ADAL" clId="{8AF105A0-2EB2-477D-A1AA-1B762F78F4A7}" dt="2021-10-04T06:22:32.203" v="13127" actId="14100"/>
          <ac:spMkLst>
            <pc:docMk/>
            <pc:sldMk cId="1732003634" sldId="287"/>
            <ac:spMk id="14" creationId="{66B1F580-7FB2-4662-AB17-48EBA2AFD104}"/>
          </ac:spMkLst>
        </pc:spChg>
        <pc:spChg chg="add del mod">
          <ac:chgData name="斉藤 徹" userId="33296064-e4da-4a39-8a9b-7979342510de" providerId="ADAL" clId="{8AF105A0-2EB2-477D-A1AA-1B762F78F4A7}" dt="2021-10-04T06:13:30.689" v="12856" actId="21"/>
          <ac:spMkLst>
            <pc:docMk/>
            <pc:sldMk cId="1732003634" sldId="287"/>
            <ac:spMk id="15" creationId="{D4CE70C4-2A0C-4770-AAEA-96310F3FAA2B}"/>
          </ac:spMkLst>
        </pc:spChg>
        <pc:spChg chg="add del">
          <ac:chgData name="斉藤 徹" userId="33296064-e4da-4a39-8a9b-7979342510de" providerId="ADAL" clId="{8AF105A0-2EB2-477D-A1AA-1B762F78F4A7}" dt="2021-10-04T06:13:17.334" v="12850" actId="21"/>
          <ac:spMkLst>
            <pc:docMk/>
            <pc:sldMk cId="1732003634" sldId="287"/>
            <ac:spMk id="17" creationId="{6B4F93F1-D7B2-444D-86BC-808BBC52165A}"/>
          </ac:spMkLst>
        </pc:spChg>
        <pc:spChg chg="add mod">
          <ac:chgData name="斉藤 徹" userId="33296064-e4da-4a39-8a9b-7979342510de" providerId="ADAL" clId="{8AF105A0-2EB2-477D-A1AA-1B762F78F4A7}" dt="2021-10-04T06:23:02.186" v="13143" actId="20577"/>
          <ac:spMkLst>
            <pc:docMk/>
            <pc:sldMk cId="1732003634" sldId="287"/>
            <ac:spMk id="18" creationId="{A7C1EFF1-38BF-4770-8FA3-4A69E4318D4F}"/>
          </ac:spMkLst>
        </pc:spChg>
        <pc:graphicFrameChg chg="add mod modGraphic">
          <ac:chgData name="斉藤 徹" userId="33296064-e4da-4a39-8a9b-7979342510de" providerId="ADAL" clId="{8AF105A0-2EB2-477D-A1AA-1B762F78F4A7}" dt="2021-10-04T06:23:22.404" v="13158" actId="20577"/>
          <ac:graphicFrameMkLst>
            <pc:docMk/>
            <pc:sldMk cId="1732003634" sldId="287"/>
            <ac:graphicFrameMk id="6" creationId="{CCA996CF-C2EF-4F69-8D79-BA26F01C42AE}"/>
          </ac:graphicFrameMkLst>
        </pc:graphicFrameChg>
        <pc:graphicFrameChg chg="add mod modGraphic">
          <ac:chgData name="斉藤 徹" userId="33296064-e4da-4a39-8a9b-7979342510de" providerId="ADAL" clId="{8AF105A0-2EB2-477D-A1AA-1B762F78F4A7}" dt="2021-10-04T06:11:52.860" v="12847"/>
          <ac:graphicFrameMkLst>
            <pc:docMk/>
            <pc:sldMk cId="1732003634" sldId="287"/>
            <ac:graphicFrameMk id="12" creationId="{55ADE029-68FA-4FE9-B8B5-BFFC9BA7A99B}"/>
          </ac:graphicFrameMkLst>
        </pc:graphicFrameChg>
      </pc:sldChg>
      <pc:sldChg chg="delSp modSp add mod ord">
        <pc:chgData name="斉藤 徹" userId="33296064-e4da-4a39-8a9b-7979342510de" providerId="ADAL" clId="{8AF105A0-2EB2-477D-A1AA-1B762F78F4A7}" dt="2021-10-05T05:35:29.606" v="15141" actId="113"/>
        <pc:sldMkLst>
          <pc:docMk/>
          <pc:sldMk cId="3611545737" sldId="288"/>
        </pc:sldMkLst>
        <pc:spChg chg="mod">
          <ac:chgData name="斉藤 徹" userId="33296064-e4da-4a39-8a9b-7979342510de" providerId="ADAL" clId="{8AF105A0-2EB2-477D-A1AA-1B762F78F4A7}" dt="2021-10-05T05:35:29.606" v="15141" actId="113"/>
          <ac:spMkLst>
            <pc:docMk/>
            <pc:sldMk cId="3611545737" sldId="288"/>
            <ac:spMk id="3" creationId="{BB53E832-B0F2-4EF0-9A7E-2D2C0AB12DBA}"/>
          </ac:spMkLst>
        </pc:spChg>
        <pc:spChg chg="del mod">
          <ac:chgData name="斉藤 徹" userId="33296064-e4da-4a39-8a9b-7979342510de" providerId="ADAL" clId="{8AF105A0-2EB2-477D-A1AA-1B762F78F4A7}" dt="2021-10-05T05:33:50.186" v="15084" actId="21"/>
          <ac:spMkLst>
            <pc:docMk/>
            <pc:sldMk cId="3611545737" sldId="288"/>
            <ac:spMk id="17" creationId="{6B4F93F1-D7B2-444D-86BC-808BBC52165A}"/>
          </ac:spMkLst>
        </pc:spChg>
      </pc:sldChg>
      <pc:sldChg chg="addSp delSp modSp add mod modAnim">
        <pc:chgData name="斉藤 徹" userId="33296064-e4da-4a39-8a9b-7979342510de" providerId="ADAL" clId="{8AF105A0-2EB2-477D-A1AA-1B762F78F4A7}" dt="2021-10-05T05:58:06.190" v="15250" actId="1076"/>
        <pc:sldMkLst>
          <pc:docMk/>
          <pc:sldMk cId="944337100" sldId="289"/>
        </pc:sldMkLst>
        <pc:spChg chg="mod">
          <ac:chgData name="斉藤 徹" userId="33296064-e4da-4a39-8a9b-7979342510de" providerId="ADAL" clId="{8AF105A0-2EB2-477D-A1AA-1B762F78F4A7}" dt="2021-10-05T05:57:24.994" v="15249" actId="20577"/>
          <ac:spMkLst>
            <pc:docMk/>
            <pc:sldMk cId="944337100" sldId="289"/>
            <ac:spMk id="2" creationId="{D6B22F9F-DA81-4C7D-AFAE-36097D9777CC}"/>
          </ac:spMkLst>
        </pc:spChg>
        <pc:spChg chg="mod">
          <ac:chgData name="斉藤 徹" userId="33296064-e4da-4a39-8a9b-7979342510de" providerId="ADAL" clId="{8AF105A0-2EB2-477D-A1AA-1B762F78F4A7}" dt="2021-10-05T05:58:06.190" v="15250" actId="1076"/>
          <ac:spMkLst>
            <pc:docMk/>
            <pc:sldMk cId="944337100" sldId="289"/>
            <ac:spMk id="4" creationId="{FF84447C-7E27-48A3-92E2-65AE010B3922}"/>
          </ac:spMkLst>
        </pc:spChg>
        <pc:spChg chg="add mod ord">
          <ac:chgData name="斉藤 徹" userId="33296064-e4da-4a39-8a9b-7979342510de" providerId="ADAL" clId="{8AF105A0-2EB2-477D-A1AA-1B762F78F4A7}" dt="2021-10-04T07:54:30.596" v="14575" actId="14100"/>
          <ac:spMkLst>
            <pc:docMk/>
            <pc:sldMk cId="944337100" sldId="289"/>
            <ac:spMk id="5" creationId="{0E60A614-4231-49E5-B5AC-CEAA224DD42B}"/>
          </ac:spMkLst>
        </pc:spChg>
        <pc:spChg chg="mod">
          <ac:chgData name="斉藤 徹" userId="33296064-e4da-4a39-8a9b-7979342510de" providerId="ADAL" clId="{8AF105A0-2EB2-477D-A1AA-1B762F78F4A7}" dt="2021-10-04T07:27:23.971" v="13521" actId="1076"/>
          <ac:spMkLst>
            <pc:docMk/>
            <pc:sldMk cId="944337100" sldId="289"/>
            <ac:spMk id="7" creationId="{70381B59-ABC1-4CCD-9164-49CD638A0F48}"/>
          </ac:spMkLst>
        </pc:spChg>
        <pc:spChg chg="del">
          <ac:chgData name="斉藤 徹" userId="33296064-e4da-4a39-8a9b-7979342510de" providerId="ADAL" clId="{8AF105A0-2EB2-477D-A1AA-1B762F78F4A7}" dt="2021-10-04T06:29:49.154" v="13183" actId="21"/>
          <ac:spMkLst>
            <pc:docMk/>
            <pc:sldMk cId="944337100" sldId="289"/>
            <ac:spMk id="8" creationId="{22CA9CBC-D5DF-40C4-9135-BF174945BE8F}"/>
          </ac:spMkLst>
        </pc:spChg>
        <pc:spChg chg="del">
          <ac:chgData name="斉藤 徹" userId="33296064-e4da-4a39-8a9b-7979342510de" providerId="ADAL" clId="{8AF105A0-2EB2-477D-A1AA-1B762F78F4A7}" dt="2021-10-04T06:30:19.142" v="13205" actId="21"/>
          <ac:spMkLst>
            <pc:docMk/>
            <pc:sldMk cId="944337100" sldId="289"/>
            <ac:spMk id="9" creationId="{E6CCAA84-D16D-40A3-87F7-EA74F9818A9A}"/>
          </ac:spMkLst>
        </pc:spChg>
        <pc:spChg chg="mod">
          <ac:chgData name="斉藤 徹" userId="33296064-e4da-4a39-8a9b-7979342510de" providerId="ADAL" clId="{8AF105A0-2EB2-477D-A1AA-1B762F78F4A7}" dt="2021-10-04T07:27:23.971" v="13521" actId="1076"/>
          <ac:spMkLst>
            <pc:docMk/>
            <pc:sldMk cId="944337100" sldId="289"/>
            <ac:spMk id="10" creationId="{42937007-A8E1-45E8-9064-06B6F2BBF1EE}"/>
          </ac:spMkLst>
        </pc:spChg>
        <pc:spChg chg="mod">
          <ac:chgData name="斉藤 徹" userId="33296064-e4da-4a39-8a9b-7979342510de" providerId="ADAL" clId="{8AF105A0-2EB2-477D-A1AA-1B762F78F4A7}" dt="2021-10-04T07:27:36.216" v="13525" actId="1076"/>
          <ac:spMkLst>
            <pc:docMk/>
            <pc:sldMk cId="944337100" sldId="289"/>
            <ac:spMk id="11" creationId="{92689275-33AD-4F41-84D3-A882E73BEF72}"/>
          </ac:spMkLst>
        </pc:spChg>
        <pc:spChg chg="mod">
          <ac:chgData name="斉藤 徹" userId="33296064-e4da-4a39-8a9b-7979342510de" providerId="ADAL" clId="{8AF105A0-2EB2-477D-A1AA-1B762F78F4A7}" dt="2021-10-04T07:29:51.479" v="13553" actId="1076"/>
          <ac:spMkLst>
            <pc:docMk/>
            <pc:sldMk cId="944337100" sldId="289"/>
            <ac:spMk id="13" creationId="{F30648BB-40AA-490D-A853-C7F67F172CF7}"/>
          </ac:spMkLst>
        </pc:spChg>
        <pc:spChg chg="del">
          <ac:chgData name="斉藤 徹" userId="33296064-e4da-4a39-8a9b-7979342510de" providerId="ADAL" clId="{8AF105A0-2EB2-477D-A1AA-1B762F78F4A7}" dt="2021-10-04T06:30:21.253" v="13206" actId="21"/>
          <ac:spMkLst>
            <pc:docMk/>
            <pc:sldMk cId="944337100" sldId="289"/>
            <ac:spMk id="14" creationId="{66B1F580-7FB2-4662-AB17-48EBA2AFD104}"/>
          </ac:spMkLst>
        </pc:spChg>
        <pc:spChg chg="add mod">
          <ac:chgData name="斉藤 徹" userId="33296064-e4da-4a39-8a9b-7979342510de" providerId="ADAL" clId="{8AF105A0-2EB2-477D-A1AA-1B762F78F4A7}" dt="2021-10-04T07:25:13.481" v="13462" actId="1076"/>
          <ac:spMkLst>
            <pc:docMk/>
            <pc:sldMk cId="944337100" sldId="289"/>
            <ac:spMk id="15" creationId="{601537AF-A463-47E3-8F93-E4776A995D57}"/>
          </ac:spMkLst>
        </pc:spChg>
        <pc:spChg chg="add mod">
          <ac:chgData name="斉藤 徹" userId="33296064-e4da-4a39-8a9b-7979342510de" providerId="ADAL" clId="{8AF105A0-2EB2-477D-A1AA-1B762F78F4A7}" dt="2021-10-04T07:26:25.238" v="13516" actId="1076"/>
          <ac:spMkLst>
            <pc:docMk/>
            <pc:sldMk cId="944337100" sldId="289"/>
            <ac:spMk id="16" creationId="{568A3DE2-1093-4BED-B1EE-7548E4165ADA}"/>
          </ac:spMkLst>
        </pc:spChg>
        <pc:spChg chg="del mod">
          <ac:chgData name="斉藤 徹" userId="33296064-e4da-4a39-8a9b-7979342510de" providerId="ADAL" clId="{8AF105A0-2EB2-477D-A1AA-1B762F78F4A7}" dt="2021-10-04T06:29:27.160" v="13179" actId="21"/>
          <ac:spMkLst>
            <pc:docMk/>
            <pc:sldMk cId="944337100" sldId="289"/>
            <ac:spMk id="18" creationId="{A7C1EFF1-38BF-4770-8FA3-4A69E4318D4F}"/>
          </ac:spMkLst>
        </pc:spChg>
        <pc:spChg chg="add mod">
          <ac:chgData name="斉藤 徹" userId="33296064-e4da-4a39-8a9b-7979342510de" providerId="ADAL" clId="{8AF105A0-2EB2-477D-A1AA-1B762F78F4A7}" dt="2021-10-04T07:54:16.048" v="14574" actId="1076"/>
          <ac:spMkLst>
            <pc:docMk/>
            <pc:sldMk cId="944337100" sldId="289"/>
            <ac:spMk id="19" creationId="{2B7B2A57-4C65-4C8E-9AFF-ECCE2FE2C8CF}"/>
          </ac:spMkLst>
        </pc:spChg>
        <pc:spChg chg="add mod">
          <ac:chgData name="斉藤 徹" userId="33296064-e4da-4a39-8a9b-7979342510de" providerId="ADAL" clId="{8AF105A0-2EB2-477D-A1AA-1B762F78F4A7}" dt="2021-10-04T07:27:42.195" v="13526" actId="1076"/>
          <ac:spMkLst>
            <pc:docMk/>
            <pc:sldMk cId="944337100" sldId="289"/>
            <ac:spMk id="20" creationId="{8F07E74C-3DAF-4E80-9D0E-EA1751D383B6}"/>
          </ac:spMkLst>
        </pc:spChg>
        <pc:spChg chg="add mod">
          <ac:chgData name="斉藤 徹" userId="33296064-e4da-4a39-8a9b-7979342510de" providerId="ADAL" clId="{8AF105A0-2EB2-477D-A1AA-1B762F78F4A7}" dt="2021-10-04T07:26:13.294" v="13514" actId="688"/>
          <ac:spMkLst>
            <pc:docMk/>
            <pc:sldMk cId="944337100" sldId="289"/>
            <ac:spMk id="21" creationId="{451A03F3-5823-4249-9D92-EC1346054713}"/>
          </ac:spMkLst>
        </pc:spChg>
        <pc:spChg chg="add mod">
          <ac:chgData name="斉藤 徹" userId="33296064-e4da-4a39-8a9b-7979342510de" providerId="ADAL" clId="{8AF105A0-2EB2-477D-A1AA-1B762F78F4A7}" dt="2021-10-04T07:54:34.968" v="14576" actId="1076"/>
          <ac:spMkLst>
            <pc:docMk/>
            <pc:sldMk cId="944337100" sldId="289"/>
            <ac:spMk id="22" creationId="{D2778CCE-BFFB-4601-AEFF-E080B93C77F1}"/>
          </ac:spMkLst>
        </pc:spChg>
        <pc:spChg chg="add mod ord">
          <ac:chgData name="斉藤 徹" userId="33296064-e4da-4a39-8a9b-7979342510de" providerId="ADAL" clId="{8AF105A0-2EB2-477D-A1AA-1B762F78F4A7}" dt="2021-10-04T07:53:50.158" v="14573" actId="14100"/>
          <ac:spMkLst>
            <pc:docMk/>
            <pc:sldMk cId="944337100" sldId="289"/>
            <ac:spMk id="23" creationId="{46117EA8-648C-4477-B8B7-365D342EFEB2}"/>
          </ac:spMkLst>
        </pc:spChg>
        <pc:spChg chg="add mod">
          <ac:chgData name="斉藤 徹" userId="33296064-e4da-4a39-8a9b-7979342510de" providerId="ADAL" clId="{8AF105A0-2EB2-477D-A1AA-1B762F78F4A7}" dt="2021-10-04T07:30:37.254" v="13570" actId="1076"/>
          <ac:spMkLst>
            <pc:docMk/>
            <pc:sldMk cId="944337100" sldId="289"/>
            <ac:spMk id="24" creationId="{07739599-D145-4E50-BBE2-5AD03E625CFB}"/>
          </ac:spMkLst>
        </pc:spChg>
        <pc:spChg chg="add mod">
          <ac:chgData name="斉藤 徹" userId="33296064-e4da-4a39-8a9b-7979342510de" providerId="ADAL" clId="{8AF105A0-2EB2-477D-A1AA-1B762F78F4A7}" dt="2021-10-05T05:37:27.976" v="15217" actId="20577"/>
          <ac:spMkLst>
            <pc:docMk/>
            <pc:sldMk cId="944337100" sldId="289"/>
            <ac:spMk id="25" creationId="{72CE29B0-E5D6-4727-BAAE-075AF1B2DC93}"/>
          </ac:spMkLst>
        </pc:spChg>
        <pc:graphicFrameChg chg="mod">
          <ac:chgData name="斉藤 徹" userId="33296064-e4da-4a39-8a9b-7979342510de" providerId="ADAL" clId="{8AF105A0-2EB2-477D-A1AA-1B762F78F4A7}" dt="2021-10-04T07:27:23.971" v="13521" actId="1076"/>
          <ac:graphicFrameMkLst>
            <pc:docMk/>
            <pc:sldMk cId="944337100" sldId="289"/>
            <ac:graphicFrameMk id="6" creationId="{CCA996CF-C2EF-4F69-8D79-BA26F01C42AE}"/>
          </ac:graphicFrameMkLst>
        </pc:graphicFrameChg>
        <pc:graphicFrameChg chg="mod modGraphic">
          <ac:chgData name="斉藤 徹" userId="33296064-e4da-4a39-8a9b-7979342510de" providerId="ADAL" clId="{8AF105A0-2EB2-477D-A1AA-1B762F78F4A7}" dt="2021-10-04T07:23:42.779" v="13412" actId="1076"/>
          <ac:graphicFrameMkLst>
            <pc:docMk/>
            <pc:sldMk cId="944337100" sldId="289"/>
            <ac:graphicFrameMk id="12" creationId="{55ADE029-68FA-4FE9-B8B5-BFFC9BA7A99B}"/>
          </ac:graphicFrameMkLst>
        </pc:graphicFrameChg>
        <pc:graphicFrameChg chg="add mod modGraphic">
          <ac:chgData name="斉藤 徹" userId="33296064-e4da-4a39-8a9b-7979342510de" providerId="ADAL" clId="{8AF105A0-2EB2-477D-A1AA-1B762F78F4A7}" dt="2021-10-04T07:54:16.048" v="14574" actId="1076"/>
          <ac:graphicFrameMkLst>
            <pc:docMk/>
            <pc:sldMk cId="944337100" sldId="289"/>
            <ac:graphicFrameMk id="17" creationId="{54299A10-C30E-4040-8479-02F2DD823137}"/>
          </ac:graphicFrameMkLst>
        </pc:graphicFrameChg>
      </pc:sldChg>
      <pc:sldChg chg="addSp modSp new mod">
        <pc:chgData name="斉藤 徹" userId="33296064-e4da-4a39-8a9b-7979342510de" providerId="ADAL" clId="{8AF105A0-2EB2-477D-A1AA-1B762F78F4A7}" dt="2021-10-04T07:43:01.073" v="14181" actId="27636"/>
        <pc:sldMkLst>
          <pc:docMk/>
          <pc:sldMk cId="1135089932" sldId="290"/>
        </pc:sldMkLst>
        <pc:spChg chg="mod">
          <ac:chgData name="斉藤 徹" userId="33296064-e4da-4a39-8a9b-7979342510de" providerId="ADAL" clId="{8AF105A0-2EB2-477D-A1AA-1B762F78F4A7}" dt="2021-10-04T07:35:40.508" v="13882" actId="207"/>
          <ac:spMkLst>
            <pc:docMk/>
            <pc:sldMk cId="1135089932" sldId="290"/>
            <ac:spMk id="2" creationId="{D064343F-9ED5-4574-B50E-7F3A89597EF8}"/>
          </ac:spMkLst>
        </pc:spChg>
        <pc:spChg chg="mod">
          <ac:chgData name="斉藤 徹" userId="33296064-e4da-4a39-8a9b-7979342510de" providerId="ADAL" clId="{8AF105A0-2EB2-477D-A1AA-1B762F78F4A7}" dt="2021-10-04T07:43:01.073" v="14181" actId="27636"/>
          <ac:spMkLst>
            <pc:docMk/>
            <pc:sldMk cId="1135089932" sldId="290"/>
            <ac:spMk id="3" creationId="{F31F542C-7E27-4D9F-AC56-4B3B6A54B3A1}"/>
          </ac:spMkLst>
        </pc:spChg>
        <pc:spChg chg="add mod">
          <ac:chgData name="斉藤 徹" userId="33296064-e4da-4a39-8a9b-7979342510de" providerId="ADAL" clId="{8AF105A0-2EB2-477D-A1AA-1B762F78F4A7}" dt="2021-10-04T07:42:00.030" v="14130" actId="13926"/>
          <ac:spMkLst>
            <pc:docMk/>
            <pc:sldMk cId="1135089932" sldId="290"/>
            <ac:spMk id="4" creationId="{387AE3D5-202A-4347-9027-55700183B9B9}"/>
          </ac:spMkLst>
        </pc:spChg>
      </pc:sldChg>
      <pc:sldChg chg="addSp delSp modSp add mod">
        <pc:chgData name="斉藤 徹" userId="33296064-e4da-4a39-8a9b-7979342510de" providerId="ADAL" clId="{8AF105A0-2EB2-477D-A1AA-1B762F78F4A7}" dt="2021-10-04T07:52:41.856" v="14572" actId="403"/>
        <pc:sldMkLst>
          <pc:docMk/>
          <pc:sldMk cId="182367635" sldId="291"/>
        </pc:sldMkLst>
        <pc:spChg chg="mod">
          <ac:chgData name="斉藤 徹" userId="33296064-e4da-4a39-8a9b-7979342510de" providerId="ADAL" clId="{8AF105A0-2EB2-477D-A1AA-1B762F78F4A7}" dt="2021-10-04T07:43:44.246" v="14250" actId="20577"/>
          <ac:spMkLst>
            <pc:docMk/>
            <pc:sldMk cId="182367635" sldId="291"/>
            <ac:spMk id="2" creationId="{D064343F-9ED5-4574-B50E-7F3A89597EF8}"/>
          </ac:spMkLst>
        </pc:spChg>
        <pc:spChg chg="mod">
          <ac:chgData name="斉藤 徹" userId="33296064-e4da-4a39-8a9b-7979342510de" providerId="ADAL" clId="{8AF105A0-2EB2-477D-A1AA-1B762F78F4A7}" dt="2021-10-04T07:44:45.539" v="14349" actId="20577"/>
          <ac:spMkLst>
            <pc:docMk/>
            <pc:sldMk cId="182367635" sldId="291"/>
            <ac:spMk id="3" creationId="{F31F542C-7E27-4D9F-AC56-4B3B6A54B3A1}"/>
          </ac:spMkLst>
        </pc:spChg>
        <pc:spChg chg="del">
          <ac:chgData name="斉藤 徹" userId="33296064-e4da-4a39-8a9b-7979342510de" providerId="ADAL" clId="{8AF105A0-2EB2-477D-A1AA-1B762F78F4A7}" dt="2021-10-04T07:43:48.487" v="14251" actId="21"/>
          <ac:spMkLst>
            <pc:docMk/>
            <pc:sldMk cId="182367635" sldId="291"/>
            <ac:spMk id="4" creationId="{387AE3D5-202A-4347-9027-55700183B9B9}"/>
          </ac:spMkLst>
        </pc:spChg>
        <pc:graphicFrameChg chg="add mod modGraphic">
          <ac:chgData name="斉藤 徹" userId="33296064-e4da-4a39-8a9b-7979342510de" providerId="ADAL" clId="{8AF105A0-2EB2-477D-A1AA-1B762F78F4A7}" dt="2021-10-04T07:52:41.856" v="14572" actId="403"/>
          <ac:graphicFrameMkLst>
            <pc:docMk/>
            <pc:sldMk cId="182367635" sldId="291"/>
            <ac:graphicFrameMk id="5" creationId="{233FE40B-5FC7-4B14-A2A7-B2F61D2EB58C}"/>
          </ac:graphicFrameMkLst>
        </pc:graphicFrameChg>
      </pc:sldChg>
      <pc:sldChg chg="modSp new mod">
        <pc:chgData name="斉藤 徹" userId="33296064-e4da-4a39-8a9b-7979342510de" providerId="ADAL" clId="{8AF105A0-2EB2-477D-A1AA-1B762F78F4A7}" dt="2021-10-04T07:59:27.281" v="14928" actId="20577"/>
        <pc:sldMkLst>
          <pc:docMk/>
          <pc:sldMk cId="3810296356" sldId="292"/>
        </pc:sldMkLst>
        <pc:spChg chg="mod">
          <ac:chgData name="斉藤 徹" userId="33296064-e4da-4a39-8a9b-7979342510de" providerId="ADAL" clId="{8AF105A0-2EB2-477D-A1AA-1B762F78F4A7}" dt="2021-10-04T07:56:58.748" v="14601" actId="20577"/>
          <ac:spMkLst>
            <pc:docMk/>
            <pc:sldMk cId="3810296356" sldId="292"/>
            <ac:spMk id="2" creationId="{A163B4E1-D2CD-48AB-8C5A-7F9689017D2A}"/>
          </ac:spMkLst>
        </pc:spChg>
        <pc:spChg chg="mod">
          <ac:chgData name="斉藤 徹" userId="33296064-e4da-4a39-8a9b-7979342510de" providerId="ADAL" clId="{8AF105A0-2EB2-477D-A1AA-1B762F78F4A7}" dt="2021-10-04T07:59:27.281" v="14928" actId="20577"/>
          <ac:spMkLst>
            <pc:docMk/>
            <pc:sldMk cId="3810296356" sldId="292"/>
            <ac:spMk id="3" creationId="{739F8C2E-C46C-4D24-A1CD-B693349C1FAF}"/>
          </ac:spMkLst>
        </pc:spChg>
      </pc:sldChg>
      <pc:sldMasterChg chg="modSp modSldLayout">
        <pc:chgData name="斉藤 徹" userId="33296064-e4da-4a39-8a9b-7979342510de" providerId="ADAL" clId="{8AF105A0-2EB2-477D-A1AA-1B762F78F4A7}" dt="2021-09-30T08:17:48.846" v="0"/>
        <pc:sldMasterMkLst>
          <pc:docMk/>
          <pc:sldMasterMk cId="2907289730" sldId="2147483648"/>
        </pc:sldMasterMkLst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2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3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4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5" creationId="{00000000-0000-0000-0000-000000000000}"/>
          </ac:spMkLst>
        </pc:spChg>
        <pc:spChg chg="mod">
          <ac:chgData name="斉藤 徹" userId="33296064-e4da-4a39-8a9b-7979342510de" providerId="ADAL" clId="{8AF105A0-2EB2-477D-A1AA-1B762F78F4A7}" dt="2021-09-30T08:17:48.846" v="0"/>
          <ac:spMkLst>
            <pc:docMk/>
            <pc:sldMasterMk cId="2907289730" sldId="2147483648"/>
            <ac:spMk id="6" creationId="{00000000-0000-0000-0000-000000000000}"/>
          </ac:spMkLst>
        </pc:sp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3849106771" sldId="2147483649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49106771" sldId="2147483649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49106771" sldId="2147483649"/>
              <ac:spMk id="3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4083904788" sldId="2147483651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4083904788" sldId="2147483651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4083904788" sldId="2147483651"/>
              <ac:spMk id="3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1395402986" sldId="2147483652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1395402986" sldId="2147483652"/>
              <ac:spMk id="3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1395402986" sldId="2147483652"/>
              <ac:spMk id="4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797884901" sldId="2147483653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3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4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5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797884901" sldId="2147483653"/>
              <ac:spMk id="6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3888451093" sldId="2147483656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88451093" sldId="2147483656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88451093" sldId="2147483656"/>
              <ac:spMk id="3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3888451093" sldId="2147483656"/>
              <ac:spMk id="4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2189387916" sldId="2147483657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189387916" sldId="2147483657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189387916" sldId="2147483657"/>
              <ac:spMk id="3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189387916" sldId="2147483657"/>
              <ac:spMk id="4" creationId="{00000000-0000-0000-0000-000000000000}"/>
            </ac:spMkLst>
          </pc:spChg>
        </pc:sldLayoutChg>
        <pc:sldLayoutChg chg="modSp">
          <pc:chgData name="斉藤 徹" userId="33296064-e4da-4a39-8a9b-7979342510de" providerId="ADAL" clId="{8AF105A0-2EB2-477D-A1AA-1B762F78F4A7}" dt="2021-09-30T08:17:48.846" v="0"/>
          <pc:sldLayoutMkLst>
            <pc:docMk/>
            <pc:sldMasterMk cId="2907289730" sldId="2147483648"/>
            <pc:sldLayoutMk cId="2950866720" sldId="2147483659"/>
          </pc:sldLayoutMkLst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950866720" sldId="2147483659"/>
              <ac:spMk id="2" creationId="{00000000-0000-0000-0000-000000000000}"/>
            </ac:spMkLst>
          </pc:spChg>
          <pc:spChg chg="mod">
            <ac:chgData name="斉藤 徹" userId="33296064-e4da-4a39-8a9b-7979342510de" providerId="ADAL" clId="{8AF105A0-2EB2-477D-A1AA-1B762F78F4A7}" dt="2021-09-30T08:17:48.846" v="0"/>
            <ac:spMkLst>
              <pc:docMk/>
              <pc:sldMasterMk cId="2907289730" sldId="2147483648"/>
              <pc:sldLayoutMk cId="295086672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斉藤 徹" userId="33296064-e4da-4a39-8a9b-7979342510de" providerId="ADAL" clId="{DC1B13FE-9CA5-44FF-A986-BBE5332D25A7}"/>
    <pc:docChg chg="delSld">
      <pc:chgData name="斉藤 徹" userId="33296064-e4da-4a39-8a9b-7979342510de" providerId="ADAL" clId="{DC1B13FE-9CA5-44FF-A986-BBE5332D25A7}" dt="2021-10-05T07:15:27.557" v="0" actId="2696"/>
      <pc:docMkLst>
        <pc:docMk/>
      </pc:docMkLst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124044449" sldId="257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34414157" sldId="258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170087966" sldId="259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63249865" sldId="260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622523096" sldId="261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193880277" sldId="262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319189342" sldId="263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942151250" sldId="264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349275622" sldId="265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082995621" sldId="266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031657395" sldId="267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787609081" sldId="268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155619710" sldId="269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877036818" sldId="270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73137160" sldId="271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716326221" sldId="272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775380575" sldId="273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001767486" sldId="274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573822593" sldId="275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650095800" sldId="276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512010088" sldId="277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52377012" sldId="278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739845804" sldId="279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079402919" sldId="280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082936382" sldId="281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382827808" sldId="282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350670636" sldId="283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47257170" sldId="284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288251829" sldId="285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796233593" sldId="286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732003634" sldId="287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611545737" sldId="288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944337100" sldId="289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135089932" sldId="290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182367635" sldId="291"/>
        </pc:sldMkLst>
      </pc:sldChg>
      <pc:sldChg chg="del">
        <pc:chgData name="斉藤 徹" userId="33296064-e4da-4a39-8a9b-7979342510de" providerId="ADAL" clId="{DC1B13FE-9CA5-44FF-A986-BBE5332D25A7}" dt="2021-10-05T07:15:27.557" v="0" actId="2696"/>
        <pc:sldMkLst>
          <pc:docMk/>
          <pc:sldMk cId="3810296356" sldId="292"/>
        </pc:sldMkLst>
      </pc:sldChg>
    </pc:docChg>
  </pc:docChgLst>
  <pc:docChgLst>
    <pc:chgData name="斉藤 徹" userId="33296064-e4da-4a39-8a9b-7979342510de" providerId="ADAL" clId="{BD25C948-27E3-4571-8D0D-7AF59CB1D188}"/>
    <pc:docChg chg="undo custSel addSld modSld sldOrd">
      <pc:chgData name="斉藤 徹" userId="33296064-e4da-4a39-8a9b-7979342510de" providerId="ADAL" clId="{BD25C948-27E3-4571-8D0D-7AF59CB1D188}" dt="2021-11-07T13:27:07.981" v="4748" actId="947"/>
      <pc:docMkLst>
        <pc:docMk/>
      </pc:docMkLst>
      <pc:sldChg chg="addSp modSp mod modAnim">
        <pc:chgData name="斉藤 徹" userId="33296064-e4da-4a39-8a9b-7979342510de" providerId="ADAL" clId="{BD25C948-27E3-4571-8D0D-7AF59CB1D188}" dt="2021-10-09T11:13:40.485" v="4080"/>
        <pc:sldMkLst>
          <pc:docMk/>
          <pc:sldMk cId="1265901565" sldId="266"/>
        </pc:sldMkLst>
        <pc:spChg chg="add mod">
          <ac:chgData name="斉藤 徹" userId="33296064-e4da-4a39-8a9b-7979342510de" providerId="ADAL" clId="{BD25C948-27E3-4571-8D0D-7AF59CB1D188}" dt="2021-10-09T11:10:28.705" v="4051" actId="14100"/>
          <ac:spMkLst>
            <pc:docMk/>
            <pc:sldMk cId="1265901565" sldId="266"/>
            <ac:spMk id="5" creationId="{B0D783C4-890F-4F43-BDBA-2D62B50A6FB0}"/>
          </ac:spMkLst>
        </pc:spChg>
        <pc:spChg chg="add mod">
          <ac:chgData name="斉藤 徹" userId="33296064-e4da-4a39-8a9b-7979342510de" providerId="ADAL" clId="{BD25C948-27E3-4571-8D0D-7AF59CB1D188}" dt="2021-10-09T11:10:50.764" v="4055" actId="14100"/>
          <ac:spMkLst>
            <pc:docMk/>
            <pc:sldMk cId="1265901565" sldId="266"/>
            <ac:spMk id="6" creationId="{F88D1722-C37E-44A3-BCC0-BED406FACEE2}"/>
          </ac:spMkLst>
        </pc:spChg>
        <pc:spChg chg="add mod">
          <ac:chgData name="斉藤 徹" userId="33296064-e4da-4a39-8a9b-7979342510de" providerId="ADAL" clId="{BD25C948-27E3-4571-8D0D-7AF59CB1D188}" dt="2021-10-09T11:13:07" v="4077" actId="208"/>
          <ac:spMkLst>
            <pc:docMk/>
            <pc:sldMk cId="1265901565" sldId="266"/>
            <ac:spMk id="12" creationId="{2620A84E-0E0B-4531-8FB2-71C9E87AC535}"/>
          </ac:spMkLst>
        </pc:spChg>
        <pc:spChg chg="mod">
          <ac:chgData name="斉藤 徹" userId="33296064-e4da-4a39-8a9b-7979342510de" providerId="ADAL" clId="{BD25C948-27E3-4571-8D0D-7AF59CB1D188}" dt="2021-10-09T11:08:58.599" v="4046" actId="113"/>
          <ac:spMkLst>
            <pc:docMk/>
            <pc:sldMk cId="1265901565" sldId="266"/>
            <ac:spMk id="13" creationId="{E25C3402-B716-48FE-ABCC-7F86394BBFE4}"/>
          </ac:spMkLst>
        </pc:spChg>
        <pc:spChg chg="add mod">
          <ac:chgData name="斉藤 徹" userId="33296064-e4da-4a39-8a9b-7979342510de" providerId="ADAL" clId="{BD25C948-27E3-4571-8D0D-7AF59CB1D188}" dt="2021-10-09T11:13:07" v="4077" actId="208"/>
          <ac:spMkLst>
            <pc:docMk/>
            <pc:sldMk cId="1265901565" sldId="266"/>
            <ac:spMk id="14" creationId="{13F6DE86-8FB3-4811-8901-F8B2404BB682}"/>
          </ac:spMkLst>
        </pc:spChg>
        <pc:cxnChg chg="add mod">
          <ac:chgData name="斉藤 徹" userId="33296064-e4da-4a39-8a9b-7979342510de" providerId="ADAL" clId="{BD25C948-27E3-4571-8D0D-7AF59CB1D188}" dt="2021-10-09T11:11:32.407" v="4061" actId="1582"/>
          <ac:cxnSpMkLst>
            <pc:docMk/>
            <pc:sldMk cId="1265901565" sldId="266"/>
            <ac:cxnSpMk id="4" creationId="{603C79CD-2B72-4904-A24E-4952B78FA684}"/>
          </ac:cxnSpMkLst>
        </pc:cxnChg>
        <pc:cxnChg chg="add mod">
          <ac:chgData name="斉藤 徹" userId="33296064-e4da-4a39-8a9b-7979342510de" providerId="ADAL" clId="{BD25C948-27E3-4571-8D0D-7AF59CB1D188}" dt="2021-10-09T11:13:07" v="4077" actId="208"/>
          <ac:cxnSpMkLst>
            <pc:docMk/>
            <pc:sldMk cId="1265901565" sldId="266"/>
            <ac:cxnSpMk id="15" creationId="{855625DE-8B8F-48B2-AECD-17A1B9C695D0}"/>
          </ac:cxnSpMkLst>
        </pc:cxnChg>
      </pc:sldChg>
      <pc:sldChg chg="modSp mod">
        <pc:chgData name="斉藤 徹" userId="33296064-e4da-4a39-8a9b-7979342510de" providerId="ADAL" clId="{BD25C948-27E3-4571-8D0D-7AF59CB1D188}" dt="2021-10-07T16:07:56.142" v="2037" actId="14100"/>
        <pc:sldMkLst>
          <pc:docMk/>
          <pc:sldMk cId="4125092193" sldId="267"/>
        </pc:sldMkLst>
        <pc:spChg chg="mod">
          <ac:chgData name="斉藤 徹" userId="33296064-e4da-4a39-8a9b-7979342510de" providerId="ADAL" clId="{BD25C948-27E3-4571-8D0D-7AF59CB1D188}" dt="2021-10-07T16:07:56.142" v="2037" actId="14100"/>
          <ac:spMkLst>
            <pc:docMk/>
            <pc:sldMk cId="4125092193" sldId="267"/>
            <ac:spMk id="2" creationId="{9EAF6BD1-B852-4E29-8E3A-8F49213F0800}"/>
          </ac:spMkLst>
        </pc:spChg>
      </pc:sldChg>
      <pc:sldChg chg="addSp modSp mod">
        <pc:chgData name="斉藤 徹" userId="33296064-e4da-4a39-8a9b-7979342510de" providerId="ADAL" clId="{BD25C948-27E3-4571-8D0D-7AF59CB1D188}" dt="2021-10-07T15:56:10.789" v="1837" actId="1076"/>
        <pc:sldMkLst>
          <pc:docMk/>
          <pc:sldMk cId="2864277121" sldId="268"/>
        </pc:sldMkLst>
        <pc:spChg chg="mod">
          <ac:chgData name="斉藤 徹" userId="33296064-e4da-4a39-8a9b-7979342510de" providerId="ADAL" clId="{BD25C948-27E3-4571-8D0D-7AF59CB1D188}" dt="2021-10-07T15:55:57.906" v="1836" actId="1076"/>
          <ac:spMkLst>
            <pc:docMk/>
            <pc:sldMk cId="2864277121" sldId="268"/>
            <ac:spMk id="4" creationId="{4623E220-9E1D-4F4C-9BFC-1A1262A98200}"/>
          </ac:spMkLst>
        </pc:spChg>
        <pc:spChg chg="mod">
          <ac:chgData name="斉藤 徹" userId="33296064-e4da-4a39-8a9b-7979342510de" providerId="ADAL" clId="{BD25C948-27E3-4571-8D0D-7AF59CB1D188}" dt="2021-10-07T15:55:57.906" v="1836" actId="1076"/>
          <ac:spMkLst>
            <pc:docMk/>
            <pc:sldMk cId="2864277121" sldId="268"/>
            <ac:spMk id="5" creationId="{283E8611-CD2B-4BC0-BA67-092525DCCA8F}"/>
          </ac:spMkLst>
        </pc:spChg>
        <pc:spChg chg="mod">
          <ac:chgData name="斉藤 徹" userId="33296064-e4da-4a39-8a9b-7979342510de" providerId="ADAL" clId="{BD25C948-27E3-4571-8D0D-7AF59CB1D188}" dt="2021-10-07T15:56:10.789" v="1837" actId="1076"/>
          <ac:spMkLst>
            <pc:docMk/>
            <pc:sldMk cId="2864277121" sldId="268"/>
            <ac:spMk id="6" creationId="{407C3EEA-7A6A-48CB-A29D-0DD832D47A31}"/>
          </ac:spMkLst>
        </pc:spChg>
        <pc:spChg chg="mod">
          <ac:chgData name="斉藤 徹" userId="33296064-e4da-4a39-8a9b-7979342510de" providerId="ADAL" clId="{BD25C948-27E3-4571-8D0D-7AF59CB1D188}" dt="2021-10-07T15:56:10.789" v="1837" actId="1076"/>
          <ac:spMkLst>
            <pc:docMk/>
            <pc:sldMk cId="2864277121" sldId="268"/>
            <ac:spMk id="9" creationId="{4A560F06-05B0-4063-83CC-AA2A8AC37DF1}"/>
          </ac:spMkLst>
        </pc:spChg>
        <pc:spChg chg="add mod">
          <ac:chgData name="斉藤 徹" userId="33296064-e4da-4a39-8a9b-7979342510de" providerId="ADAL" clId="{BD25C948-27E3-4571-8D0D-7AF59CB1D188}" dt="2021-10-07T14:14:33.042" v="513"/>
          <ac:spMkLst>
            <pc:docMk/>
            <pc:sldMk cId="2864277121" sldId="268"/>
            <ac:spMk id="10" creationId="{496001D6-0390-48AC-87B5-366A3CB4DCAD}"/>
          </ac:spMkLst>
        </pc:spChg>
        <pc:picChg chg="mod">
          <ac:chgData name="斉藤 徹" userId="33296064-e4da-4a39-8a9b-7979342510de" providerId="ADAL" clId="{BD25C948-27E3-4571-8D0D-7AF59CB1D188}" dt="2021-10-07T15:56:10.789" v="1837" actId="1076"/>
          <ac:picMkLst>
            <pc:docMk/>
            <pc:sldMk cId="2864277121" sldId="268"/>
            <ac:picMk id="8" creationId="{F9A4F5CA-7CD6-483B-9AD1-4DBB5ECF06FF}"/>
          </ac:picMkLst>
        </pc:picChg>
      </pc:sldChg>
      <pc:sldChg chg="addSp delSp modSp mod delAnim modAnim">
        <pc:chgData name="斉藤 徹" userId="33296064-e4da-4a39-8a9b-7979342510de" providerId="ADAL" clId="{BD25C948-27E3-4571-8D0D-7AF59CB1D188}" dt="2021-10-09T10:11:33.729" v="3284"/>
        <pc:sldMkLst>
          <pc:docMk/>
          <pc:sldMk cId="779185937" sldId="269"/>
        </pc:sldMkLst>
        <pc:spChg chg="add mod">
          <ac:chgData name="斉藤 徹" userId="33296064-e4da-4a39-8a9b-7979342510de" providerId="ADAL" clId="{BD25C948-27E3-4571-8D0D-7AF59CB1D188}" dt="2021-10-09T10:09:15.469" v="3252" actId="1076"/>
          <ac:spMkLst>
            <pc:docMk/>
            <pc:sldMk cId="779185937" sldId="269"/>
            <ac:spMk id="6" creationId="{95A229A6-C016-4895-A8D4-570B4DB3D894}"/>
          </ac:spMkLst>
        </pc:spChg>
        <pc:spChg chg="add mod">
          <ac:chgData name="斉藤 徹" userId="33296064-e4da-4a39-8a9b-7979342510de" providerId="ADAL" clId="{BD25C948-27E3-4571-8D0D-7AF59CB1D188}" dt="2021-10-09T10:09:07.326" v="3251" actId="14100"/>
          <ac:spMkLst>
            <pc:docMk/>
            <pc:sldMk cId="779185937" sldId="269"/>
            <ac:spMk id="9" creationId="{3B56630C-8D1F-48E9-B4E9-2C278CFB762E}"/>
          </ac:spMkLst>
        </pc:spChg>
        <pc:spChg chg="add mod">
          <ac:chgData name="斉藤 徹" userId="33296064-e4da-4a39-8a9b-7979342510de" providerId="ADAL" clId="{BD25C948-27E3-4571-8D0D-7AF59CB1D188}" dt="2021-10-09T10:06:43.975" v="3226" actId="208"/>
          <ac:spMkLst>
            <pc:docMk/>
            <pc:sldMk cId="779185937" sldId="269"/>
            <ac:spMk id="13" creationId="{66E2CCA5-7703-41BA-9E0B-1A6AC4976B11}"/>
          </ac:spMkLst>
        </pc:spChg>
        <pc:spChg chg="add del mod">
          <ac:chgData name="斉藤 徹" userId="33296064-e4da-4a39-8a9b-7979342510de" providerId="ADAL" clId="{BD25C948-27E3-4571-8D0D-7AF59CB1D188}" dt="2021-10-09T10:08:12.732" v="3243" actId="21"/>
          <ac:spMkLst>
            <pc:docMk/>
            <pc:sldMk cId="779185937" sldId="269"/>
            <ac:spMk id="14" creationId="{7C393BCD-2D0B-4486-912B-9AC265B627D5}"/>
          </ac:spMkLst>
        </pc:spChg>
        <pc:spChg chg="add mod">
          <ac:chgData name="斉藤 徹" userId="33296064-e4da-4a39-8a9b-7979342510de" providerId="ADAL" clId="{BD25C948-27E3-4571-8D0D-7AF59CB1D188}" dt="2021-10-09T10:09:59.199" v="3262" actId="208"/>
          <ac:spMkLst>
            <pc:docMk/>
            <pc:sldMk cId="779185937" sldId="269"/>
            <ac:spMk id="15" creationId="{3257313B-B285-4F9D-9306-4D6BF689F2DA}"/>
          </ac:spMkLst>
        </pc:spChg>
        <pc:spChg chg="add del mod">
          <ac:chgData name="斉藤 徹" userId="33296064-e4da-4a39-8a9b-7979342510de" providerId="ADAL" clId="{BD25C948-27E3-4571-8D0D-7AF59CB1D188}" dt="2021-10-09T10:10:11.797" v="3264"/>
          <ac:spMkLst>
            <pc:docMk/>
            <pc:sldMk cId="779185937" sldId="269"/>
            <ac:spMk id="16" creationId="{76012089-8711-426A-83D3-7D3AA8AF7FB4}"/>
          </ac:spMkLst>
        </pc:spChg>
        <pc:spChg chg="add del mod">
          <ac:chgData name="斉藤 徹" userId="33296064-e4da-4a39-8a9b-7979342510de" providerId="ADAL" clId="{BD25C948-27E3-4571-8D0D-7AF59CB1D188}" dt="2021-10-09T10:10:11.797" v="3264"/>
          <ac:spMkLst>
            <pc:docMk/>
            <pc:sldMk cId="779185937" sldId="269"/>
            <ac:spMk id="17" creationId="{351CBD0C-B0A0-4352-B99F-A646D80740CC}"/>
          </ac:spMkLst>
        </pc:spChg>
        <pc:spChg chg="add del mod">
          <ac:chgData name="斉藤 徹" userId="33296064-e4da-4a39-8a9b-7979342510de" providerId="ADAL" clId="{BD25C948-27E3-4571-8D0D-7AF59CB1D188}" dt="2021-10-09T10:10:11.797" v="3264"/>
          <ac:spMkLst>
            <pc:docMk/>
            <pc:sldMk cId="779185937" sldId="269"/>
            <ac:spMk id="18" creationId="{E5BFCD31-725B-40C3-88F8-CD16F4B501AC}"/>
          </ac:spMkLst>
        </pc:spChg>
        <pc:spChg chg="add mod">
          <ac:chgData name="斉藤 徹" userId="33296064-e4da-4a39-8a9b-7979342510de" providerId="ADAL" clId="{BD25C948-27E3-4571-8D0D-7AF59CB1D188}" dt="2021-10-09T10:11:13.400" v="3283" actId="1035"/>
          <ac:spMkLst>
            <pc:docMk/>
            <pc:sldMk cId="779185937" sldId="269"/>
            <ac:spMk id="19" creationId="{EF4A9ACA-7950-414F-954F-96ACB5BCB790}"/>
          </ac:spMkLst>
        </pc:spChg>
      </pc:sldChg>
      <pc:sldChg chg="addSp delSp modSp add mod delAnim modAnim">
        <pc:chgData name="斉藤 徹" userId="33296064-e4da-4a39-8a9b-7979342510de" providerId="ADAL" clId="{BD25C948-27E3-4571-8D0D-7AF59CB1D188}" dt="2021-10-09T10:05:12.218" v="3205" actId="20577"/>
        <pc:sldMkLst>
          <pc:docMk/>
          <pc:sldMk cId="1189491018" sldId="270"/>
        </pc:sldMkLst>
        <pc:spChg chg="mod">
          <ac:chgData name="斉藤 徹" userId="33296064-e4da-4a39-8a9b-7979342510de" providerId="ADAL" clId="{BD25C948-27E3-4571-8D0D-7AF59CB1D188}" dt="2021-10-07T13:40:18.421" v="13" actId="20577"/>
          <ac:spMkLst>
            <pc:docMk/>
            <pc:sldMk cId="1189491018" sldId="270"/>
            <ac:spMk id="2" creationId="{AB849D59-A787-4366-912A-28F648C71B4A}"/>
          </ac:spMkLst>
        </pc:spChg>
        <pc:spChg chg="add mod ord">
          <ac:chgData name="斉藤 徹" userId="33296064-e4da-4a39-8a9b-7979342510de" providerId="ADAL" clId="{BD25C948-27E3-4571-8D0D-7AF59CB1D188}" dt="2021-10-07T14:15:54.994" v="514" actId="1076"/>
          <ac:spMkLst>
            <pc:docMk/>
            <pc:sldMk cId="1189491018" sldId="270"/>
            <ac:spMk id="3" creationId="{36D151B0-48AC-4AE4-8AB3-6887B91260EF}"/>
          </ac:spMkLst>
        </pc:spChg>
        <pc:spChg chg="mod">
          <ac:chgData name="斉藤 徹" userId="33296064-e4da-4a39-8a9b-7979342510de" providerId="ADAL" clId="{BD25C948-27E3-4571-8D0D-7AF59CB1D188}" dt="2021-10-07T14:15:54.994" v="514" actId="1076"/>
          <ac:spMkLst>
            <pc:docMk/>
            <pc:sldMk cId="1189491018" sldId="270"/>
            <ac:spMk id="4" creationId="{4623E220-9E1D-4F4C-9BFC-1A1262A98200}"/>
          </ac:spMkLst>
        </pc:spChg>
        <pc:spChg chg="del">
          <ac:chgData name="斉藤 徹" userId="33296064-e4da-4a39-8a9b-7979342510de" providerId="ADAL" clId="{BD25C948-27E3-4571-8D0D-7AF59CB1D188}" dt="2021-10-07T13:45:03.115" v="85" actId="21"/>
          <ac:spMkLst>
            <pc:docMk/>
            <pc:sldMk cId="1189491018" sldId="270"/>
            <ac:spMk id="5" creationId="{283E8611-CD2B-4BC0-BA67-092525DCCA8F}"/>
          </ac:spMkLst>
        </pc:spChg>
        <pc:spChg chg="del">
          <ac:chgData name="斉藤 徹" userId="33296064-e4da-4a39-8a9b-7979342510de" providerId="ADAL" clId="{BD25C948-27E3-4571-8D0D-7AF59CB1D188}" dt="2021-10-07T13:45:05.526" v="86" actId="21"/>
          <ac:spMkLst>
            <pc:docMk/>
            <pc:sldMk cId="1189491018" sldId="270"/>
            <ac:spMk id="6" creationId="{407C3EEA-7A6A-48CB-A29D-0DD832D47A31}"/>
          </ac:spMkLst>
        </pc:spChg>
        <pc:spChg chg="add del">
          <ac:chgData name="斉藤 徹" userId="33296064-e4da-4a39-8a9b-7979342510de" providerId="ADAL" clId="{BD25C948-27E3-4571-8D0D-7AF59CB1D188}" dt="2021-10-07T13:50:48.930" v="174" actId="11529"/>
          <ac:spMkLst>
            <pc:docMk/>
            <pc:sldMk cId="1189491018" sldId="270"/>
            <ac:spMk id="7" creationId="{3C04D45C-0958-4E26-B1C3-C95F02F86B30}"/>
          </ac:spMkLst>
        </pc:spChg>
        <pc:spChg chg="del">
          <ac:chgData name="斉藤 徹" userId="33296064-e4da-4a39-8a9b-7979342510de" providerId="ADAL" clId="{BD25C948-27E3-4571-8D0D-7AF59CB1D188}" dt="2021-10-07T13:42:21.281" v="49" actId="21"/>
          <ac:spMkLst>
            <pc:docMk/>
            <pc:sldMk cId="1189491018" sldId="270"/>
            <ac:spMk id="9" creationId="{4A560F06-05B0-4063-83CC-AA2A8AC37DF1}"/>
          </ac:spMkLst>
        </pc:spChg>
        <pc:spChg chg="add del mod">
          <ac:chgData name="斉藤 徹" userId="33296064-e4da-4a39-8a9b-7979342510de" providerId="ADAL" clId="{BD25C948-27E3-4571-8D0D-7AF59CB1D188}" dt="2021-10-09T10:05:12.218" v="3205" actId="20577"/>
          <ac:spMkLst>
            <pc:docMk/>
            <pc:sldMk cId="1189491018" sldId="270"/>
            <ac:spMk id="11" creationId="{8AB5E0EF-32EE-42CE-AE02-277243818FD0}"/>
          </ac:spMkLst>
        </pc:spChg>
        <pc:spChg chg="add mod">
          <ac:chgData name="斉藤 徹" userId="33296064-e4da-4a39-8a9b-7979342510de" providerId="ADAL" clId="{BD25C948-27E3-4571-8D0D-7AF59CB1D188}" dt="2021-10-07T13:59:14.828" v="316" actId="164"/>
          <ac:spMkLst>
            <pc:docMk/>
            <pc:sldMk cId="1189491018" sldId="270"/>
            <ac:spMk id="12" creationId="{FCA28624-4654-4F0E-A71F-70641E625AF9}"/>
          </ac:spMkLst>
        </pc:spChg>
        <pc:spChg chg="add mod">
          <ac:chgData name="斉藤 徹" userId="33296064-e4da-4a39-8a9b-7979342510de" providerId="ADAL" clId="{BD25C948-27E3-4571-8D0D-7AF59CB1D188}" dt="2021-10-07T14:15:54.994" v="514" actId="1076"/>
          <ac:spMkLst>
            <pc:docMk/>
            <pc:sldMk cId="1189491018" sldId="270"/>
            <ac:spMk id="13" creationId="{DFCDC346-C864-41AD-92EA-EFB05D2E39CB}"/>
          </ac:spMkLst>
        </pc:spChg>
        <pc:spChg chg="add mod ord">
          <ac:chgData name="斉藤 徹" userId="33296064-e4da-4a39-8a9b-7979342510de" providerId="ADAL" clId="{BD25C948-27E3-4571-8D0D-7AF59CB1D188}" dt="2021-10-07T13:59:14.828" v="316" actId="164"/>
          <ac:spMkLst>
            <pc:docMk/>
            <pc:sldMk cId="1189491018" sldId="270"/>
            <ac:spMk id="14" creationId="{4CD08F69-B19B-4F70-8B81-5364986D9A6F}"/>
          </ac:spMkLst>
        </pc:spChg>
        <pc:spChg chg="add mod">
          <ac:chgData name="斉藤 徹" userId="33296064-e4da-4a39-8a9b-7979342510de" providerId="ADAL" clId="{BD25C948-27E3-4571-8D0D-7AF59CB1D188}" dt="2021-10-07T14:15:54.994" v="514" actId="1076"/>
          <ac:spMkLst>
            <pc:docMk/>
            <pc:sldMk cId="1189491018" sldId="270"/>
            <ac:spMk id="15" creationId="{762E1C0B-6C5A-4892-848A-13BA4AB551CD}"/>
          </ac:spMkLst>
        </pc:spChg>
        <pc:spChg chg="add mod">
          <ac:chgData name="斉藤 徹" userId="33296064-e4da-4a39-8a9b-7979342510de" providerId="ADAL" clId="{BD25C948-27E3-4571-8D0D-7AF59CB1D188}" dt="2021-10-07T14:15:54.994" v="514" actId="1076"/>
          <ac:spMkLst>
            <pc:docMk/>
            <pc:sldMk cId="1189491018" sldId="270"/>
            <ac:spMk id="16" creationId="{11FB02F5-16F9-445C-914C-F771F6940B3C}"/>
          </ac:spMkLst>
        </pc:spChg>
        <pc:spChg chg="mod">
          <ac:chgData name="斉藤 徹" userId="33296064-e4da-4a39-8a9b-7979342510de" providerId="ADAL" clId="{BD25C948-27E3-4571-8D0D-7AF59CB1D188}" dt="2021-10-07T14:01:02.489" v="318"/>
          <ac:spMkLst>
            <pc:docMk/>
            <pc:sldMk cId="1189491018" sldId="270"/>
            <ac:spMk id="19" creationId="{347042CD-683E-4C72-A34D-9F2E7002E9CD}"/>
          </ac:spMkLst>
        </pc:spChg>
        <pc:spChg chg="mod">
          <ac:chgData name="斉藤 徹" userId="33296064-e4da-4a39-8a9b-7979342510de" providerId="ADAL" clId="{BD25C948-27E3-4571-8D0D-7AF59CB1D188}" dt="2021-10-07T14:01:02.489" v="318"/>
          <ac:spMkLst>
            <pc:docMk/>
            <pc:sldMk cId="1189491018" sldId="270"/>
            <ac:spMk id="20" creationId="{34E3C610-260F-41B3-92D8-DAE6780CC6CB}"/>
          </ac:spMkLst>
        </pc:spChg>
        <pc:spChg chg="mod">
          <ac:chgData name="斉藤 徹" userId="33296064-e4da-4a39-8a9b-7979342510de" providerId="ADAL" clId="{BD25C948-27E3-4571-8D0D-7AF59CB1D188}" dt="2021-10-07T14:01:14.002" v="320"/>
          <ac:spMkLst>
            <pc:docMk/>
            <pc:sldMk cId="1189491018" sldId="270"/>
            <ac:spMk id="22" creationId="{AF26AE67-203B-40E3-B047-B19F3581757A}"/>
          </ac:spMkLst>
        </pc:spChg>
        <pc:spChg chg="mod">
          <ac:chgData name="斉藤 徹" userId="33296064-e4da-4a39-8a9b-7979342510de" providerId="ADAL" clId="{BD25C948-27E3-4571-8D0D-7AF59CB1D188}" dt="2021-10-07T14:01:14.002" v="320"/>
          <ac:spMkLst>
            <pc:docMk/>
            <pc:sldMk cId="1189491018" sldId="270"/>
            <ac:spMk id="23" creationId="{F93C5050-2AD0-43DC-A41C-6B4CEACE6679}"/>
          </ac:spMkLst>
        </pc:spChg>
        <pc:spChg chg="add del mod">
          <ac:chgData name="斉藤 徹" userId="33296064-e4da-4a39-8a9b-7979342510de" providerId="ADAL" clId="{BD25C948-27E3-4571-8D0D-7AF59CB1D188}" dt="2021-10-07T14:06:33.779" v="327" actId="21"/>
          <ac:spMkLst>
            <pc:docMk/>
            <pc:sldMk cId="1189491018" sldId="270"/>
            <ac:spMk id="24" creationId="{69B1335C-632D-490C-A10A-9CA488FB5C88}"/>
          </ac:spMkLst>
        </pc:spChg>
        <pc:spChg chg="add del mod">
          <ac:chgData name="斉藤 徹" userId="33296064-e4da-4a39-8a9b-7979342510de" providerId="ADAL" clId="{BD25C948-27E3-4571-8D0D-7AF59CB1D188}" dt="2021-10-07T14:06:33.779" v="327" actId="21"/>
          <ac:spMkLst>
            <pc:docMk/>
            <pc:sldMk cId="1189491018" sldId="270"/>
            <ac:spMk id="25" creationId="{E58B3A04-92E5-49B8-996C-B9D144414BC6}"/>
          </ac:spMkLst>
        </pc:spChg>
        <pc:spChg chg="add mod">
          <ac:chgData name="斉藤 徹" userId="33296064-e4da-4a39-8a9b-7979342510de" providerId="ADAL" clId="{BD25C948-27E3-4571-8D0D-7AF59CB1D188}" dt="2021-10-07T14:09:16.740" v="392" actId="20577"/>
          <ac:spMkLst>
            <pc:docMk/>
            <pc:sldMk cId="1189491018" sldId="270"/>
            <ac:spMk id="26" creationId="{1FCB674E-DE3F-4FCC-B553-129F20575178}"/>
          </ac:spMkLst>
        </pc:spChg>
        <pc:spChg chg="add mod">
          <ac:chgData name="斉藤 徹" userId="33296064-e4da-4a39-8a9b-7979342510de" providerId="ADAL" clId="{BD25C948-27E3-4571-8D0D-7AF59CB1D188}" dt="2021-10-07T14:16:52.581" v="518" actId="14100"/>
          <ac:spMkLst>
            <pc:docMk/>
            <pc:sldMk cId="1189491018" sldId="270"/>
            <ac:spMk id="27" creationId="{EACC4860-3F90-48BF-BBB1-05CF78C34B46}"/>
          </ac:spMkLst>
        </pc:spChg>
        <pc:grpChg chg="add mod">
          <ac:chgData name="斉藤 徹" userId="33296064-e4da-4a39-8a9b-7979342510de" providerId="ADAL" clId="{BD25C948-27E3-4571-8D0D-7AF59CB1D188}" dt="2021-10-07T14:15:54.994" v="514" actId="1076"/>
          <ac:grpSpMkLst>
            <pc:docMk/>
            <pc:sldMk cId="1189491018" sldId="270"/>
            <ac:grpSpMk id="17" creationId="{52BC7B8B-2057-4FAA-AFFF-DC16ECF5B70C}"/>
          </ac:grpSpMkLst>
        </pc:grpChg>
        <pc:grpChg chg="add del mod">
          <ac:chgData name="斉藤 徹" userId="33296064-e4da-4a39-8a9b-7979342510de" providerId="ADAL" clId="{BD25C948-27E3-4571-8D0D-7AF59CB1D188}" dt="2021-10-07T14:06:38.328" v="328" actId="21"/>
          <ac:grpSpMkLst>
            <pc:docMk/>
            <pc:sldMk cId="1189491018" sldId="270"/>
            <ac:grpSpMk id="18" creationId="{BCF9B3FC-DA69-4C11-8F17-D4606BD8D0E7}"/>
          </ac:grpSpMkLst>
        </pc:grpChg>
        <pc:grpChg chg="add del mod">
          <ac:chgData name="斉藤 徹" userId="33296064-e4da-4a39-8a9b-7979342510de" providerId="ADAL" clId="{BD25C948-27E3-4571-8D0D-7AF59CB1D188}" dt="2021-10-07T14:06:38.328" v="328" actId="21"/>
          <ac:grpSpMkLst>
            <pc:docMk/>
            <pc:sldMk cId="1189491018" sldId="270"/>
            <ac:grpSpMk id="21" creationId="{E6D0CE28-8201-4DDF-8DCE-4C0DA685CF8A}"/>
          </ac:grpSpMkLst>
        </pc:grpChg>
        <pc:graphicFrameChg chg="add mod modGraphic">
          <ac:chgData name="斉藤 徹" userId="33296064-e4da-4a39-8a9b-7979342510de" providerId="ADAL" clId="{BD25C948-27E3-4571-8D0D-7AF59CB1D188}" dt="2021-10-07T14:15:54.994" v="514" actId="1076"/>
          <ac:graphicFrameMkLst>
            <pc:docMk/>
            <pc:sldMk cId="1189491018" sldId="270"/>
            <ac:graphicFrameMk id="10" creationId="{36391603-5505-4A65-86A5-DDF8BC831A93}"/>
          </ac:graphicFrameMkLst>
        </pc:graphicFrameChg>
        <pc:picChg chg="del">
          <ac:chgData name="斉藤 徹" userId="33296064-e4da-4a39-8a9b-7979342510de" providerId="ADAL" clId="{BD25C948-27E3-4571-8D0D-7AF59CB1D188}" dt="2021-10-07T13:42:21.281" v="49" actId="21"/>
          <ac:picMkLst>
            <pc:docMk/>
            <pc:sldMk cId="1189491018" sldId="270"/>
            <ac:picMk id="8" creationId="{F9A4F5CA-7CD6-483B-9AD1-4DBB5ECF06FF}"/>
          </ac:picMkLst>
        </pc:picChg>
      </pc:sldChg>
      <pc:sldChg chg="addSp delSp modSp add mod delAnim modAnim">
        <pc:chgData name="斉藤 徹" userId="33296064-e4da-4a39-8a9b-7979342510de" providerId="ADAL" clId="{BD25C948-27E3-4571-8D0D-7AF59CB1D188}" dt="2021-10-09T11:21:18.901" v="4587" actId="1076"/>
        <pc:sldMkLst>
          <pc:docMk/>
          <pc:sldMk cId="2230910566" sldId="271"/>
        </pc:sldMkLst>
        <pc:spChg chg="add del mod">
          <ac:chgData name="斉藤 徹" userId="33296064-e4da-4a39-8a9b-7979342510de" providerId="ADAL" clId="{BD25C948-27E3-4571-8D0D-7AF59CB1D188}" dt="2021-10-09T11:21:03.352" v="4585" actId="21"/>
          <ac:spMkLst>
            <pc:docMk/>
            <pc:sldMk cId="2230910566" sldId="271"/>
            <ac:spMk id="2" creationId="{AB849D59-A787-4366-912A-28F648C71B4A}"/>
          </ac:spMkLst>
        </pc:spChg>
        <pc:spChg chg="del">
          <ac:chgData name="斉藤 徹" userId="33296064-e4da-4a39-8a9b-7979342510de" providerId="ADAL" clId="{BD25C948-27E3-4571-8D0D-7AF59CB1D188}" dt="2021-10-07T14:19:51.513" v="612" actId="21"/>
          <ac:spMkLst>
            <pc:docMk/>
            <pc:sldMk cId="2230910566" sldId="271"/>
            <ac:spMk id="3" creationId="{36D151B0-48AC-4AE4-8AB3-6887B91260EF}"/>
          </ac:spMkLst>
        </pc:spChg>
        <pc:spChg chg="del">
          <ac:chgData name="斉藤 徹" userId="33296064-e4da-4a39-8a9b-7979342510de" providerId="ADAL" clId="{BD25C948-27E3-4571-8D0D-7AF59CB1D188}" dt="2021-10-07T14:19:51.513" v="612" actId="21"/>
          <ac:spMkLst>
            <pc:docMk/>
            <pc:sldMk cId="2230910566" sldId="271"/>
            <ac:spMk id="4" creationId="{4623E220-9E1D-4F4C-9BFC-1A1262A98200}"/>
          </ac:spMkLst>
        </pc:spChg>
        <pc:spChg chg="add del mod">
          <ac:chgData name="斉藤 徹" userId="33296064-e4da-4a39-8a9b-7979342510de" providerId="ADAL" clId="{BD25C948-27E3-4571-8D0D-7AF59CB1D188}" dt="2021-10-09T11:21:09.650" v="4586" actId="21"/>
          <ac:spMkLst>
            <pc:docMk/>
            <pc:sldMk cId="2230910566" sldId="271"/>
            <ac:spMk id="6" creationId="{3C7357E3-2950-40D2-A0EF-936638845F95}"/>
          </ac:spMkLst>
        </pc:spChg>
        <pc:spChg chg="add mod ord">
          <ac:chgData name="斉藤 徹" userId="33296064-e4da-4a39-8a9b-7979342510de" providerId="ADAL" clId="{BD25C948-27E3-4571-8D0D-7AF59CB1D188}" dt="2021-10-07T14:56:00.574" v="993" actId="20577"/>
          <ac:spMkLst>
            <pc:docMk/>
            <pc:sldMk cId="2230910566" sldId="271"/>
            <ac:spMk id="9" creationId="{4386CFC7-AA0E-4D76-B2A9-E367D8790CD8}"/>
          </ac:spMkLst>
        </pc:spChg>
        <pc:spChg chg="del">
          <ac:chgData name="斉藤 徹" userId="33296064-e4da-4a39-8a9b-7979342510de" providerId="ADAL" clId="{BD25C948-27E3-4571-8D0D-7AF59CB1D188}" dt="2021-10-07T14:19:51.513" v="612" actId="21"/>
          <ac:spMkLst>
            <pc:docMk/>
            <pc:sldMk cId="2230910566" sldId="271"/>
            <ac:spMk id="11" creationId="{8AB5E0EF-32EE-42CE-AE02-277243818FD0}"/>
          </ac:spMkLst>
        </pc:spChg>
        <pc:spChg chg="del">
          <ac:chgData name="斉藤 徹" userId="33296064-e4da-4a39-8a9b-7979342510de" providerId="ADAL" clId="{BD25C948-27E3-4571-8D0D-7AF59CB1D188}" dt="2021-10-07T14:19:51.513" v="612" actId="21"/>
          <ac:spMkLst>
            <pc:docMk/>
            <pc:sldMk cId="2230910566" sldId="271"/>
            <ac:spMk id="13" creationId="{DFCDC346-C864-41AD-92EA-EFB05D2E39CB}"/>
          </ac:spMkLst>
        </pc:spChg>
        <pc:spChg chg="del">
          <ac:chgData name="斉藤 徹" userId="33296064-e4da-4a39-8a9b-7979342510de" providerId="ADAL" clId="{BD25C948-27E3-4571-8D0D-7AF59CB1D188}" dt="2021-10-07T14:19:51.513" v="612" actId="21"/>
          <ac:spMkLst>
            <pc:docMk/>
            <pc:sldMk cId="2230910566" sldId="271"/>
            <ac:spMk id="15" creationId="{762E1C0B-6C5A-4892-848A-13BA4AB551CD}"/>
          </ac:spMkLst>
        </pc:spChg>
        <pc:spChg chg="del">
          <ac:chgData name="斉藤 徹" userId="33296064-e4da-4a39-8a9b-7979342510de" providerId="ADAL" clId="{BD25C948-27E3-4571-8D0D-7AF59CB1D188}" dt="2021-10-07T14:19:51.513" v="612" actId="21"/>
          <ac:spMkLst>
            <pc:docMk/>
            <pc:sldMk cId="2230910566" sldId="271"/>
            <ac:spMk id="16" creationId="{11FB02F5-16F9-445C-914C-F771F6940B3C}"/>
          </ac:spMkLst>
        </pc:spChg>
        <pc:spChg chg="add del mod ord">
          <ac:chgData name="斉藤 徹" userId="33296064-e4da-4a39-8a9b-7979342510de" providerId="ADAL" clId="{BD25C948-27E3-4571-8D0D-7AF59CB1D188}" dt="2021-10-09T11:20:48.506" v="4584" actId="478"/>
          <ac:spMkLst>
            <pc:docMk/>
            <pc:sldMk cId="2230910566" sldId="271"/>
            <ac:spMk id="20" creationId="{A60CCF95-44E4-4BDD-B19A-552DF2E95E76}"/>
          </ac:spMkLst>
        </pc:spChg>
        <pc:spChg chg="add del mod">
          <ac:chgData name="斉藤 徹" userId="33296064-e4da-4a39-8a9b-7979342510de" providerId="ADAL" clId="{BD25C948-27E3-4571-8D0D-7AF59CB1D188}" dt="2021-10-09T11:20:48.506" v="4584" actId="478"/>
          <ac:spMkLst>
            <pc:docMk/>
            <pc:sldMk cId="2230910566" sldId="271"/>
            <ac:spMk id="21" creationId="{4846C447-2E83-42F0-9602-8AF8FE146400}"/>
          </ac:spMkLst>
        </pc:spChg>
        <pc:spChg chg="add del mod">
          <ac:chgData name="斉藤 徹" userId="33296064-e4da-4a39-8a9b-7979342510de" providerId="ADAL" clId="{BD25C948-27E3-4571-8D0D-7AF59CB1D188}" dt="2021-10-09T11:20:48.506" v="4584" actId="478"/>
          <ac:spMkLst>
            <pc:docMk/>
            <pc:sldMk cId="2230910566" sldId="271"/>
            <ac:spMk id="22" creationId="{B95DED31-EAFE-468A-8344-A109CB7FCA8F}"/>
          </ac:spMkLst>
        </pc:spChg>
        <pc:spChg chg="add del mod">
          <ac:chgData name="斉藤 徹" userId="33296064-e4da-4a39-8a9b-7979342510de" providerId="ADAL" clId="{BD25C948-27E3-4571-8D0D-7AF59CB1D188}" dt="2021-10-09T11:20:48.506" v="4584" actId="478"/>
          <ac:spMkLst>
            <pc:docMk/>
            <pc:sldMk cId="2230910566" sldId="271"/>
            <ac:spMk id="23" creationId="{7E63F4AF-4CCF-439B-B6C9-6E104F7B3E4C}"/>
          </ac:spMkLst>
        </pc:spChg>
        <pc:spChg chg="add del mod">
          <ac:chgData name="斉藤 徹" userId="33296064-e4da-4a39-8a9b-7979342510de" providerId="ADAL" clId="{BD25C948-27E3-4571-8D0D-7AF59CB1D188}" dt="2021-10-09T11:20:48.506" v="4584" actId="478"/>
          <ac:spMkLst>
            <pc:docMk/>
            <pc:sldMk cId="2230910566" sldId="271"/>
            <ac:spMk id="24" creationId="{31CF644D-3BD3-4D35-A0AB-405B6BD56A14}"/>
          </ac:spMkLst>
        </pc:spChg>
        <pc:spChg chg="add del mod">
          <ac:chgData name="斉藤 徹" userId="33296064-e4da-4a39-8a9b-7979342510de" providerId="ADAL" clId="{BD25C948-27E3-4571-8D0D-7AF59CB1D188}" dt="2021-10-09T11:20:48.506" v="4584" actId="478"/>
          <ac:spMkLst>
            <pc:docMk/>
            <pc:sldMk cId="2230910566" sldId="271"/>
            <ac:spMk id="25" creationId="{7528805E-1C5B-4850-A32B-10E56AD4C73A}"/>
          </ac:spMkLst>
        </pc:spChg>
        <pc:spChg chg="mod">
          <ac:chgData name="斉藤 徹" userId="33296064-e4da-4a39-8a9b-7979342510de" providerId="ADAL" clId="{BD25C948-27E3-4571-8D0D-7AF59CB1D188}" dt="2021-10-09T11:21:18.901" v="4587" actId="1076"/>
          <ac:spMkLst>
            <pc:docMk/>
            <pc:sldMk cId="2230910566" sldId="271"/>
            <ac:spMk id="26" creationId="{1FCB674E-DE3F-4FCC-B553-129F20575178}"/>
          </ac:spMkLst>
        </pc:spChg>
        <pc:spChg chg="del">
          <ac:chgData name="斉藤 徹" userId="33296064-e4da-4a39-8a9b-7979342510de" providerId="ADAL" clId="{BD25C948-27E3-4571-8D0D-7AF59CB1D188}" dt="2021-10-07T14:19:51.513" v="612" actId="21"/>
          <ac:spMkLst>
            <pc:docMk/>
            <pc:sldMk cId="2230910566" sldId="271"/>
            <ac:spMk id="27" creationId="{EACC4860-3F90-48BF-BBB1-05CF78C34B46}"/>
          </ac:spMkLst>
        </pc:spChg>
        <pc:spChg chg="add mod">
          <ac:chgData name="斉藤 徹" userId="33296064-e4da-4a39-8a9b-7979342510de" providerId="ADAL" clId="{BD25C948-27E3-4571-8D0D-7AF59CB1D188}" dt="2021-10-07T14:55:34.112" v="975" actId="14100"/>
          <ac:spMkLst>
            <pc:docMk/>
            <pc:sldMk cId="2230910566" sldId="271"/>
            <ac:spMk id="28" creationId="{8CA65543-AB8E-4441-A1EF-15E92D01DD96}"/>
          </ac:spMkLst>
        </pc:spChg>
        <pc:spChg chg="add del mod">
          <ac:chgData name="斉藤 徹" userId="33296064-e4da-4a39-8a9b-7979342510de" providerId="ADAL" clId="{BD25C948-27E3-4571-8D0D-7AF59CB1D188}" dt="2021-10-09T11:20:48.506" v="4584" actId="478"/>
          <ac:spMkLst>
            <pc:docMk/>
            <pc:sldMk cId="2230910566" sldId="271"/>
            <ac:spMk id="29" creationId="{F56E6A3A-D2A6-4FF8-9D3E-65C945179BAC}"/>
          </ac:spMkLst>
        </pc:spChg>
        <pc:spChg chg="add del mod">
          <ac:chgData name="斉藤 徹" userId="33296064-e4da-4a39-8a9b-7979342510de" providerId="ADAL" clId="{BD25C948-27E3-4571-8D0D-7AF59CB1D188}" dt="2021-10-09T11:20:48.506" v="4584" actId="478"/>
          <ac:spMkLst>
            <pc:docMk/>
            <pc:sldMk cId="2230910566" sldId="271"/>
            <ac:spMk id="30" creationId="{1E203502-A7C6-4B19-8594-929CE40438B5}"/>
          </ac:spMkLst>
        </pc:spChg>
        <pc:spChg chg="add del">
          <ac:chgData name="斉藤 徹" userId="33296064-e4da-4a39-8a9b-7979342510de" providerId="ADAL" clId="{BD25C948-27E3-4571-8D0D-7AF59CB1D188}" dt="2021-10-07T14:59:19.186" v="1024" actId="22"/>
          <ac:spMkLst>
            <pc:docMk/>
            <pc:sldMk cId="2230910566" sldId="271"/>
            <ac:spMk id="31" creationId="{1C2E4FE0-1FAA-4EB3-9DA1-A64E59782D0B}"/>
          </ac:spMkLst>
        </pc:spChg>
        <pc:grpChg chg="del">
          <ac:chgData name="斉藤 徹" userId="33296064-e4da-4a39-8a9b-7979342510de" providerId="ADAL" clId="{BD25C948-27E3-4571-8D0D-7AF59CB1D188}" dt="2021-10-07T14:19:51.513" v="612" actId="21"/>
          <ac:grpSpMkLst>
            <pc:docMk/>
            <pc:sldMk cId="2230910566" sldId="271"/>
            <ac:grpSpMk id="17" creationId="{52BC7B8B-2057-4FAA-AFFF-DC16ECF5B70C}"/>
          </ac:grpSpMkLst>
        </pc:grpChg>
        <pc:graphicFrameChg chg="del">
          <ac:chgData name="斉藤 徹" userId="33296064-e4da-4a39-8a9b-7979342510de" providerId="ADAL" clId="{BD25C948-27E3-4571-8D0D-7AF59CB1D188}" dt="2021-10-07T14:19:51.513" v="612" actId="21"/>
          <ac:graphicFrameMkLst>
            <pc:docMk/>
            <pc:sldMk cId="2230910566" sldId="271"/>
            <ac:graphicFrameMk id="10" creationId="{36391603-5505-4A65-86A5-DDF8BC831A93}"/>
          </ac:graphicFrameMkLst>
        </pc:graphicFrameChg>
        <pc:picChg chg="add del mod">
          <ac:chgData name="斉藤 徹" userId="33296064-e4da-4a39-8a9b-7979342510de" providerId="ADAL" clId="{BD25C948-27E3-4571-8D0D-7AF59CB1D188}" dt="2021-10-09T11:20:48.506" v="4584" actId="478"/>
          <ac:picMkLst>
            <pc:docMk/>
            <pc:sldMk cId="2230910566" sldId="271"/>
            <ac:picMk id="8" creationId="{A4D0DD46-D4A7-4FFB-852C-767FEF2DB108}"/>
          </ac:picMkLst>
        </pc:picChg>
      </pc:sldChg>
      <pc:sldChg chg="addSp delSp modSp add mod delAnim modAnim">
        <pc:chgData name="斉藤 徹" userId="33296064-e4da-4a39-8a9b-7979342510de" providerId="ADAL" clId="{BD25C948-27E3-4571-8D0D-7AF59CB1D188}" dt="2021-10-09T10:20:30.951" v="3297"/>
        <pc:sldMkLst>
          <pc:docMk/>
          <pc:sldMk cId="275008510" sldId="272"/>
        </pc:sldMkLst>
        <pc:spChg chg="add mod">
          <ac:chgData name="斉藤 徹" userId="33296064-e4da-4a39-8a9b-7979342510de" providerId="ADAL" clId="{BD25C948-27E3-4571-8D0D-7AF59CB1D188}" dt="2021-10-07T15:48:48.115" v="1757" actId="693"/>
          <ac:spMkLst>
            <pc:docMk/>
            <pc:sldMk cId="275008510" sldId="272"/>
            <ac:spMk id="3" creationId="{BB62A0CF-0951-4B9F-B171-08E06D249685}"/>
          </ac:spMkLst>
        </pc:spChg>
        <pc:spChg chg="add del">
          <ac:chgData name="斉藤 徹" userId="33296064-e4da-4a39-8a9b-7979342510de" providerId="ADAL" clId="{BD25C948-27E3-4571-8D0D-7AF59CB1D188}" dt="2021-10-07T15:04:20.012" v="1106"/>
          <ac:spMkLst>
            <pc:docMk/>
            <pc:sldMk cId="275008510" sldId="272"/>
            <ac:spMk id="6" creationId="{3C7357E3-2950-40D2-A0EF-936638845F95}"/>
          </ac:spMkLst>
        </pc:spChg>
        <pc:spChg chg="mod ord">
          <ac:chgData name="斉藤 徹" userId="33296064-e4da-4a39-8a9b-7979342510de" providerId="ADAL" clId="{BD25C948-27E3-4571-8D0D-7AF59CB1D188}" dt="2021-10-07T15:44:41.318" v="1743" actId="113"/>
          <ac:spMkLst>
            <pc:docMk/>
            <pc:sldMk cId="275008510" sldId="272"/>
            <ac:spMk id="9" creationId="{4386CFC7-AA0E-4D76-B2A9-E367D8790CD8}"/>
          </ac:spMkLst>
        </pc:spChg>
        <pc:spChg chg="add mod">
          <ac:chgData name="斉藤 徹" userId="33296064-e4da-4a39-8a9b-7979342510de" providerId="ADAL" clId="{BD25C948-27E3-4571-8D0D-7AF59CB1D188}" dt="2021-10-07T15:45:01.230" v="1747" actId="113"/>
          <ac:spMkLst>
            <pc:docMk/>
            <pc:sldMk cId="275008510" sldId="272"/>
            <ac:spMk id="16" creationId="{18B44FD2-5473-4D5F-AAB1-ED5B619F0AA4}"/>
          </ac:spMkLst>
        </pc:spChg>
        <pc:spChg chg="add del mod">
          <ac:chgData name="斉藤 徹" userId="33296064-e4da-4a39-8a9b-7979342510de" providerId="ADAL" clId="{BD25C948-27E3-4571-8D0D-7AF59CB1D188}" dt="2021-10-07T15:04:20.012" v="1106"/>
          <ac:spMkLst>
            <pc:docMk/>
            <pc:sldMk cId="275008510" sldId="272"/>
            <ac:spMk id="17" creationId="{128A69F5-DAA3-4AF0-BD47-3FE7E1FC1C8C}"/>
          </ac:spMkLst>
        </pc:spChg>
        <pc:spChg chg="add mod">
          <ac:chgData name="斉藤 徹" userId="33296064-e4da-4a39-8a9b-7979342510de" providerId="ADAL" clId="{BD25C948-27E3-4571-8D0D-7AF59CB1D188}" dt="2021-10-07T15:44:52.217" v="1745" actId="113"/>
          <ac:spMkLst>
            <pc:docMk/>
            <pc:sldMk cId="275008510" sldId="272"/>
            <ac:spMk id="18" creationId="{83A786D7-E0D8-4340-871E-CE5CFB8EAA44}"/>
          </ac:spMkLst>
        </pc:spChg>
        <pc:spChg chg="add del mod">
          <ac:chgData name="斉藤 徹" userId="33296064-e4da-4a39-8a9b-7979342510de" providerId="ADAL" clId="{BD25C948-27E3-4571-8D0D-7AF59CB1D188}" dt="2021-10-07T15:17:27.979" v="1321" actId="21"/>
          <ac:spMkLst>
            <pc:docMk/>
            <pc:sldMk cId="275008510" sldId="272"/>
            <ac:spMk id="19" creationId="{26DBC12F-2E1C-4D35-BBA0-48E61B348D60}"/>
          </ac:spMkLst>
        </pc:spChg>
        <pc:spChg chg="del">
          <ac:chgData name="斉藤 徹" userId="33296064-e4da-4a39-8a9b-7979342510de" providerId="ADAL" clId="{BD25C948-27E3-4571-8D0D-7AF59CB1D188}" dt="2021-10-07T14:59:48.870" v="1027" actId="21"/>
          <ac:spMkLst>
            <pc:docMk/>
            <pc:sldMk cId="275008510" sldId="272"/>
            <ac:spMk id="20" creationId="{A60CCF95-44E4-4BDD-B19A-552DF2E95E76}"/>
          </ac:spMkLst>
        </pc:spChg>
        <pc:spChg chg="del">
          <ac:chgData name="斉藤 徹" userId="33296064-e4da-4a39-8a9b-7979342510de" providerId="ADAL" clId="{BD25C948-27E3-4571-8D0D-7AF59CB1D188}" dt="2021-10-07T14:59:48.870" v="1027" actId="21"/>
          <ac:spMkLst>
            <pc:docMk/>
            <pc:sldMk cId="275008510" sldId="272"/>
            <ac:spMk id="21" creationId="{4846C447-2E83-42F0-9602-8AF8FE146400}"/>
          </ac:spMkLst>
        </pc:spChg>
        <pc:spChg chg="del">
          <ac:chgData name="斉藤 徹" userId="33296064-e4da-4a39-8a9b-7979342510de" providerId="ADAL" clId="{BD25C948-27E3-4571-8D0D-7AF59CB1D188}" dt="2021-10-07T14:59:48.870" v="1027" actId="21"/>
          <ac:spMkLst>
            <pc:docMk/>
            <pc:sldMk cId="275008510" sldId="272"/>
            <ac:spMk id="22" creationId="{B95DED31-EAFE-468A-8344-A109CB7FCA8F}"/>
          </ac:spMkLst>
        </pc:spChg>
        <pc:spChg chg="del">
          <ac:chgData name="斉藤 徹" userId="33296064-e4da-4a39-8a9b-7979342510de" providerId="ADAL" clId="{BD25C948-27E3-4571-8D0D-7AF59CB1D188}" dt="2021-10-07T14:59:53.022" v="1028" actId="21"/>
          <ac:spMkLst>
            <pc:docMk/>
            <pc:sldMk cId="275008510" sldId="272"/>
            <ac:spMk id="23" creationId="{7E63F4AF-4CCF-439B-B6C9-6E104F7B3E4C}"/>
          </ac:spMkLst>
        </pc:spChg>
        <pc:spChg chg="del">
          <ac:chgData name="斉藤 徹" userId="33296064-e4da-4a39-8a9b-7979342510de" providerId="ADAL" clId="{BD25C948-27E3-4571-8D0D-7AF59CB1D188}" dt="2021-10-07T14:59:53.022" v="1028" actId="21"/>
          <ac:spMkLst>
            <pc:docMk/>
            <pc:sldMk cId="275008510" sldId="272"/>
            <ac:spMk id="24" creationId="{31CF644D-3BD3-4D35-A0AB-405B6BD56A14}"/>
          </ac:spMkLst>
        </pc:spChg>
        <pc:spChg chg="del">
          <ac:chgData name="斉藤 徹" userId="33296064-e4da-4a39-8a9b-7979342510de" providerId="ADAL" clId="{BD25C948-27E3-4571-8D0D-7AF59CB1D188}" dt="2021-10-07T14:59:53.022" v="1028" actId="21"/>
          <ac:spMkLst>
            <pc:docMk/>
            <pc:sldMk cId="275008510" sldId="272"/>
            <ac:spMk id="25" creationId="{7528805E-1C5B-4850-A32B-10E56AD4C73A}"/>
          </ac:spMkLst>
        </pc:spChg>
        <pc:spChg chg="del">
          <ac:chgData name="斉藤 徹" userId="33296064-e4da-4a39-8a9b-7979342510de" providerId="ADAL" clId="{BD25C948-27E3-4571-8D0D-7AF59CB1D188}" dt="2021-10-07T14:59:42.894" v="1026" actId="21"/>
          <ac:spMkLst>
            <pc:docMk/>
            <pc:sldMk cId="275008510" sldId="272"/>
            <ac:spMk id="26" creationId="{1FCB674E-DE3F-4FCC-B553-129F20575178}"/>
          </ac:spMkLst>
        </pc:spChg>
        <pc:spChg chg="add mod">
          <ac:chgData name="斉藤 徹" userId="33296064-e4da-4a39-8a9b-7979342510de" providerId="ADAL" clId="{BD25C948-27E3-4571-8D0D-7AF59CB1D188}" dt="2021-10-07T15:49:03.341" v="1758" actId="693"/>
          <ac:spMkLst>
            <pc:docMk/>
            <pc:sldMk cId="275008510" sldId="272"/>
            <ac:spMk id="27" creationId="{F1BBB4A4-0120-4518-BCBD-3063B8A0973C}"/>
          </ac:spMkLst>
        </pc:spChg>
        <pc:spChg chg="del">
          <ac:chgData name="斉藤 徹" userId="33296064-e4da-4a39-8a9b-7979342510de" providerId="ADAL" clId="{BD25C948-27E3-4571-8D0D-7AF59CB1D188}" dt="2021-10-07T14:59:48.870" v="1027" actId="21"/>
          <ac:spMkLst>
            <pc:docMk/>
            <pc:sldMk cId="275008510" sldId="272"/>
            <ac:spMk id="28" creationId="{8CA65543-AB8E-4441-A1EF-15E92D01DD96}"/>
          </ac:spMkLst>
        </pc:spChg>
        <pc:spChg chg="del">
          <ac:chgData name="斉藤 徹" userId="33296064-e4da-4a39-8a9b-7979342510de" providerId="ADAL" clId="{BD25C948-27E3-4571-8D0D-7AF59CB1D188}" dt="2021-10-07T14:59:48.870" v="1027" actId="21"/>
          <ac:spMkLst>
            <pc:docMk/>
            <pc:sldMk cId="275008510" sldId="272"/>
            <ac:spMk id="29" creationId="{F56E6A3A-D2A6-4FF8-9D3E-65C945179BAC}"/>
          </ac:spMkLst>
        </pc:spChg>
        <pc:spChg chg="del">
          <ac:chgData name="斉藤 徹" userId="33296064-e4da-4a39-8a9b-7979342510de" providerId="ADAL" clId="{BD25C948-27E3-4571-8D0D-7AF59CB1D188}" dt="2021-10-07T14:59:48.870" v="1027" actId="21"/>
          <ac:spMkLst>
            <pc:docMk/>
            <pc:sldMk cId="275008510" sldId="272"/>
            <ac:spMk id="30" creationId="{1E203502-A7C6-4B19-8594-929CE40438B5}"/>
          </ac:spMkLst>
        </pc:spChg>
        <pc:spChg chg="add del mod">
          <ac:chgData name="斉藤 徹" userId="33296064-e4da-4a39-8a9b-7979342510de" providerId="ADAL" clId="{BD25C948-27E3-4571-8D0D-7AF59CB1D188}" dt="2021-10-07T15:23:36.781" v="1361" actId="21"/>
          <ac:spMkLst>
            <pc:docMk/>
            <pc:sldMk cId="275008510" sldId="272"/>
            <ac:spMk id="32" creationId="{C29C13A2-A4A5-4EAC-A709-8573D3031375}"/>
          </ac:spMkLst>
        </pc:spChg>
        <pc:spChg chg="add mod">
          <ac:chgData name="斉藤 徹" userId="33296064-e4da-4a39-8a9b-7979342510de" providerId="ADAL" clId="{BD25C948-27E3-4571-8D0D-7AF59CB1D188}" dt="2021-10-07T15:49:42.045" v="1760" actId="693"/>
          <ac:spMkLst>
            <pc:docMk/>
            <pc:sldMk cId="275008510" sldId="272"/>
            <ac:spMk id="34" creationId="{E3A48F48-91D1-419A-A2A4-1442BC6A4267}"/>
          </ac:spMkLst>
        </pc:spChg>
        <pc:spChg chg="add mod">
          <ac:chgData name="斉藤 徹" userId="33296064-e4da-4a39-8a9b-7979342510de" providerId="ADAL" clId="{BD25C948-27E3-4571-8D0D-7AF59CB1D188}" dt="2021-10-07T15:49:42.045" v="1760" actId="693"/>
          <ac:spMkLst>
            <pc:docMk/>
            <pc:sldMk cId="275008510" sldId="272"/>
            <ac:spMk id="36" creationId="{D99F96B3-91D9-4020-9F7B-FAD445E67785}"/>
          </ac:spMkLst>
        </pc:spChg>
        <pc:spChg chg="add mod">
          <ac:chgData name="斉藤 徹" userId="33296064-e4da-4a39-8a9b-7979342510de" providerId="ADAL" clId="{BD25C948-27E3-4571-8D0D-7AF59CB1D188}" dt="2021-10-07T15:29:48.006" v="1479" actId="207"/>
          <ac:spMkLst>
            <pc:docMk/>
            <pc:sldMk cId="275008510" sldId="272"/>
            <ac:spMk id="39" creationId="{1DB71218-943B-4E49-AF00-986621E98FFA}"/>
          </ac:spMkLst>
        </pc:spChg>
        <pc:spChg chg="add mod">
          <ac:chgData name="斉藤 徹" userId="33296064-e4da-4a39-8a9b-7979342510de" providerId="ADAL" clId="{BD25C948-27E3-4571-8D0D-7AF59CB1D188}" dt="2021-10-07T15:31:53.304" v="1538" actId="1076"/>
          <ac:spMkLst>
            <pc:docMk/>
            <pc:sldMk cId="275008510" sldId="272"/>
            <ac:spMk id="40" creationId="{F2E72A05-27A6-4F9C-A68B-28DAB8A0CC30}"/>
          </ac:spMkLst>
        </pc:spChg>
        <pc:spChg chg="add mod">
          <ac:chgData name="斉藤 徹" userId="33296064-e4da-4a39-8a9b-7979342510de" providerId="ADAL" clId="{BD25C948-27E3-4571-8D0D-7AF59CB1D188}" dt="2021-10-07T15:49:17.652" v="1759" actId="693"/>
          <ac:spMkLst>
            <pc:docMk/>
            <pc:sldMk cId="275008510" sldId="272"/>
            <ac:spMk id="41" creationId="{DB0DB75F-9EF8-4642-AE8F-F00FFBB1734D}"/>
          </ac:spMkLst>
        </pc:spChg>
        <pc:spChg chg="add mod">
          <ac:chgData name="斉藤 徹" userId="33296064-e4da-4a39-8a9b-7979342510de" providerId="ADAL" clId="{BD25C948-27E3-4571-8D0D-7AF59CB1D188}" dt="2021-10-07T15:47:40.905" v="1756" actId="14100"/>
          <ac:spMkLst>
            <pc:docMk/>
            <pc:sldMk cId="275008510" sldId="272"/>
            <ac:spMk id="42" creationId="{6503F827-6EA2-40A2-A6BA-38E454BC11D1}"/>
          </ac:spMkLst>
        </pc:spChg>
        <pc:spChg chg="add mod">
          <ac:chgData name="斉藤 徹" userId="33296064-e4da-4a39-8a9b-7979342510de" providerId="ADAL" clId="{BD25C948-27E3-4571-8D0D-7AF59CB1D188}" dt="2021-10-07T15:38:08.941" v="1638" actId="1076"/>
          <ac:spMkLst>
            <pc:docMk/>
            <pc:sldMk cId="275008510" sldId="272"/>
            <ac:spMk id="45" creationId="{7FEB5B65-75A4-4664-9D6D-A42A6D65413D}"/>
          </ac:spMkLst>
        </pc:spChg>
        <pc:spChg chg="add mod">
          <ac:chgData name="斉藤 徹" userId="33296064-e4da-4a39-8a9b-7979342510de" providerId="ADAL" clId="{BD25C948-27E3-4571-8D0D-7AF59CB1D188}" dt="2021-10-07T15:50:50.490" v="1764" actId="1076"/>
          <ac:spMkLst>
            <pc:docMk/>
            <pc:sldMk cId="275008510" sldId="272"/>
            <ac:spMk id="47" creationId="{6817FCA3-CF34-494C-84BD-47EF89D954EA}"/>
          </ac:spMkLst>
        </pc:spChg>
        <pc:picChg chg="del">
          <ac:chgData name="斉藤 徹" userId="33296064-e4da-4a39-8a9b-7979342510de" providerId="ADAL" clId="{BD25C948-27E3-4571-8D0D-7AF59CB1D188}" dt="2021-10-07T14:59:48.870" v="1027" actId="21"/>
          <ac:picMkLst>
            <pc:docMk/>
            <pc:sldMk cId="275008510" sldId="272"/>
            <ac:picMk id="8" creationId="{A4D0DD46-D4A7-4FFB-852C-767FEF2DB108}"/>
          </ac:picMkLst>
        </pc:picChg>
        <pc:picChg chg="add del mod">
          <ac:chgData name="斉藤 徹" userId="33296064-e4da-4a39-8a9b-7979342510de" providerId="ADAL" clId="{BD25C948-27E3-4571-8D0D-7AF59CB1D188}" dt="2021-10-07T15:23:38.094" v="1362" actId="21"/>
          <ac:picMkLst>
            <pc:docMk/>
            <pc:sldMk cId="275008510" sldId="272"/>
            <ac:picMk id="11" creationId="{6964B0AE-BDB7-4387-B3F9-82087FD39CB3}"/>
          </ac:picMkLst>
        </pc:picChg>
        <pc:picChg chg="add mod modCrop">
          <ac:chgData name="斉藤 徹" userId="33296064-e4da-4a39-8a9b-7979342510de" providerId="ADAL" clId="{BD25C948-27E3-4571-8D0D-7AF59CB1D188}" dt="2021-10-07T15:36:05.213" v="1600" actId="1076"/>
          <ac:picMkLst>
            <pc:docMk/>
            <pc:sldMk cId="275008510" sldId="272"/>
            <ac:picMk id="14" creationId="{94D1A0A7-AA03-49EA-9DCD-19121198EFB1}"/>
          </ac:picMkLst>
        </pc:picChg>
        <pc:cxnChg chg="add mod">
          <ac:chgData name="斉藤 徹" userId="33296064-e4da-4a39-8a9b-7979342510de" providerId="ADAL" clId="{BD25C948-27E3-4571-8D0D-7AF59CB1D188}" dt="2021-10-07T15:20:17.264" v="1340" actId="1076"/>
          <ac:cxnSpMkLst>
            <pc:docMk/>
            <pc:sldMk cId="275008510" sldId="272"/>
            <ac:cxnSpMk id="5" creationId="{10EC5EB6-C359-46FA-9CE1-427C78C665C4}"/>
          </ac:cxnSpMkLst>
        </pc:cxnChg>
        <pc:cxnChg chg="add mod">
          <ac:chgData name="斉藤 徹" userId="33296064-e4da-4a39-8a9b-7979342510de" providerId="ADAL" clId="{BD25C948-27E3-4571-8D0D-7AF59CB1D188}" dt="2021-10-07T15:25:57.693" v="1378" actId="208"/>
          <ac:cxnSpMkLst>
            <pc:docMk/>
            <pc:sldMk cId="275008510" sldId="272"/>
            <ac:cxnSpMk id="31" creationId="{FF5C8083-15B2-4EE0-A9D7-40490564430E}"/>
          </ac:cxnSpMkLst>
        </pc:cxnChg>
        <pc:cxnChg chg="add del mod">
          <ac:chgData name="斉藤 徹" userId="33296064-e4da-4a39-8a9b-7979342510de" providerId="ADAL" clId="{BD25C948-27E3-4571-8D0D-7AF59CB1D188}" dt="2021-10-07T15:23:33.101" v="1360"/>
          <ac:cxnSpMkLst>
            <pc:docMk/>
            <pc:sldMk cId="275008510" sldId="272"/>
            <ac:cxnSpMk id="33" creationId="{A35D2EA1-7745-4C68-95C4-3CF01865B7D8}"/>
          </ac:cxnSpMkLst>
        </pc:cxnChg>
        <pc:cxnChg chg="add mod">
          <ac:chgData name="斉藤 徹" userId="33296064-e4da-4a39-8a9b-7979342510de" providerId="ADAL" clId="{BD25C948-27E3-4571-8D0D-7AF59CB1D188}" dt="2021-10-07T15:38:33.572" v="1639" actId="14100"/>
          <ac:cxnSpMkLst>
            <pc:docMk/>
            <pc:sldMk cId="275008510" sldId="272"/>
            <ac:cxnSpMk id="35" creationId="{B50EA023-2A7E-4FE4-8CE6-5C56C42472D9}"/>
          </ac:cxnSpMkLst>
        </pc:cxnChg>
        <pc:cxnChg chg="add mod">
          <ac:chgData name="斉藤 徹" userId="33296064-e4da-4a39-8a9b-7979342510de" providerId="ADAL" clId="{BD25C948-27E3-4571-8D0D-7AF59CB1D188}" dt="2021-10-07T15:36:23.503" v="1602" actId="14100"/>
          <ac:cxnSpMkLst>
            <pc:docMk/>
            <pc:sldMk cId="275008510" sldId="272"/>
            <ac:cxnSpMk id="37" creationId="{8071D75B-4E4D-4F96-AA0E-B1E0F39A6FDE}"/>
          </ac:cxnSpMkLst>
        </pc:cxnChg>
      </pc:sldChg>
      <pc:sldChg chg="addSp delSp modSp new mod ord">
        <pc:chgData name="斉藤 徹" userId="33296064-e4da-4a39-8a9b-7979342510de" providerId="ADAL" clId="{BD25C948-27E3-4571-8D0D-7AF59CB1D188}" dt="2021-10-09T11:02:19.948" v="4017" actId="1076"/>
        <pc:sldMkLst>
          <pc:docMk/>
          <pc:sldMk cId="3379528921" sldId="273"/>
        </pc:sldMkLst>
        <pc:spChg chg="mod">
          <ac:chgData name="斉藤 徹" userId="33296064-e4da-4a39-8a9b-7979342510de" providerId="ADAL" clId="{BD25C948-27E3-4571-8D0D-7AF59CB1D188}" dt="2021-10-07T16:09:53.048" v="2052" actId="20577"/>
          <ac:spMkLst>
            <pc:docMk/>
            <pc:sldMk cId="3379528921" sldId="273"/>
            <ac:spMk id="2" creationId="{6733898A-056A-4CD8-BD84-3896D870F328}"/>
          </ac:spMkLst>
        </pc:spChg>
        <pc:spChg chg="mod">
          <ac:chgData name="斉藤 徹" userId="33296064-e4da-4a39-8a9b-7979342510de" providerId="ADAL" clId="{BD25C948-27E3-4571-8D0D-7AF59CB1D188}" dt="2021-10-09T09:37:32.594" v="2648" actId="1076"/>
          <ac:spMkLst>
            <pc:docMk/>
            <pc:sldMk cId="3379528921" sldId="273"/>
            <ac:spMk id="3" creationId="{B23DF8F8-FE70-4551-9D27-F47A26309439}"/>
          </ac:spMkLst>
        </pc:spChg>
        <pc:spChg chg="add del mod">
          <ac:chgData name="斉藤 徹" userId="33296064-e4da-4a39-8a9b-7979342510de" providerId="ADAL" clId="{BD25C948-27E3-4571-8D0D-7AF59CB1D188}" dt="2021-10-07T16:04:00.275" v="2020" actId="21"/>
          <ac:spMkLst>
            <pc:docMk/>
            <pc:sldMk cId="3379528921" sldId="273"/>
            <ac:spMk id="4" creationId="{BCCE8532-526F-4DA0-AF5A-C5CE85B6340A}"/>
          </ac:spMkLst>
        </pc:spChg>
        <pc:spChg chg="add mod">
          <ac:chgData name="斉藤 徹" userId="33296064-e4da-4a39-8a9b-7979342510de" providerId="ADAL" clId="{BD25C948-27E3-4571-8D0D-7AF59CB1D188}" dt="2021-10-09T11:02:19.948" v="4017" actId="1076"/>
          <ac:spMkLst>
            <pc:docMk/>
            <pc:sldMk cId="3379528921" sldId="273"/>
            <ac:spMk id="6" creationId="{36D6753D-609A-4BB8-B28B-3F0E0664A88C}"/>
          </ac:spMkLst>
        </pc:spChg>
        <pc:spChg chg="add mod">
          <ac:chgData name="斉藤 徹" userId="33296064-e4da-4a39-8a9b-7979342510de" providerId="ADAL" clId="{BD25C948-27E3-4571-8D0D-7AF59CB1D188}" dt="2021-10-09T09:37:36.491" v="2649" actId="1076"/>
          <ac:spMkLst>
            <pc:docMk/>
            <pc:sldMk cId="3379528921" sldId="273"/>
            <ac:spMk id="7" creationId="{0759FA96-F186-4966-9AA6-502ABAFE968E}"/>
          </ac:spMkLst>
        </pc:spChg>
        <pc:picChg chg="add mod modCrop">
          <ac:chgData name="斉藤 徹" userId="33296064-e4da-4a39-8a9b-7979342510de" providerId="ADAL" clId="{BD25C948-27E3-4571-8D0D-7AF59CB1D188}" dt="2021-10-09T09:35:56.037" v="2634" actId="1076"/>
          <ac:picMkLst>
            <pc:docMk/>
            <pc:sldMk cId="3379528921" sldId="273"/>
            <ac:picMk id="5" creationId="{2C079192-1F05-45B2-8C4F-9402A68E51BF}"/>
          </ac:picMkLst>
        </pc:picChg>
      </pc:sldChg>
      <pc:sldChg chg="addSp modSp mod">
        <pc:chgData name="斉藤 徹" userId="33296064-e4da-4a39-8a9b-7979342510de" providerId="ADAL" clId="{BD25C948-27E3-4571-8D0D-7AF59CB1D188}" dt="2021-11-07T13:25:01.313" v="4747" actId="14100"/>
        <pc:sldMkLst>
          <pc:docMk/>
          <pc:sldMk cId="4286400542" sldId="274"/>
        </pc:sldMkLst>
        <pc:spChg chg="mod">
          <ac:chgData name="斉藤 徹" userId="33296064-e4da-4a39-8a9b-7979342510de" providerId="ADAL" clId="{BD25C948-27E3-4571-8D0D-7AF59CB1D188}" dt="2021-10-09T11:07:53.733" v="4042" actId="20577"/>
          <ac:spMkLst>
            <pc:docMk/>
            <pc:sldMk cId="4286400542" sldId="274"/>
            <ac:spMk id="3" creationId="{9C6CDCC8-EBDA-4E0B-82F3-47A80801A7CF}"/>
          </ac:spMkLst>
        </pc:spChg>
        <pc:picChg chg="add mod">
          <ac:chgData name="斉藤 徹" userId="33296064-e4da-4a39-8a9b-7979342510de" providerId="ADAL" clId="{BD25C948-27E3-4571-8D0D-7AF59CB1D188}" dt="2021-11-07T13:25:01.313" v="4747" actId="14100"/>
          <ac:picMkLst>
            <pc:docMk/>
            <pc:sldMk cId="4286400542" sldId="274"/>
            <ac:picMk id="1026" creationId="{42C12948-7DDB-4A85-B4BD-6B84B01C696F}"/>
          </ac:picMkLst>
        </pc:picChg>
      </pc:sldChg>
      <pc:sldChg chg="modSp new mod">
        <pc:chgData name="斉藤 徹" userId="33296064-e4da-4a39-8a9b-7979342510de" providerId="ADAL" clId="{BD25C948-27E3-4571-8D0D-7AF59CB1D188}" dt="2021-10-09T11:05:40.838" v="4030" actId="207"/>
        <pc:sldMkLst>
          <pc:docMk/>
          <pc:sldMk cId="3274981460" sldId="275"/>
        </pc:sldMkLst>
        <pc:spChg chg="mod">
          <ac:chgData name="斉藤 徹" userId="33296064-e4da-4a39-8a9b-7979342510de" providerId="ADAL" clId="{BD25C948-27E3-4571-8D0D-7AF59CB1D188}" dt="2021-10-09T09:34:35.265" v="2619" actId="20577"/>
          <ac:spMkLst>
            <pc:docMk/>
            <pc:sldMk cId="3274981460" sldId="275"/>
            <ac:spMk id="2" creationId="{B4D405B3-7F81-41D5-BDE8-0407D5846795}"/>
          </ac:spMkLst>
        </pc:spChg>
        <pc:spChg chg="mod">
          <ac:chgData name="斉藤 徹" userId="33296064-e4da-4a39-8a9b-7979342510de" providerId="ADAL" clId="{BD25C948-27E3-4571-8D0D-7AF59CB1D188}" dt="2021-10-09T11:05:40.838" v="4030" actId="207"/>
          <ac:spMkLst>
            <pc:docMk/>
            <pc:sldMk cId="3274981460" sldId="275"/>
            <ac:spMk id="3" creationId="{FA52C58D-0092-4734-B3CE-B871D909DCF6}"/>
          </ac:spMkLst>
        </pc:spChg>
      </pc:sldChg>
      <pc:sldChg chg="addSp modSp new mod modAnim">
        <pc:chgData name="斉藤 徹" userId="33296064-e4da-4a39-8a9b-7979342510de" providerId="ADAL" clId="{BD25C948-27E3-4571-8D0D-7AF59CB1D188}" dt="2021-11-07T13:27:07.981" v="4748" actId="947"/>
        <pc:sldMkLst>
          <pc:docMk/>
          <pc:sldMk cId="3478387295" sldId="276"/>
        </pc:sldMkLst>
        <pc:spChg chg="mod">
          <ac:chgData name="斉藤 徹" userId="33296064-e4da-4a39-8a9b-7979342510de" providerId="ADAL" clId="{BD25C948-27E3-4571-8D0D-7AF59CB1D188}" dt="2021-11-07T13:27:07.981" v="4748" actId="947"/>
          <ac:spMkLst>
            <pc:docMk/>
            <pc:sldMk cId="3478387295" sldId="276"/>
            <ac:spMk id="2" creationId="{DE125B52-A660-4AB8-A8AE-C8FE6F472F5E}"/>
          </ac:spMkLst>
        </pc:spChg>
        <pc:spChg chg="mod">
          <ac:chgData name="斉藤 徹" userId="33296064-e4da-4a39-8a9b-7979342510de" providerId="ADAL" clId="{BD25C948-27E3-4571-8D0D-7AF59CB1D188}" dt="2021-10-09T09:47:32.348" v="2891" actId="20577"/>
          <ac:spMkLst>
            <pc:docMk/>
            <pc:sldMk cId="3478387295" sldId="276"/>
            <ac:spMk id="3" creationId="{0FFC6FB8-7859-4BA3-9A90-DF37B12484B4}"/>
          </ac:spMkLst>
        </pc:spChg>
        <pc:spChg chg="add mod">
          <ac:chgData name="斉藤 徹" userId="33296064-e4da-4a39-8a9b-7979342510de" providerId="ADAL" clId="{BD25C948-27E3-4571-8D0D-7AF59CB1D188}" dt="2021-10-09T09:47:45.841" v="2920" actId="1036"/>
          <ac:spMkLst>
            <pc:docMk/>
            <pc:sldMk cId="3478387295" sldId="276"/>
            <ac:spMk id="12" creationId="{91FF5AE5-D59B-46B0-AFA3-CFF577BE3F4B}"/>
          </ac:spMkLst>
        </pc:spChg>
        <pc:cxnChg chg="add mod">
          <ac:chgData name="斉藤 徹" userId="33296064-e4da-4a39-8a9b-7979342510de" providerId="ADAL" clId="{BD25C948-27E3-4571-8D0D-7AF59CB1D188}" dt="2021-10-09T09:47:45.841" v="2920" actId="1036"/>
          <ac:cxnSpMkLst>
            <pc:docMk/>
            <pc:sldMk cId="3478387295" sldId="276"/>
            <ac:cxnSpMk id="5" creationId="{9F289365-E8C0-4222-91F3-1161BBCE2099}"/>
          </ac:cxnSpMkLst>
        </pc:cxnChg>
        <pc:cxnChg chg="add mod">
          <ac:chgData name="斉藤 徹" userId="33296064-e4da-4a39-8a9b-7979342510de" providerId="ADAL" clId="{BD25C948-27E3-4571-8D0D-7AF59CB1D188}" dt="2021-10-09T09:47:45.841" v="2920" actId="1036"/>
          <ac:cxnSpMkLst>
            <pc:docMk/>
            <pc:sldMk cId="3478387295" sldId="276"/>
            <ac:cxnSpMk id="6" creationId="{6EA51759-134F-401D-8930-B3601C707ABB}"/>
          </ac:cxnSpMkLst>
        </pc:cxnChg>
        <pc:cxnChg chg="add mod">
          <ac:chgData name="斉藤 徹" userId="33296064-e4da-4a39-8a9b-7979342510de" providerId="ADAL" clId="{BD25C948-27E3-4571-8D0D-7AF59CB1D188}" dt="2021-10-09T09:47:45.841" v="2920" actId="1036"/>
          <ac:cxnSpMkLst>
            <pc:docMk/>
            <pc:sldMk cId="3478387295" sldId="276"/>
            <ac:cxnSpMk id="8" creationId="{987C7ECD-036D-464E-A1D6-83393172EB2E}"/>
          </ac:cxnSpMkLst>
        </pc:cxnChg>
        <pc:cxnChg chg="add mod">
          <ac:chgData name="斉藤 徹" userId="33296064-e4da-4a39-8a9b-7979342510de" providerId="ADAL" clId="{BD25C948-27E3-4571-8D0D-7AF59CB1D188}" dt="2021-10-09T09:47:45.841" v="2920" actId="1036"/>
          <ac:cxnSpMkLst>
            <pc:docMk/>
            <pc:sldMk cId="3478387295" sldId="276"/>
            <ac:cxnSpMk id="11" creationId="{F2F6C90A-CFF1-4AB4-88D4-A2DC39B6D9F7}"/>
          </ac:cxnSpMkLst>
        </pc:cxnChg>
      </pc:sldChg>
      <pc:sldChg chg="addSp delSp modSp new mod modAnim">
        <pc:chgData name="斉藤 徹" userId="33296064-e4da-4a39-8a9b-7979342510de" providerId="ADAL" clId="{BD25C948-27E3-4571-8D0D-7AF59CB1D188}" dt="2021-10-09T10:22:46.023" v="3326" actId="14100"/>
        <pc:sldMkLst>
          <pc:docMk/>
          <pc:sldMk cId="3774547115" sldId="277"/>
        </pc:sldMkLst>
        <pc:spChg chg="add mod">
          <ac:chgData name="斉藤 徹" userId="33296064-e4da-4a39-8a9b-7979342510de" providerId="ADAL" clId="{BD25C948-27E3-4571-8D0D-7AF59CB1D188}" dt="2021-10-09T09:50:38.985" v="2929" actId="208"/>
          <ac:spMkLst>
            <pc:docMk/>
            <pc:sldMk cId="3774547115" sldId="277"/>
            <ac:spMk id="6" creationId="{00073CE0-34B8-45FC-905C-A1020523D722}"/>
          </ac:spMkLst>
        </pc:spChg>
        <pc:spChg chg="add mod">
          <ac:chgData name="斉藤 徹" userId="33296064-e4da-4a39-8a9b-7979342510de" providerId="ADAL" clId="{BD25C948-27E3-4571-8D0D-7AF59CB1D188}" dt="2021-10-09T10:22:46.023" v="3326" actId="14100"/>
          <ac:spMkLst>
            <pc:docMk/>
            <pc:sldMk cId="3774547115" sldId="277"/>
            <ac:spMk id="7" creationId="{4C2E7FEE-59DF-4D3C-B2BD-F9057348A527}"/>
          </ac:spMkLst>
        </pc:spChg>
        <pc:spChg chg="add mod">
          <ac:chgData name="斉藤 徹" userId="33296064-e4da-4a39-8a9b-7979342510de" providerId="ADAL" clId="{BD25C948-27E3-4571-8D0D-7AF59CB1D188}" dt="2021-10-09T09:53:35.881" v="3030" actId="693"/>
          <ac:spMkLst>
            <pc:docMk/>
            <pc:sldMk cId="3774547115" sldId="277"/>
            <ac:spMk id="8" creationId="{A646E6B8-E4E3-4DC3-B012-917EEA9BED03}"/>
          </ac:spMkLst>
        </pc:spChg>
        <pc:spChg chg="add mod">
          <ac:chgData name="斉藤 徹" userId="33296064-e4da-4a39-8a9b-7979342510de" providerId="ADAL" clId="{BD25C948-27E3-4571-8D0D-7AF59CB1D188}" dt="2021-10-09T10:22:38.548" v="3324" actId="14100"/>
          <ac:spMkLst>
            <pc:docMk/>
            <pc:sldMk cId="3774547115" sldId="277"/>
            <ac:spMk id="9" creationId="{051F267A-493B-47E2-9A15-FB185FDCE25D}"/>
          </ac:spMkLst>
        </pc:spChg>
        <pc:spChg chg="add del mod">
          <ac:chgData name="斉藤 徹" userId="33296064-e4da-4a39-8a9b-7979342510de" providerId="ADAL" clId="{BD25C948-27E3-4571-8D0D-7AF59CB1D188}" dt="2021-10-09T09:54:51.383" v="3099"/>
          <ac:spMkLst>
            <pc:docMk/>
            <pc:sldMk cId="3774547115" sldId="277"/>
            <ac:spMk id="10" creationId="{8DE1E49C-35F6-4C64-98C9-951EF6815F5D}"/>
          </ac:spMkLst>
        </pc:spChg>
        <pc:spChg chg="add mod">
          <ac:chgData name="斉藤 徹" userId="33296064-e4da-4a39-8a9b-7979342510de" providerId="ADAL" clId="{BD25C948-27E3-4571-8D0D-7AF59CB1D188}" dt="2021-10-09T09:55:22.163" v="3106" actId="1036"/>
          <ac:spMkLst>
            <pc:docMk/>
            <pc:sldMk cId="3774547115" sldId="277"/>
            <ac:spMk id="11" creationId="{61A99B22-D1E9-4E52-A61C-C2209A119F2B}"/>
          </ac:spMkLst>
        </pc:spChg>
        <pc:spChg chg="add mod">
          <ac:chgData name="斉藤 徹" userId="33296064-e4da-4a39-8a9b-7979342510de" providerId="ADAL" clId="{BD25C948-27E3-4571-8D0D-7AF59CB1D188}" dt="2021-10-09T10:22:22.074" v="3322" actId="14100"/>
          <ac:spMkLst>
            <pc:docMk/>
            <pc:sldMk cId="3774547115" sldId="277"/>
            <ac:spMk id="12" creationId="{27E24449-9F7A-4BD5-BBF6-CD9300E6457F}"/>
          </ac:spMkLst>
        </pc:spChg>
        <pc:spChg chg="add mod">
          <ac:chgData name="斉藤 徹" userId="33296064-e4da-4a39-8a9b-7979342510de" providerId="ADAL" clId="{BD25C948-27E3-4571-8D0D-7AF59CB1D188}" dt="2021-10-09T10:21:53.107" v="3316" actId="20577"/>
          <ac:spMkLst>
            <pc:docMk/>
            <pc:sldMk cId="3774547115" sldId="277"/>
            <ac:spMk id="13" creationId="{A9F67C9E-4E93-47A8-AD65-4D2A9551C496}"/>
          </ac:spMkLst>
        </pc:spChg>
        <pc:picChg chg="add mod">
          <ac:chgData name="斉藤 徹" userId="33296064-e4da-4a39-8a9b-7979342510de" providerId="ADAL" clId="{BD25C948-27E3-4571-8D0D-7AF59CB1D188}" dt="2021-10-09T09:49:27.287" v="2925" actId="1076"/>
          <ac:picMkLst>
            <pc:docMk/>
            <pc:sldMk cId="3774547115" sldId="277"/>
            <ac:picMk id="5" creationId="{BE2422FE-C92E-4E76-854D-26344AFA4976}"/>
          </ac:picMkLst>
        </pc:picChg>
      </pc:sldChg>
      <pc:sldChg chg="addSp delSp modSp add mod delAnim">
        <pc:chgData name="斉藤 徹" userId="33296064-e4da-4a39-8a9b-7979342510de" providerId="ADAL" clId="{BD25C948-27E3-4571-8D0D-7AF59CB1D188}" dt="2021-10-09T11:03:10.751" v="4019" actId="113"/>
        <pc:sldMkLst>
          <pc:docMk/>
          <pc:sldMk cId="3916339028" sldId="278"/>
        </pc:sldMkLst>
        <pc:spChg chg="mod">
          <ac:chgData name="斉藤 徹" userId="33296064-e4da-4a39-8a9b-7979342510de" providerId="ADAL" clId="{BD25C948-27E3-4571-8D0D-7AF59CB1D188}" dt="2021-10-09T10:40:51.742" v="3353" actId="20577"/>
          <ac:spMkLst>
            <pc:docMk/>
            <pc:sldMk cId="3916339028" sldId="278"/>
            <ac:spMk id="2" creationId="{DE125B52-A660-4AB8-A8AE-C8FE6F472F5E}"/>
          </ac:spMkLst>
        </pc:spChg>
        <pc:spChg chg="mod">
          <ac:chgData name="斉藤 徹" userId="33296064-e4da-4a39-8a9b-7979342510de" providerId="ADAL" clId="{BD25C948-27E3-4571-8D0D-7AF59CB1D188}" dt="2021-10-09T10:47:31.788" v="3819" actId="14100"/>
          <ac:spMkLst>
            <pc:docMk/>
            <pc:sldMk cId="3916339028" sldId="278"/>
            <ac:spMk id="3" creationId="{0FFC6FB8-7859-4BA3-9A90-DF37B12484B4}"/>
          </ac:spMkLst>
        </pc:spChg>
        <pc:spChg chg="add mod">
          <ac:chgData name="斉藤 徹" userId="33296064-e4da-4a39-8a9b-7979342510de" providerId="ADAL" clId="{BD25C948-27E3-4571-8D0D-7AF59CB1D188}" dt="2021-10-09T11:03:10.751" v="4019" actId="113"/>
          <ac:spMkLst>
            <pc:docMk/>
            <pc:sldMk cId="3916339028" sldId="278"/>
            <ac:spMk id="9" creationId="{78ABD470-9D71-4D2E-96C6-897C8016AAFC}"/>
          </ac:spMkLst>
        </pc:spChg>
        <pc:spChg chg="del">
          <ac:chgData name="斉藤 徹" userId="33296064-e4da-4a39-8a9b-7979342510de" providerId="ADAL" clId="{BD25C948-27E3-4571-8D0D-7AF59CB1D188}" dt="2021-10-09T10:43:04.532" v="3610" actId="21"/>
          <ac:spMkLst>
            <pc:docMk/>
            <pc:sldMk cId="3916339028" sldId="278"/>
            <ac:spMk id="12" creationId="{91FF5AE5-D59B-46B0-AFA3-CFF577BE3F4B}"/>
          </ac:spMkLst>
        </pc:spChg>
        <pc:cxnChg chg="del">
          <ac:chgData name="斉藤 徹" userId="33296064-e4da-4a39-8a9b-7979342510de" providerId="ADAL" clId="{BD25C948-27E3-4571-8D0D-7AF59CB1D188}" dt="2021-10-09T10:43:04.532" v="3610" actId="21"/>
          <ac:cxnSpMkLst>
            <pc:docMk/>
            <pc:sldMk cId="3916339028" sldId="278"/>
            <ac:cxnSpMk id="5" creationId="{9F289365-E8C0-4222-91F3-1161BBCE2099}"/>
          </ac:cxnSpMkLst>
        </pc:cxnChg>
        <pc:cxnChg chg="del">
          <ac:chgData name="斉藤 徹" userId="33296064-e4da-4a39-8a9b-7979342510de" providerId="ADAL" clId="{BD25C948-27E3-4571-8D0D-7AF59CB1D188}" dt="2021-10-09T10:43:04.532" v="3610" actId="21"/>
          <ac:cxnSpMkLst>
            <pc:docMk/>
            <pc:sldMk cId="3916339028" sldId="278"/>
            <ac:cxnSpMk id="6" creationId="{6EA51759-134F-401D-8930-B3601C707ABB}"/>
          </ac:cxnSpMkLst>
        </pc:cxnChg>
        <pc:cxnChg chg="del">
          <ac:chgData name="斉藤 徹" userId="33296064-e4da-4a39-8a9b-7979342510de" providerId="ADAL" clId="{BD25C948-27E3-4571-8D0D-7AF59CB1D188}" dt="2021-10-09T10:43:04.532" v="3610" actId="21"/>
          <ac:cxnSpMkLst>
            <pc:docMk/>
            <pc:sldMk cId="3916339028" sldId="278"/>
            <ac:cxnSpMk id="8" creationId="{987C7ECD-036D-464E-A1D6-83393172EB2E}"/>
          </ac:cxnSpMkLst>
        </pc:cxnChg>
        <pc:cxnChg chg="del">
          <ac:chgData name="斉藤 徹" userId="33296064-e4da-4a39-8a9b-7979342510de" providerId="ADAL" clId="{BD25C948-27E3-4571-8D0D-7AF59CB1D188}" dt="2021-10-09T10:43:04.532" v="3610" actId="21"/>
          <ac:cxnSpMkLst>
            <pc:docMk/>
            <pc:sldMk cId="3916339028" sldId="278"/>
            <ac:cxnSpMk id="11" creationId="{F2F6C90A-CFF1-4AB4-88D4-A2DC39B6D9F7}"/>
          </ac:cxnSpMkLst>
        </pc:cxnChg>
      </pc:sldChg>
      <pc:sldChg chg="addSp modSp new mod modAnim">
        <pc:chgData name="斉藤 徹" userId="33296064-e4da-4a39-8a9b-7979342510de" providerId="ADAL" clId="{BD25C948-27E3-4571-8D0D-7AF59CB1D188}" dt="2021-10-09T11:01:25.231" v="3979" actId="1076"/>
        <pc:sldMkLst>
          <pc:docMk/>
          <pc:sldMk cId="1528428313" sldId="279"/>
        </pc:sldMkLst>
        <pc:spChg chg="add mod">
          <ac:chgData name="斉藤 徹" userId="33296064-e4da-4a39-8a9b-7979342510de" providerId="ADAL" clId="{BD25C948-27E3-4571-8D0D-7AF59CB1D188}" dt="2021-10-09T10:58:30.475" v="3898" actId="693"/>
          <ac:spMkLst>
            <pc:docMk/>
            <pc:sldMk cId="1528428313" sldId="279"/>
            <ac:spMk id="6" creationId="{6FB37608-DAA0-4FBF-9FFE-4E20BDEEC94F}"/>
          </ac:spMkLst>
        </pc:spChg>
        <pc:spChg chg="add mod">
          <ac:chgData name="斉藤 徹" userId="33296064-e4da-4a39-8a9b-7979342510de" providerId="ADAL" clId="{BD25C948-27E3-4571-8D0D-7AF59CB1D188}" dt="2021-10-09T10:54:41.133" v="3858" actId="14100"/>
          <ac:spMkLst>
            <pc:docMk/>
            <pc:sldMk cId="1528428313" sldId="279"/>
            <ac:spMk id="7" creationId="{538A9A7E-E586-430B-9752-55EA00B89728}"/>
          </ac:spMkLst>
        </pc:spChg>
        <pc:spChg chg="add mod">
          <ac:chgData name="斉藤 徹" userId="33296064-e4da-4a39-8a9b-7979342510de" providerId="ADAL" clId="{BD25C948-27E3-4571-8D0D-7AF59CB1D188}" dt="2021-10-09T10:56:48.904" v="3886" actId="208"/>
          <ac:spMkLst>
            <pc:docMk/>
            <pc:sldMk cId="1528428313" sldId="279"/>
            <ac:spMk id="10" creationId="{9C9437F5-5945-4719-8951-E01EC90B2FFD}"/>
          </ac:spMkLst>
        </pc:spChg>
        <pc:spChg chg="add mod">
          <ac:chgData name="斉藤 徹" userId="33296064-e4da-4a39-8a9b-7979342510de" providerId="ADAL" clId="{BD25C948-27E3-4571-8D0D-7AF59CB1D188}" dt="2021-10-09T10:57:53.657" v="3895" actId="14100"/>
          <ac:spMkLst>
            <pc:docMk/>
            <pc:sldMk cId="1528428313" sldId="279"/>
            <ac:spMk id="11" creationId="{E9801B61-4CDD-4B31-BEF2-CB4FE737F934}"/>
          </ac:spMkLst>
        </pc:spChg>
        <pc:spChg chg="add mod">
          <ac:chgData name="斉藤 徹" userId="33296064-e4da-4a39-8a9b-7979342510de" providerId="ADAL" clId="{BD25C948-27E3-4571-8D0D-7AF59CB1D188}" dt="2021-10-09T10:58:51.563" v="3901" actId="14100"/>
          <ac:spMkLst>
            <pc:docMk/>
            <pc:sldMk cId="1528428313" sldId="279"/>
            <ac:spMk id="12" creationId="{F6E48B5B-AC9F-4433-B44C-615CA0C4FB17}"/>
          </ac:spMkLst>
        </pc:spChg>
        <pc:spChg chg="add mod">
          <ac:chgData name="斉藤 徹" userId="33296064-e4da-4a39-8a9b-7979342510de" providerId="ADAL" clId="{BD25C948-27E3-4571-8D0D-7AF59CB1D188}" dt="2021-10-09T11:00:24.392" v="3933" actId="404"/>
          <ac:spMkLst>
            <pc:docMk/>
            <pc:sldMk cId="1528428313" sldId="279"/>
            <ac:spMk id="13" creationId="{1A6AD938-2028-455B-82E8-4438FCE54F82}"/>
          </ac:spMkLst>
        </pc:spChg>
        <pc:spChg chg="add mod">
          <ac:chgData name="斉藤 徹" userId="33296064-e4da-4a39-8a9b-7979342510de" providerId="ADAL" clId="{BD25C948-27E3-4571-8D0D-7AF59CB1D188}" dt="2021-10-09T11:01:25.231" v="3979" actId="1076"/>
          <ac:spMkLst>
            <pc:docMk/>
            <pc:sldMk cId="1528428313" sldId="279"/>
            <ac:spMk id="14" creationId="{60C71297-B7C8-426A-8984-B375AFB54DB1}"/>
          </ac:spMkLst>
        </pc:spChg>
        <pc:picChg chg="add mod">
          <ac:chgData name="斉藤 徹" userId="33296064-e4da-4a39-8a9b-7979342510de" providerId="ADAL" clId="{BD25C948-27E3-4571-8D0D-7AF59CB1D188}" dt="2021-10-09T10:58:06.344" v="3896" actId="1076"/>
          <ac:picMkLst>
            <pc:docMk/>
            <pc:sldMk cId="1528428313" sldId="279"/>
            <ac:picMk id="5" creationId="{D05E7EA9-C0BB-49B6-8683-310FCAC4F49F}"/>
          </ac:picMkLst>
        </pc:picChg>
        <pc:cxnChg chg="add mod">
          <ac:chgData name="斉藤 徹" userId="33296064-e4da-4a39-8a9b-7979342510de" providerId="ADAL" clId="{BD25C948-27E3-4571-8D0D-7AF59CB1D188}" dt="2021-10-09T10:57:44.248" v="3894" actId="1035"/>
          <ac:cxnSpMkLst>
            <pc:docMk/>
            <pc:sldMk cId="1528428313" sldId="279"/>
            <ac:cxnSpMk id="8" creationId="{B82DC47E-4941-417D-90EC-52B92A9A69C8}"/>
          </ac:cxnSpMkLst>
        </pc:cxnChg>
      </pc:sldChg>
      <pc:sldChg chg="modSp new mod">
        <pc:chgData name="斉藤 徹" userId="33296064-e4da-4a39-8a9b-7979342510de" providerId="ADAL" clId="{BD25C948-27E3-4571-8D0D-7AF59CB1D188}" dt="2021-10-09T11:19:19.250" v="4582" actId="20577"/>
        <pc:sldMkLst>
          <pc:docMk/>
          <pc:sldMk cId="1088123602" sldId="280"/>
        </pc:sldMkLst>
        <pc:spChg chg="mod">
          <ac:chgData name="斉藤 徹" userId="33296064-e4da-4a39-8a9b-7979342510de" providerId="ADAL" clId="{BD25C948-27E3-4571-8D0D-7AF59CB1D188}" dt="2021-10-09T11:15:09.801" v="4088" actId="20577"/>
          <ac:spMkLst>
            <pc:docMk/>
            <pc:sldMk cId="1088123602" sldId="280"/>
            <ac:spMk id="2" creationId="{9507A1AB-76FC-4598-A661-B7F4D8FBFC34}"/>
          </ac:spMkLst>
        </pc:spChg>
        <pc:spChg chg="mod">
          <ac:chgData name="斉藤 徹" userId="33296064-e4da-4a39-8a9b-7979342510de" providerId="ADAL" clId="{BD25C948-27E3-4571-8D0D-7AF59CB1D188}" dt="2021-10-09T11:19:19.250" v="4582" actId="20577"/>
          <ac:spMkLst>
            <pc:docMk/>
            <pc:sldMk cId="1088123602" sldId="280"/>
            <ac:spMk id="3" creationId="{F6C733E7-12AC-4897-A801-3C2B91635C57}"/>
          </ac:spMkLst>
        </pc:spChg>
      </pc:sldChg>
      <pc:sldChg chg="ord">
        <pc:chgData name="斉藤 徹" userId="33296064-e4da-4a39-8a9b-7979342510de" providerId="ADAL" clId="{BD25C948-27E3-4571-8D0D-7AF59CB1D188}" dt="2021-11-07T13:21:37.138" v="4742"/>
        <pc:sldMkLst>
          <pc:docMk/>
          <pc:sldMk cId="775380575" sldId="281"/>
        </pc:sldMkLst>
      </pc:sldChg>
      <pc:sldChg chg="ord">
        <pc:chgData name="斉藤 徹" userId="33296064-e4da-4a39-8a9b-7979342510de" providerId="ADAL" clId="{BD25C948-27E3-4571-8D0D-7AF59CB1D188}" dt="2021-11-07T13:21:37.138" v="4742"/>
        <pc:sldMkLst>
          <pc:docMk/>
          <pc:sldMk cId="73137160" sldId="282"/>
        </pc:sldMkLst>
      </pc:sldChg>
      <pc:sldChg chg="addSp modSp new mod">
        <pc:chgData name="斉藤 徹" userId="33296064-e4da-4a39-8a9b-7979342510de" providerId="ADAL" clId="{BD25C948-27E3-4571-8D0D-7AF59CB1D188}" dt="2021-11-07T13:19:48.034" v="4740" actId="1076"/>
        <pc:sldMkLst>
          <pc:docMk/>
          <pc:sldMk cId="2704302901" sldId="283"/>
        </pc:sldMkLst>
        <pc:spChg chg="mod">
          <ac:chgData name="斉藤 徹" userId="33296064-e4da-4a39-8a9b-7979342510de" providerId="ADAL" clId="{BD25C948-27E3-4571-8D0D-7AF59CB1D188}" dt="2021-11-07T13:16:18.550" v="4644" actId="20577"/>
          <ac:spMkLst>
            <pc:docMk/>
            <pc:sldMk cId="2704302901" sldId="283"/>
            <ac:spMk id="2" creationId="{BE181682-EC40-4113-86D0-CAB19C7F3780}"/>
          </ac:spMkLst>
        </pc:spChg>
        <pc:spChg chg="mod">
          <ac:chgData name="斉藤 徹" userId="33296064-e4da-4a39-8a9b-7979342510de" providerId="ADAL" clId="{BD25C948-27E3-4571-8D0D-7AF59CB1D188}" dt="2021-11-07T13:19:28.934" v="4737" actId="20577"/>
          <ac:spMkLst>
            <pc:docMk/>
            <pc:sldMk cId="2704302901" sldId="283"/>
            <ac:spMk id="3" creationId="{6B4E0763-39C2-47B7-900E-9D06DDDE3EEA}"/>
          </ac:spMkLst>
        </pc:spChg>
        <pc:picChg chg="add mod">
          <ac:chgData name="斉藤 徹" userId="33296064-e4da-4a39-8a9b-7979342510de" providerId="ADAL" clId="{BD25C948-27E3-4571-8D0D-7AF59CB1D188}" dt="2021-11-07T13:19:48.034" v="4740" actId="1076"/>
          <ac:picMkLst>
            <pc:docMk/>
            <pc:sldMk cId="2704302901" sldId="283"/>
            <ac:picMk id="5" creationId="{F7BF3DE6-D20F-47F8-8C45-94341AFF03DA}"/>
          </ac:picMkLst>
        </pc:picChg>
      </pc:sldChg>
    </pc:docChg>
  </pc:docChgLst>
  <pc:docChgLst>
    <pc:chgData name="斉藤 徹" userId="33296064-e4da-4a39-8a9b-7979342510de" providerId="ADAL" clId="{0373B229-4CA6-4C5E-8EFC-25AF776E4B28}"/>
    <pc:docChg chg="undo custSel addSld modSld">
      <pc:chgData name="斉藤 徹" userId="33296064-e4da-4a39-8a9b-7979342510de" providerId="ADAL" clId="{0373B229-4CA6-4C5E-8EFC-25AF776E4B28}" dt="2021-10-08T07:20:00.780" v="4730" actId="207"/>
      <pc:docMkLst>
        <pc:docMk/>
      </pc:docMkLst>
      <pc:sldChg chg="modSp mod">
        <pc:chgData name="斉藤 徹" userId="33296064-e4da-4a39-8a9b-7979342510de" providerId="ADAL" clId="{0373B229-4CA6-4C5E-8EFC-25AF776E4B28}" dt="2021-10-05T07:20:03.496" v="19" actId="27636"/>
        <pc:sldMkLst>
          <pc:docMk/>
          <pc:sldMk cId="2128380218" sldId="256"/>
        </pc:sldMkLst>
        <pc:spChg chg="mod">
          <ac:chgData name="斉藤 徹" userId="33296064-e4da-4a39-8a9b-7979342510de" providerId="ADAL" clId="{0373B229-4CA6-4C5E-8EFC-25AF776E4B28}" dt="2021-10-05T07:20:03.496" v="19" actId="27636"/>
          <ac:spMkLst>
            <pc:docMk/>
            <pc:sldMk cId="2128380218" sldId="256"/>
            <ac:spMk id="3" creationId="{00000000-0000-0000-0000-000000000000}"/>
          </ac:spMkLst>
        </pc:spChg>
      </pc:sldChg>
      <pc:sldChg chg="addSp delSp modSp new mod">
        <pc:chgData name="斉藤 徹" userId="33296064-e4da-4a39-8a9b-7979342510de" providerId="ADAL" clId="{0373B229-4CA6-4C5E-8EFC-25AF776E4B28}" dt="2021-10-07T02:32:07.553" v="372" actId="20577"/>
        <pc:sldMkLst>
          <pc:docMk/>
          <pc:sldMk cId="176409736" sldId="257"/>
        </pc:sldMkLst>
        <pc:spChg chg="del">
          <ac:chgData name="斉藤 徹" userId="33296064-e4da-4a39-8a9b-7979342510de" providerId="ADAL" clId="{0373B229-4CA6-4C5E-8EFC-25AF776E4B28}" dt="2021-10-07T01:45:58.549" v="21" actId="931"/>
          <ac:spMkLst>
            <pc:docMk/>
            <pc:sldMk cId="176409736" sldId="257"/>
            <ac:spMk id="3" creationId="{8B97D1DF-9E7B-42AD-BD87-E7A18BC4ED9D}"/>
          </ac:spMkLst>
        </pc:spChg>
        <pc:spChg chg="add mod">
          <ac:chgData name="斉藤 徹" userId="33296064-e4da-4a39-8a9b-7979342510de" providerId="ADAL" clId="{0373B229-4CA6-4C5E-8EFC-25AF776E4B28}" dt="2021-10-07T02:32:07.553" v="372" actId="20577"/>
          <ac:spMkLst>
            <pc:docMk/>
            <pc:sldMk cId="176409736" sldId="257"/>
            <ac:spMk id="6" creationId="{D8083131-5673-4FD2-94C4-2B13F09EE5EA}"/>
          </ac:spMkLst>
        </pc:spChg>
        <pc:picChg chg="add mod">
          <ac:chgData name="斉藤 徹" userId="33296064-e4da-4a39-8a9b-7979342510de" providerId="ADAL" clId="{0373B229-4CA6-4C5E-8EFC-25AF776E4B28}" dt="2021-10-07T01:51:15.194" v="145" actId="1076"/>
          <ac:picMkLst>
            <pc:docMk/>
            <pc:sldMk cId="176409736" sldId="257"/>
            <ac:picMk id="5" creationId="{9C27AA22-0CA4-4B8C-8851-44371EA220E8}"/>
          </ac:picMkLst>
        </pc:picChg>
        <pc:picChg chg="add mod">
          <ac:chgData name="斉藤 徹" userId="33296064-e4da-4a39-8a9b-7979342510de" providerId="ADAL" clId="{0373B229-4CA6-4C5E-8EFC-25AF776E4B28}" dt="2021-10-07T02:15:46.820" v="149" actId="208"/>
          <ac:picMkLst>
            <pc:docMk/>
            <pc:sldMk cId="176409736" sldId="257"/>
            <ac:picMk id="7" creationId="{BBC26A14-FF6A-436E-BEB8-0F82D195BA41}"/>
          </ac:picMkLst>
        </pc:picChg>
      </pc:sldChg>
      <pc:sldChg chg="addSp delSp modSp new mod delAnim modAnim">
        <pc:chgData name="斉藤 徹" userId="33296064-e4da-4a39-8a9b-7979342510de" providerId="ADAL" clId="{0373B229-4CA6-4C5E-8EFC-25AF776E4B28}" dt="2021-10-07T02:51:33.257" v="506" actId="21"/>
        <pc:sldMkLst>
          <pc:docMk/>
          <pc:sldMk cId="2106470285" sldId="258"/>
        </pc:sldMkLst>
        <pc:spChg chg="del">
          <ac:chgData name="斉藤 徹" userId="33296064-e4da-4a39-8a9b-7979342510de" providerId="ADAL" clId="{0373B229-4CA6-4C5E-8EFC-25AF776E4B28}" dt="2021-10-07T01:46:53.457" v="37" actId="931"/>
          <ac:spMkLst>
            <pc:docMk/>
            <pc:sldMk cId="2106470285" sldId="258"/>
            <ac:spMk id="3" creationId="{0A7F4992-B5F2-4B1C-8C15-B31A5BC998FB}"/>
          </ac:spMkLst>
        </pc:spChg>
        <pc:spChg chg="add mod">
          <ac:chgData name="斉藤 徹" userId="33296064-e4da-4a39-8a9b-7979342510de" providerId="ADAL" clId="{0373B229-4CA6-4C5E-8EFC-25AF776E4B28}" dt="2021-10-07T02:48:08.881" v="484" actId="20577"/>
          <ac:spMkLst>
            <pc:docMk/>
            <pc:sldMk cId="2106470285" sldId="258"/>
            <ac:spMk id="6" creationId="{3F11EE5C-398F-47C5-949C-930552EF786C}"/>
          </ac:spMkLst>
        </pc:spChg>
        <pc:spChg chg="add del mod">
          <ac:chgData name="斉藤 徹" userId="33296064-e4da-4a39-8a9b-7979342510de" providerId="ADAL" clId="{0373B229-4CA6-4C5E-8EFC-25AF776E4B28}" dt="2021-10-07T02:51:08.877" v="503" actId="21"/>
          <ac:spMkLst>
            <pc:docMk/>
            <pc:sldMk cId="2106470285" sldId="258"/>
            <ac:spMk id="8" creationId="{D52D3D04-81F1-4B85-A5A9-933F86E478AC}"/>
          </ac:spMkLst>
        </pc:spChg>
        <pc:spChg chg="add del mod">
          <ac:chgData name="斉藤 徹" userId="33296064-e4da-4a39-8a9b-7979342510de" providerId="ADAL" clId="{0373B229-4CA6-4C5E-8EFC-25AF776E4B28}" dt="2021-10-07T02:51:05.492" v="502" actId="21"/>
          <ac:spMkLst>
            <pc:docMk/>
            <pc:sldMk cId="2106470285" sldId="258"/>
            <ac:spMk id="9" creationId="{A7D3487F-483C-4F22-B8E4-2812D2F43A7E}"/>
          </ac:spMkLst>
        </pc:spChg>
        <pc:spChg chg="add del mod">
          <ac:chgData name="斉藤 徹" userId="33296064-e4da-4a39-8a9b-7979342510de" providerId="ADAL" clId="{0373B229-4CA6-4C5E-8EFC-25AF776E4B28}" dt="2021-10-07T02:51:33.257" v="506" actId="21"/>
          <ac:spMkLst>
            <pc:docMk/>
            <pc:sldMk cId="2106470285" sldId="258"/>
            <ac:spMk id="10" creationId="{C28E31B1-432C-4A9B-8356-17A0B8B83346}"/>
          </ac:spMkLst>
        </pc:spChg>
        <pc:picChg chg="add mod">
          <ac:chgData name="斉藤 徹" userId="33296064-e4da-4a39-8a9b-7979342510de" providerId="ADAL" clId="{0373B229-4CA6-4C5E-8EFC-25AF776E4B28}" dt="2021-10-07T02:49:43.696" v="493" actId="1076"/>
          <ac:picMkLst>
            <pc:docMk/>
            <pc:sldMk cId="2106470285" sldId="258"/>
            <ac:picMk id="5" creationId="{AF8E0E8C-90ED-4A48-B123-45501ADA3C04}"/>
          </ac:picMkLst>
        </pc:picChg>
        <pc:picChg chg="add mod">
          <ac:chgData name="斉藤 徹" userId="33296064-e4da-4a39-8a9b-7979342510de" providerId="ADAL" clId="{0373B229-4CA6-4C5E-8EFC-25AF776E4B28}" dt="2021-10-07T02:16:02.973" v="151" actId="1582"/>
          <ac:picMkLst>
            <pc:docMk/>
            <pc:sldMk cId="2106470285" sldId="258"/>
            <ac:picMk id="7" creationId="{E2887FBA-0889-4DAF-9214-B4D3AFFF7184}"/>
          </ac:picMkLst>
        </pc:picChg>
      </pc:sldChg>
      <pc:sldChg chg="addSp delSp modSp new mod">
        <pc:chgData name="斉藤 徹" userId="33296064-e4da-4a39-8a9b-7979342510de" providerId="ADAL" clId="{0373B229-4CA6-4C5E-8EFC-25AF776E4B28}" dt="2021-10-07T02:32:39.139" v="413" actId="20577"/>
        <pc:sldMkLst>
          <pc:docMk/>
          <pc:sldMk cId="3715729889" sldId="259"/>
        </pc:sldMkLst>
        <pc:spChg chg="del">
          <ac:chgData name="斉藤 徹" userId="33296064-e4da-4a39-8a9b-7979342510de" providerId="ADAL" clId="{0373B229-4CA6-4C5E-8EFC-25AF776E4B28}" dt="2021-10-07T01:48:49.854" v="88" actId="931"/>
          <ac:spMkLst>
            <pc:docMk/>
            <pc:sldMk cId="3715729889" sldId="259"/>
            <ac:spMk id="3" creationId="{06B28261-6809-4095-8D31-30EFF7A9D9B5}"/>
          </ac:spMkLst>
        </pc:spChg>
        <pc:spChg chg="add mod">
          <ac:chgData name="斉藤 徹" userId="33296064-e4da-4a39-8a9b-7979342510de" providerId="ADAL" clId="{0373B229-4CA6-4C5E-8EFC-25AF776E4B28}" dt="2021-10-07T02:32:39.139" v="413" actId="20577"/>
          <ac:spMkLst>
            <pc:docMk/>
            <pc:sldMk cId="3715729889" sldId="259"/>
            <ac:spMk id="6" creationId="{7ACC1529-A5D6-4AC3-BA1B-4B6FB4BE2E98}"/>
          </ac:spMkLst>
        </pc:spChg>
        <pc:picChg chg="add mod">
          <ac:chgData name="斉藤 徹" userId="33296064-e4da-4a39-8a9b-7979342510de" providerId="ADAL" clId="{0373B229-4CA6-4C5E-8EFC-25AF776E4B28}" dt="2021-10-07T01:50:05.637" v="121" actId="14100"/>
          <ac:picMkLst>
            <pc:docMk/>
            <pc:sldMk cId="3715729889" sldId="259"/>
            <ac:picMk id="5" creationId="{F399182F-99D2-48A2-BE21-F6F16813D087}"/>
          </ac:picMkLst>
        </pc:picChg>
        <pc:picChg chg="add mod">
          <ac:chgData name="斉藤 徹" userId="33296064-e4da-4a39-8a9b-7979342510de" providerId="ADAL" clId="{0373B229-4CA6-4C5E-8EFC-25AF776E4B28}" dt="2021-10-07T02:16:20.974" v="154" actId="14100"/>
          <ac:picMkLst>
            <pc:docMk/>
            <pc:sldMk cId="3715729889" sldId="259"/>
            <ac:picMk id="7" creationId="{8F5FC1D4-ACBD-4CC9-A197-7C2602ADEF26}"/>
          </ac:picMkLst>
        </pc:picChg>
      </pc:sldChg>
      <pc:sldChg chg="addSp delSp modSp new mod modAnim">
        <pc:chgData name="斉藤 徹" userId="33296064-e4da-4a39-8a9b-7979342510de" providerId="ADAL" clId="{0373B229-4CA6-4C5E-8EFC-25AF776E4B28}" dt="2021-10-07T02:33:07.755" v="443" actId="20577"/>
        <pc:sldMkLst>
          <pc:docMk/>
          <pc:sldMk cId="3638475176" sldId="260"/>
        </pc:sldMkLst>
        <pc:spChg chg="del">
          <ac:chgData name="斉藤 徹" userId="33296064-e4da-4a39-8a9b-7979342510de" providerId="ADAL" clId="{0373B229-4CA6-4C5E-8EFC-25AF776E4B28}" dt="2021-10-07T01:49:40.167" v="114" actId="931"/>
          <ac:spMkLst>
            <pc:docMk/>
            <pc:sldMk cId="3638475176" sldId="260"/>
            <ac:spMk id="3" creationId="{2D50915B-BE81-4D18-81E4-D6A6C588064F}"/>
          </ac:spMkLst>
        </pc:spChg>
        <pc:spChg chg="add mod">
          <ac:chgData name="斉藤 徹" userId="33296064-e4da-4a39-8a9b-7979342510de" providerId="ADAL" clId="{0373B229-4CA6-4C5E-8EFC-25AF776E4B28}" dt="2021-10-07T02:19:38.239" v="187" actId="20577"/>
          <ac:spMkLst>
            <pc:docMk/>
            <pc:sldMk cId="3638475176" sldId="260"/>
            <ac:spMk id="3" creationId="{38161FF5-2193-428A-82EF-DA7FA27B34BE}"/>
          </ac:spMkLst>
        </pc:spChg>
        <pc:spChg chg="add mod">
          <ac:chgData name="斉藤 徹" userId="33296064-e4da-4a39-8a9b-7979342510de" providerId="ADAL" clId="{0373B229-4CA6-4C5E-8EFC-25AF776E4B28}" dt="2021-10-07T02:19:28.569" v="181" actId="255"/>
          <ac:spMkLst>
            <pc:docMk/>
            <pc:sldMk cId="3638475176" sldId="260"/>
            <ac:spMk id="6" creationId="{9FB15EFA-A57C-4132-8C95-317F3D862D5F}"/>
          </ac:spMkLst>
        </pc:spChg>
        <pc:spChg chg="add mod">
          <ac:chgData name="斉藤 徹" userId="33296064-e4da-4a39-8a9b-7979342510de" providerId="ADAL" clId="{0373B229-4CA6-4C5E-8EFC-25AF776E4B28}" dt="2021-10-07T02:19:28.569" v="181" actId="255"/>
          <ac:spMkLst>
            <pc:docMk/>
            <pc:sldMk cId="3638475176" sldId="260"/>
            <ac:spMk id="7" creationId="{906845FA-3EE4-476F-B726-71A2698FABCE}"/>
          </ac:spMkLst>
        </pc:spChg>
        <pc:spChg chg="add mod">
          <ac:chgData name="斉藤 徹" userId="33296064-e4da-4a39-8a9b-7979342510de" providerId="ADAL" clId="{0373B229-4CA6-4C5E-8EFC-25AF776E4B28}" dt="2021-10-07T02:20:05.395" v="196" actId="1035"/>
          <ac:spMkLst>
            <pc:docMk/>
            <pc:sldMk cId="3638475176" sldId="260"/>
            <ac:spMk id="8" creationId="{B4037A0E-CDA9-44BE-8563-826E6BC433EF}"/>
          </ac:spMkLst>
        </pc:spChg>
        <pc:spChg chg="add mod">
          <ac:chgData name="斉藤 徹" userId="33296064-e4da-4a39-8a9b-7979342510de" providerId="ADAL" clId="{0373B229-4CA6-4C5E-8EFC-25AF776E4B28}" dt="2021-10-07T02:20:05.395" v="196" actId="1035"/>
          <ac:spMkLst>
            <pc:docMk/>
            <pc:sldMk cId="3638475176" sldId="260"/>
            <ac:spMk id="9" creationId="{CA398AD7-3B23-47D8-BA9B-F044C663339E}"/>
          </ac:spMkLst>
        </pc:spChg>
        <pc:spChg chg="add mod">
          <ac:chgData name="斉藤 徹" userId="33296064-e4da-4a39-8a9b-7979342510de" providerId="ADAL" clId="{0373B229-4CA6-4C5E-8EFC-25AF776E4B28}" dt="2021-10-07T02:20:13.699" v="198" actId="1076"/>
          <ac:spMkLst>
            <pc:docMk/>
            <pc:sldMk cId="3638475176" sldId="260"/>
            <ac:spMk id="10" creationId="{3D693B9F-6A52-4FCE-8C70-744324F3B9ED}"/>
          </ac:spMkLst>
        </pc:spChg>
        <pc:spChg chg="add mod">
          <ac:chgData name="斉藤 徹" userId="33296064-e4da-4a39-8a9b-7979342510de" providerId="ADAL" clId="{0373B229-4CA6-4C5E-8EFC-25AF776E4B28}" dt="2021-10-07T02:20:22.240" v="204" actId="1037"/>
          <ac:spMkLst>
            <pc:docMk/>
            <pc:sldMk cId="3638475176" sldId="260"/>
            <ac:spMk id="11" creationId="{22257D5C-D308-44D7-95DD-EC1FF62D34FB}"/>
          </ac:spMkLst>
        </pc:spChg>
        <pc:spChg chg="add mod">
          <ac:chgData name="斉藤 徹" userId="33296064-e4da-4a39-8a9b-7979342510de" providerId="ADAL" clId="{0373B229-4CA6-4C5E-8EFC-25AF776E4B28}" dt="2021-10-07T02:20:57.484" v="222" actId="1038"/>
          <ac:spMkLst>
            <pc:docMk/>
            <pc:sldMk cId="3638475176" sldId="260"/>
            <ac:spMk id="12" creationId="{69BF5F23-7B56-43ED-A789-C68EB9D47345}"/>
          </ac:spMkLst>
        </pc:spChg>
        <pc:spChg chg="add mod">
          <ac:chgData name="斉藤 徹" userId="33296064-e4da-4a39-8a9b-7979342510de" providerId="ADAL" clId="{0373B229-4CA6-4C5E-8EFC-25AF776E4B28}" dt="2021-10-07T02:27:30.229" v="328" actId="14100"/>
          <ac:spMkLst>
            <pc:docMk/>
            <pc:sldMk cId="3638475176" sldId="260"/>
            <ac:spMk id="16" creationId="{77C53272-0909-485F-94C0-3D9D1FE6F0CA}"/>
          </ac:spMkLst>
        </pc:spChg>
        <pc:spChg chg="add mod">
          <ac:chgData name="斉藤 徹" userId="33296064-e4da-4a39-8a9b-7979342510de" providerId="ADAL" clId="{0373B229-4CA6-4C5E-8EFC-25AF776E4B28}" dt="2021-10-07T02:25:42.024" v="269" actId="1037"/>
          <ac:spMkLst>
            <pc:docMk/>
            <pc:sldMk cId="3638475176" sldId="260"/>
            <ac:spMk id="17" creationId="{66A8B944-963F-4EA4-BF52-67A0212153B8}"/>
          </ac:spMkLst>
        </pc:spChg>
        <pc:spChg chg="add mod">
          <ac:chgData name="斉藤 徹" userId="33296064-e4da-4a39-8a9b-7979342510de" providerId="ADAL" clId="{0373B229-4CA6-4C5E-8EFC-25AF776E4B28}" dt="2021-10-07T02:26:38.308" v="319" actId="1076"/>
          <ac:spMkLst>
            <pc:docMk/>
            <pc:sldMk cId="3638475176" sldId="260"/>
            <ac:spMk id="18" creationId="{AE016548-698B-4146-87E2-591550DD8592}"/>
          </ac:spMkLst>
        </pc:spChg>
        <pc:spChg chg="add mod">
          <ac:chgData name="斉藤 徹" userId="33296064-e4da-4a39-8a9b-7979342510de" providerId="ADAL" clId="{0373B229-4CA6-4C5E-8EFC-25AF776E4B28}" dt="2021-10-07T02:26:44.735" v="321" actId="571"/>
          <ac:spMkLst>
            <pc:docMk/>
            <pc:sldMk cId="3638475176" sldId="260"/>
            <ac:spMk id="19" creationId="{3DE64D0D-C42C-4D24-9A29-C05282A9C440}"/>
          </ac:spMkLst>
        </pc:spChg>
        <pc:spChg chg="add mod">
          <ac:chgData name="斉藤 徹" userId="33296064-e4da-4a39-8a9b-7979342510de" providerId="ADAL" clId="{0373B229-4CA6-4C5E-8EFC-25AF776E4B28}" dt="2021-10-07T02:26:44.735" v="321" actId="571"/>
          <ac:spMkLst>
            <pc:docMk/>
            <pc:sldMk cId="3638475176" sldId="260"/>
            <ac:spMk id="20" creationId="{BAB3E67A-20F6-4D91-98CA-AF1A661AB208}"/>
          </ac:spMkLst>
        </pc:spChg>
        <pc:spChg chg="add mod">
          <ac:chgData name="斉藤 徹" userId="33296064-e4da-4a39-8a9b-7979342510de" providerId="ADAL" clId="{0373B229-4CA6-4C5E-8EFC-25AF776E4B28}" dt="2021-10-07T02:26:44.735" v="321" actId="571"/>
          <ac:spMkLst>
            <pc:docMk/>
            <pc:sldMk cId="3638475176" sldId="260"/>
            <ac:spMk id="21" creationId="{D101CB08-0CA3-4396-A15D-C79B85D6649B}"/>
          </ac:spMkLst>
        </pc:spChg>
        <pc:spChg chg="add mod">
          <ac:chgData name="斉藤 徹" userId="33296064-e4da-4a39-8a9b-7979342510de" providerId="ADAL" clId="{0373B229-4CA6-4C5E-8EFC-25AF776E4B28}" dt="2021-10-07T02:33:07.755" v="443" actId="20577"/>
          <ac:spMkLst>
            <pc:docMk/>
            <pc:sldMk cId="3638475176" sldId="260"/>
            <ac:spMk id="22" creationId="{95B3747F-B965-4B67-9C52-F500936E019D}"/>
          </ac:spMkLst>
        </pc:spChg>
        <pc:picChg chg="add mod">
          <ac:chgData name="斉藤 徹" userId="33296064-e4da-4a39-8a9b-7979342510de" providerId="ADAL" clId="{0373B229-4CA6-4C5E-8EFC-25AF776E4B28}" dt="2021-10-07T01:49:50.272" v="119" actId="1076"/>
          <ac:picMkLst>
            <pc:docMk/>
            <pc:sldMk cId="3638475176" sldId="260"/>
            <ac:picMk id="5" creationId="{CC5D55ED-8528-4DF2-B2A7-DC4FEA8F662E}"/>
          </ac:picMkLst>
        </pc:picChg>
        <pc:picChg chg="add del mod">
          <ac:chgData name="斉藤 徹" userId="33296064-e4da-4a39-8a9b-7979342510de" providerId="ADAL" clId="{0373B229-4CA6-4C5E-8EFC-25AF776E4B28}" dt="2021-10-07T02:22:04.266" v="226" actId="21"/>
          <ac:picMkLst>
            <pc:docMk/>
            <pc:sldMk cId="3638475176" sldId="260"/>
            <ac:picMk id="13" creationId="{8FA9AEFE-F929-4323-9395-F696A1D8CE64}"/>
          </ac:picMkLst>
        </pc:picChg>
        <pc:picChg chg="add mod modCrop">
          <ac:chgData name="斉藤 徹" userId="33296064-e4da-4a39-8a9b-7979342510de" providerId="ADAL" clId="{0373B229-4CA6-4C5E-8EFC-25AF776E4B28}" dt="2021-10-07T02:23:55.036" v="257" actId="14100"/>
          <ac:picMkLst>
            <pc:docMk/>
            <pc:sldMk cId="3638475176" sldId="260"/>
            <ac:picMk id="15" creationId="{20BD682D-46EF-4FEA-B5C1-60642B04226F}"/>
          </ac:picMkLst>
        </pc:picChg>
      </pc:sldChg>
      <pc:sldChg chg="addSp modSp add mod modAnim">
        <pc:chgData name="斉藤 徹" userId="33296064-e4da-4a39-8a9b-7979342510de" providerId="ADAL" clId="{0373B229-4CA6-4C5E-8EFC-25AF776E4B28}" dt="2021-10-07T02:48:46.257" v="486" actId="1076"/>
        <pc:sldMkLst>
          <pc:docMk/>
          <pc:sldMk cId="3761435281" sldId="261"/>
        </pc:sldMkLst>
        <pc:spChg chg="add mod">
          <ac:chgData name="斉藤 徹" userId="33296064-e4da-4a39-8a9b-7979342510de" providerId="ADAL" clId="{0373B229-4CA6-4C5E-8EFC-25AF776E4B28}" dt="2021-10-07T02:46:52.786" v="478" actId="208"/>
          <ac:spMkLst>
            <pc:docMk/>
            <pc:sldMk cId="3761435281" sldId="261"/>
            <ac:spMk id="3" creationId="{6B3549FD-AAF6-45AF-8F15-6D24A44BF61B}"/>
          </ac:spMkLst>
        </pc:spChg>
        <pc:spChg chg="add mod">
          <ac:chgData name="斉藤 徹" userId="33296064-e4da-4a39-8a9b-7979342510de" providerId="ADAL" clId="{0373B229-4CA6-4C5E-8EFC-25AF776E4B28}" dt="2021-10-07T02:32:18.148" v="375" actId="20577"/>
          <ac:spMkLst>
            <pc:docMk/>
            <pc:sldMk cId="3761435281" sldId="261"/>
            <ac:spMk id="6" creationId="{6F538F8C-FA65-4ACD-8623-845E72D7902D}"/>
          </ac:spMkLst>
        </pc:spChg>
        <pc:spChg chg="add mod">
          <ac:chgData name="斉藤 徹" userId="33296064-e4da-4a39-8a9b-7979342510de" providerId="ADAL" clId="{0373B229-4CA6-4C5E-8EFC-25AF776E4B28}" dt="2021-10-07T02:46:57.978" v="479" actId="208"/>
          <ac:spMkLst>
            <pc:docMk/>
            <pc:sldMk cId="3761435281" sldId="261"/>
            <ac:spMk id="8" creationId="{9833C41C-41D9-460F-ABBE-F0E4F9B458E9}"/>
          </ac:spMkLst>
        </pc:spChg>
        <pc:spChg chg="add mod">
          <ac:chgData name="斉藤 徹" userId="33296064-e4da-4a39-8a9b-7979342510de" providerId="ADAL" clId="{0373B229-4CA6-4C5E-8EFC-25AF776E4B28}" dt="2021-10-07T02:45:27.065" v="460" actId="1037"/>
          <ac:spMkLst>
            <pc:docMk/>
            <pc:sldMk cId="3761435281" sldId="261"/>
            <ac:spMk id="9" creationId="{49E78381-A737-47FC-8603-8CC8505CFADB}"/>
          </ac:spMkLst>
        </pc:spChg>
        <pc:spChg chg="add mod">
          <ac:chgData name="斉藤 徹" userId="33296064-e4da-4a39-8a9b-7979342510de" providerId="ADAL" clId="{0373B229-4CA6-4C5E-8EFC-25AF776E4B28}" dt="2021-10-07T02:45:45.893" v="469" actId="1035"/>
          <ac:spMkLst>
            <pc:docMk/>
            <pc:sldMk cId="3761435281" sldId="261"/>
            <ac:spMk id="10" creationId="{BEC7DC1C-69F1-4579-A907-CE0C4165A1BC}"/>
          </ac:spMkLst>
        </pc:spChg>
        <pc:picChg chg="mod">
          <ac:chgData name="斉藤 徹" userId="33296064-e4da-4a39-8a9b-7979342510de" providerId="ADAL" clId="{0373B229-4CA6-4C5E-8EFC-25AF776E4B28}" dt="2021-10-07T02:48:46.257" v="486" actId="1076"/>
          <ac:picMkLst>
            <pc:docMk/>
            <pc:sldMk cId="3761435281" sldId="261"/>
            <ac:picMk id="5" creationId="{9C27AA22-0CA4-4B8C-8851-44371EA220E8}"/>
          </ac:picMkLst>
        </pc:picChg>
        <pc:cxnChg chg="add mod">
          <ac:chgData name="斉藤 徹" userId="33296064-e4da-4a39-8a9b-7979342510de" providerId="ADAL" clId="{0373B229-4CA6-4C5E-8EFC-25AF776E4B28}" dt="2021-10-07T02:46:52.786" v="478" actId="208"/>
          <ac:cxnSpMkLst>
            <pc:docMk/>
            <pc:sldMk cId="3761435281" sldId="261"/>
            <ac:cxnSpMk id="11" creationId="{3129838A-D0DE-4214-8D50-D5811AF06A3E}"/>
          </ac:cxnSpMkLst>
        </pc:cxnChg>
        <pc:cxnChg chg="add mod">
          <ac:chgData name="斉藤 徹" userId="33296064-e4da-4a39-8a9b-7979342510de" providerId="ADAL" clId="{0373B229-4CA6-4C5E-8EFC-25AF776E4B28}" dt="2021-10-07T02:46:32.882" v="477" actId="14100"/>
          <ac:cxnSpMkLst>
            <pc:docMk/>
            <pc:sldMk cId="3761435281" sldId="261"/>
            <ac:cxnSpMk id="12" creationId="{2AE4919E-D4A5-4F2F-B9DF-F606080BDED9}"/>
          </ac:cxnSpMkLst>
        </pc:cxnChg>
      </pc:sldChg>
      <pc:sldChg chg="addSp modSp add mod modAnim">
        <pc:chgData name="斉藤 徹" userId="33296064-e4da-4a39-8a9b-7979342510de" providerId="ADAL" clId="{0373B229-4CA6-4C5E-8EFC-25AF776E4B28}" dt="2021-10-07T04:14:35.530" v="2612" actId="1036"/>
        <pc:sldMkLst>
          <pc:docMk/>
          <pc:sldMk cId="3482218908" sldId="262"/>
        </pc:sldMkLst>
        <pc:spChg chg="mod">
          <ac:chgData name="斉藤 徹" userId="33296064-e4da-4a39-8a9b-7979342510de" providerId="ADAL" clId="{0373B229-4CA6-4C5E-8EFC-25AF776E4B28}" dt="2021-10-07T02:50:58.867" v="501" actId="20577"/>
          <ac:spMkLst>
            <pc:docMk/>
            <pc:sldMk cId="3482218908" sldId="262"/>
            <ac:spMk id="6" creationId="{3F11EE5C-398F-47C5-949C-930552EF786C}"/>
          </ac:spMkLst>
        </pc:spChg>
        <pc:spChg chg="mod">
          <ac:chgData name="斉藤 徹" userId="33296064-e4da-4a39-8a9b-7979342510de" providerId="ADAL" clId="{0373B229-4CA6-4C5E-8EFC-25AF776E4B28}" dt="2021-10-07T04:14:30.854" v="2608" actId="1036"/>
          <ac:spMkLst>
            <pc:docMk/>
            <pc:sldMk cId="3482218908" sldId="262"/>
            <ac:spMk id="9" creationId="{A7D3487F-483C-4F22-B8E4-2812D2F43A7E}"/>
          </ac:spMkLst>
        </pc:spChg>
        <pc:spChg chg="add mod">
          <ac:chgData name="斉藤 徹" userId="33296064-e4da-4a39-8a9b-7979342510de" providerId="ADAL" clId="{0373B229-4CA6-4C5E-8EFC-25AF776E4B28}" dt="2021-10-07T04:14:35.530" v="2612" actId="1036"/>
          <ac:spMkLst>
            <pc:docMk/>
            <pc:sldMk cId="3482218908" sldId="262"/>
            <ac:spMk id="10" creationId="{9E8ED205-4DBE-4D3F-9ED0-62E07D6FC094}"/>
          </ac:spMkLst>
        </pc:spChg>
        <pc:spChg chg="add mod">
          <ac:chgData name="斉藤 徹" userId="33296064-e4da-4a39-8a9b-7979342510de" providerId="ADAL" clId="{0373B229-4CA6-4C5E-8EFC-25AF776E4B28}" dt="2021-10-07T04:13:34.463" v="2604" actId="20577"/>
          <ac:spMkLst>
            <pc:docMk/>
            <pc:sldMk cId="3482218908" sldId="262"/>
            <ac:spMk id="11" creationId="{4419A361-170B-46EE-A32D-B8117E36A8F6}"/>
          </ac:spMkLst>
        </pc:spChg>
      </pc:sldChg>
      <pc:sldChg chg="addSp delSp modSp new mod modAnim">
        <pc:chgData name="斉藤 徹" userId="33296064-e4da-4a39-8a9b-7979342510de" providerId="ADAL" clId="{0373B229-4CA6-4C5E-8EFC-25AF776E4B28}" dt="2021-10-07T03:20:54.319" v="1260" actId="20577"/>
        <pc:sldMkLst>
          <pc:docMk/>
          <pc:sldMk cId="3311130573" sldId="263"/>
        </pc:sldMkLst>
        <pc:spChg chg="mod">
          <ac:chgData name="斉藤 徹" userId="33296064-e4da-4a39-8a9b-7979342510de" providerId="ADAL" clId="{0373B229-4CA6-4C5E-8EFC-25AF776E4B28}" dt="2021-10-07T03:20:54.319" v="1260" actId="20577"/>
          <ac:spMkLst>
            <pc:docMk/>
            <pc:sldMk cId="3311130573" sldId="263"/>
            <ac:spMk id="2" creationId="{AD6FF60B-B308-4D2E-B2E6-65F8BD220AE6}"/>
          </ac:spMkLst>
        </pc:spChg>
        <pc:spChg chg="del mod">
          <ac:chgData name="斉藤 徹" userId="33296064-e4da-4a39-8a9b-7979342510de" providerId="ADAL" clId="{0373B229-4CA6-4C5E-8EFC-25AF776E4B28}" dt="2021-10-07T03:05:10.080" v="908"/>
          <ac:spMkLst>
            <pc:docMk/>
            <pc:sldMk cId="3311130573" sldId="263"/>
            <ac:spMk id="3" creationId="{E4549254-24B4-4920-A2C6-FDC7342916E9}"/>
          </ac:spMkLst>
        </pc:spChg>
        <pc:spChg chg="add mod">
          <ac:chgData name="斉藤 徹" userId="33296064-e4da-4a39-8a9b-7979342510de" providerId="ADAL" clId="{0373B229-4CA6-4C5E-8EFC-25AF776E4B28}" dt="2021-10-07T03:02:54.746" v="870" actId="164"/>
          <ac:spMkLst>
            <pc:docMk/>
            <pc:sldMk cId="3311130573" sldId="263"/>
            <ac:spMk id="4" creationId="{CEBE10CF-E527-43D4-BF2A-512D78E53C03}"/>
          </ac:spMkLst>
        </pc:spChg>
        <pc:spChg chg="add mod">
          <ac:chgData name="斉藤 徹" userId="33296064-e4da-4a39-8a9b-7979342510de" providerId="ADAL" clId="{0373B229-4CA6-4C5E-8EFC-25AF776E4B28}" dt="2021-10-07T03:02:54.746" v="870" actId="164"/>
          <ac:spMkLst>
            <pc:docMk/>
            <pc:sldMk cId="3311130573" sldId="263"/>
            <ac:spMk id="5" creationId="{2346E1D5-80F9-4192-A859-6C1CF51EA6A8}"/>
          </ac:spMkLst>
        </pc:spChg>
        <pc:spChg chg="add mod">
          <ac:chgData name="斉藤 徹" userId="33296064-e4da-4a39-8a9b-7979342510de" providerId="ADAL" clId="{0373B229-4CA6-4C5E-8EFC-25AF776E4B28}" dt="2021-10-07T03:02:54.746" v="870" actId="164"/>
          <ac:spMkLst>
            <pc:docMk/>
            <pc:sldMk cId="3311130573" sldId="263"/>
            <ac:spMk id="6" creationId="{79861EF1-6433-43A2-B40E-2ADB311F8007}"/>
          </ac:spMkLst>
        </pc:spChg>
        <pc:spChg chg="add mod">
          <ac:chgData name="斉藤 徹" userId="33296064-e4da-4a39-8a9b-7979342510de" providerId="ADAL" clId="{0373B229-4CA6-4C5E-8EFC-25AF776E4B28}" dt="2021-10-07T03:02:54.746" v="870" actId="164"/>
          <ac:spMkLst>
            <pc:docMk/>
            <pc:sldMk cId="3311130573" sldId="263"/>
            <ac:spMk id="7" creationId="{FC518A28-6847-467E-81B9-3B732EE485CE}"/>
          </ac:spMkLst>
        </pc:spChg>
        <pc:spChg chg="add mod">
          <ac:chgData name="斉藤 徹" userId="33296064-e4da-4a39-8a9b-7979342510de" providerId="ADAL" clId="{0373B229-4CA6-4C5E-8EFC-25AF776E4B28}" dt="2021-10-07T03:02:54.746" v="870" actId="164"/>
          <ac:spMkLst>
            <pc:docMk/>
            <pc:sldMk cId="3311130573" sldId="263"/>
            <ac:spMk id="8" creationId="{A3D7A95C-CED0-4522-9D38-3FC76B84EC35}"/>
          </ac:spMkLst>
        </pc:spChg>
        <pc:spChg chg="add mod">
          <ac:chgData name="斉藤 徹" userId="33296064-e4da-4a39-8a9b-7979342510de" providerId="ADAL" clId="{0373B229-4CA6-4C5E-8EFC-25AF776E4B28}" dt="2021-10-07T03:02:54.746" v="870" actId="164"/>
          <ac:spMkLst>
            <pc:docMk/>
            <pc:sldMk cId="3311130573" sldId="263"/>
            <ac:spMk id="9" creationId="{CED84315-310E-44AF-B54F-BFA5BD0DF259}"/>
          </ac:spMkLst>
        </pc:spChg>
        <pc:spChg chg="add mod">
          <ac:chgData name="斉藤 徹" userId="33296064-e4da-4a39-8a9b-7979342510de" providerId="ADAL" clId="{0373B229-4CA6-4C5E-8EFC-25AF776E4B28}" dt="2021-10-07T03:02:54.746" v="870" actId="164"/>
          <ac:spMkLst>
            <pc:docMk/>
            <pc:sldMk cId="3311130573" sldId="263"/>
            <ac:spMk id="10" creationId="{ABC1D07D-AD20-42DF-BA17-0CCE0CDAC95F}"/>
          </ac:spMkLst>
        </pc:spChg>
        <pc:spChg chg="add mod">
          <ac:chgData name="斉藤 徹" userId="33296064-e4da-4a39-8a9b-7979342510de" providerId="ADAL" clId="{0373B229-4CA6-4C5E-8EFC-25AF776E4B28}" dt="2021-10-07T03:02:54.746" v="870" actId="164"/>
          <ac:spMkLst>
            <pc:docMk/>
            <pc:sldMk cId="3311130573" sldId="263"/>
            <ac:spMk id="11" creationId="{1F30CFF4-3B25-4361-8CB7-8F6C6DBD756B}"/>
          </ac:spMkLst>
        </pc:spChg>
        <pc:spChg chg="add del mod">
          <ac:chgData name="斉藤 徹" userId="33296064-e4da-4a39-8a9b-7979342510de" providerId="ADAL" clId="{0373B229-4CA6-4C5E-8EFC-25AF776E4B28}" dt="2021-10-07T03:01:36.932" v="850"/>
          <ac:spMkLst>
            <pc:docMk/>
            <pc:sldMk cId="3311130573" sldId="263"/>
            <ac:spMk id="12" creationId="{F645ED30-F253-4A49-84F1-C35C1D575368}"/>
          </ac:spMkLst>
        </pc:spChg>
        <pc:spChg chg="add mod">
          <ac:chgData name="斉藤 徹" userId="33296064-e4da-4a39-8a9b-7979342510de" providerId="ADAL" clId="{0373B229-4CA6-4C5E-8EFC-25AF776E4B28}" dt="2021-10-07T03:02:54.746" v="870" actId="164"/>
          <ac:spMkLst>
            <pc:docMk/>
            <pc:sldMk cId="3311130573" sldId="263"/>
            <ac:spMk id="13" creationId="{E25C3402-B716-48FE-ABCC-7F86394BBFE4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15" creationId="{EB9BBB7E-2191-4411-9692-21878CC3BE17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16" creationId="{9EE423AC-9D97-4007-97B0-9A74DA038839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17" creationId="{8FDB9712-EB96-4C5A-8173-949ACB15B7AC}"/>
          </ac:spMkLst>
        </pc:spChg>
        <pc:spChg chg="add del mod">
          <ac:chgData name="斉藤 徹" userId="33296064-e4da-4a39-8a9b-7979342510de" providerId="ADAL" clId="{0373B229-4CA6-4C5E-8EFC-25AF776E4B28}" dt="2021-10-07T03:05:11.976" v="909" actId="21"/>
          <ac:spMkLst>
            <pc:docMk/>
            <pc:sldMk cId="3311130573" sldId="263"/>
            <ac:spMk id="18" creationId="{54BFD8A3-A559-4EB5-8E6E-461FF19B998D}"/>
          </ac:spMkLst>
        </pc:spChg>
        <pc:spChg chg="add del mod">
          <ac:chgData name="斉藤 徹" userId="33296064-e4da-4a39-8a9b-7979342510de" providerId="ADAL" clId="{0373B229-4CA6-4C5E-8EFC-25AF776E4B28}" dt="2021-10-07T03:10:16.143" v="983" actId="21"/>
          <ac:spMkLst>
            <pc:docMk/>
            <pc:sldMk cId="3311130573" sldId="263"/>
            <ac:spMk id="20" creationId="{6A7F51FD-6EEA-4511-B354-CACC77BA3C39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21" creationId="{ABA14B81-5A47-4984-AB2F-F3BF9C4013F2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43" creationId="{B39566CE-5BD3-4011-8156-16FE517E1F7C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44" creationId="{6473112E-E0D4-4210-BBE9-34A911D2DF8B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45" creationId="{66EC4E6E-1D93-4F3E-9604-C8997691A6B2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46" creationId="{E14FA54D-33C1-4CC6-8A93-A26E7BFC244E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47" creationId="{05FEBD70-3DD5-4DDE-9E32-7B74B6B73AB5}"/>
          </ac:spMkLst>
        </pc:spChg>
        <pc:spChg chg="add mod">
          <ac:chgData name="斉藤 徹" userId="33296064-e4da-4a39-8a9b-7979342510de" providerId="ADAL" clId="{0373B229-4CA6-4C5E-8EFC-25AF776E4B28}" dt="2021-10-07T03:10:27.213" v="984" actId="164"/>
          <ac:spMkLst>
            <pc:docMk/>
            <pc:sldMk cId="3311130573" sldId="263"/>
            <ac:spMk id="48" creationId="{184F4B10-10C0-45A4-A086-46E9E58B178B}"/>
          </ac:spMkLst>
        </pc:spChg>
        <pc:grpChg chg="add mod">
          <ac:chgData name="斉藤 徹" userId="33296064-e4da-4a39-8a9b-7979342510de" providerId="ADAL" clId="{0373B229-4CA6-4C5E-8EFC-25AF776E4B28}" dt="2021-10-07T03:10:43.951" v="985" actId="1076"/>
          <ac:grpSpMkLst>
            <pc:docMk/>
            <pc:sldMk cId="3311130573" sldId="263"/>
            <ac:grpSpMk id="14" creationId="{6B38D429-A26A-4BD5-A66D-06342B52517E}"/>
          </ac:grpSpMkLst>
        </pc:grpChg>
        <pc:grpChg chg="add mod">
          <ac:chgData name="斉藤 徹" userId="33296064-e4da-4a39-8a9b-7979342510de" providerId="ADAL" clId="{0373B229-4CA6-4C5E-8EFC-25AF776E4B28}" dt="2021-10-07T03:10:51.279" v="986" actId="1076"/>
          <ac:grpSpMkLst>
            <pc:docMk/>
            <pc:sldMk cId="3311130573" sldId="263"/>
            <ac:grpSpMk id="49" creationId="{F8A2655F-FAB0-40CD-BD97-7E023BE4666C}"/>
          </ac:grpSpMkLst>
        </pc:grpChg>
        <pc:cxnChg chg="add del mod">
          <ac:chgData name="斉藤 徹" userId="33296064-e4da-4a39-8a9b-7979342510de" providerId="ADAL" clId="{0373B229-4CA6-4C5E-8EFC-25AF776E4B28}" dt="2021-10-07T03:06:04.673" v="926" actId="11529"/>
          <ac:cxnSpMkLst>
            <pc:docMk/>
            <pc:sldMk cId="3311130573" sldId="263"/>
            <ac:cxnSpMk id="23" creationId="{43B3D832-9164-4790-9FD8-B14392911B4C}"/>
          </ac:cxnSpMkLst>
        </pc:cxnChg>
        <pc:cxnChg chg="add mod">
          <ac:chgData name="斉藤 徹" userId="33296064-e4da-4a39-8a9b-7979342510de" providerId="ADAL" clId="{0373B229-4CA6-4C5E-8EFC-25AF776E4B28}" dt="2021-10-07T03:10:27.213" v="984" actId="164"/>
          <ac:cxnSpMkLst>
            <pc:docMk/>
            <pc:sldMk cId="3311130573" sldId="263"/>
            <ac:cxnSpMk id="25" creationId="{3DBE5754-B609-4D4A-BA0B-E3A671AA3B50}"/>
          </ac:cxnSpMkLst>
        </pc:cxnChg>
        <pc:cxnChg chg="add mod">
          <ac:chgData name="斉藤 徹" userId="33296064-e4da-4a39-8a9b-7979342510de" providerId="ADAL" clId="{0373B229-4CA6-4C5E-8EFC-25AF776E4B28}" dt="2021-10-07T03:10:27.213" v="984" actId="164"/>
          <ac:cxnSpMkLst>
            <pc:docMk/>
            <pc:sldMk cId="3311130573" sldId="263"/>
            <ac:cxnSpMk id="27" creationId="{0FC25256-2C96-478A-A63B-904D444354A5}"/>
          </ac:cxnSpMkLst>
        </pc:cxnChg>
        <pc:cxnChg chg="add mod">
          <ac:chgData name="斉藤 徹" userId="33296064-e4da-4a39-8a9b-7979342510de" providerId="ADAL" clId="{0373B229-4CA6-4C5E-8EFC-25AF776E4B28}" dt="2021-10-07T03:10:27.213" v="984" actId="164"/>
          <ac:cxnSpMkLst>
            <pc:docMk/>
            <pc:sldMk cId="3311130573" sldId="263"/>
            <ac:cxnSpMk id="30" creationId="{C586F2E7-FDA7-4A16-A8F4-EC0943BB5A48}"/>
          </ac:cxnSpMkLst>
        </pc:cxnChg>
        <pc:cxnChg chg="add del mod">
          <ac:chgData name="斉藤 徹" userId="33296064-e4da-4a39-8a9b-7979342510de" providerId="ADAL" clId="{0373B229-4CA6-4C5E-8EFC-25AF776E4B28}" dt="2021-10-07T03:06:59.426" v="934" actId="21"/>
          <ac:cxnSpMkLst>
            <pc:docMk/>
            <pc:sldMk cId="3311130573" sldId="263"/>
            <ac:cxnSpMk id="31" creationId="{33A23CDA-299F-4D8E-8CCE-CC8BE31A458A}"/>
          </ac:cxnSpMkLst>
        </pc:cxnChg>
        <pc:cxnChg chg="add mod">
          <ac:chgData name="斉藤 徹" userId="33296064-e4da-4a39-8a9b-7979342510de" providerId="ADAL" clId="{0373B229-4CA6-4C5E-8EFC-25AF776E4B28}" dt="2021-10-07T03:10:27.213" v="984" actId="164"/>
          <ac:cxnSpMkLst>
            <pc:docMk/>
            <pc:sldMk cId="3311130573" sldId="263"/>
            <ac:cxnSpMk id="34" creationId="{06FDD10A-E9FF-417C-98A3-3B9973C6EAC4}"/>
          </ac:cxnSpMkLst>
        </pc:cxnChg>
        <pc:cxnChg chg="add mod">
          <ac:chgData name="斉藤 徹" userId="33296064-e4da-4a39-8a9b-7979342510de" providerId="ADAL" clId="{0373B229-4CA6-4C5E-8EFC-25AF776E4B28}" dt="2021-10-07T03:10:27.213" v="984" actId="164"/>
          <ac:cxnSpMkLst>
            <pc:docMk/>
            <pc:sldMk cId="3311130573" sldId="263"/>
            <ac:cxnSpMk id="36" creationId="{064919E9-E71F-4681-910F-0E12CC1B0200}"/>
          </ac:cxnSpMkLst>
        </pc:cxnChg>
        <pc:cxnChg chg="add mod">
          <ac:chgData name="斉藤 徹" userId="33296064-e4da-4a39-8a9b-7979342510de" providerId="ADAL" clId="{0373B229-4CA6-4C5E-8EFC-25AF776E4B28}" dt="2021-10-07T03:10:27.213" v="984" actId="164"/>
          <ac:cxnSpMkLst>
            <pc:docMk/>
            <pc:sldMk cId="3311130573" sldId="263"/>
            <ac:cxnSpMk id="38" creationId="{69F99451-F64A-43CE-A8AF-C1E4BA69ADD5}"/>
          </ac:cxnSpMkLst>
        </pc:cxnChg>
      </pc:sldChg>
      <pc:sldChg chg="addSp delSp modSp add mod">
        <pc:chgData name="斉藤 徹" userId="33296064-e4da-4a39-8a9b-7979342510de" providerId="ADAL" clId="{0373B229-4CA6-4C5E-8EFC-25AF776E4B28}" dt="2021-10-07T03:21:04.455" v="1271" actId="20577"/>
        <pc:sldMkLst>
          <pc:docMk/>
          <pc:sldMk cId="45143390" sldId="264"/>
        </pc:sldMkLst>
        <pc:spChg chg="mod">
          <ac:chgData name="斉藤 徹" userId="33296064-e4da-4a39-8a9b-7979342510de" providerId="ADAL" clId="{0373B229-4CA6-4C5E-8EFC-25AF776E4B28}" dt="2021-10-07T03:21:04.455" v="1271" actId="20577"/>
          <ac:spMkLst>
            <pc:docMk/>
            <pc:sldMk cId="45143390" sldId="264"/>
            <ac:spMk id="2" creationId="{AD6FF60B-B308-4D2E-B2E6-65F8BD220AE6}"/>
          </ac:spMkLst>
        </pc:spChg>
        <pc:spChg chg="add mod">
          <ac:chgData name="斉藤 徹" userId="33296064-e4da-4a39-8a9b-7979342510de" providerId="ADAL" clId="{0373B229-4CA6-4C5E-8EFC-25AF776E4B28}" dt="2021-10-07T03:19:52.779" v="1146" actId="164"/>
          <ac:spMkLst>
            <pc:docMk/>
            <pc:sldMk cId="45143390" sldId="264"/>
            <ac:spMk id="3" creationId="{0C04776E-405E-4247-B354-CF131D8B4434}"/>
          </ac:spMkLst>
        </pc:spChg>
        <pc:spChg chg="mod topLvl">
          <ac:chgData name="斉藤 徹" userId="33296064-e4da-4a39-8a9b-7979342510de" providerId="ADAL" clId="{0373B229-4CA6-4C5E-8EFC-25AF776E4B28}" dt="2021-10-07T03:20:00.936" v="1147" actId="164"/>
          <ac:spMkLst>
            <pc:docMk/>
            <pc:sldMk cId="45143390" sldId="264"/>
            <ac:spMk id="4" creationId="{CEBE10CF-E527-43D4-BF2A-512D78E53C03}"/>
          </ac:spMkLst>
        </pc:spChg>
        <pc:spChg chg="del mod topLvl">
          <ac:chgData name="斉藤 徹" userId="33296064-e4da-4a39-8a9b-7979342510de" providerId="ADAL" clId="{0373B229-4CA6-4C5E-8EFC-25AF776E4B28}" dt="2021-10-07T03:13:55.181" v="1059" actId="21"/>
          <ac:spMkLst>
            <pc:docMk/>
            <pc:sldMk cId="45143390" sldId="264"/>
            <ac:spMk id="5" creationId="{2346E1D5-80F9-4192-A859-6C1CF51EA6A8}"/>
          </ac:spMkLst>
        </pc:spChg>
        <pc:spChg chg="del mod topLvl">
          <ac:chgData name="斉藤 徹" userId="33296064-e4da-4a39-8a9b-7979342510de" providerId="ADAL" clId="{0373B229-4CA6-4C5E-8EFC-25AF776E4B28}" dt="2021-10-07T03:13:55.181" v="1059" actId="21"/>
          <ac:spMkLst>
            <pc:docMk/>
            <pc:sldMk cId="45143390" sldId="264"/>
            <ac:spMk id="6" creationId="{79861EF1-6433-43A2-B40E-2ADB311F8007}"/>
          </ac:spMkLst>
        </pc:spChg>
        <pc:spChg chg="mod topLvl">
          <ac:chgData name="斉藤 徹" userId="33296064-e4da-4a39-8a9b-7979342510de" providerId="ADAL" clId="{0373B229-4CA6-4C5E-8EFC-25AF776E4B28}" dt="2021-10-07T03:20:00.936" v="1147" actId="164"/>
          <ac:spMkLst>
            <pc:docMk/>
            <pc:sldMk cId="45143390" sldId="264"/>
            <ac:spMk id="7" creationId="{FC518A28-6847-467E-81B9-3B732EE485CE}"/>
          </ac:spMkLst>
        </pc:spChg>
        <pc:spChg chg="del mod topLvl">
          <ac:chgData name="斉藤 徹" userId="33296064-e4da-4a39-8a9b-7979342510de" providerId="ADAL" clId="{0373B229-4CA6-4C5E-8EFC-25AF776E4B28}" dt="2021-10-07T03:15:18.663" v="1074" actId="21"/>
          <ac:spMkLst>
            <pc:docMk/>
            <pc:sldMk cId="45143390" sldId="264"/>
            <ac:spMk id="8" creationId="{A3D7A95C-CED0-4522-9D38-3FC76B84EC35}"/>
          </ac:spMkLst>
        </pc:spChg>
        <pc:spChg chg="del mod topLvl">
          <ac:chgData name="斉藤 徹" userId="33296064-e4da-4a39-8a9b-7979342510de" providerId="ADAL" clId="{0373B229-4CA6-4C5E-8EFC-25AF776E4B28}" dt="2021-10-07T03:13:55.181" v="1059" actId="21"/>
          <ac:spMkLst>
            <pc:docMk/>
            <pc:sldMk cId="45143390" sldId="264"/>
            <ac:spMk id="9" creationId="{CED84315-310E-44AF-B54F-BFA5BD0DF259}"/>
          </ac:spMkLst>
        </pc:spChg>
        <pc:spChg chg="del mod topLvl">
          <ac:chgData name="斉藤 徹" userId="33296064-e4da-4a39-8a9b-7979342510de" providerId="ADAL" clId="{0373B229-4CA6-4C5E-8EFC-25AF776E4B28}" dt="2021-10-07T03:13:55.181" v="1059" actId="21"/>
          <ac:spMkLst>
            <pc:docMk/>
            <pc:sldMk cId="45143390" sldId="264"/>
            <ac:spMk id="10" creationId="{ABC1D07D-AD20-42DF-BA17-0CCE0CDAC95F}"/>
          </ac:spMkLst>
        </pc:spChg>
        <pc:spChg chg="mod topLvl">
          <ac:chgData name="斉藤 徹" userId="33296064-e4da-4a39-8a9b-7979342510de" providerId="ADAL" clId="{0373B229-4CA6-4C5E-8EFC-25AF776E4B28}" dt="2021-10-07T03:20:00.936" v="1147" actId="164"/>
          <ac:spMkLst>
            <pc:docMk/>
            <pc:sldMk cId="45143390" sldId="264"/>
            <ac:spMk id="11" creationId="{1F30CFF4-3B25-4361-8CB7-8F6C6DBD756B}"/>
          </ac:spMkLst>
        </pc:spChg>
        <pc:spChg chg="add mod">
          <ac:chgData name="斉藤 徹" userId="33296064-e4da-4a39-8a9b-7979342510de" providerId="ADAL" clId="{0373B229-4CA6-4C5E-8EFC-25AF776E4B28}" dt="2021-10-07T03:19:52.779" v="1146" actId="164"/>
          <ac:spMkLst>
            <pc:docMk/>
            <pc:sldMk cId="45143390" sldId="264"/>
            <ac:spMk id="12" creationId="{56784DF1-1752-42BE-9ABB-EDFBD5D11461}"/>
          </ac:spMkLst>
        </pc:spChg>
        <pc:spChg chg="mod topLvl">
          <ac:chgData name="斉藤 徹" userId="33296064-e4da-4a39-8a9b-7979342510de" providerId="ADAL" clId="{0373B229-4CA6-4C5E-8EFC-25AF776E4B28}" dt="2021-10-07T03:20:00.936" v="1147" actId="164"/>
          <ac:spMkLst>
            <pc:docMk/>
            <pc:sldMk cId="45143390" sldId="264"/>
            <ac:spMk id="13" creationId="{E25C3402-B716-48FE-ABCC-7F86394BBFE4}"/>
          </ac:spMkLst>
        </pc:spChg>
        <pc:spChg chg="add mod">
          <ac:chgData name="斉藤 徹" userId="33296064-e4da-4a39-8a9b-7979342510de" providerId="ADAL" clId="{0373B229-4CA6-4C5E-8EFC-25AF776E4B28}" dt="2021-10-07T03:20:00.936" v="1147" actId="164"/>
          <ac:spMkLst>
            <pc:docMk/>
            <pc:sldMk cId="45143390" sldId="264"/>
            <ac:spMk id="31" creationId="{33835289-C04F-40C0-8C27-A9A880CB7AF6}"/>
          </ac:spMkLst>
        </pc:spChg>
        <pc:spChg chg="add mod">
          <ac:chgData name="斉藤 徹" userId="33296064-e4da-4a39-8a9b-7979342510de" providerId="ADAL" clId="{0373B229-4CA6-4C5E-8EFC-25AF776E4B28}" dt="2021-10-07T03:19:52.779" v="1146" actId="164"/>
          <ac:spMkLst>
            <pc:docMk/>
            <pc:sldMk cId="45143390" sldId="264"/>
            <ac:spMk id="32" creationId="{E31171D7-03C4-436D-9008-03AA8D4B15EF}"/>
          </ac:spMkLst>
        </pc:spChg>
        <pc:spChg chg="add mod">
          <ac:chgData name="斉藤 徹" userId="33296064-e4da-4a39-8a9b-7979342510de" providerId="ADAL" clId="{0373B229-4CA6-4C5E-8EFC-25AF776E4B28}" dt="2021-10-07T03:19:52.779" v="1146" actId="164"/>
          <ac:spMkLst>
            <pc:docMk/>
            <pc:sldMk cId="45143390" sldId="264"/>
            <ac:spMk id="35" creationId="{9261A75F-8024-4918-929A-F931F985B946}"/>
          </ac:spMkLst>
        </pc:spChg>
        <pc:spChg chg="add mod">
          <ac:chgData name="斉藤 徹" userId="33296064-e4da-4a39-8a9b-7979342510de" providerId="ADAL" clId="{0373B229-4CA6-4C5E-8EFC-25AF776E4B28}" dt="2021-10-07T03:19:52.779" v="1146" actId="164"/>
          <ac:spMkLst>
            <pc:docMk/>
            <pc:sldMk cId="45143390" sldId="264"/>
            <ac:spMk id="37" creationId="{A7648CE7-D82F-44ED-8802-BBE70232A1E2}"/>
          </ac:spMkLst>
        </pc:spChg>
        <pc:grpChg chg="del">
          <ac:chgData name="斉藤 徹" userId="33296064-e4da-4a39-8a9b-7979342510de" providerId="ADAL" clId="{0373B229-4CA6-4C5E-8EFC-25AF776E4B28}" dt="2021-10-07T03:13:27.716" v="1013" actId="165"/>
          <ac:grpSpMkLst>
            <pc:docMk/>
            <pc:sldMk cId="45143390" sldId="264"/>
            <ac:grpSpMk id="14" creationId="{6B38D429-A26A-4BD5-A66D-06342B52517E}"/>
          </ac:grpSpMkLst>
        </pc:grpChg>
        <pc:grpChg chg="add mod">
          <ac:chgData name="斉藤 徹" userId="33296064-e4da-4a39-8a9b-7979342510de" providerId="ADAL" clId="{0373B229-4CA6-4C5E-8EFC-25AF776E4B28}" dt="2021-10-07T03:20:07.129" v="1148" actId="1076"/>
          <ac:grpSpMkLst>
            <pc:docMk/>
            <pc:sldMk cId="45143390" sldId="264"/>
            <ac:grpSpMk id="23" creationId="{5F366752-AC69-448F-8F30-2551E96967EF}"/>
          </ac:grpSpMkLst>
        </pc:grpChg>
        <pc:grpChg chg="add mod">
          <ac:chgData name="斉藤 徹" userId="33296064-e4da-4a39-8a9b-7979342510de" providerId="ADAL" clId="{0373B229-4CA6-4C5E-8EFC-25AF776E4B28}" dt="2021-10-07T03:20:07.129" v="1148" actId="1076"/>
          <ac:grpSpMkLst>
            <pc:docMk/>
            <pc:sldMk cId="45143390" sldId="264"/>
            <ac:grpSpMk id="24" creationId="{479B198D-60CA-4F71-BC9A-5A010E74F3AA}"/>
          </ac:grpSpMkLst>
        </pc:grpChg>
        <pc:grpChg chg="del">
          <ac:chgData name="斉藤 徹" userId="33296064-e4da-4a39-8a9b-7979342510de" providerId="ADAL" clId="{0373B229-4CA6-4C5E-8EFC-25AF776E4B28}" dt="2021-10-07T03:16:35.849" v="1084" actId="21"/>
          <ac:grpSpMkLst>
            <pc:docMk/>
            <pc:sldMk cId="45143390" sldId="264"/>
            <ac:grpSpMk id="49" creationId="{F8A2655F-FAB0-40CD-BD97-7E023BE4666C}"/>
          </ac:grpSpMkLst>
        </pc:grpChg>
        <pc:cxnChg chg="add mod">
          <ac:chgData name="斉藤 徹" userId="33296064-e4da-4a39-8a9b-7979342510de" providerId="ADAL" clId="{0373B229-4CA6-4C5E-8EFC-25AF776E4B28}" dt="2021-10-07T03:19:52.779" v="1146" actId="164"/>
          <ac:cxnSpMkLst>
            <pc:docMk/>
            <pc:sldMk cId="45143390" sldId="264"/>
            <ac:cxnSpMk id="19" creationId="{7AB67212-6B69-4E26-A817-9EA4088E5FF2}"/>
          </ac:cxnSpMkLst>
        </pc:cxnChg>
        <pc:cxnChg chg="add mod">
          <ac:chgData name="斉藤 徹" userId="33296064-e4da-4a39-8a9b-7979342510de" providerId="ADAL" clId="{0373B229-4CA6-4C5E-8EFC-25AF776E4B28}" dt="2021-10-07T03:19:52.779" v="1146" actId="164"/>
          <ac:cxnSpMkLst>
            <pc:docMk/>
            <pc:sldMk cId="45143390" sldId="264"/>
            <ac:cxnSpMk id="22" creationId="{BC9F2FA9-0283-4D29-BC5E-5792246CB0EB}"/>
          </ac:cxnSpMkLst>
        </pc:cxnChg>
        <pc:cxnChg chg="mod">
          <ac:chgData name="斉藤 徹" userId="33296064-e4da-4a39-8a9b-7979342510de" providerId="ADAL" clId="{0373B229-4CA6-4C5E-8EFC-25AF776E4B28}" dt="2021-10-07T03:16:35.849" v="1084" actId="21"/>
          <ac:cxnSpMkLst>
            <pc:docMk/>
            <pc:sldMk cId="45143390" sldId="264"/>
            <ac:cxnSpMk id="25" creationId="{3DBE5754-B609-4D4A-BA0B-E3A671AA3B50}"/>
          </ac:cxnSpMkLst>
        </pc:cxnChg>
        <pc:cxnChg chg="mod">
          <ac:chgData name="斉藤 徹" userId="33296064-e4da-4a39-8a9b-7979342510de" providerId="ADAL" clId="{0373B229-4CA6-4C5E-8EFC-25AF776E4B28}" dt="2021-10-07T03:16:35.849" v="1084" actId="21"/>
          <ac:cxnSpMkLst>
            <pc:docMk/>
            <pc:sldMk cId="45143390" sldId="264"/>
            <ac:cxnSpMk id="30" creationId="{C586F2E7-FDA7-4A16-A8F4-EC0943BB5A48}"/>
          </ac:cxnSpMkLst>
        </pc:cxnChg>
        <pc:cxnChg chg="mod">
          <ac:chgData name="斉藤 徹" userId="33296064-e4da-4a39-8a9b-7979342510de" providerId="ADAL" clId="{0373B229-4CA6-4C5E-8EFC-25AF776E4B28}" dt="2021-10-07T03:16:35.849" v="1084" actId="21"/>
          <ac:cxnSpMkLst>
            <pc:docMk/>
            <pc:sldMk cId="45143390" sldId="264"/>
            <ac:cxnSpMk id="34" creationId="{06FDD10A-E9FF-417C-98A3-3B9973C6EAC4}"/>
          </ac:cxnSpMkLst>
        </pc:cxnChg>
        <pc:cxnChg chg="mod">
          <ac:chgData name="斉藤 徹" userId="33296064-e4da-4a39-8a9b-7979342510de" providerId="ADAL" clId="{0373B229-4CA6-4C5E-8EFC-25AF776E4B28}" dt="2021-10-07T03:16:35.849" v="1084" actId="21"/>
          <ac:cxnSpMkLst>
            <pc:docMk/>
            <pc:sldMk cId="45143390" sldId="264"/>
            <ac:cxnSpMk id="36" creationId="{064919E9-E71F-4681-910F-0E12CC1B0200}"/>
          </ac:cxnSpMkLst>
        </pc:cxnChg>
        <pc:cxnChg chg="mod">
          <ac:chgData name="斉藤 徹" userId="33296064-e4da-4a39-8a9b-7979342510de" providerId="ADAL" clId="{0373B229-4CA6-4C5E-8EFC-25AF776E4B28}" dt="2021-10-07T03:16:35.849" v="1084" actId="21"/>
          <ac:cxnSpMkLst>
            <pc:docMk/>
            <pc:sldMk cId="45143390" sldId="264"/>
            <ac:cxnSpMk id="38" creationId="{69F99451-F64A-43CE-A8AF-C1E4BA69ADD5}"/>
          </ac:cxnSpMkLst>
        </pc:cxnChg>
      </pc:sldChg>
      <pc:sldChg chg="addSp delSp modSp add mod">
        <pc:chgData name="斉藤 徹" userId="33296064-e4da-4a39-8a9b-7979342510de" providerId="ADAL" clId="{0373B229-4CA6-4C5E-8EFC-25AF776E4B28}" dt="2021-10-07T05:41:53.761" v="2696" actId="1076"/>
        <pc:sldMkLst>
          <pc:docMk/>
          <pc:sldMk cId="1603770440" sldId="265"/>
        </pc:sldMkLst>
        <pc:spChg chg="mod">
          <ac:chgData name="斉藤 徹" userId="33296064-e4da-4a39-8a9b-7979342510de" providerId="ADAL" clId="{0373B229-4CA6-4C5E-8EFC-25AF776E4B28}" dt="2021-10-07T03:22:03.150" v="1292" actId="20577"/>
          <ac:spMkLst>
            <pc:docMk/>
            <pc:sldMk cId="1603770440" sldId="265"/>
            <ac:spMk id="2" creationId="{AD6FF60B-B308-4D2E-B2E6-65F8BD220AE6}"/>
          </ac:spMkLst>
        </pc:spChg>
        <pc:spChg chg="del mod topLvl">
          <ac:chgData name="斉藤 徹" userId="33296064-e4da-4a39-8a9b-7979342510de" providerId="ADAL" clId="{0373B229-4CA6-4C5E-8EFC-25AF776E4B28}" dt="2021-10-07T03:25:17.828" v="1449" actId="21"/>
          <ac:spMkLst>
            <pc:docMk/>
            <pc:sldMk cId="1603770440" sldId="265"/>
            <ac:spMk id="4" creationId="{CEBE10CF-E527-43D4-BF2A-512D78E53C03}"/>
          </ac:spMkLst>
        </pc:spChg>
        <pc:spChg chg="del mod topLvl">
          <ac:chgData name="斉藤 徹" userId="33296064-e4da-4a39-8a9b-7979342510de" providerId="ADAL" clId="{0373B229-4CA6-4C5E-8EFC-25AF776E4B28}" dt="2021-10-07T03:25:17.828" v="1449" actId="21"/>
          <ac:spMkLst>
            <pc:docMk/>
            <pc:sldMk cId="1603770440" sldId="265"/>
            <ac:spMk id="5" creationId="{2346E1D5-80F9-4192-A859-6C1CF51EA6A8}"/>
          </ac:spMkLst>
        </pc:spChg>
        <pc:spChg chg="del mod topLvl">
          <ac:chgData name="斉藤 徹" userId="33296064-e4da-4a39-8a9b-7979342510de" providerId="ADAL" clId="{0373B229-4CA6-4C5E-8EFC-25AF776E4B28}" dt="2021-10-07T03:25:17.828" v="1449" actId="21"/>
          <ac:spMkLst>
            <pc:docMk/>
            <pc:sldMk cId="1603770440" sldId="265"/>
            <ac:spMk id="6" creationId="{79861EF1-6433-43A2-B40E-2ADB311F8007}"/>
          </ac:spMkLst>
        </pc:spChg>
        <pc:spChg chg="mod topLvl">
          <ac:chgData name="斉藤 徹" userId="33296064-e4da-4a39-8a9b-7979342510de" providerId="ADAL" clId="{0373B229-4CA6-4C5E-8EFC-25AF776E4B28}" dt="2021-10-07T03:34:56.893" v="1692" actId="164"/>
          <ac:spMkLst>
            <pc:docMk/>
            <pc:sldMk cId="1603770440" sldId="265"/>
            <ac:spMk id="7" creationId="{FC518A28-6847-467E-81B9-3B732EE485CE}"/>
          </ac:spMkLst>
        </pc:spChg>
        <pc:spChg chg="del mod topLvl">
          <ac:chgData name="斉藤 徹" userId="33296064-e4da-4a39-8a9b-7979342510de" providerId="ADAL" clId="{0373B229-4CA6-4C5E-8EFC-25AF776E4B28}" dt="2021-10-07T03:25:17.828" v="1449" actId="21"/>
          <ac:spMkLst>
            <pc:docMk/>
            <pc:sldMk cId="1603770440" sldId="265"/>
            <ac:spMk id="8" creationId="{A3D7A95C-CED0-4522-9D38-3FC76B84EC35}"/>
          </ac:spMkLst>
        </pc:spChg>
        <pc:spChg chg="del mod topLvl">
          <ac:chgData name="斉藤 徹" userId="33296064-e4da-4a39-8a9b-7979342510de" providerId="ADAL" clId="{0373B229-4CA6-4C5E-8EFC-25AF776E4B28}" dt="2021-10-07T03:25:17.828" v="1449" actId="21"/>
          <ac:spMkLst>
            <pc:docMk/>
            <pc:sldMk cId="1603770440" sldId="265"/>
            <ac:spMk id="9" creationId="{CED84315-310E-44AF-B54F-BFA5BD0DF259}"/>
          </ac:spMkLst>
        </pc:spChg>
        <pc:spChg chg="del mod topLvl">
          <ac:chgData name="斉藤 徹" userId="33296064-e4da-4a39-8a9b-7979342510de" providerId="ADAL" clId="{0373B229-4CA6-4C5E-8EFC-25AF776E4B28}" dt="2021-10-07T03:25:21.448" v="1450" actId="21"/>
          <ac:spMkLst>
            <pc:docMk/>
            <pc:sldMk cId="1603770440" sldId="265"/>
            <ac:spMk id="10" creationId="{ABC1D07D-AD20-42DF-BA17-0CCE0CDAC95F}"/>
          </ac:spMkLst>
        </pc:spChg>
        <pc:spChg chg="mod topLvl">
          <ac:chgData name="斉藤 徹" userId="33296064-e4da-4a39-8a9b-7979342510de" providerId="ADAL" clId="{0373B229-4CA6-4C5E-8EFC-25AF776E4B28}" dt="2021-10-07T03:34:56.893" v="1692" actId="164"/>
          <ac:spMkLst>
            <pc:docMk/>
            <pc:sldMk cId="1603770440" sldId="265"/>
            <ac:spMk id="11" creationId="{1F30CFF4-3B25-4361-8CB7-8F6C6DBD756B}"/>
          </ac:spMkLst>
        </pc:spChg>
        <pc:spChg chg="mod topLvl">
          <ac:chgData name="斉藤 徹" userId="33296064-e4da-4a39-8a9b-7979342510de" providerId="ADAL" clId="{0373B229-4CA6-4C5E-8EFC-25AF776E4B28}" dt="2021-10-07T03:34:56.893" v="1692" actId="164"/>
          <ac:spMkLst>
            <pc:docMk/>
            <pc:sldMk cId="1603770440" sldId="265"/>
            <ac:spMk id="13" creationId="{E25C3402-B716-48FE-ABCC-7F86394BBFE4}"/>
          </ac:spMkLst>
        </pc:spChg>
        <pc:spChg chg="mod topLvl">
          <ac:chgData name="斉藤 徹" userId="33296064-e4da-4a39-8a9b-7979342510de" providerId="ADAL" clId="{0373B229-4CA6-4C5E-8EFC-25AF776E4B28}" dt="2021-10-07T03:34:47.952" v="1691" actId="164"/>
          <ac:spMkLst>
            <pc:docMk/>
            <pc:sldMk cId="1603770440" sldId="265"/>
            <ac:spMk id="15" creationId="{EB9BBB7E-2191-4411-9692-21878CC3BE17}"/>
          </ac:spMkLst>
        </pc:spChg>
        <pc:spChg chg="mod topLvl">
          <ac:chgData name="斉藤 徹" userId="33296064-e4da-4a39-8a9b-7979342510de" providerId="ADAL" clId="{0373B229-4CA6-4C5E-8EFC-25AF776E4B28}" dt="2021-10-07T03:34:47.952" v="1691" actId="164"/>
          <ac:spMkLst>
            <pc:docMk/>
            <pc:sldMk cId="1603770440" sldId="265"/>
            <ac:spMk id="16" creationId="{9EE423AC-9D97-4007-97B0-9A74DA038839}"/>
          </ac:spMkLst>
        </pc:spChg>
        <pc:spChg chg="del mod topLvl">
          <ac:chgData name="斉藤 徹" userId="33296064-e4da-4a39-8a9b-7979342510de" providerId="ADAL" clId="{0373B229-4CA6-4C5E-8EFC-25AF776E4B28}" dt="2021-10-07T03:27:54.935" v="1582" actId="21"/>
          <ac:spMkLst>
            <pc:docMk/>
            <pc:sldMk cId="1603770440" sldId="265"/>
            <ac:spMk id="17" creationId="{8FDB9712-EB96-4C5A-8173-949ACB15B7AC}"/>
          </ac:spMkLst>
        </pc:spChg>
        <pc:spChg chg="mod topLvl">
          <ac:chgData name="斉藤 徹" userId="33296064-e4da-4a39-8a9b-7979342510de" providerId="ADAL" clId="{0373B229-4CA6-4C5E-8EFC-25AF776E4B28}" dt="2021-10-07T03:34:47.952" v="1691" actId="164"/>
          <ac:spMkLst>
            <pc:docMk/>
            <pc:sldMk cId="1603770440" sldId="265"/>
            <ac:spMk id="21" creationId="{ABA14B81-5A47-4984-AB2F-F3BF9C4013F2}"/>
          </ac:spMkLst>
        </pc:spChg>
        <pc:spChg chg="add mod">
          <ac:chgData name="斉藤 徹" userId="33296064-e4da-4a39-8a9b-7979342510de" providerId="ADAL" clId="{0373B229-4CA6-4C5E-8EFC-25AF776E4B28}" dt="2021-10-07T03:34:56.893" v="1692" actId="164"/>
          <ac:spMkLst>
            <pc:docMk/>
            <pc:sldMk cId="1603770440" sldId="265"/>
            <ac:spMk id="31" creationId="{549EAC64-8B54-4FBA-BCFF-0ECDE8662550}"/>
          </ac:spMkLst>
        </pc:spChg>
        <pc:spChg chg="add mod">
          <ac:chgData name="斉藤 徹" userId="33296064-e4da-4a39-8a9b-7979342510de" providerId="ADAL" clId="{0373B229-4CA6-4C5E-8EFC-25AF776E4B28}" dt="2021-10-07T03:34:56.893" v="1692" actId="164"/>
          <ac:spMkLst>
            <pc:docMk/>
            <pc:sldMk cId="1603770440" sldId="265"/>
            <ac:spMk id="32" creationId="{622690B5-6A59-479E-B7AD-3FD873513C46}"/>
          </ac:spMkLst>
        </pc:spChg>
        <pc:spChg chg="add mod">
          <ac:chgData name="斉藤 徹" userId="33296064-e4da-4a39-8a9b-7979342510de" providerId="ADAL" clId="{0373B229-4CA6-4C5E-8EFC-25AF776E4B28}" dt="2021-10-07T03:34:56.893" v="1692" actId="164"/>
          <ac:spMkLst>
            <pc:docMk/>
            <pc:sldMk cId="1603770440" sldId="265"/>
            <ac:spMk id="33" creationId="{23C3B862-0B49-4A8E-8EF9-F6A7EBA85676}"/>
          </ac:spMkLst>
        </pc:spChg>
        <pc:spChg chg="add mod">
          <ac:chgData name="斉藤 徹" userId="33296064-e4da-4a39-8a9b-7979342510de" providerId="ADAL" clId="{0373B229-4CA6-4C5E-8EFC-25AF776E4B28}" dt="2021-10-07T03:34:56.893" v="1692" actId="164"/>
          <ac:spMkLst>
            <pc:docMk/>
            <pc:sldMk cId="1603770440" sldId="265"/>
            <ac:spMk id="35" creationId="{F35153CA-8532-4FF2-B73A-BF63483F43C6}"/>
          </ac:spMkLst>
        </pc:spChg>
        <pc:spChg chg="add mod">
          <ac:chgData name="斉藤 徹" userId="33296064-e4da-4a39-8a9b-7979342510de" providerId="ADAL" clId="{0373B229-4CA6-4C5E-8EFC-25AF776E4B28}" dt="2021-10-07T03:34:47.952" v="1691" actId="164"/>
          <ac:spMkLst>
            <pc:docMk/>
            <pc:sldMk cId="1603770440" sldId="265"/>
            <ac:spMk id="37" creationId="{D3CE5D66-E7BB-4ABF-B5E1-10802C2C4952}"/>
          </ac:spMkLst>
        </pc:spChg>
        <pc:spChg chg="add mod">
          <ac:chgData name="斉藤 徹" userId="33296064-e4da-4a39-8a9b-7979342510de" providerId="ADAL" clId="{0373B229-4CA6-4C5E-8EFC-25AF776E4B28}" dt="2021-10-07T05:41:53.761" v="2696" actId="1076"/>
          <ac:spMkLst>
            <pc:docMk/>
            <pc:sldMk cId="1603770440" sldId="265"/>
            <ac:spMk id="39" creationId="{F997F3AC-4776-48D2-B765-E6C6167A492C}"/>
          </ac:spMkLst>
        </pc:spChg>
        <pc:spChg chg="add mod">
          <ac:chgData name="斉藤 徹" userId="33296064-e4da-4a39-8a9b-7979342510de" providerId="ADAL" clId="{0373B229-4CA6-4C5E-8EFC-25AF776E4B28}" dt="2021-10-07T05:41:47.351" v="2695" actId="1076"/>
          <ac:spMkLst>
            <pc:docMk/>
            <pc:sldMk cId="1603770440" sldId="265"/>
            <ac:spMk id="40" creationId="{91E05A0D-3421-4F1C-A48C-D86EFCE88DB4}"/>
          </ac:spMkLst>
        </pc:spChg>
        <pc:spChg chg="add mod">
          <ac:chgData name="斉藤 徹" userId="33296064-e4da-4a39-8a9b-7979342510de" providerId="ADAL" clId="{0373B229-4CA6-4C5E-8EFC-25AF776E4B28}" dt="2021-10-07T03:34:47.952" v="1691" actId="164"/>
          <ac:spMkLst>
            <pc:docMk/>
            <pc:sldMk cId="1603770440" sldId="265"/>
            <ac:spMk id="41" creationId="{36548414-E32F-4CAC-8205-6C3155416A10}"/>
          </ac:spMkLst>
        </pc:spChg>
        <pc:spChg chg="add mod">
          <ac:chgData name="斉藤 徹" userId="33296064-e4da-4a39-8a9b-7979342510de" providerId="ADAL" clId="{0373B229-4CA6-4C5E-8EFC-25AF776E4B28}" dt="2021-10-07T03:34:47.952" v="1691" actId="164"/>
          <ac:spMkLst>
            <pc:docMk/>
            <pc:sldMk cId="1603770440" sldId="265"/>
            <ac:spMk id="42" creationId="{369024A9-0A1D-4A78-A68C-9A745DF82588}"/>
          </ac:spMkLst>
        </pc:spChg>
        <pc:spChg chg="del mod topLvl">
          <ac:chgData name="斉藤 徹" userId="33296064-e4da-4a39-8a9b-7979342510de" providerId="ADAL" clId="{0373B229-4CA6-4C5E-8EFC-25AF776E4B28}" dt="2021-10-07T03:34:38.277" v="1690" actId="21"/>
          <ac:spMkLst>
            <pc:docMk/>
            <pc:sldMk cId="1603770440" sldId="265"/>
            <ac:spMk id="43" creationId="{B39566CE-5BD3-4011-8156-16FE517E1F7C}"/>
          </ac:spMkLst>
        </pc:spChg>
        <pc:spChg chg="del mod topLvl">
          <ac:chgData name="斉藤 徹" userId="33296064-e4da-4a39-8a9b-7979342510de" providerId="ADAL" clId="{0373B229-4CA6-4C5E-8EFC-25AF776E4B28}" dt="2021-10-07T03:34:38.277" v="1690" actId="21"/>
          <ac:spMkLst>
            <pc:docMk/>
            <pc:sldMk cId="1603770440" sldId="265"/>
            <ac:spMk id="44" creationId="{6473112E-E0D4-4210-BBE9-34A911D2DF8B}"/>
          </ac:spMkLst>
        </pc:spChg>
        <pc:spChg chg="del mod topLvl">
          <ac:chgData name="斉藤 徹" userId="33296064-e4da-4a39-8a9b-7979342510de" providerId="ADAL" clId="{0373B229-4CA6-4C5E-8EFC-25AF776E4B28}" dt="2021-10-07T03:34:33.374" v="1689" actId="21"/>
          <ac:spMkLst>
            <pc:docMk/>
            <pc:sldMk cId="1603770440" sldId="265"/>
            <ac:spMk id="45" creationId="{66EC4E6E-1D93-4F3E-9604-C8997691A6B2}"/>
          </ac:spMkLst>
        </pc:spChg>
        <pc:spChg chg="del mod topLvl">
          <ac:chgData name="斉藤 徹" userId="33296064-e4da-4a39-8a9b-7979342510de" providerId="ADAL" clId="{0373B229-4CA6-4C5E-8EFC-25AF776E4B28}" dt="2021-10-07T03:27:54.935" v="1582" actId="21"/>
          <ac:spMkLst>
            <pc:docMk/>
            <pc:sldMk cId="1603770440" sldId="265"/>
            <ac:spMk id="46" creationId="{E14FA54D-33C1-4CC6-8A93-A26E7BFC244E}"/>
          </ac:spMkLst>
        </pc:spChg>
        <pc:spChg chg="mod topLvl">
          <ac:chgData name="斉藤 徹" userId="33296064-e4da-4a39-8a9b-7979342510de" providerId="ADAL" clId="{0373B229-4CA6-4C5E-8EFC-25AF776E4B28}" dt="2021-10-07T03:34:47.952" v="1691" actId="164"/>
          <ac:spMkLst>
            <pc:docMk/>
            <pc:sldMk cId="1603770440" sldId="265"/>
            <ac:spMk id="47" creationId="{05FEBD70-3DD5-4DDE-9E32-7B74B6B73AB5}"/>
          </ac:spMkLst>
        </pc:spChg>
        <pc:spChg chg="mod topLvl">
          <ac:chgData name="斉藤 徹" userId="33296064-e4da-4a39-8a9b-7979342510de" providerId="ADAL" clId="{0373B229-4CA6-4C5E-8EFC-25AF776E4B28}" dt="2021-10-07T03:34:47.952" v="1691" actId="164"/>
          <ac:spMkLst>
            <pc:docMk/>
            <pc:sldMk cId="1603770440" sldId="265"/>
            <ac:spMk id="48" creationId="{184F4B10-10C0-45A4-A086-46E9E58B178B}"/>
          </ac:spMkLst>
        </pc:spChg>
        <pc:grpChg chg="del">
          <ac:chgData name="斉藤 徹" userId="33296064-e4da-4a39-8a9b-7979342510de" providerId="ADAL" clId="{0373B229-4CA6-4C5E-8EFC-25AF776E4B28}" dt="2021-10-07T03:22:13.348" v="1293" actId="165"/>
          <ac:grpSpMkLst>
            <pc:docMk/>
            <pc:sldMk cId="1603770440" sldId="265"/>
            <ac:grpSpMk id="14" creationId="{6B38D429-A26A-4BD5-A66D-06342B52517E}"/>
          </ac:grpSpMkLst>
        </pc:grpChg>
        <pc:grpChg chg="del">
          <ac:chgData name="斉藤 徹" userId="33296064-e4da-4a39-8a9b-7979342510de" providerId="ADAL" clId="{0373B229-4CA6-4C5E-8EFC-25AF776E4B28}" dt="2021-10-07T03:22:22.395" v="1294" actId="165"/>
          <ac:grpSpMkLst>
            <pc:docMk/>
            <pc:sldMk cId="1603770440" sldId="265"/>
            <ac:grpSpMk id="49" creationId="{F8A2655F-FAB0-40CD-BD97-7E023BE4666C}"/>
          </ac:grpSpMkLst>
        </pc:grpChg>
        <pc:grpChg chg="add mod">
          <ac:chgData name="斉藤 徹" userId="33296064-e4da-4a39-8a9b-7979342510de" providerId="ADAL" clId="{0373B229-4CA6-4C5E-8EFC-25AF776E4B28}" dt="2021-10-07T03:34:47.952" v="1691" actId="164"/>
          <ac:grpSpMkLst>
            <pc:docMk/>
            <pc:sldMk cId="1603770440" sldId="265"/>
            <ac:grpSpMk id="57" creationId="{E0515F89-BD20-43F1-BDC6-0B725EEBBE59}"/>
          </ac:grpSpMkLst>
        </pc:grpChg>
        <pc:grpChg chg="add mod">
          <ac:chgData name="斉藤 徹" userId="33296064-e4da-4a39-8a9b-7979342510de" providerId="ADAL" clId="{0373B229-4CA6-4C5E-8EFC-25AF776E4B28}" dt="2021-10-07T03:34:56.893" v="1692" actId="164"/>
          <ac:grpSpMkLst>
            <pc:docMk/>
            <pc:sldMk cId="1603770440" sldId="265"/>
            <ac:grpSpMk id="58" creationId="{B03D03FB-D33F-482B-BD03-FF02F5D347F7}"/>
          </ac:grpSpMkLst>
        </pc:grpChg>
        <pc:cxnChg chg="add del mod">
          <ac:chgData name="斉藤 徹" userId="33296064-e4da-4a39-8a9b-7979342510de" providerId="ADAL" clId="{0373B229-4CA6-4C5E-8EFC-25AF776E4B28}" dt="2021-10-07T03:29:57.304" v="1598" actId="11529"/>
          <ac:cxnSpMkLst>
            <pc:docMk/>
            <pc:sldMk cId="1603770440" sldId="265"/>
            <ac:cxnSpMk id="19" creationId="{30A53CC8-14D4-4227-9AF1-40FDB9AD4745}"/>
          </ac:cxnSpMkLst>
        </pc:cxnChg>
        <pc:cxnChg chg="add mod">
          <ac:chgData name="斉藤 徹" userId="33296064-e4da-4a39-8a9b-7979342510de" providerId="ADAL" clId="{0373B229-4CA6-4C5E-8EFC-25AF776E4B28}" dt="2021-10-07T03:34:47.952" v="1691" actId="164"/>
          <ac:cxnSpMkLst>
            <pc:docMk/>
            <pc:sldMk cId="1603770440" sldId="265"/>
            <ac:cxnSpMk id="22" creationId="{1805FDD5-C61A-4118-A6F1-8D3C9B5D58CC}"/>
          </ac:cxnSpMkLst>
        </pc:cxnChg>
        <pc:cxnChg chg="add del">
          <ac:chgData name="斉藤 徹" userId="33296064-e4da-4a39-8a9b-7979342510de" providerId="ADAL" clId="{0373B229-4CA6-4C5E-8EFC-25AF776E4B28}" dt="2021-10-07T03:31:08.495" v="1635" actId="21"/>
          <ac:cxnSpMkLst>
            <pc:docMk/>
            <pc:sldMk cId="1603770440" sldId="265"/>
            <ac:cxnSpMk id="24" creationId="{ED93485F-7166-4890-A5D3-1D2504D3F541}"/>
          </ac:cxnSpMkLst>
        </pc:cxnChg>
        <pc:cxnChg chg="mod topLvl">
          <ac:chgData name="斉藤 徹" userId="33296064-e4da-4a39-8a9b-7979342510de" providerId="ADAL" clId="{0373B229-4CA6-4C5E-8EFC-25AF776E4B28}" dt="2021-10-07T03:34:47.952" v="1691" actId="164"/>
          <ac:cxnSpMkLst>
            <pc:docMk/>
            <pc:sldMk cId="1603770440" sldId="265"/>
            <ac:cxnSpMk id="25" creationId="{3DBE5754-B609-4D4A-BA0B-E3A671AA3B50}"/>
          </ac:cxnSpMkLst>
        </pc:cxnChg>
        <pc:cxnChg chg="mod topLvl">
          <ac:chgData name="斉藤 徹" userId="33296064-e4da-4a39-8a9b-7979342510de" providerId="ADAL" clId="{0373B229-4CA6-4C5E-8EFC-25AF776E4B28}" dt="2021-10-07T03:34:47.952" v="1691" actId="164"/>
          <ac:cxnSpMkLst>
            <pc:docMk/>
            <pc:sldMk cId="1603770440" sldId="265"/>
            <ac:cxnSpMk id="27" creationId="{0FC25256-2C96-478A-A63B-904D444354A5}"/>
          </ac:cxnSpMkLst>
        </pc:cxnChg>
        <pc:cxnChg chg="add mod">
          <ac:chgData name="斉藤 徹" userId="33296064-e4da-4a39-8a9b-7979342510de" providerId="ADAL" clId="{0373B229-4CA6-4C5E-8EFC-25AF776E4B28}" dt="2021-10-07T03:34:47.952" v="1691" actId="164"/>
          <ac:cxnSpMkLst>
            <pc:docMk/>
            <pc:sldMk cId="1603770440" sldId="265"/>
            <ac:cxnSpMk id="28" creationId="{CEF54F24-760D-4F80-A985-C5B1EC71443B}"/>
          </ac:cxnSpMkLst>
        </pc:cxnChg>
        <pc:cxnChg chg="mod topLvl">
          <ac:chgData name="斉藤 徹" userId="33296064-e4da-4a39-8a9b-7979342510de" providerId="ADAL" clId="{0373B229-4CA6-4C5E-8EFC-25AF776E4B28}" dt="2021-10-07T03:34:47.952" v="1691" actId="164"/>
          <ac:cxnSpMkLst>
            <pc:docMk/>
            <pc:sldMk cId="1603770440" sldId="265"/>
            <ac:cxnSpMk id="30" creationId="{C586F2E7-FDA7-4A16-A8F4-EC0943BB5A48}"/>
          </ac:cxnSpMkLst>
        </pc:cxnChg>
        <pc:cxnChg chg="mod topLvl">
          <ac:chgData name="斉藤 徹" userId="33296064-e4da-4a39-8a9b-7979342510de" providerId="ADAL" clId="{0373B229-4CA6-4C5E-8EFC-25AF776E4B28}" dt="2021-10-07T03:34:47.952" v="1691" actId="164"/>
          <ac:cxnSpMkLst>
            <pc:docMk/>
            <pc:sldMk cId="1603770440" sldId="265"/>
            <ac:cxnSpMk id="34" creationId="{06FDD10A-E9FF-417C-98A3-3B9973C6EAC4}"/>
          </ac:cxnSpMkLst>
        </pc:cxnChg>
        <pc:cxnChg chg="del mod topLvl">
          <ac:chgData name="斉藤 徹" userId="33296064-e4da-4a39-8a9b-7979342510de" providerId="ADAL" clId="{0373B229-4CA6-4C5E-8EFC-25AF776E4B28}" dt="2021-10-07T03:27:54.935" v="1582" actId="21"/>
          <ac:cxnSpMkLst>
            <pc:docMk/>
            <pc:sldMk cId="1603770440" sldId="265"/>
            <ac:cxnSpMk id="36" creationId="{064919E9-E71F-4681-910F-0E12CC1B0200}"/>
          </ac:cxnSpMkLst>
        </pc:cxnChg>
        <pc:cxnChg chg="mod topLvl">
          <ac:chgData name="斉藤 徹" userId="33296064-e4da-4a39-8a9b-7979342510de" providerId="ADAL" clId="{0373B229-4CA6-4C5E-8EFC-25AF776E4B28}" dt="2021-10-07T03:34:47.952" v="1691" actId="164"/>
          <ac:cxnSpMkLst>
            <pc:docMk/>
            <pc:sldMk cId="1603770440" sldId="265"/>
            <ac:cxnSpMk id="38" creationId="{69F99451-F64A-43CE-A8AF-C1E4BA69ADD5}"/>
          </ac:cxnSpMkLst>
        </pc:cxnChg>
        <pc:cxnChg chg="add mod">
          <ac:chgData name="斉藤 徹" userId="33296064-e4da-4a39-8a9b-7979342510de" providerId="ADAL" clId="{0373B229-4CA6-4C5E-8EFC-25AF776E4B28}" dt="2021-10-07T03:34:47.952" v="1691" actId="164"/>
          <ac:cxnSpMkLst>
            <pc:docMk/>
            <pc:sldMk cId="1603770440" sldId="265"/>
            <ac:cxnSpMk id="50" creationId="{ECF47DBC-EA24-4116-9846-C1A373D6B410}"/>
          </ac:cxnSpMkLst>
        </pc:cxnChg>
        <pc:cxnChg chg="add mod">
          <ac:chgData name="斉藤 徹" userId="33296064-e4da-4a39-8a9b-7979342510de" providerId="ADAL" clId="{0373B229-4CA6-4C5E-8EFC-25AF776E4B28}" dt="2021-10-07T03:34:47.952" v="1691" actId="164"/>
          <ac:cxnSpMkLst>
            <pc:docMk/>
            <pc:sldMk cId="1603770440" sldId="265"/>
            <ac:cxnSpMk id="52" creationId="{7FB7585D-CE9C-4DB7-9731-EF385B65FC2E}"/>
          </ac:cxnSpMkLst>
        </pc:cxnChg>
      </pc:sldChg>
      <pc:sldChg chg="addSp delSp modSp add mod">
        <pc:chgData name="斉藤 徹" userId="33296064-e4da-4a39-8a9b-7979342510de" providerId="ADAL" clId="{0373B229-4CA6-4C5E-8EFC-25AF776E4B28}" dt="2021-10-07T03:52:28.358" v="2600" actId="207"/>
        <pc:sldMkLst>
          <pc:docMk/>
          <pc:sldMk cId="1265901565" sldId="266"/>
        </pc:sldMkLst>
        <pc:spChg chg="mod">
          <ac:chgData name="斉藤 徹" userId="33296064-e4da-4a39-8a9b-7979342510de" providerId="ADAL" clId="{0373B229-4CA6-4C5E-8EFC-25AF776E4B28}" dt="2021-10-07T03:48:06.407" v="2598" actId="27636"/>
          <ac:spMkLst>
            <pc:docMk/>
            <pc:sldMk cId="1265901565" sldId="266"/>
            <ac:spMk id="2" creationId="{AD6FF60B-B308-4D2E-B2E6-65F8BD220AE6}"/>
          </ac:spMkLst>
        </pc:spChg>
        <pc:spChg chg="del mod topLvl">
          <ac:chgData name="斉藤 徹" userId="33296064-e4da-4a39-8a9b-7979342510de" providerId="ADAL" clId="{0373B229-4CA6-4C5E-8EFC-25AF776E4B28}" dt="2021-10-07T03:37:06.275" v="1773" actId="21"/>
          <ac:spMkLst>
            <pc:docMk/>
            <pc:sldMk cId="1265901565" sldId="266"/>
            <ac:spMk id="7" creationId="{FC518A28-6847-467E-81B9-3B732EE485CE}"/>
          </ac:spMkLst>
        </pc:spChg>
        <pc:spChg chg="del mod topLvl">
          <ac:chgData name="斉藤 徹" userId="33296064-e4da-4a39-8a9b-7979342510de" providerId="ADAL" clId="{0373B229-4CA6-4C5E-8EFC-25AF776E4B28}" dt="2021-10-07T03:37:06.275" v="1773" actId="21"/>
          <ac:spMkLst>
            <pc:docMk/>
            <pc:sldMk cId="1265901565" sldId="266"/>
            <ac:spMk id="11" creationId="{1F30CFF4-3B25-4361-8CB7-8F6C6DBD756B}"/>
          </ac:spMkLst>
        </pc:spChg>
        <pc:spChg chg="mod topLvl">
          <ac:chgData name="斉藤 徹" userId="33296064-e4da-4a39-8a9b-7979342510de" providerId="ADAL" clId="{0373B229-4CA6-4C5E-8EFC-25AF776E4B28}" dt="2021-10-07T03:52:28.358" v="2600" actId="207"/>
          <ac:spMkLst>
            <pc:docMk/>
            <pc:sldMk cId="1265901565" sldId="266"/>
            <ac:spMk id="13" creationId="{E25C3402-B716-48FE-ABCC-7F86394BBFE4}"/>
          </ac:spMkLst>
        </pc:spChg>
        <pc:spChg chg="del mod topLvl">
          <ac:chgData name="斉藤 徹" userId="33296064-e4da-4a39-8a9b-7979342510de" providerId="ADAL" clId="{0373B229-4CA6-4C5E-8EFC-25AF776E4B28}" dt="2021-10-07T03:37:06.275" v="1773" actId="21"/>
          <ac:spMkLst>
            <pc:docMk/>
            <pc:sldMk cId="1265901565" sldId="266"/>
            <ac:spMk id="31" creationId="{549EAC64-8B54-4FBA-BCFF-0ECDE8662550}"/>
          </ac:spMkLst>
        </pc:spChg>
        <pc:spChg chg="del mod topLvl">
          <ac:chgData name="斉藤 徹" userId="33296064-e4da-4a39-8a9b-7979342510de" providerId="ADAL" clId="{0373B229-4CA6-4C5E-8EFC-25AF776E4B28}" dt="2021-10-07T03:37:06.275" v="1773" actId="21"/>
          <ac:spMkLst>
            <pc:docMk/>
            <pc:sldMk cId="1265901565" sldId="266"/>
            <ac:spMk id="32" creationId="{622690B5-6A59-479E-B7AD-3FD873513C46}"/>
          </ac:spMkLst>
        </pc:spChg>
        <pc:spChg chg="del mod topLvl">
          <ac:chgData name="斉藤 徹" userId="33296064-e4da-4a39-8a9b-7979342510de" providerId="ADAL" clId="{0373B229-4CA6-4C5E-8EFC-25AF776E4B28}" dt="2021-10-07T03:37:06.275" v="1773" actId="21"/>
          <ac:spMkLst>
            <pc:docMk/>
            <pc:sldMk cId="1265901565" sldId="266"/>
            <ac:spMk id="33" creationId="{23C3B862-0B49-4A8E-8EF9-F6A7EBA85676}"/>
          </ac:spMkLst>
        </pc:spChg>
        <pc:spChg chg="del mod topLvl">
          <ac:chgData name="斉藤 徹" userId="33296064-e4da-4a39-8a9b-7979342510de" providerId="ADAL" clId="{0373B229-4CA6-4C5E-8EFC-25AF776E4B28}" dt="2021-10-07T03:37:06.275" v="1773" actId="21"/>
          <ac:spMkLst>
            <pc:docMk/>
            <pc:sldMk cId="1265901565" sldId="266"/>
            <ac:spMk id="35" creationId="{F35153CA-8532-4FF2-B73A-BF63483F43C6}"/>
          </ac:spMkLst>
        </pc:spChg>
        <pc:spChg chg="add mod">
          <ac:chgData name="斉藤 徹" userId="33296064-e4da-4a39-8a9b-7979342510de" providerId="ADAL" clId="{0373B229-4CA6-4C5E-8EFC-25AF776E4B28}" dt="2021-10-07T03:47:25.180" v="2537" actId="113"/>
          <ac:spMkLst>
            <pc:docMk/>
            <pc:sldMk cId="1265901565" sldId="266"/>
            <ac:spMk id="36" creationId="{7A6F9568-D2D7-49A1-A27D-CC62587BFA10}"/>
          </ac:spMkLst>
        </pc:spChg>
        <pc:grpChg chg="del">
          <ac:chgData name="斉藤 徹" userId="33296064-e4da-4a39-8a9b-7979342510de" providerId="ADAL" clId="{0373B229-4CA6-4C5E-8EFC-25AF776E4B28}" dt="2021-10-07T03:37:01.516" v="1772" actId="21"/>
          <ac:grpSpMkLst>
            <pc:docMk/>
            <pc:sldMk cId="1265901565" sldId="266"/>
            <ac:grpSpMk id="57" creationId="{E0515F89-BD20-43F1-BDC6-0B725EEBBE59}"/>
          </ac:grpSpMkLst>
        </pc:grpChg>
        <pc:grpChg chg="del">
          <ac:chgData name="斉藤 徹" userId="33296064-e4da-4a39-8a9b-7979342510de" providerId="ADAL" clId="{0373B229-4CA6-4C5E-8EFC-25AF776E4B28}" dt="2021-10-07T03:36:15.250" v="1708" actId="165"/>
          <ac:grpSpMkLst>
            <pc:docMk/>
            <pc:sldMk cId="1265901565" sldId="266"/>
            <ac:grpSpMk id="58" creationId="{B03D03FB-D33F-482B-BD03-FF02F5D347F7}"/>
          </ac:grpSpMkLst>
        </pc:grpChg>
        <pc:cxnChg chg="mod">
          <ac:chgData name="斉藤 徹" userId="33296064-e4da-4a39-8a9b-7979342510de" providerId="ADAL" clId="{0373B229-4CA6-4C5E-8EFC-25AF776E4B28}" dt="2021-10-07T03:37:01.516" v="1772" actId="21"/>
          <ac:cxnSpMkLst>
            <pc:docMk/>
            <pc:sldMk cId="1265901565" sldId="266"/>
            <ac:cxnSpMk id="22" creationId="{1805FDD5-C61A-4118-A6F1-8D3C9B5D58CC}"/>
          </ac:cxnSpMkLst>
        </pc:cxnChg>
        <pc:cxnChg chg="mod">
          <ac:chgData name="斉藤 徹" userId="33296064-e4da-4a39-8a9b-7979342510de" providerId="ADAL" clId="{0373B229-4CA6-4C5E-8EFC-25AF776E4B28}" dt="2021-10-07T03:37:01.516" v="1772" actId="21"/>
          <ac:cxnSpMkLst>
            <pc:docMk/>
            <pc:sldMk cId="1265901565" sldId="266"/>
            <ac:cxnSpMk id="25" creationId="{3DBE5754-B609-4D4A-BA0B-E3A671AA3B50}"/>
          </ac:cxnSpMkLst>
        </pc:cxnChg>
        <pc:cxnChg chg="mod">
          <ac:chgData name="斉藤 徹" userId="33296064-e4da-4a39-8a9b-7979342510de" providerId="ADAL" clId="{0373B229-4CA6-4C5E-8EFC-25AF776E4B28}" dt="2021-10-07T03:37:01.516" v="1772" actId="21"/>
          <ac:cxnSpMkLst>
            <pc:docMk/>
            <pc:sldMk cId="1265901565" sldId="266"/>
            <ac:cxnSpMk id="28" creationId="{CEF54F24-760D-4F80-A985-C5B1EC71443B}"/>
          </ac:cxnSpMkLst>
        </pc:cxnChg>
        <pc:cxnChg chg="mod">
          <ac:chgData name="斉藤 徹" userId="33296064-e4da-4a39-8a9b-7979342510de" providerId="ADAL" clId="{0373B229-4CA6-4C5E-8EFC-25AF776E4B28}" dt="2021-10-07T03:37:01.516" v="1772" actId="21"/>
          <ac:cxnSpMkLst>
            <pc:docMk/>
            <pc:sldMk cId="1265901565" sldId="266"/>
            <ac:cxnSpMk id="30" creationId="{C586F2E7-FDA7-4A16-A8F4-EC0943BB5A48}"/>
          </ac:cxnSpMkLst>
        </pc:cxnChg>
        <pc:cxnChg chg="mod">
          <ac:chgData name="斉藤 徹" userId="33296064-e4da-4a39-8a9b-7979342510de" providerId="ADAL" clId="{0373B229-4CA6-4C5E-8EFC-25AF776E4B28}" dt="2021-10-07T03:37:01.516" v="1772" actId="21"/>
          <ac:cxnSpMkLst>
            <pc:docMk/>
            <pc:sldMk cId="1265901565" sldId="266"/>
            <ac:cxnSpMk id="34" creationId="{06FDD10A-E9FF-417C-98A3-3B9973C6EAC4}"/>
          </ac:cxnSpMkLst>
        </pc:cxnChg>
        <pc:cxnChg chg="mod">
          <ac:chgData name="斉藤 徹" userId="33296064-e4da-4a39-8a9b-7979342510de" providerId="ADAL" clId="{0373B229-4CA6-4C5E-8EFC-25AF776E4B28}" dt="2021-10-07T03:37:01.516" v="1772" actId="21"/>
          <ac:cxnSpMkLst>
            <pc:docMk/>
            <pc:sldMk cId="1265901565" sldId="266"/>
            <ac:cxnSpMk id="38" creationId="{69F99451-F64A-43CE-A8AF-C1E4BA69ADD5}"/>
          </ac:cxnSpMkLst>
        </pc:cxnChg>
        <pc:cxnChg chg="mod">
          <ac:chgData name="斉藤 徹" userId="33296064-e4da-4a39-8a9b-7979342510de" providerId="ADAL" clId="{0373B229-4CA6-4C5E-8EFC-25AF776E4B28}" dt="2021-10-07T03:37:01.516" v="1772" actId="21"/>
          <ac:cxnSpMkLst>
            <pc:docMk/>
            <pc:sldMk cId="1265901565" sldId="266"/>
            <ac:cxnSpMk id="50" creationId="{ECF47DBC-EA24-4116-9846-C1A373D6B410}"/>
          </ac:cxnSpMkLst>
        </pc:cxnChg>
        <pc:cxnChg chg="mod">
          <ac:chgData name="斉藤 徹" userId="33296064-e4da-4a39-8a9b-7979342510de" providerId="ADAL" clId="{0373B229-4CA6-4C5E-8EFC-25AF776E4B28}" dt="2021-10-07T03:37:01.516" v="1772" actId="21"/>
          <ac:cxnSpMkLst>
            <pc:docMk/>
            <pc:sldMk cId="1265901565" sldId="266"/>
            <ac:cxnSpMk id="52" creationId="{7FB7585D-CE9C-4DB7-9731-EF385B65FC2E}"/>
          </ac:cxnSpMkLst>
        </pc:cxnChg>
      </pc:sldChg>
      <pc:sldChg chg="addSp delSp modSp new mod modAnim">
        <pc:chgData name="斉藤 徹" userId="33296064-e4da-4a39-8a9b-7979342510de" providerId="ADAL" clId="{0373B229-4CA6-4C5E-8EFC-25AF776E4B28}" dt="2021-10-07T04:29:12.122" v="2694"/>
        <pc:sldMkLst>
          <pc:docMk/>
          <pc:sldMk cId="4125092193" sldId="267"/>
        </pc:sldMkLst>
        <pc:spChg chg="mod">
          <ac:chgData name="斉藤 徹" userId="33296064-e4da-4a39-8a9b-7979342510de" providerId="ADAL" clId="{0373B229-4CA6-4C5E-8EFC-25AF776E4B28}" dt="2021-10-07T04:16:09.779" v="2622" actId="20577"/>
          <ac:spMkLst>
            <pc:docMk/>
            <pc:sldMk cId="4125092193" sldId="267"/>
            <ac:spMk id="2" creationId="{9EAF6BD1-B852-4E29-8E3A-8F49213F0800}"/>
          </ac:spMkLst>
        </pc:spChg>
        <pc:spChg chg="mod">
          <ac:chgData name="斉藤 徹" userId="33296064-e4da-4a39-8a9b-7979342510de" providerId="ADAL" clId="{0373B229-4CA6-4C5E-8EFC-25AF776E4B28}" dt="2021-10-07T04:17:46.028" v="2642" actId="5793"/>
          <ac:spMkLst>
            <pc:docMk/>
            <pc:sldMk cId="4125092193" sldId="267"/>
            <ac:spMk id="3" creationId="{81CE2E4C-199A-4B35-B0E2-80F336B479A9}"/>
          </ac:spMkLst>
        </pc:spChg>
        <pc:spChg chg="add mod">
          <ac:chgData name="斉藤 徹" userId="33296064-e4da-4a39-8a9b-7979342510de" providerId="ADAL" clId="{0373B229-4CA6-4C5E-8EFC-25AF776E4B28}" dt="2021-10-07T04:17:39.190" v="2640" actId="1076"/>
          <ac:spMkLst>
            <pc:docMk/>
            <pc:sldMk cId="4125092193" sldId="267"/>
            <ac:spMk id="4" creationId="{23883B16-B38C-490E-9096-A36BC004F465}"/>
          </ac:spMkLst>
        </pc:spChg>
        <pc:spChg chg="add mod">
          <ac:chgData name="斉藤 徹" userId="33296064-e4da-4a39-8a9b-7979342510de" providerId="ADAL" clId="{0373B229-4CA6-4C5E-8EFC-25AF776E4B28}" dt="2021-10-07T04:19:10.422" v="2648" actId="208"/>
          <ac:spMkLst>
            <pc:docMk/>
            <pc:sldMk cId="4125092193" sldId="267"/>
            <ac:spMk id="5" creationId="{9B5A9FA4-5867-4078-8BF9-05AA295C0219}"/>
          </ac:spMkLst>
        </pc:spChg>
        <pc:spChg chg="add mod">
          <ac:chgData name="斉藤 徹" userId="33296064-e4da-4a39-8a9b-7979342510de" providerId="ADAL" clId="{0373B229-4CA6-4C5E-8EFC-25AF776E4B28}" dt="2021-10-07T04:17:39.190" v="2640" actId="1076"/>
          <ac:spMkLst>
            <pc:docMk/>
            <pc:sldMk cId="4125092193" sldId="267"/>
            <ac:spMk id="6" creationId="{FC053A32-DDDB-46D3-873D-2B43150114AD}"/>
          </ac:spMkLst>
        </pc:spChg>
        <pc:spChg chg="add mod">
          <ac:chgData name="斉藤 徹" userId="33296064-e4da-4a39-8a9b-7979342510de" providerId="ADAL" clId="{0373B229-4CA6-4C5E-8EFC-25AF776E4B28}" dt="2021-10-07T04:18:47.697" v="2646" actId="207"/>
          <ac:spMkLst>
            <pc:docMk/>
            <pc:sldMk cId="4125092193" sldId="267"/>
            <ac:spMk id="8" creationId="{9919DDD0-7B07-4F99-8824-4E7C8E5BD2CA}"/>
          </ac:spMkLst>
        </pc:spChg>
        <pc:spChg chg="add mod">
          <ac:chgData name="斉藤 徹" userId="33296064-e4da-4a39-8a9b-7979342510de" providerId="ADAL" clId="{0373B229-4CA6-4C5E-8EFC-25AF776E4B28}" dt="2021-10-07T04:17:39.190" v="2640" actId="1076"/>
          <ac:spMkLst>
            <pc:docMk/>
            <pc:sldMk cId="4125092193" sldId="267"/>
            <ac:spMk id="9" creationId="{11EC8464-127B-497E-9F39-87FBA5F49A5C}"/>
          </ac:spMkLst>
        </pc:spChg>
        <pc:spChg chg="add mod">
          <ac:chgData name="斉藤 徹" userId="33296064-e4da-4a39-8a9b-7979342510de" providerId="ADAL" clId="{0373B229-4CA6-4C5E-8EFC-25AF776E4B28}" dt="2021-10-07T04:17:39.190" v="2640" actId="1076"/>
          <ac:spMkLst>
            <pc:docMk/>
            <pc:sldMk cId="4125092193" sldId="267"/>
            <ac:spMk id="10" creationId="{DCC4BE3A-0815-4D53-9C5C-2B6CE1CFF8DB}"/>
          </ac:spMkLst>
        </pc:spChg>
        <pc:spChg chg="add mod">
          <ac:chgData name="斉藤 徹" userId="33296064-e4da-4a39-8a9b-7979342510de" providerId="ADAL" clId="{0373B229-4CA6-4C5E-8EFC-25AF776E4B28}" dt="2021-10-07T04:17:39.190" v="2640" actId="1076"/>
          <ac:spMkLst>
            <pc:docMk/>
            <pc:sldMk cId="4125092193" sldId="267"/>
            <ac:spMk id="12" creationId="{4BD14AFB-F219-4A28-B335-4E865D1C8B99}"/>
          </ac:spMkLst>
        </pc:spChg>
        <pc:spChg chg="add mod">
          <ac:chgData name="斉藤 徹" userId="33296064-e4da-4a39-8a9b-7979342510de" providerId="ADAL" clId="{0373B229-4CA6-4C5E-8EFC-25AF776E4B28}" dt="2021-10-07T04:18:53.276" v="2647" actId="207"/>
          <ac:spMkLst>
            <pc:docMk/>
            <pc:sldMk cId="4125092193" sldId="267"/>
            <ac:spMk id="13" creationId="{1E2C0BDE-97C5-44D0-AB3E-2BDAD2A99AF6}"/>
          </ac:spMkLst>
        </pc:spChg>
        <pc:spChg chg="add mod">
          <ac:chgData name="斉藤 徹" userId="33296064-e4da-4a39-8a9b-7979342510de" providerId="ADAL" clId="{0373B229-4CA6-4C5E-8EFC-25AF776E4B28}" dt="2021-10-07T04:17:39.190" v="2640" actId="1076"/>
          <ac:spMkLst>
            <pc:docMk/>
            <pc:sldMk cId="4125092193" sldId="267"/>
            <ac:spMk id="14" creationId="{339D2C68-3E15-4F03-8C0C-33C8335FBD31}"/>
          </ac:spMkLst>
        </pc:spChg>
        <pc:spChg chg="add mod">
          <ac:chgData name="斉藤 徹" userId="33296064-e4da-4a39-8a9b-7979342510de" providerId="ADAL" clId="{0373B229-4CA6-4C5E-8EFC-25AF776E4B28}" dt="2021-10-07T04:17:39.190" v="2640" actId="1076"/>
          <ac:spMkLst>
            <pc:docMk/>
            <pc:sldMk cId="4125092193" sldId="267"/>
            <ac:spMk id="16" creationId="{D0D3D90B-2F9E-40E8-8242-3F0400969422}"/>
          </ac:spMkLst>
        </pc:spChg>
        <pc:spChg chg="add mod">
          <ac:chgData name="斉藤 徹" userId="33296064-e4da-4a39-8a9b-7979342510de" providerId="ADAL" clId="{0373B229-4CA6-4C5E-8EFC-25AF776E4B28}" dt="2021-10-07T04:18:34.161" v="2645" actId="207"/>
          <ac:spMkLst>
            <pc:docMk/>
            <pc:sldMk cId="4125092193" sldId="267"/>
            <ac:spMk id="17" creationId="{7A100AAA-A812-4F93-8C6D-1E81090F1936}"/>
          </ac:spMkLst>
        </pc:spChg>
        <pc:spChg chg="add mod">
          <ac:chgData name="斉藤 徹" userId="33296064-e4da-4a39-8a9b-7979342510de" providerId="ADAL" clId="{0373B229-4CA6-4C5E-8EFC-25AF776E4B28}" dt="2021-10-07T04:17:39.190" v="2640" actId="1076"/>
          <ac:spMkLst>
            <pc:docMk/>
            <pc:sldMk cId="4125092193" sldId="267"/>
            <ac:spMk id="18" creationId="{4321200B-03E0-427F-9194-DEAF52897262}"/>
          </ac:spMkLst>
        </pc:spChg>
        <pc:spChg chg="add mod">
          <ac:chgData name="斉藤 徹" userId="33296064-e4da-4a39-8a9b-7979342510de" providerId="ADAL" clId="{0373B229-4CA6-4C5E-8EFC-25AF776E4B28}" dt="2021-10-07T04:20:18.399" v="2653" actId="1076"/>
          <ac:spMkLst>
            <pc:docMk/>
            <pc:sldMk cId="4125092193" sldId="267"/>
            <ac:spMk id="19" creationId="{E378350C-41AB-49F7-A673-B4B69077A0BB}"/>
          </ac:spMkLst>
        </pc:spChg>
        <pc:spChg chg="add mod">
          <ac:chgData name="斉藤 徹" userId="33296064-e4da-4a39-8a9b-7979342510de" providerId="ADAL" clId="{0373B229-4CA6-4C5E-8EFC-25AF776E4B28}" dt="2021-10-07T04:21:28.724" v="2692" actId="14100"/>
          <ac:spMkLst>
            <pc:docMk/>
            <pc:sldMk cId="4125092193" sldId="267"/>
            <ac:spMk id="20" creationId="{A09728CD-FCB6-4317-A3C1-F34CDD30B805}"/>
          </ac:spMkLst>
        </pc:spChg>
        <pc:spChg chg="add del mod">
          <ac:chgData name="斉藤 徹" userId="33296064-e4da-4a39-8a9b-7979342510de" providerId="ADAL" clId="{0373B229-4CA6-4C5E-8EFC-25AF776E4B28}" dt="2021-10-07T04:20:04.505" v="2649" actId="21"/>
          <ac:spMkLst>
            <pc:docMk/>
            <pc:sldMk cId="4125092193" sldId="267"/>
            <ac:spMk id="21" creationId="{10CBA833-04D7-43DC-BF14-A4960CCF2A46}"/>
          </ac:spMkLst>
        </pc:spChg>
        <pc:spChg chg="add mod">
          <ac:chgData name="斉藤 徹" userId="33296064-e4da-4a39-8a9b-7979342510de" providerId="ADAL" clId="{0373B229-4CA6-4C5E-8EFC-25AF776E4B28}" dt="2021-10-07T04:21:36.350" v="2693" actId="1076"/>
          <ac:spMkLst>
            <pc:docMk/>
            <pc:sldMk cId="4125092193" sldId="267"/>
            <ac:spMk id="22" creationId="{36C7EA76-26B4-4419-9883-EB8F3B7F2E75}"/>
          </ac:spMkLst>
        </pc:spChg>
        <pc:graphicFrameChg chg="add mod">
          <ac:chgData name="斉藤 徹" userId="33296064-e4da-4a39-8a9b-7979342510de" providerId="ADAL" clId="{0373B229-4CA6-4C5E-8EFC-25AF776E4B28}" dt="2021-10-07T04:17:39.190" v="2640" actId="1076"/>
          <ac:graphicFrameMkLst>
            <pc:docMk/>
            <pc:sldMk cId="4125092193" sldId="267"/>
            <ac:graphicFrameMk id="7" creationId="{2A1CF0FD-9A7E-4CC1-B71C-78EB92C76BC8}"/>
          </ac:graphicFrameMkLst>
        </pc:graphicFrameChg>
        <pc:graphicFrameChg chg="add mod">
          <ac:chgData name="斉藤 徹" userId="33296064-e4da-4a39-8a9b-7979342510de" providerId="ADAL" clId="{0373B229-4CA6-4C5E-8EFC-25AF776E4B28}" dt="2021-10-07T04:17:39.190" v="2640" actId="1076"/>
          <ac:graphicFrameMkLst>
            <pc:docMk/>
            <pc:sldMk cId="4125092193" sldId="267"/>
            <ac:graphicFrameMk id="11" creationId="{0AE1E840-CAD1-4AE8-AA5F-79D23A8E0A9B}"/>
          </ac:graphicFrameMkLst>
        </pc:graphicFrameChg>
        <pc:graphicFrameChg chg="add mod">
          <ac:chgData name="斉藤 徹" userId="33296064-e4da-4a39-8a9b-7979342510de" providerId="ADAL" clId="{0373B229-4CA6-4C5E-8EFC-25AF776E4B28}" dt="2021-10-07T04:17:39.190" v="2640" actId="1076"/>
          <ac:graphicFrameMkLst>
            <pc:docMk/>
            <pc:sldMk cId="4125092193" sldId="267"/>
            <ac:graphicFrameMk id="15" creationId="{A233094A-58F4-4934-A19D-AC7598BFCCA1}"/>
          </ac:graphicFrameMkLst>
        </pc:graphicFrameChg>
      </pc:sldChg>
      <pc:sldChg chg="addSp delSp modSp new mod">
        <pc:chgData name="斉藤 徹" userId="33296064-e4da-4a39-8a9b-7979342510de" providerId="ADAL" clId="{0373B229-4CA6-4C5E-8EFC-25AF776E4B28}" dt="2021-10-07T07:21:48.436" v="3281" actId="20577"/>
        <pc:sldMkLst>
          <pc:docMk/>
          <pc:sldMk cId="2864277121" sldId="268"/>
        </pc:sldMkLst>
        <pc:spChg chg="mod">
          <ac:chgData name="斉藤 徹" userId="33296064-e4da-4a39-8a9b-7979342510de" providerId="ADAL" clId="{0373B229-4CA6-4C5E-8EFC-25AF776E4B28}" dt="2021-10-07T07:21:48.436" v="3281" actId="20577"/>
          <ac:spMkLst>
            <pc:docMk/>
            <pc:sldMk cId="2864277121" sldId="268"/>
            <ac:spMk id="2" creationId="{AB849D59-A787-4366-912A-28F648C71B4A}"/>
          </ac:spMkLst>
        </pc:spChg>
        <pc:spChg chg="del">
          <ac:chgData name="斉藤 徹" userId="33296064-e4da-4a39-8a9b-7979342510de" providerId="ADAL" clId="{0373B229-4CA6-4C5E-8EFC-25AF776E4B28}" dt="2021-10-07T07:18:18.599" v="3212" actId="21"/>
          <ac:spMkLst>
            <pc:docMk/>
            <pc:sldMk cId="2864277121" sldId="268"/>
            <ac:spMk id="3" creationId="{22DCCCD2-0CD1-40AA-8345-C9810AC2BEBF}"/>
          </ac:spMkLst>
        </pc:spChg>
        <pc:spChg chg="add mod">
          <ac:chgData name="斉藤 徹" userId="33296064-e4da-4a39-8a9b-7979342510de" providerId="ADAL" clId="{0373B229-4CA6-4C5E-8EFC-25AF776E4B28}" dt="2021-10-07T07:19:04.347" v="3223" actId="1076"/>
          <ac:spMkLst>
            <pc:docMk/>
            <pc:sldMk cId="2864277121" sldId="268"/>
            <ac:spMk id="4" creationId="{4623E220-9E1D-4F4C-9BFC-1A1262A98200}"/>
          </ac:spMkLst>
        </pc:spChg>
        <pc:spChg chg="add mod">
          <ac:chgData name="斉藤 徹" userId="33296064-e4da-4a39-8a9b-7979342510de" providerId="ADAL" clId="{0373B229-4CA6-4C5E-8EFC-25AF776E4B28}" dt="2021-10-07T07:19:14.997" v="3225" actId="1076"/>
          <ac:spMkLst>
            <pc:docMk/>
            <pc:sldMk cId="2864277121" sldId="268"/>
            <ac:spMk id="5" creationId="{283E8611-CD2B-4BC0-BA67-092525DCCA8F}"/>
          </ac:spMkLst>
        </pc:spChg>
        <pc:spChg chg="add mod">
          <ac:chgData name="斉藤 徹" userId="33296064-e4da-4a39-8a9b-7979342510de" providerId="ADAL" clId="{0373B229-4CA6-4C5E-8EFC-25AF776E4B28}" dt="2021-10-07T07:19:21.785" v="3226" actId="1076"/>
          <ac:spMkLst>
            <pc:docMk/>
            <pc:sldMk cId="2864277121" sldId="268"/>
            <ac:spMk id="6" creationId="{407C3EEA-7A6A-48CB-A29D-0DD832D47A31}"/>
          </ac:spMkLst>
        </pc:spChg>
        <pc:spChg chg="add mod">
          <ac:chgData name="斉藤 徹" userId="33296064-e4da-4a39-8a9b-7979342510de" providerId="ADAL" clId="{0373B229-4CA6-4C5E-8EFC-25AF776E4B28}" dt="2021-10-07T07:21:26.082" v="3278" actId="1076"/>
          <ac:spMkLst>
            <pc:docMk/>
            <pc:sldMk cId="2864277121" sldId="268"/>
            <ac:spMk id="9" creationId="{4A560F06-05B0-4063-83CC-AA2A8AC37DF1}"/>
          </ac:spMkLst>
        </pc:spChg>
        <pc:picChg chg="add mod">
          <ac:chgData name="斉藤 徹" userId="33296064-e4da-4a39-8a9b-7979342510de" providerId="ADAL" clId="{0373B229-4CA6-4C5E-8EFC-25AF776E4B28}" dt="2021-10-07T07:20:12.166" v="3228" actId="1076"/>
          <ac:picMkLst>
            <pc:docMk/>
            <pc:sldMk cId="2864277121" sldId="268"/>
            <ac:picMk id="8" creationId="{F9A4F5CA-7CD6-483B-9AD1-4DBB5ECF06FF}"/>
          </ac:picMkLst>
        </pc:picChg>
      </pc:sldChg>
      <pc:sldChg chg="addSp delSp modSp add mod">
        <pc:chgData name="斉藤 徹" userId="33296064-e4da-4a39-8a9b-7979342510de" providerId="ADAL" clId="{0373B229-4CA6-4C5E-8EFC-25AF776E4B28}" dt="2021-10-07T09:38:46.256" v="4170" actId="20577"/>
        <pc:sldMkLst>
          <pc:docMk/>
          <pc:sldMk cId="779185937" sldId="269"/>
        </pc:sldMkLst>
        <pc:spChg chg="add mod ord">
          <ac:chgData name="斉藤 徹" userId="33296064-e4da-4a39-8a9b-7979342510de" providerId="ADAL" clId="{0373B229-4CA6-4C5E-8EFC-25AF776E4B28}" dt="2021-10-07T09:28:38.717" v="3933" actId="167"/>
          <ac:spMkLst>
            <pc:docMk/>
            <pc:sldMk cId="779185937" sldId="269"/>
            <ac:spMk id="3" creationId="{501E00E2-5BDE-4646-B535-26208175D843}"/>
          </ac:spMkLst>
        </pc:spChg>
        <pc:spChg chg="mod">
          <ac:chgData name="斉藤 徹" userId="33296064-e4da-4a39-8a9b-7979342510de" providerId="ADAL" clId="{0373B229-4CA6-4C5E-8EFC-25AF776E4B28}" dt="2021-10-07T09:37:48.130" v="4162" actId="207"/>
          <ac:spMkLst>
            <pc:docMk/>
            <pc:sldMk cId="779185937" sldId="269"/>
            <ac:spMk id="4" creationId="{4623E220-9E1D-4F4C-9BFC-1A1262A98200}"/>
          </ac:spMkLst>
        </pc:spChg>
        <pc:spChg chg="del">
          <ac:chgData name="斉藤 徹" userId="33296064-e4da-4a39-8a9b-7979342510de" providerId="ADAL" clId="{0373B229-4CA6-4C5E-8EFC-25AF776E4B28}" dt="2021-10-07T08:52:00.249" v="3285" actId="21"/>
          <ac:spMkLst>
            <pc:docMk/>
            <pc:sldMk cId="779185937" sldId="269"/>
            <ac:spMk id="5" creationId="{283E8611-CD2B-4BC0-BA67-092525DCCA8F}"/>
          </ac:spMkLst>
        </pc:spChg>
        <pc:spChg chg="del">
          <ac:chgData name="斉藤 徹" userId="33296064-e4da-4a39-8a9b-7979342510de" providerId="ADAL" clId="{0373B229-4CA6-4C5E-8EFC-25AF776E4B28}" dt="2021-10-07T08:51:57.346" v="3284" actId="21"/>
          <ac:spMkLst>
            <pc:docMk/>
            <pc:sldMk cId="779185937" sldId="269"/>
            <ac:spMk id="6" creationId="{407C3EEA-7A6A-48CB-A29D-0DD832D47A31}"/>
          </ac:spMkLst>
        </pc:spChg>
        <pc:spChg chg="del">
          <ac:chgData name="斉藤 徹" userId="33296064-e4da-4a39-8a9b-7979342510de" providerId="ADAL" clId="{0373B229-4CA6-4C5E-8EFC-25AF776E4B28}" dt="2021-10-07T08:51:55.734" v="3283" actId="21"/>
          <ac:spMkLst>
            <pc:docMk/>
            <pc:sldMk cId="779185937" sldId="269"/>
            <ac:spMk id="9" creationId="{4A560F06-05B0-4063-83CC-AA2A8AC37DF1}"/>
          </ac:spMkLst>
        </pc:spChg>
        <pc:spChg chg="add mod">
          <ac:chgData name="斉藤 徹" userId="33296064-e4da-4a39-8a9b-7979342510de" providerId="ADAL" clId="{0373B229-4CA6-4C5E-8EFC-25AF776E4B28}" dt="2021-10-07T09:38:17.956" v="4167" actId="1076"/>
          <ac:spMkLst>
            <pc:docMk/>
            <pc:sldMk cId="779185937" sldId="269"/>
            <ac:spMk id="10" creationId="{A4B6C209-E747-4860-9CD5-11683FBB5A3B}"/>
          </ac:spMkLst>
        </pc:spChg>
        <pc:spChg chg="add mod">
          <ac:chgData name="斉藤 徹" userId="33296064-e4da-4a39-8a9b-7979342510de" providerId="ADAL" clId="{0373B229-4CA6-4C5E-8EFC-25AF776E4B28}" dt="2021-10-07T09:38:46.256" v="4170" actId="20577"/>
          <ac:spMkLst>
            <pc:docMk/>
            <pc:sldMk cId="779185937" sldId="269"/>
            <ac:spMk id="11" creationId="{6E8A2223-3A7B-40E3-94DB-238971481E45}"/>
          </ac:spMkLst>
        </pc:spChg>
        <pc:spChg chg="add mod">
          <ac:chgData name="斉藤 徹" userId="33296064-e4da-4a39-8a9b-7979342510de" providerId="ADAL" clId="{0373B229-4CA6-4C5E-8EFC-25AF776E4B28}" dt="2021-10-07T09:38:30.611" v="4169" actId="1076"/>
          <ac:spMkLst>
            <pc:docMk/>
            <pc:sldMk cId="779185937" sldId="269"/>
            <ac:spMk id="12" creationId="{46D973DA-F9E5-4C6B-A3FD-7F59994ABB0D}"/>
          </ac:spMkLst>
        </pc:spChg>
        <pc:picChg chg="del">
          <ac:chgData name="斉藤 徹" userId="33296064-e4da-4a39-8a9b-7979342510de" providerId="ADAL" clId="{0373B229-4CA6-4C5E-8EFC-25AF776E4B28}" dt="2021-10-07T08:51:55.734" v="3283" actId="21"/>
          <ac:picMkLst>
            <pc:docMk/>
            <pc:sldMk cId="779185937" sldId="269"/>
            <ac:picMk id="8" creationId="{F9A4F5CA-7CD6-483B-9AD1-4DBB5ECF06FF}"/>
          </ac:picMkLst>
        </pc:picChg>
      </pc:sldChg>
      <pc:sldChg chg="addSp delSp modSp mod modAnim">
        <pc:chgData name="斉藤 徹" userId="33296064-e4da-4a39-8a9b-7979342510de" providerId="ADAL" clId="{0373B229-4CA6-4C5E-8EFC-25AF776E4B28}" dt="2021-10-07T23:54:25.822" v="4226" actId="1035"/>
        <pc:sldMkLst>
          <pc:docMk/>
          <pc:sldMk cId="275008510" sldId="272"/>
        </pc:sldMkLst>
        <pc:spChg chg="mod">
          <ac:chgData name="斉藤 徹" userId="33296064-e4da-4a39-8a9b-7979342510de" providerId="ADAL" clId="{0373B229-4CA6-4C5E-8EFC-25AF776E4B28}" dt="2021-10-07T23:53:16.796" v="4207" actId="1036"/>
          <ac:spMkLst>
            <pc:docMk/>
            <pc:sldMk cId="275008510" sldId="272"/>
            <ac:spMk id="3" creationId="{BB62A0CF-0951-4B9F-B171-08E06D249685}"/>
          </ac:spMkLst>
        </pc:spChg>
        <pc:spChg chg="add del mod">
          <ac:chgData name="斉藤 徹" userId="33296064-e4da-4a39-8a9b-7979342510de" providerId="ADAL" clId="{0373B229-4CA6-4C5E-8EFC-25AF776E4B28}" dt="2021-10-07T23:51:50.373" v="4188" actId="21"/>
          <ac:spMkLst>
            <pc:docMk/>
            <pc:sldMk cId="275008510" sldId="272"/>
            <ac:spMk id="4" creationId="{E3657BD2-1679-4373-819F-8B557E3F965B}"/>
          </ac:spMkLst>
        </pc:spChg>
        <pc:spChg chg="mod">
          <ac:chgData name="斉藤 徹" userId="33296064-e4da-4a39-8a9b-7979342510de" providerId="ADAL" clId="{0373B229-4CA6-4C5E-8EFC-25AF776E4B28}" dt="2021-10-07T23:54:25.822" v="4226" actId="1035"/>
          <ac:spMkLst>
            <pc:docMk/>
            <pc:sldMk cId="275008510" sldId="272"/>
            <ac:spMk id="9" creationId="{4386CFC7-AA0E-4D76-B2A9-E367D8790CD8}"/>
          </ac:spMkLst>
        </pc:spChg>
        <pc:spChg chg="mod">
          <ac:chgData name="斉藤 徹" userId="33296064-e4da-4a39-8a9b-7979342510de" providerId="ADAL" clId="{0373B229-4CA6-4C5E-8EFC-25AF776E4B28}" dt="2021-10-07T23:53:50.065" v="4217" actId="403"/>
          <ac:spMkLst>
            <pc:docMk/>
            <pc:sldMk cId="275008510" sldId="272"/>
            <ac:spMk id="16" creationId="{18B44FD2-5473-4D5F-AAB1-ED5B619F0AA4}"/>
          </ac:spMkLst>
        </pc:spChg>
        <pc:spChg chg="mod">
          <ac:chgData name="斉藤 徹" userId="33296064-e4da-4a39-8a9b-7979342510de" providerId="ADAL" clId="{0373B229-4CA6-4C5E-8EFC-25AF776E4B28}" dt="2021-10-07T23:53:27.694" v="4209" actId="403"/>
          <ac:spMkLst>
            <pc:docMk/>
            <pc:sldMk cId="275008510" sldId="272"/>
            <ac:spMk id="18" creationId="{83A786D7-E0D8-4340-871E-CE5CFB8EAA44}"/>
          </ac:spMkLst>
        </pc:spChg>
        <pc:spChg chg="mod">
          <ac:chgData name="斉藤 徹" userId="33296064-e4da-4a39-8a9b-7979342510de" providerId="ADAL" clId="{0373B229-4CA6-4C5E-8EFC-25AF776E4B28}" dt="2021-10-07T23:53:36.089" v="4215" actId="1036"/>
          <ac:spMkLst>
            <pc:docMk/>
            <pc:sldMk cId="275008510" sldId="272"/>
            <ac:spMk id="27" creationId="{F1BBB4A4-0120-4518-BCBD-3063B8A0973C}"/>
          </ac:spMkLst>
        </pc:spChg>
        <pc:spChg chg="add mod">
          <ac:chgData name="斉藤 徹" userId="33296064-e4da-4a39-8a9b-7979342510de" providerId="ADAL" clId="{0373B229-4CA6-4C5E-8EFC-25AF776E4B28}" dt="2021-10-07T23:52:25.094" v="4195" actId="14100"/>
          <ac:spMkLst>
            <pc:docMk/>
            <pc:sldMk cId="275008510" sldId="272"/>
            <ac:spMk id="28" creationId="{D62957A2-1BD8-4A34-8413-03197913870A}"/>
          </ac:spMkLst>
        </pc:spChg>
        <pc:spChg chg="mod">
          <ac:chgData name="斉藤 徹" userId="33296064-e4da-4a39-8a9b-7979342510de" providerId="ADAL" clId="{0373B229-4CA6-4C5E-8EFC-25AF776E4B28}" dt="2021-10-07T23:46:23.063" v="4173" actId="14100"/>
          <ac:spMkLst>
            <pc:docMk/>
            <pc:sldMk cId="275008510" sldId="272"/>
            <ac:spMk id="39" creationId="{1DB71218-943B-4E49-AF00-986621E98FFA}"/>
          </ac:spMkLst>
        </pc:spChg>
        <pc:spChg chg="mod">
          <ac:chgData name="斉藤 徹" userId="33296064-e4da-4a39-8a9b-7979342510de" providerId="ADAL" clId="{0373B229-4CA6-4C5E-8EFC-25AF776E4B28}" dt="2021-10-07T23:54:14.999" v="4224" actId="14100"/>
          <ac:spMkLst>
            <pc:docMk/>
            <pc:sldMk cId="275008510" sldId="272"/>
            <ac:spMk id="40" creationId="{F2E72A05-27A6-4F9C-A68B-28DAB8A0CC30}"/>
          </ac:spMkLst>
        </pc:spChg>
        <pc:spChg chg="mod">
          <ac:chgData name="斉藤 徹" userId="33296064-e4da-4a39-8a9b-7979342510de" providerId="ADAL" clId="{0373B229-4CA6-4C5E-8EFC-25AF776E4B28}" dt="2021-10-07T23:53:56.888" v="4223" actId="1036"/>
          <ac:spMkLst>
            <pc:docMk/>
            <pc:sldMk cId="275008510" sldId="272"/>
            <ac:spMk id="41" creationId="{DB0DB75F-9EF8-4642-AE8F-F00FFBB1734D}"/>
          </ac:spMkLst>
        </pc:spChg>
        <pc:spChg chg="mod">
          <ac:chgData name="斉藤 徹" userId="33296064-e4da-4a39-8a9b-7979342510de" providerId="ADAL" clId="{0373B229-4CA6-4C5E-8EFC-25AF776E4B28}" dt="2021-10-07T23:54:17.921" v="4225" actId="14100"/>
          <ac:spMkLst>
            <pc:docMk/>
            <pc:sldMk cId="275008510" sldId="272"/>
            <ac:spMk id="42" creationId="{6503F827-6EA2-40A2-A6BA-38E454BC11D1}"/>
          </ac:spMkLst>
        </pc:spChg>
        <pc:spChg chg="del mod">
          <ac:chgData name="斉藤 徹" userId="33296064-e4da-4a39-8a9b-7979342510de" providerId="ADAL" clId="{0373B229-4CA6-4C5E-8EFC-25AF776E4B28}" dt="2021-10-07T23:52:26.730" v="4197"/>
          <ac:spMkLst>
            <pc:docMk/>
            <pc:sldMk cId="275008510" sldId="272"/>
            <ac:spMk id="47" creationId="{6817FCA3-CF34-494C-84BD-47EF89D954EA}"/>
          </ac:spMkLst>
        </pc:spChg>
        <pc:cxnChg chg="mod">
          <ac:chgData name="斉藤 徹" userId="33296064-e4da-4a39-8a9b-7979342510de" providerId="ADAL" clId="{0373B229-4CA6-4C5E-8EFC-25AF776E4B28}" dt="2021-10-07T23:53:16.796" v="4207" actId="1036"/>
          <ac:cxnSpMkLst>
            <pc:docMk/>
            <pc:sldMk cId="275008510" sldId="272"/>
            <ac:cxnSpMk id="5" creationId="{10EC5EB6-C359-46FA-9CE1-427C78C665C4}"/>
          </ac:cxnSpMkLst>
        </pc:cxnChg>
        <pc:cxnChg chg="add del">
          <ac:chgData name="斉藤 徹" userId="33296064-e4da-4a39-8a9b-7979342510de" providerId="ADAL" clId="{0373B229-4CA6-4C5E-8EFC-25AF776E4B28}" dt="2021-10-07T23:49:37.474" v="4179" actId="21"/>
          <ac:cxnSpMkLst>
            <pc:docMk/>
            <pc:sldMk cId="275008510" sldId="272"/>
            <ac:cxnSpMk id="8" creationId="{7AA5EF8A-AA86-4156-BCA6-9EC74A0041CC}"/>
          </ac:cxnSpMkLst>
        </pc:cxnChg>
        <pc:cxnChg chg="add del mod">
          <ac:chgData name="斉藤 徹" userId="33296064-e4da-4a39-8a9b-7979342510de" providerId="ADAL" clId="{0373B229-4CA6-4C5E-8EFC-25AF776E4B28}" dt="2021-10-07T23:51:50.373" v="4188" actId="21"/>
          <ac:cxnSpMkLst>
            <pc:docMk/>
            <pc:sldMk cId="275008510" sldId="272"/>
            <ac:cxnSpMk id="25" creationId="{165CCAEB-C1A2-4629-BC59-A536DC12DC4A}"/>
          </ac:cxnSpMkLst>
        </pc:cxnChg>
        <pc:cxnChg chg="add mod">
          <ac:chgData name="斉藤 徹" userId="33296064-e4da-4a39-8a9b-7979342510de" providerId="ADAL" clId="{0373B229-4CA6-4C5E-8EFC-25AF776E4B28}" dt="2021-10-07T23:52:41.524" v="4200" actId="14100"/>
          <ac:cxnSpMkLst>
            <pc:docMk/>
            <pc:sldMk cId="275008510" sldId="272"/>
            <ac:cxnSpMk id="29" creationId="{F038B224-78CC-408F-8284-1D927B46F562}"/>
          </ac:cxnSpMkLst>
        </pc:cxnChg>
        <pc:cxnChg chg="mod">
          <ac:chgData name="斉藤 徹" userId="33296064-e4da-4a39-8a9b-7979342510de" providerId="ADAL" clId="{0373B229-4CA6-4C5E-8EFC-25AF776E4B28}" dt="2021-10-07T23:53:36.089" v="4215" actId="1036"/>
          <ac:cxnSpMkLst>
            <pc:docMk/>
            <pc:sldMk cId="275008510" sldId="272"/>
            <ac:cxnSpMk id="31" creationId="{FF5C8083-15B2-4EE0-A9D7-40490564430E}"/>
          </ac:cxnSpMkLst>
        </pc:cxnChg>
      </pc:sldChg>
      <pc:sldChg chg="modSp new mod">
        <pc:chgData name="斉藤 徹" userId="33296064-e4da-4a39-8a9b-7979342510de" providerId="ADAL" clId="{0373B229-4CA6-4C5E-8EFC-25AF776E4B28}" dt="2021-10-08T07:20:00.780" v="4730" actId="207"/>
        <pc:sldMkLst>
          <pc:docMk/>
          <pc:sldMk cId="4286400542" sldId="274"/>
        </pc:sldMkLst>
        <pc:spChg chg="mod">
          <ac:chgData name="斉藤 徹" userId="33296064-e4da-4a39-8a9b-7979342510de" providerId="ADAL" clId="{0373B229-4CA6-4C5E-8EFC-25AF776E4B28}" dt="2021-10-08T07:13:46.130" v="4245" actId="20577"/>
          <ac:spMkLst>
            <pc:docMk/>
            <pc:sldMk cId="4286400542" sldId="274"/>
            <ac:spMk id="2" creationId="{F561B750-1B8D-4A15-B9FE-EE445596DB6D}"/>
          </ac:spMkLst>
        </pc:spChg>
        <pc:spChg chg="mod">
          <ac:chgData name="斉藤 徹" userId="33296064-e4da-4a39-8a9b-7979342510de" providerId="ADAL" clId="{0373B229-4CA6-4C5E-8EFC-25AF776E4B28}" dt="2021-10-08T07:20:00.780" v="4730" actId="207"/>
          <ac:spMkLst>
            <pc:docMk/>
            <pc:sldMk cId="4286400542" sldId="274"/>
            <ac:spMk id="3" creationId="{9C6CDCC8-EBDA-4E0B-82F3-47A80801A7CF}"/>
          </ac:spMkLst>
        </pc:spChg>
      </pc:sldChg>
    </pc:docChg>
  </pc:docChgLst>
  <pc:docChgLst>
    <pc:chgData name="斉藤 徹" userId="33296064-e4da-4a39-8a9b-7979342510de" providerId="ADAL" clId="{ADD82F57-6BE5-432B-93C9-D1A5B0F48BD1}"/>
    <pc:docChg chg="addSld modSld">
      <pc:chgData name="斉藤 徹" userId="33296064-e4da-4a39-8a9b-7979342510de" providerId="ADAL" clId="{ADD82F57-6BE5-432B-93C9-D1A5B0F48BD1}" dt="2021-11-04T01:34:43.801" v="1"/>
      <pc:docMkLst>
        <pc:docMk/>
      </pc:docMkLst>
      <pc:sldChg chg="add">
        <pc:chgData name="斉藤 徹" userId="33296064-e4da-4a39-8a9b-7979342510de" providerId="ADAL" clId="{ADD82F57-6BE5-432B-93C9-D1A5B0F48BD1}" dt="2021-11-04T01:34:12.349" v="0"/>
        <pc:sldMkLst>
          <pc:docMk/>
          <pc:sldMk cId="775380575" sldId="281"/>
        </pc:sldMkLst>
      </pc:sldChg>
      <pc:sldChg chg="add">
        <pc:chgData name="斉藤 徹" userId="33296064-e4da-4a39-8a9b-7979342510de" providerId="ADAL" clId="{ADD82F57-6BE5-432B-93C9-D1A5B0F48BD1}" dt="2021-11-04T01:34:43.801" v="1"/>
        <pc:sldMkLst>
          <pc:docMk/>
          <pc:sldMk cId="73137160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1265-D885-41B6-9570-D49921A4FD71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5161-70A6-4D76-937F-431F33F3C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9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5161-70A6-4D76-937F-431F33F3C79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12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9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8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98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8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92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96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6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70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saitoh.net/~t-saitoh/2021-11-rec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400"/>
              <a:t>福井大学</a:t>
            </a:r>
            <a:br>
              <a:rPr kumimoji="1" lang="en-US" altLang="ja-JP" sz="4400"/>
            </a:br>
            <a:r>
              <a:rPr kumimoji="1" lang="ja-JP" altLang="en-US" sz="4400"/>
              <a:t>リカレント</a:t>
            </a:r>
            <a:br>
              <a:rPr kumimoji="1" lang="en-US" altLang="ja-JP" sz="4400"/>
            </a:br>
            <a:r>
              <a:rPr kumimoji="1" lang="ja-JP" altLang="en-US" sz="4400"/>
              <a:t>教育プログラム</a:t>
            </a:r>
            <a:br>
              <a:rPr kumimoji="1" lang="en-US" altLang="ja-JP" sz="4400"/>
            </a:br>
            <a:r>
              <a:rPr kumimoji="1" lang="ja-JP" altLang="en-US" sz="4400"/>
              <a:t>プログラミング応用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400" b="1" i="0" u="none" strike="noStrike">
                <a:solidFill>
                  <a:srgbClr val="0070C0"/>
                </a:solidFill>
                <a:effectLst/>
                <a:latin typeface="游ゴシック" panose="020B0400000000000000" pitchFamily="50" charset="-128"/>
              </a:rPr>
              <a:t>(2) JavaScript</a:t>
            </a:r>
            <a:r>
              <a:rPr lang="ja-JP" altLang="en-US" sz="2400" b="1" i="0" u="none" strike="noStrike">
                <a:solidFill>
                  <a:srgbClr val="0070C0"/>
                </a:solidFill>
                <a:effectLst/>
                <a:ea typeface="游ゴシック" panose="020B0400000000000000" pitchFamily="50" charset="-128"/>
              </a:rPr>
              <a:t>による</a:t>
            </a:r>
            <a:br>
              <a:rPr lang="en-US" altLang="ja-JP" sz="2400" b="1" i="0" u="none" strike="noStrike">
                <a:solidFill>
                  <a:srgbClr val="0070C0"/>
                </a:solidFill>
                <a:effectLst/>
                <a:ea typeface="游ゴシック" panose="020B0400000000000000" pitchFamily="50" charset="-128"/>
              </a:rPr>
            </a:br>
            <a:r>
              <a:rPr lang="ja-JP" altLang="en-US" sz="2400" b="1" i="0" u="none" strike="noStrike">
                <a:solidFill>
                  <a:srgbClr val="0070C0"/>
                </a:solidFill>
                <a:effectLst/>
                <a:ea typeface="游ゴシック" panose="020B0400000000000000" pitchFamily="50" charset="-128"/>
              </a:rPr>
              <a:t>フロントエンドプログラミング</a:t>
            </a:r>
            <a:r>
              <a:rPr lang="ja-JP" altLang="en-US" sz="2400" b="1" i="0" u="none" strike="noStrike">
                <a:solidFill>
                  <a:srgbClr val="0070C0"/>
                </a:solidFill>
                <a:effectLst/>
                <a:latin typeface="游ゴシック" panose="020B0400000000000000" pitchFamily="50" charset="-128"/>
              </a:rPr>
              <a:t> </a:t>
            </a:r>
            <a:r>
              <a:rPr lang="en-US" altLang="ja-JP" sz="2400" b="1" i="0" u="none" strike="noStrike">
                <a:solidFill>
                  <a:srgbClr val="0070C0"/>
                </a:solidFill>
                <a:effectLst/>
                <a:latin typeface="游ゴシック" panose="020B0400000000000000" pitchFamily="50" charset="-128"/>
              </a:rPr>
              <a:t>(11/14)</a:t>
            </a:r>
            <a:r>
              <a:rPr lang="ja-JP" altLang="en-US" sz="2400" b="0" i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​</a:t>
            </a:r>
            <a:br>
              <a:rPr lang="en-US" altLang="ja-JP" b="0" i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AA500C2-DB73-4B2F-A3E5-5D7EEDCA5FD3}"/>
              </a:ext>
            </a:extLst>
          </p:cNvPr>
          <p:cNvSpPr/>
          <p:nvPr/>
        </p:nvSpPr>
        <p:spPr>
          <a:xfrm>
            <a:off x="615322" y="1093244"/>
            <a:ext cx="1444487" cy="144448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1B750-1B8D-4A15-B9FE-EE445596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JavaScript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DOM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CDCC8-EBDA-4E0B-82F3-47A80801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ja-JP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</a:t>
            </a:r>
            <a:r>
              <a:rPr lang="ja-JP" alt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とは</a:t>
            </a:r>
          </a:p>
          <a:p>
            <a:pPr marL="457200" lvl="1" indent="0" fontAlgn="base">
              <a:buNone/>
            </a:pPr>
            <a:r>
              <a:rPr lang="en-US" altLang="ja-JP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Object Model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の略で、</a:t>
            </a:r>
            <a:br>
              <a:rPr lang="en-US" altLang="ja-JP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ja-JP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ja-JP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ページで表示する内容を</a:t>
            </a:r>
            <a:br>
              <a:rPr lang="en-US" altLang="ja-JP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ja-JP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プログラムから利用するための機能。</a:t>
            </a:r>
            <a:br>
              <a:rPr lang="en-US" altLang="ja-JP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ja-JP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ページの</a:t>
            </a:r>
            <a:r>
              <a:rPr lang="en-US" altLang="ja-JP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の構造を書き換え、</a:t>
            </a:r>
            <a:br>
              <a:rPr lang="en-US" altLang="ja-JP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ja-JP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表示結果をコントールします。</a:t>
            </a:r>
            <a:endParaRPr kumimoji="1" lang="en-US" altLang="ja-JP" sz="2400" dirty="0"/>
          </a:p>
        </p:txBody>
      </p:sp>
      <p:pic>
        <p:nvPicPr>
          <p:cNvPr id="1026" name="Picture 2" descr="MS-09�@�h�� | ドム, マンガアート, ガンダム">
            <a:extLst>
              <a:ext uri="{FF2B5EF4-FFF2-40B4-BE49-F238E27FC236}">
                <a16:creationId xmlns:a16="http://schemas.microsoft.com/office/drawing/2014/main" id="{42C12948-7DDB-4A85-B4BD-6B84B01C6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55" y="228967"/>
            <a:ext cx="1613844" cy="23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0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06435-3624-4085-A155-957B6F30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AF8E0E8C-90ED-4A48-B123-45501ADA3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7" y="161884"/>
            <a:ext cx="7433564" cy="6534231"/>
          </a:xfr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E2887FBA-0889-4DAF-9214-B4D3AFFF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56" y="4229021"/>
            <a:ext cx="2838026" cy="198259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F11EE5C-398F-47C5-949C-930552EF786C}"/>
              </a:ext>
            </a:extLst>
          </p:cNvPr>
          <p:cNvSpPr/>
          <p:nvPr/>
        </p:nvSpPr>
        <p:spPr>
          <a:xfrm>
            <a:off x="4168935" y="216813"/>
            <a:ext cx="4528255" cy="769580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800" b="1">
                <a:solidFill>
                  <a:srgbClr val="FF0000"/>
                </a:solidFill>
              </a:rPr>
              <a:t>基本的な型</a:t>
            </a:r>
            <a:r>
              <a:rPr kumimoji="1" lang="en-US" altLang="ja-JP" sz="2800" b="1">
                <a:solidFill>
                  <a:srgbClr val="FF0000"/>
                </a:solidFill>
              </a:rPr>
              <a:t>(1)</a:t>
            </a:r>
          </a:p>
          <a:p>
            <a:pPr algn="ctr"/>
            <a:r>
              <a:rPr lang="en-US" altLang="ja-JP" sz="2400" b="1">
                <a:solidFill>
                  <a:srgbClr val="FF0000"/>
                </a:solidFill>
                <a:ea typeface="游ゴシック"/>
              </a:rPr>
              <a:t>sample4.html</a:t>
            </a:r>
          </a:p>
        </p:txBody>
      </p:sp>
    </p:spTree>
    <p:extLst>
      <p:ext uri="{BB962C8B-B14F-4D97-AF65-F5344CB8AC3E}">
        <p14:creationId xmlns:p14="http://schemas.microsoft.com/office/powerpoint/2010/main" val="210647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06435-3624-4085-A155-957B6F30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AF8E0E8C-90ED-4A48-B123-45501ADA3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7" y="161884"/>
            <a:ext cx="7433564" cy="6534231"/>
          </a:xfr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E2887FBA-0889-4DAF-9214-B4D3AFFF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56" y="4229021"/>
            <a:ext cx="2838026" cy="198259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F11EE5C-398F-47C5-949C-930552EF786C}"/>
              </a:ext>
            </a:extLst>
          </p:cNvPr>
          <p:cNvSpPr/>
          <p:nvPr/>
        </p:nvSpPr>
        <p:spPr>
          <a:xfrm>
            <a:off x="4168935" y="216813"/>
            <a:ext cx="4528255" cy="769580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rgbClr val="FF0000"/>
                </a:solidFill>
              </a:rPr>
              <a:t>基本的な型</a:t>
            </a:r>
            <a:r>
              <a:rPr kumimoji="1" lang="en-US" altLang="ja-JP" sz="2800" b="1">
                <a:solidFill>
                  <a:srgbClr val="FF0000"/>
                </a:solidFill>
              </a:rPr>
              <a:t>(2)</a:t>
            </a:r>
            <a:endParaRPr kumimoji="1" lang="ja-JP" altLang="en-US" sz="2800" b="1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52D3D04-81F1-4B85-A5A9-933F86E478AC}"/>
              </a:ext>
            </a:extLst>
          </p:cNvPr>
          <p:cNvSpPr/>
          <p:nvPr/>
        </p:nvSpPr>
        <p:spPr>
          <a:xfrm>
            <a:off x="2125847" y="3562521"/>
            <a:ext cx="3638849" cy="929966"/>
          </a:xfrm>
          <a:prstGeom prst="roundRect">
            <a:avLst>
              <a:gd name="adj" fmla="val 85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7D3487F-483C-4F22-B8E4-2812D2F43A7E}"/>
              </a:ext>
            </a:extLst>
          </p:cNvPr>
          <p:cNvSpPr/>
          <p:nvPr/>
        </p:nvSpPr>
        <p:spPr>
          <a:xfrm>
            <a:off x="1628891" y="1966350"/>
            <a:ext cx="4864674" cy="929966"/>
          </a:xfrm>
          <a:prstGeom prst="roundRect">
            <a:avLst>
              <a:gd name="adj" fmla="val 85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E8ED205-4DBE-4D3F-9ED0-62E07D6FC094}"/>
              </a:ext>
            </a:extLst>
          </p:cNvPr>
          <p:cNvSpPr/>
          <p:nvPr/>
        </p:nvSpPr>
        <p:spPr>
          <a:xfrm>
            <a:off x="761135" y="420462"/>
            <a:ext cx="2725444" cy="1049234"/>
          </a:xfrm>
          <a:prstGeom prst="wedgeRoundRectCallout">
            <a:avLst>
              <a:gd name="adj1" fmla="val 35712"/>
              <a:gd name="adj2" fmla="val 91776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0070C0"/>
                </a:solidFill>
              </a:rPr>
              <a:t>let </a:t>
            </a:r>
            <a:r>
              <a:rPr kumimoji="1" lang="ja-JP" altLang="en-US" sz="2000">
                <a:solidFill>
                  <a:srgbClr val="0070C0"/>
                </a:solidFill>
              </a:rPr>
              <a:t>変数名 </a:t>
            </a:r>
            <a:r>
              <a:rPr kumimoji="1" lang="en-US" altLang="ja-JP" sz="2000">
                <a:solidFill>
                  <a:srgbClr val="0070C0"/>
                </a:solidFill>
              </a:rPr>
              <a:t>= </a:t>
            </a:r>
            <a:r>
              <a:rPr kumimoji="1" lang="ja-JP" altLang="en-US" sz="2000">
                <a:solidFill>
                  <a:srgbClr val="0070C0"/>
                </a:solidFill>
              </a:rPr>
              <a:t>初期値 </a:t>
            </a:r>
            <a:r>
              <a:rPr kumimoji="1" lang="en-US" altLang="ja-JP" sz="2000">
                <a:solidFill>
                  <a:srgbClr val="0070C0"/>
                </a:solidFill>
              </a:rPr>
              <a:t>;</a:t>
            </a:r>
          </a:p>
          <a:p>
            <a:pPr algn="ctr"/>
            <a:r>
              <a:rPr kumimoji="1" lang="ja-JP" altLang="en-US" sz="2000">
                <a:solidFill>
                  <a:srgbClr val="0070C0"/>
                </a:solidFill>
              </a:rPr>
              <a:t>型</a:t>
            </a:r>
            <a:r>
              <a:rPr kumimoji="1" lang="en-US" altLang="ja-JP" sz="2000">
                <a:solidFill>
                  <a:srgbClr val="0070C0"/>
                </a:solidFill>
              </a:rPr>
              <a:t>: </a:t>
            </a:r>
            <a:r>
              <a:rPr kumimoji="1" lang="ja-JP" altLang="en-US" sz="2000">
                <a:solidFill>
                  <a:srgbClr val="0070C0"/>
                </a:solidFill>
              </a:rPr>
              <a:t>数値</a:t>
            </a:r>
            <a:r>
              <a:rPr kumimoji="1" lang="en-US" altLang="ja-JP" sz="2000">
                <a:solidFill>
                  <a:srgbClr val="0070C0"/>
                </a:solidFill>
              </a:rPr>
              <a:t>, </a:t>
            </a:r>
            <a:r>
              <a:rPr kumimoji="1" lang="ja-JP" altLang="en-US" sz="2000">
                <a:solidFill>
                  <a:srgbClr val="0070C0"/>
                </a:solidFill>
              </a:rPr>
              <a:t>文字列 </a:t>
            </a:r>
            <a:r>
              <a:rPr kumimoji="1" lang="en-US" altLang="ja-JP" sz="2000">
                <a:solidFill>
                  <a:srgbClr val="0070C0"/>
                </a:solidFill>
              </a:rPr>
              <a:t>, </a:t>
            </a:r>
            <a:r>
              <a:rPr kumimoji="1" lang="ja-JP" altLang="en-US" sz="2000">
                <a:solidFill>
                  <a:srgbClr val="0070C0"/>
                </a:solidFill>
              </a:rPr>
              <a:t>配列</a:t>
            </a:r>
            <a:endParaRPr kumimoji="1" lang="en-US" altLang="ja-JP" sz="2000">
              <a:solidFill>
                <a:srgbClr val="0070C0"/>
              </a:solidFill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4419A361-170B-46EE-A32D-B8117E36A8F6}"/>
              </a:ext>
            </a:extLst>
          </p:cNvPr>
          <p:cNvSpPr/>
          <p:nvPr/>
        </p:nvSpPr>
        <p:spPr>
          <a:xfrm>
            <a:off x="1219827" y="5069684"/>
            <a:ext cx="2725444" cy="1049234"/>
          </a:xfrm>
          <a:prstGeom prst="wedgeRoundRectCallout">
            <a:avLst>
              <a:gd name="adj1" fmla="val 29877"/>
              <a:gd name="adj2" fmla="val -103994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“+”</a:t>
            </a:r>
            <a:r>
              <a:rPr kumimoji="1" lang="ja-JP" altLang="en-US" sz="2000">
                <a:solidFill>
                  <a:srgbClr val="FF0000"/>
                </a:solidFill>
              </a:rPr>
              <a:t>で文字列で繋げて</a:t>
            </a:r>
            <a:endParaRPr kumimoji="1" lang="en-US" altLang="ja-JP" sz="200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000">
                <a:solidFill>
                  <a:srgbClr val="FF0000"/>
                </a:solidFill>
              </a:rPr>
              <a:t>書き並べてみた。</a:t>
            </a:r>
            <a:endParaRPr kumimoji="1" lang="en-US" altLang="ja-JP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BAC92-06B9-40B7-BC38-B7A3D609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, タイムライン&#10;&#10;自動的に生成された説明">
            <a:extLst>
              <a:ext uri="{FF2B5EF4-FFF2-40B4-BE49-F238E27FC236}">
                <a16:creationId xmlns:a16="http://schemas.microsoft.com/office/drawing/2014/main" id="{F399182F-99D2-48A2-BE21-F6F16813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6" y="371795"/>
            <a:ext cx="6783593" cy="6266301"/>
          </a:xfrm>
        </p:spPr>
      </p:pic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8F5FC1D4-ACBD-4CC9-A197-7C2602ADE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51" y="2996275"/>
            <a:ext cx="2377119" cy="333826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ACC1529-A5D6-4AC3-BA1B-4B6FB4BE2E98}"/>
              </a:ext>
            </a:extLst>
          </p:cNvPr>
          <p:cNvSpPr/>
          <p:nvPr/>
        </p:nvSpPr>
        <p:spPr>
          <a:xfrm>
            <a:off x="4168935" y="216813"/>
            <a:ext cx="4528255" cy="769580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800" b="1">
                <a:solidFill>
                  <a:srgbClr val="FF0000"/>
                </a:solidFill>
              </a:rPr>
              <a:t>制御構文</a:t>
            </a:r>
            <a:r>
              <a:rPr kumimoji="1" lang="en-US" altLang="ja-JP" sz="2800" b="1">
                <a:solidFill>
                  <a:srgbClr val="FF0000"/>
                </a:solidFill>
              </a:rPr>
              <a:t>(1)</a:t>
            </a:r>
          </a:p>
          <a:p>
            <a:pPr algn="ctr"/>
            <a:r>
              <a:rPr lang="en-US" altLang="ja-JP" sz="2400" b="1">
                <a:solidFill>
                  <a:srgbClr val="FF0000"/>
                </a:solidFill>
                <a:ea typeface="游ゴシック"/>
              </a:rPr>
              <a:t>sample5.html</a:t>
            </a:r>
          </a:p>
        </p:txBody>
      </p:sp>
    </p:spTree>
    <p:extLst>
      <p:ext uri="{BB962C8B-B14F-4D97-AF65-F5344CB8AC3E}">
        <p14:creationId xmlns:p14="http://schemas.microsoft.com/office/powerpoint/2010/main" val="371572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FF60B-B308-4D2E-B2E6-65F8BD22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制御構文</a:t>
            </a:r>
            <a:r>
              <a:rPr kumimoji="1" lang="en-US" altLang="ja-JP"/>
              <a:t>(2)</a:t>
            </a:r>
            <a:br>
              <a:rPr kumimoji="1" lang="en-US" altLang="ja-JP"/>
            </a:br>
            <a:r>
              <a:rPr kumimoji="1" lang="en-US" altLang="ja-JP"/>
              <a:t>	</a:t>
            </a:r>
            <a:r>
              <a:rPr lang="ja-JP" altLang="en-US"/>
              <a:t>数値を変化させながらの繰り返し</a:t>
            </a:r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B38D429-A26A-4BD5-A66D-06342B52517E}"/>
              </a:ext>
            </a:extLst>
          </p:cNvPr>
          <p:cNvGrpSpPr/>
          <p:nvPr/>
        </p:nvGrpSpPr>
        <p:grpSpPr>
          <a:xfrm>
            <a:off x="525420" y="2515183"/>
            <a:ext cx="5049416" cy="1491258"/>
            <a:chOff x="1450852" y="1787495"/>
            <a:chExt cx="5049416" cy="149125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CEBE10CF-E527-43D4-BF2A-512D78E53C03}"/>
                </a:ext>
              </a:extLst>
            </p:cNvPr>
            <p:cNvSpPr/>
            <p:nvPr/>
          </p:nvSpPr>
          <p:spPr>
            <a:xfrm>
              <a:off x="2165604" y="2118034"/>
              <a:ext cx="1120936" cy="307114"/>
            </a:xfrm>
            <a:prstGeom prst="roundRect">
              <a:avLst>
                <a:gd name="adj" fmla="val 85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346E1D5-80F9-4192-A859-6C1CF51EA6A8}"/>
                </a:ext>
              </a:extLst>
            </p:cNvPr>
            <p:cNvSpPr/>
            <p:nvPr/>
          </p:nvSpPr>
          <p:spPr>
            <a:xfrm>
              <a:off x="3543828" y="2118034"/>
              <a:ext cx="1120936" cy="307114"/>
            </a:xfrm>
            <a:prstGeom prst="roundRect">
              <a:avLst>
                <a:gd name="adj" fmla="val 85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79861EF1-6433-43A2-B40E-2ADB311F8007}"/>
                </a:ext>
              </a:extLst>
            </p:cNvPr>
            <p:cNvSpPr/>
            <p:nvPr/>
          </p:nvSpPr>
          <p:spPr>
            <a:xfrm>
              <a:off x="5035826" y="2118033"/>
              <a:ext cx="749874" cy="299331"/>
            </a:xfrm>
            <a:prstGeom prst="roundRect">
              <a:avLst>
                <a:gd name="adj" fmla="val 85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C518A28-6847-467E-81B9-3B732EE485CE}"/>
                </a:ext>
              </a:extLst>
            </p:cNvPr>
            <p:cNvSpPr/>
            <p:nvPr/>
          </p:nvSpPr>
          <p:spPr>
            <a:xfrm>
              <a:off x="1867428" y="2576826"/>
              <a:ext cx="1120936" cy="307114"/>
            </a:xfrm>
            <a:prstGeom prst="roundRect">
              <a:avLst>
                <a:gd name="adj" fmla="val 85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3D7A95C-CED0-4522-9D38-3FC76B84EC35}"/>
                </a:ext>
              </a:extLst>
            </p:cNvPr>
            <p:cNvSpPr txBox="1"/>
            <p:nvPr/>
          </p:nvSpPr>
          <p:spPr>
            <a:xfrm>
              <a:off x="2871844" y="1787495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A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ED84315-310E-44AF-B54F-BFA5BD0DF259}"/>
                </a:ext>
              </a:extLst>
            </p:cNvPr>
            <p:cNvSpPr txBox="1"/>
            <p:nvPr/>
          </p:nvSpPr>
          <p:spPr>
            <a:xfrm>
              <a:off x="4215812" y="1799039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B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BC1D07D-AD20-42DF-BA17-0CCE0CDAC95F}"/>
                </a:ext>
              </a:extLst>
            </p:cNvPr>
            <p:cNvSpPr txBox="1"/>
            <p:nvPr/>
          </p:nvSpPr>
          <p:spPr>
            <a:xfrm>
              <a:off x="5410763" y="2376771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C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F30CFF4-3B25-4361-8CB7-8F6C6DBD756B}"/>
                </a:ext>
              </a:extLst>
            </p:cNvPr>
            <p:cNvSpPr txBox="1"/>
            <p:nvPr/>
          </p:nvSpPr>
          <p:spPr>
            <a:xfrm>
              <a:off x="2445838" y="2878643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D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25C3402-B716-48FE-ABCC-7F86394BBFE4}"/>
                </a:ext>
              </a:extLst>
            </p:cNvPr>
            <p:cNvSpPr txBox="1"/>
            <p:nvPr/>
          </p:nvSpPr>
          <p:spPr>
            <a:xfrm>
              <a:off x="1450852" y="2053976"/>
              <a:ext cx="50494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for(  </a:t>
              </a:r>
              <a:r>
                <a:rPr kumimoji="1" lang="en-US" altLang="ja-JP" sz="2000" err="1">
                  <a:latin typeface="Consolas" panose="020B0609020204030204" pitchFamily="49" charset="0"/>
                </a:rPr>
                <a:t>i</a:t>
              </a:r>
              <a:r>
                <a:rPr kumimoji="1" lang="en-US" altLang="ja-JP" sz="2000">
                  <a:latin typeface="Consolas" panose="020B0609020204030204" pitchFamily="49" charset="0"/>
                </a:rPr>
                <a:t> = 0  ;  </a:t>
              </a:r>
              <a:r>
                <a:rPr kumimoji="1" lang="en-US" altLang="ja-JP" sz="2000" err="1">
                  <a:latin typeface="Consolas" panose="020B0609020204030204" pitchFamily="49" charset="0"/>
                </a:rPr>
                <a:t>i</a:t>
              </a:r>
              <a:r>
                <a:rPr kumimoji="1" lang="en-US" altLang="ja-JP" sz="2000">
                  <a:latin typeface="Consolas" panose="020B0609020204030204" pitchFamily="49" charset="0"/>
                </a:rPr>
                <a:t> &lt; n  ;  </a:t>
              </a:r>
              <a:r>
                <a:rPr kumimoji="1" lang="en-US" altLang="ja-JP" sz="2000" err="1">
                  <a:latin typeface="Consolas" panose="020B0609020204030204" pitchFamily="49" charset="0"/>
                </a:rPr>
                <a:t>i</a:t>
              </a:r>
              <a:r>
                <a:rPr kumimoji="1" lang="en-US" altLang="ja-JP" sz="2000">
                  <a:latin typeface="Consolas" panose="020B0609020204030204" pitchFamily="49" charset="0"/>
                </a:rPr>
                <a:t>++  ) {</a:t>
              </a:r>
            </a:p>
            <a:p>
              <a:pPr marL="0" indent="0">
                <a:buNone/>
              </a:pPr>
              <a:br>
                <a:rPr kumimoji="1" lang="en-US" altLang="ja-JP" sz="1200">
                  <a:latin typeface="Consolas" panose="020B0609020204030204" pitchFamily="49" charset="0"/>
                </a:rPr>
              </a:br>
              <a:r>
                <a:rPr lang="en-US" altLang="ja-JP" sz="2000">
                  <a:latin typeface="Consolas" panose="020B0609020204030204" pitchFamily="49" charset="0"/>
                </a:rPr>
                <a:t>    </a:t>
              </a:r>
              <a:r>
                <a:rPr lang="ja-JP" altLang="en-US" sz="2000">
                  <a:latin typeface="Consolas" panose="020B0609020204030204" pitchFamily="49" charset="0"/>
                </a:rPr>
                <a:t>処理 </a:t>
              </a:r>
              <a:r>
                <a:rPr lang="en-US" altLang="ja-JP" sz="200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F8A2655F-FAB0-40CD-BD97-7E023BE4666C}"/>
              </a:ext>
            </a:extLst>
          </p:cNvPr>
          <p:cNvGrpSpPr/>
          <p:nvPr/>
        </p:nvGrpSpPr>
        <p:grpSpPr>
          <a:xfrm>
            <a:off x="5991412" y="2526727"/>
            <a:ext cx="2071376" cy="2372140"/>
            <a:chOff x="5897217" y="2173357"/>
            <a:chExt cx="2071376" cy="237214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B9BBB7E-2191-4411-9692-21878CC3BE17}"/>
                </a:ext>
              </a:extLst>
            </p:cNvPr>
            <p:cNvSpPr/>
            <p:nvPr/>
          </p:nvSpPr>
          <p:spPr>
            <a:xfrm>
              <a:off x="6268278" y="2173357"/>
              <a:ext cx="11661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err="1">
                  <a:solidFill>
                    <a:schemeClr val="tx1"/>
                  </a:solidFill>
                </a:rPr>
                <a:t>i</a:t>
              </a:r>
              <a:r>
                <a:rPr kumimoji="1" lang="en-US" altLang="ja-JP">
                  <a:solidFill>
                    <a:schemeClr val="tx1"/>
                  </a:solidFill>
                </a:rPr>
                <a:t> = 0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ひし形 15">
              <a:extLst>
                <a:ext uri="{FF2B5EF4-FFF2-40B4-BE49-F238E27FC236}">
                  <a16:creationId xmlns:a16="http://schemas.microsoft.com/office/drawing/2014/main" id="{9EE423AC-9D97-4007-97B0-9A74DA038839}"/>
                </a:ext>
              </a:extLst>
            </p:cNvPr>
            <p:cNvSpPr/>
            <p:nvPr/>
          </p:nvSpPr>
          <p:spPr>
            <a:xfrm>
              <a:off x="6093498" y="2828782"/>
              <a:ext cx="1515751" cy="40011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err="1"/>
                <a:t>i</a:t>
              </a:r>
              <a:r>
                <a:rPr kumimoji="1" lang="en-US" altLang="ja-JP"/>
                <a:t> &lt; n</a:t>
              </a:r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FDB9712-EB96-4C5A-8173-949ACB15B7AC}"/>
                </a:ext>
              </a:extLst>
            </p:cNvPr>
            <p:cNvSpPr/>
            <p:nvPr/>
          </p:nvSpPr>
          <p:spPr>
            <a:xfrm>
              <a:off x="6268278" y="3388023"/>
              <a:ext cx="11661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処理 </a:t>
              </a:r>
              <a:r>
                <a:rPr kumimoji="1" lang="en-US" altLang="ja-JP">
                  <a:solidFill>
                    <a:schemeClr val="tx1"/>
                  </a:solidFill>
                </a:rPr>
                <a:t>;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BA14B81-5A47-4984-AB2F-F3BF9C4013F2}"/>
                </a:ext>
              </a:extLst>
            </p:cNvPr>
            <p:cNvSpPr/>
            <p:nvPr/>
          </p:nvSpPr>
          <p:spPr>
            <a:xfrm>
              <a:off x="6268278" y="3947264"/>
              <a:ext cx="11661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err="1">
                  <a:solidFill>
                    <a:schemeClr val="tx1"/>
                  </a:solidFill>
                </a:rPr>
                <a:t>i</a:t>
              </a:r>
              <a:r>
                <a:rPr kumimoji="1" lang="en-US" altLang="ja-JP">
                  <a:solidFill>
                    <a:schemeClr val="tx1"/>
                  </a:solidFill>
                </a:rPr>
                <a:t>++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3DBE5754-B609-4D4A-BA0B-E3A671AA3B50}"/>
                </a:ext>
              </a:extLst>
            </p:cNvPr>
            <p:cNvCxnSpPr>
              <a:stCxn id="21" idx="2"/>
            </p:cNvCxnSpPr>
            <p:nvPr/>
          </p:nvCxnSpPr>
          <p:spPr>
            <a:xfrm rot="5400000">
              <a:off x="6275235" y="3969357"/>
              <a:ext cx="198122" cy="95415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カギ線 26">
              <a:extLst>
                <a:ext uri="{FF2B5EF4-FFF2-40B4-BE49-F238E27FC236}">
                  <a16:creationId xmlns:a16="http://schemas.microsoft.com/office/drawing/2014/main" id="{0FC25256-2C96-478A-A63B-904D444354A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56832" y="3164371"/>
              <a:ext cx="1795773" cy="888498"/>
            </a:xfrm>
            <a:prstGeom prst="bentConnector3">
              <a:avLst>
                <a:gd name="adj1" fmla="val 1001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586F2E7-FDA7-4A16-A8F4-EC0943BB5A48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851374" y="2573467"/>
              <a:ext cx="0" cy="255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6FDD10A-E9FF-417C-98A3-3B9973C6EAC4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6851374" y="3228892"/>
              <a:ext cx="0" cy="159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064919E9-E71F-4681-910F-0E12CC1B0200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>
              <a:off x="6851374" y="3788133"/>
              <a:ext cx="0" cy="159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コネクタ: カギ線 37">
              <a:extLst>
                <a:ext uri="{FF2B5EF4-FFF2-40B4-BE49-F238E27FC236}">
                  <a16:creationId xmlns:a16="http://schemas.microsoft.com/office/drawing/2014/main" id="{69F99451-F64A-43CE-A8AF-C1E4BA69ADD5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7609249" y="3028837"/>
              <a:ext cx="156525" cy="15166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39566CE-5BD3-4011-8156-16FE517E1F7C}"/>
                </a:ext>
              </a:extLst>
            </p:cNvPr>
            <p:cNvSpPr txBox="1"/>
            <p:nvPr/>
          </p:nvSpPr>
          <p:spPr>
            <a:xfrm>
              <a:off x="7329015" y="2199071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A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473112E-E0D4-4210-BBE9-34A911D2DF8B}"/>
                </a:ext>
              </a:extLst>
            </p:cNvPr>
            <p:cNvSpPr txBox="1"/>
            <p:nvPr/>
          </p:nvSpPr>
          <p:spPr>
            <a:xfrm>
              <a:off x="6021211" y="2679865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B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66EC4E6E-1D93-4F3E-9604-C8997691A6B2}"/>
                </a:ext>
              </a:extLst>
            </p:cNvPr>
            <p:cNvSpPr txBox="1"/>
            <p:nvPr/>
          </p:nvSpPr>
          <p:spPr>
            <a:xfrm>
              <a:off x="6938037" y="3978565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C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14FA54D-33C1-4CC6-8A93-A26E7BFC244E}"/>
                </a:ext>
              </a:extLst>
            </p:cNvPr>
            <p:cNvSpPr txBox="1"/>
            <p:nvPr/>
          </p:nvSpPr>
          <p:spPr>
            <a:xfrm>
              <a:off x="6962119" y="3374568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D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05FEBD70-3DD5-4DDE-9E32-7B74B6B73AB5}"/>
                </a:ext>
              </a:extLst>
            </p:cNvPr>
            <p:cNvSpPr txBox="1"/>
            <p:nvPr/>
          </p:nvSpPr>
          <p:spPr>
            <a:xfrm>
              <a:off x="7008270" y="3027083"/>
              <a:ext cx="66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yes</a:t>
              </a:r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84F4B10-10C0-45A4-A086-46E9E58B178B}"/>
                </a:ext>
              </a:extLst>
            </p:cNvPr>
            <p:cNvSpPr txBox="1"/>
            <p:nvPr/>
          </p:nvSpPr>
          <p:spPr>
            <a:xfrm>
              <a:off x="7306028" y="2649881"/>
              <a:ext cx="66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no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13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FF60B-B308-4D2E-B2E6-65F8BD22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制御構文</a:t>
            </a:r>
            <a:r>
              <a:rPr kumimoji="1" lang="en-US" altLang="ja-JP"/>
              <a:t>(3)</a:t>
            </a:r>
            <a:br>
              <a:rPr kumimoji="1" lang="en-US" altLang="ja-JP"/>
            </a:br>
            <a:r>
              <a:rPr kumimoji="1" lang="en-US" altLang="ja-JP"/>
              <a:t>	</a:t>
            </a:r>
            <a:r>
              <a:rPr kumimoji="1" lang="ja-JP" altLang="en-US"/>
              <a:t>配列各要素の繰り返し処理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79B198D-60CA-4F71-BC9A-5A010E74F3AA}"/>
              </a:ext>
            </a:extLst>
          </p:cNvPr>
          <p:cNvGrpSpPr/>
          <p:nvPr/>
        </p:nvGrpSpPr>
        <p:grpSpPr>
          <a:xfrm>
            <a:off x="1247229" y="2649142"/>
            <a:ext cx="5049416" cy="1839514"/>
            <a:chOff x="525420" y="2781664"/>
            <a:chExt cx="5049416" cy="183951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CEBE10CF-E527-43D4-BF2A-512D78E53C03}"/>
                </a:ext>
              </a:extLst>
            </p:cNvPr>
            <p:cNvSpPr/>
            <p:nvPr/>
          </p:nvSpPr>
          <p:spPr>
            <a:xfrm>
              <a:off x="980535" y="3918640"/>
              <a:ext cx="1120936" cy="307114"/>
            </a:xfrm>
            <a:prstGeom prst="roundRect">
              <a:avLst>
                <a:gd name="adj" fmla="val 85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C518A28-6847-467E-81B9-3B732EE485CE}"/>
                </a:ext>
              </a:extLst>
            </p:cNvPr>
            <p:cNvSpPr/>
            <p:nvPr/>
          </p:nvSpPr>
          <p:spPr>
            <a:xfrm>
              <a:off x="1279927" y="3423163"/>
              <a:ext cx="1403646" cy="326621"/>
            </a:xfrm>
            <a:prstGeom prst="roundRect">
              <a:avLst>
                <a:gd name="adj" fmla="val 85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F30CFF4-3B25-4361-8CB7-8F6C6DBD756B}"/>
                </a:ext>
              </a:extLst>
            </p:cNvPr>
            <p:cNvSpPr txBox="1"/>
            <p:nvPr/>
          </p:nvSpPr>
          <p:spPr>
            <a:xfrm>
              <a:off x="2403339" y="3718585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A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25C3402-B716-48FE-ABCC-7F86394BBFE4}"/>
                </a:ext>
              </a:extLst>
            </p:cNvPr>
            <p:cNvSpPr txBox="1"/>
            <p:nvPr/>
          </p:nvSpPr>
          <p:spPr>
            <a:xfrm>
              <a:off x="525420" y="2781664"/>
              <a:ext cx="50494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let a = [ 11 , 22 , 33 , 44 ] ;</a:t>
              </a:r>
            </a:p>
            <a:p>
              <a:pPr marL="0" indent="0">
                <a:buNone/>
              </a:pPr>
              <a:endParaRPr kumimoji="1" lang="en-US" altLang="ja-JP" sz="200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for(  </a:t>
              </a:r>
              <a:r>
                <a:rPr kumimoji="1" lang="en-US" altLang="ja-JP" sz="2000" err="1">
                  <a:latin typeface="Consolas" panose="020B0609020204030204" pitchFamily="49" charset="0"/>
                </a:rPr>
                <a:t>i</a:t>
              </a:r>
              <a:r>
                <a:rPr kumimoji="1" lang="en-US" altLang="ja-JP" sz="2000">
                  <a:latin typeface="Consolas" panose="020B0609020204030204" pitchFamily="49" charset="0"/>
                </a:rPr>
                <a:t>  of  a  ) {</a:t>
              </a:r>
            </a:p>
            <a:p>
              <a:pPr marL="0" indent="0">
                <a:buNone/>
              </a:pPr>
              <a:br>
                <a:rPr kumimoji="1" lang="en-US" altLang="ja-JP" sz="1200">
                  <a:latin typeface="Consolas" panose="020B0609020204030204" pitchFamily="49" charset="0"/>
                </a:rPr>
              </a:br>
              <a:r>
                <a:rPr lang="en-US" altLang="ja-JP" sz="2000">
                  <a:latin typeface="Consolas" panose="020B0609020204030204" pitchFamily="49" charset="0"/>
                </a:rPr>
                <a:t>    </a:t>
              </a:r>
              <a:r>
                <a:rPr lang="ja-JP" altLang="en-US" sz="2000">
                  <a:latin typeface="Consolas" panose="020B0609020204030204" pitchFamily="49" charset="0"/>
                </a:rPr>
                <a:t>処理 </a:t>
              </a:r>
              <a:r>
                <a:rPr lang="en-US" altLang="ja-JP" sz="2000">
                  <a:latin typeface="Consolas" panose="020B0609020204030204" pitchFamily="49" charset="0"/>
                </a:rPr>
                <a:t>;</a:t>
              </a:r>
            </a:p>
            <a:p>
              <a:r>
                <a:rPr kumimoji="1" lang="en-US" altLang="ja-JP" sz="2000">
                  <a:latin typeface="Consolas" panose="020B0609020204030204" pitchFamily="49" charset="0"/>
                </a:rPr>
                <a:t>} 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3835289-C04F-40C0-8C27-A9A880CB7AF6}"/>
                </a:ext>
              </a:extLst>
            </p:cNvPr>
            <p:cNvSpPr txBox="1"/>
            <p:nvPr/>
          </p:nvSpPr>
          <p:spPr>
            <a:xfrm>
              <a:off x="1690369" y="4221068"/>
              <a:ext cx="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B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F366752-AC69-448F-8F30-2551E96967EF}"/>
              </a:ext>
            </a:extLst>
          </p:cNvPr>
          <p:cNvGrpSpPr/>
          <p:nvPr/>
        </p:nvGrpSpPr>
        <p:grpSpPr>
          <a:xfrm>
            <a:off x="6406991" y="2649142"/>
            <a:ext cx="1607843" cy="1848935"/>
            <a:chOff x="5685182" y="2781664"/>
            <a:chExt cx="1607843" cy="1848935"/>
          </a:xfrm>
        </p:grpSpPr>
        <p:sp>
          <p:nvSpPr>
            <p:cNvPr id="3" name="四角形: 上の 2 つの角を切り取る 2">
              <a:extLst>
                <a:ext uri="{FF2B5EF4-FFF2-40B4-BE49-F238E27FC236}">
                  <a16:creationId xmlns:a16="http://schemas.microsoft.com/office/drawing/2014/main" id="{0C04776E-405E-4247-B354-CF131D8B4434}"/>
                </a:ext>
              </a:extLst>
            </p:cNvPr>
            <p:cNvSpPr/>
            <p:nvPr/>
          </p:nvSpPr>
          <p:spPr>
            <a:xfrm>
              <a:off x="5685183" y="2781664"/>
              <a:ext cx="1497495" cy="478371"/>
            </a:xfrm>
            <a:prstGeom prst="snip2SameRect">
              <a:avLst>
                <a:gd name="adj1" fmla="val 5000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err="1">
                  <a:latin typeface="Consolas" panose="020B0609020204030204" pitchFamily="49" charset="0"/>
                </a:rPr>
                <a:t>i</a:t>
              </a:r>
              <a:r>
                <a:rPr kumimoji="1" lang="en-US" altLang="ja-JP">
                  <a:latin typeface="Consolas" panose="020B0609020204030204" pitchFamily="49" charset="0"/>
                </a:rPr>
                <a:t> of a</a:t>
              </a:r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32" name="四角形: 上の 2 つの角を切り取る 31">
              <a:extLst>
                <a:ext uri="{FF2B5EF4-FFF2-40B4-BE49-F238E27FC236}">
                  <a16:creationId xmlns:a16="http://schemas.microsoft.com/office/drawing/2014/main" id="{E31171D7-03C4-436D-9008-03AA8D4B15EF}"/>
                </a:ext>
              </a:extLst>
            </p:cNvPr>
            <p:cNvSpPr/>
            <p:nvPr/>
          </p:nvSpPr>
          <p:spPr>
            <a:xfrm flipV="1">
              <a:off x="5685182" y="4230489"/>
              <a:ext cx="1497495" cy="400110"/>
            </a:xfrm>
            <a:prstGeom prst="snip2SameRect">
              <a:avLst>
                <a:gd name="adj1" fmla="val 5000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6784DF1-1752-42BE-9ABB-EDFBD5D11461}"/>
                </a:ext>
              </a:extLst>
            </p:cNvPr>
            <p:cNvSpPr/>
            <p:nvPr/>
          </p:nvSpPr>
          <p:spPr>
            <a:xfrm>
              <a:off x="5685182" y="3525078"/>
              <a:ext cx="1497495" cy="478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処理 </a:t>
              </a:r>
              <a:r>
                <a:rPr kumimoji="1" lang="en-US" altLang="ja-JP"/>
                <a:t>;</a:t>
              </a:r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261A75F-8024-4918-929A-F931F985B946}"/>
                </a:ext>
              </a:extLst>
            </p:cNvPr>
            <p:cNvSpPr txBox="1"/>
            <p:nvPr/>
          </p:nvSpPr>
          <p:spPr>
            <a:xfrm>
              <a:off x="6732557" y="2918267"/>
              <a:ext cx="5604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A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648CE7-D82F-44ED-8802-BBE70232A1E2}"/>
                </a:ext>
              </a:extLst>
            </p:cNvPr>
            <p:cNvSpPr txBox="1"/>
            <p:nvPr/>
          </p:nvSpPr>
          <p:spPr>
            <a:xfrm>
              <a:off x="6698248" y="3586473"/>
              <a:ext cx="5604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B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AB67212-6B69-4E26-A817-9EA4088E5FF2}"/>
                </a:ext>
              </a:extLst>
            </p:cNvPr>
            <p:cNvCxnSpPr>
              <a:stCxn id="3" idx="1"/>
              <a:endCxn id="12" idx="0"/>
            </p:cNvCxnSpPr>
            <p:nvPr/>
          </p:nvCxnSpPr>
          <p:spPr>
            <a:xfrm flipH="1">
              <a:off x="6433930" y="3260035"/>
              <a:ext cx="1" cy="265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C9F2FA9-0283-4D29-BC5E-5792246CB0EB}"/>
                </a:ext>
              </a:extLst>
            </p:cNvPr>
            <p:cNvCxnSpPr>
              <a:stCxn id="12" idx="2"/>
              <a:endCxn id="32" idx="1"/>
            </p:cNvCxnSpPr>
            <p:nvPr/>
          </p:nvCxnSpPr>
          <p:spPr>
            <a:xfrm>
              <a:off x="6433930" y="4003449"/>
              <a:ext cx="0" cy="227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4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FF60B-B308-4D2E-B2E6-65F8BD22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制御構文</a:t>
            </a:r>
            <a:r>
              <a:rPr kumimoji="1" lang="en-US" altLang="ja-JP"/>
              <a:t>(4)</a:t>
            </a:r>
            <a:br>
              <a:rPr kumimoji="1" lang="en-US" altLang="ja-JP"/>
            </a:br>
            <a:r>
              <a:rPr kumimoji="1" lang="en-US" altLang="ja-JP"/>
              <a:t>	</a:t>
            </a:r>
            <a:r>
              <a:rPr kumimoji="1" lang="ja-JP" altLang="en-US"/>
              <a:t>条件判定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03D03FB-D33F-482B-BD03-FF02F5D347F7}"/>
              </a:ext>
            </a:extLst>
          </p:cNvPr>
          <p:cNvGrpSpPr/>
          <p:nvPr/>
        </p:nvGrpSpPr>
        <p:grpSpPr>
          <a:xfrm>
            <a:off x="525420" y="2622640"/>
            <a:ext cx="5049416" cy="2716128"/>
            <a:chOff x="525420" y="2622640"/>
            <a:chExt cx="5049416" cy="2716128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C518A28-6847-467E-81B9-3B732EE485CE}"/>
                </a:ext>
              </a:extLst>
            </p:cNvPr>
            <p:cNvSpPr/>
            <p:nvPr/>
          </p:nvSpPr>
          <p:spPr>
            <a:xfrm>
              <a:off x="1690369" y="4322858"/>
              <a:ext cx="2152762" cy="355159"/>
            </a:xfrm>
            <a:prstGeom prst="roundRect">
              <a:avLst>
                <a:gd name="adj" fmla="val 85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F30CFF4-3B25-4361-8CB7-8F6C6DBD756B}"/>
                </a:ext>
              </a:extLst>
            </p:cNvPr>
            <p:cNvSpPr txBox="1"/>
            <p:nvPr/>
          </p:nvSpPr>
          <p:spPr>
            <a:xfrm>
              <a:off x="3750618" y="4331935"/>
              <a:ext cx="972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false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25C3402-B716-48FE-ABCC-7F86394BBFE4}"/>
                </a:ext>
              </a:extLst>
            </p:cNvPr>
            <p:cNvSpPr txBox="1"/>
            <p:nvPr/>
          </p:nvSpPr>
          <p:spPr>
            <a:xfrm>
              <a:off x="525420" y="2622640"/>
              <a:ext cx="5049416" cy="2716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for(  </a:t>
              </a:r>
              <a:r>
                <a:rPr kumimoji="1" lang="en-US" altLang="ja-JP" sz="2000" err="1">
                  <a:latin typeface="Consolas" panose="020B0609020204030204" pitchFamily="49" charset="0"/>
                </a:rPr>
                <a:t>i</a:t>
              </a:r>
              <a:r>
                <a:rPr kumimoji="1" lang="en-US" altLang="ja-JP" sz="2000">
                  <a:latin typeface="Consolas" panose="020B0609020204030204" pitchFamily="49" charset="0"/>
                </a:rPr>
                <a:t> = 0  ;  </a:t>
              </a:r>
              <a:r>
                <a:rPr kumimoji="1" lang="en-US" altLang="ja-JP" sz="2000" err="1">
                  <a:latin typeface="Consolas" panose="020B0609020204030204" pitchFamily="49" charset="0"/>
                </a:rPr>
                <a:t>i</a:t>
              </a:r>
              <a:r>
                <a:rPr kumimoji="1" lang="en-US" altLang="ja-JP" sz="2000">
                  <a:latin typeface="Consolas" panose="020B0609020204030204" pitchFamily="49" charset="0"/>
                </a:rPr>
                <a:t> &lt; n  ;  </a:t>
              </a:r>
              <a:r>
                <a:rPr kumimoji="1" lang="en-US" altLang="ja-JP" sz="2000" err="1">
                  <a:latin typeface="Consolas" panose="020B0609020204030204" pitchFamily="49" charset="0"/>
                </a:rPr>
                <a:t>i</a:t>
              </a:r>
              <a:r>
                <a:rPr kumimoji="1" lang="en-US" altLang="ja-JP" sz="2000">
                  <a:latin typeface="Consolas" panose="020B0609020204030204" pitchFamily="49" charset="0"/>
                </a:rPr>
                <a:t>++  ) {</a:t>
              </a:r>
            </a:p>
            <a:p>
              <a:pPr marL="0" indent="0">
                <a:buNone/>
              </a:pPr>
              <a:endParaRPr kumimoji="1" lang="en-US" altLang="ja-JP" sz="200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kumimoji="1" lang="ja-JP" altLang="en-US" sz="2000">
                  <a:latin typeface="Consolas" panose="020B0609020204030204" pitchFamily="49" charset="0"/>
                </a:rPr>
                <a:t>    </a:t>
              </a:r>
              <a:r>
                <a:rPr kumimoji="1" lang="en-US" altLang="ja-JP" sz="2000">
                  <a:latin typeface="Consolas" panose="020B0609020204030204" pitchFamily="49" charset="0"/>
                </a:rPr>
                <a:t>if</a:t>
              </a:r>
              <a:r>
                <a:rPr kumimoji="1" lang="ja-JP" altLang="en-US" sz="2000">
                  <a:latin typeface="Consolas" panose="020B0609020204030204" pitchFamily="49" charset="0"/>
                </a:rPr>
                <a:t> </a:t>
              </a:r>
              <a:r>
                <a:rPr kumimoji="1" lang="en-US" altLang="ja-JP" sz="2000">
                  <a:latin typeface="Consolas" panose="020B0609020204030204" pitchFamily="49" charset="0"/>
                </a:rPr>
                <a:t>(</a:t>
              </a:r>
              <a:r>
                <a:rPr kumimoji="1" lang="ja-JP" altLang="en-US" sz="2000">
                  <a:latin typeface="Consolas" panose="020B0609020204030204" pitchFamily="49" charset="0"/>
                </a:rPr>
                <a:t> </a:t>
              </a:r>
              <a:r>
                <a:rPr kumimoji="1" lang="en-US" altLang="ja-JP" sz="2000" err="1">
                  <a:latin typeface="Consolas" panose="020B0609020204030204" pitchFamily="49" charset="0"/>
                </a:rPr>
                <a:t>i</a:t>
              </a:r>
              <a:r>
                <a:rPr kumimoji="1" lang="ja-JP" altLang="en-US" sz="2000">
                  <a:latin typeface="Consolas" panose="020B0609020204030204" pitchFamily="49" charset="0"/>
                </a:rPr>
                <a:t> </a:t>
              </a:r>
              <a:r>
                <a:rPr kumimoji="1" lang="en-US" altLang="ja-JP" sz="2000">
                  <a:latin typeface="Consolas" panose="020B0609020204030204" pitchFamily="49" charset="0"/>
                </a:rPr>
                <a:t>%</a:t>
              </a:r>
              <a:r>
                <a:rPr kumimoji="1" lang="ja-JP" altLang="en-US" sz="2000">
                  <a:latin typeface="Consolas" panose="020B0609020204030204" pitchFamily="49" charset="0"/>
                </a:rPr>
                <a:t> </a:t>
              </a:r>
              <a:r>
                <a:rPr kumimoji="1" lang="en-US" altLang="ja-JP" sz="2000">
                  <a:latin typeface="Consolas" panose="020B0609020204030204" pitchFamily="49" charset="0"/>
                </a:rPr>
                <a:t>2</a:t>
              </a:r>
              <a:r>
                <a:rPr kumimoji="1" lang="ja-JP" altLang="en-US" sz="2000">
                  <a:latin typeface="Consolas" panose="020B0609020204030204" pitchFamily="49" charset="0"/>
                </a:rPr>
                <a:t> </a:t>
              </a:r>
              <a:r>
                <a:rPr kumimoji="1" lang="en-US" altLang="ja-JP" sz="2000">
                  <a:latin typeface="Consolas" panose="020B0609020204030204" pitchFamily="49" charset="0"/>
                </a:rPr>
                <a:t>==</a:t>
              </a:r>
              <a:r>
                <a:rPr kumimoji="1" lang="ja-JP" altLang="en-US" sz="2000">
                  <a:latin typeface="Consolas" panose="020B0609020204030204" pitchFamily="49" charset="0"/>
                </a:rPr>
                <a:t> </a:t>
              </a:r>
              <a:r>
                <a:rPr kumimoji="1" lang="en-US" altLang="ja-JP" sz="2000">
                  <a:latin typeface="Consolas" panose="020B0609020204030204" pitchFamily="49" charset="0"/>
                </a:rPr>
                <a:t>0</a:t>
              </a:r>
              <a:r>
                <a:rPr kumimoji="1" lang="ja-JP" altLang="en-US" sz="2000">
                  <a:latin typeface="Consolas" panose="020B0609020204030204" pitchFamily="49" charset="0"/>
                </a:rPr>
                <a:t> </a:t>
              </a:r>
              <a:r>
                <a:rPr kumimoji="1" lang="en-US" altLang="ja-JP" sz="2000">
                  <a:latin typeface="Consolas" panose="020B0609020204030204" pitchFamily="49" charset="0"/>
                </a:rPr>
                <a:t>)</a:t>
              </a:r>
              <a:r>
                <a:rPr kumimoji="1" lang="ja-JP" altLang="en-US" sz="2000">
                  <a:latin typeface="Consolas" panose="020B0609020204030204" pitchFamily="49" charset="0"/>
                </a:rPr>
                <a:t> </a:t>
              </a:r>
              <a:r>
                <a:rPr kumimoji="1" lang="en-US" altLang="ja-JP" sz="2000">
                  <a:latin typeface="Consolas" panose="020B0609020204030204" pitchFamily="49" charset="0"/>
                </a:rPr>
                <a:t>{</a:t>
              </a:r>
              <a:br>
                <a:rPr kumimoji="1" lang="en-US" altLang="ja-JP" sz="2000">
                  <a:latin typeface="Consolas" panose="020B0609020204030204" pitchFamily="49" charset="0"/>
                </a:rPr>
              </a:br>
              <a:endParaRPr kumimoji="1" lang="en-US" altLang="ja-JP" sz="105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        </a:t>
              </a:r>
              <a:r>
                <a:rPr kumimoji="1" lang="ja-JP" altLang="en-US" sz="2000">
                  <a:latin typeface="Consolas" panose="020B0609020204030204" pitchFamily="49" charset="0"/>
                </a:rPr>
                <a:t>正しい時の処理 </a:t>
              </a:r>
              <a:r>
                <a:rPr kumimoji="1" lang="en-US" altLang="ja-JP" sz="200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    } else {</a:t>
              </a:r>
            </a:p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        </a:t>
              </a:r>
              <a:r>
                <a:rPr kumimoji="1" lang="ja-JP" altLang="en-US" sz="2000">
                  <a:latin typeface="Consolas" panose="020B0609020204030204" pitchFamily="49" charset="0"/>
                </a:rPr>
                <a:t>間違い時の処理 </a:t>
              </a:r>
              <a:r>
                <a:rPr kumimoji="1" lang="en-US" altLang="ja-JP" sz="200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    }</a:t>
              </a:r>
              <a:endParaRPr lang="en-US" altLang="ja-JP" sz="200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kumimoji="1" lang="en-US" altLang="ja-JP" sz="200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549EAC64-8B54-4FBA-BCFF-0ECDE8662550}"/>
                </a:ext>
              </a:extLst>
            </p:cNvPr>
            <p:cNvSpPr/>
            <p:nvPr/>
          </p:nvSpPr>
          <p:spPr>
            <a:xfrm>
              <a:off x="1689860" y="3699082"/>
              <a:ext cx="2152762" cy="355159"/>
            </a:xfrm>
            <a:prstGeom prst="roundRect">
              <a:avLst>
                <a:gd name="adj" fmla="val 85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22690B5-6A59-479E-B7AD-3FD873513C46}"/>
                </a:ext>
              </a:extLst>
            </p:cNvPr>
            <p:cNvSpPr txBox="1"/>
            <p:nvPr/>
          </p:nvSpPr>
          <p:spPr>
            <a:xfrm>
              <a:off x="3765554" y="3676606"/>
              <a:ext cx="972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>
                  <a:solidFill>
                    <a:srgbClr val="FF0000"/>
                  </a:solidFill>
                </a:rPr>
                <a:t>true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23C3B862-0B49-4A8E-8EF9-F6A7EBA85676}"/>
                </a:ext>
              </a:extLst>
            </p:cNvPr>
            <p:cNvSpPr/>
            <p:nvPr/>
          </p:nvSpPr>
          <p:spPr>
            <a:xfrm>
              <a:off x="1789252" y="3258440"/>
              <a:ext cx="1537044" cy="355159"/>
            </a:xfrm>
            <a:prstGeom prst="roundRect">
              <a:avLst>
                <a:gd name="adj" fmla="val 85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F35153CA-8532-4FF2-B73A-BF63483F43C6}"/>
                </a:ext>
              </a:extLst>
            </p:cNvPr>
            <p:cNvSpPr txBox="1"/>
            <p:nvPr/>
          </p:nvSpPr>
          <p:spPr>
            <a:xfrm>
              <a:off x="1440556" y="2914530"/>
              <a:ext cx="972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b="1">
                  <a:solidFill>
                    <a:srgbClr val="FF0000"/>
                  </a:solidFill>
                </a:rPr>
                <a:t>条件</a:t>
              </a:r>
              <a:endParaRPr kumimoji="1" lang="ja-JP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0515F89-BD20-43F1-BDC6-0B725EEBBE59}"/>
              </a:ext>
            </a:extLst>
          </p:cNvPr>
          <p:cNvGrpSpPr/>
          <p:nvPr/>
        </p:nvGrpSpPr>
        <p:grpSpPr>
          <a:xfrm>
            <a:off x="5655968" y="1958517"/>
            <a:ext cx="3039752" cy="3326296"/>
            <a:chOff x="5655968" y="1958517"/>
            <a:chExt cx="3039752" cy="33262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B9BBB7E-2191-4411-9692-21878CC3BE17}"/>
                </a:ext>
              </a:extLst>
            </p:cNvPr>
            <p:cNvSpPr/>
            <p:nvPr/>
          </p:nvSpPr>
          <p:spPr>
            <a:xfrm>
              <a:off x="6013777" y="1958517"/>
              <a:ext cx="11661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err="1">
                  <a:solidFill>
                    <a:schemeClr val="tx1"/>
                  </a:solidFill>
                </a:rPr>
                <a:t>i</a:t>
              </a:r>
              <a:r>
                <a:rPr kumimoji="1" lang="en-US" altLang="ja-JP">
                  <a:solidFill>
                    <a:schemeClr val="tx1"/>
                  </a:solidFill>
                </a:rPr>
                <a:t> = 0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ひし形 15">
              <a:extLst>
                <a:ext uri="{FF2B5EF4-FFF2-40B4-BE49-F238E27FC236}">
                  <a16:creationId xmlns:a16="http://schemas.microsoft.com/office/drawing/2014/main" id="{9EE423AC-9D97-4007-97B0-9A74DA038839}"/>
                </a:ext>
              </a:extLst>
            </p:cNvPr>
            <p:cNvSpPr/>
            <p:nvPr/>
          </p:nvSpPr>
          <p:spPr>
            <a:xfrm>
              <a:off x="5838997" y="2613942"/>
              <a:ext cx="1515751" cy="40011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err="1"/>
                <a:t>i</a:t>
              </a:r>
              <a:r>
                <a:rPr kumimoji="1" lang="en-US" altLang="ja-JP"/>
                <a:t> &lt; n</a:t>
              </a:r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BA14B81-5A47-4984-AB2F-F3BF9C4013F2}"/>
                </a:ext>
              </a:extLst>
            </p:cNvPr>
            <p:cNvSpPr/>
            <p:nvPr/>
          </p:nvSpPr>
          <p:spPr>
            <a:xfrm>
              <a:off x="6027029" y="4686580"/>
              <a:ext cx="11661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err="1">
                  <a:solidFill>
                    <a:schemeClr val="tx1"/>
                  </a:solidFill>
                </a:rPr>
                <a:t>i</a:t>
              </a:r>
              <a:r>
                <a:rPr kumimoji="1" lang="en-US" altLang="ja-JP">
                  <a:solidFill>
                    <a:schemeClr val="tx1"/>
                  </a:solidFill>
                </a:rPr>
                <a:t>++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3DBE5754-B609-4D4A-BA0B-E3A671AA3B50}"/>
                </a:ext>
              </a:extLst>
            </p:cNvPr>
            <p:cNvCxnSpPr>
              <a:stCxn id="21" idx="2"/>
            </p:cNvCxnSpPr>
            <p:nvPr/>
          </p:nvCxnSpPr>
          <p:spPr>
            <a:xfrm rot="5400000">
              <a:off x="6033986" y="4708673"/>
              <a:ext cx="198122" cy="95415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カギ線 26">
              <a:extLst>
                <a:ext uri="{FF2B5EF4-FFF2-40B4-BE49-F238E27FC236}">
                  <a16:creationId xmlns:a16="http://schemas.microsoft.com/office/drawing/2014/main" id="{0FC25256-2C96-478A-A63B-904D444354A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16510" y="3456856"/>
              <a:ext cx="2788919" cy="866996"/>
            </a:xfrm>
            <a:prstGeom prst="bentConnector3">
              <a:avLst>
                <a:gd name="adj1" fmla="val 998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586F2E7-FDA7-4A16-A8F4-EC0943BB5A48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596873" y="2358627"/>
              <a:ext cx="0" cy="255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6FDD10A-E9FF-417C-98A3-3B9973C6EAC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596873" y="3014052"/>
              <a:ext cx="0" cy="159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コネクタ: カギ線 37">
              <a:extLst>
                <a:ext uri="{FF2B5EF4-FFF2-40B4-BE49-F238E27FC236}">
                  <a16:creationId xmlns:a16="http://schemas.microsoft.com/office/drawing/2014/main" id="{69F99451-F64A-43CE-A8AF-C1E4BA69ADD5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7354748" y="2813997"/>
              <a:ext cx="1340972" cy="189215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05FEBD70-3DD5-4DDE-9E32-7B74B6B73AB5}"/>
                </a:ext>
              </a:extLst>
            </p:cNvPr>
            <p:cNvSpPr txBox="1"/>
            <p:nvPr/>
          </p:nvSpPr>
          <p:spPr>
            <a:xfrm>
              <a:off x="6753769" y="2812243"/>
              <a:ext cx="66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yes</a:t>
              </a:r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84F4B10-10C0-45A4-A086-46E9E58B178B}"/>
                </a:ext>
              </a:extLst>
            </p:cNvPr>
            <p:cNvSpPr txBox="1"/>
            <p:nvPr/>
          </p:nvSpPr>
          <p:spPr>
            <a:xfrm>
              <a:off x="7051527" y="2435041"/>
              <a:ext cx="66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no</a:t>
              </a:r>
              <a:endParaRPr kumimoji="1" lang="ja-JP" altLang="en-US"/>
            </a:p>
          </p:txBody>
        </p:sp>
        <p:sp>
          <p:nvSpPr>
            <p:cNvPr id="37" name="ひし形 36">
              <a:extLst>
                <a:ext uri="{FF2B5EF4-FFF2-40B4-BE49-F238E27FC236}">
                  <a16:creationId xmlns:a16="http://schemas.microsoft.com/office/drawing/2014/main" id="{D3CE5D66-E7BB-4ABF-B5E1-10802C2C4952}"/>
                </a:ext>
              </a:extLst>
            </p:cNvPr>
            <p:cNvSpPr/>
            <p:nvPr/>
          </p:nvSpPr>
          <p:spPr>
            <a:xfrm>
              <a:off x="5863836" y="3163075"/>
              <a:ext cx="1515751" cy="400110"/>
            </a:xfrm>
            <a:prstGeom prst="diamond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rgbClr val="FF0000"/>
                  </a:solidFill>
                </a:rPr>
                <a:t>条件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F997F3AC-4776-48D2-B765-E6C6167A492C}"/>
                </a:ext>
              </a:extLst>
            </p:cNvPr>
            <p:cNvSpPr txBox="1"/>
            <p:nvPr/>
          </p:nvSpPr>
          <p:spPr>
            <a:xfrm>
              <a:off x="6036540" y="3499849"/>
              <a:ext cx="66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>
                  <a:solidFill>
                    <a:srgbClr val="FF0000"/>
                  </a:solidFill>
                </a:rPr>
                <a:t>true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1E05A0D-3421-4F1C-A48C-D86EFCE88DB4}"/>
                </a:ext>
              </a:extLst>
            </p:cNvPr>
            <p:cNvSpPr txBox="1"/>
            <p:nvPr/>
          </p:nvSpPr>
          <p:spPr>
            <a:xfrm>
              <a:off x="7352269" y="3491980"/>
              <a:ext cx="66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>
                  <a:solidFill>
                    <a:srgbClr val="FF0000"/>
                  </a:solidFill>
                </a:rPr>
                <a:t>false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6548414-E32F-4CAC-8205-6C3155416A10}"/>
                </a:ext>
              </a:extLst>
            </p:cNvPr>
            <p:cNvSpPr/>
            <p:nvPr/>
          </p:nvSpPr>
          <p:spPr>
            <a:xfrm>
              <a:off x="6027028" y="3835059"/>
              <a:ext cx="1166192" cy="400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正しい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69024A9-0A1D-4A78-A68C-9A745DF82588}"/>
                </a:ext>
              </a:extLst>
            </p:cNvPr>
            <p:cNvSpPr/>
            <p:nvPr/>
          </p:nvSpPr>
          <p:spPr>
            <a:xfrm>
              <a:off x="7368000" y="3822040"/>
              <a:ext cx="1166192" cy="400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間違い</a:t>
              </a: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805FDD5-C61A-4118-A6F1-8D3C9B5D58CC}"/>
                </a:ext>
              </a:extLst>
            </p:cNvPr>
            <p:cNvCxnSpPr>
              <a:stCxn id="41" idx="0"/>
            </p:cNvCxnSpPr>
            <p:nvPr/>
          </p:nvCxnSpPr>
          <p:spPr>
            <a:xfrm flipV="1">
              <a:off x="6610124" y="3563185"/>
              <a:ext cx="0" cy="2718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CEF54F24-760D-4F80-A985-C5B1EC71443B}"/>
                </a:ext>
              </a:extLst>
            </p:cNvPr>
            <p:cNvCxnSpPr>
              <a:stCxn id="37" idx="3"/>
              <a:endCxn id="42" idx="0"/>
            </p:cNvCxnSpPr>
            <p:nvPr/>
          </p:nvCxnSpPr>
          <p:spPr>
            <a:xfrm>
              <a:off x="7379587" y="3363130"/>
              <a:ext cx="571509" cy="458910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CF47DBC-EA24-4116-9846-C1A373D6B410}"/>
                </a:ext>
              </a:extLst>
            </p:cNvPr>
            <p:cNvCxnSpPr>
              <a:stCxn id="41" idx="2"/>
              <a:endCxn id="21" idx="0"/>
            </p:cNvCxnSpPr>
            <p:nvPr/>
          </p:nvCxnSpPr>
          <p:spPr>
            <a:xfrm>
              <a:off x="6610124" y="4235169"/>
              <a:ext cx="1" cy="4514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コネクタ: カギ線 51">
              <a:extLst>
                <a:ext uri="{FF2B5EF4-FFF2-40B4-BE49-F238E27FC236}">
                  <a16:creationId xmlns:a16="http://schemas.microsoft.com/office/drawing/2014/main" id="{7FB7585D-CE9C-4DB7-9731-EF385B65FC2E}"/>
                </a:ext>
              </a:extLst>
            </p:cNvPr>
            <p:cNvCxnSpPr>
              <a:stCxn id="42" idx="2"/>
            </p:cNvCxnSpPr>
            <p:nvPr/>
          </p:nvCxnSpPr>
          <p:spPr>
            <a:xfrm rot="5400000">
              <a:off x="7152068" y="3680206"/>
              <a:ext cx="257085" cy="134097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77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FF60B-B308-4D2E-B2E6-65F8BD22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制御構文</a:t>
            </a:r>
            <a:r>
              <a:rPr kumimoji="1" lang="en-US" altLang="ja-JP"/>
              <a:t>(5)</a:t>
            </a:r>
            <a:br>
              <a:rPr kumimoji="1" lang="en-US" altLang="ja-JP"/>
            </a:br>
            <a:r>
              <a:rPr kumimoji="1" lang="en-US" altLang="ja-JP"/>
              <a:t>	</a:t>
            </a:r>
            <a:r>
              <a:rPr lang="ja-JP" altLang="en-US" sz="2700"/>
              <a:t>関数と実引数</a:t>
            </a:r>
            <a:r>
              <a:rPr lang="en-US" altLang="ja-JP" sz="2700"/>
              <a:t>,</a:t>
            </a:r>
            <a:r>
              <a:rPr lang="ja-JP" altLang="en-US" sz="2700"/>
              <a:t>仮引数の値の受け渡し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5C3402-B716-48FE-ABCC-7F86394BBFE4}"/>
              </a:ext>
            </a:extLst>
          </p:cNvPr>
          <p:cNvSpPr txBox="1"/>
          <p:nvPr/>
        </p:nvSpPr>
        <p:spPr>
          <a:xfrm>
            <a:off x="485663" y="2344345"/>
            <a:ext cx="54156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en-US" altLang="ja-JP" dirty="0">
                <a:latin typeface="Consolas" panose="020B0609020204030204" pitchFamily="49" charset="0"/>
              </a:rPr>
              <a:t>        </a:t>
            </a:r>
            <a:r>
              <a:rPr kumimoji="1" lang="ja-JP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関数名 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仮引数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1 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仮引数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kumimoji="1" lang="en-US" altLang="ja-JP" dirty="0">
                <a:latin typeface="Consolas" panose="020B0609020204030204" pitchFamily="49" charset="0"/>
              </a:rPr>
              <a:t>function </a:t>
            </a:r>
            <a:r>
              <a:rPr kumimoji="1" lang="en-US" altLang="ja-JP" b="1" dirty="0">
                <a:solidFill>
                  <a:srgbClr val="00B0F0"/>
                </a:solidFill>
                <a:latin typeface="Consolas" panose="020B0609020204030204" pitchFamily="49" charset="0"/>
              </a:rPr>
              <a:t>foo</a:t>
            </a:r>
            <a:r>
              <a:rPr kumimoji="1" lang="en-US" altLang="ja-JP" dirty="0">
                <a:latin typeface="Consolas" panose="020B0609020204030204" pitchFamily="49" charset="0"/>
              </a:rPr>
              <a:t>(  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v1</a:t>
            </a:r>
            <a:r>
              <a:rPr kumimoji="1" lang="en-US" altLang="ja-JP" dirty="0">
                <a:latin typeface="Consolas" panose="020B0609020204030204" pitchFamily="49" charset="0"/>
              </a:rPr>
              <a:t> ,    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v2</a:t>
            </a:r>
            <a:r>
              <a:rPr kumimoji="1" lang="en-US" altLang="ja-JP" dirty="0">
                <a:latin typeface="Consolas" panose="020B0609020204030204" pitchFamily="49" charset="0"/>
              </a:rPr>
              <a:t>  ) {</a:t>
            </a:r>
          </a:p>
          <a:p>
            <a:pPr marL="0" indent="0">
              <a:buNone/>
            </a:pPr>
            <a:r>
              <a:rPr kumimoji="1" lang="en-US" altLang="ja-JP" dirty="0">
                <a:latin typeface="Consolas" panose="020B0609020204030204" pitchFamily="49" charset="0"/>
              </a:rPr>
              <a:t>    let </a:t>
            </a:r>
            <a:r>
              <a:rPr kumimoji="1" lang="ja-JP" altLang="en-US" dirty="0">
                <a:latin typeface="Consolas" panose="020B0609020204030204" pitchFamily="49" charset="0"/>
              </a:rPr>
              <a:t>変数</a:t>
            </a:r>
            <a:r>
              <a:rPr kumimoji="1" lang="en-US" altLang="ja-JP" dirty="0">
                <a:latin typeface="Consolas" panose="020B0609020204030204" pitchFamily="49" charset="0"/>
              </a:rPr>
              <a:t>1 , </a:t>
            </a:r>
            <a:r>
              <a:rPr kumimoji="1" lang="ja-JP" altLang="en-US" dirty="0">
                <a:latin typeface="Consolas" panose="020B0609020204030204" pitchFamily="49" charset="0"/>
              </a:rPr>
              <a:t>変数</a:t>
            </a:r>
            <a:r>
              <a:rPr kumimoji="1" lang="en-US" altLang="ja-JP" dirty="0">
                <a:latin typeface="Consolas" panose="020B0609020204030204" pitchFamily="49" charset="0"/>
              </a:rPr>
              <a:t>2 ;</a:t>
            </a:r>
          </a:p>
          <a:p>
            <a:pPr marL="0" indent="0">
              <a:buNone/>
            </a:pPr>
            <a:r>
              <a:rPr kumimoji="1" lang="en-US" altLang="ja-JP" dirty="0">
                <a:latin typeface="Consolas" panose="020B0609020204030204" pitchFamily="49" charset="0"/>
              </a:rPr>
              <a:t>    // let</a:t>
            </a:r>
            <a:r>
              <a:rPr kumimoji="1" lang="ja-JP" altLang="en-US" dirty="0">
                <a:latin typeface="Consolas" panose="020B0609020204030204" pitchFamily="49" charset="0"/>
              </a:rPr>
              <a:t>で宣言した変数や仮引数は、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Consolas" panose="020B0609020204030204" pitchFamily="49" charset="0"/>
              </a:rPr>
              <a:t>    // </a:t>
            </a:r>
            <a:r>
              <a:rPr kumimoji="1" lang="ja-JP" altLang="en-US" dirty="0">
                <a:latin typeface="Consolas" panose="020B0609020204030204" pitchFamily="49" charset="0"/>
              </a:rPr>
              <a:t>この関数</a:t>
            </a:r>
            <a:r>
              <a:rPr kumimoji="1" lang="en-US" altLang="ja-JP" dirty="0">
                <a:latin typeface="Consolas" panose="020B0609020204030204" pitchFamily="49" charset="0"/>
              </a:rPr>
              <a:t>foo</a:t>
            </a:r>
            <a:r>
              <a:rPr kumimoji="1" lang="ja-JP" altLang="en-US" dirty="0">
                <a:latin typeface="Consolas" panose="020B0609020204030204" pitchFamily="49" charset="0"/>
              </a:rPr>
              <a:t>の中で有効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Consolas" panose="020B0609020204030204" pitchFamily="49" charset="0"/>
              </a:rPr>
              <a:t>    return </a:t>
            </a:r>
            <a:r>
              <a:rPr kumimoji="1" lang="en-US" altLang="ja-JP" b="1" dirty="0">
                <a:solidFill>
                  <a:srgbClr val="7030A0"/>
                </a:solidFill>
                <a:latin typeface="Consolas" panose="020B0609020204030204" pitchFamily="49" charset="0"/>
              </a:rPr>
              <a:t>v1</a:t>
            </a:r>
            <a:r>
              <a:rPr kumimoji="1" lang="ja-JP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b="1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kumimoji="1" lang="ja-JP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b="1" dirty="0">
                <a:solidFill>
                  <a:srgbClr val="7030A0"/>
                </a:solidFill>
                <a:latin typeface="Consolas" panose="020B0609020204030204" pitchFamily="49" charset="0"/>
              </a:rPr>
              <a:t>v2</a:t>
            </a:r>
            <a:r>
              <a:rPr kumimoji="1" lang="ja-JP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ja-JP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Consolas" panose="020B0609020204030204" pitchFamily="49" charset="0"/>
              </a:rPr>
              <a:t>var </a:t>
            </a:r>
            <a:r>
              <a:rPr kumimoji="1" lang="en-US" altLang="ja-JP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ans</a:t>
            </a:r>
            <a:r>
              <a:rPr kumimoji="1" lang="en-US" altLang="ja-JP" dirty="0">
                <a:latin typeface="Consolas" panose="020B0609020204030204" pitchFamily="49" charset="0"/>
              </a:rPr>
              <a:t> = foo( 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123</a:t>
            </a:r>
            <a:r>
              <a:rPr kumimoji="1" lang="en-US" altLang="ja-JP" dirty="0">
                <a:latin typeface="Consolas" panose="020B0609020204030204" pitchFamily="49" charset="0"/>
              </a:rPr>
              <a:t> ,   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“</a:t>
            </a:r>
            <a:r>
              <a:rPr kumimoji="1" lang="en-US" altLang="ja-JP" dirty="0" err="1">
                <a:solidFill>
                  <a:srgbClr val="0070C0"/>
                </a:solidFill>
                <a:latin typeface="Consolas" panose="020B0609020204030204" pitchFamily="49" charset="0"/>
              </a:rPr>
              <a:t>abc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” </a:t>
            </a:r>
            <a:r>
              <a:rPr kumimoji="1" lang="en-US" altLang="ja-JP" dirty="0">
                <a:latin typeface="Consolas" panose="020B0609020204030204" pitchFamily="49" charset="0"/>
              </a:rPr>
              <a:t>) ;</a:t>
            </a:r>
          </a:p>
          <a:p>
            <a:pPr marL="0" indent="0">
              <a:buNone/>
            </a:pPr>
            <a:r>
              <a:rPr kumimoji="1" lang="en-US" altLang="ja-JP" dirty="0">
                <a:latin typeface="Consolas" panose="020B0609020204030204" pitchFamily="49" charset="0"/>
              </a:rPr>
              <a:t>               </a:t>
            </a:r>
            <a:r>
              <a:rPr kumimoji="1" lang="ja-JP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実引数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1  </a:t>
            </a:r>
            <a:r>
              <a:rPr kumimoji="1" lang="ja-JP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実引数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6F9568-D2D7-49A1-A27D-CC62587BFA10}"/>
              </a:ext>
            </a:extLst>
          </p:cNvPr>
          <p:cNvSpPr txBox="1"/>
          <p:nvPr/>
        </p:nvSpPr>
        <p:spPr>
          <a:xfrm>
            <a:off x="5198982" y="2067345"/>
            <a:ext cx="3945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>
                <a:latin typeface="Consolas" panose="020B0609020204030204" pitchFamily="49" charset="0"/>
              </a:rPr>
              <a:t>関数</a:t>
            </a:r>
            <a:r>
              <a:rPr kumimoji="1" lang="en-US" altLang="ja-JP">
                <a:latin typeface="Consolas" panose="020B0609020204030204" pitchFamily="49" charset="0"/>
              </a:rPr>
              <a:t>foo()</a:t>
            </a:r>
            <a:r>
              <a:rPr kumimoji="1" lang="ja-JP" altLang="en-US">
                <a:latin typeface="Consolas" panose="020B0609020204030204" pitchFamily="49" charset="0"/>
              </a:rPr>
              <a:t>を呼び出すと</a:t>
            </a:r>
            <a:r>
              <a:rPr kumimoji="1" lang="en-US" altLang="ja-JP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br>
              <a:rPr kumimoji="1" lang="en-US" altLang="ja-JP">
                <a:latin typeface="Consolas" panose="020B0609020204030204" pitchFamily="49" charset="0"/>
              </a:rPr>
            </a:br>
            <a:r>
              <a:rPr kumimoji="1" lang="ja-JP" altLang="en-US">
                <a:latin typeface="Consolas" panose="020B0609020204030204" pitchFamily="49" charset="0"/>
              </a:rPr>
              <a:t>仮引数</a:t>
            </a:r>
            <a:r>
              <a:rPr kumimoji="1" lang="en-US" altLang="ja-JP">
                <a:latin typeface="Consolas" panose="020B0609020204030204" pitchFamily="49" charset="0"/>
              </a:rPr>
              <a:t>1 =</a:t>
            </a:r>
            <a:r>
              <a:rPr kumimoji="1" lang="ja-JP" altLang="en-US">
                <a:latin typeface="Consolas" panose="020B0609020204030204" pitchFamily="49" charset="0"/>
              </a:rPr>
              <a:t> 実引数</a:t>
            </a:r>
            <a:r>
              <a:rPr kumimoji="1" lang="en-US" altLang="ja-JP">
                <a:latin typeface="Consolas" panose="020B0609020204030204" pitchFamily="49" charset="0"/>
              </a:rPr>
              <a:t>1 ;</a:t>
            </a:r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v1 = </a:t>
            </a:r>
            <a:r>
              <a:rPr kumimoji="1" lang="en-US" altLang="ja-JP">
                <a:solidFill>
                  <a:srgbClr val="0070C0"/>
                </a:solidFill>
                <a:latin typeface="Consolas" panose="020B0609020204030204" pitchFamily="49" charset="0"/>
              </a:rPr>
              <a:t>123 ;</a:t>
            </a:r>
          </a:p>
          <a:p>
            <a:pPr marL="0" indent="0">
              <a:buNone/>
            </a:pPr>
            <a:r>
              <a:rPr kumimoji="1" lang="ja-JP" altLang="en-US">
                <a:latin typeface="Consolas" panose="020B0609020204030204" pitchFamily="49" charset="0"/>
              </a:rPr>
              <a:t>仮引数</a:t>
            </a:r>
            <a:r>
              <a:rPr kumimoji="1" lang="en-US" altLang="ja-JP">
                <a:latin typeface="Consolas" panose="020B0609020204030204" pitchFamily="49" charset="0"/>
              </a:rPr>
              <a:t>2 = </a:t>
            </a:r>
            <a:r>
              <a:rPr kumimoji="1" lang="ja-JP" altLang="en-US">
                <a:latin typeface="Consolas" panose="020B0609020204030204" pitchFamily="49" charset="0"/>
              </a:rPr>
              <a:t>実引数</a:t>
            </a:r>
            <a:r>
              <a:rPr kumimoji="1" lang="en-US" altLang="ja-JP">
                <a:latin typeface="Consolas" panose="020B0609020204030204" pitchFamily="49" charset="0"/>
              </a:rPr>
              <a:t>2 ;</a:t>
            </a:r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v2 = </a:t>
            </a:r>
            <a:r>
              <a:rPr kumimoji="1" lang="en-US" altLang="ja-JP">
                <a:solidFill>
                  <a:srgbClr val="0070C0"/>
                </a:solidFill>
                <a:latin typeface="Consolas" panose="020B0609020204030204" pitchFamily="49" charset="0"/>
              </a:rPr>
              <a:t>“</a:t>
            </a:r>
            <a:r>
              <a:rPr kumimoji="1" lang="en-US" altLang="ja-JP" err="1">
                <a:solidFill>
                  <a:srgbClr val="0070C0"/>
                </a:solidFill>
                <a:latin typeface="Consolas" panose="020B0609020204030204" pitchFamily="49" charset="0"/>
              </a:rPr>
              <a:t>abc</a:t>
            </a:r>
            <a:r>
              <a:rPr kumimoji="1" lang="en-US" altLang="ja-JP">
                <a:solidFill>
                  <a:srgbClr val="0070C0"/>
                </a:solidFill>
                <a:latin typeface="Consolas" panose="020B0609020204030204" pitchFamily="49" charset="0"/>
              </a:rPr>
              <a:t>” ;</a:t>
            </a:r>
          </a:p>
          <a:p>
            <a:pPr marL="0" indent="0">
              <a:buNone/>
            </a:pPr>
            <a:endParaRPr kumimoji="1"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ja-JP" altLang="en-US">
                <a:latin typeface="Consolas" panose="020B0609020204030204" pitchFamily="49" charset="0"/>
              </a:rPr>
              <a:t>をしてから、関数の中身を実行。</a:t>
            </a:r>
            <a:endParaRPr kumimoji="1"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>
                <a:latin typeface="Consolas" panose="020B0609020204030204" pitchFamily="49" charset="0"/>
              </a:rPr>
              <a:t>return </a:t>
            </a:r>
            <a:r>
              <a:rPr kumimoji="1" lang="ja-JP" altLang="en-US" b="1">
                <a:solidFill>
                  <a:srgbClr val="7030A0"/>
                </a:solidFill>
                <a:latin typeface="Consolas" panose="020B0609020204030204" pitchFamily="49" charset="0"/>
              </a:rPr>
              <a:t>返り値</a:t>
            </a:r>
            <a:r>
              <a:rPr kumimoji="1" lang="ja-JP" altLang="en-US">
                <a:latin typeface="Consolas" panose="020B0609020204030204" pitchFamily="49" charset="0"/>
              </a:rPr>
              <a:t> </a:t>
            </a:r>
            <a:r>
              <a:rPr kumimoji="1" lang="en-US" altLang="ja-JP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ja-JP" altLang="en-US">
                <a:latin typeface="Consolas" panose="020B0609020204030204" pitchFamily="49" charset="0"/>
              </a:rPr>
              <a:t>答えを持って帰る。</a:t>
            </a:r>
            <a:endParaRPr kumimoji="1"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err="1">
                <a:latin typeface="Consolas" panose="020B0609020204030204" pitchFamily="49" charset="0"/>
              </a:rPr>
              <a:t>ans</a:t>
            </a:r>
            <a:r>
              <a:rPr kumimoji="1" lang="en-US" altLang="ja-JP">
                <a:latin typeface="Consolas" panose="020B0609020204030204" pitchFamily="49" charset="0"/>
              </a:rPr>
              <a:t> = </a:t>
            </a:r>
            <a:r>
              <a:rPr kumimoji="1" lang="en-US" altLang="ja-JP" b="1">
                <a:solidFill>
                  <a:srgbClr val="7030A0"/>
                </a:solidFill>
                <a:latin typeface="Consolas" panose="020B0609020204030204" pitchFamily="49" charset="0"/>
              </a:rPr>
              <a:t>“123abc”</a:t>
            </a:r>
            <a:r>
              <a:rPr kumimoji="1" lang="ja-JP" altLang="en-US" b="1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0D783C4-890F-4F43-BDBA-2D62B50A6FB0}"/>
              </a:ext>
            </a:extLst>
          </p:cNvPr>
          <p:cNvSpPr/>
          <p:nvPr/>
        </p:nvSpPr>
        <p:spPr>
          <a:xfrm>
            <a:off x="2319049" y="4780633"/>
            <a:ext cx="2150402" cy="703034"/>
          </a:xfrm>
          <a:prstGeom prst="roundRect">
            <a:avLst>
              <a:gd name="adj" fmla="val 6580"/>
            </a:avLst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88D1722-C37E-44A3-BCC0-BED406FACEE2}"/>
              </a:ext>
            </a:extLst>
          </p:cNvPr>
          <p:cNvSpPr/>
          <p:nvPr/>
        </p:nvSpPr>
        <p:spPr>
          <a:xfrm>
            <a:off x="2319049" y="2344344"/>
            <a:ext cx="1945302" cy="608344"/>
          </a:xfrm>
          <a:prstGeom prst="roundRect">
            <a:avLst>
              <a:gd name="adj" fmla="val 6580"/>
            </a:avLst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03C79CD-2B72-4904-A24E-4952B78FA684}"/>
              </a:ext>
            </a:extLst>
          </p:cNvPr>
          <p:cNvCxnSpPr>
            <a:cxnSpLocks/>
          </p:cNvCxnSpPr>
          <p:nvPr/>
        </p:nvCxnSpPr>
        <p:spPr>
          <a:xfrm flipV="1">
            <a:off x="3606325" y="2952689"/>
            <a:ext cx="0" cy="18279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620A84E-0E0B-4531-8FB2-71C9E87AC535}"/>
              </a:ext>
            </a:extLst>
          </p:cNvPr>
          <p:cNvSpPr/>
          <p:nvPr/>
        </p:nvSpPr>
        <p:spPr>
          <a:xfrm>
            <a:off x="1856152" y="3941751"/>
            <a:ext cx="1092148" cy="476425"/>
          </a:xfrm>
          <a:prstGeom prst="roundRect">
            <a:avLst>
              <a:gd name="adj" fmla="val 6580"/>
            </a:avLst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3F6DE86-8FB3-4811-8901-F8B2404BB682}"/>
              </a:ext>
            </a:extLst>
          </p:cNvPr>
          <p:cNvSpPr/>
          <p:nvPr/>
        </p:nvSpPr>
        <p:spPr>
          <a:xfrm>
            <a:off x="985194" y="4851208"/>
            <a:ext cx="604324" cy="361728"/>
          </a:xfrm>
          <a:prstGeom prst="roundRect">
            <a:avLst>
              <a:gd name="adj" fmla="val 6580"/>
            </a:avLst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5625DE-8B8F-48B2-AECD-17A1B9C695D0}"/>
              </a:ext>
            </a:extLst>
          </p:cNvPr>
          <p:cNvCxnSpPr>
            <a:cxnSpLocks/>
          </p:cNvCxnSpPr>
          <p:nvPr/>
        </p:nvCxnSpPr>
        <p:spPr>
          <a:xfrm flipH="1">
            <a:off x="1528955" y="4418176"/>
            <a:ext cx="560094" cy="39738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640EA-360C-4ED8-BB8A-97F605ED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CC5D55ED-8528-4DF2-B2A7-DC4FEA8F6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2" y="81137"/>
            <a:ext cx="7414476" cy="6695726"/>
          </a:xfr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8161FF5-2193-428A-82EF-DA7FA27B34BE}"/>
              </a:ext>
            </a:extLst>
          </p:cNvPr>
          <p:cNvSpPr/>
          <p:nvPr/>
        </p:nvSpPr>
        <p:spPr>
          <a:xfrm>
            <a:off x="3193774" y="2199862"/>
            <a:ext cx="874643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B15EFA-A57C-4132-8C95-317F3D862D5F}"/>
              </a:ext>
            </a:extLst>
          </p:cNvPr>
          <p:cNvSpPr/>
          <p:nvPr/>
        </p:nvSpPr>
        <p:spPr>
          <a:xfrm>
            <a:off x="4291840" y="2199862"/>
            <a:ext cx="874643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06845FA-3EE4-476F-B726-71A2698FABCE}"/>
              </a:ext>
            </a:extLst>
          </p:cNvPr>
          <p:cNvSpPr/>
          <p:nvPr/>
        </p:nvSpPr>
        <p:spPr>
          <a:xfrm>
            <a:off x="2644741" y="2405269"/>
            <a:ext cx="874643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37A0E-CDA9-44BE-8563-826E6BC433EF}"/>
              </a:ext>
            </a:extLst>
          </p:cNvPr>
          <p:cNvSpPr/>
          <p:nvPr/>
        </p:nvSpPr>
        <p:spPr>
          <a:xfrm>
            <a:off x="4545498" y="4186101"/>
            <a:ext cx="874643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398AD7-3B23-47D8-BA9B-F044C663339E}"/>
              </a:ext>
            </a:extLst>
          </p:cNvPr>
          <p:cNvSpPr/>
          <p:nvPr/>
        </p:nvSpPr>
        <p:spPr>
          <a:xfrm>
            <a:off x="5676693" y="4186101"/>
            <a:ext cx="874643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D693B9F-6A52-4FCE-8C70-744324F3B9ED}"/>
              </a:ext>
            </a:extLst>
          </p:cNvPr>
          <p:cNvSpPr/>
          <p:nvPr/>
        </p:nvSpPr>
        <p:spPr>
          <a:xfrm>
            <a:off x="3892410" y="4737616"/>
            <a:ext cx="874643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2257D5C-D308-44D7-95DD-EC1FF62D34FB}"/>
              </a:ext>
            </a:extLst>
          </p:cNvPr>
          <p:cNvSpPr/>
          <p:nvPr/>
        </p:nvSpPr>
        <p:spPr>
          <a:xfrm>
            <a:off x="2279375" y="4914794"/>
            <a:ext cx="874643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9BF5F23-7B56-43ED-A789-C68EB9D47345}"/>
              </a:ext>
            </a:extLst>
          </p:cNvPr>
          <p:cNvSpPr/>
          <p:nvPr/>
        </p:nvSpPr>
        <p:spPr>
          <a:xfrm>
            <a:off x="2252871" y="5622020"/>
            <a:ext cx="874642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20BD682D-46EF-4FEA-B5C1-60642B0422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2" r="58540"/>
          <a:stretch/>
        </p:blipFill>
        <p:spPr>
          <a:xfrm>
            <a:off x="6387197" y="329993"/>
            <a:ext cx="2441074" cy="284897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77C53272-0909-485F-94C0-3D9D1FE6F0CA}"/>
              </a:ext>
            </a:extLst>
          </p:cNvPr>
          <p:cNvSpPr/>
          <p:nvPr/>
        </p:nvSpPr>
        <p:spPr>
          <a:xfrm>
            <a:off x="3971925" y="311273"/>
            <a:ext cx="2164495" cy="719268"/>
          </a:xfrm>
          <a:prstGeom prst="wedgeRoundRectCallout">
            <a:avLst>
              <a:gd name="adj1" fmla="val 55162"/>
              <a:gd name="adj2" fmla="val 1587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桁数が揃ってなくて</a:t>
            </a:r>
            <a:br>
              <a:rPr kumimoji="1" lang="en-US" altLang="ja-JP" sz="1600"/>
            </a:br>
            <a:r>
              <a:rPr kumimoji="1" lang="ja-JP" altLang="en-US" sz="1600"/>
              <a:t>見づらいよね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6A8B944-963F-4EA4-BF52-67A0212153B8}"/>
              </a:ext>
            </a:extLst>
          </p:cNvPr>
          <p:cNvSpPr/>
          <p:nvPr/>
        </p:nvSpPr>
        <p:spPr>
          <a:xfrm>
            <a:off x="6194749" y="1718280"/>
            <a:ext cx="874643" cy="384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016548-698B-4146-87E2-591550DD8592}"/>
              </a:ext>
            </a:extLst>
          </p:cNvPr>
          <p:cNvSpPr/>
          <p:nvPr/>
        </p:nvSpPr>
        <p:spPr>
          <a:xfrm>
            <a:off x="2184579" y="4280418"/>
            <a:ext cx="1883838" cy="384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95B3747F-B965-4B67-9C52-F500936E019D}"/>
              </a:ext>
            </a:extLst>
          </p:cNvPr>
          <p:cNvSpPr/>
          <p:nvPr/>
        </p:nvSpPr>
        <p:spPr>
          <a:xfrm>
            <a:off x="4287208" y="5561139"/>
            <a:ext cx="4528255" cy="769580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800" b="1">
                <a:solidFill>
                  <a:srgbClr val="FF0000"/>
                </a:solidFill>
              </a:rPr>
              <a:t>練習問題</a:t>
            </a:r>
            <a:r>
              <a:rPr kumimoji="1" lang="en-US" altLang="ja-JP" sz="2800" b="1">
                <a:solidFill>
                  <a:srgbClr val="FF0000"/>
                </a:solidFill>
              </a:rPr>
              <a:t>(</a:t>
            </a:r>
            <a:r>
              <a:rPr kumimoji="1" lang="ja-JP" altLang="en-US" sz="2800" b="1">
                <a:solidFill>
                  <a:srgbClr val="FF0000"/>
                </a:solidFill>
              </a:rPr>
              <a:t>棒グラフ</a:t>
            </a:r>
            <a:r>
              <a:rPr kumimoji="1" lang="en-US" altLang="ja-JP" sz="2800" b="1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ja-JP" sz="2400" b="1">
                <a:solidFill>
                  <a:srgbClr val="FF0000"/>
                </a:solidFill>
                <a:ea typeface="游ゴシック"/>
              </a:rPr>
              <a:t>sample6.html</a:t>
            </a:r>
          </a:p>
        </p:txBody>
      </p:sp>
    </p:spTree>
    <p:extLst>
      <p:ext uri="{BB962C8B-B14F-4D97-AF65-F5344CB8AC3E}">
        <p14:creationId xmlns:p14="http://schemas.microsoft.com/office/powerpoint/2010/main" val="36384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49D59-A787-4366-912A-28F648C7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オブジェクトと連想配列</a:t>
            </a:r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23E220-9E1D-4F4C-9BFC-1A1262A98200}"/>
              </a:ext>
            </a:extLst>
          </p:cNvPr>
          <p:cNvSpPr txBox="1"/>
          <p:nvPr/>
        </p:nvSpPr>
        <p:spPr>
          <a:xfrm>
            <a:off x="974035" y="2092516"/>
            <a:ext cx="359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b="1">
                <a:solidFill>
                  <a:srgbClr val="0070C0"/>
                </a:solidFill>
                <a:latin typeface="Consolas" panose="020B0609020204030204" pitchFamily="49" charset="0"/>
              </a:rPr>
              <a:t>連想配列の初期化</a:t>
            </a:r>
            <a:endParaRPr kumimoji="1" lang="en-US" altLang="ja-JP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>
                <a:latin typeface="Consolas" panose="020B0609020204030204" pitchFamily="49" charset="0"/>
              </a:rPr>
              <a:t>let </a:t>
            </a:r>
            <a:r>
              <a:rPr kumimoji="1" lang="en-US" altLang="ja-JP" err="1">
                <a:latin typeface="Consolas" panose="020B0609020204030204" pitchFamily="49" charset="0"/>
              </a:rPr>
              <a:t>tsaitoh</a:t>
            </a:r>
            <a:r>
              <a:rPr kumimoji="1" lang="en-US" altLang="ja-JP">
                <a:latin typeface="Consolas" panose="020B0609020204030204" pitchFamily="49" charset="0"/>
              </a:rPr>
              <a:t> = {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   “name”: “</a:t>
            </a:r>
            <a:r>
              <a:rPr kumimoji="1" lang="ja-JP" altLang="en-US">
                <a:latin typeface="Consolas" panose="020B0609020204030204" pitchFamily="49" charset="0"/>
              </a:rPr>
              <a:t>斉藤 徹</a:t>
            </a:r>
            <a:r>
              <a:rPr kumimoji="1" lang="en-US" altLang="ja-JP">
                <a:latin typeface="Consolas" panose="020B0609020204030204" pitchFamily="49" charset="0"/>
              </a:rPr>
              <a:t>” ,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   “age”: </a:t>
            </a:r>
            <a:r>
              <a:rPr kumimoji="1" lang="ja-JP" altLang="en-US">
                <a:latin typeface="Consolas" panose="020B0609020204030204" pitchFamily="49" charset="0"/>
              </a:rPr>
              <a:t> </a:t>
            </a:r>
            <a:r>
              <a:rPr kumimoji="1" lang="en-US" altLang="ja-JP">
                <a:latin typeface="Consolas" panose="020B0609020204030204" pitchFamily="49" charset="0"/>
              </a:rPr>
              <a:t>56 ,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    “</a:t>
            </a:r>
            <a:r>
              <a:rPr kumimoji="1" lang="en-US" altLang="ja-JP" err="1">
                <a:latin typeface="Consolas" panose="020B0609020204030204" pitchFamily="49" charset="0"/>
              </a:rPr>
              <a:t>addr</a:t>
            </a:r>
            <a:r>
              <a:rPr kumimoji="1" lang="en-US" altLang="ja-JP">
                <a:latin typeface="Consolas" panose="020B0609020204030204" pitchFamily="49" charset="0"/>
              </a:rPr>
              <a:t>”: “</a:t>
            </a:r>
            <a:r>
              <a:rPr kumimoji="1" lang="ja-JP" altLang="en-US">
                <a:latin typeface="Consolas" panose="020B0609020204030204" pitchFamily="49" charset="0"/>
              </a:rPr>
              <a:t>福井県越前市</a:t>
            </a:r>
            <a:r>
              <a:rPr kumimoji="1" lang="en-US" altLang="ja-JP">
                <a:latin typeface="Consolas" panose="020B0609020204030204" pitchFamily="49" charset="0"/>
              </a:rPr>
              <a:t>” ,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} 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3E8611-CD2B-4BC0-BA67-092525DCCA8F}"/>
              </a:ext>
            </a:extLst>
          </p:cNvPr>
          <p:cNvSpPr txBox="1"/>
          <p:nvPr/>
        </p:nvSpPr>
        <p:spPr>
          <a:xfrm>
            <a:off x="974034" y="3908248"/>
            <a:ext cx="359796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b="1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b="1">
                <a:solidFill>
                  <a:srgbClr val="0070C0"/>
                </a:solidFill>
                <a:latin typeface="Consolas" panose="020B0609020204030204" pitchFamily="49" charset="0"/>
              </a:rPr>
              <a:t>連想配列形式での書き方</a:t>
            </a:r>
            <a:endParaRPr kumimoji="1" lang="en-US" altLang="ja-JP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err="1">
                <a:latin typeface="Consolas" panose="020B0609020204030204" pitchFamily="49" charset="0"/>
              </a:rPr>
              <a:t>tsaitoh</a:t>
            </a:r>
            <a:r>
              <a:rPr kumimoji="1" lang="en-US" altLang="ja-JP">
                <a:latin typeface="Consolas" panose="020B0609020204030204" pitchFamily="49" charset="0"/>
              </a:rPr>
              <a:t>[ “name” ]	</a:t>
            </a:r>
            <a:r>
              <a:rPr kumimoji="1" lang="ja-JP" altLang="en-US">
                <a:latin typeface="Consolas" panose="020B0609020204030204" pitchFamily="49" charset="0"/>
              </a:rPr>
              <a:t>斉藤徹</a:t>
            </a:r>
            <a:endParaRPr kumimoji="1" lang="en-US" altLang="ja-JP">
              <a:latin typeface="Consolas" panose="020B0609020204030204" pitchFamily="49" charset="0"/>
            </a:endParaRPr>
          </a:p>
          <a:p>
            <a:r>
              <a:rPr kumimoji="1" lang="en-US" altLang="ja-JP" err="1">
                <a:latin typeface="Consolas" panose="020B0609020204030204" pitchFamily="49" charset="0"/>
              </a:rPr>
              <a:t>tsaitoh</a:t>
            </a:r>
            <a:r>
              <a:rPr kumimoji="1" lang="en-US" altLang="ja-JP">
                <a:latin typeface="Consolas" panose="020B0609020204030204" pitchFamily="49" charset="0"/>
              </a:rPr>
              <a:t>[ “age”  ]	56</a:t>
            </a:r>
          </a:p>
          <a:p>
            <a:r>
              <a:rPr kumimoji="1" lang="en-US" altLang="ja-JP" err="1">
                <a:latin typeface="Consolas" panose="020B0609020204030204" pitchFamily="49" charset="0"/>
              </a:rPr>
              <a:t>tsaitoh</a:t>
            </a:r>
            <a:r>
              <a:rPr kumimoji="1" lang="en-US" altLang="ja-JP">
                <a:latin typeface="Consolas" panose="020B0609020204030204" pitchFamily="49" charset="0"/>
              </a:rPr>
              <a:t>[ “</a:t>
            </a:r>
            <a:r>
              <a:rPr kumimoji="1" lang="en-US" altLang="ja-JP" err="1">
                <a:latin typeface="Consolas" panose="020B0609020204030204" pitchFamily="49" charset="0"/>
              </a:rPr>
              <a:t>addr</a:t>
            </a:r>
            <a:r>
              <a:rPr kumimoji="1" lang="en-US" altLang="ja-JP">
                <a:latin typeface="Consolas" panose="020B0609020204030204" pitchFamily="49" charset="0"/>
              </a:rPr>
              <a:t>” ]	</a:t>
            </a:r>
            <a:r>
              <a:rPr kumimoji="1" lang="ja-JP" altLang="en-US">
                <a:latin typeface="Consolas" panose="020B0609020204030204" pitchFamily="49" charset="0"/>
              </a:rPr>
              <a:t>福井県越前市</a:t>
            </a:r>
            <a:endParaRPr kumimoji="1" lang="en-US" altLang="ja-JP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7C3EEA-7A6A-48CB-A29D-0DD832D47A31}"/>
              </a:ext>
            </a:extLst>
          </p:cNvPr>
          <p:cNvSpPr txBox="1"/>
          <p:nvPr/>
        </p:nvSpPr>
        <p:spPr>
          <a:xfrm>
            <a:off x="4771890" y="3908248"/>
            <a:ext cx="3597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b="1">
                <a:solidFill>
                  <a:srgbClr val="0070C0"/>
                </a:solidFill>
                <a:latin typeface="Consolas" panose="020B0609020204030204" pitchFamily="49" charset="0"/>
              </a:rPr>
              <a:t>オブジェクト形式での書き方</a:t>
            </a:r>
            <a:endParaRPr kumimoji="1" lang="en-US" altLang="ja-JP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>
                <a:latin typeface="Consolas" panose="020B0609020204030204" pitchFamily="49" charset="0"/>
              </a:rPr>
              <a:t>tsaitoh.name	</a:t>
            </a:r>
            <a:r>
              <a:rPr kumimoji="1" lang="ja-JP" altLang="en-US">
                <a:latin typeface="Consolas" panose="020B0609020204030204" pitchFamily="49" charset="0"/>
              </a:rPr>
              <a:t>斉藤徹</a:t>
            </a:r>
            <a:endParaRPr kumimoji="1" lang="en-US" altLang="ja-JP">
              <a:latin typeface="Consolas" panose="020B0609020204030204" pitchFamily="49" charset="0"/>
            </a:endParaRPr>
          </a:p>
          <a:p>
            <a:r>
              <a:rPr kumimoji="1" lang="en-US" altLang="ja-JP" err="1">
                <a:latin typeface="Consolas" panose="020B0609020204030204" pitchFamily="49" charset="0"/>
              </a:rPr>
              <a:t>tsaitoh.age</a:t>
            </a:r>
            <a:r>
              <a:rPr kumimoji="1" lang="en-US" altLang="ja-JP">
                <a:latin typeface="Consolas" panose="020B0609020204030204" pitchFamily="49" charset="0"/>
              </a:rPr>
              <a:t>	56</a:t>
            </a:r>
          </a:p>
          <a:p>
            <a:r>
              <a:rPr kumimoji="1" lang="en-US" altLang="ja-JP" err="1">
                <a:latin typeface="Consolas" panose="020B0609020204030204" pitchFamily="49" charset="0"/>
              </a:rPr>
              <a:t>tsaitoh.addr</a:t>
            </a:r>
            <a:r>
              <a:rPr kumimoji="1" lang="en-US" altLang="ja-JP">
                <a:latin typeface="Consolas" panose="020B0609020204030204" pitchFamily="49" charset="0"/>
              </a:rPr>
              <a:t>	</a:t>
            </a:r>
            <a:r>
              <a:rPr kumimoji="1" lang="ja-JP" altLang="en-US">
                <a:latin typeface="Consolas" panose="020B0609020204030204" pitchFamily="49" charset="0"/>
              </a:rPr>
              <a:t>福井県越前市</a:t>
            </a:r>
            <a:endParaRPr kumimoji="1" lang="en-US" altLang="ja-JP">
              <a:latin typeface="Consolas" panose="020B0609020204030204" pitchFamily="49" charset="0"/>
            </a:endParaRPr>
          </a:p>
          <a:p>
            <a:endParaRPr kumimoji="1" lang="en-US" altLang="ja-JP">
              <a:latin typeface="Consolas" panose="020B0609020204030204" pitchFamily="49" charset="0"/>
            </a:endParaRPr>
          </a:p>
        </p:txBody>
      </p:sp>
      <p:pic>
        <p:nvPicPr>
          <p:cNvPr id="8" name="グラフィックス 7" descr="男性のプロフィール 単色塗りつぶし">
            <a:extLst>
              <a:ext uri="{FF2B5EF4-FFF2-40B4-BE49-F238E27FC236}">
                <a16:creationId xmlns:a16="http://schemas.microsoft.com/office/drawing/2014/main" id="{F9A4F5CA-7CD6-483B-9AD1-4DBB5ECF0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524" y="2444749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560F06-05B0-4063-83CC-AA2A8AC37DF1}"/>
              </a:ext>
            </a:extLst>
          </p:cNvPr>
          <p:cNvSpPr txBox="1"/>
          <p:nvPr/>
        </p:nvSpPr>
        <p:spPr>
          <a:xfrm>
            <a:off x="5617924" y="2448276"/>
            <a:ext cx="2831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Consolas" panose="020B0609020204030204" pitchFamily="49" charset="0"/>
              </a:rPr>
              <a:t>名前：</a:t>
            </a:r>
            <a:r>
              <a:rPr kumimoji="1" lang="en-US" altLang="ja-JP">
                <a:latin typeface="Consolas" panose="020B0609020204030204" pitchFamily="49" charset="0"/>
              </a:rPr>
              <a:t> 	</a:t>
            </a:r>
            <a:r>
              <a:rPr kumimoji="1" lang="ja-JP" altLang="en-US">
                <a:latin typeface="Consolas" panose="020B0609020204030204" pitchFamily="49" charset="0"/>
              </a:rPr>
              <a:t>斉藤 徹</a:t>
            </a:r>
            <a:r>
              <a:rPr kumimoji="1" lang="en-US" altLang="ja-JP">
                <a:latin typeface="Consolas" panose="020B0609020204030204" pitchFamily="49" charset="0"/>
              </a:rPr>
              <a:t> ,</a:t>
            </a:r>
          </a:p>
          <a:p>
            <a:r>
              <a:rPr kumimoji="1" lang="ja-JP" altLang="en-US">
                <a:latin typeface="Consolas" panose="020B0609020204030204" pitchFamily="49" charset="0"/>
              </a:rPr>
              <a:t>年齢：</a:t>
            </a:r>
            <a:r>
              <a:rPr kumimoji="1" lang="en-US" altLang="ja-JP">
                <a:latin typeface="Consolas" panose="020B0609020204030204" pitchFamily="49" charset="0"/>
              </a:rPr>
              <a:t> 	56 ,</a:t>
            </a:r>
          </a:p>
          <a:p>
            <a:r>
              <a:rPr kumimoji="1" lang="ja-JP" altLang="en-US">
                <a:latin typeface="Consolas" panose="020B0609020204030204" pitchFamily="49" charset="0"/>
              </a:rPr>
              <a:t>住所：</a:t>
            </a:r>
            <a:r>
              <a:rPr kumimoji="1" lang="en-US" altLang="ja-JP">
                <a:latin typeface="Consolas" panose="020B0609020204030204" pitchFamily="49" charset="0"/>
              </a:rPr>
              <a:t>	</a:t>
            </a:r>
            <a:r>
              <a:rPr kumimoji="1" lang="ja-JP" altLang="en-US">
                <a:latin typeface="Consolas" panose="020B0609020204030204" pitchFamily="49" charset="0"/>
              </a:rPr>
              <a:t>福井県越前市</a:t>
            </a:r>
            <a:r>
              <a:rPr kumimoji="1" lang="en-US" altLang="ja-JP">
                <a:latin typeface="Consolas" panose="020B0609020204030204" pitchFamily="49" charset="0"/>
              </a:rPr>
              <a:t> ,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96001D6-0390-48AC-87B5-366A3CB4DCAD}"/>
              </a:ext>
            </a:extLst>
          </p:cNvPr>
          <p:cNvSpPr/>
          <p:nvPr/>
        </p:nvSpPr>
        <p:spPr>
          <a:xfrm>
            <a:off x="5771624" y="167762"/>
            <a:ext cx="3192281" cy="522178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2400" b="1">
                <a:solidFill>
                  <a:srgbClr val="FF0000"/>
                </a:solidFill>
                <a:ea typeface="游ゴシック"/>
              </a:rPr>
              <a:t>sample7.html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427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81682-EC40-4113-86D0-CAB19C7F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プログラミング応用</a:t>
            </a:r>
            <a:br>
              <a:rPr lang="en-US" altLang="ja-JP" dirty="0"/>
            </a:br>
            <a:r>
              <a:rPr lang="en-US" altLang="ja-JP" dirty="0"/>
              <a:t>			</a:t>
            </a:r>
            <a:r>
              <a:rPr lang="ja-JP" altLang="en-US" dirty="0"/>
              <a:t>講義資料</a:t>
            </a:r>
            <a:r>
              <a:rPr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E0763-39C2-47B7-900E-9D06DDDE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82" y="2041370"/>
            <a:ext cx="760463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Consolas" panose="020B0609020204030204" pitchFamily="49" charset="0"/>
                <a:hlinkClick r:id="rId2"/>
              </a:rPr>
              <a:t>https://tsaitoh.net/~t-saitoh/2021-11-recp/</a:t>
            </a:r>
            <a:endParaRPr kumimoji="1" lang="en-US" altLang="ja-JP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login:		guest</a:t>
            </a:r>
          </a:p>
          <a:p>
            <a:pPr marL="0" indent="0">
              <a:buNone/>
            </a:pPr>
            <a:r>
              <a:rPr kumimoji="1" lang="en-US" altLang="ja-JP" sz="2400" dirty="0">
                <a:latin typeface="Consolas" panose="020B0609020204030204" pitchFamily="49" charset="0"/>
              </a:rPr>
              <a:t>password:	Guest</a:t>
            </a:r>
          </a:p>
          <a:p>
            <a:pPr marL="0" indent="0">
              <a:buNone/>
            </a:pP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BF3DE6-D20F-47F8-8C45-94341AFF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91" y="3907564"/>
            <a:ext cx="4715942" cy="26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02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1E00E2-5BDE-4646-B535-26208175D843}"/>
              </a:ext>
            </a:extLst>
          </p:cNvPr>
          <p:cNvSpPr/>
          <p:nvPr/>
        </p:nvSpPr>
        <p:spPr>
          <a:xfrm>
            <a:off x="298174" y="3607904"/>
            <a:ext cx="8557591" cy="2981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B849D59-A787-4366-912A-28F648C7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オブジェクトと連想配列</a:t>
            </a:r>
            <a:r>
              <a:rPr lang="en-US" altLang="ja-JP">
                <a:ea typeface="游ゴシック Light"/>
              </a:rPr>
              <a:t>(2)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23E220-9E1D-4F4C-9BFC-1A1262A98200}"/>
              </a:ext>
            </a:extLst>
          </p:cNvPr>
          <p:cNvSpPr txBox="1"/>
          <p:nvPr/>
        </p:nvSpPr>
        <p:spPr>
          <a:xfrm>
            <a:off x="437323" y="3700680"/>
            <a:ext cx="3597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Consolas" panose="020B0609020204030204" pitchFamily="49" charset="0"/>
              </a:rPr>
              <a:t>let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tsaitoh</a:t>
            </a:r>
            <a:r>
              <a:rPr kumimoji="1" lang="en-US" altLang="ja-JP" sz="1600" dirty="0">
                <a:latin typeface="Consolas" panose="020B0609020204030204" pitchFamily="49" charset="0"/>
              </a:rPr>
              <a:t> = {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 </a:t>
            </a:r>
            <a:r>
              <a:rPr kumimoji="1" lang="en-US" altLang="ja-JP" sz="1600" dirty="0">
                <a:solidFill>
                  <a:srgbClr val="0070C0"/>
                </a:solidFill>
                <a:latin typeface="Consolas" panose="020B0609020204030204" pitchFamily="49" charset="0"/>
              </a:rPr>
              <a:t>"name"</a:t>
            </a:r>
            <a:r>
              <a:rPr kumimoji="1" lang="en-US" altLang="ja-JP" sz="1600" dirty="0">
                <a:latin typeface="Consolas" panose="020B0609020204030204" pitchFamily="49" charset="0"/>
              </a:rPr>
              <a:t>:   </a:t>
            </a:r>
            <a:r>
              <a:rPr kumimoji="1"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kumimoji="1" lang="ja-JP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斉藤 徹</a:t>
            </a:r>
            <a:r>
              <a:rPr kumimoji="1"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kumimoji="1" lang="en-US" altLang="ja-JP" sz="1600" dirty="0">
                <a:latin typeface="Consolas" panose="020B0609020204030204" pitchFamily="49" charset="0"/>
              </a:rPr>
              <a:t>,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 </a:t>
            </a:r>
            <a:r>
              <a:rPr kumimoji="1" lang="en-US" altLang="ja-JP" sz="1600" dirty="0">
                <a:solidFill>
                  <a:srgbClr val="0070C0"/>
                </a:solidFill>
                <a:latin typeface="Consolas" panose="020B0609020204030204" pitchFamily="49" charset="0"/>
              </a:rPr>
              <a:t>"age"</a:t>
            </a:r>
            <a:r>
              <a:rPr kumimoji="1" lang="en-US" altLang="ja-JP" sz="1600" dirty="0">
                <a:latin typeface="Consolas" panose="020B0609020204030204" pitchFamily="49" charset="0"/>
              </a:rPr>
              <a:t>:    </a:t>
            </a:r>
            <a:r>
              <a:rPr kumimoji="1"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56</a:t>
            </a:r>
            <a:r>
              <a:rPr kumimoji="1" lang="en-US" altLang="ja-JP" sz="1600" dirty="0">
                <a:latin typeface="Consolas" panose="020B0609020204030204" pitchFamily="49" charset="0"/>
              </a:rPr>
              <a:t> ,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 </a:t>
            </a:r>
            <a:r>
              <a:rPr kumimoji="1" lang="en-US" altLang="ja-JP" sz="16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kumimoji="1" lang="en-US" altLang="ja-JP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addr</a:t>
            </a:r>
            <a:r>
              <a:rPr kumimoji="1" lang="en-US" altLang="ja-JP" sz="16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kumimoji="1" lang="en-US" altLang="ja-JP" sz="1600" dirty="0">
                <a:latin typeface="Consolas" panose="020B0609020204030204" pitchFamily="49" charset="0"/>
              </a:rPr>
              <a:t>:   </a:t>
            </a:r>
            <a:r>
              <a:rPr kumimoji="1"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kumimoji="1" lang="ja-JP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福井県越前市</a:t>
            </a:r>
            <a:r>
              <a:rPr kumimoji="1"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kumimoji="1" lang="en-US" altLang="ja-JP" sz="1600" dirty="0">
                <a:latin typeface="Consolas" panose="020B0609020204030204" pitchFamily="49" charset="0"/>
              </a:rPr>
              <a:t>,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} 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B6C209-E747-4860-9CD5-11683FBB5A3B}"/>
              </a:ext>
            </a:extLst>
          </p:cNvPr>
          <p:cNvSpPr txBox="1"/>
          <p:nvPr/>
        </p:nvSpPr>
        <p:spPr>
          <a:xfrm>
            <a:off x="369196" y="2155615"/>
            <a:ext cx="4359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// </a:t>
            </a:r>
            <a:r>
              <a:rPr kumimoji="1" lang="ja-JP" altLang="en-US" dirty="0">
                <a:latin typeface="Consolas" panose="020B0609020204030204" pitchFamily="49" charset="0"/>
              </a:rPr>
              <a:t>連想配列のキーを参照する繰り返し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for( let 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kumimoji="1" lang="en-US" altLang="ja-JP" dirty="0">
                <a:latin typeface="Consolas" panose="020B0609020204030204" pitchFamily="49" charset="0"/>
              </a:rPr>
              <a:t> in </a:t>
            </a:r>
            <a:r>
              <a:rPr kumimoji="1" lang="ja-JP" altLang="en-US" dirty="0">
                <a:latin typeface="Consolas" panose="020B0609020204030204" pitchFamily="49" charset="0"/>
              </a:rPr>
              <a:t>連想配列 </a:t>
            </a:r>
            <a:r>
              <a:rPr kumimoji="1" lang="en-US" altLang="ja-JP" dirty="0">
                <a:latin typeface="Consolas" panose="020B0609020204030204" pitchFamily="49" charset="0"/>
              </a:rPr>
              <a:t>) {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   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kumimoji="1" lang="en-US" altLang="ja-JP" dirty="0">
                <a:latin typeface="Consolas" panose="020B0609020204030204" pitchFamily="49" charset="0"/>
              </a:rPr>
              <a:t> ... </a:t>
            </a:r>
            <a:r>
              <a: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連想配列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[ key ] </a:t>
            </a:r>
            <a:r>
              <a:rPr kumimoji="1" lang="en-US" altLang="ja-JP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8A2223-3A7B-40E3-94DB-238971481E45}"/>
              </a:ext>
            </a:extLst>
          </p:cNvPr>
          <p:cNvSpPr txBox="1"/>
          <p:nvPr/>
        </p:nvSpPr>
        <p:spPr>
          <a:xfrm>
            <a:off x="3935897" y="3695521"/>
            <a:ext cx="4552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text = "&lt;table border='1'&gt;" ;</a:t>
            </a:r>
          </a:p>
          <a:p>
            <a:r>
              <a:rPr kumimoji="1" lang="en-US" altLang="ja-JP" sz="1600">
                <a:latin typeface="Consolas" panose="020B0609020204030204" pitchFamily="49" charset="0"/>
              </a:rPr>
              <a:t>for( let key in </a:t>
            </a:r>
            <a:r>
              <a:rPr kumimoji="1" lang="en-US" altLang="ja-JP" sz="1600" err="1">
                <a:latin typeface="Consolas" panose="020B0609020204030204" pitchFamily="49" charset="0"/>
              </a:rPr>
              <a:t>tsaitoh</a:t>
            </a:r>
            <a:r>
              <a:rPr kumimoji="1" lang="en-US" altLang="ja-JP" sz="1600">
                <a:latin typeface="Consolas" panose="020B0609020204030204" pitchFamily="49" charset="0"/>
              </a:rPr>
              <a:t> ) {</a:t>
            </a:r>
          </a:p>
          <a:p>
            <a:r>
              <a:rPr kumimoji="1" lang="en-US" altLang="ja-JP" sz="1600">
                <a:latin typeface="Consolas" panose="020B0609020204030204" pitchFamily="49" charset="0"/>
              </a:rPr>
              <a:t>   text += "&lt;tr&gt;"</a:t>
            </a:r>
          </a:p>
          <a:p>
            <a:r>
              <a:rPr kumimoji="1" lang="en-US" altLang="ja-JP" sz="1600">
                <a:latin typeface="Consolas" panose="020B0609020204030204" pitchFamily="49" charset="0"/>
              </a:rPr>
              <a:t>        +  "&lt;</a:t>
            </a:r>
            <a:r>
              <a:rPr kumimoji="1" lang="en-US" altLang="ja-JP" sz="1600" err="1">
                <a:latin typeface="Consolas" panose="020B0609020204030204" pitchFamily="49" charset="0"/>
              </a:rPr>
              <a:t>th</a:t>
            </a:r>
            <a:r>
              <a:rPr kumimoji="1" lang="en-US" altLang="ja-JP" sz="1600">
                <a:latin typeface="Consolas" panose="020B0609020204030204" pitchFamily="49" charset="0"/>
              </a:rPr>
              <a:t>&gt;"+</a:t>
            </a:r>
            <a:r>
              <a:rPr kumimoji="1" lang="en-US" altLang="ja-JP" sz="1600" b="1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kumimoji="1" lang="en-US" altLang="ja-JP" sz="1600">
                <a:latin typeface="Consolas" panose="020B0609020204030204" pitchFamily="49" charset="0"/>
              </a:rPr>
              <a:t>+"&lt;/</a:t>
            </a:r>
            <a:r>
              <a:rPr kumimoji="1" lang="en-US" altLang="ja-JP" sz="1600" err="1">
                <a:latin typeface="Consolas" panose="020B0609020204030204" pitchFamily="49" charset="0"/>
              </a:rPr>
              <a:t>th</a:t>
            </a:r>
            <a:r>
              <a:rPr kumimoji="1" lang="en-US" altLang="ja-JP" sz="1600">
                <a:latin typeface="Consolas" panose="020B0609020204030204" pitchFamily="49" charset="0"/>
              </a:rPr>
              <a:t>&gt;"</a:t>
            </a:r>
          </a:p>
          <a:p>
            <a:r>
              <a:rPr kumimoji="1" lang="en-US" altLang="ja-JP" sz="1600">
                <a:latin typeface="Consolas" panose="020B0609020204030204" pitchFamily="49" charset="0"/>
              </a:rPr>
              <a:t>        +  "&lt;td&gt;"+</a:t>
            </a:r>
            <a:r>
              <a:rPr kumimoji="1" lang="en-US" altLang="ja-JP" sz="1600" err="1">
                <a:solidFill>
                  <a:srgbClr val="FF0000"/>
                </a:solidFill>
                <a:latin typeface="Consolas" panose="020B0609020204030204" pitchFamily="49" charset="0"/>
              </a:rPr>
              <a:t>tsaitoh</a:t>
            </a:r>
            <a:r>
              <a:rPr kumimoji="1" lang="en-US" altLang="ja-JP" sz="1600">
                <a:solidFill>
                  <a:srgbClr val="FF0000"/>
                </a:solidFill>
                <a:latin typeface="Consolas" panose="020B0609020204030204" pitchFamily="49" charset="0"/>
              </a:rPr>
              <a:t>[key]</a:t>
            </a:r>
            <a:r>
              <a:rPr kumimoji="1" lang="en-US" altLang="ja-JP" sz="1600">
                <a:latin typeface="Consolas" panose="020B0609020204030204" pitchFamily="49" charset="0"/>
              </a:rPr>
              <a:t>+"&lt;/td&gt;"</a:t>
            </a:r>
          </a:p>
          <a:p>
            <a:r>
              <a:rPr kumimoji="1" lang="en-US" altLang="ja-JP" sz="1600">
                <a:latin typeface="Consolas" panose="020B0609020204030204" pitchFamily="49" charset="0"/>
              </a:rPr>
              <a:t>        +  "&lt;/tr&gt;" ;</a:t>
            </a:r>
          </a:p>
          <a:p>
            <a:r>
              <a:rPr kumimoji="1" lang="en-US" altLang="ja-JP" sz="1600">
                <a:latin typeface="Consolas" panose="020B0609020204030204" pitchFamily="49" charset="0"/>
              </a:rPr>
              <a:t>}</a:t>
            </a:r>
          </a:p>
          <a:p>
            <a:r>
              <a:rPr kumimoji="1" lang="en-US" altLang="ja-JP" sz="1600">
                <a:latin typeface="Consolas" panose="020B0609020204030204" pitchFamily="49" charset="0"/>
              </a:rPr>
              <a:t>text += "&lt;/table&gt;" ;</a:t>
            </a:r>
          </a:p>
          <a:p>
            <a:endParaRPr kumimoji="1" lang="en-US" altLang="ja-JP" sz="1600">
              <a:latin typeface="Consolas" panose="020B0609020204030204" pitchFamily="49" charset="0"/>
            </a:endParaRPr>
          </a:p>
          <a:p>
            <a:r>
              <a:rPr kumimoji="1" lang="en-US" altLang="ja-JP" sz="1600" err="1">
                <a:latin typeface="Consolas" panose="020B0609020204030204" pitchFamily="49" charset="0"/>
              </a:rPr>
              <a:t>document.getElementById</a:t>
            </a:r>
            <a:r>
              <a:rPr kumimoji="1" lang="en-US" altLang="ja-JP" sz="1600">
                <a:latin typeface="Consolas" panose="020B0609020204030204" pitchFamily="49" charset="0"/>
              </a:rPr>
              <a:t>( "output" )</a:t>
            </a:r>
          </a:p>
          <a:p>
            <a:r>
              <a:rPr kumimoji="1" lang="en-US" altLang="ja-JP" sz="1600">
                <a:latin typeface="Consolas" panose="020B0609020204030204" pitchFamily="49" charset="0"/>
              </a:rPr>
              <a:t>   .</a:t>
            </a:r>
            <a:r>
              <a:rPr kumimoji="1" lang="en-US" altLang="ja-JP" sz="1600" err="1">
                <a:latin typeface="Consolas" panose="020B0609020204030204" pitchFamily="49" charset="0"/>
              </a:rPr>
              <a:t>innerHTML</a:t>
            </a:r>
            <a:r>
              <a:rPr kumimoji="1" lang="en-US" altLang="ja-JP" sz="1600">
                <a:latin typeface="Consolas" panose="020B0609020204030204" pitchFamily="49" charset="0"/>
              </a:rPr>
              <a:t> = text ;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D973DA-F9E5-4C6B-A3FD-7F59994ABB0D}"/>
              </a:ext>
            </a:extLst>
          </p:cNvPr>
          <p:cNvSpPr txBox="1"/>
          <p:nvPr/>
        </p:nvSpPr>
        <p:spPr>
          <a:xfrm>
            <a:off x="5027814" y="1450599"/>
            <a:ext cx="3350871" cy="2031325"/>
          </a:xfrm>
          <a:prstGeom prst="rect">
            <a:avLst/>
          </a:prstGeom>
          <a:solidFill>
            <a:srgbClr val="FFFF9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(((</a:t>
            </a:r>
            <a:r>
              <a:rPr kumimoji="1" lang="ja-JP" alt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作りたい</a:t>
            </a:r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HTML)))</a:t>
            </a:r>
            <a:br>
              <a:rPr kumimoji="1" lang="en-US" altLang="ja-JP" sz="1400">
                <a:latin typeface="Consolas" panose="020B0609020204030204" pitchFamily="49" charset="0"/>
              </a:rPr>
            </a:br>
            <a:r>
              <a:rPr kumimoji="1" lang="en-US" altLang="ja-JP" sz="1400">
                <a:latin typeface="Consolas" panose="020B0609020204030204" pitchFamily="49" charset="0"/>
              </a:rPr>
              <a:t>&lt;table border='1’&gt;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  &lt;tr&gt;&lt;</a:t>
            </a:r>
            <a:r>
              <a:rPr kumimoji="1" lang="en-US" altLang="ja-JP" sz="1400" err="1">
                <a:latin typeface="Consolas" panose="020B0609020204030204" pitchFamily="49" charset="0"/>
              </a:rPr>
              <a:t>th</a:t>
            </a:r>
            <a:r>
              <a:rPr kumimoji="1" lang="en-US" altLang="ja-JP" sz="1400">
                <a:latin typeface="Consolas" panose="020B0609020204030204" pitchFamily="49" charset="0"/>
              </a:rPr>
              <a:t>&gt;</a:t>
            </a:r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kumimoji="1" lang="en-US" altLang="ja-JP" sz="1400">
                <a:latin typeface="Consolas" panose="020B0609020204030204" pitchFamily="49" charset="0"/>
              </a:rPr>
              <a:t>&lt;/</a:t>
            </a:r>
            <a:r>
              <a:rPr kumimoji="1" lang="en-US" altLang="ja-JP" sz="1400" err="1">
                <a:latin typeface="Consolas" panose="020B0609020204030204" pitchFamily="49" charset="0"/>
              </a:rPr>
              <a:t>th</a:t>
            </a:r>
            <a:r>
              <a:rPr kumimoji="1" lang="en-US" altLang="ja-JP" sz="1400"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      &lt;td&gt;</a:t>
            </a:r>
            <a:r>
              <a:rPr kumimoji="1" lang="ja-JP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斉藤 徹</a:t>
            </a:r>
            <a:r>
              <a:rPr kumimoji="1" lang="en-US" altLang="ja-JP" sz="1400">
                <a:latin typeface="Consolas" panose="020B0609020204030204" pitchFamily="49" charset="0"/>
              </a:rPr>
              <a:t>&lt;/td&gt;&lt;/tr&gt;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  &lt;tr&gt;&lt;</a:t>
            </a:r>
            <a:r>
              <a:rPr kumimoji="1" lang="en-US" altLang="ja-JP" sz="1400" err="1">
                <a:latin typeface="Consolas" panose="020B0609020204030204" pitchFamily="49" charset="0"/>
              </a:rPr>
              <a:t>th</a:t>
            </a:r>
            <a:r>
              <a:rPr kumimoji="1" lang="en-US" altLang="ja-JP" sz="1400">
                <a:latin typeface="Consolas" panose="020B0609020204030204" pitchFamily="49" charset="0"/>
              </a:rPr>
              <a:t>&gt;</a:t>
            </a:r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age</a:t>
            </a:r>
            <a:r>
              <a:rPr kumimoji="1" lang="en-US" altLang="ja-JP" sz="1400">
                <a:latin typeface="Consolas" panose="020B0609020204030204" pitchFamily="49" charset="0"/>
              </a:rPr>
              <a:t>&lt;/</a:t>
            </a:r>
            <a:r>
              <a:rPr kumimoji="1" lang="en-US" altLang="ja-JP" sz="1400" err="1">
                <a:latin typeface="Consolas" panose="020B0609020204030204" pitchFamily="49" charset="0"/>
              </a:rPr>
              <a:t>th</a:t>
            </a:r>
            <a:r>
              <a:rPr kumimoji="1" lang="en-US" altLang="ja-JP" sz="1400"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      &lt;td&gt;</a:t>
            </a:r>
            <a:r>
              <a:rPr kumimoji="1" lang="en-US" altLang="ja-JP" sz="1400" b="1">
                <a:solidFill>
                  <a:srgbClr val="FF0000"/>
                </a:solidFill>
                <a:latin typeface="Consolas" panose="020B0609020204030204" pitchFamily="49" charset="0"/>
              </a:rPr>
              <a:t>56</a:t>
            </a:r>
            <a:r>
              <a:rPr kumimoji="1" lang="en-US" altLang="ja-JP" sz="1400">
                <a:latin typeface="Consolas" panose="020B0609020204030204" pitchFamily="49" charset="0"/>
              </a:rPr>
              <a:t>&lt;/td&gt;&lt;/tr&gt;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  &lt;tr&gt;&lt;</a:t>
            </a:r>
            <a:r>
              <a:rPr kumimoji="1" lang="en-US" altLang="ja-JP" sz="1400" err="1">
                <a:latin typeface="Consolas" panose="020B0609020204030204" pitchFamily="49" charset="0"/>
              </a:rPr>
              <a:t>th</a:t>
            </a:r>
            <a:r>
              <a:rPr kumimoji="1" lang="en-US" altLang="ja-JP" sz="1400">
                <a:latin typeface="Consolas" panose="020B0609020204030204" pitchFamily="49" charset="0"/>
              </a:rPr>
              <a:t>&gt;</a:t>
            </a:r>
            <a:r>
              <a:rPr kumimoji="1" lang="en-US" altLang="ja-JP" sz="1400" b="1" err="1">
                <a:solidFill>
                  <a:srgbClr val="0070C0"/>
                </a:solidFill>
                <a:latin typeface="Consolas" panose="020B0609020204030204" pitchFamily="49" charset="0"/>
              </a:rPr>
              <a:t>addr</a:t>
            </a:r>
            <a:r>
              <a:rPr kumimoji="1" lang="en-US" altLang="ja-JP" sz="1400" b="1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kumimoji="1" lang="en-US" altLang="ja-JP" sz="1400">
                <a:latin typeface="Consolas" panose="020B0609020204030204" pitchFamily="49" charset="0"/>
              </a:rPr>
              <a:t>/</a:t>
            </a:r>
            <a:r>
              <a:rPr kumimoji="1" lang="en-US" altLang="ja-JP" sz="1400" err="1">
                <a:latin typeface="Consolas" panose="020B0609020204030204" pitchFamily="49" charset="0"/>
              </a:rPr>
              <a:t>th</a:t>
            </a:r>
            <a:r>
              <a:rPr kumimoji="1" lang="en-US" altLang="ja-JP" sz="1400"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      &lt;td&gt;</a:t>
            </a:r>
            <a:r>
              <a:rPr kumimoji="1" lang="ja-JP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福井県越前市</a:t>
            </a:r>
            <a:r>
              <a:rPr kumimoji="1" lang="en-US" altLang="ja-JP" sz="1400">
                <a:latin typeface="Consolas" panose="020B0609020204030204" pitchFamily="49" charset="0"/>
              </a:rPr>
              <a:t>&lt;/td&gt;&lt;/tr&gt;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&lt;/table&gt;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A984B1DC-9C3D-4290-8BFC-108540B44503}"/>
              </a:ext>
            </a:extLst>
          </p:cNvPr>
          <p:cNvSpPr/>
          <p:nvPr/>
        </p:nvSpPr>
        <p:spPr>
          <a:xfrm>
            <a:off x="5771624" y="167762"/>
            <a:ext cx="3192281" cy="522178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2400" b="1">
                <a:solidFill>
                  <a:srgbClr val="FF0000"/>
                </a:solidFill>
                <a:ea typeface="游ゴシック"/>
              </a:rPr>
              <a:t>sample7.html</a:t>
            </a:r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B56630C-8D1F-48E9-B4E9-2C278CFB762E}"/>
              </a:ext>
            </a:extLst>
          </p:cNvPr>
          <p:cNvSpPr/>
          <p:nvPr/>
        </p:nvSpPr>
        <p:spPr>
          <a:xfrm>
            <a:off x="741443" y="3973794"/>
            <a:ext cx="1053174" cy="26878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66E2CCA5-7703-41BA-9E0B-1A6AC4976B11}"/>
              </a:ext>
            </a:extLst>
          </p:cNvPr>
          <p:cNvSpPr/>
          <p:nvPr/>
        </p:nvSpPr>
        <p:spPr>
          <a:xfrm>
            <a:off x="437323" y="4017651"/>
            <a:ext cx="304120" cy="631261"/>
          </a:xfrm>
          <a:prstGeom prst="downArrow">
            <a:avLst>
              <a:gd name="adj1" fmla="val 36364"/>
              <a:gd name="adj2" fmla="val 50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A229A6-C016-4895-A8D4-570B4DB3D894}"/>
              </a:ext>
            </a:extLst>
          </p:cNvPr>
          <p:cNvSpPr txBox="1"/>
          <p:nvPr/>
        </p:nvSpPr>
        <p:spPr>
          <a:xfrm>
            <a:off x="944837" y="4780767"/>
            <a:ext cx="7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  <a:latin typeface="Consolas" panose="020B0609020204030204" pitchFamily="49" charset="0"/>
              </a:rPr>
              <a:t>key</a:t>
            </a:r>
            <a:endParaRPr kumimoji="1" lang="ja-JP" alt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257313B-B285-4F9D-9306-4D6BF689F2DA}"/>
              </a:ext>
            </a:extLst>
          </p:cNvPr>
          <p:cNvSpPr/>
          <p:nvPr/>
        </p:nvSpPr>
        <p:spPr>
          <a:xfrm>
            <a:off x="1897917" y="3973793"/>
            <a:ext cx="1605859" cy="26878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4A9ACA-7950-414F-954F-96ACB5BCB790}"/>
              </a:ext>
            </a:extLst>
          </p:cNvPr>
          <p:cNvSpPr txBox="1"/>
          <p:nvPr/>
        </p:nvSpPr>
        <p:spPr>
          <a:xfrm>
            <a:off x="1930364" y="4772968"/>
            <a:ext cx="180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tsaitoh</a:t>
            </a:r>
            <a:r>
              <a:rPr kumimoji="1"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[key]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8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6" grpId="0"/>
      <p:bldP spid="15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49D59-A787-4366-912A-28F648C7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オブジェクトの配列 </a:t>
            </a:r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23E220-9E1D-4F4C-9BFC-1A1262A98200}"/>
              </a:ext>
            </a:extLst>
          </p:cNvPr>
          <p:cNvSpPr txBox="1"/>
          <p:nvPr/>
        </p:nvSpPr>
        <p:spPr>
          <a:xfrm>
            <a:off x="885288" y="2033555"/>
            <a:ext cx="58909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latin typeface="Consolas" panose="020B0609020204030204" pitchFamily="49" charset="0"/>
              </a:rPr>
              <a:t>let </a:t>
            </a:r>
            <a:r>
              <a:rPr kumimoji="1" lang="en-US" altLang="ja-JP" sz="1400" err="1">
                <a:latin typeface="Consolas" panose="020B0609020204030204" pitchFamily="49" charset="0"/>
              </a:rPr>
              <a:t>item_list</a:t>
            </a:r>
            <a:r>
              <a:rPr kumimoji="1" lang="en-US" altLang="ja-JP" sz="1400">
                <a:latin typeface="Consolas" panose="020B0609020204030204" pitchFamily="49" charset="0"/>
              </a:rPr>
              <a:t> = [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    { "id":1010, "name":"</a:t>
            </a:r>
            <a:r>
              <a:rPr kumimoji="1" lang="ja-JP" altLang="en-US" sz="1400">
                <a:latin typeface="Consolas" panose="020B0609020204030204" pitchFamily="49" charset="0"/>
              </a:rPr>
              <a:t>みかん</a:t>
            </a:r>
            <a:r>
              <a:rPr kumimoji="1" lang="en-US" altLang="ja-JP" sz="1400">
                <a:latin typeface="Consolas" panose="020B0609020204030204" pitchFamily="49" charset="0"/>
              </a:rPr>
              <a:t>",      "price":50   } ,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    { "id":1020, "name":"</a:t>
            </a:r>
            <a:r>
              <a:rPr kumimoji="1" lang="ja-JP" altLang="en-US" sz="1400">
                <a:latin typeface="Consolas" panose="020B0609020204030204" pitchFamily="49" charset="0"/>
              </a:rPr>
              <a:t>りんご</a:t>
            </a:r>
            <a:r>
              <a:rPr kumimoji="1" lang="en-US" altLang="ja-JP" sz="1400">
                <a:latin typeface="Consolas" panose="020B0609020204030204" pitchFamily="49" charset="0"/>
              </a:rPr>
              <a:t>",      "price":100  } ,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    { "id":1022, "name":"</a:t>
            </a:r>
            <a:r>
              <a:rPr kumimoji="1" lang="ja-JP" altLang="en-US" sz="1400">
                <a:latin typeface="Consolas" panose="020B0609020204030204" pitchFamily="49" charset="0"/>
              </a:rPr>
              <a:t>パイナップル</a:t>
            </a:r>
            <a:r>
              <a:rPr kumimoji="1" lang="en-US" altLang="ja-JP" sz="1400">
                <a:latin typeface="Consolas" panose="020B0609020204030204" pitchFamily="49" charset="0"/>
              </a:rPr>
              <a:t>",</a:t>
            </a:r>
            <a:r>
              <a:rPr kumimoji="1" lang="en-US" altLang="ja-JP" sz="1050">
                <a:latin typeface="Consolas" panose="020B0609020204030204" pitchFamily="49" charset="0"/>
              </a:rPr>
              <a:t> </a:t>
            </a:r>
            <a:r>
              <a:rPr kumimoji="1" lang="en-US" altLang="ja-JP" sz="1400">
                <a:latin typeface="Consolas" panose="020B0609020204030204" pitchFamily="49" charset="0"/>
              </a:rPr>
              <a:t>"price":1000 } ,</a:t>
            </a:r>
          </a:p>
          <a:p>
            <a:r>
              <a:rPr kumimoji="1" lang="en-US" altLang="ja-JP" sz="1400">
                <a:latin typeface="Consolas" panose="020B0609020204030204" pitchFamily="49" charset="0"/>
              </a:rPr>
              <a:t>] ;</a:t>
            </a:r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36391603-5505-4A65-86A5-DDF8BC831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374598"/>
              </p:ext>
            </p:extLst>
          </p:nvPr>
        </p:nvGraphicFramePr>
        <p:xfrm>
          <a:off x="1699330" y="3734462"/>
          <a:ext cx="2561074" cy="123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07">
                  <a:extLst>
                    <a:ext uri="{9D8B030D-6E8A-4147-A177-3AD203B41FA5}">
                      <a16:colId xmlns:a16="http://schemas.microsoft.com/office/drawing/2014/main" val="1758932822"/>
                    </a:ext>
                  </a:extLst>
                </a:gridCol>
                <a:gridCol w="1305977">
                  <a:extLst>
                    <a:ext uri="{9D8B030D-6E8A-4147-A177-3AD203B41FA5}">
                      <a16:colId xmlns:a16="http://schemas.microsoft.com/office/drawing/2014/main" val="3327243406"/>
                    </a:ext>
                  </a:extLst>
                </a:gridCol>
                <a:gridCol w="652990">
                  <a:extLst>
                    <a:ext uri="{9D8B030D-6E8A-4147-A177-3AD203B41FA5}">
                      <a16:colId xmlns:a16="http://schemas.microsoft.com/office/drawing/2014/main" val="4150199840"/>
                    </a:ext>
                  </a:extLst>
                </a:gridCol>
              </a:tblGrid>
              <a:tr h="2753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price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72483"/>
                  </a:ext>
                </a:extLst>
              </a:tr>
              <a:tr h="2753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0424"/>
                  </a:ext>
                </a:extLst>
              </a:tr>
              <a:tr h="2753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91188"/>
                  </a:ext>
                </a:extLst>
              </a:tr>
              <a:tr h="3435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1022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243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B5E0EF-32EE-42CE-AE02-277243818FD0}"/>
              </a:ext>
            </a:extLst>
          </p:cNvPr>
          <p:cNvSpPr txBox="1"/>
          <p:nvPr/>
        </p:nvSpPr>
        <p:spPr>
          <a:xfrm>
            <a:off x="5011708" y="3336354"/>
            <a:ext cx="4113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text = "" ;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latin typeface="Consolas" panose="020B0609020204030204" pitchFamily="49" charset="0"/>
              </a:rPr>
              <a:t>各行毎の処理</a:t>
            </a:r>
            <a:endParaRPr kumimoji="1" lang="en-US" altLang="ja-JP" sz="1400" dirty="0"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for( let item of </a:t>
            </a:r>
            <a:r>
              <a:rPr kumimoji="1" lang="en-US" altLang="ja-JP" sz="1400" dirty="0" err="1">
                <a:latin typeface="Consolas" panose="020B0609020204030204" pitchFamily="49" charset="0"/>
              </a:rPr>
              <a:t>item_list</a:t>
            </a:r>
            <a:r>
              <a:rPr kumimoji="1" lang="en-US" altLang="ja-JP" sz="1400" dirty="0">
                <a:latin typeface="Consolas" panose="020B0609020204030204" pitchFamily="49" charset="0"/>
              </a:rPr>
              <a:t> ) {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 text += "&lt;tr&gt;"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   + "&lt;td&gt;"+</a:t>
            </a:r>
            <a:r>
              <a:rPr kumimoji="1"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item.id</a:t>
            </a:r>
            <a:r>
              <a:rPr kumimoji="1" lang="en-US" altLang="ja-JP" sz="1400" dirty="0">
                <a:latin typeface="Consolas" panose="020B0609020204030204" pitchFamily="49" charset="0"/>
              </a:rPr>
              <a:t>+"&lt;/td&gt;" 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   + "&lt;td&gt;"+</a:t>
            </a:r>
            <a:r>
              <a:rPr kumimoji="1"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item.name</a:t>
            </a:r>
            <a:r>
              <a:rPr kumimoji="1" lang="en-US" altLang="ja-JP" sz="1400" dirty="0">
                <a:latin typeface="Consolas" panose="020B0609020204030204" pitchFamily="49" charset="0"/>
              </a:rPr>
              <a:t>+"&lt;/td&gt;" 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   + "&lt;td&gt;"+</a:t>
            </a:r>
            <a:r>
              <a:rPr kumimoji="1" lang="en-US" altLang="ja-JP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item.price</a:t>
            </a:r>
            <a:r>
              <a:rPr kumimoji="1" lang="en-US" altLang="ja-JP" sz="1400" dirty="0">
                <a:latin typeface="Consolas" panose="020B0609020204030204" pitchFamily="49" charset="0"/>
              </a:rPr>
              <a:t>+"&lt;/td&gt;"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     + "&lt;/tr&gt;" ;</a:t>
            </a:r>
          </a:p>
          <a:p>
            <a:r>
              <a:rPr kumimoji="1" lang="en-US" altLang="ja-JP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FCDC346-C864-41AD-92EA-EFB05D2E39CB}"/>
              </a:ext>
            </a:extLst>
          </p:cNvPr>
          <p:cNvSpPr/>
          <p:nvPr/>
        </p:nvSpPr>
        <p:spPr>
          <a:xfrm>
            <a:off x="816922" y="3607206"/>
            <a:ext cx="3737454" cy="1545908"/>
          </a:xfrm>
          <a:prstGeom prst="roundRect">
            <a:avLst>
              <a:gd name="adj" fmla="val 11857"/>
            </a:avLst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D151B0-48AC-4AE4-8AB3-6887B91260EF}"/>
              </a:ext>
            </a:extLst>
          </p:cNvPr>
          <p:cNvSpPr txBox="1"/>
          <p:nvPr/>
        </p:nvSpPr>
        <p:spPr>
          <a:xfrm>
            <a:off x="816922" y="3299507"/>
            <a:ext cx="1517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err="1">
                <a:solidFill>
                  <a:srgbClr val="00B0F0"/>
                </a:solidFill>
                <a:latin typeface="Consolas" panose="020B0609020204030204" pitchFamily="49" charset="0"/>
              </a:rPr>
              <a:t>item_list</a:t>
            </a:r>
            <a:endParaRPr kumimoji="1" lang="ja-JP" altLang="en-US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762E1C0B-6C5A-4892-848A-13BA4AB551CD}"/>
              </a:ext>
            </a:extLst>
          </p:cNvPr>
          <p:cNvSpPr/>
          <p:nvPr/>
        </p:nvSpPr>
        <p:spPr>
          <a:xfrm>
            <a:off x="1083156" y="4042160"/>
            <a:ext cx="376015" cy="931491"/>
          </a:xfrm>
          <a:prstGeom prst="downArrow">
            <a:avLst>
              <a:gd name="adj1" fmla="val 36364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2BC7B8B-2057-4FAA-AFFF-DC16ECF5B70C}"/>
              </a:ext>
            </a:extLst>
          </p:cNvPr>
          <p:cNvGrpSpPr/>
          <p:nvPr/>
        </p:nvGrpSpPr>
        <p:grpSpPr>
          <a:xfrm>
            <a:off x="929202" y="3998269"/>
            <a:ext cx="3434623" cy="338554"/>
            <a:chOff x="570811" y="3998269"/>
            <a:chExt cx="3434623" cy="338554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CA28624-4654-4F0E-A71F-70641E625AF9}"/>
                </a:ext>
              </a:extLst>
            </p:cNvPr>
            <p:cNvSpPr/>
            <p:nvPr/>
          </p:nvSpPr>
          <p:spPr>
            <a:xfrm>
              <a:off x="1237517" y="4038053"/>
              <a:ext cx="2767917" cy="25898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CD08F69-B19B-4F70-8B81-5364986D9A6F}"/>
                </a:ext>
              </a:extLst>
            </p:cNvPr>
            <p:cNvSpPr txBox="1"/>
            <p:nvPr/>
          </p:nvSpPr>
          <p:spPr>
            <a:xfrm>
              <a:off x="570811" y="3998269"/>
              <a:ext cx="872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>
                  <a:solidFill>
                    <a:srgbClr val="00B0F0"/>
                  </a:solidFill>
                  <a:latin typeface="Consolas" panose="020B0609020204030204" pitchFamily="49" charset="0"/>
                </a:rPr>
                <a:t>item</a:t>
              </a:r>
              <a:endParaRPr kumimoji="1" lang="ja-JP" altLang="en-US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1FB02F5-16F9-445C-914C-F771F6940B3C}"/>
              </a:ext>
            </a:extLst>
          </p:cNvPr>
          <p:cNvSpPr/>
          <p:nvPr/>
        </p:nvSpPr>
        <p:spPr>
          <a:xfrm>
            <a:off x="1301690" y="2299422"/>
            <a:ext cx="4902024" cy="20771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1FCB674E-DE3F-4FCC-B553-129F20575178}"/>
              </a:ext>
            </a:extLst>
          </p:cNvPr>
          <p:cNvSpPr/>
          <p:nvPr/>
        </p:nvSpPr>
        <p:spPr>
          <a:xfrm>
            <a:off x="5771624" y="167762"/>
            <a:ext cx="3192281" cy="522178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2400" b="1">
                <a:solidFill>
                  <a:srgbClr val="FF0000"/>
                </a:solidFill>
                <a:ea typeface="游ゴシック"/>
              </a:rPr>
              <a:t>sample8.html</a:t>
            </a:r>
            <a:endParaRPr lang="ja-JP" altLang="en-US"/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ACC4860-3F90-48BF-BBB1-05CF78C34B46}"/>
              </a:ext>
            </a:extLst>
          </p:cNvPr>
          <p:cNvSpPr/>
          <p:nvPr/>
        </p:nvSpPr>
        <p:spPr>
          <a:xfrm>
            <a:off x="1008404" y="2299422"/>
            <a:ext cx="252899" cy="618043"/>
          </a:xfrm>
          <a:prstGeom prst="downArrow">
            <a:avLst>
              <a:gd name="adj1" fmla="val 36364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4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86CFC7-AA0E-4D76-B2A9-E367D8790CD8}"/>
              </a:ext>
            </a:extLst>
          </p:cNvPr>
          <p:cNvSpPr txBox="1"/>
          <p:nvPr/>
        </p:nvSpPr>
        <p:spPr>
          <a:xfrm>
            <a:off x="776560" y="181957"/>
            <a:ext cx="7590879" cy="6494085"/>
          </a:xfrm>
          <a:prstGeom prst="rect">
            <a:avLst/>
          </a:prstGeom>
          <a:solidFill>
            <a:srgbClr val="FFF8E9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300">
                <a:latin typeface="Consolas" panose="020B0609020204030204" pitchFamily="49" charset="0"/>
              </a:rPr>
              <a:t>let </a:t>
            </a:r>
            <a:r>
              <a:rPr kumimoji="1" lang="en-US" altLang="ja-JP" sz="1300" err="1">
                <a:latin typeface="Consolas" panose="020B0609020204030204" pitchFamily="49" charset="0"/>
              </a:rPr>
              <a:t>item_list</a:t>
            </a:r>
            <a:r>
              <a:rPr kumimoji="1" lang="en-US" altLang="ja-JP" sz="1300">
                <a:latin typeface="Consolas" panose="020B0609020204030204" pitchFamily="49" charset="0"/>
              </a:rPr>
              <a:t> = [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{ "id" : 1010 , "name": "</a:t>
            </a:r>
            <a:r>
              <a:rPr kumimoji="1" lang="ja-JP" altLang="en-US" sz="1300">
                <a:latin typeface="Consolas" panose="020B0609020204030204" pitchFamily="49" charset="0"/>
              </a:rPr>
              <a:t>みかん</a:t>
            </a:r>
            <a:r>
              <a:rPr kumimoji="1" lang="en-US" altLang="ja-JP" sz="1300">
                <a:latin typeface="Consolas" panose="020B0609020204030204" pitchFamily="49" charset="0"/>
              </a:rPr>
              <a:t>" ,      "price" : 50   } ,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{ "id" : 1020 , "name": "</a:t>
            </a:r>
            <a:r>
              <a:rPr kumimoji="1" lang="ja-JP" altLang="en-US" sz="1300">
                <a:latin typeface="Consolas" panose="020B0609020204030204" pitchFamily="49" charset="0"/>
              </a:rPr>
              <a:t>りんご</a:t>
            </a:r>
            <a:r>
              <a:rPr kumimoji="1" lang="en-US" altLang="ja-JP" sz="1300">
                <a:latin typeface="Consolas" panose="020B0609020204030204" pitchFamily="49" charset="0"/>
              </a:rPr>
              <a:t>" ,      "price" : 100  } ,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{ "id" : 1022 , "name": "</a:t>
            </a:r>
            <a:r>
              <a:rPr kumimoji="1" lang="ja-JP" altLang="en-US" sz="1300">
                <a:latin typeface="Consolas" panose="020B0609020204030204" pitchFamily="49" charset="0"/>
              </a:rPr>
              <a:t>パイナップル</a:t>
            </a:r>
            <a:r>
              <a:rPr kumimoji="1" lang="en-US" altLang="ja-JP" sz="1300">
                <a:latin typeface="Consolas" panose="020B0609020204030204" pitchFamily="49" charset="0"/>
              </a:rPr>
              <a:t>" , "price" : 1000 } ,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] ;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let </a:t>
            </a:r>
            <a:r>
              <a:rPr kumimoji="1" lang="en-US" altLang="ja-JP" sz="1300" err="1">
                <a:latin typeface="Consolas" panose="020B0609020204030204" pitchFamily="49" charset="0"/>
              </a:rPr>
              <a:t>buy_list</a:t>
            </a:r>
            <a:r>
              <a:rPr kumimoji="1" lang="en-US" altLang="ja-JP" sz="1300">
                <a:latin typeface="Consolas" panose="020B0609020204030204" pitchFamily="49" charset="0"/>
              </a:rPr>
              <a:t> = {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1010 : 5 ,  // </a:t>
            </a:r>
            <a:r>
              <a:rPr kumimoji="1" lang="ja-JP" altLang="en-US" sz="1300">
                <a:latin typeface="Consolas" panose="020B0609020204030204" pitchFamily="49" charset="0"/>
              </a:rPr>
              <a:t>みかん</a:t>
            </a:r>
            <a:r>
              <a:rPr kumimoji="1" lang="en-US" altLang="ja-JP" sz="1300">
                <a:latin typeface="Consolas" panose="020B0609020204030204" pitchFamily="49" charset="0"/>
              </a:rPr>
              <a:t>×5</a:t>
            </a:r>
            <a:r>
              <a:rPr kumimoji="1" lang="ja-JP" altLang="en-US" sz="1300">
                <a:latin typeface="Consolas" panose="020B0609020204030204" pitchFamily="49" charset="0"/>
              </a:rPr>
              <a:t>個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1020 : 3 ,  // </a:t>
            </a:r>
            <a:r>
              <a:rPr kumimoji="1" lang="ja-JP" altLang="en-US" sz="1300">
                <a:latin typeface="Consolas" panose="020B0609020204030204" pitchFamily="49" charset="0"/>
              </a:rPr>
              <a:t>りんご</a:t>
            </a:r>
            <a:r>
              <a:rPr kumimoji="1" lang="en-US" altLang="ja-JP" sz="1300">
                <a:latin typeface="Consolas" panose="020B0609020204030204" pitchFamily="49" charset="0"/>
              </a:rPr>
              <a:t>×3</a:t>
            </a:r>
            <a:r>
              <a:rPr kumimoji="1" lang="ja-JP" altLang="en-US" sz="1300">
                <a:latin typeface="Consolas" panose="020B0609020204030204" pitchFamily="49" charset="0"/>
              </a:rPr>
              <a:t>個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1022 : 1 ,  // </a:t>
            </a:r>
            <a:r>
              <a:rPr kumimoji="1" lang="ja-JP" altLang="en-US" sz="1300">
                <a:latin typeface="Consolas" panose="020B0609020204030204" pitchFamily="49" charset="0"/>
              </a:rPr>
              <a:t>パイナップル</a:t>
            </a:r>
            <a:r>
              <a:rPr kumimoji="1" lang="en-US" altLang="ja-JP" sz="1300">
                <a:latin typeface="Consolas" panose="020B0609020204030204" pitchFamily="49" charset="0"/>
              </a:rPr>
              <a:t>×1</a:t>
            </a:r>
            <a:r>
              <a:rPr kumimoji="1" lang="ja-JP" altLang="en-US" sz="1300">
                <a:latin typeface="Consolas" panose="020B0609020204030204" pitchFamily="49" charset="0"/>
              </a:rPr>
              <a:t>個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} ;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let sum = __________ ;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let text = "&lt;table border='1'&gt;" ;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// </a:t>
            </a:r>
            <a:r>
              <a:rPr kumimoji="1" lang="ja-JP" altLang="en-US" sz="1300">
                <a:latin typeface="Consolas" panose="020B0609020204030204" pitchFamily="49" charset="0"/>
              </a:rPr>
              <a:t>表の属性を表示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text += "&lt;tr&gt;”</a:t>
            </a:r>
            <a:br>
              <a:rPr kumimoji="1" lang="en-US" altLang="ja-JP" sz="1300">
                <a:latin typeface="Consolas" panose="020B0609020204030204" pitchFamily="49" charset="0"/>
              </a:rPr>
            </a:br>
            <a:r>
              <a:rPr kumimoji="1" lang="en-US" altLang="ja-JP" sz="1300">
                <a:latin typeface="Consolas" panose="020B0609020204030204" pitchFamily="49" charset="0"/>
              </a:rPr>
              <a:t>     + ”&lt;</a:t>
            </a:r>
            <a:r>
              <a:rPr kumimoji="1" lang="en-US" altLang="ja-JP" sz="1300" err="1">
                <a:latin typeface="Consolas" panose="020B0609020204030204" pitchFamily="49" charset="0"/>
              </a:rPr>
              <a:t>th</a:t>
            </a:r>
            <a:r>
              <a:rPr kumimoji="1" lang="en-US" altLang="ja-JP" sz="1300">
                <a:latin typeface="Consolas" panose="020B0609020204030204" pitchFamily="49" charset="0"/>
              </a:rPr>
              <a:t>&gt;id&lt;/</a:t>
            </a:r>
            <a:r>
              <a:rPr kumimoji="1" lang="en-US" altLang="ja-JP" sz="1300" err="1">
                <a:latin typeface="Consolas" panose="020B0609020204030204" pitchFamily="49" charset="0"/>
              </a:rPr>
              <a:t>th</a:t>
            </a:r>
            <a:r>
              <a:rPr kumimoji="1" lang="en-US" altLang="ja-JP" sz="1300">
                <a:latin typeface="Consolas" panose="020B0609020204030204" pitchFamily="49" charset="0"/>
              </a:rPr>
              <a:t>&gt;&lt;</a:t>
            </a:r>
            <a:r>
              <a:rPr kumimoji="1" lang="en-US" altLang="ja-JP" sz="1300" err="1">
                <a:latin typeface="Consolas" panose="020B0609020204030204" pitchFamily="49" charset="0"/>
              </a:rPr>
              <a:t>th</a:t>
            </a:r>
            <a:r>
              <a:rPr kumimoji="1" lang="en-US" altLang="ja-JP" sz="1300">
                <a:latin typeface="Consolas" panose="020B0609020204030204" pitchFamily="49" charset="0"/>
              </a:rPr>
              <a:t>&gt;name&lt;/</a:t>
            </a:r>
            <a:r>
              <a:rPr kumimoji="1" lang="en-US" altLang="ja-JP" sz="1300" err="1">
                <a:latin typeface="Consolas" panose="020B0609020204030204" pitchFamily="49" charset="0"/>
              </a:rPr>
              <a:t>th</a:t>
            </a:r>
            <a:r>
              <a:rPr kumimoji="1" lang="en-US" altLang="ja-JP" sz="1300">
                <a:latin typeface="Consolas" panose="020B0609020204030204" pitchFamily="49" charset="0"/>
              </a:rPr>
              <a:t>&gt;”</a:t>
            </a:r>
            <a:br>
              <a:rPr kumimoji="1" lang="en-US" altLang="ja-JP" sz="1300">
                <a:latin typeface="Consolas" panose="020B0609020204030204" pitchFamily="49" charset="0"/>
              </a:rPr>
            </a:br>
            <a:r>
              <a:rPr kumimoji="1" lang="en-US" altLang="ja-JP" sz="1300">
                <a:latin typeface="Consolas" panose="020B0609020204030204" pitchFamily="49" charset="0"/>
              </a:rPr>
              <a:t>     + ”&lt;</a:t>
            </a:r>
            <a:r>
              <a:rPr kumimoji="1" lang="en-US" altLang="ja-JP" sz="1300" err="1">
                <a:latin typeface="Consolas" panose="020B0609020204030204" pitchFamily="49" charset="0"/>
              </a:rPr>
              <a:t>th</a:t>
            </a:r>
            <a:r>
              <a:rPr kumimoji="1" lang="en-US" altLang="ja-JP" sz="1300">
                <a:latin typeface="Consolas" panose="020B0609020204030204" pitchFamily="49" charset="0"/>
              </a:rPr>
              <a:t>&gt;price&lt;/</a:t>
            </a:r>
            <a:r>
              <a:rPr kumimoji="1" lang="en-US" altLang="ja-JP" sz="1300" err="1">
                <a:latin typeface="Consolas" panose="020B0609020204030204" pitchFamily="49" charset="0"/>
              </a:rPr>
              <a:t>th</a:t>
            </a:r>
            <a:r>
              <a:rPr kumimoji="1" lang="en-US" altLang="ja-JP" sz="1300">
                <a:latin typeface="Consolas" panose="020B0609020204030204" pitchFamily="49" charset="0"/>
              </a:rPr>
              <a:t>&gt;&lt;</a:t>
            </a:r>
            <a:r>
              <a:rPr kumimoji="1" lang="en-US" altLang="ja-JP" sz="1300" err="1">
                <a:latin typeface="Consolas" panose="020B0609020204030204" pitchFamily="49" charset="0"/>
              </a:rPr>
              <a:t>th</a:t>
            </a:r>
            <a:r>
              <a:rPr kumimoji="1" lang="en-US" altLang="ja-JP" sz="1300">
                <a:latin typeface="Consolas" panose="020B0609020204030204" pitchFamily="49" charset="0"/>
              </a:rPr>
              <a:t>&gt;</a:t>
            </a:r>
            <a:r>
              <a:rPr kumimoji="1" lang="ja-JP" altLang="en-US" sz="1300">
                <a:latin typeface="Consolas" panose="020B0609020204030204" pitchFamily="49" charset="0"/>
              </a:rPr>
              <a:t>個数</a:t>
            </a:r>
            <a:r>
              <a:rPr kumimoji="1" lang="en-US" altLang="ja-JP" sz="1300">
                <a:latin typeface="Consolas" panose="020B0609020204030204" pitchFamily="49" charset="0"/>
              </a:rPr>
              <a:t>&lt;/</a:t>
            </a:r>
            <a:r>
              <a:rPr kumimoji="1" lang="en-US" altLang="ja-JP" sz="1300" err="1">
                <a:latin typeface="Consolas" panose="020B0609020204030204" pitchFamily="49" charset="0"/>
              </a:rPr>
              <a:t>th</a:t>
            </a:r>
            <a:r>
              <a:rPr kumimoji="1" lang="en-US" altLang="ja-JP" sz="1300">
                <a:latin typeface="Consolas" panose="020B0609020204030204" pitchFamily="49" charset="0"/>
              </a:rPr>
              <a:t>&gt;&lt;/tr&gt;" ;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for( let item of __________ ) {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// item.id </a:t>
            </a:r>
            <a:r>
              <a:rPr kumimoji="1" lang="ja-JP" altLang="en-US" sz="1300">
                <a:latin typeface="Consolas" panose="020B0609020204030204" pitchFamily="49" charset="0"/>
              </a:rPr>
              <a:t>の購入数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let buy = __________ ;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// </a:t>
            </a:r>
            <a:r>
              <a:rPr kumimoji="1" lang="ja-JP" altLang="en-US" sz="1300">
                <a:latin typeface="Consolas" panose="020B0609020204030204" pitchFamily="49" charset="0"/>
              </a:rPr>
              <a:t>行の表示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text += "&lt;tr&gt;"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   + "&lt;td&gt;"+item.id+"&lt;/td&gt;"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   + "&lt;td&gt;"+item.name+"&lt;/td&gt;"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   + "&lt;td&gt;"+</a:t>
            </a:r>
            <a:r>
              <a:rPr kumimoji="1" lang="en-US" altLang="ja-JP" sz="1300" err="1">
                <a:latin typeface="Consolas" panose="020B0609020204030204" pitchFamily="49" charset="0"/>
              </a:rPr>
              <a:t>item.price</a:t>
            </a:r>
            <a:r>
              <a:rPr kumimoji="1" lang="en-US" altLang="ja-JP" sz="1300">
                <a:latin typeface="Consolas" panose="020B0609020204030204" pitchFamily="49" charset="0"/>
              </a:rPr>
              <a:t>+"&lt;/td&gt;"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   + "&lt;td&gt;"+___________+"&lt;/td&gt;"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   + "&lt;/tr&gt;" ;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   // @</a:t>
            </a:r>
            <a:r>
              <a:rPr kumimoji="1" lang="ja-JP" altLang="en-US" sz="1300">
                <a:latin typeface="Consolas" panose="020B0609020204030204" pitchFamily="49" charset="0"/>
              </a:rPr>
              <a:t>単価 * 購入数</a:t>
            </a:r>
          </a:p>
          <a:p>
            <a:r>
              <a:rPr kumimoji="1" lang="ja-JP" altLang="en-US" sz="1300">
                <a:latin typeface="Consolas" panose="020B0609020204030204" pitchFamily="49" charset="0"/>
              </a:rPr>
              <a:t>   </a:t>
            </a:r>
            <a:r>
              <a:rPr kumimoji="1" lang="en-US" altLang="ja-JP" sz="1300">
                <a:latin typeface="Consolas" panose="020B0609020204030204" pitchFamily="49" charset="0"/>
              </a:rPr>
              <a:t>__________ += __________ ;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}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text += "&lt;/table&gt;" ;</a:t>
            </a:r>
          </a:p>
          <a:p>
            <a:r>
              <a:rPr kumimoji="1" lang="en-US" altLang="ja-JP" sz="1300">
                <a:latin typeface="Consolas" panose="020B0609020204030204" pitchFamily="49" charset="0"/>
              </a:rPr>
              <a:t>text += "</a:t>
            </a:r>
            <a:r>
              <a:rPr kumimoji="1" lang="ja-JP" altLang="en-US" sz="1300">
                <a:latin typeface="Consolas" panose="020B0609020204030204" pitchFamily="49" charset="0"/>
              </a:rPr>
              <a:t>合計</a:t>
            </a:r>
            <a:r>
              <a:rPr kumimoji="1" lang="en-US" altLang="ja-JP" sz="1300">
                <a:latin typeface="Consolas" panose="020B0609020204030204" pitchFamily="49" charset="0"/>
              </a:rPr>
              <a:t>="+sum ;</a:t>
            </a:r>
          </a:p>
          <a:p>
            <a:r>
              <a:rPr kumimoji="1" lang="en-US" altLang="ja-JP" sz="1300" err="1">
                <a:latin typeface="Consolas" panose="020B0609020204030204" pitchFamily="49" charset="0"/>
              </a:rPr>
              <a:t>document.getElementById</a:t>
            </a:r>
            <a:r>
              <a:rPr kumimoji="1" lang="en-US" altLang="ja-JP" sz="1300">
                <a:latin typeface="Consolas" panose="020B0609020204030204" pitchFamily="49" charset="0"/>
              </a:rPr>
              <a:t>( "output" ).</a:t>
            </a:r>
            <a:r>
              <a:rPr kumimoji="1" lang="en-US" altLang="ja-JP" sz="1300" err="1">
                <a:latin typeface="Consolas" panose="020B0609020204030204" pitchFamily="49" charset="0"/>
              </a:rPr>
              <a:t>innerHTML</a:t>
            </a:r>
            <a:r>
              <a:rPr kumimoji="1" lang="en-US" altLang="ja-JP" sz="1300">
                <a:latin typeface="Consolas" panose="020B0609020204030204" pitchFamily="49" charset="0"/>
              </a:rPr>
              <a:t> = text ;</a:t>
            </a:r>
            <a:endParaRPr kumimoji="1" lang="ja-JP" altLang="en-US" sz="1300">
              <a:latin typeface="Consolas" panose="020B0609020204030204" pitchFamily="49" charset="0"/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1FCB674E-DE3F-4FCC-B553-129F20575178}"/>
              </a:ext>
            </a:extLst>
          </p:cNvPr>
          <p:cNvSpPr/>
          <p:nvPr/>
        </p:nvSpPr>
        <p:spPr>
          <a:xfrm>
            <a:off x="5254966" y="4983118"/>
            <a:ext cx="2760191" cy="900462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ea typeface="游ゴシック"/>
              </a:rPr>
              <a:t>練習問題</a:t>
            </a:r>
            <a:endParaRPr lang="en-US" altLang="ja-JP" sz="2400" b="1">
              <a:solidFill>
                <a:srgbClr val="FF0000"/>
              </a:solidFill>
              <a:ea typeface="游ゴシック"/>
            </a:endParaRPr>
          </a:p>
          <a:p>
            <a:pPr algn="ctr"/>
            <a:r>
              <a:rPr lang="en-US" altLang="ja-JP" sz="2400" b="1">
                <a:solidFill>
                  <a:srgbClr val="FF0000"/>
                </a:solidFill>
                <a:ea typeface="游ゴシック"/>
              </a:rPr>
              <a:t>sample9.html</a:t>
            </a:r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D0DD46-D4A7-4FFB-852C-767FEF2D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75" y="1336368"/>
            <a:ext cx="2916625" cy="2685147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846C447-2E83-42F0-9602-8AF8FE146400}"/>
              </a:ext>
            </a:extLst>
          </p:cNvPr>
          <p:cNvSpPr/>
          <p:nvPr/>
        </p:nvSpPr>
        <p:spPr>
          <a:xfrm>
            <a:off x="2401421" y="3388950"/>
            <a:ext cx="950937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95DED31-EAFE-468A-8344-A109CB7FCA8F}"/>
              </a:ext>
            </a:extLst>
          </p:cNvPr>
          <p:cNvSpPr/>
          <p:nvPr/>
        </p:nvSpPr>
        <p:spPr>
          <a:xfrm>
            <a:off x="2011412" y="3790520"/>
            <a:ext cx="950937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E63F4AF-4CCF-439B-B6C9-6E104F7B3E4C}"/>
              </a:ext>
            </a:extLst>
          </p:cNvPr>
          <p:cNvSpPr/>
          <p:nvPr/>
        </p:nvSpPr>
        <p:spPr>
          <a:xfrm>
            <a:off x="2236332" y="4983118"/>
            <a:ext cx="950937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1CF644D-3BD3-4D35-A0AB-405B6BD56A14}"/>
              </a:ext>
            </a:extLst>
          </p:cNvPr>
          <p:cNvSpPr/>
          <p:nvPr/>
        </p:nvSpPr>
        <p:spPr>
          <a:xfrm>
            <a:off x="1128843" y="5594140"/>
            <a:ext cx="950937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528805E-1C5B-4850-A32B-10E56AD4C73A}"/>
              </a:ext>
            </a:extLst>
          </p:cNvPr>
          <p:cNvSpPr/>
          <p:nvPr/>
        </p:nvSpPr>
        <p:spPr>
          <a:xfrm>
            <a:off x="2397028" y="5610588"/>
            <a:ext cx="950937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CA65543-AB8E-4441-A1EF-15E92D01DD96}"/>
              </a:ext>
            </a:extLst>
          </p:cNvPr>
          <p:cNvSpPr/>
          <p:nvPr/>
        </p:nvSpPr>
        <p:spPr>
          <a:xfrm>
            <a:off x="810744" y="1209492"/>
            <a:ext cx="3205779" cy="1049235"/>
          </a:xfrm>
          <a:prstGeom prst="roundRect">
            <a:avLst>
              <a:gd name="adj" fmla="val 98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60CCF95-44E4-4BDD-B19A-552DF2E95E76}"/>
              </a:ext>
            </a:extLst>
          </p:cNvPr>
          <p:cNvSpPr/>
          <p:nvPr/>
        </p:nvSpPr>
        <p:spPr>
          <a:xfrm>
            <a:off x="1776278" y="2201919"/>
            <a:ext cx="950937" cy="205408"/>
          </a:xfrm>
          <a:prstGeom prst="roundRect">
            <a:avLst/>
          </a:prstGeom>
          <a:ln w="9525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56E6A3A-D2A6-4FF8-9D3E-65C945179BAC}"/>
              </a:ext>
            </a:extLst>
          </p:cNvPr>
          <p:cNvSpPr/>
          <p:nvPr/>
        </p:nvSpPr>
        <p:spPr>
          <a:xfrm>
            <a:off x="7000251" y="2442724"/>
            <a:ext cx="402761" cy="1308827"/>
          </a:xfrm>
          <a:prstGeom prst="roundRect">
            <a:avLst>
              <a:gd name="adj" fmla="val 98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E203502-A7C6-4B19-8594-929CE40438B5}"/>
              </a:ext>
            </a:extLst>
          </p:cNvPr>
          <p:cNvSpPr/>
          <p:nvPr/>
        </p:nvSpPr>
        <p:spPr>
          <a:xfrm flipH="1">
            <a:off x="4914242" y="3689755"/>
            <a:ext cx="1067813" cy="365942"/>
          </a:xfrm>
          <a:prstGeom prst="roundRect">
            <a:avLst>
              <a:gd name="adj" fmla="val 982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91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49D59-A787-4366-912A-28F648C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80" y="804520"/>
            <a:ext cx="6571343" cy="104923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7357E3-2950-40D2-A0EF-93663884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880" y="2015733"/>
            <a:ext cx="6571343" cy="3450613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8B44FD2-5473-4D5F-AAB1-ED5B619F0AA4}"/>
              </a:ext>
            </a:extLst>
          </p:cNvPr>
          <p:cNvSpPr txBox="1"/>
          <p:nvPr/>
        </p:nvSpPr>
        <p:spPr>
          <a:xfrm>
            <a:off x="392001" y="4853710"/>
            <a:ext cx="5188404" cy="1815882"/>
          </a:xfrm>
          <a:prstGeom prst="rect">
            <a:avLst/>
          </a:prstGeom>
          <a:solidFill>
            <a:srgbClr val="FFF8E9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// </a:t>
            </a:r>
            <a:r>
              <a:rPr kumimoji="1" lang="ja-JP" altLang="en-US" sz="1200" dirty="0">
                <a:latin typeface="Consolas" panose="020B0609020204030204" pitchFamily="49" charset="0"/>
              </a:rPr>
              <a:t>発注ボタンで呼び出される処理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function </a:t>
            </a:r>
            <a:r>
              <a:rPr kumimoji="1" lang="en-US" altLang="ja-JP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submit_order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</a:t>
            </a:r>
            <a:r>
              <a:rPr kumimoji="1" lang="en-US" altLang="ja-JP" sz="12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略</a:t>
            </a:r>
            <a:r>
              <a:rPr kumimoji="1" lang="en-US" altLang="ja-JP" sz="12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for( let item of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item_list</a:t>
            </a:r>
            <a:r>
              <a:rPr kumimoji="1" lang="en-US" altLang="ja-JP" sz="1200" dirty="0">
                <a:latin typeface="Consolas" panose="020B0609020204030204" pitchFamily="49" charset="0"/>
              </a:rPr>
              <a:t> ) {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let num =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document.getElementById</a:t>
            </a:r>
            <a:r>
              <a:rPr kumimoji="1" lang="en-US" altLang="ja-JP" sz="1200" dirty="0">
                <a:latin typeface="Consolas" panose="020B0609020204030204" pitchFamily="49" charset="0"/>
              </a:rPr>
              <a:t>( item.id ).value 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2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略</a:t>
            </a:r>
            <a:r>
              <a:rPr kumimoji="1" lang="en-US" altLang="ja-JP" sz="12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}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alert( "order" +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order_text</a:t>
            </a:r>
            <a:r>
              <a:rPr kumimoji="1" lang="en-US" altLang="ja-JP" sz="1200" dirty="0">
                <a:latin typeface="Consolas" panose="020B0609020204030204" pitchFamily="49" charset="0"/>
              </a:rPr>
              <a:t> ) 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A786D7-E0D8-4340-871E-CE5CFB8EAA44}"/>
              </a:ext>
            </a:extLst>
          </p:cNvPr>
          <p:cNvSpPr txBox="1"/>
          <p:nvPr/>
        </p:nvSpPr>
        <p:spPr>
          <a:xfrm>
            <a:off x="392001" y="2380338"/>
            <a:ext cx="5188404" cy="2369880"/>
          </a:xfrm>
          <a:prstGeom prst="rect">
            <a:avLst/>
          </a:prstGeom>
          <a:solidFill>
            <a:srgbClr val="FFF8E9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// </a:t>
            </a:r>
            <a:r>
              <a:rPr kumimoji="1" lang="ja-JP" altLang="en-US" sz="1200" dirty="0">
                <a:latin typeface="Consolas" panose="020B0609020204030204" pitchFamily="49" charset="0"/>
              </a:rPr>
              <a:t>個数の入力欄が書き換えられたら呼び出される処理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function </a:t>
            </a:r>
            <a:r>
              <a:rPr kumimoji="1" lang="en-US" altLang="ja-JP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sum_items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let sum = 0 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for( let item of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item_list</a:t>
            </a:r>
            <a:r>
              <a:rPr kumimoji="1" lang="en-US" altLang="ja-JP" sz="1200" dirty="0">
                <a:latin typeface="Consolas" panose="020B0609020204030204" pitchFamily="49" charset="0"/>
              </a:rPr>
              <a:t> ) {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let num =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document.getElementById</a:t>
            </a:r>
            <a:r>
              <a:rPr kumimoji="1" lang="en-US" altLang="ja-JP" sz="1200" dirty="0">
                <a:latin typeface="Consolas" panose="020B0609020204030204" pitchFamily="49" charset="0"/>
              </a:rPr>
              <a:t>( item.id ).value 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2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略</a:t>
            </a:r>
            <a:r>
              <a:rPr kumimoji="1" lang="en-US" altLang="ja-JP" sz="12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}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document.getElementById</a:t>
            </a:r>
            <a:r>
              <a:rPr kumimoji="1" lang="en-US" altLang="ja-JP" sz="1200" dirty="0">
                <a:latin typeface="Consolas" panose="020B0609020204030204" pitchFamily="49" charset="0"/>
              </a:rPr>
              <a:t>( "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sum_items</a:t>
            </a:r>
            <a:r>
              <a:rPr kumimoji="1" lang="en-US" altLang="ja-JP" sz="1200" dirty="0">
                <a:latin typeface="Consolas" panose="020B0609020204030204" pitchFamily="49" charset="0"/>
              </a:rPr>
              <a:t>" ).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innerHTML</a:t>
            </a:r>
            <a:endParaRPr kumimoji="1" lang="en-US" altLang="ja-JP" sz="1200" dirty="0">
              <a:latin typeface="Consolas" panose="020B0609020204030204" pitchFamily="49" charset="0"/>
            </a:endParaRP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= "</a:t>
            </a:r>
            <a:r>
              <a:rPr kumimoji="1" lang="ja-JP" altLang="en-US" sz="1200" dirty="0">
                <a:latin typeface="Consolas" panose="020B0609020204030204" pitchFamily="49" charset="0"/>
              </a:rPr>
              <a:t>合計</a:t>
            </a:r>
            <a:r>
              <a:rPr kumimoji="1" lang="en-US" altLang="ja-JP" sz="1200" dirty="0">
                <a:latin typeface="Consolas" panose="020B0609020204030204" pitchFamily="49" charset="0"/>
              </a:rPr>
              <a:t>="+sum+"</a:t>
            </a:r>
            <a:r>
              <a:rPr kumimoji="1" lang="ja-JP" altLang="en-US" sz="1200" dirty="0">
                <a:latin typeface="Consolas" panose="020B0609020204030204" pitchFamily="49" charset="0"/>
              </a:rPr>
              <a:t>円</a:t>
            </a:r>
            <a:r>
              <a:rPr kumimoji="1" lang="en-US" altLang="ja-JP" sz="1200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+ " &lt;input type='submit' value='</a:t>
            </a:r>
            <a:r>
              <a:rPr kumimoji="1" lang="ja-JP" altLang="en-US" sz="1200" dirty="0">
                <a:latin typeface="Consolas" panose="020B0609020204030204" pitchFamily="49" charset="0"/>
              </a:rPr>
              <a:t>発注</a:t>
            </a:r>
            <a:r>
              <a:rPr kumimoji="1" lang="en-US" altLang="ja-JP" sz="1200" dirty="0">
                <a:latin typeface="Consolas" panose="020B0609020204030204" pitchFamily="49" charset="0"/>
              </a:rPr>
              <a:t>' class='SUBMIT’”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+ " onclick='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submit_order</a:t>
            </a:r>
            <a:r>
              <a:rPr kumimoji="1" lang="en-US" altLang="ja-JP" sz="1200" dirty="0">
                <a:latin typeface="Consolas" panose="020B0609020204030204" pitchFamily="49" charset="0"/>
              </a:rPr>
              <a:t>()' /&gt;" 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86CFC7-AA0E-4D76-B2A9-E367D8790CD8}"/>
              </a:ext>
            </a:extLst>
          </p:cNvPr>
          <p:cNvSpPr txBox="1"/>
          <p:nvPr/>
        </p:nvSpPr>
        <p:spPr>
          <a:xfrm>
            <a:off x="392000" y="269429"/>
            <a:ext cx="5188404" cy="2000548"/>
          </a:xfrm>
          <a:prstGeom prst="rect">
            <a:avLst/>
          </a:prstGeom>
          <a:solidFill>
            <a:srgbClr val="FFF8E9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// </a:t>
            </a:r>
            <a:r>
              <a:rPr kumimoji="1" lang="ja-JP" altLang="en-US" sz="1200" dirty="0">
                <a:latin typeface="Consolas" panose="020B0609020204030204" pitchFamily="49" charset="0"/>
              </a:rPr>
              <a:t>商品データの</a:t>
            </a:r>
            <a:r>
              <a:rPr kumimoji="1" lang="en-US" altLang="ja-JP" sz="1200" dirty="0">
                <a:latin typeface="Consolas" panose="020B0609020204030204" pitchFamily="49" charset="0"/>
              </a:rPr>
              <a:t>1</a:t>
            </a:r>
            <a:r>
              <a:rPr kumimoji="1" lang="ja-JP" altLang="en-US" sz="1200" dirty="0">
                <a:latin typeface="Consolas" panose="020B0609020204030204" pitchFamily="49" charset="0"/>
              </a:rPr>
              <a:t>行分の</a:t>
            </a:r>
            <a:r>
              <a:rPr kumimoji="1" lang="en-US" altLang="ja-JP" sz="1200" dirty="0">
                <a:latin typeface="Consolas" panose="020B0609020204030204" pitchFamily="49" charset="0"/>
              </a:rPr>
              <a:t>HTML</a:t>
            </a:r>
            <a:r>
              <a:rPr kumimoji="1" lang="ja-JP" altLang="en-US" sz="1200" dirty="0">
                <a:latin typeface="Consolas" panose="020B0609020204030204" pitchFamily="49" charset="0"/>
              </a:rPr>
              <a:t>を作る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function </a:t>
            </a:r>
            <a:r>
              <a:rPr kumimoji="1" lang="en-US" altLang="ja-JP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item_row</a:t>
            </a:r>
            <a:r>
              <a:rPr kumimoji="1" lang="en-US" altLang="ja-JP" sz="1200" dirty="0">
                <a:latin typeface="Consolas" panose="020B0609020204030204" pitchFamily="49" charset="0"/>
              </a:rPr>
              <a:t>( item ) {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let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ans</a:t>
            </a:r>
            <a:r>
              <a:rPr kumimoji="1" lang="en-US" altLang="ja-JP" sz="1200" dirty="0">
                <a:latin typeface="Consolas" panose="020B0609020204030204" pitchFamily="49" charset="0"/>
              </a:rPr>
              <a:t> 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</a:t>
            </a:r>
            <a:r>
              <a:rPr kumimoji="1" lang="en-US" altLang="ja-JP" sz="12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略</a:t>
            </a:r>
            <a:r>
              <a:rPr kumimoji="1" lang="en-US" altLang="ja-JP" sz="120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ans</a:t>
            </a:r>
            <a:r>
              <a:rPr kumimoji="1" lang="en-US" altLang="ja-JP" sz="1200" dirty="0">
                <a:latin typeface="Consolas" panose="020B0609020204030204" pitchFamily="49" charset="0"/>
              </a:rPr>
              <a:t> += …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+ "&lt;input type='text' size='3' class='COUNT’”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+ "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onchange</a:t>
            </a:r>
            <a:r>
              <a:rPr kumimoji="1" lang="en-US" altLang="ja-JP" sz="1200" dirty="0">
                <a:latin typeface="Consolas" panose="020B0609020204030204" pitchFamily="49" charset="0"/>
              </a:rPr>
              <a:t>='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sum_items</a:t>
            </a:r>
            <a:r>
              <a:rPr kumimoji="1" lang="en-US" altLang="ja-JP" sz="1200" dirty="0">
                <a:latin typeface="Consolas" panose="020B0609020204030204" pitchFamily="49" charset="0"/>
              </a:rPr>
              <a:t>()' id='"+item.id+"'/&gt;"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   + "&lt;/td&gt;" 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   return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ans</a:t>
            </a:r>
            <a:r>
              <a:rPr kumimoji="1" lang="en-US" altLang="ja-JP" sz="1200" dirty="0">
                <a:latin typeface="Consolas" panose="020B0609020204030204" pitchFamily="49" charset="0"/>
              </a:rPr>
              <a:t> ;</a:t>
            </a:r>
          </a:p>
          <a:p>
            <a:r>
              <a:rPr kumimoji="1" lang="en-US" altLang="ja-JP" sz="1200" dirty="0">
                <a:latin typeface="Consolas" panose="020B0609020204030204" pitchFamily="49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B62A0CF-0951-4B9F-B171-08E06D249685}"/>
              </a:ext>
            </a:extLst>
          </p:cNvPr>
          <p:cNvSpPr/>
          <p:nvPr/>
        </p:nvSpPr>
        <p:spPr>
          <a:xfrm>
            <a:off x="1256232" y="1481382"/>
            <a:ext cx="1956987" cy="20056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0EC5EB6-C359-46FA-9CE1-427C78C665C4}"/>
              </a:ext>
            </a:extLst>
          </p:cNvPr>
          <p:cNvCxnSpPr/>
          <p:nvPr/>
        </p:nvCxnSpPr>
        <p:spPr>
          <a:xfrm flipH="1">
            <a:off x="1641151" y="1681942"/>
            <a:ext cx="546572" cy="748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1BBB4A4-0120-4518-BCBD-3063B8A0973C}"/>
              </a:ext>
            </a:extLst>
          </p:cNvPr>
          <p:cNvSpPr/>
          <p:nvPr/>
        </p:nvSpPr>
        <p:spPr>
          <a:xfrm>
            <a:off x="1247686" y="4318555"/>
            <a:ext cx="2076628" cy="20198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F5C8083-15B2-4EE0-A9D7-40490564430E}"/>
              </a:ext>
            </a:extLst>
          </p:cNvPr>
          <p:cNvCxnSpPr>
            <a:cxnSpLocks/>
          </p:cNvCxnSpPr>
          <p:nvPr/>
        </p:nvCxnSpPr>
        <p:spPr>
          <a:xfrm flipH="1">
            <a:off x="1811708" y="4519775"/>
            <a:ext cx="376015" cy="3904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94D1A0A7-AA03-49EA-9DCD-19121198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25" r="14816"/>
          <a:stretch/>
        </p:blipFill>
        <p:spPr>
          <a:xfrm>
            <a:off x="5367215" y="1645707"/>
            <a:ext cx="3554593" cy="2181821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3A48F48-91D1-419A-A2A4-1442BC6A4267}"/>
              </a:ext>
            </a:extLst>
          </p:cNvPr>
          <p:cNvSpPr/>
          <p:nvPr/>
        </p:nvSpPr>
        <p:spPr>
          <a:xfrm>
            <a:off x="8025315" y="2153375"/>
            <a:ext cx="787320" cy="1144315"/>
          </a:xfrm>
          <a:prstGeom prst="roundRect">
            <a:avLst>
              <a:gd name="adj" fmla="val 12418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50EA023-2A7E-4FE4-8CE6-5C56C42472D9}"/>
              </a:ext>
            </a:extLst>
          </p:cNvPr>
          <p:cNvCxnSpPr>
            <a:cxnSpLocks/>
          </p:cNvCxnSpPr>
          <p:nvPr/>
        </p:nvCxnSpPr>
        <p:spPr>
          <a:xfrm flipH="1">
            <a:off x="2623918" y="2538903"/>
            <a:ext cx="5401397" cy="119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D99F96B3-91D9-4020-9F7B-FAD445E67785}"/>
              </a:ext>
            </a:extLst>
          </p:cNvPr>
          <p:cNvSpPr/>
          <p:nvPr/>
        </p:nvSpPr>
        <p:spPr>
          <a:xfrm>
            <a:off x="6924371" y="3356434"/>
            <a:ext cx="1946161" cy="326784"/>
          </a:xfrm>
          <a:prstGeom prst="roundRect">
            <a:avLst>
              <a:gd name="adj" fmla="val 18569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071D75B-4E4D-4F96-AA0E-B1E0F39A6FDE}"/>
              </a:ext>
            </a:extLst>
          </p:cNvPr>
          <p:cNvCxnSpPr>
            <a:cxnSpLocks/>
          </p:cNvCxnSpPr>
          <p:nvPr/>
        </p:nvCxnSpPr>
        <p:spPr>
          <a:xfrm flipH="1">
            <a:off x="2726108" y="3683233"/>
            <a:ext cx="4198263" cy="15040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1DB71218-943B-4E49-AF00-986621E98FFA}"/>
              </a:ext>
            </a:extLst>
          </p:cNvPr>
          <p:cNvSpPr/>
          <p:nvPr/>
        </p:nvSpPr>
        <p:spPr>
          <a:xfrm>
            <a:off x="3169061" y="215292"/>
            <a:ext cx="2042445" cy="876163"/>
          </a:xfrm>
          <a:prstGeom prst="wedgeRoundRectCallout">
            <a:avLst>
              <a:gd name="adj1" fmla="val -45172"/>
              <a:gd name="adj2" fmla="val 6729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err="1">
                <a:solidFill>
                  <a:srgbClr val="FF0000"/>
                </a:solidFill>
              </a:rPr>
              <a:t>onchange</a:t>
            </a:r>
            <a:r>
              <a:rPr kumimoji="1" lang="en-US" altLang="ja-JP" sz="1600">
                <a:solidFill>
                  <a:srgbClr val="FF0000"/>
                </a:solidFill>
              </a:rPr>
              <a:t>=“</a:t>
            </a:r>
            <a:r>
              <a:rPr kumimoji="1" lang="ja-JP" altLang="en-US" sz="1600">
                <a:solidFill>
                  <a:srgbClr val="FF0000"/>
                </a:solidFill>
              </a:rPr>
              <a:t>関数</a:t>
            </a:r>
            <a:r>
              <a:rPr kumimoji="1" lang="en-US" altLang="ja-JP" sz="1600">
                <a:solidFill>
                  <a:srgbClr val="FF0000"/>
                </a:solidFill>
              </a:rPr>
              <a:t>()”</a:t>
            </a:r>
          </a:p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入力欄で値が</a:t>
            </a:r>
            <a:br>
              <a:rPr kumimoji="1" lang="en-US" altLang="ja-JP" sz="160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書き換えられた</a:t>
            </a:r>
            <a:endParaRPr kumimoji="1" lang="en-US" altLang="ja-JP" sz="1600">
              <a:solidFill>
                <a:schemeClr val="tx1"/>
              </a:solidFill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F2E72A05-27A6-4F9C-A68B-28DAB8A0CC30}"/>
              </a:ext>
            </a:extLst>
          </p:cNvPr>
          <p:cNvSpPr/>
          <p:nvPr/>
        </p:nvSpPr>
        <p:spPr>
          <a:xfrm>
            <a:off x="3926680" y="4801523"/>
            <a:ext cx="2666110" cy="581346"/>
          </a:xfrm>
          <a:prstGeom prst="wedgeRoundRectCallout">
            <a:avLst>
              <a:gd name="adj1" fmla="val -72104"/>
              <a:gd name="adj2" fmla="val -103992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rgbClr val="FF0000"/>
                </a:solidFill>
              </a:rPr>
              <a:t>onclick=“</a:t>
            </a:r>
            <a:r>
              <a:rPr kumimoji="1" lang="ja-JP" altLang="en-US" sz="1600">
                <a:solidFill>
                  <a:srgbClr val="FF0000"/>
                </a:solidFill>
              </a:rPr>
              <a:t>関数</a:t>
            </a:r>
            <a:r>
              <a:rPr kumimoji="1" lang="en-US" altLang="ja-JP" sz="1600">
                <a:solidFill>
                  <a:srgbClr val="FF0000"/>
                </a:solidFill>
              </a:rPr>
              <a:t>()”</a:t>
            </a:r>
          </a:p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ボタンがクリックされた</a:t>
            </a:r>
            <a:endParaRPr kumimoji="1" lang="en-US" altLang="ja-JP" sz="160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DB0DB75F-9EF8-4642-AE8F-F00FFBB1734D}"/>
              </a:ext>
            </a:extLst>
          </p:cNvPr>
          <p:cNvSpPr/>
          <p:nvPr/>
        </p:nvSpPr>
        <p:spPr>
          <a:xfrm>
            <a:off x="662657" y="6214765"/>
            <a:ext cx="2730023" cy="24566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6503F827-6EA2-40A2-A6BA-38E454BC11D1}"/>
              </a:ext>
            </a:extLst>
          </p:cNvPr>
          <p:cNvSpPr/>
          <p:nvPr/>
        </p:nvSpPr>
        <p:spPr>
          <a:xfrm>
            <a:off x="3926680" y="6041616"/>
            <a:ext cx="2042445" cy="630496"/>
          </a:xfrm>
          <a:prstGeom prst="wedgeRoundRectCallout">
            <a:avLst>
              <a:gd name="adj1" fmla="val -75280"/>
              <a:gd name="adj2" fmla="val -12501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rgbClr val="FF0000"/>
                </a:solidFill>
              </a:rPr>
              <a:t>alert( … ) ;</a:t>
            </a:r>
          </a:p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ポップアップ表示</a:t>
            </a:r>
            <a:endParaRPr kumimoji="1" lang="en-US" altLang="ja-JP" sz="1600">
              <a:solidFill>
                <a:schemeClr val="tx1"/>
              </a:solidFill>
            </a:endParaRP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7FEB5B65-75A4-4664-9D6D-A42A6D65413D}"/>
              </a:ext>
            </a:extLst>
          </p:cNvPr>
          <p:cNvSpPr/>
          <p:nvPr/>
        </p:nvSpPr>
        <p:spPr>
          <a:xfrm>
            <a:off x="5878091" y="277067"/>
            <a:ext cx="2992441" cy="913677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b="1">
                <a:solidFill>
                  <a:srgbClr val="FF0000"/>
                </a:solidFill>
              </a:rPr>
              <a:t>発注ページ</a:t>
            </a:r>
            <a:r>
              <a:rPr lang="en-US" altLang="ja-JP" sz="2400" b="1">
                <a:solidFill>
                  <a:srgbClr val="FF0000"/>
                </a:solidFill>
                <a:ea typeface="游ゴシック"/>
              </a:rPr>
              <a:t>sampleA.html</a:t>
            </a: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D62957A2-1BD8-4A34-8413-03197913870A}"/>
              </a:ext>
            </a:extLst>
          </p:cNvPr>
          <p:cNvSpPr/>
          <p:nvPr/>
        </p:nvSpPr>
        <p:spPr>
          <a:xfrm>
            <a:off x="6872284" y="4068426"/>
            <a:ext cx="2042445" cy="876163"/>
          </a:xfrm>
          <a:prstGeom prst="wedgeRoundRectCallout">
            <a:avLst>
              <a:gd name="adj1" fmla="val -24247"/>
              <a:gd name="adj2" fmla="val -85844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個数の書き換えで</a:t>
            </a:r>
            <a:endParaRPr kumimoji="1" lang="en-US" altLang="ja-JP" sz="16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1600" b="1" dirty="0">
                <a:solidFill>
                  <a:srgbClr val="FF0000"/>
                </a:solidFill>
              </a:rPr>
              <a:t>合計を計算</a:t>
            </a:r>
            <a:endParaRPr kumimoji="1" lang="en-US" altLang="ja-JP" sz="16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1600" b="1" dirty="0">
                <a:solidFill>
                  <a:srgbClr val="FF0000"/>
                </a:solidFill>
              </a:rPr>
              <a:t>発注ボタン表示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038B224-78CC-408F-8284-1D927B46F562}"/>
              </a:ext>
            </a:extLst>
          </p:cNvPr>
          <p:cNvCxnSpPr>
            <a:cxnSpLocks/>
          </p:cNvCxnSpPr>
          <p:nvPr/>
        </p:nvCxnSpPr>
        <p:spPr>
          <a:xfrm flipH="1" flipV="1">
            <a:off x="4947902" y="3825718"/>
            <a:ext cx="1924382" cy="534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5B52-A660-4AB8-A8AE-C8FE6F47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jQuery</a:t>
            </a:r>
            <a:r>
              <a:rPr kumimoji="1" lang="ja-JP" altLang="en-US" cap="none" dirty="0"/>
              <a:t>の基本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FC6FB8-7859-4BA3-9A90-DF37B124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jQuery</a:t>
            </a: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は、ウェブブラウザ用の</a:t>
            </a:r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コードを</a:t>
            </a:r>
            <a:b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より容易に記述できるようにするための機能。</a:t>
            </a:r>
            <a:endParaRPr lang="en-US" altLang="ja-JP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US" altLang="ja-JP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</a:rPr>
              <a:t>&lt;div class=“name”&gt;</a:t>
            </a:r>
            <a:r>
              <a:rPr kumimoji="1" lang="ja-JP" altLang="en-US" dirty="0">
                <a:latin typeface="arial" panose="020B0604020202020204" pitchFamily="34" charset="0"/>
              </a:rPr>
              <a:t>斉藤 徹</a:t>
            </a:r>
            <a:r>
              <a:rPr kumimoji="1" lang="en-US" altLang="ja-JP" dirty="0">
                <a:latin typeface="arial" panose="020B0604020202020204" pitchFamily="34" charset="0"/>
              </a:rPr>
              <a:t>&lt;/div&gt;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$(</a:t>
            </a:r>
            <a:r>
              <a:rPr kumimoji="1" lang="en-US" altLang="ja-JP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</a:rPr>
              <a:t>function() {</a:t>
            </a:r>
          </a:p>
          <a:p>
            <a:pPr marL="0" indent="0">
              <a:buNone/>
            </a:pPr>
            <a:r>
              <a:rPr kumimoji="1" lang="en-US" altLang="ja-JP" dirty="0"/>
              <a:t>	$(“div.name”).</a:t>
            </a:r>
            <a:r>
              <a:rPr kumimoji="1" lang="en-US" altLang="ja-JP" dirty="0" err="1"/>
              <a:t>css</a:t>
            </a:r>
            <a:r>
              <a:rPr kumimoji="1" lang="en-US" altLang="ja-JP" dirty="0"/>
              <a:t>(  “color” ,  “red” ) 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}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;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F289365-E8C0-4222-91F3-1161BBCE2099}"/>
              </a:ext>
            </a:extLst>
          </p:cNvPr>
          <p:cNvCxnSpPr/>
          <p:nvPr/>
        </p:nvCxnSpPr>
        <p:spPr>
          <a:xfrm>
            <a:off x="2213360" y="4802738"/>
            <a:ext cx="139296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EA51759-134F-401D-8930-B3601C707ABB}"/>
              </a:ext>
            </a:extLst>
          </p:cNvPr>
          <p:cNvCxnSpPr>
            <a:cxnSpLocks/>
          </p:cNvCxnSpPr>
          <p:nvPr/>
        </p:nvCxnSpPr>
        <p:spPr>
          <a:xfrm>
            <a:off x="3681812" y="4802738"/>
            <a:ext cx="24198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87C7ECD-036D-464E-A1D6-83393172EB2E}"/>
              </a:ext>
            </a:extLst>
          </p:cNvPr>
          <p:cNvCxnSpPr>
            <a:cxnSpLocks/>
          </p:cNvCxnSpPr>
          <p:nvPr/>
        </p:nvCxnSpPr>
        <p:spPr>
          <a:xfrm>
            <a:off x="1516878" y="3801455"/>
            <a:ext cx="380715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2F6C90A-CFF1-4AB4-88D4-A2DC39B6D9F7}"/>
              </a:ext>
            </a:extLst>
          </p:cNvPr>
          <p:cNvCxnSpPr/>
          <p:nvPr/>
        </p:nvCxnSpPr>
        <p:spPr>
          <a:xfrm flipV="1">
            <a:off x="3341406" y="3871248"/>
            <a:ext cx="340406" cy="58966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1FF5AE5-D59B-46B0-AFA3-CFF577BE3F4B}"/>
              </a:ext>
            </a:extLst>
          </p:cNvPr>
          <p:cNvSpPr/>
          <p:nvPr/>
        </p:nvSpPr>
        <p:spPr>
          <a:xfrm>
            <a:off x="6101697" y="3495123"/>
            <a:ext cx="2042445" cy="876163"/>
          </a:xfrm>
          <a:prstGeom prst="wedgeRoundRectCallout">
            <a:avLst>
              <a:gd name="adj1" fmla="val -84921"/>
              <a:gd name="adj2" fmla="val -31213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ここの文字の色を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赤に書き換え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8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793A-6103-4EC9-B5F8-2883DDE7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02C4A-9562-4043-8FAD-B57913C2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2422FE-C92E-4E76-854D-26344AFA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4" y="328315"/>
            <a:ext cx="8767112" cy="620136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0073CE0-34B8-45FC-905C-A1020523D722}"/>
              </a:ext>
            </a:extLst>
          </p:cNvPr>
          <p:cNvSpPr/>
          <p:nvPr/>
        </p:nvSpPr>
        <p:spPr>
          <a:xfrm>
            <a:off x="566750" y="1496117"/>
            <a:ext cx="5073473" cy="20771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4C2E7FEE-59DF-4D3C-B2BD-F9057348A527}"/>
              </a:ext>
            </a:extLst>
          </p:cNvPr>
          <p:cNvSpPr/>
          <p:nvPr/>
        </p:nvSpPr>
        <p:spPr>
          <a:xfrm>
            <a:off x="6381594" y="1632570"/>
            <a:ext cx="2356350" cy="980018"/>
          </a:xfrm>
          <a:prstGeom prst="wedgeRoundRectCallout">
            <a:avLst>
              <a:gd name="adj1" fmla="val -80755"/>
              <a:gd name="adj2" fmla="val -49202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jquery</a:t>
            </a:r>
            <a:r>
              <a:rPr kumimoji="1" lang="ja-JP" altLang="en-US" sz="1600" dirty="0">
                <a:solidFill>
                  <a:schemeClr val="tx1"/>
                </a:solidFill>
              </a:rPr>
              <a:t>の命令を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ja-JP" altLang="en-US" sz="1600" dirty="0">
                <a:solidFill>
                  <a:schemeClr val="tx1"/>
                </a:solidFill>
              </a:rPr>
              <a:t>読み込む設定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sample</a:t>
            </a:r>
            <a:r>
              <a:rPr kumimoji="1" lang="ja-JP" altLang="en-US" sz="1400" dirty="0">
                <a:solidFill>
                  <a:schemeClr val="tx1"/>
                </a:solidFill>
              </a:rPr>
              <a:t>プログラムの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ja-JP" altLang="en-US" sz="1400" dirty="0">
                <a:solidFill>
                  <a:schemeClr val="tx1"/>
                </a:solidFill>
              </a:rPr>
              <a:t>フォルダに置いてある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646E6B8-E4E3-4DC3-B012-917EEA9BED03}"/>
              </a:ext>
            </a:extLst>
          </p:cNvPr>
          <p:cNvSpPr/>
          <p:nvPr/>
        </p:nvSpPr>
        <p:spPr>
          <a:xfrm>
            <a:off x="566749" y="2395424"/>
            <a:ext cx="5451779" cy="1159626"/>
          </a:xfrm>
          <a:prstGeom prst="roundRect">
            <a:avLst>
              <a:gd name="adj" fmla="val 15364"/>
            </a:avLst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51F267A-493B-47E2-9A15-FB185FDCE25D}"/>
              </a:ext>
            </a:extLst>
          </p:cNvPr>
          <p:cNvSpPr/>
          <p:nvPr/>
        </p:nvSpPr>
        <p:spPr>
          <a:xfrm>
            <a:off x="6351814" y="3126938"/>
            <a:ext cx="2356350" cy="581346"/>
          </a:xfrm>
          <a:prstGeom prst="wedgeRoundRectCallout">
            <a:avLst>
              <a:gd name="adj1" fmla="val -63339"/>
              <a:gd name="adj2" fmla="val -46662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書き換えたい場所に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tx1"/>
                </a:solidFill>
              </a:rPr>
              <a:t>id</a:t>
            </a:r>
            <a:r>
              <a:rPr kumimoji="1" lang="ja-JP" altLang="en-US" sz="1600" dirty="0">
                <a:solidFill>
                  <a:schemeClr val="tx1"/>
                </a:solidFill>
              </a:rPr>
              <a:t>属性</a:t>
            </a:r>
            <a:r>
              <a:rPr kumimoji="1" lang="en-US" altLang="ja-JP" sz="1600" dirty="0">
                <a:solidFill>
                  <a:schemeClr val="tx1"/>
                </a:solidFill>
              </a:rPr>
              <a:t>,class</a:t>
            </a:r>
            <a:r>
              <a:rPr kumimoji="1" lang="ja-JP" altLang="en-US" sz="1600" dirty="0">
                <a:solidFill>
                  <a:schemeClr val="tx1"/>
                </a:solidFill>
              </a:rPr>
              <a:t>属性で目印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A99B22-D1E9-4E52-A61C-C2209A119F2B}"/>
              </a:ext>
            </a:extLst>
          </p:cNvPr>
          <p:cNvSpPr/>
          <p:nvPr/>
        </p:nvSpPr>
        <p:spPr>
          <a:xfrm>
            <a:off x="1215973" y="4184489"/>
            <a:ext cx="7492191" cy="1454761"/>
          </a:xfrm>
          <a:prstGeom prst="roundRect">
            <a:avLst>
              <a:gd name="adj" fmla="val 1122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7E24449-9F7A-4BD5-BBF6-CD9300E6457F}"/>
              </a:ext>
            </a:extLst>
          </p:cNvPr>
          <p:cNvSpPr/>
          <p:nvPr/>
        </p:nvSpPr>
        <p:spPr>
          <a:xfrm>
            <a:off x="5493799" y="5867269"/>
            <a:ext cx="1880512" cy="581347"/>
          </a:xfrm>
          <a:prstGeom prst="wedgeRoundRectCallout">
            <a:avLst>
              <a:gd name="adj1" fmla="val -42168"/>
              <a:gd name="adj2" fmla="val -84286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指定した場所の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内容を変更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9F67C9E-4E93-47A8-AD65-4D2A9551C496}"/>
              </a:ext>
            </a:extLst>
          </p:cNvPr>
          <p:cNvSpPr/>
          <p:nvPr/>
        </p:nvSpPr>
        <p:spPr>
          <a:xfrm>
            <a:off x="5878091" y="277067"/>
            <a:ext cx="2992441" cy="913677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jQuery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の基本</a:t>
            </a:r>
            <a:r>
              <a:rPr lang="en-US" altLang="ja-JP" sz="2400" b="1" dirty="0">
                <a:solidFill>
                  <a:srgbClr val="FF0000"/>
                </a:solidFill>
                <a:ea typeface="游ゴシック"/>
              </a:rPr>
              <a:t>sampleB.html</a:t>
            </a:r>
          </a:p>
        </p:txBody>
      </p:sp>
    </p:spTree>
    <p:extLst>
      <p:ext uri="{BB962C8B-B14F-4D97-AF65-F5344CB8AC3E}">
        <p14:creationId xmlns:p14="http://schemas.microsoft.com/office/powerpoint/2010/main" val="37745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5B52-A660-4AB8-A8AE-C8FE6F47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JSON</a:t>
            </a:r>
            <a:r>
              <a:rPr lang="ja-JP" altLang="en-US" dirty="0"/>
              <a:t>データの読み込み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FC6FB8-7859-4BA3-9A90-DF37B124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945" y="2015734"/>
            <a:ext cx="7127941" cy="2094794"/>
          </a:xfrm>
        </p:spPr>
        <p:txBody>
          <a:bodyPr>
            <a:normAutofit/>
          </a:bodyPr>
          <a:lstStyle/>
          <a:p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は、サーバとデータをやり取り</a:t>
            </a:r>
            <a:b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するための</a:t>
            </a:r>
            <a:r>
              <a:rPr lang="ja-JP" altLang="en-US" dirty="0">
                <a:solidFill>
                  <a:srgbClr val="4D5156"/>
                </a:solidFill>
                <a:latin typeface="arial" panose="020B0604020202020204" pitchFamily="34" charset="0"/>
              </a:rPr>
              <a:t>データ形式。</a:t>
            </a:r>
            <a:endParaRPr lang="en-US" altLang="ja-JP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で読み取りやすい。</a:t>
            </a:r>
            <a:endParaRPr lang="en-US" altLang="ja-JP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4D5156"/>
                </a:solidFill>
                <a:latin typeface="arial" panose="020B0604020202020204" pitchFamily="34" charset="0"/>
              </a:rPr>
              <a:t>jQuery</a:t>
            </a:r>
            <a:r>
              <a:rPr lang="ja-JP" altLang="en-US" dirty="0">
                <a:solidFill>
                  <a:srgbClr val="4D5156"/>
                </a:solidFill>
                <a:latin typeface="arial" panose="020B0604020202020204" pitchFamily="34" charset="0"/>
              </a:rPr>
              <a:t>を使うと、</a:t>
            </a:r>
            <a:r>
              <a:rPr lang="en-US" altLang="ja-JP" dirty="0">
                <a:solidFill>
                  <a:srgbClr val="4D5156"/>
                </a:solidFill>
                <a:latin typeface="arial" panose="020B0604020202020204" pitchFamily="34" charset="0"/>
              </a:rPr>
              <a:t>JSON </a:t>
            </a:r>
            <a:r>
              <a:rPr lang="ja-JP" altLang="en-US" dirty="0">
                <a:solidFill>
                  <a:srgbClr val="4D5156"/>
                </a:solidFill>
                <a:latin typeface="arial" panose="020B0604020202020204" pitchFamily="34" charset="0"/>
              </a:rPr>
              <a:t>読み込みを簡単に書ける。</a:t>
            </a:r>
            <a:endParaRPr lang="en-US" altLang="ja-JP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78ABD470-9D71-4D2E-96C6-897C8016AAFC}"/>
              </a:ext>
            </a:extLst>
          </p:cNvPr>
          <p:cNvSpPr txBox="1">
            <a:spLocks/>
          </p:cNvSpPr>
          <p:nvPr/>
        </p:nvSpPr>
        <p:spPr>
          <a:xfrm>
            <a:off x="1228422" y="3971296"/>
            <a:ext cx="7127941" cy="2540600"/>
          </a:xfrm>
          <a:prstGeom prst="rect">
            <a:avLst/>
          </a:prstGeom>
          <a:solidFill>
            <a:srgbClr val="FFFAF0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$( function()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    $.</a:t>
            </a:r>
            <a:r>
              <a:rPr lang="en-US" altLang="ja-JP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getJSON</a:t>
            </a: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( “</a:t>
            </a:r>
            <a:r>
              <a:rPr lang="ja-JP" altLang="en-US" dirty="0">
                <a:solidFill>
                  <a:srgbClr val="4D5156"/>
                </a:solidFill>
                <a:latin typeface="Consolas" panose="020B0609020204030204" pitchFamily="49" charset="0"/>
              </a:rPr>
              <a:t>ファイル場所</a:t>
            </a: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” , function( 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        // 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 : </a:t>
            </a:r>
            <a:r>
              <a:rPr lang="ja-JP" altLang="en-US" dirty="0">
                <a:solidFill>
                  <a:srgbClr val="4D5156"/>
                </a:solidFill>
                <a:latin typeface="Consolas" panose="020B0609020204030204" pitchFamily="49" charset="0"/>
              </a:rPr>
              <a:t>読み込んだ</a:t>
            </a: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JSON</a:t>
            </a:r>
            <a:r>
              <a:rPr lang="ja-JP" altLang="en-US" dirty="0">
                <a:solidFill>
                  <a:srgbClr val="4D5156"/>
                </a:solidFill>
                <a:latin typeface="Consolas" panose="020B0609020204030204" pitchFamily="49" charset="0"/>
              </a:rPr>
              <a:t>データ</a:t>
            </a:r>
            <a:endParaRPr lang="en-US" altLang="ja-JP" dirty="0">
              <a:solidFill>
                <a:srgbClr val="4D515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        // </a:t>
            </a:r>
            <a:r>
              <a:rPr lang="ja-JP" altLang="en-US" dirty="0">
                <a:solidFill>
                  <a:srgbClr val="4D5156"/>
                </a:solidFill>
                <a:latin typeface="Consolas" panose="020B0609020204030204" pitchFamily="49" charset="0"/>
              </a:rPr>
              <a:t>ここに処理を書く</a:t>
            </a:r>
            <a:endParaRPr lang="en-US" altLang="ja-JP" dirty="0">
              <a:solidFill>
                <a:srgbClr val="4D515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    })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4D5156"/>
                </a:solidFill>
                <a:latin typeface="Consolas" panose="020B0609020204030204" pitchFamily="49" charset="0"/>
              </a:rPr>
              <a:t>}) ;</a:t>
            </a:r>
          </a:p>
        </p:txBody>
      </p:sp>
    </p:spTree>
    <p:extLst>
      <p:ext uri="{BB962C8B-B14F-4D97-AF65-F5344CB8AC3E}">
        <p14:creationId xmlns:p14="http://schemas.microsoft.com/office/powerpoint/2010/main" val="391633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3F6E8-EB33-4873-9890-E46291EE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67C44-68B6-4560-B6CC-1FA65B20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5E7EA9-C0BB-49B6-8683-310FCAC4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343449"/>
            <a:ext cx="7821116" cy="615400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FB37608-DAA0-4FBF-9FFE-4E20BDEEC94F}"/>
              </a:ext>
            </a:extLst>
          </p:cNvPr>
          <p:cNvSpPr/>
          <p:nvPr/>
        </p:nvSpPr>
        <p:spPr>
          <a:xfrm>
            <a:off x="1216229" y="1793770"/>
            <a:ext cx="7201378" cy="3210475"/>
          </a:xfrm>
          <a:prstGeom prst="roundRect">
            <a:avLst>
              <a:gd name="adj" fmla="val 6580"/>
            </a:avLst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538A9A7E-E586-430B-9752-55EA00B89728}"/>
              </a:ext>
            </a:extLst>
          </p:cNvPr>
          <p:cNvSpPr/>
          <p:nvPr/>
        </p:nvSpPr>
        <p:spPr>
          <a:xfrm>
            <a:off x="6394544" y="807679"/>
            <a:ext cx="1689778" cy="336792"/>
          </a:xfrm>
          <a:prstGeom prst="wedgeRoundRectCallout">
            <a:avLst>
              <a:gd name="adj1" fmla="val -48000"/>
              <a:gd name="adj2" fmla="val 234961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jQuery</a:t>
            </a:r>
            <a:r>
              <a:rPr kumimoji="1" lang="ja-JP" altLang="en-US" sz="1600" dirty="0">
                <a:solidFill>
                  <a:schemeClr val="tx1"/>
                </a:solidFill>
              </a:rPr>
              <a:t>の処理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C47E-4941-417D-90EC-52B92A9A69C8}"/>
              </a:ext>
            </a:extLst>
          </p:cNvPr>
          <p:cNvCxnSpPr>
            <a:cxnSpLocks/>
          </p:cNvCxnSpPr>
          <p:nvPr/>
        </p:nvCxnSpPr>
        <p:spPr>
          <a:xfrm>
            <a:off x="1759008" y="2315911"/>
            <a:ext cx="52912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C9437F5-5945-4719-8951-E01EC90B2FFD}"/>
              </a:ext>
            </a:extLst>
          </p:cNvPr>
          <p:cNvSpPr/>
          <p:nvPr/>
        </p:nvSpPr>
        <p:spPr>
          <a:xfrm>
            <a:off x="6994166" y="1399112"/>
            <a:ext cx="1970371" cy="336792"/>
          </a:xfrm>
          <a:prstGeom prst="wedgeRoundRectCallout">
            <a:avLst>
              <a:gd name="adj1" fmla="val -48498"/>
              <a:gd name="adj2" fmla="val 161376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JSON</a:t>
            </a:r>
            <a:r>
              <a:rPr kumimoji="1" lang="ja-JP" altLang="en-US" sz="1600" dirty="0">
                <a:solidFill>
                  <a:schemeClr val="tx1"/>
                </a:solidFill>
              </a:rPr>
              <a:t>の読み込み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9801B61-4CDD-4B31-BEF2-CB4FE737F934}"/>
              </a:ext>
            </a:extLst>
          </p:cNvPr>
          <p:cNvSpPr/>
          <p:nvPr/>
        </p:nvSpPr>
        <p:spPr>
          <a:xfrm>
            <a:off x="2063229" y="2350096"/>
            <a:ext cx="6178867" cy="2191993"/>
          </a:xfrm>
          <a:prstGeom prst="roundRect">
            <a:avLst>
              <a:gd name="adj" fmla="val 6580"/>
            </a:avLst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F6E48B5B-AC9F-4433-B44C-615CA0C4FB17}"/>
              </a:ext>
            </a:extLst>
          </p:cNvPr>
          <p:cNvSpPr/>
          <p:nvPr/>
        </p:nvSpPr>
        <p:spPr>
          <a:xfrm>
            <a:off x="6289573" y="4852941"/>
            <a:ext cx="1689778" cy="336792"/>
          </a:xfrm>
          <a:prstGeom prst="wedgeRoundRectCallout">
            <a:avLst>
              <a:gd name="adj1" fmla="val -54575"/>
              <a:gd name="adj2" fmla="val -143113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jQuery</a:t>
            </a:r>
            <a:r>
              <a:rPr kumimoji="1" lang="ja-JP" altLang="en-US" sz="1600" dirty="0">
                <a:solidFill>
                  <a:schemeClr val="tx1"/>
                </a:solidFill>
              </a:rPr>
              <a:t>の処理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1A6AD938-2028-455B-82E8-4438FCE54F82}"/>
              </a:ext>
            </a:extLst>
          </p:cNvPr>
          <p:cNvSpPr/>
          <p:nvPr/>
        </p:nvSpPr>
        <p:spPr>
          <a:xfrm>
            <a:off x="3075779" y="70944"/>
            <a:ext cx="2992441" cy="913677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JSON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データの読み込み</a:t>
            </a:r>
            <a:r>
              <a:rPr lang="en-US" altLang="ja-JP" sz="2000" b="1" dirty="0">
                <a:solidFill>
                  <a:srgbClr val="FF0000"/>
                </a:solidFill>
                <a:ea typeface="游ゴシック"/>
              </a:rPr>
              <a:t>sampleC.html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60C71297-B7C8-426A-8984-B375AFB54DB1}"/>
              </a:ext>
            </a:extLst>
          </p:cNvPr>
          <p:cNvSpPr/>
          <p:nvPr/>
        </p:nvSpPr>
        <p:spPr>
          <a:xfrm>
            <a:off x="4898323" y="5939015"/>
            <a:ext cx="2992441" cy="696749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  <a:ea typeface="游ゴシック"/>
              </a:rPr>
              <a:t>sample8.html</a:t>
            </a:r>
            <a:br>
              <a:rPr lang="en-US" altLang="ja-JP" sz="2000" b="1" dirty="0">
                <a:solidFill>
                  <a:srgbClr val="FF0000"/>
                </a:solidFill>
                <a:ea typeface="游ゴシック"/>
              </a:rPr>
            </a:br>
            <a:r>
              <a:rPr lang="ja-JP" altLang="en-US" sz="2000" b="1" dirty="0">
                <a:solidFill>
                  <a:srgbClr val="FF0000"/>
                </a:solidFill>
                <a:ea typeface="游ゴシック"/>
              </a:rPr>
              <a:t>を書き換えたもの</a:t>
            </a:r>
            <a:endParaRPr lang="en-US" altLang="ja-JP" sz="2000" b="1" dirty="0">
              <a:solidFill>
                <a:srgbClr val="FF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284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7A1AB-76FC-4598-A661-B7F4D8F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C733E7-12AC-4897-A801-3C2B9163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JavaScript </a:t>
            </a:r>
            <a:r>
              <a:rPr kumimoji="1" lang="ja-JP" altLang="en-US" dirty="0"/>
              <a:t>は、ブラウザの中で動くプログラム言語</a:t>
            </a:r>
            <a:endParaRPr kumimoji="1" lang="en-US" altLang="ja-JP" dirty="0"/>
          </a:p>
          <a:p>
            <a:r>
              <a:rPr lang="ja-JP" altLang="en-US" dirty="0"/>
              <a:t>ページの内容を書き換えることができる</a:t>
            </a:r>
            <a:endParaRPr lang="en-US" altLang="ja-JP" dirty="0"/>
          </a:p>
          <a:p>
            <a:r>
              <a:rPr kumimoji="1" lang="en-US" altLang="ja-JP" dirty="0"/>
              <a:t>onload, onclick,  </a:t>
            </a:r>
            <a:r>
              <a:rPr kumimoji="1" lang="en-US" altLang="ja-JP" dirty="0" err="1"/>
              <a:t>onchange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のタイミングで書き換え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onload -- </a:t>
            </a:r>
            <a:r>
              <a:rPr kumimoji="1" lang="ja-JP" altLang="en-US" dirty="0"/>
              <a:t>ページの読み込みが終わった</a:t>
            </a:r>
            <a:endParaRPr kumimoji="1" lang="en-US" altLang="ja-JP" dirty="0"/>
          </a:p>
          <a:p>
            <a:pPr lvl="1"/>
            <a:r>
              <a:rPr lang="en-US" altLang="ja-JP" dirty="0"/>
              <a:t>onclick -- </a:t>
            </a:r>
            <a:r>
              <a:rPr lang="ja-JP" altLang="en-US" dirty="0"/>
              <a:t>マウスでクリックされた</a:t>
            </a:r>
            <a:endParaRPr lang="en-US" altLang="ja-JP" dirty="0"/>
          </a:p>
          <a:p>
            <a:pPr lvl="1"/>
            <a:r>
              <a:rPr kumimoji="1" lang="en-US" altLang="ja-JP" dirty="0" err="1"/>
              <a:t>onchange</a:t>
            </a:r>
            <a:r>
              <a:rPr kumimoji="1" lang="en-US" altLang="ja-JP" dirty="0"/>
              <a:t> --</a:t>
            </a:r>
            <a:r>
              <a:rPr lang="en-US" altLang="ja-JP" dirty="0"/>
              <a:t> </a:t>
            </a:r>
            <a:r>
              <a:rPr lang="ja-JP" altLang="en-US" dirty="0"/>
              <a:t>入力項目が書き換えられた</a:t>
            </a:r>
            <a:endParaRPr lang="en-US" altLang="ja-JP" dirty="0"/>
          </a:p>
          <a:p>
            <a:r>
              <a:rPr kumimoji="1" lang="en-US" altLang="ja-JP" dirty="0"/>
              <a:t>jQuery</a:t>
            </a:r>
            <a:r>
              <a:rPr kumimoji="1" lang="ja-JP" altLang="en-US" dirty="0"/>
              <a:t>を使うと、指定した場所の表示変更が簡単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812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6D97D-F944-43D7-98B9-A606407F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3A030-DB11-4515-B5CD-1A11263C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A78B03F-22A6-4071-A1AB-BEC048936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74" y="0"/>
            <a:ext cx="7181451" cy="74128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85813771-EB8A-4284-B8A9-ED3A13461D64}"/>
              </a:ext>
            </a:extLst>
          </p:cNvPr>
          <p:cNvSpPr/>
          <p:nvPr/>
        </p:nvSpPr>
        <p:spPr>
          <a:xfrm>
            <a:off x="1995767" y="2912931"/>
            <a:ext cx="903298" cy="5160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1A1A0DB-FF55-47AD-AE10-CE4589792976}"/>
              </a:ext>
            </a:extLst>
          </p:cNvPr>
          <p:cNvSpPr/>
          <p:nvPr/>
        </p:nvSpPr>
        <p:spPr>
          <a:xfrm>
            <a:off x="1912283" y="4534221"/>
            <a:ext cx="1070265" cy="5160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255E3CC-7A98-4A83-811B-A7FB43C0E99F}"/>
              </a:ext>
            </a:extLst>
          </p:cNvPr>
          <p:cNvSpPr/>
          <p:nvPr/>
        </p:nvSpPr>
        <p:spPr>
          <a:xfrm>
            <a:off x="1244357" y="1938830"/>
            <a:ext cx="2150919" cy="308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err="1">
                <a:solidFill>
                  <a:srgbClr val="FF0000"/>
                </a:solidFill>
              </a:rPr>
              <a:t>tohrusaitoh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08DB785-DDA7-4CEE-B214-CBB1ACB6FC9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80823" y="2246876"/>
            <a:ext cx="166593" cy="666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E6145FD-3DF4-4E5C-913D-1D0978F83680}"/>
              </a:ext>
            </a:extLst>
          </p:cNvPr>
          <p:cNvCxnSpPr>
            <a:cxnSpLocks/>
            <a:stCxn id="5" idx="5"/>
          </p:cNvCxnSpPr>
          <p:nvPr/>
        </p:nvCxnSpPr>
        <p:spPr>
          <a:xfrm flipH="1">
            <a:off x="2403659" y="3441346"/>
            <a:ext cx="60276" cy="1088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9C3C29-CA5B-4EF7-98AF-E0B499C8D756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825811" y="4974713"/>
            <a:ext cx="2816452" cy="1180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C2333510-21BF-4BA9-914A-DEE1D4FF2956}"/>
              </a:ext>
            </a:extLst>
          </p:cNvPr>
          <p:cNvSpPr/>
          <p:nvPr/>
        </p:nvSpPr>
        <p:spPr>
          <a:xfrm>
            <a:off x="5566062" y="6053480"/>
            <a:ext cx="1458521" cy="555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12584CF0-719E-41D5-8DC6-E8F375281BA7}"/>
              </a:ext>
            </a:extLst>
          </p:cNvPr>
          <p:cNvSpPr/>
          <p:nvPr/>
        </p:nvSpPr>
        <p:spPr>
          <a:xfrm>
            <a:off x="3959845" y="1078479"/>
            <a:ext cx="2357130" cy="1049235"/>
          </a:xfrm>
          <a:prstGeom prst="wedgeRoundRectCallout">
            <a:avLst>
              <a:gd name="adj1" fmla="val -72950"/>
              <a:gd name="adj2" fmla="val 435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rgbClr val="FF0000"/>
                </a:solidFill>
              </a:rPr>
              <a:t>サーバにつける名前</a:t>
            </a:r>
            <a:endParaRPr kumimoji="1" lang="en-US" altLang="ja-JP" sz="160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>
                <a:solidFill>
                  <a:srgbClr val="FF0000"/>
                </a:solidFill>
              </a:rPr>
              <a:t>空白ナシの分かり易い名前をつけてください。</a:t>
            </a:r>
            <a:endParaRPr kumimoji="1" lang="ja-JP" altLang="en-US" sz="160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6D31E23-ADF9-42B2-B2A3-4430A6FD76C5}"/>
              </a:ext>
            </a:extLst>
          </p:cNvPr>
          <p:cNvSpPr/>
          <p:nvPr/>
        </p:nvSpPr>
        <p:spPr>
          <a:xfrm>
            <a:off x="5393974" y="2388313"/>
            <a:ext cx="2357130" cy="1049235"/>
          </a:xfrm>
          <a:prstGeom prst="wedgeRoundRectCallout">
            <a:avLst>
              <a:gd name="adj1" fmla="val -74272"/>
              <a:gd name="adj2" fmla="val 554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1600">
                <a:solidFill>
                  <a:srgbClr val="FF0000"/>
                </a:solidFill>
                <a:ea typeface="游ゴシック"/>
              </a:rPr>
              <a:t>PHP , Apache </a:t>
            </a:r>
            <a:r>
              <a:rPr kumimoji="1" lang="ja-JP" altLang="en-US" sz="1600">
                <a:solidFill>
                  <a:srgbClr val="FF0000"/>
                </a:solidFill>
                <a:ea typeface="游ゴシック"/>
              </a:rPr>
              <a:t>を</a:t>
            </a:r>
            <a:br>
              <a:rPr kumimoji="1" lang="en-US" altLang="ja-JP" sz="1600">
                <a:solidFill>
                  <a:srgbClr val="FF0000"/>
                </a:solidFill>
              </a:rPr>
            </a:br>
            <a:r>
              <a:rPr kumimoji="1" lang="ja-JP" altLang="en-US" sz="1600">
                <a:solidFill>
                  <a:srgbClr val="FF0000"/>
                </a:solidFill>
                <a:ea typeface="游ゴシック"/>
              </a:rPr>
              <a:t>選んで下さい。</a:t>
            </a:r>
            <a:endParaRPr kumimoji="1" lang="ja-JP" altLang="en-US" sz="16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13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CAE98C-36B6-45AB-918B-0D6D70F2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82FDE2-C5A7-4C19-9D30-D4BF2A20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C85AF1-7574-43EB-84F1-B1CD15EF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7699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34D59ECF-2B24-4C1D-AA7E-6555EF3AE84B}"/>
              </a:ext>
            </a:extLst>
          </p:cNvPr>
          <p:cNvSpPr/>
          <p:nvPr/>
        </p:nvSpPr>
        <p:spPr>
          <a:xfrm>
            <a:off x="99375" y="3241965"/>
            <a:ext cx="856589" cy="8000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5088C69-5057-40EF-829A-FA15FD70DCDB}"/>
              </a:ext>
            </a:extLst>
          </p:cNvPr>
          <p:cNvCxnSpPr>
            <a:cxnSpLocks/>
          </p:cNvCxnSpPr>
          <p:nvPr/>
        </p:nvCxnSpPr>
        <p:spPr>
          <a:xfrm>
            <a:off x="955964" y="3741039"/>
            <a:ext cx="779318" cy="207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7C3BC9-C4F4-4457-B81A-FD3C560B767A}"/>
              </a:ext>
            </a:extLst>
          </p:cNvPr>
          <p:cNvCxnSpPr/>
          <p:nvPr/>
        </p:nvCxnSpPr>
        <p:spPr>
          <a:xfrm>
            <a:off x="1974273" y="4010891"/>
            <a:ext cx="12365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D799AB5-D20B-4170-A88F-CB6B7169FC4B}"/>
              </a:ext>
            </a:extLst>
          </p:cNvPr>
          <p:cNvCxnSpPr>
            <a:cxnSpLocks/>
          </p:cNvCxnSpPr>
          <p:nvPr/>
        </p:nvCxnSpPr>
        <p:spPr>
          <a:xfrm>
            <a:off x="3124200" y="4246419"/>
            <a:ext cx="42013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DDEE10FE-F217-4AC6-98FB-4B13C40E836A}"/>
              </a:ext>
            </a:extLst>
          </p:cNvPr>
          <p:cNvSpPr/>
          <p:nvPr/>
        </p:nvSpPr>
        <p:spPr>
          <a:xfrm>
            <a:off x="3731245" y="675411"/>
            <a:ext cx="5017900" cy="2142143"/>
          </a:xfrm>
          <a:prstGeom prst="wedgeRoundRectCallout">
            <a:avLst>
              <a:gd name="adj1" fmla="val -41681"/>
              <a:gd name="adj2" fmla="val 935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>
                <a:solidFill>
                  <a:schemeClr val="tx1"/>
                </a:solidFill>
              </a:rPr>
              <a:t>ターミナル画面では、サーバで動かす命令を入力</a:t>
            </a:r>
            <a:endParaRPr kumimoji="1" lang="en-US" altLang="ja-JP" sz="1600">
              <a:solidFill>
                <a:schemeClr val="tx1"/>
              </a:solidFill>
            </a:endParaRPr>
          </a:p>
          <a:p>
            <a:r>
              <a:rPr kumimoji="1" lang="en-US" altLang="ja-JP" sz="1600">
                <a:solidFill>
                  <a:schemeClr val="tx1"/>
                </a:solidFill>
              </a:rPr>
              <a:t>(</a:t>
            </a:r>
            <a:r>
              <a:rPr kumimoji="1" lang="ja-JP" altLang="en-US" sz="1600">
                <a:solidFill>
                  <a:schemeClr val="tx1"/>
                </a:solidFill>
              </a:rPr>
              <a:t>先頭の</a:t>
            </a:r>
            <a:r>
              <a:rPr kumimoji="1" lang="en-US" altLang="ja-JP" sz="1600">
                <a:solidFill>
                  <a:schemeClr val="tx1"/>
                </a:solidFill>
              </a:rPr>
              <a:t>$</a:t>
            </a:r>
            <a:r>
              <a:rPr kumimoji="1" lang="ja-JP" altLang="en-US" sz="1600">
                <a:solidFill>
                  <a:schemeClr val="tx1"/>
                </a:solidFill>
              </a:rPr>
              <a:t>は入力しなくていい</a:t>
            </a:r>
            <a:r>
              <a:rPr kumimoji="1" lang="en-US" altLang="ja-JP" sz="160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900">
              <a:solidFill>
                <a:schemeClr val="tx1"/>
              </a:solidFill>
            </a:endParaRPr>
          </a:p>
          <a:p>
            <a:r>
              <a:rPr kumimoji="1" lang="en-US" altLang="ja-JP" sz="1600">
                <a:solidFill>
                  <a:schemeClr val="tx1"/>
                </a:solidFill>
              </a:rPr>
              <a:t>Web</a:t>
            </a:r>
            <a:r>
              <a:rPr kumimoji="1" lang="ja-JP" altLang="en-US" sz="1600">
                <a:solidFill>
                  <a:schemeClr val="tx1"/>
                </a:solidFill>
              </a:rPr>
              <a:t>ページ用フォルダに移動して</a:t>
            </a:r>
            <a:br>
              <a:rPr kumimoji="1" lang="en-US" altLang="ja-JP" sz="1600">
                <a:solidFill>
                  <a:schemeClr val="tx1"/>
                </a:solidFill>
              </a:rPr>
            </a:br>
            <a:r>
              <a:rPr kumimoji="1" lang="en-US" altLang="ja-JP" sz="1600">
                <a:solidFill>
                  <a:schemeClr val="tx1"/>
                </a:solidFill>
              </a:rPr>
              <a:t>$</a:t>
            </a:r>
            <a:r>
              <a:rPr kumimoji="1" lang="en-US" altLang="ja-JP" sz="1600">
                <a:solidFill>
                  <a:srgbClr val="FF0000"/>
                </a:solidFill>
              </a:rPr>
              <a:t> cd </a:t>
            </a:r>
            <a:r>
              <a:rPr kumimoji="1" lang="en-US" altLang="ja-JP" sz="1600" err="1">
                <a:solidFill>
                  <a:srgbClr val="FF0000"/>
                </a:solidFill>
              </a:rPr>
              <a:t>public_html</a:t>
            </a:r>
            <a:endParaRPr kumimoji="1" lang="en-US" altLang="ja-JP" sz="1600">
              <a:solidFill>
                <a:srgbClr val="FF0000"/>
              </a:solidFill>
            </a:endParaRPr>
          </a:p>
          <a:p>
            <a:br>
              <a:rPr kumimoji="1" lang="en-US" altLang="ja-JP" sz="1000">
                <a:solidFill>
                  <a:schemeClr val="tx1"/>
                </a:solidFill>
              </a:rPr>
            </a:br>
            <a:r>
              <a:rPr kumimoji="1" lang="ja-JP" altLang="en-US" sz="1600">
                <a:solidFill>
                  <a:schemeClr val="tx1"/>
                </a:solidFill>
              </a:rPr>
              <a:t>この講義のサーバ用資料をまとめてダウンロード</a:t>
            </a:r>
            <a:endParaRPr kumimoji="1" lang="en-US" altLang="ja-JP" sz="1600">
              <a:solidFill>
                <a:schemeClr val="tx1"/>
              </a:solidFill>
            </a:endParaRPr>
          </a:p>
          <a:p>
            <a:r>
              <a:rPr kumimoji="1" lang="en-US" altLang="ja-JP" sz="1600">
                <a:solidFill>
                  <a:schemeClr val="tx1"/>
                </a:solidFill>
              </a:rPr>
              <a:t>$</a:t>
            </a:r>
            <a:r>
              <a:rPr kumimoji="1" lang="en-US" altLang="ja-JP" sz="1600">
                <a:solidFill>
                  <a:srgbClr val="FF0000"/>
                </a:solidFill>
              </a:rPr>
              <a:t> git clone https://github.com/tohrusaitoh/recp.git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B201B1E3-A99D-41B1-964F-F68CFC090FDF}"/>
              </a:ext>
            </a:extLst>
          </p:cNvPr>
          <p:cNvSpPr/>
          <p:nvPr/>
        </p:nvSpPr>
        <p:spPr>
          <a:xfrm>
            <a:off x="200907" y="133055"/>
            <a:ext cx="4528255" cy="646984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tx1"/>
                </a:solidFill>
              </a:rPr>
              <a:t>教材データのダウンロード</a:t>
            </a:r>
          </a:p>
        </p:txBody>
      </p:sp>
    </p:spTree>
    <p:extLst>
      <p:ext uri="{BB962C8B-B14F-4D97-AF65-F5344CB8AC3E}">
        <p14:creationId xmlns:p14="http://schemas.microsoft.com/office/powerpoint/2010/main" val="77538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3898A-056A-4CD8-BD84-3896D8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本日の目標</a:t>
            </a:r>
            <a:br>
              <a:rPr kumimoji="1" lang="en-US" altLang="ja-JP"/>
            </a:br>
            <a:r>
              <a:rPr kumimoji="1" lang="en-US" altLang="ja-JP" sz="2200"/>
              <a:t>		</a:t>
            </a:r>
            <a:r>
              <a:rPr lang="en-US" altLang="ja-JP" sz="2200" b="1" i="0">
                <a:solidFill>
                  <a:srgbClr val="0070C0"/>
                </a:solidFill>
                <a:effectLst/>
                <a:latin typeface="+mn-ea"/>
              </a:rPr>
              <a:t>JavaScript</a:t>
            </a:r>
            <a:r>
              <a:rPr lang="ja-JP" altLang="ja-JP" sz="2200" b="1" i="0">
                <a:solidFill>
                  <a:srgbClr val="0070C0"/>
                </a:solidFill>
                <a:effectLst/>
                <a:latin typeface="+mn-ea"/>
              </a:rPr>
              <a:t>による</a:t>
            </a:r>
            <a:br>
              <a:rPr lang="en-US" altLang="ja-JP" sz="2200" b="1" i="0">
                <a:solidFill>
                  <a:srgbClr val="0070C0"/>
                </a:solidFill>
                <a:effectLst/>
                <a:latin typeface="+mn-ea"/>
              </a:rPr>
            </a:br>
            <a:r>
              <a:rPr lang="en-US" altLang="ja-JP" sz="2200" b="1" i="0">
                <a:solidFill>
                  <a:srgbClr val="0070C0"/>
                </a:solidFill>
                <a:effectLst/>
                <a:latin typeface="+mn-ea"/>
              </a:rPr>
              <a:t>		</a:t>
            </a:r>
            <a:r>
              <a:rPr lang="ja-JP" altLang="ja-JP" sz="2200" b="1" i="0">
                <a:solidFill>
                  <a:srgbClr val="0070C0"/>
                </a:solidFill>
                <a:effectLst/>
                <a:latin typeface="+mn-ea"/>
              </a:rPr>
              <a:t>フロントエンドプログラミン</a:t>
            </a:r>
            <a:r>
              <a:rPr lang="ja-JP" altLang="en-US" sz="2200" b="1" i="0">
                <a:solidFill>
                  <a:srgbClr val="0070C0"/>
                </a:solidFill>
                <a:effectLst/>
                <a:latin typeface="+mn-ea"/>
              </a:rPr>
              <a:t>グ</a:t>
            </a:r>
            <a:r>
              <a:rPr lang="en-US" altLang="ja-JP" sz="2200" b="1" i="0">
                <a:solidFill>
                  <a:srgbClr val="0070C0"/>
                </a:solidFill>
                <a:effectLst/>
                <a:latin typeface="+mn-ea"/>
              </a:rPr>
              <a:t>(11/14)</a:t>
            </a:r>
            <a:endParaRPr kumimoji="1" lang="ja-JP" altLang="en-US" sz="2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DF8F8-FE70-4551-9D27-F47A2630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72" y="2031750"/>
            <a:ext cx="2904449" cy="1865131"/>
          </a:xfrm>
        </p:spPr>
        <p:txBody>
          <a:bodyPr>
            <a:normAutofit lnSpcReduction="10000"/>
          </a:bodyPr>
          <a:lstStyle/>
          <a:p>
            <a:r>
              <a:rPr lang="en-US" altLang="ja-JP" b="1" dirty="0">
                <a:latin typeface="+mj-ea"/>
                <a:ea typeface="+mj-ea"/>
              </a:rPr>
              <a:t>Hello World</a:t>
            </a:r>
          </a:p>
          <a:p>
            <a:r>
              <a:rPr kumimoji="1" lang="ja-JP" altLang="en-US" sz="2000" b="1" dirty="0">
                <a:latin typeface="+mj-ea"/>
                <a:ea typeface="+mj-ea"/>
              </a:rPr>
              <a:t>基本的な型</a:t>
            </a:r>
            <a:endParaRPr kumimoji="1" lang="en-US" altLang="ja-JP" sz="2000" b="1" dirty="0">
              <a:latin typeface="+mj-ea"/>
              <a:ea typeface="+mj-ea"/>
            </a:endParaRPr>
          </a:p>
          <a:p>
            <a:r>
              <a:rPr lang="ja-JP" altLang="en-US" b="1" dirty="0">
                <a:latin typeface="+mj-ea"/>
                <a:ea typeface="+mj-ea"/>
              </a:rPr>
              <a:t>制御構文</a:t>
            </a:r>
            <a:endParaRPr lang="en-US" altLang="ja-JP" b="1" dirty="0"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練習問題</a:t>
            </a:r>
            <a:r>
              <a:rPr lang="en-US" altLang="ja-JP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棒グラフ</a:t>
            </a:r>
            <a:r>
              <a:rPr lang="en-US" altLang="ja-JP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C079192-1F05-45B2-8C4F-9402A68E5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88" r="16806" b="1698"/>
          <a:stretch/>
        </p:blipFill>
        <p:spPr>
          <a:xfrm>
            <a:off x="623285" y="4074876"/>
            <a:ext cx="2555752" cy="1522823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6D6753D-609A-4BB8-B28B-3F0E0664A88C}"/>
              </a:ext>
            </a:extLst>
          </p:cNvPr>
          <p:cNvSpPr txBox="1">
            <a:spLocks/>
          </p:cNvSpPr>
          <p:nvPr/>
        </p:nvSpPr>
        <p:spPr>
          <a:xfrm>
            <a:off x="5880393" y="4131518"/>
            <a:ext cx="3411384" cy="1745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jQuery</a:t>
            </a:r>
            <a:r>
              <a:rPr lang="ja-JP" altLang="en-US" dirty="0"/>
              <a:t>の使い方</a:t>
            </a:r>
            <a:endParaRPr lang="en-US" altLang="ja-JP" dirty="0"/>
          </a:p>
          <a:p>
            <a:r>
              <a:rPr lang="en-US" altLang="ja-JP" dirty="0"/>
              <a:t>JSON</a:t>
            </a:r>
            <a:r>
              <a:rPr lang="ja-JP" altLang="en-US" dirty="0"/>
              <a:t>データの読み込み</a:t>
            </a:r>
            <a:endParaRPr lang="en-US" altLang="ja-JP" dirty="0"/>
          </a:p>
          <a:p>
            <a:r>
              <a:rPr lang="ja-JP" altLang="en-US" dirty="0"/>
              <a:t>まとめ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759FA96-F186-4966-9AA6-502ABAFE968E}"/>
              </a:ext>
            </a:extLst>
          </p:cNvPr>
          <p:cNvSpPr txBox="1">
            <a:spLocks/>
          </p:cNvSpPr>
          <p:nvPr/>
        </p:nvSpPr>
        <p:spPr>
          <a:xfrm>
            <a:off x="3456121" y="2630684"/>
            <a:ext cx="3192507" cy="2205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latin typeface="+mj-ea"/>
                <a:ea typeface="+mj-ea"/>
              </a:rPr>
              <a:t>オブジェクトと連想配列</a:t>
            </a:r>
            <a:endParaRPr lang="en-US" altLang="ja-JP" b="1" dirty="0">
              <a:latin typeface="+mj-ea"/>
              <a:ea typeface="+mj-ea"/>
            </a:endParaRPr>
          </a:p>
          <a:p>
            <a:r>
              <a:rPr lang="ja-JP" altLang="en-US" b="1" dirty="0">
                <a:latin typeface="+mj-ea"/>
                <a:ea typeface="+mj-ea"/>
              </a:rPr>
              <a:t>オブジェクトの配列</a:t>
            </a:r>
            <a:endParaRPr lang="en-US" altLang="ja-JP" b="1" dirty="0"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練習問題</a:t>
            </a:r>
            <a:r>
              <a:rPr lang="en-US" altLang="ja-JP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配列の串刺し</a:t>
            </a:r>
            <a:r>
              <a:rPr lang="en-US" altLang="ja-JP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r>
              <a:rPr lang="ja-JP" altLang="en-US" b="1" dirty="0">
                <a:latin typeface="+mj-ea"/>
                <a:ea typeface="+mj-ea"/>
              </a:rPr>
              <a:t>発注ページ</a:t>
            </a:r>
            <a:endParaRPr lang="en-US" altLang="ja-JP" b="1" dirty="0">
              <a:latin typeface="+mj-ea"/>
              <a:ea typeface="+mj-ea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952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F6BD1-B852-4E29-8E3A-8F49213F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888659" cy="1049235"/>
          </a:xfrm>
        </p:spPr>
        <p:txBody>
          <a:bodyPr>
            <a:normAutofit fontScale="90000"/>
          </a:bodyPr>
          <a:lstStyle/>
          <a:p>
            <a:r>
              <a:rPr lang="en-US" altLang="ja-JP" sz="3200" b="1" i="0">
                <a:solidFill>
                  <a:srgbClr val="0070C0"/>
                </a:solidFill>
                <a:effectLst/>
                <a:latin typeface="+mn-ea"/>
              </a:rPr>
              <a:t>JavaScript</a:t>
            </a:r>
            <a:r>
              <a:rPr lang="ja-JP" altLang="ja-JP" sz="3200" b="1" i="0">
                <a:solidFill>
                  <a:srgbClr val="0070C0"/>
                </a:solidFill>
                <a:effectLst/>
                <a:latin typeface="+mn-ea"/>
              </a:rPr>
              <a:t>による</a:t>
            </a:r>
            <a:br>
              <a:rPr lang="en-US" altLang="ja-JP" sz="3200" b="1" i="0">
                <a:solidFill>
                  <a:srgbClr val="0070C0"/>
                </a:solidFill>
                <a:effectLst/>
                <a:latin typeface="+mn-ea"/>
              </a:rPr>
            </a:br>
            <a:r>
              <a:rPr lang="ja-JP" altLang="ja-JP" sz="3200" b="1" i="0">
                <a:solidFill>
                  <a:srgbClr val="0070C0"/>
                </a:solidFill>
                <a:effectLst/>
                <a:latin typeface="+mn-ea"/>
              </a:rPr>
              <a:t>フロントエンドプログラミン</a:t>
            </a:r>
            <a:r>
              <a:rPr lang="ja-JP" altLang="en-US" sz="3200" b="1" i="0">
                <a:solidFill>
                  <a:srgbClr val="0070C0"/>
                </a:solidFill>
                <a:effectLst/>
                <a:latin typeface="+mn-ea"/>
              </a:rPr>
              <a:t>グ</a:t>
            </a:r>
            <a:r>
              <a:rPr lang="en-US" altLang="ja-JP" sz="3200" b="1" i="0">
                <a:solidFill>
                  <a:srgbClr val="0070C0"/>
                </a:solidFill>
                <a:effectLst/>
                <a:latin typeface="+mn-ea"/>
              </a:rPr>
              <a:t>(11/14)</a:t>
            </a:r>
            <a:br>
              <a:rPr lang="en-US" altLang="ja-JP" sz="3200" b="1" i="0">
                <a:solidFill>
                  <a:srgbClr val="0070C0"/>
                </a:solidFill>
                <a:effectLst/>
                <a:latin typeface="+mn-ea"/>
              </a:rPr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CE2E4C-199A-4B35-B0E2-80F336B4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3883B16-B38C-490E-9096-A36BC004F465}"/>
              </a:ext>
            </a:extLst>
          </p:cNvPr>
          <p:cNvSpPr/>
          <p:nvPr/>
        </p:nvSpPr>
        <p:spPr>
          <a:xfrm>
            <a:off x="434340" y="2015733"/>
            <a:ext cx="3166146" cy="3320590"/>
          </a:xfrm>
          <a:prstGeom prst="roundRect">
            <a:avLst>
              <a:gd name="adj" fmla="val 6559"/>
            </a:avLst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B5A9FA4-5867-4078-8BF9-05AA295C0219}"/>
              </a:ext>
            </a:extLst>
          </p:cNvPr>
          <p:cNvSpPr/>
          <p:nvPr/>
        </p:nvSpPr>
        <p:spPr>
          <a:xfrm>
            <a:off x="4222067" y="2972141"/>
            <a:ext cx="4707080" cy="3293891"/>
          </a:xfrm>
          <a:prstGeom prst="roundRect">
            <a:avLst>
              <a:gd name="adj" fmla="val 6559"/>
            </a:avLst>
          </a:prstGeom>
          <a:noFill/>
          <a:ln w="571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C053A32-DDDB-46D3-873D-2B43150114AD}"/>
              </a:ext>
            </a:extLst>
          </p:cNvPr>
          <p:cNvSpPr/>
          <p:nvPr/>
        </p:nvSpPr>
        <p:spPr>
          <a:xfrm>
            <a:off x="608460" y="4034089"/>
            <a:ext cx="2788191" cy="966198"/>
          </a:xfrm>
          <a:prstGeom prst="roundRect">
            <a:avLst>
              <a:gd name="adj" fmla="val 974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>
                <a:solidFill>
                  <a:schemeClr val="bg1"/>
                </a:solidFill>
              </a:rPr>
              <a:t>JSON</a:t>
            </a:r>
            <a:r>
              <a:rPr kumimoji="1" lang="ja-JP" altLang="en-US">
                <a:solidFill>
                  <a:schemeClr val="bg1"/>
                </a:solidFill>
              </a:rPr>
              <a:t>形式をもらって</a:t>
            </a:r>
            <a:br>
              <a:rPr kumimoji="1" lang="en-US" altLang="ja-JP">
                <a:solidFill>
                  <a:schemeClr val="bg1"/>
                </a:solidFill>
              </a:rPr>
            </a:br>
            <a:r>
              <a:rPr kumimoji="1" lang="en-US" altLang="ja-JP">
                <a:solidFill>
                  <a:schemeClr val="bg1"/>
                </a:solidFill>
              </a:rPr>
              <a:t>HTML</a:t>
            </a:r>
            <a:r>
              <a:rPr kumimoji="1" lang="ja-JP" altLang="en-US">
                <a:solidFill>
                  <a:schemeClr val="bg1"/>
                </a:solidFill>
              </a:rPr>
              <a:t>を生成</a:t>
            </a:r>
            <a:endParaRPr kumimoji="1" lang="en-US" altLang="ja-JP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>
                <a:solidFill>
                  <a:schemeClr val="bg1"/>
                </a:solidFill>
              </a:rPr>
              <a:t>買い物結果を送信</a:t>
            </a:r>
            <a:endParaRPr kumimoji="1" lang="en-US" altLang="ja-JP">
              <a:solidFill>
                <a:schemeClr val="bg1"/>
              </a:solidFill>
            </a:endParaRPr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2A1CF0FD-9A7E-4CC1-B71C-78EB92C76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060390"/>
              </p:ext>
            </p:extLst>
          </p:nvPr>
        </p:nvGraphicFramePr>
        <p:xfrm>
          <a:off x="6269870" y="3054384"/>
          <a:ext cx="234791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97">
                  <a:extLst>
                    <a:ext uri="{9D8B030D-6E8A-4147-A177-3AD203B41FA5}">
                      <a16:colId xmlns:a16="http://schemas.microsoft.com/office/drawing/2014/main" val="1758932822"/>
                    </a:ext>
                  </a:extLst>
                </a:gridCol>
                <a:gridCol w="997660">
                  <a:extLst>
                    <a:ext uri="{9D8B030D-6E8A-4147-A177-3AD203B41FA5}">
                      <a16:colId xmlns:a16="http://schemas.microsoft.com/office/drawing/2014/main" val="3327243406"/>
                    </a:ext>
                  </a:extLst>
                </a:gridCol>
                <a:gridCol w="734354">
                  <a:extLst>
                    <a:ext uri="{9D8B030D-6E8A-4147-A177-3AD203B41FA5}">
                      <a16:colId xmlns:a16="http://schemas.microsoft.com/office/drawing/2014/main" val="4150199840"/>
                    </a:ext>
                  </a:extLst>
                </a:gridCol>
              </a:tblGrid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price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72483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1010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50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0424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1020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91188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1022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2430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919DDD0-7B07-4F99-8824-4E7C8E5BD2CA}"/>
              </a:ext>
            </a:extLst>
          </p:cNvPr>
          <p:cNvSpPr/>
          <p:nvPr/>
        </p:nvSpPr>
        <p:spPr>
          <a:xfrm>
            <a:off x="4590996" y="4158728"/>
            <a:ext cx="1569028" cy="643746"/>
          </a:xfrm>
          <a:prstGeom prst="roundRect">
            <a:avLst>
              <a:gd name="adj" fmla="val 974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データ送信</a:t>
            </a:r>
            <a:br>
              <a:rPr kumimoji="1" lang="en-US" altLang="ja-JP">
                <a:solidFill>
                  <a:schemeClr val="tx1"/>
                </a:solidFill>
              </a:rPr>
            </a:br>
            <a:r>
              <a:rPr kumimoji="1" lang="en-US" altLang="ja-JP">
                <a:solidFill>
                  <a:schemeClr val="tx1"/>
                </a:solidFill>
              </a:rPr>
              <a:t>JSON</a:t>
            </a:r>
            <a:r>
              <a:rPr kumimoji="1" lang="ja-JP" altLang="en-US">
                <a:solidFill>
                  <a:schemeClr val="tx1"/>
                </a:solidFill>
              </a:rPr>
              <a:t>形式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11EC8464-127B-497E-9F39-87FBA5F49A5C}"/>
              </a:ext>
            </a:extLst>
          </p:cNvPr>
          <p:cNvSpPr/>
          <p:nvPr/>
        </p:nvSpPr>
        <p:spPr>
          <a:xfrm>
            <a:off x="4590996" y="3141557"/>
            <a:ext cx="1569027" cy="90844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商品データベース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CC4BE3A-0815-4D53-9C5C-2B6CE1CFF8DB}"/>
              </a:ext>
            </a:extLst>
          </p:cNvPr>
          <p:cNvSpPr/>
          <p:nvPr/>
        </p:nvSpPr>
        <p:spPr>
          <a:xfrm rot="3524656">
            <a:off x="3740822" y="2537355"/>
            <a:ext cx="404314" cy="1196247"/>
          </a:xfrm>
          <a:prstGeom prst="downArrow">
            <a:avLst>
              <a:gd name="adj1" fmla="val 50000"/>
              <a:gd name="adj2" fmla="val 5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0AE1E840-CAD1-4AE8-AA5F-79D23A8E0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485126"/>
              </p:ext>
            </p:extLst>
          </p:nvPr>
        </p:nvGraphicFramePr>
        <p:xfrm>
          <a:off x="529177" y="2525856"/>
          <a:ext cx="2868441" cy="12420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3269">
                  <a:extLst>
                    <a:ext uri="{9D8B030D-6E8A-4147-A177-3AD203B41FA5}">
                      <a16:colId xmlns:a16="http://schemas.microsoft.com/office/drawing/2014/main" val="1758932822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3327243406"/>
                    </a:ext>
                  </a:extLst>
                </a:gridCol>
                <a:gridCol w="525041">
                  <a:extLst>
                    <a:ext uri="{9D8B030D-6E8A-4147-A177-3AD203B41FA5}">
                      <a16:colId xmlns:a16="http://schemas.microsoft.com/office/drawing/2014/main" val="4150199840"/>
                    </a:ext>
                  </a:extLst>
                </a:gridCol>
                <a:gridCol w="525041">
                  <a:extLst>
                    <a:ext uri="{9D8B030D-6E8A-4147-A177-3AD203B41FA5}">
                      <a16:colId xmlns:a16="http://schemas.microsoft.com/office/drawing/2014/main" val="1212840008"/>
                    </a:ext>
                  </a:extLst>
                </a:gridCol>
              </a:tblGrid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注文</a:t>
                      </a:r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商品名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単価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72483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1010</a:t>
                      </a:r>
                      <a:endParaRPr kumimoji="1" lang="ja-JP" altLang="en-US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みかん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/>
                        <a:t>50</a:t>
                      </a:r>
                      <a:endParaRPr kumimoji="1" lang="ja-JP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>
                          <a:highlight>
                            <a:srgbClr val="FFFF9F"/>
                          </a:highlight>
                        </a:rPr>
                        <a:t> 5 </a:t>
                      </a:r>
                      <a:r>
                        <a:rPr kumimoji="1" lang="ja-JP" altLang="en-US" sz="1000" b="1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0424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kumimoji="1" lang="ja-JP" altLang="en-US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りんご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>
                          <a:highlight>
                            <a:srgbClr val="FFFF9F"/>
                          </a:highlight>
                        </a:rPr>
                        <a:t> 2 </a:t>
                      </a:r>
                      <a:r>
                        <a:rPr kumimoji="1" lang="ja-JP" altLang="en-US" sz="1000" b="1"/>
                        <a:t>個</a:t>
                      </a:r>
                      <a:endParaRPr kumimoji="1" lang="en-US" altLang="ja-JP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91188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1022</a:t>
                      </a:r>
                      <a:endParaRPr kumimoji="1" lang="ja-JP" altLang="en-US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パイナップル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>
                          <a:highlight>
                            <a:srgbClr val="FFFF9F"/>
                          </a:highlight>
                        </a:rPr>
                        <a:t> 1 </a:t>
                      </a:r>
                      <a:r>
                        <a:rPr kumimoji="1" lang="ja-JP" altLang="en-US" sz="1000" b="1"/>
                        <a:t>個</a:t>
                      </a:r>
                      <a:endParaRPr kumimoji="1" lang="en-US" altLang="ja-JP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2430"/>
                  </a:ext>
                </a:extLst>
              </a:tr>
              <a:tr h="168678">
                <a:tc gridSpan="4">
                  <a:txBody>
                    <a:bodyPr/>
                    <a:lstStyle/>
                    <a:p>
                      <a:pPr algn="r"/>
                      <a:r>
                        <a:rPr kumimoji="1" lang="ja-JP" altLang="en-US" sz="1000" b="1">
                          <a:solidFill>
                            <a:schemeClr val="tx1"/>
                          </a:solidFill>
                        </a:rPr>
                        <a:t>合計 </a:t>
                      </a:r>
                      <a:r>
                        <a:rPr kumimoji="1" lang="en-US" altLang="ja-JP" sz="1000" b="1">
                          <a:solidFill>
                            <a:schemeClr val="tx1"/>
                          </a:solidFill>
                        </a:rPr>
                        <a:t>1450 </a:t>
                      </a:r>
                      <a:r>
                        <a:rPr kumimoji="1" lang="ja-JP" altLang="en-US" sz="1000" b="1">
                          <a:solidFill>
                            <a:schemeClr val="tx1"/>
                          </a:solidFill>
                        </a:rPr>
                        <a:t>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0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45229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D14AFB-F219-4A28-B335-4E865D1C8B99}"/>
              </a:ext>
            </a:extLst>
          </p:cNvPr>
          <p:cNvSpPr txBox="1"/>
          <p:nvPr/>
        </p:nvSpPr>
        <p:spPr>
          <a:xfrm>
            <a:off x="529178" y="2157850"/>
            <a:ext cx="255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0070C0"/>
                </a:solidFill>
              </a:rPr>
              <a:t>商品一覧 </a:t>
            </a:r>
            <a:r>
              <a:rPr kumimoji="1" lang="en-US" altLang="ja-JP" sz="1400" b="1">
                <a:solidFill>
                  <a:srgbClr val="0070C0"/>
                </a:solidFill>
              </a:rPr>
              <a:t>HTML</a:t>
            </a:r>
            <a:r>
              <a:rPr kumimoji="1" lang="ja-JP" altLang="en-US" sz="1400" b="1">
                <a:solidFill>
                  <a:srgbClr val="0070C0"/>
                </a:solidFill>
              </a:rPr>
              <a:t>ファイル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E2C0BDE-97C5-44D0-AB3E-2BDAD2A99AF6}"/>
              </a:ext>
            </a:extLst>
          </p:cNvPr>
          <p:cNvSpPr/>
          <p:nvPr/>
        </p:nvSpPr>
        <p:spPr>
          <a:xfrm>
            <a:off x="4582119" y="5348700"/>
            <a:ext cx="1569028" cy="643746"/>
          </a:xfrm>
          <a:prstGeom prst="roundRect">
            <a:avLst>
              <a:gd name="adj" fmla="val 974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データ受信</a:t>
            </a:r>
            <a:br>
              <a:rPr kumimoji="1" lang="en-US" altLang="ja-JP">
                <a:solidFill>
                  <a:schemeClr val="tx1"/>
                </a:solidFill>
              </a:rPr>
            </a:br>
            <a:r>
              <a:rPr kumimoji="1" lang="en-US" altLang="ja-JP">
                <a:solidFill>
                  <a:schemeClr val="tx1"/>
                </a:solidFill>
              </a:rPr>
              <a:t>JSON</a:t>
            </a:r>
            <a:r>
              <a:rPr kumimoji="1" lang="ja-JP" altLang="en-US">
                <a:solidFill>
                  <a:schemeClr val="tx1"/>
                </a:solidFill>
              </a:rPr>
              <a:t>形式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39D2C68-3E15-4F03-8C0C-33C8335FBD31}"/>
              </a:ext>
            </a:extLst>
          </p:cNvPr>
          <p:cNvSpPr/>
          <p:nvPr/>
        </p:nvSpPr>
        <p:spPr>
          <a:xfrm rot="17321528">
            <a:off x="3831571" y="5093150"/>
            <a:ext cx="404314" cy="701289"/>
          </a:xfrm>
          <a:prstGeom prst="downArrow">
            <a:avLst>
              <a:gd name="adj1" fmla="val 50000"/>
              <a:gd name="adj2" fmla="val 5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4">
            <a:extLst>
              <a:ext uri="{FF2B5EF4-FFF2-40B4-BE49-F238E27FC236}">
                <a16:creationId xmlns:a16="http://schemas.microsoft.com/office/drawing/2014/main" id="{A233094A-58F4-4934-A19D-AC7598BFC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044569"/>
              </p:ext>
            </p:extLst>
          </p:nvPr>
        </p:nvGraphicFramePr>
        <p:xfrm>
          <a:off x="6480349" y="5046840"/>
          <a:ext cx="125016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12">
                  <a:extLst>
                    <a:ext uri="{9D8B030D-6E8A-4147-A177-3AD203B41FA5}">
                      <a16:colId xmlns:a16="http://schemas.microsoft.com/office/drawing/2014/main" val="1758932822"/>
                    </a:ext>
                  </a:extLst>
                </a:gridCol>
                <a:gridCol w="591050">
                  <a:extLst>
                    <a:ext uri="{9D8B030D-6E8A-4147-A177-3AD203B41FA5}">
                      <a16:colId xmlns:a16="http://schemas.microsoft.com/office/drawing/2014/main" val="3327243406"/>
                    </a:ext>
                  </a:extLst>
                </a:gridCol>
              </a:tblGrid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name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72483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1010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00424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1020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91188"/>
                  </a:ext>
                </a:extLst>
              </a:tr>
              <a:tr h="227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1022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2430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D3D90B-2F9E-40E8-8242-3F0400969422}"/>
              </a:ext>
            </a:extLst>
          </p:cNvPr>
          <p:cNvSpPr txBox="1"/>
          <p:nvPr/>
        </p:nvSpPr>
        <p:spPr>
          <a:xfrm>
            <a:off x="6433585" y="4742203"/>
            <a:ext cx="130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0070C0"/>
                </a:solidFill>
              </a:rPr>
              <a:t>購入結果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A100AAA-A812-4F93-8C6D-1E81090F1936}"/>
              </a:ext>
            </a:extLst>
          </p:cNvPr>
          <p:cNvSpPr/>
          <p:nvPr/>
        </p:nvSpPr>
        <p:spPr>
          <a:xfrm>
            <a:off x="4572000" y="2203983"/>
            <a:ext cx="2137410" cy="643746"/>
          </a:xfrm>
          <a:prstGeom prst="roundRect">
            <a:avLst>
              <a:gd name="adj" fmla="val 974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HTML</a:t>
            </a:r>
            <a:r>
              <a:rPr kumimoji="1" lang="ja-JP" altLang="en-US"/>
              <a:t>と</a:t>
            </a:r>
            <a:r>
              <a:rPr kumimoji="1" lang="en-US" altLang="ja-JP"/>
              <a:t>JavaScript </a:t>
            </a:r>
            <a:r>
              <a:rPr kumimoji="1" lang="ja-JP" altLang="en-US"/>
              <a:t>プログラムを送信</a:t>
            </a:r>
            <a:endParaRPr kumimoji="1" lang="en-US" altLang="ja-JP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4321200B-03E0-427F-9194-DEAF52897262}"/>
              </a:ext>
            </a:extLst>
          </p:cNvPr>
          <p:cNvSpPr/>
          <p:nvPr/>
        </p:nvSpPr>
        <p:spPr>
          <a:xfrm rot="5400000">
            <a:off x="3780788" y="4132444"/>
            <a:ext cx="404314" cy="701289"/>
          </a:xfrm>
          <a:prstGeom prst="downArrow">
            <a:avLst>
              <a:gd name="adj1" fmla="val 50000"/>
              <a:gd name="adj2" fmla="val 5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78350C-41AB-49F7-A673-B4B69077A0BB}"/>
              </a:ext>
            </a:extLst>
          </p:cNvPr>
          <p:cNvSpPr txBox="1"/>
          <p:nvPr/>
        </p:nvSpPr>
        <p:spPr>
          <a:xfrm>
            <a:off x="876211" y="5414485"/>
            <a:ext cx="25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</a:rPr>
              <a:t>フロントエンド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9728CD-FCB6-4317-A3C1-F34CDD30B805}"/>
              </a:ext>
            </a:extLst>
          </p:cNvPr>
          <p:cNvSpPr txBox="1"/>
          <p:nvPr/>
        </p:nvSpPr>
        <p:spPr>
          <a:xfrm>
            <a:off x="6709410" y="4325837"/>
            <a:ext cx="22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</a:rPr>
              <a:t>バックエンド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36C7EA76-26B4-4419-9883-EB8F3B7F2E75}"/>
              </a:ext>
            </a:extLst>
          </p:cNvPr>
          <p:cNvSpPr/>
          <p:nvPr/>
        </p:nvSpPr>
        <p:spPr>
          <a:xfrm>
            <a:off x="6078078" y="405036"/>
            <a:ext cx="2731493" cy="460518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rgbClr val="FF0000"/>
                </a:solidFill>
              </a:rPr>
              <a:t>前回資料より抜粋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412509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405B3-7F81-41D5-BDE8-0407D584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Hello World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ページの一部を書き換える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2C58D-0092-4734-B3CE-B871D909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JavaScript	</a:t>
            </a:r>
            <a:r>
              <a:rPr kumimoji="1" lang="ja-JP" altLang="en-US" dirty="0"/>
              <a:t>ブラウザの表示内容を書き換える。</a:t>
            </a:r>
            <a:endParaRPr kumimoji="1" lang="en-US" altLang="ja-JP" dirty="0"/>
          </a:p>
          <a:p>
            <a:r>
              <a:rPr lang="ja-JP" altLang="en-US" dirty="0"/>
              <a:t>書き換えたい場所に</a:t>
            </a:r>
            <a:r>
              <a:rPr lang="ja-JP" altLang="en-US" b="1" dirty="0">
                <a:solidFill>
                  <a:srgbClr val="0070C0"/>
                </a:solidFill>
              </a:rPr>
              <a:t> </a:t>
            </a:r>
            <a:r>
              <a:rPr lang="en-US" altLang="ja-JP" b="1" dirty="0">
                <a:solidFill>
                  <a:srgbClr val="0070C0"/>
                </a:solidFill>
              </a:rPr>
              <a:t>id </a:t>
            </a:r>
            <a:r>
              <a:rPr lang="ja-JP" altLang="en-US" b="1" dirty="0">
                <a:solidFill>
                  <a:srgbClr val="0070C0"/>
                </a:solidFill>
              </a:rPr>
              <a:t>属性</a:t>
            </a:r>
            <a:r>
              <a:rPr lang="ja-JP" altLang="en-US" dirty="0"/>
              <a:t>をつけておく。</a:t>
            </a:r>
            <a:endParaRPr lang="en-US" altLang="ja-JP" dirty="0"/>
          </a:p>
          <a:p>
            <a:r>
              <a:rPr lang="en-US" altLang="ja-JP" b="1" dirty="0" err="1">
                <a:solidFill>
                  <a:srgbClr val="FF0000"/>
                </a:solidFill>
              </a:rPr>
              <a:t>getElementById</a:t>
            </a:r>
            <a:r>
              <a:rPr lang="en-US" altLang="ja-JP" dirty="0"/>
              <a:t>( “</a:t>
            </a:r>
            <a:r>
              <a:rPr lang="ja-JP" altLang="en-US" dirty="0"/>
              <a:t>属性名</a:t>
            </a:r>
            <a:r>
              <a:rPr lang="en-US" altLang="ja-JP" dirty="0"/>
              <a:t>” )</a:t>
            </a:r>
            <a:r>
              <a:rPr lang="ja-JP" altLang="en-US" dirty="0"/>
              <a:t>で見つけ出し、</a:t>
            </a:r>
            <a:endParaRPr lang="en-US" altLang="ja-JP" dirty="0"/>
          </a:p>
          <a:p>
            <a:r>
              <a:rPr kumimoji="1" lang="ja-JP" altLang="en-US" dirty="0"/>
              <a:t>その内側 </a:t>
            </a:r>
            <a:r>
              <a:rPr kumimoji="1" lang="en-US" altLang="ja-JP" dirty="0" err="1"/>
              <a:t>innerHTML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を書き換える。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&lt;div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id=“</a:t>
            </a:r>
            <a:r>
              <a:rPr lang="ja-JP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目印</a:t>
            </a:r>
            <a:r>
              <a:rPr lang="en-US" altLang="ja-JP" b="1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latin typeface="Consolas" panose="020B0609020204030204" pitchFamily="49" charset="0"/>
              </a:rPr>
              <a:t>&gt;&lt;/div&gt;</a:t>
            </a:r>
          </a:p>
          <a:p>
            <a:pPr marL="0" indent="0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document.</a:t>
            </a:r>
            <a:r>
              <a:rPr lang="en-US" altLang="ja-JP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dirty="0">
                <a:latin typeface="Consolas" panose="020B0609020204030204" pitchFamily="49" charset="0"/>
              </a:rPr>
              <a:t>(“</a:t>
            </a:r>
            <a:r>
              <a:rPr lang="ja-JP" altLang="en-US" dirty="0">
                <a:latin typeface="Consolas" panose="020B0609020204030204" pitchFamily="49" charset="0"/>
              </a:rPr>
              <a:t>目印</a:t>
            </a:r>
            <a:r>
              <a:rPr lang="en-US" altLang="ja-JP" dirty="0">
                <a:latin typeface="Consolas" panose="020B0609020204030204" pitchFamily="49" charset="0"/>
              </a:rPr>
              <a:t>”).</a:t>
            </a:r>
            <a:r>
              <a:rPr lang="en-US" altLang="ja-JP" dirty="0" err="1">
                <a:latin typeface="Consolas" panose="020B0609020204030204" pitchFamily="49" charset="0"/>
              </a:rPr>
              <a:t>innerHTML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	= “Hello World” ;</a:t>
            </a:r>
          </a:p>
        </p:txBody>
      </p:sp>
    </p:spTree>
    <p:extLst>
      <p:ext uri="{BB962C8B-B14F-4D97-AF65-F5344CB8AC3E}">
        <p14:creationId xmlns:p14="http://schemas.microsoft.com/office/powerpoint/2010/main" val="32749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6FC44-E4F2-432A-9BFF-5F5082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9C27AA22-0CA4-4B8C-8851-44371EA22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9" y="173420"/>
            <a:ext cx="8525881" cy="6511159"/>
          </a:xfr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BBC26A14-FF6A-436E-BEB8-0F82D195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30" y="4470140"/>
            <a:ext cx="3178570" cy="169293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8083131-5673-4FD2-94C4-2B13F09EE5EA}"/>
              </a:ext>
            </a:extLst>
          </p:cNvPr>
          <p:cNvSpPr/>
          <p:nvPr/>
        </p:nvSpPr>
        <p:spPr>
          <a:xfrm>
            <a:off x="4168935" y="216813"/>
            <a:ext cx="4528255" cy="769580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800" b="1">
                <a:solidFill>
                  <a:srgbClr val="FF0000"/>
                </a:solidFill>
              </a:rPr>
              <a:t>Hello World (1)</a:t>
            </a:r>
          </a:p>
          <a:p>
            <a:pPr algn="ctr"/>
            <a:r>
              <a:rPr lang="en-US" altLang="ja-JP" sz="2400" b="1">
                <a:solidFill>
                  <a:srgbClr val="FF0000"/>
                </a:solidFill>
                <a:ea typeface="游ゴシック"/>
              </a:rPr>
              <a:t>sample3.html</a:t>
            </a:r>
          </a:p>
        </p:txBody>
      </p:sp>
    </p:spTree>
    <p:extLst>
      <p:ext uri="{BB962C8B-B14F-4D97-AF65-F5344CB8AC3E}">
        <p14:creationId xmlns:p14="http://schemas.microsoft.com/office/powerpoint/2010/main" val="17640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6FC44-E4F2-432A-9BFF-5F5082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9C27AA22-0CA4-4B8C-8851-44371EA22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9" y="173420"/>
            <a:ext cx="8525881" cy="6511159"/>
          </a:xfr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BBC26A14-FF6A-436E-BEB8-0F82D195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30" y="4470140"/>
            <a:ext cx="3178570" cy="169293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F538F8C-FA65-4ACD-8623-845E72D7902D}"/>
              </a:ext>
            </a:extLst>
          </p:cNvPr>
          <p:cNvSpPr/>
          <p:nvPr/>
        </p:nvSpPr>
        <p:spPr>
          <a:xfrm>
            <a:off x="4168935" y="216813"/>
            <a:ext cx="4528255" cy="769580"/>
          </a:xfrm>
          <a:prstGeom prst="wedgeRoundRectCallout">
            <a:avLst>
              <a:gd name="adj1" fmla="val -49226"/>
              <a:gd name="adj2" fmla="val 207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rgbClr val="FF0000"/>
                </a:solidFill>
              </a:rPr>
              <a:t>Hello World (2)</a:t>
            </a:r>
            <a:endParaRPr kumimoji="1" lang="ja-JP" altLang="en-US" sz="2800" b="1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B3549FD-AAF6-45AF-8F15-6D24A44BF61B}"/>
              </a:ext>
            </a:extLst>
          </p:cNvPr>
          <p:cNvSpPr/>
          <p:nvPr/>
        </p:nvSpPr>
        <p:spPr>
          <a:xfrm>
            <a:off x="1272209" y="5035826"/>
            <a:ext cx="1802295" cy="26504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833C41C-41D9-460F-ABBE-F0E4F9B458E9}"/>
              </a:ext>
            </a:extLst>
          </p:cNvPr>
          <p:cNvSpPr/>
          <p:nvPr/>
        </p:nvSpPr>
        <p:spPr>
          <a:xfrm>
            <a:off x="1013791" y="2484855"/>
            <a:ext cx="7683399" cy="2126902"/>
          </a:xfrm>
          <a:prstGeom prst="roundRect">
            <a:avLst>
              <a:gd name="adj" fmla="val 85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E78381-A737-47FC-8603-8CC8505CFADB}"/>
              </a:ext>
            </a:extLst>
          </p:cNvPr>
          <p:cNvSpPr/>
          <p:nvPr/>
        </p:nvSpPr>
        <p:spPr>
          <a:xfrm>
            <a:off x="4532244" y="3767775"/>
            <a:ext cx="1066799" cy="2873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C7DC1C-69F1-4579-A907-CE0C4165A1BC}"/>
              </a:ext>
            </a:extLst>
          </p:cNvPr>
          <p:cNvSpPr/>
          <p:nvPr/>
        </p:nvSpPr>
        <p:spPr>
          <a:xfrm>
            <a:off x="765313" y="5779342"/>
            <a:ext cx="2971800" cy="265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129838A-D0DE-4214-8D50-D5811AF06A3E}"/>
              </a:ext>
            </a:extLst>
          </p:cNvPr>
          <p:cNvCxnSpPr>
            <a:stCxn id="3" idx="0"/>
          </p:cNvCxnSpPr>
          <p:nvPr/>
        </p:nvCxnSpPr>
        <p:spPr>
          <a:xfrm flipV="1">
            <a:off x="2173357" y="4611757"/>
            <a:ext cx="79513" cy="4240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E4919E-D4A5-4F2F-B9DF-F606080BDED9}"/>
              </a:ext>
            </a:extLst>
          </p:cNvPr>
          <p:cNvCxnSpPr>
            <a:cxnSpLocks/>
          </p:cNvCxnSpPr>
          <p:nvPr/>
        </p:nvCxnSpPr>
        <p:spPr>
          <a:xfrm flipH="1">
            <a:off x="3717235" y="4055165"/>
            <a:ext cx="1179444" cy="17241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93035EC04C9A142BED423F8A030E59C" ma:contentTypeVersion="6" ma:contentTypeDescription="新しいドキュメントを作成します。" ma:contentTypeScope="" ma:versionID="300e2b1b495f6948cc9c4e412cd3a409">
  <xsd:schema xmlns:xsd="http://www.w3.org/2001/XMLSchema" xmlns:xs="http://www.w3.org/2001/XMLSchema" xmlns:p="http://schemas.microsoft.com/office/2006/metadata/properties" xmlns:ns2="f3151893-d3c0-4b9c-89a3-64979a909fcc" targetNamespace="http://schemas.microsoft.com/office/2006/metadata/properties" ma:root="true" ma:fieldsID="2d51996af693161d8812e5d96d7c3dcd" ns2:_="">
    <xsd:import namespace="f3151893-d3c0-4b9c-89a3-64979a909f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51893-d3c0-4b9c-89a3-64979a909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65AE14-CEA5-4309-B60D-B4DA1E9B2B49}">
  <ds:schemaRefs>
    <ds:schemaRef ds:uri="f3151893-d3c0-4b9c-89a3-64979a909f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302754-2AFD-4C84-A04B-3953F012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71704-AB29-4298-A8A7-F0C0643EC467}">
  <ds:schemaRefs>
    <ds:schemaRef ds:uri="f3151893-d3c0-4b9c-89a3-64979a909f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2095</Words>
  <Application>Microsoft Office PowerPoint</Application>
  <PresentationFormat>画面に合わせる (4:3)</PresentationFormat>
  <Paragraphs>373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游ゴシック</vt:lpstr>
      <vt:lpstr>游ゴシック Light</vt:lpstr>
      <vt:lpstr>Arial</vt:lpstr>
      <vt:lpstr>Arial</vt:lpstr>
      <vt:lpstr>Consolas</vt:lpstr>
      <vt:lpstr>Gill Sans MT</vt:lpstr>
      <vt:lpstr>Wingdings</vt:lpstr>
      <vt:lpstr>ギャラリー</vt:lpstr>
      <vt:lpstr>福井大学 リカレント 教育プログラム プログラミング応用</vt:lpstr>
      <vt:lpstr>プログラミング応用    講義資料URL</vt:lpstr>
      <vt:lpstr>PowerPoint プレゼンテーション</vt:lpstr>
      <vt:lpstr>PowerPoint プレゼンテーション</vt:lpstr>
      <vt:lpstr>本日の目標   JavaScriptによる   フロントエンドプログラミング(11/14)</vt:lpstr>
      <vt:lpstr>JavaScriptによる フロントエンドプログラミング(11/14) </vt:lpstr>
      <vt:lpstr>Hello World  ページの一部を書き換える</vt:lpstr>
      <vt:lpstr>PowerPoint プレゼンテーション</vt:lpstr>
      <vt:lpstr>PowerPoint プレゼンテーション</vt:lpstr>
      <vt:lpstr>JavaScriptとDOM</vt:lpstr>
      <vt:lpstr>PowerPoint プレゼンテーション</vt:lpstr>
      <vt:lpstr>PowerPoint プレゼンテーション</vt:lpstr>
      <vt:lpstr>PowerPoint プレゼンテーション</vt:lpstr>
      <vt:lpstr>制御構文(2)  数値を変化させながらの繰り返し</vt:lpstr>
      <vt:lpstr>制御構文(3)  配列各要素の繰り返し処理</vt:lpstr>
      <vt:lpstr>制御構文(4)  条件判定</vt:lpstr>
      <vt:lpstr>制御構文(5)  関数と実引数,仮引数の値の受け渡し</vt:lpstr>
      <vt:lpstr>PowerPoint プレゼンテーション</vt:lpstr>
      <vt:lpstr>オブジェクトと連想配列(1)</vt:lpstr>
      <vt:lpstr>オブジェクトと連想配列(2)</vt:lpstr>
      <vt:lpstr>オブジェクトの配列 (1)</vt:lpstr>
      <vt:lpstr>PowerPoint プレゼンテーション</vt:lpstr>
      <vt:lpstr>PowerPoint プレゼンテーション</vt:lpstr>
      <vt:lpstr>jQueryの基本</vt:lpstr>
      <vt:lpstr>PowerPoint プレゼンテーション</vt:lpstr>
      <vt:lpstr>JSONデータの読み込み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斉藤 徹</cp:lastModifiedBy>
  <cp:revision>1</cp:revision>
  <dcterms:created xsi:type="dcterms:W3CDTF">2021-09-30T08:17:24Z</dcterms:created>
  <dcterms:modified xsi:type="dcterms:W3CDTF">2021-11-07T13:27:38Z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0x010100593035EC04C9A142BED423F8A030E59C</vt:lpwstr>
  </property>
</Properties>
</file>