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9" r:id="rId6"/>
    <p:sldId id="257" r:id="rId7"/>
    <p:sldId id="258" r:id="rId8"/>
    <p:sldId id="263" r:id="rId9"/>
    <p:sldId id="266" r:id="rId10"/>
    <p:sldId id="260" r:id="rId11"/>
    <p:sldId id="261" r:id="rId12"/>
    <p:sldId id="262" r:id="rId13"/>
    <p:sldId id="264" r:id="rId14"/>
    <p:sldId id="265" r:id="rId15"/>
    <p:sldId id="267" r:id="rId16"/>
    <p:sldId id="268" r:id="rId17"/>
    <p:sldId id="269" r:id="rId18"/>
    <p:sldId id="270" r:id="rId19"/>
    <p:sldId id="271" r:id="rId20"/>
    <p:sldId id="272" r:id="rId21"/>
    <p:sldId id="275" r:id="rId22"/>
    <p:sldId id="276" r:id="rId23"/>
    <p:sldId id="273" r:id="rId24"/>
    <p:sldId id="274" r:id="rId25"/>
    <p:sldId id="277" r:id="rId26"/>
    <p:sldId id="278" r:id="rId27"/>
    <p:sldId id="279" r:id="rId28"/>
    <p:sldId id="280" r:id="rId29"/>
    <p:sldId id="281" r:id="rId30"/>
    <p:sldId id="282" r:id="rId31"/>
    <p:sldId id="283" r:id="rId32"/>
    <p:sldId id="284" r:id="rId33"/>
    <p:sldId id="285" r:id="rId34"/>
    <p:sldId id="286" r:id="rId35"/>
    <p:sldId id="288" r:id="rId36"/>
    <p:sldId id="287" r:id="rId37"/>
    <p:sldId id="289" r:id="rId38"/>
    <p:sldId id="290" r:id="rId39"/>
    <p:sldId id="291" r:id="rId40"/>
    <p:sldId id="292"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FF9F"/>
    <a:srgbClr val="FFFF9F"/>
    <a:srgbClr val="909303"/>
    <a:srgbClr val="FFE49F"/>
    <a:srgbClr val="B7FF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101" d="100"/>
          <a:sy n="101" d="100"/>
        </p:scale>
        <p:origin x="68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斉藤 徹" userId="33296064-e4da-4a39-8a9b-7979342510de" providerId="ADAL" clId="{8AF105A0-2EB2-477D-A1AA-1B762F78F4A7}"/>
    <pc:docChg chg="undo custSel addSld delSld modSld sldOrd modMainMaster">
      <pc:chgData name="斉藤 徹" userId="33296064-e4da-4a39-8a9b-7979342510de" providerId="ADAL" clId="{8AF105A0-2EB2-477D-A1AA-1B762F78F4A7}" dt="2021-10-05T05:58:06.190" v="15250" actId="1076"/>
      <pc:docMkLst>
        <pc:docMk/>
      </pc:docMkLst>
      <pc:sldChg chg="addSp modSp mod">
        <pc:chgData name="斉藤 徹" userId="33296064-e4da-4a39-8a9b-7979342510de" providerId="ADAL" clId="{8AF105A0-2EB2-477D-A1AA-1B762F78F4A7}" dt="2021-09-30T08:44:22.519" v="850" actId="1076"/>
        <pc:sldMkLst>
          <pc:docMk/>
          <pc:sldMk cId="2128380218" sldId="256"/>
        </pc:sldMkLst>
        <pc:spChg chg="mod">
          <ac:chgData name="斉藤 徹" userId="33296064-e4da-4a39-8a9b-7979342510de" providerId="ADAL" clId="{8AF105A0-2EB2-477D-A1AA-1B762F78F4A7}" dt="2021-09-30T08:18:47.783" v="75" actId="404"/>
          <ac:spMkLst>
            <pc:docMk/>
            <pc:sldMk cId="2128380218" sldId="256"/>
            <ac:spMk id="2" creationId="{00000000-0000-0000-0000-000000000000}"/>
          </ac:spMkLst>
        </pc:spChg>
        <pc:spChg chg="mod">
          <ac:chgData name="斉藤 徹" userId="33296064-e4da-4a39-8a9b-7979342510de" providerId="ADAL" clId="{8AF105A0-2EB2-477D-A1AA-1B762F78F4A7}" dt="2021-09-30T08:19:10.571" v="147" actId="20577"/>
          <ac:spMkLst>
            <pc:docMk/>
            <pc:sldMk cId="2128380218" sldId="256"/>
            <ac:spMk id="3" creationId="{00000000-0000-0000-0000-000000000000}"/>
          </ac:spMkLst>
        </pc:spChg>
        <pc:spChg chg="add mod">
          <ac:chgData name="斉藤 徹" userId="33296064-e4da-4a39-8a9b-7979342510de" providerId="ADAL" clId="{8AF105A0-2EB2-477D-A1AA-1B762F78F4A7}" dt="2021-09-30T08:44:22.519" v="850" actId="1076"/>
          <ac:spMkLst>
            <pc:docMk/>
            <pc:sldMk cId="2128380218" sldId="256"/>
            <ac:spMk id="4" creationId="{0AA500C2-DB73-4B2F-A3E5-5D7EEDCA5FD3}"/>
          </ac:spMkLst>
        </pc:spChg>
      </pc:sldChg>
      <pc:sldChg chg="addSp delSp modSp new mod">
        <pc:chgData name="斉藤 徹" userId="33296064-e4da-4a39-8a9b-7979342510de" providerId="ADAL" clId="{8AF105A0-2EB2-477D-A1AA-1B762F78F4A7}" dt="2021-10-04T07:56:02.160" v="14586" actId="113"/>
        <pc:sldMkLst>
          <pc:docMk/>
          <pc:sldMk cId="4124044449" sldId="257"/>
        </pc:sldMkLst>
        <pc:spChg chg="mod">
          <ac:chgData name="斉藤 徹" userId="33296064-e4da-4a39-8a9b-7979342510de" providerId="ADAL" clId="{8AF105A0-2EB2-477D-A1AA-1B762F78F4A7}" dt="2021-09-30T08:21:12.185" v="188" actId="20577"/>
          <ac:spMkLst>
            <pc:docMk/>
            <pc:sldMk cId="4124044449" sldId="257"/>
            <ac:spMk id="2" creationId="{C8819F2A-6BF0-4D05-9172-1334EA153FEB}"/>
          </ac:spMkLst>
        </pc:spChg>
        <pc:spChg chg="mod">
          <ac:chgData name="斉藤 徹" userId="33296064-e4da-4a39-8a9b-7979342510de" providerId="ADAL" clId="{8AF105A0-2EB2-477D-A1AA-1B762F78F4A7}" dt="2021-10-04T07:56:02.160" v="14586" actId="113"/>
          <ac:spMkLst>
            <pc:docMk/>
            <pc:sldMk cId="4124044449" sldId="257"/>
            <ac:spMk id="3" creationId="{19459BD4-3A46-4BE0-857C-18218BDE387F}"/>
          </ac:spMkLst>
        </pc:spChg>
        <pc:picChg chg="add mod">
          <ac:chgData name="斉藤 徹" userId="33296064-e4da-4a39-8a9b-7979342510de" providerId="ADAL" clId="{8AF105A0-2EB2-477D-A1AA-1B762F78F4A7}" dt="2021-10-01T01:21:10.646" v="3610" actId="14100"/>
          <ac:picMkLst>
            <pc:docMk/>
            <pc:sldMk cId="4124044449" sldId="257"/>
            <ac:picMk id="5" creationId="{F12A0AD8-27E5-416F-B6E9-A9E917B990AF}"/>
          </ac:picMkLst>
        </pc:picChg>
        <pc:picChg chg="add del mod">
          <ac:chgData name="斉藤 徹" userId="33296064-e4da-4a39-8a9b-7979342510de" providerId="ADAL" clId="{8AF105A0-2EB2-477D-A1AA-1B762F78F4A7}" dt="2021-10-01T01:18:20.612" v="3597" actId="21"/>
          <ac:picMkLst>
            <pc:docMk/>
            <pc:sldMk cId="4124044449" sldId="257"/>
            <ac:picMk id="2050" creationId="{1BF58A02-2364-4740-B724-CCB56BF733EC}"/>
          </ac:picMkLst>
        </pc:picChg>
        <pc:picChg chg="add del mod">
          <ac:chgData name="斉藤 徹" userId="33296064-e4da-4a39-8a9b-7979342510de" providerId="ADAL" clId="{8AF105A0-2EB2-477D-A1AA-1B762F78F4A7}" dt="2021-10-01T01:20:26.568" v="3607" actId="21"/>
          <ac:picMkLst>
            <pc:docMk/>
            <pc:sldMk cId="4124044449" sldId="257"/>
            <ac:picMk id="2052" creationId="{F297F8B1-43BD-451A-B8A2-9B2F581ACD02}"/>
          </ac:picMkLst>
        </pc:picChg>
      </pc:sldChg>
      <pc:sldChg chg="addSp delSp modSp add mod">
        <pc:chgData name="斉藤 徹" userId="33296064-e4da-4a39-8a9b-7979342510de" providerId="ADAL" clId="{8AF105A0-2EB2-477D-A1AA-1B762F78F4A7}" dt="2021-10-01T01:21:39.054" v="3614" actId="14100"/>
        <pc:sldMkLst>
          <pc:docMk/>
          <pc:sldMk cId="434414157" sldId="258"/>
        </pc:sldMkLst>
        <pc:spChg chg="mod">
          <ac:chgData name="斉藤 徹" userId="33296064-e4da-4a39-8a9b-7979342510de" providerId="ADAL" clId="{8AF105A0-2EB2-477D-A1AA-1B762F78F4A7}" dt="2021-09-30T08:45:26.286" v="867" actId="20577"/>
          <ac:spMkLst>
            <pc:docMk/>
            <pc:sldMk cId="434414157" sldId="258"/>
            <ac:spMk id="2" creationId="{C8819F2A-6BF0-4D05-9172-1334EA153FEB}"/>
          </ac:spMkLst>
        </pc:spChg>
        <pc:spChg chg="mod">
          <ac:chgData name="斉藤 徹" userId="33296064-e4da-4a39-8a9b-7979342510de" providerId="ADAL" clId="{8AF105A0-2EB2-477D-A1AA-1B762F78F4A7}" dt="2021-09-30T08:43:23.773" v="839" actId="20577"/>
          <ac:spMkLst>
            <pc:docMk/>
            <pc:sldMk cId="434414157" sldId="258"/>
            <ac:spMk id="3" creationId="{19459BD4-3A46-4BE0-857C-18218BDE387F}"/>
          </ac:spMkLst>
        </pc:spChg>
        <pc:picChg chg="add mod">
          <ac:chgData name="斉藤 徹" userId="33296064-e4da-4a39-8a9b-7979342510de" providerId="ADAL" clId="{8AF105A0-2EB2-477D-A1AA-1B762F78F4A7}" dt="2021-10-01T01:21:39.054" v="3614" actId="14100"/>
          <ac:picMkLst>
            <pc:docMk/>
            <pc:sldMk cId="434414157" sldId="258"/>
            <ac:picMk id="5" creationId="{B7910497-29FF-44A8-9D6E-78528A3BA3BF}"/>
          </ac:picMkLst>
        </pc:picChg>
        <pc:picChg chg="add del mod">
          <ac:chgData name="斉藤 徹" userId="33296064-e4da-4a39-8a9b-7979342510de" providerId="ADAL" clId="{8AF105A0-2EB2-477D-A1AA-1B762F78F4A7}" dt="2021-10-01T01:21:17.653" v="3611" actId="21"/>
          <ac:picMkLst>
            <pc:docMk/>
            <pc:sldMk cId="434414157" sldId="258"/>
            <ac:picMk id="1026" creationId="{D98A4721-E8C3-4AC9-802F-3E9B92DCDFEE}"/>
          </ac:picMkLst>
        </pc:picChg>
      </pc:sldChg>
      <pc:sldChg chg="addSp delSp modSp new mod">
        <pc:chgData name="斉藤 徹" userId="33296064-e4da-4a39-8a9b-7979342510de" providerId="ADAL" clId="{8AF105A0-2EB2-477D-A1AA-1B762F78F4A7}" dt="2021-10-01T01:20:19.445" v="3606" actId="14100"/>
        <pc:sldMkLst>
          <pc:docMk/>
          <pc:sldMk cId="2170087966" sldId="259"/>
        </pc:sldMkLst>
        <pc:spChg chg="mod">
          <ac:chgData name="斉藤 徹" userId="33296064-e4da-4a39-8a9b-7979342510de" providerId="ADAL" clId="{8AF105A0-2EB2-477D-A1AA-1B762F78F4A7}" dt="2021-09-30T09:03:33.653" v="1426" actId="404"/>
          <ac:spMkLst>
            <pc:docMk/>
            <pc:sldMk cId="2170087966" sldId="259"/>
            <ac:spMk id="2" creationId="{9F3B0AC4-2F6A-4E23-B8DD-E9258F6997BD}"/>
          </ac:spMkLst>
        </pc:spChg>
        <pc:spChg chg="mod">
          <ac:chgData name="斉藤 徹" userId="33296064-e4da-4a39-8a9b-7979342510de" providerId="ADAL" clId="{8AF105A0-2EB2-477D-A1AA-1B762F78F4A7}" dt="2021-09-30T09:04:52.315" v="1428" actId="20577"/>
          <ac:spMkLst>
            <pc:docMk/>
            <pc:sldMk cId="2170087966" sldId="259"/>
            <ac:spMk id="3" creationId="{02710C78-7B6B-4EF5-837D-D450B57BA841}"/>
          </ac:spMkLst>
        </pc:spChg>
        <pc:spChg chg="add mod">
          <ac:chgData name="斉藤 徹" userId="33296064-e4da-4a39-8a9b-7979342510de" providerId="ADAL" clId="{8AF105A0-2EB2-477D-A1AA-1B762F78F4A7}" dt="2021-09-30T09:03:44.106" v="1427" actId="1076"/>
          <ac:spMkLst>
            <pc:docMk/>
            <pc:sldMk cId="2170087966" sldId="259"/>
            <ac:spMk id="4" creationId="{B4D45AB8-6C37-4A48-96F0-DB7A92BDA051}"/>
          </ac:spMkLst>
        </pc:spChg>
        <pc:picChg chg="add mod">
          <ac:chgData name="斉藤 徹" userId="33296064-e4da-4a39-8a9b-7979342510de" providerId="ADAL" clId="{8AF105A0-2EB2-477D-A1AA-1B762F78F4A7}" dt="2021-10-01T01:20:19.445" v="3606" actId="14100"/>
          <ac:picMkLst>
            <pc:docMk/>
            <pc:sldMk cId="2170087966" sldId="259"/>
            <ac:picMk id="6" creationId="{8B021733-96A3-4041-84C2-AF5527D0BEF8}"/>
          </ac:picMkLst>
        </pc:picChg>
        <pc:picChg chg="add mod">
          <ac:chgData name="斉藤 徹" userId="33296064-e4da-4a39-8a9b-7979342510de" providerId="ADAL" clId="{8AF105A0-2EB2-477D-A1AA-1B762F78F4A7}" dt="2021-09-30T09:03:44.106" v="1427" actId="1076"/>
          <ac:picMkLst>
            <pc:docMk/>
            <pc:sldMk cId="2170087966" sldId="259"/>
            <ac:picMk id="1026" creationId="{7F807A50-6859-4B8C-A3C3-756D4CA584F3}"/>
          </ac:picMkLst>
        </pc:picChg>
        <pc:picChg chg="add mod">
          <ac:chgData name="斉藤 徹" userId="33296064-e4da-4a39-8a9b-7979342510de" providerId="ADAL" clId="{8AF105A0-2EB2-477D-A1AA-1B762F78F4A7}" dt="2021-09-30T09:03:44.106" v="1427" actId="1076"/>
          <ac:picMkLst>
            <pc:docMk/>
            <pc:sldMk cId="2170087966" sldId="259"/>
            <ac:picMk id="1028" creationId="{4ED7AE76-FE05-463A-98D1-17324B101B1C}"/>
          </ac:picMkLst>
        </pc:picChg>
        <pc:picChg chg="add del mod">
          <ac:chgData name="斉藤 徹" userId="33296064-e4da-4a39-8a9b-7979342510de" providerId="ADAL" clId="{8AF105A0-2EB2-477D-A1AA-1B762F78F4A7}" dt="2021-09-30T09:00:27.407" v="1391" actId="21"/>
          <ac:picMkLst>
            <pc:docMk/>
            <pc:sldMk cId="2170087966" sldId="259"/>
            <ac:picMk id="1030" creationId="{36143310-F963-4183-84C3-915BE89E1E4D}"/>
          </ac:picMkLst>
        </pc:picChg>
        <pc:picChg chg="add mod">
          <ac:chgData name="斉藤 徹" userId="33296064-e4da-4a39-8a9b-7979342510de" providerId="ADAL" clId="{8AF105A0-2EB2-477D-A1AA-1B762F78F4A7}" dt="2021-09-30T09:03:44.106" v="1427" actId="1076"/>
          <ac:picMkLst>
            <pc:docMk/>
            <pc:sldMk cId="2170087966" sldId="259"/>
            <ac:picMk id="1032" creationId="{F8099408-89E9-41F3-A10B-ED8AC0486202}"/>
          </ac:picMkLst>
        </pc:picChg>
      </pc:sldChg>
      <pc:sldChg chg="addSp delSp modSp new mod">
        <pc:chgData name="斉藤 徹" userId="33296064-e4da-4a39-8a9b-7979342510de" providerId="ADAL" clId="{8AF105A0-2EB2-477D-A1AA-1B762F78F4A7}" dt="2021-10-01T01:23:41.799" v="3625" actId="21"/>
        <pc:sldMkLst>
          <pc:docMk/>
          <pc:sldMk cId="463249865" sldId="260"/>
        </pc:sldMkLst>
        <pc:spChg chg="mod">
          <ac:chgData name="斉藤 徹" userId="33296064-e4da-4a39-8a9b-7979342510de" providerId="ADAL" clId="{8AF105A0-2EB2-477D-A1AA-1B762F78F4A7}" dt="2021-09-30T09:06:47.436" v="1452" actId="20577"/>
          <ac:spMkLst>
            <pc:docMk/>
            <pc:sldMk cId="463249865" sldId="260"/>
            <ac:spMk id="2" creationId="{4D4BB00A-FE4B-4EB2-960A-DF1F1626C312}"/>
          </ac:spMkLst>
        </pc:spChg>
        <pc:spChg chg="mod">
          <ac:chgData name="斉藤 徹" userId="33296064-e4da-4a39-8a9b-7979342510de" providerId="ADAL" clId="{8AF105A0-2EB2-477D-A1AA-1B762F78F4A7}" dt="2021-09-30T09:09:30.329" v="1487" actId="1076"/>
          <ac:spMkLst>
            <pc:docMk/>
            <pc:sldMk cId="463249865" sldId="260"/>
            <ac:spMk id="3" creationId="{28DBE108-4AC2-461E-9B65-08A46CC75081}"/>
          </ac:spMkLst>
        </pc:spChg>
        <pc:spChg chg="add mod">
          <ac:chgData name="斉藤 徹" userId="33296064-e4da-4a39-8a9b-7979342510de" providerId="ADAL" clId="{8AF105A0-2EB2-477D-A1AA-1B762F78F4A7}" dt="2021-09-30T09:16:32.406" v="1641" actId="1076"/>
          <ac:spMkLst>
            <pc:docMk/>
            <pc:sldMk cId="463249865" sldId="260"/>
            <ac:spMk id="4" creationId="{2FE687F2-0595-4A6D-B6D9-FB7B3F2475CA}"/>
          </ac:spMkLst>
        </pc:spChg>
        <pc:spChg chg="add mod">
          <ac:chgData name="斉藤 徹" userId="33296064-e4da-4a39-8a9b-7979342510de" providerId="ADAL" clId="{8AF105A0-2EB2-477D-A1AA-1B762F78F4A7}" dt="2021-09-30T09:10:22.436" v="1514" actId="1076"/>
          <ac:spMkLst>
            <pc:docMk/>
            <pc:sldMk cId="463249865" sldId="260"/>
            <ac:spMk id="5" creationId="{3296800E-433D-41DE-BF2E-9275F5365E43}"/>
          </ac:spMkLst>
        </pc:spChg>
        <pc:spChg chg="add mod">
          <ac:chgData name="斉藤 徹" userId="33296064-e4da-4a39-8a9b-7979342510de" providerId="ADAL" clId="{8AF105A0-2EB2-477D-A1AA-1B762F78F4A7}" dt="2021-09-30T09:16:26.554" v="1640" actId="1076"/>
          <ac:spMkLst>
            <pc:docMk/>
            <pc:sldMk cId="463249865" sldId="260"/>
            <ac:spMk id="6" creationId="{C9EA45B5-DB5C-43D4-857C-E8D0A3991FFF}"/>
          </ac:spMkLst>
        </pc:spChg>
        <pc:spChg chg="add mod">
          <ac:chgData name="斉藤 徹" userId="33296064-e4da-4a39-8a9b-7979342510de" providerId="ADAL" clId="{8AF105A0-2EB2-477D-A1AA-1B762F78F4A7}" dt="2021-09-30T09:16:22.022" v="1639" actId="1076"/>
          <ac:spMkLst>
            <pc:docMk/>
            <pc:sldMk cId="463249865" sldId="260"/>
            <ac:spMk id="7" creationId="{817041E8-5554-4FAF-AB6B-1957E6A8B0EA}"/>
          </ac:spMkLst>
        </pc:spChg>
        <pc:spChg chg="add mod">
          <ac:chgData name="斉藤 徹" userId="33296064-e4da-4a39-8a9b-7979342510de" providerId="ADAL" clId="{8AF105A0-2EB2-477D-A1AA-1B762F78F4A7}" dt="2021-09-30T09:18:25.037" v="1653" actId="20577"/>
          <ac:spMkLst>
            <pc:docMk/>
            <pc:sldMk cId="463249865" sldId="260"/>
            <ac:spMk id="8" creationId="{CD353B50-7B0F-447F-8050-7D5EF5DAFB42}"/>
          </ac:spMkLst>
        </pc:spChg>
        <pc:spChg chg="add del mod">
          <ac:chgData name="斉藤 徹" userId="33296064-e4da-4a39-8a9b-7979342510de" providerId="ADAL" clId="{8AF105A0-2EB2-477D-A1AA-1B762F78F4A7}" dt="2021-09-30T09:16:22.022" v="1639" actId="1076"/>
          <ac:spMkLst>
            <pc:docMk/>
            <pc:sldMk cId="463249865" sldId="260"/>
            <ac:spMk id="9" creationId="{E1163D13-EF04-426D-85DF-EBA406D8D4A4}"/>
          </ac:spMkLst>
        </pc:spChg>
        <pc:spChg chg="add del mod">
          <ac:chgData name="斉藤 徹" userId="33296064-e4da-4a39-8a9b-7979342510de" providerId="ADAL" clId="{8AF105A0-2EB2-477D-A1AA-1B762F78F4A7}" dt="2021-09-30T09:16:22.022" v="1639" actId="1076"/>
          <ac:spMkLst>
            <pc:docMk/>
            <pc:sldMk cId="463249865" sldId="260"/>
            <ac:spMk id="10" creationId="{BC2E422B-54BB-4BF2-AF29-8A37138BCCA7}"/>
          </ac:spMkLst>
        </pc:spChg>
        <pc:spChg chg="add mod">
          <ac:chgData name="斉藤 徹" userId="33296064-e4da-4a39-8a9b-7979342510de" providerId="ADAL" clId="{8AF105A0-2EB2-477D-A1AA-1B762F78F4A7}" dt="2021-09-30T09:13:14.447" v="1589" actId="14100"/>
          <ac:spMkLst>
            <pc:docMk/>
            <pc:sldMk cId="463249865" sldId="260"/>
            <ac:spMk id="11" creationId="{AC70F64D-6DD1-4E1E-8FCE-3E9B60CE92BF}"/>
          </ac:spMkLst>
        </pc:spChg>
        <pc:spChg chg="add mod">
          <ac:chgData name="斉藤 徹" userId="33296064-e4da-4a39-8a9b-7979342510de" providerId="ADAL" clId="{8AF105A0-2EB2-477D-A1AA-1B762F78F4A7}" dt="2021-09-30T09:15:05.431" v="1608" actId="164"/>
          <ac:spMkLst>
            <pc:docMk/>
            <pc:sldMk cId="463249865" sldId="260"/>
            <ac:spMk id="12" creationId="{312552F1-5C54-4EAC-82F1-67866653C8B1}"/>
          </ac:spMkLst>
        </pc:spChg>
        <pc:spChg chg="add mod">
          <ac:chgData name="斉藤 徹" userId="33296064-e4da-4a39-8a9b-7979342510de" providerId="ADAL" clId="{8AF105A0-2EB2-477D-A1AA-1B762F78F4A7}" dt="2021-09-30T09:15:05.431" v="1608" actId="164"/>
          <ac:spMkLst>
            <pc:docMk/>
            <pc:sldMk cId="463249865" sldId="260"/>
            <ac:spMk id="13" creationId="{88F9EE86-4CF0-4207-9C24-CCF64DB2269A}"/>
          </ac:spMkLst>
        </pc:spChg>
        <pc:spChg chg="add mod ord">
          <ac:chgData name="斉藤 徹" userId="33296064-e4da-4a39-8a9b-7979342510de" providerId="ADAL" clId="{8AF105A0-2EB2-477D-A1AA-1B762F78F4A7}" dt="2021-09-30T09:21:07.910" v="1709" actId="1076"/>
          <ac:spMkLst>
            <pc:docMk/>
            <pc:sldMk cId="463249865" sldId="260"/>
            <ac:spMk id="14" creationId="{DF8479DC-51FB-4E20-A7F6-E397F9F53342}"/>
          </ac:spMkLst>
        </pc:spChg>
        <pc:spChg chg="add mod">
          <ac:chgData name="斉藤 徹" userId="33296064-e4da-4a39-8a9b-7979342510de" providerId="ADAL" clId="{8AF105A0-2EB2-477D-A1AA-1B762F78F4A7}" dt="2021-09-30T09:16:15.590" v="1638" actId="1076"/>
          <ac:spMkLst>
            <pc:docMk/>
            <pc:sldMk cId="463249865" sldId="260"/>
            <ac:spMk id="16" creationId="{9368ED4A-E736-45CD-99CD-8CAAAC296AD5}"/>
          </ac:spMkLst>
        </pc:spChg>
        <pc:spChg chg="add mod">
          <ac:chgData name="斉藤 徹" userId="33296064-e4da-4a39-8a9b-7979342510de" providerId="ADAL" clId="{8AF105A0-2EB2-477D-A1AA-1B762F78F4A7}" dt="2021-09-30T09:17:56.313" v="1652" actId="1076"/>
          <ac:spMkLst>
            <pc:docMk/>
            <pc:sldMk cId="463249865" sldId="260"/>
            <ac:spMk id="25" creationId="{D571F648-8CA8-45FD-A243-C001EB053A74}"/>
          </ac:spMkLst>
        </pc:spChg>
        <pc:spChg chg="add del mod">
          <ac:chgData name="斉藤 徹" userId="33296064-e4da-4a39-8a9b-7979342510de" providerId="ADAL" clId="{8AF105A0-2EB2-477D-A1AA-1B762F78F4A7}" dt="2021-09-30T09:18:40.138" v="1655"/>
          <ac:spMkLst>
            <pc:docMk/>
            <pc:sldMk cId="463249865" sldId="260"/>
            <ac:spMk id="26" creationId="{023230DE-EE48-4B41-B4EC-C6DD67C1A931}"/>
          </ac:spMkLst>
        </pc:spChg>
        <pc:spChg chg="add mod">
          <ac:chgData name="斉藤 徹" userId="33296064-e4da-4a39-8a9b-7979342510de" providerId="ADAL" clId="{8AF105A0-2EB2-477D-A1AA-1B762F78F4A7}" dt="2021-09-30T09:21:15.586" v="1711" actId="1076"/>
          <ac:spMkLst>
            <pc:docMk/>
            <pc:sldMk cId="463249865" sldId="260"/>
            <ac:spMk id="27" creationId="{47DB3024-0DDA-4514-832A-06D8C44DF56C}"/>
          </ac:spMkLst>
        </pc:spChg>
        <pc:spChg chg="add mod">
          <ac:chgData name="斉藤 徹" userId="33296064-e4da-4a39-8a9b-7979342510de" providerId="ADAL" clId="{8AF105A0-2EB2-477D-A1AA-1B762F78F4A7}" dt="2021-09-30T09:21:42.574" v="1727" actId="1076"/>
          <ac:spMkLst>
            <pc:docMk/>
            <pc:sldMk cId="463249865" sldId="260"/>
            <ac:spMk id="32" creationId="{F1262B08-9B35-44FD-9BA8-D3F7DC3A1941}"/>
          </ac:spMkLst>
        </pc:spChg>
        <pc:spChg chg="add mod">
          <ac:chgData name="斉藤 徹" userId="33296064-e4da-4a39-8a9b-7979342510de" providerId="ADAL" clId="{8AF105A0-2EB2-477D-A1AA-1B762F78F4A7}" dt="2021-09-30T09:27:52.503" v="1940" actId="1076"/>
          <ac:spMkLst>
            <pc:docMk/>
            <pc:sldMk cId="463249865" sldId="260"/>
            <ac:spMk id="41" creationId="{C92D8A10-6AD5-4C94-868E-E70638924E9A}"/>
          </ac:spMkLst>
        </pc:spChg>
        <pc:spChg chg="add mod">
          <ac:chgData name="斉藤 徹" userId="33296064-e4da-4a39-8a9b-7979342510de" providerId="ADAL" clId="{8AF105A0-2EB2-477D-A1AA-1B762F78F4A7}" dt="2021-09-30T09:27:34.874" v="1938" actId="14100"/>
          <ac:spMkLst>
            <pc:docMk/>
            <pc:sldMk cId="463249865" sldId="260"/>
            <ac:spMk id="42" creationId="{FF281E2E-046E-48D0-AFF9-429ECEB27678}"/>
          </ac:spMkLst>
        </pc:spChg>
        <pc:spChg chg="add del mod">
          <ac:chgData name="斉藤 徹" userId="33296064-e4da-4a39-8a9b-7979342510de" providerId="ADAL" clId="{8AF105A0-2EB2-477D-A1AA-1B762F78F4A7}" dt="2021-09-30T09:28:22.823" v="1942" actId="21"/>
          <ac:spMkLst>
            <pc:docMk/>
            <pc:sldMk cId="463249865" sldId="260"/>
            <ac:spMk id="43" creationId="{46F890D2-26B6-421B-92D2-E3B1E628AAAE}"/>
          </ac:spMkLst>
        </pc:spChg>
        <pc:spChg chg="add mod">
          <ac:chgData name="斉藤 徹" userId="33296064-e4da-4a39-8a9b-7979342510de" providerId="ADAL" clId="{8AF105A0-2EB2-477D-A1AA-1B762F78F4A7}" dt="2021-09-30T09:30:38.170" v="2126" actId="20577"/>
          <ac:spMkLst>
            <pc:docMk/>
            <pc:sldMk cId="463249865" sldId="260"/>
            <ac:spMk id="44" creationId="{60E7BA0D-1AB0-496D-AA1F-8DFB75769D73}"/>
          </ac:spMkLst>
        </pc:spChg>
        <pc:spChg chg="add mod">
          <ac:chgData name="斉藤 徹" userId="33296064-e4da-4a39-8a9b-7979342510de" providerId="ADAL" clId="{8AF105A0-2EB2-477D-A1AA-1B762F78F4A7}" dt="2021-09-30T09:32:19.702" v="2163" actId="1076"/>
          <ac:spMkLst>
            <pc:docMk/>
            <pc:sldMk cId="463249865" sldId="260"/>
            <ac:spMk id="46" creationId="{D122FA75-ADEC-4895-8B98-AF373F726371}"/>
          </ac:spMkLst>
        </pc:spChg>
        <pc:grpChg chg="add mod">
          <ac:chgData name="斉藤 徹" userId="33296064-e4da-4a39-8a9b-7979342510de" providerId="ADAL" clId="{8AF105A0-2EB2-477D-A1AA-1B762F78F4A7}" dt="2021-09-30T09:21:14.366" v="1710" actId="1076"/>
          <ac:grpSpMkLst>
            <pc:docMk/>
            <pc:sldMk cId="463249865" sldId="260"/>
            <ac:grpSpMk id="15" creationId="{A27243E7-41E6-426A-9786-37712C8CA07F}"/>
          </ac:grpSpMkLst>
        </pc:grpChg>
        <pc:picChg chg="add del mod">
          <ac:chgData name="斉藤 徹" userId="33296064-e4da-4a39-8a9b-7979342510de" providerId="ADAL" clId="{8AF105A0-2EB2-477D-A1AA-1B762F78F4A7}" dt="2021-10-01T01:23:41.799" v="3625" actId="21"/>
          <ac:picMkLst>
            <pc:docMk/>
            <pc:sldMk cId="463249865" sldId="260"/>
            <ac:picMk id="31" creationId="{96BC4958-825B-4EAD-A8D4-C000359E6539}"/>
          </ac:picMkLst>
        </pc:picChg>
        <pc:picChg chg="add mod">
          <ac:chgData name="斉藤 徹" userId="33296064-e4da-4a39-8a9b-7979342510de" providerId="ADAL" clId="{8AF105A0-2EB2-477D-A1AA-1B762F78F4A7}" dt="2021-09-30T09:31:52.684" v="2132" actId="1076"/>
          <ac:picMkLst>
            <pc:docMk/>
            <pc:sldMk cId="463249865" sldId="260"/>
            <ac:picMk id="2050" creationId="{DF24592B-6327-4E0F-9CCA-AE5D8304769A}"/>
          </ac:picMkLst>
        </pc:picChg>
        <pc:cxnChg chg="add del mod">
          <ac:chgData name="斉藤 徹" userId="33296064-e4da-4a39-8a9b-7979342510de" providerId="ADAL" clId="{8AF105A0-2EB2-477D-A1AA-1B762F78F4A7}" dt="2021-09-30T09:17:01.550" v="1644" actId="21"/>
          <ac:cxnSpMkLst>
            <pc:docMk/>
            <pc:sldMk cId="463249865" sldId="260"/>
            <ac:cxnSpMk id="18" creationId="{28E1E99C-0671-4424-8696-BF0E8DB2826B}"/>
          </ac:cxnSpMkLst>
        </pc:cxnChg>
        <pc:cxnChg chg="add mod">
          <ac:chgData name="斉藤 徹" userId="33296064-e4da-4a39-8a9b-7979342510de" providerId="ADAL" clId="{8AF105A0-2EB2-477D-A1AA-1B762F78F4A7}" dt="2021-09-30T09:20:38.038" v="1701" actId="1076"/>
          <ac:cxnSpMkLst>
            <pc:docMk/>
            <pc:sldMk cId="463249865" sldId="260"/>
            <ac:cxnSpMk id="21" creationId="{41BF5F42-2AF7-45D0-B1CF-2869D9F8A45A}"/>
          </ac:cxnSpMkLst>
        </pc:cxnChg>
        <pc:cxnChg chg="add mod">
          <ac:chgData name="斉藤 徹" userId="33296064-e4da-4a39-8a9b-7979342510de" providerId="ADAL" clId="{8AF105A0-2EB2-477D-A1AA-1B762F78F4A7}" dt="2021-09-30T09:17:37.296" v="1649" actId="14100"/>
          <ac:cxnSpMkLst>
            <pc:docMk/>
            <pc:sldMk cId="463249865" sldId="260"/>
            <ac:cxnSpMk id="22" creationId="{623B3947-8EB9-46AC-8D77-9C8A006E5CAF}"/>
          </ac:cxnSpMkLst>
        </pc:cxnChg>
        <pc:cxnChg chg="add mod">
          <ac:chgData name="斉藤 徹" userId="33296064-e4da-4a39-8a9b-7979342510de" providerId="ADAL" clId="{8AF105A0-2EB2-477D-A1AA-1B762F78F4A7}" dt="2021-09-30T09:20:59.913" v="1707" actId="14100"/>
          <ac:cxnSpMkLst>
            <pc:docMk/>
            <pc:sldMk cId="463249865" sldId="260"/>
            <ac:cxnSpMk id="28" creationId="{CC16CE95-1EC6-41EC-9AC7-D41192394DFB}"/>
          </ac:cxnSpMkLst>
        </pc:cxnChg>
        <pc:cxnChg chg="add mod">
          <ac:chgData name="斉藤 徹" userId="33296064-e4da-4a39-8a9b-7979342510de" providerId="ADAL" clId="{8AF105A0-2EB2-477D-A1AA-1B762F78F4A7}" dt="2021-09-30T09:22:35.458" v="1732" actId="693"/>
          <ac:cxnSpMkLst>
            <pc:docMk/>
            <pc:sldMk cId="463249865" sldId="260"/>
            <ac:cxnSpMk id="34" creationId="{7E5DC7D6-8292-4FAB-8071-8C39F5D1FEF3}"/>
          </ac:cxnSpMkLst>
        </pc:cxnChg>
        <pc:cxnChg chg="add mod">
          <ac:chgData name="斉藤 徹" userId="33296064-e4da-4a39-8a9b-7979342510de" providerId="ADAL" clId="{8AF105A0-2EB2-477D-A1AA-1B762F78F4A7}" dt="2021-09-30T09:22:48.389" v="1735" actId="14100"/>
          <ac:cxnSpMkLst>
            <pc:docMk/>
            <pc:sldMk cId="463249865" sldId="260"/>
            <ac:cxnSpMk id="35" creationId="{8C476A49-BA91-41A0-8DF0-C505ABBD01D0}"/>
          </ac:cxnSpMkLst>
        </pc:cxnChg>
        <pc:cxnChg chg="add mod">
          <ac:chgData name="斉藤 徹" userId="33296064-e4da-4a39-8a9b-7979342510de" providerId="ADAL" clId="{8AF105A0-2EB2-477D-A1AA-1B762F78F4A7}" dt="2021-09-30T09:23:01.705" v="1738" actId="14100"/>
          <ac:cxnSpMkLst>
            <pc:docMk/>
            <pc:sldMk cId="463249865" sldId="260"/>
            <ac:cxnSpMk id="38" creationId="{8CEE2914-ACD7-40B9-9293-3160E04C2078}"/>
          </ac:cxnSpMkLst>
        </pc:cxnChg>
      </pc:sldChg>
      <pc:sldChg chg="add del">
        <pc:chgData name="斉藤 徹" userId="33296064-e4da-4a39-8a9b-7979342510de" providerId="ADAL" clId="{8AF105A0-2EB2-477D-A1AA-1B762F78F4A7}" dt="2021-09-30T09:33:37.547" v="2165"/>
        <pc:sldMkLst>
          <pc:docMk/>
          <pc:sldMk cId="2674633001" sldId="261"/>
        </pc:sldMkLst>
      </pc:sldChg>
      <pc:sldChg chg="addSp delSp modSp new mod">
        <pc:chgData name="斉藤 徹" userId="33296064-e4da-4a39-8a9b-7979342510de" providerId="ADAL" clId="{8AF105A0-2EB2-477D-A1AA-1B762F78F4A7}" dt="2021-10-01T01:23:55.601" v="3627" actId="14100"/>
        <pc:sldMkLst>
          <pc:docMk/>
          <pc:sldMk cId="3622523096" sldId="261"/>
        </pc:sldMkLst>
        <pc:spChg chg="mod">
          <ac:chgData name="斉藤 徹" userId="33296064-e4da-4a39-8a9b-7979342510de" providerId="ADAL" clId="{8AF105A0-2EB2-477D-A1AA-1B762F78F4A7}" dt="2021-09-30T09:33:58.330" v="2186" actId="20577"/>
          <ac:spMkLst>
            <pc:docMk/>
            <pc:sldMk cId="3622523096" sldId="261"/>
            <ac:spMk id="2" creationId="{C1438526-35FD-42F4-8C6A-EE54815F5DC5}"/>
          </ac:spMkLst>
        </pc:spChg>
        <pc:spChg chg="mod">
          <ac:chgData name="斉藤 徹" userId="33296064-e4da-4a39-8a9b-7979342510de" providerId="ADAL" clId="{8AF105A0-2EB2-477D-A1AA-1B762F78F4A7}" dt="2021-10-01T01:22:44.609" v="3619" actId="3626"/>
          <ac:spMkLst>
            <pc:docMk/>
            <pc:sldMk cId="3622523096" sldId="261"/>
            <ac:spMk id="3" creationId="{1D5D474D-3412-4A7E-9E5D-2CE8A31CCFEA}"/>
          </ac:spMkLst>
        </pc:spChg>
        <pc:spChg chg="add del mod">
          <ac:chgData name="斉藤 徹" userId="33296064-e4da-4a39-8a9b-7979342510de" providerId="ADAL" clId="{8AF105A0-2EB2-477D-A1AA-1B762F78F4A7}" dt="2021-10-01T01:09:11.358" v="3391"/>
          <ac:spMkLst>
            <pc:docMk/>
            <pc:sldMk cId="3622523096" sldId="261"/>
            <ac:spMk id="4" creationId="{DD2226B3-F5C0-4882-A5D2-D15764E2647F}"/>
          </ac:spMkLst>
        </pc:spChg>
        <pc:spChg chg="add mod">
          <ac:chgData name="斉藤 徹" userId="33296064-e4da-4a39-8a9b-7979342510de" providerId="ADAL" clId="{8AF105A0-2EB2-477D-A1AA-1B762F78F4A7}" dt="2021-10-01T01:16:24.666" v="3587" actId="1076"/>
          <ac:spMkLst>
            <pc:docMk/>
            <pc:sldMk cId="3622523096" sldId="261"/>
            <ac:spMk id="5" creationId="{707EB227-CC14-4685-ABF9-5208D9D8B423}"/>
          </ac:spMkLst>
        </pc:spChg>
        <pc:spChg chg="add mod">
          <ac:chgData name="斉藤 徹" userId="33296064-e4da-4a39-8a9b-7979342510de" providerId="ADAL" clId="{8AF105A0-2EB2-477D-A1AA-1B762F78F4A7}" dt="2021-10-01T01:23:55.601" v="3627" actId="14100"/>
          <ac:spMkLst>
            <pc:docMk/>
            <pc:sldMk cId="3622523096" sldId="261"/>
            <ac:spMk id="6" creationId="{CEA4B302-D532-4319-84D2-273A8B288B50}"/>
          </ac:spMkLst>
        </pc:spChg>
        <pc:spChg chg="add mod">
          <ac:chgData name="斉藤 徹" userId="33296064-e4da-4a39-8a9b-7979342510de" providerId="ADAL" clId="{8AF105A0-2EB2-477D-A1AA-1B762F78F4A7}" dt="2021-10-01T01:16:33.252" v="3588" actId="1076"/>
          <ac:spMkLst>
            <pc:docMk/>
            <pc:sldMk cId="3622523096" sldId="261"/>
            <ac:spMk id="7" creationId="{3BDE5371-ADF6-47E7-A379-511B93733541}"/>
          </ac:spMkLst>
        </pc:spChg>
        <pc:picChg chg="add del mod">
          <ac:chgData name="斉藤 徹" userId="33296064-e4da-4a39-8a9b-7979342510de" providerId="ADAL" clId="{8AF105A0-2EB2-477D-A1AA-1B762F78F4A7}" dt="2021-10-01T01:22:26.856" v="3618" actId="21"/>
          <ac:picMkLst>
            <pc:docMk/>
            <pc:sldMk cId="3622523096" sldId="261"/>
            <ac:picMk id="9" creationId="{5CFAD2E1-AD2E-4328-91A5-3AFAC921E0EC}"/>
          </ac:picMkLst>
        </pc:picChg>
        <pc:picChg chg="add del mod">
          <ac:chgData name="斉藤 徹" userId="33296064-e4da-4a39-8a9b-7979342510de" providerId="ADAL" clId="{8AF105A0-2EB2-477D-A1AA-1B762F78F4A7}" dt="2021-10-01T01:23:35.497" v="3623" actId="21"/>
          <ac:picMkLst>
            <pc:docMk/>
            <pc:sldMk cId="3622523096" sldId="261"/>
            <ac:picMk id="11" creationId="{BD67DE10-0FC7-4294-8F21-5DF46D8F0BEE}"/>
          </ac:picMkLst>
        </pc:picChg>
        <pc:picChg chg="add mod">
          <ac:chgData name="斉藤 徹" userId="33296064-e4da-4a39-8a9b-7979342510de" providerId="ADAL" clId="{8AF105A0-2EB2-477D-A1AA-1B762F78F4A7}" dt="2021-10-01T01:23:45.231" v="3626"/>
          <ac:picMkLst>
            <pc:docMk/>
            <pc:sldMk cId="3622523096" sldId="261"/>
            <ac:picMk id="12" creationId="{FB483CB8-141F-48CB-B177-B064043DD5D0}"/>
          </ac:picMkLst>
        </pc:picChg>
      </pc:sldChg>
      <pc:sldChg chg="addSp delSp modSp new mod">
        <pc:chgData name="斉藤 徹" userId="33296064-e4da-4a39-8a9b-7979342510de" providerId="ADAL" clId="{8AF105A0-2EB2-477D-A1AA-1B762F78F4A7}" dt="2021-10-01T01:46:51.203" v="4454" actId="14100"/>
        <pc:sldMkLst>
          <pc:docMk/>
          <pc:sldMk cId="2193880277" sldId="262"/>
        </pc:sldMkLst>
        <pc:spChg chg="mod">
          <ac:chgData name="斉藤 徹" userId="33296064-e4da-4a39-8a9b-7979342510de" providerId="ADAL" clId="{8AF105A0-2EB2-477D-A1AA-1B762F78F4A7}" dt="2021-09-30T09:39:39.331" v="2661" actId="20577"/>
          <ac:spMkLst>
            <pc:docMk/>
            <pc:sldMk cId="2193880277" sldId="262"/>
            <ac:spMk id="2" creationId="{C25C7C43-1C9B-40A3-A1F0-B983DC042DDF}"/>
          </ac:spMkLst>
        </pc:spChg>
        <pc:spChg chg="mod">
          <ac:chgData name="斉藤 徹" userId="33296064-e4da-4a39-8a9b-7979342510de" providerId="ADAL" clId="{8AF105A0-2EB2-477D-A1AA-1B762F78F4A7}" dt="2021-10-01T01:46:04.920" v="4406" actId="27636"/>
          <ac:spMkLst>
            <pc:docMk/>
            <pc:sldMk cId="2193880277" sldId="262"/>
            <ac:spMk id="3" creationId="{17DF5BF5-73C9-48E1-A8A7-27A188569305}"/>
          </ac:spMkLst>
        </pc:spChg>
        <pc:spChg chg="add mod">
          <ac:chgData name="斉藤 徹" userId="33296064-e4da-4a39-8a9b-7979342510de" providerId="ADAL" clId="{8AF105A0-2EB2-477D-A1AA-1B762F78F4A7}" dt="2021-10-01T01:36:16.372" v="4298" actId="14100"/>
          <ac:spMkLst>
            <pc:docMk/>
            <pc:sldMk cId="2193880277" sldId="262"/>
            <ac:spMk id="4" creationId="{95175687-DAF8-4BB7-99B0-C78652317B72}"/>
          </ac:spMkLst>
        </pc:spChg>
        <pc:spChg chg="add mod">
          <ac:chgData name="斉藤 徹" userId="33296064-e4da-4a39-8a9b-7979342510de" providerId="ADAL" clId="{8AF105A0-2EB2-477D-A1AA-1B762F78F4A7}" dt="2021-10-01T01:37:42.895" v="4360" actId="1035"/>
          <ac:spMkLst>
            <pc:docMk/>
            <pc:sldMk cId="2193880277" sldId="262"/>
            <ac:spMk id="5" creationId="{4C0F3890-1463-4885-B770-3224F39C3370}"/>
          </ac:spMkLst>
        </pc:spChg>
        <pc:spChg chg="add mod">
          <ac:chgData name="斉藤 徹" userId="33296064-e4da-4a39-8a9b-7979342510de" providerId="ADAL" clId="{8AF105A0-2EB2-477D-A1AA-1B762F78F4A7}" dt="2021-10-01T01:37:55.280" v="4374" actId="1036"/>
          <ac:spMkLst>
            <pc:docMk/>
            <pc:sldMk cId="2193880277" sldId="262"/>
            <ac:spMk id="6" creationId="{25855E76-ED42-459B-905F-53B246154110}"/>
          </ac:spMkLst>
        </pc:spChg>
        <pc:spChg chg="add mod">
          <ac:chgData name="斉藤 徹" userId="33296064-e4da-4a39-8a9b-7979342510de" providerId="ADAL" clId="{8AF105A0-2EB2-477D-A1AA-1B762F78F4A7}" dt="2021-10-01T01:37:42.895" v="4360" actId="1035"/>
          <ac:spMkLst>
            <pc:docMk/>
            <pc:sldMk cId="2193880277" sldId="262"/>
            <ac:spMk id="7" creationId="{4839A578-F99E-4CAC-8B4B-E882D5DDEE10}"/>
          </ac:spMkLst>
        </pc:spChg>
        <pc:spChg chg="add mod">
          <ac:chgData name="斉藤 徹" userId="33296064-e4da-4a39-8a9b-7979342510de" providerId="ADAL" clId="{8AF105A0-2EB2-477D-A1AA-1B762F78F4A7}" dt="2021-10-01T01:37:55.280" v="4374" actId="1036"/>
          <ac:spMkLst>
            <pc:docMk/>
            <pc:sldMk cId="2193880277" sldId="262"/>
            <ac:spMk id="8" creationId="{C22736E0-926C-4D09-BAEE-0B2F6BD2E81A}"/>
          </ac:spMkLst>
        </pc:spChg>
        <pc:spChg chg="add mod">
          <ac:chgData name="斉藤 徹" userId="33296064-e4da-4a39-8a9b-7979342510de" providerId="ADAL" clId="{8AF105A0-2EB2-477D-A1AA-1B762F78F4A7}" dt="2021-10-01T01:38:12.797" v="4385" actId="1076"/>
          <ac:spMkLst>
            <pc:docMk/>
            <pc:sldMk cId="2193880277" sldId="262"/>
            <ac:spMk id="12" creationId="{5081209F-AB7D-4696-A7DD-738B5EEEC862}"/>
          </ac:spMkLst>
        </pc:spChg>
        <pc:spChg chg="add mod">
          <ac:chgData name="斉藤 徹" userId="33296064-e4da-4a39-8a9b-7979342510de" providerId="ADAL" clId="{8AF105A0-2EB2-477D-A1AA-1B762F78F4A7}" dt="2021-10-01T01:38:28.038" v="4395" actId="1076"/>
          <ac:spMkLst>
            <pc:docMk/>
            <pc:sldMk cId="2193880277" sldId="262"/>
            <ac:spMk id="14" creationId="{37F2F799-572D-47E3-9176-4634E5CC180A}"/>
          </ac:spMkLst>
        </pc:spChg>
        <pc:spChg chg="add mod">
          <ac:chgData name="斉藤 徹" userId="33296064-e4da-4a39-8a9b-7979342510de" providerId="ADAL" clId="{8AF105A0-2EB2-477D-A1AA-1B762F78F4A7}" dt="2021-10-01T01:32:09.385" v="3962" actId="164"/>
          <ac:spMkLst>
            <pc:docMk/>
            <pc:sldMk cId="2193880277" sldId="262"/>
            <ac:spMk id="17" creationId="{5B150CF8-1F23-4AC0-A4F8-5F17DE85D55B}"/>
          </ac:spMkLst>
        </pc:spChg>
        <pc:spChg chg="add mod">
          <ac:chgData name="斉藤 徹" userId="33296064-e4da-4a39-8a9b-7979342510de" providerId="ADAL" clId="{8AF105A0-2EB2-477D-A1AA-1B762F78F4A7}" dt="2021-10-01T01:46:51.203" v="4454" actId="14100"/>
          <ac:spMkLst>
            <pc:docMk/>
            <pc:sldMk cId="2193880277" sldId="262"/>
            <ac:spMk id="23" creationId="{E8B20BBC-F66D-47B1-B2A1-9BCB851A0BBD}"/>
          </ac:spMkLst>
        </pc:spChg>
        <pc:grpChg chg="add mod">
          <ac:chgData name="斉藤 徹" userId="33296064-e4da-4a39-8a9b-7979342510de" providerId="ADAL" clId="{8AF105A0-2EB2-477D-A1AA-1B762F78F4A7}" dt="2021-10-01T01:32:14.761" v="3963" actId="1076"/>
          <ac:grpSpMkLst>
            <pc:docMk/>
            <pc:sldMk cId="2193880277" sldId="262"/>
            <ac:grpSpMk id="18" creationId="{60D95293-835D-4403-8573-E2B924513D4C}"/>
          </ac:grpSpMkLst>
        </pc:grpChg>
        <pc:picChg chg="add mod">
          <ac:chgData name="斉藤 徹" userId="33296064-e4da-4a39-8a9b-7979342510de" providerId="ADAL" clId="{8AF105A0-2EB2-477D-A1AA-1B762F78F4A7}" dt="2021-10-01T01:38:54.392" v="4398" actId="14100"/>
          <ac:picMkLst>
            <pc:docMk/>
            <pc:sldMk cId="2193880277" sldId="262"/>
            <ac:picMk id="20" creationId="{238D6457-FC5E-4A4E-9299-BED29CFA82B8}"/>
          </ac:picMkLst>
        </pc:picChg>
        <pc:picChg chg="add mod">
          <ac:chgData name="斉藤 徹" userId="33296064-e4da-4a39-8a9b-7979342510de" providerId="ADAL" clId="{8AF105A0-2EB2-477D-A1AA-1B762F78F4A7}" dt="2021-10-01T01:39:28.668" v="4403" actId="1076"/>
          <ac:picMkLst>
            <pc:docMk/>
            <pc:sldMk cId="2193880277" sldId="262"/>
            <ac:picMk id="22" creationId="{712489A2-4616-40FF-9BCB-97FB8D6ABA04}"/>
          </ac:picMkLst>
        </pc:picChg>
        <pc:cxnChg chg="add mod">
          <ac:chgData name="斉藤 徹" userId="33296064-e4da-4a39-8a9b-7979342510de" providerId="ADAL" clId="{8AF105A0-2EB2-477D-A1AA-1B762F78F4A7}" dt="2021-10-01T01:38:06.379" v="4384" actId="1035"/>
          <ac:cxnSpMkLst>
            <pc:docMk/>
            <pc:sldMk cId="2193880277" sldId="262"/>
            <ac:cxnSpMk id="10" creationId="{6F29E473-E2F1-4644-8ECE-B4CC06B9E63A}"/>
          </ac:cxnSpMkLst>
        </pc:cxnChg>
        <pc:cxnChg chg="add mod">
          <ac:chgData name="斉藤 徹" userId="33296064-e4da-4a39-8a9b-7979342510de" providerId="ADAL" clId="{8AF105A0-2EB2-477D-A1AA-1B762F78F4A7}" dt="2021-10-01T01:38:06.379" v="4384" actId="1035"/>
          <ac:cxnSpMkLst>
            <pc:docMk/>
            <pc:sldMk cId="2193880277" sldId="262"/>
            <ac:cxnSpMk id="11" creationId="{F6CAEDC4-EA32-478B-A313-6B0D27223020}"/>
          </ac:cxnSpMkLst>
        </pc:cxnChg>
        <pc:cxnChg chg="add del mod">
          <ac:chgData name="斉藤 徹" userId="33296064-e4da-4a39-8a9b-7979342510de" providerId="ADAL" clId="{8AF105A0-2EB2-477D-A1AA-1B762F78F4A7}" dt="2021-10-01T01:30:56.738" v="3932" actId="21"/>
          <ac:cxnSpMkLst>
            <pc:docMk/>
            <pc:sldMk cId="2193880277" sldId="262"/>
            <ac:cxnSpMk id="13" creationId="{58E1AAB7-C1C9-48B9-8797-26EE97600F9D}"/>
          </ac:cxnSpMkLst>
        </pc:cxnChg>
        <pc:cxnChg chg="add mod">
          <ac:chgData name="斉藤 徹" userId="33296064-e4da-4a39-8a9b-7979342510de" providerId="ADAL" clId="{8AF105A0-2EB2-477D-A1AA-1B762F78F4A7}" dt="2021-10-01T01:38:22.076" v="4394" actId="1036"/>
          <ac:cxnSpMkLst>
            <pc:docMk/>
            <pc:sldMk cId="2193880277" sldId="262"/>
            <ac:cxnSpMk id="15" creationId="{E3F07F35-DCE1-4D5C-A2A6-E2C750E25F7F}"/>
          </ac:cxnSpMkLst>
        </pc:cxnChg>
        <pc:cxnChg chg="add mod">
          <ac:chgData name="斉藤 徹" userId="33296064-e4da-4a39-8a9b-7979342510de" providerId="ADAL" clId="{8AF105A0-2EB2-477D-A1AA-1B762F78F4A7}" dt="2021-10-01T01:38:22.076" v="4394" actId="1036"/>
          <ac:cxnSpMkLst>
            <pc:docMk/>
            <pc:sldMk cId="2193880277" sldId="262"/>
            <ac:cxnSpMk id="16" creationId="{D1FB8157-C88F-4C44-8D20-6C99D5BBD62A}"/>
          </ac:cxnSpMkLst>
        </pc:cxnChg>
      </pc:sldChg>
      <pc:sldChg chg="addSp delSp modSp new mod ord">
        <pc:chgData name="斉藤 徹" userId="33296064-e4da-4a39-8a9b-7979342510de" providerId="ADAL" clId="{8AF105A0-2EB2-477D-A1AA-1B762F78F4A7}" dt="2021-10-01T05:34:04.069" v="7501" actId="20577"/>
        <pc:sldMkLst>
          <pc:docMk/>
          <pc:sldMk cId="2319189342" sldId="263"/>
        </pc:sldMkLst>
        <pc:spChg chg="mod">
          <ac:chgData name="斉藤 徹" userId="33296064-e4da-4a39-8a9b-7979342510de" providerId="ADAL" clId="{8AF105A0-2EB2-477D-A1AA-1B762F78F4A7}" dt="2021-10-01T05:34:04.069" v="7501" actId="20577"/>
          <ac:spMkLst>
            <pc:docMk/>
            <pc:sldMk cId="2319189342" sldId="263"/>
            <ac:spMk id="2" creationId="{EEDA1BD1-A9C1-44F3-803A-171F4AC6AF89}"/>
          </ac:spMkLst>
        </pc:spChg>
        <pc:spChg chg="mod">
          <ac:chgData name="斉藤 徹" userId="33296064-e4da-4a39-8a9b-7979342510de" providerId="ADAL" clId="{8AF105A0-2EB2-477D-A1AA-1B762F78F4A7}" dt="2021-10-01T01:03:56.287" v="3276" actId="1076"/>
          <ac:spMkLst>
            <pc:docMk/>
            <pc:sldMk cId="2319189342" sldId="263"/>
            <ac:spMk id="3" creationId="{AEA7ABC4-7438-4C60-B3D5-9CDA5FEB2788}"/>
          </ac:spMkLst>
        </pc:spChg>
        <pc:spChg chg="add del mod">
          <ac:chgData name="斉藤 徹" userId="33296064-e4da-4a39-8a9b-7979342510de" providerId="ADAL" clId="{8AF105A0-2EB2-477D-A1AA-1B762F78F4A7}" dt="2021-10-01T00:50:07.849" v="2822" actId="1582"/>
          <ac:spMkLst>
            <pc:docMk/>
            <pc:sldMk cId="2319189342" sldId="263"/>
            <ac:spMk id="4" creationId="{1EE1A7EE-40B6-4A6B-86FB-69DA8F28B787}"/>
          </ac:spMkLst>
        </pc:spChg>
        <pc:spChg chg="add mod">
          <ac:chgData name="斉藤 徹" userId="33296064-e4da-4a39-8a9b-7979342510de" providerId="ADAL" clId="{8AF105A0-2EB2-477D-A1AA-1B762F78F4A7}" dt="2021-10-01T00:53:19.051" v="2897" actId="164"/>
          <ac:spMkLst>
            <pc:docMk/>
            <pc:sldMk cId="2319189342" sldId="263"/>
            <ac:spMk id="23" creationId="{7E84040F-BA1B-445A-9EF7-6AEFDD0A0CFE}"/>
          </ac:spMkLst>
        </pc:spChg>
        <pc:spChg chg="mod">
          <ac:chgData name="斉藤 徹" userId="33296064-e4da-4a39-8a9b-7979342510de" providerId="ADAL" clId="{8AF105A0-2EB2-477D-A1AA-1B762F78F4A7}" dt="2021-10-01T00:50:56.815" v="2838"/>
          <ac:spMkLst>
            <pc:docMk/>
            <pc:sldMk cId="2319189342" sldId="263"/>
            <ac:spMk id="25" creationId="{78E3EA2A-D51B-4A99-A053-D73CB94C79AC}"/>
          </ac:spMkLst>
        </pc:spChg>
        <pc:spChg chg="add mod">
          <ac:chgData name="斉藤 徹" userId="33296064-e4da-4a39-8a9b-7979342510de" providerId="ADAL" clId="{8AF105A0-2EB2-477D-A1AA-1B762F78F4A7}" dt="2021-10-01T00:53:27.224" v="2898" actId="164"/>
          <ac:spMkLst>
            <pc:docMk/>
            <pc:sldMk cId="2319189342" sldId="263"/>
            <ac:spMk id="30" creationId="{6ED3C1A7-7B09-453B-8571-1F0714B94C47}"/>
          </ac:spMkLst>
        </pc:spChg>
        <pc:spChg chg="add mod">
          <ac:chgData name="斉藤 徹" userId="33296064-e4da-4a39-8a9b-7979342510de" providerId="ADAL" clId="{8AF105A0-2EB2-477D-A1AA-1B762F78F4A7}" dt="2021-10-01T01:01:11.541" v="2973" actId="164"/>
          <ac:spMkLst>
            <pc:docMk/>
            <pc:sldMk cId="2319189342" sldId="263"/>
            <ac:spMk id="31" creationId="{AB92FDF1-FB5F-4DB2-9C1D-FD064A627984}"/>
          </ac:spMkLst>
        </pc:spChg>
        <pc:spChg chg="add mod">
          <ac:chgData name="斉藤 徹" userId="33296064-e4da-4a39-8a9b-7979342510de" providerId="ADAL" clId="{8AF105A0-2EB2-477D-A1AA-1B762F78F4A7}" dt="2021-10-01T01:01:11.541" v="2973" actId="164"/>
          <ac:spMkLst>
            <pc:docMk/>
            <pc:sldMk cId="2319189342" sldId="263"/>
            <ac:spMk id="32" creationId="{3E0C7AED-CE0D-4307-B022-94F73FA1FB6F}"/>
          </ac:spMkLst>
        </pc:spChg>
        <pc:spChg chg="add mod">
          <ac:chgData name="斉藤 徹" userId="33296064-e4da-4a39-8a9b-7979342510de" providerId="ADAL" clId="{8AF105A0-2EB2-477D-A1AA-1B762F78F4A7}" dt="2021-10-01T01:01:11.541" v="2973" actId="164"/>
          <ac:spMkLst>
            <pc:docMk/>
            <pc:sldMk cId="2319189342" sldId="263"/>
            <ac:spMk id="33" creationId="{050810BC-7D8C-4DF2-80C8-95169838AB5D}"/>
          </ac:spMkLst>
        </pc:spChg>
        <pc:spChg chg="add mod">
          <ac:chgData name="斉藤 徹" userId="33296064-e4da-4a39-8a9b-7979342510de" providerId="ADAL" clId="{8AF105A0-2EB2-477D-A1AA-1B762F78F4A7}" dt="2021-10-01T01:01:11.541" v="2973" actId="164"/>
          <ac:spMkLst>
            <pc:docMk/>
            <pc:sldMk cId="2319189342" sldId="263"/>
            <ac:spMk id="46" creationId="{A1DAB563-1F79-477A-8917-FE6DCA4BCA2B}"/>
          </ac:spMkLst>
        </pc:spChg>
        <pc:spChg chg="add mod">
          <ac:chgData name="斉藤 徹" userId="33296064-e4da-4a39-8a9b-7979342510de" providerId="ADAL" clId="{8AF105A0-2EB2-477D-A1AA-1B762F78F4A7}" dt="2021-10-01T01:01:11.541" v="2973" actId="164"/>
          <ac:spMkLst>
            <pc:docMk/>
            <pc:sldMk cId="2319189342" sldId="263"/>
            <ac:spMk id="47" creationId="{38892870-B1B8-48DD-8E1D-82084CCDAF2B}"/>
          </ac:spMkLst>
        </pc:spChg>
        <pc:spChg chg="add mod">
          <ac:chgData name="斉藤 徹" userId="33296064-e4da-4a39-8a9b-7979342510de" providerId="ADAL" clId="{8AF105A0-2EB2-477D-A1AA-1B762F78F4A7}" dt="2021-10-01T02:43:56.464" v="5806" actId="113"/>
          <ac:spMkLst>
            <pc:docMk/>
            <pc:sldMk cId="2319189342" sldId="263"/>
            <ac:spMk id="78" creationId="{D0FE7A3E-1274-45E0-A6C8-AAE83C31CC4F}"/>
          </ac:spMkLst>
        </pc:spChg>
        <pc:grpChg chg="add mod">
          <ac:chgData name="斉藤 徹" userId="33296064-e4da-4a39-8a9b-7979342510de" providerId="ADAL" clId="{8AF105A0-2EB2-477D-A1AA-1B762F78F4A7}" dt="2021-10-01T00:53:19.051" v="2897" actId="164"/>
          <ac:grpSpMkLst>
            <pc:docMk/>
            <pc:sldMk cId="2319189342" sldId="263"/>
            <ac:grpSpMk id="22" creationId="{922491E5-C315-43B5-9E70-3F0F977E518D}"/>
          </ac:grpSpMkLst>
        </pc:grpChg>
        <pc:grpChg chg="add mod">
          <ac:chgData name="斉藤 徹" userId="33296064-e4da-4a39-8a9b-7979342510de" providerId="ADAL" clId="{8AF105A0-2EB2-477D-A1AA-1B762F78F4A7}" dt="2021-10-01T00:53:27.224" v="2898" actId="164"/>
          <ac:grpSpMkLst>
            <pc:docMk/>
            <pc:sldMk cId="2319189342" sldId="263"/>
            <ac:grpSpMk id="24" creationId="{784B6F92-5CD2-455A-8EC5-A78F4B5663A9}"/>
          </ac:grpSpMkLst>
        </pc:grpChg>
        <pc:grpChg chg="add mod">
          <ac:chgData name="斉藤 徹" userId="33296064-e4da-4a39-8a9b-7979342510de" providerId="ADAL" clId="{8AF105A0-2EB2-477D-A1AA-1B762F78F4A7}" dt="2021-10-01T01:01:11.541" v="2973" actId="164"/>
          <ac:grpSpMkLst>
            <pc:docMk/>
            <pc:sldMk cId="2319189342" sldId="263"/>
            <ac:grpSpMk id="34" creationId="{B6EC77E7-AF4B-488C-8456-DC30A130D1B2}"/>
          </ac:grpSpMkLst>
        </pc:grpChg>
        <pc:grpChg chg="add mod">
          <ac:chgData name="斉藤 徹" userId="33296064-e4da-4a39-8a9b-7979342510de" providerId="ADAL" clId="{8AF105A0-2EB2-477D-A1AA-1B762F78F4A7}" dt="2021-10-01T01:01:11.541" v="2973" actId="164"/>
          <ac:grpSpMkLst>
            <pc:docMk/>
            <pc:sldMk cId="2319189342" sldId="263"/>
            <ac:grpSpMk id="35" creationId="{D4B7ADA4-786C-4223-8334-EC5787BA586F}"/>
          </ac:grpSpMkLst>
        </pc:grpChg>
        <pc:grpChg chg="add mod">
          <ac:chgData name="斉藤 徹" userId="33296064-e4da-4a39-8a9b-7979342510de" providerId="ADAL" clId="{8AF105A0-2EB2-477D-A1AA-1B762F78F4A7}" dt="2021-10-01T01:03:50.009" v="3275" actId="1076"/>
          <ac:grpSpMkLst>
            <pc:docMk/>
            <pc:sldMk cId="2319189342" sldId="263"/>
            <ac:grpSpMk id="77" creationId="{203710F5-D244-4B09-B648-401FFA8A87E6}"/>
          </ac:grpSpMkLst>
        </pc:grpChg>
        <pc:cxnChg chg="add del mod">
          <ac:chgData name="斉藤 徹" userId="33296064-e4da-4a39-8a9b-7979342510de" providerId="ADAL" clId="{8AF105A0-2EB2-477D-A1AA-1B762F78F4A7}" dt="2021-10-01T00:50:07.849" v="2822" actId="1582"/>
          <ac:cxnSpMkLst>
            <pc:docMk/>
            <pc:sldMk cId="2319189342" sldId="263"/>
            <ac:cxnSpMk id="6" creationId="{F83327F0-110F-4B93-A099-69E9E25648F2}"/>
          </ac:cxnSpMkLst>
        </pc:cxnChg>
        <pc:cxnChg chg="add del mod">
          <ac:chgData name="斉藤 徹" userId="33296064-e4da-4a39-8a9b-7979342510de" providerId="ADAL" clId="{8AF105A0-2EB2-477D-A1AA-1B762F78F4A7}" dt="2021-10-01T00:47:52.543" v="2777" actId="21"/>
          <ac:cxnSpMkLst>
            <pc:docMk/>
            <pc:sldMk cId="2319189342" sldId="263"/>
            <ac:cxnSpMk id="8" creationId="{BC80986A-6768-4E9B-B6E9-C7AA3A9E2643}"/>
          </ac:cxnSpMkLst>
        </pc:cxnChg>
        <pc:cxnChg chg="add del mod">
          <ac:chgData name="斉藤 徹" userId="33296064-e4da-4a39-8a9b-7979342510de" providerId="ADAL" clId="{8AF105A0-2EB2-477D-A1AA-1B762F78F4A7}" dt="2021-10-01T00:48:08.940" v="2780" actId="21"/>
          <ac:cxnSpMkLst>
            <pc:docMk/>
            <pc:sldMk cId="2319189342" sldId="263"/>
            <ac:cxnSpMk id="10" creationId="{47944DB3-A727-4B1D-A311-8B337F554011}"/>
          </ac:cxnSpMkLst>
        </pc:cxnChg>
        <pc:cxnChg chg="add mod">
          <ac:chgData name="斉藤 徹" userId="33296064-e4da-4a39-8a9b-7979342510de" providerId="ADAL" clId="{8AF105A0-2EB2-477D-A1AA-1B762F78F4A7}" dt="2021-10-01T00:50:07.849" v="2822" actId="1582"/>
          <ac:cxnSpMkLst>
            <pc:docMk/>
            <pc:sldMk cId="2319189342" sldId="263"/>
            <ac:cxnSpMk id="12" creationId="{92039046-85FA-4F89-BC98-933D77E89884}"/>
          </ac:cxnSpMkLst>
        </pc:cxnChg>
        <pc:cxnChg chg="add mod">
          <ac:chgData name="斉藤 徹" userId="33296064-e4da-4a39-8a9b-7979342510de" providerId="ADAL" clId="{8AF105A0-2EB2-477D-A1AA-1B762F78F4A7}" dt="2021-10-01T00:50:07.849" v="2822" actId="1582"/>
          <ac:cxnSpMkLst>
            <pc:docMk/>
            <pc:sldMk cId="2319189342" sldId="263"/>
            <ac:cxnSpMk id="14" creationId="{DF2A4F8B-0398-4F21-9EA1-42B35952365F}"/>
          </ac:cxnSpMkLst>
        </pc:cxnChg>
        <pc:cxnChg chg="add mod">
          <ac:chgData name="斉藤 徹" userId="33296064-e4da-4a39-8a9b-7979342510de" providerId="ADAL" clId="{8AF105A0-2EB2-477D-A1AA-1B762F78F4A7}" dt="2021-10-01T00:50:07.849" v="2822" actId="1582"/>
          <ac:cxnSpMkLst>
            <pc:docMk/>
            <pc:sldMk cId="2319189342" sldId="263"/>
            <ac:cxnSpMk id="16" creationId="{32B3F0C7-2FBD-4772-A6B5-DCD789D6DD74}"/>
          </ac:cxnSpMkLst>
        </pc:cxnChg>
        <pc:cxnChg chg="mod">
          <ac:chgData name="斉藤 徹" userId="33296064-e4da-4a39-8a9b-7979342510de" providerId="ADAL" clId="{8AF105A0-2EB2-477D-A1AA-1B762F78F4A7}" dt="2021-10-01T00:50:56.815" v="2838"/>
          <ac:cxnSpMkLst>
            <pc:docMk/>
            <pc:sldMk cId="2319189342" sldId="263"/>
            <ac:cxnSpMk id="26" creationId="{F5337C99-7E26-4AE7-A93B-4516A5F7B9D5}"/>
          </ac:cxnSpMkLst>
        </pc:cxnChg>
        <pc:cxnChg chg="mod">
          <ac:chgData name="斉藤 徹" userId="33296064-e4da-4a39-8a9b-7979342510de" providerId="ADAL" clId="{8AF105A0-2EB2-477D-A1AA-1B762F78F4A7}" dt="2021-10-01T00:50:56.815" v="2838"/>
          <ac:cxnSpMkLst>
            <pc:docMk/>
            <pc:sldMk cId="2319189342" sldId="263"/>
            <ac:cxnSpMk id="27" creationId="{86BAB1E4-289E-4F95-9242-D814DD6A466F}"/>
          </ac:cxnSpMkLst>
        </pc:cxnChg>
        <pc:cxnChg chg="mod">
          <ac:chgData name="斉藤 徹" userId="33296064-e4da-4a39-8a9b-7979342510de" providerId="ADAL" clId="{8AF105A0-2EB2-477D-A1AA-1B762F78F4A7}" dt="2021-10-01T00:50:56.815" v="2838"/>
          <ac:cxnSpMkLst>
            <pc:docMk/>
            <pc:sldMk cId="2319189342" sldId="263"/>
            <ac:cxnSpMk id="28" creationId="{3C404AFB-98FD-4F00-A72F-BE8FD3EF1EF7}"/>
          </ac:cxnSpMkLst>
        </pc:cxnChg>
        <pc:cxnChg chg="mod">
          <ac:chgData name="斉藤 徹" userId="33296064-e4da-4a39-8a9b-7979342510de" providerId="ADAL" clId="{8AF105A0-2EB2-477D-A1AA-1B762F78F4A7}" dt="2021-10-01T00:50:56.815" v="2838"/>
          <ac:cxnSpMkLst>
            <pc:docMk/>
            <pc:sldMk cId="2319189342" sldId="263"/>
            <ac:cxnSpMk id="29" creationId="{9222195E-5BAB-43D5-BE59-5FEA66388C28}"/>
          </ac:cxnSpMkLst>
        </pc:cxnChg>
        <pc:cxnChg chg="add mod">
          <ac:chgData name="斉藤 徹" userId="33296064-e4da-4a39-8a9b-7979342510de" providerId="ADAL" clId="{8AF105A0-2EB2-477D-A1AA-1B762F78F4A7}" dt="2021-10-01T01:01:11.541" v="2973" actId="164"/>
          <ac:cxnSpMkLst>
            <pc:docMk/>
            <pc:sldMk cId="2319189342" sldId="263"/>
            <ac:cxnSpMk id="37" creationId="{4B241A57-6CEF-41D8-B253-26810D5D458D}"/>
          </ac:cxnSpMkLst>
        </pc:cxnChg>
        <pc:cxnChg chg="add mod">
          <ac:chgData name="斉藤 徹" userId="33296064-e4da-4a39-8a9b-7979342510de" providerId="ADAL" clId="{8AF105A0-2EB2-477D-A1AA-1B762F78F4A7}" dt="2021-10-01T01:01:11.541" v="2973" actId="164"/>
          <ac:cxnSpMkLst>
            <pc:docMk/>
            <pc:sldMk cId="2319189342" sldId="263"/>
            <ac:cxnSpMk id="39" creationId="{D0123B55-45C1-45A2-A70B-726C1EB2AC9B}"/>
          </ac:cxnSpMkLst>
        </pc:cxnChg>
        <pc:cxnChg chg="add mod">
          <ac:chgData name="斉藤 徹" userId="33296064-e4da-4a39-8a9b-7979342510de" providerId="ADAL" clId="{8AF105A0-2EB2-477D-A1AA-1B762F78F4A7}" dt="2021-10-01T01:01:11.541" v="2973" actId="164"/>
          <ac:cxnSpMkLst>
            <pc:docMk/>
            <pc:sldMk cId="2319189342" sldId="263"/>
            <ac:cxnSpMk id="41" creationId="{76CDB0EE-84AF-46FE-957E-8037DB521B0B}"/>
          </ac:cxnSpMkLst>
        </pc:cxnChg>
        <pc:cxnChg chg="add del mod">
          <ac:chgData name="斉藤 徹" userId="33296064-e4da-4a39-8a9b-7979342510de" providerId="ADAL" clId="{8AF105A0-2EB2-477D-A1AA-1B762F78F4A7}" dt="2021-10-01T00:55:13.710" v="2909" actId="21"/>
          <ac:cxnSpMkLst>
            <pc:docMk/>
            <pc:sldMk cId="2319189342" sldId="263"/>
            <ac:cxnSpMk id="43" creationId="{2B02D7EB-79C7-454B-9328-99E6237EB4F9}"/>
          </ac:cxnSpMkLst>
        </pc:cxnChg>
        <pc:cxnChg chg="add del mod">
          <ac:chgData name="斉藤 徹" userId="33296064-e4da-4a39-8a9b-7979342510de" providerId="ADAL" clId="{8AF105A0-2EB2-477D-A1AA-1B762F78F4A7}" dt="2021-10-01T00:55:11.440" v="2908" actId="21"/>
          <ac:cxnSpMkLst>
            <pc:docMk/>
            <pc:sldMk cId="2319189342" sldId="263"/>
            <ac:cxnSpMk id="45" creationId="{47D4483D-7231-4ED1-AFCF-894B08AF0803}"/>
          </ac:cxnSpMkLst>
        </pc:cxnChg>
        <pc:cxnChg chg="add mod">
          <ac:chgData name="斉藤 徹" userId="33296064-e4da-4a39-8a9b-7979342510de" providerId="ADAL" clId="{8AF105A0-2EB2-477D-A1AA-1B762F78F4A7}" dt="2021-10-01T01:04:56.428" v="3319" actId="14100"/>
          <ac:cxnSpMkLst>
            <pc:docMk/>
            <pc:sldMk cId="2319189342" sldId="263"/>
            <ac:cxnSpMk id="51" creationId="{0938773A-7B1F-4963-B66C-28E137306349}"/>
          </ac:cxnSpMkLst>
        </pc:cxnChg>
        <pc:cxnChg chg="add mod">
          <ac:chgData name="斉藤 徹" userId="33296064-e4da-4a39-8a9b-7979342510de" providerId="ADAL" clId="{8AF105A0-2EB2-477D-A1AA-1B762F78F4A7}" dt="2021-10-01T01:01:11.541" v="2973" actId="164"/>
          <ac:cxnSpMkLst>
            <pc:docMk/>
            <pc:sldMk cId="2319189342" sldId="263"/>
            <ac:cxnSpMk id="53" creationId="{573F7A24-215B-479E-99F1-6ABC4734D600}"/>
          </ac:cxnSpMkLst>
        </pc:cxnChg>
        <pc:cxnChg chg="add mod">
          <ac:chgData name="斉藤 徹" userId="33296064-e4da-4a39-8a9b-7979342510de" providerId="ADAL" clId="{8AF105A0-2EB2-477D-A1AA-1B762F78F4A7}" dt="2021-10-01T01:01:11.541" v="2973" actId="164"/>
          <ac:cxnSpMkLst>
            <pc:docMk/>
            <pc:sldMk cId="2319189342" sldId="263"/>
            <ac:cxnSpMk id="55" creationId="{01339EEE-72D3-478A-B742-B0AE7A61954B}"/>
          </ac:cxnSpMkLst>
        </pc:cxnChg>
        <pc:cxnChg chg="add mod">
          <ac:chgData name="斉藤 徹" userId="33296064-e4da-4a39-8a9b-7979342510de" providerId="ADAL" clId="{8AF105A0-2EB2-477D-A1AA-1B762F78F4A7}" dt="2021-10-01T01:05:29.087" v="3323" actId="1582"/>
          <ac:cxnSpMkLst>
            <pc:docMk/>
            <pc:sldMk cId="2319189342" sldId="263"/>
            <ac:cxnSpMk id="57" creationId="{D101B2E0-0707-4CA7-99CA-B297DA31250C}"/>
          </ac:cxnSpMkLst>
        </pc:cxnChg>
        <pc:cxnChg chg="add del mod">
          <ac:chgData name="斉藤 徹" userId="33296064-e4da-4a39-8a9b-7979342510de" providerId="ADAL" clId="{8AF105A0-2EB2-477D-A1AA-1B762F78F4A7}" dt="2021-10-01T00:59:11.461" v="2958" actId="21"/>
          <ac:cxnSpMkLst>
            <pc:docMk/>
            <pc:sldMk cId="2319189342" sldId="263"/>
            <ac:cxnSpMk id="62" creationId="{DC77553E-84AD-4154-B141-2426E5BFC4A0}"/>
          </ac:cxnSpMkLst>
        </pc:cxnChg>
        <pc:cxnChg chg="add mod">
          <ac:chgData name="斉藤 徹" userId="33296064-e4da-4a39-8a9b-7979342510de" providerId="ADAL" clId="{8AF105A0-2EB2-477D-A1AA-1B762F78F4A7}" dt="2021-10-01T01:01:11.541" v="2973" actId="164"/>
          <ac:cxnSpMkLst>
            <pc:docMk/>
            <pc:sldMk cId="2319189342" sldId="263"/>
            <ac:cxnSpMk id="64" creationId="{1ADFC9F9-7B64-495A-A145-AFB30F3B5150}"/>
          </ac:cxnSpMkLst>
        </pc:cxnChg>
      </pc:sldChg>
      <pc:sldChg chg="addSp delSp modSp new mod">
        <pc:chgData name="斉藤 徹" userId="33296064-e4da-4a39-8a9b-7979342510de" providerId="ADAL" clId="{8AF105A0-2EB2-477D-A1AA-1B762F78F4A7}" dt="2021-10-01T06:12:19.401" v="8232" actId="1038"/>
        <pc:sldMkLst>
          <pc:docMk/>
          <pc:sldMk cId="2942151250" sldId="264"/>
        </pc:sldMkLst>
        <pc:spChg chg="mod">
          <ac:chgData name="斉藤 徹" userId="33296064-e4da-4a39-8a9b-7979342510de" providerId="ADAL" clId="{8AF105A0-2EB2-477D-A1AA-1B762F78F4A7}" dt="2021-10-01T01:47:26.664" v="4463" actId="20577"/>
          <ac:spMkLst>
            <pc:docMk/>
            <pc:sldMk cId="2942151250" sldId="264"/>
            <ac:spMk id="2" creationId="{264860D1-7C55-4E15-B6BC-B5DBC32E432F}"/>
          </ac:spMkLst>
        </pc:spChg>
        <pc:spChg chg="mod">
          <ac:chgData name="斉藤 徹" userId="33296064-e4da-4a39-8a9b-7979342510de" providerId="ADAL" clId="{8AF105A0-2EB2-477D-A1AA-1B762F78F4A7}" dt="2021-10-01T01:57:28.757" v="4760" actId="5793"/>
          <ac:spMkLst>
            <pc:docMk/>
            <pc:sldMk cId="2942151250" sldId="264"/>
            <ac:spMk id="3" creationId="{44225F47-82A8-4958-9F0D-0A55253BC9AE}"/>
          </ac:spMkLst>
        </pc:spChg>
        <pc:spChg chg="add mod">
          <ac:chgData name="斉藤 徹" userId="33296064-e4da-4a39-8a9b-7979342510de" providerId="ADAL" clId="{8AF105A0-2EB2-477D-A1AA-1B762F78F4A7}" dt="2021-10-01T02:46:00.648" v="5814" actId="1035"/>
          <ac:spMkLst>
            <pc:docMk/>
            <pc:sldMk cId="2942151250" sldId="264"/>
            <ac:spMk id="4" creationId="{6E2B7B69-A76C-4788-B01A-D9E9F5C6ED19}"/>
          </ac:spMkLst>
        </pc:spChg>
        <pc:spChg chg="add mod">
          <ac:chgData name="斉藤 徹" userId="33296064-e4da-4a39-8a9b-7979342510de" providerId="ADAL" clId="{8AF105A0-2EB2-477D-A1AA-1B762F78F4A7}" dt="2021-10-01T02:46:00.648" v="5814" actId="1035"/>
          <ac:spMkLst>
            <pc:docMk/>
            <pc:sldMk cId="2942151250" sldId="264"/>
            <ac:spMk id="5" creationId="{BE179B42-176A-4AD5-9D27-7DCEA05537D4}"/>
          </ac:spMkLst>
        </pc:spChg>
        <pc:spChg chg="add mod">
          <ac:chgData name="斉藤 徹" userId="33296064-e4da-4a39-8a9b-7979342510de" providerId="ADAL" clId="{8AF105A0-2EB2-477D-A1AA-1B762F78F4A7}" dt="2021-10-01T02:46:00.648" v="5814" actId="1035"/>
          <ac:spMkLst>
            <pc:docMk/>
            <pc:sldMk cId="2942151250" sldId="264"/>
            <ac:spMk id="6" creationId="{F1854D90-E3A1-43E7-A3F2-250D2B8E77E6}"/>
          </ac:spMkLst>
        </pc:spChg>
        <pc:spChg chg="add del mod">
          <ac:chgData name="斉藤 徹" userId="33296064-e4da-4a39-8a9b-7979342510de" providerId="ADAL" clId="{8AF105A0-2EB2-477D-A1AA-1B762F78F4A7}" dt="2021-10-01T01:48:43.525" v="4519" actId="21"/>
          <ac:spMkLst>
            <pc:docMk/>
            <pc:sldMk cId="2942151250" sldId="264"/>
            <ac:spMk id="7" creationId="{86BD6356-8708-46F2-861B-13439D9A1CE9}"/>
          </ac:spMkLst>
        </pc:spChg>
        <pc:spChg chg="add del mod">
          <ac:chgData name="斉藤 徹" userId="33296064-e4da-4a39-8a9b-7979342510de" providerId="ADAL" clId="{8AF105A0-2EB2-477D-A1AA-1B762F78F4A7}" dt="2021-10-01T01:48:44.840" v="4520" actId="21"/>
          <ac:spMkLst>
            <pc:docMk/>
            <pc:sldMk cId="2942151250" sldId="264"/>
            <ac:spMk id="8" creationId="{E462D488-ACDC-46E0-A9D7-B5ECBC366DF6}"/>
          </ac:spMkLst>
        </pc:spChg>
        <pc:spChg chg="add del mod">
          <ac:chgData name="斉藤 徹" userId="33296064-e4da-4a39-8a9b-7979342510de" providerId="ADAL" clId="{8AF105A0-2EB2-477D-A1AA-1B762F78F4A7}" dt="2021-10-01T01:48:48.849" v="4522" actId="21"/>
          <ac:spMkLst>
            <pc:docMk/>
            <pc:sldMk cId="2942151250" sldId="264"/>
            <ac:spMk id="9" creationId="{63BAB614-372D-444D-971C-F52C13AF9B4E}"/>
          </ac:spMkLst>
        </pc:spChg>
        <pc:spChg chg="add del mod">
          <ac:chgData name="斉藤 徹" userId="33296064-e4da-4a39-8a9b-7979342510de" providerId="ADAL" clId="{8AF105A0-2EB2-477D-A1AA-1B762F78F4A7}" dt="2021-10-01T01:48:47.465" v="4521" actId="21"/>
          <ac:spMkLst>
            <pc:docMk/>
            <pc:sldMk cId="2942151250" sldId="264"/>
            <ac:spMk id="10" creationId="{60EB425A-ED5C-4609-B1EB-0BB4BC1B6712}"/>
          </ac:spMkLst>
        </pc:spChg>
        <pc:spChg chg="add mod">
          <ac:chgData name="斉藤 徹" userId="33296064-e4da-4a39-8a9b-7979342510de" providerId="ADAL" clId="{8AF105A0-2EB2-477D-A1AA-1B762F78F4A7}" dt="2021-10-01T02:46:00.648" v="5814" actId="1035"/>
          <ac:spMkLst>
            <pc:docMk/>
            <pc:sldMk cId="2942151250" sldId="264"/>
            <ac:spMk id="11" creationId="{50D6DB40-2678-4A3F-80D1-A8120757ED76}"/>
          </ac:spMkLst>
        </pc:spChg>
        <pc:spChg chg="mod">
          <ac:chgData name="斉藤 徹" userId="33296064-e4da-4a39-8a9b-7979342510de" providerId="ADAL" clId="{8AF105A0-2EB2-477D-A1AA-1B762F78F4A7}" dt="2021-10-01T01:48:35.263" v="4517"/>
          <ac:spMkLst>
            <pc:docMk/>
            <pc:sldMk cId="2942151250" sldId="264"/>
            <ac:spMk id="13" creationId="{7A9B9F7B-A11B-47E1-96BC-77144056225E}"/>
          </ac:spMkLst>
        </pc:spChg>
        <pc:spChg chg="mod">
          <ac:chgData name="斉藤 徹" userId="33296064-e4da-4a39-8a9b-7979342510de" providerId="ADAL" clId="{8AF105A0-2EB2-477D-A1AA-1B762F78F4A7}" dt="2021-10-01T01:48:35.263" v="4517"/>
          <ac:spMkLst>
            <pc:docMk/>
            <pc:sldMk cId="2942151250" sldId="264"/>
            <ac:spMk id="14" creationId="{723B3A59-C3B2-4400-B973-89917639083D}"/>
          </ac:spMkLst>
        </pc:spChg>
        <pc:spChg chg="mod">
          <ac:chgData name="斉藤 徹" userId="33296064-e4da-4a39-8a9b-7979342510de" providerId="ADAL" clId="{8AF105A0-2EB2-477D-A1AA-1B762F78F4A7}" dt="2021-10-01T01:48:55.807" v="4523" actId="20577"/>
          <ac:spMkLst>
            <pc:docMk/>
            <pc:sldMk cId="2942151250" sldId="264"/>
            <ac:spMk id="15" creationId="{AE57BC34-A424-43B2-A59F-79096F0B16FF}"/>
          </ac:spMkLst>
        </pc:spChg>
        <pc:spChg chg="add mod">
          <ac:chgData name="斉藤 徹" userId="33296064-e4da-4a39-8a9b-7979342510de" providerId="ADAL" clId="{8AF105A0-2EB2-477D-A1AA-1B762F78F4A7}" dt="2021-10-01T02:46:00.648" v="5814" actId="1035"/>
          <ac:spMkLst>
            <pc:docMk/>
            <pc:sldMk cId="2942151250" sldId="264"/>
            <ac:spMk id="16" creationId="{71EB40F7-5004-4D00-A470-2F5F996F6411}"/>
          </ac:spMkLst>
        </pc:spChg>
        <pc:spChg chg="add del mod">
          <ac:chgData name="斉藤 徹" userId="33296064-e4da-4a39-8a9b-7979342510de" providerId="ADAL" clId="{8AF105A0-2EB2-477D-A1AA-1B762F78F4A7}" dt="2021-10-01T01:49:20.170" v="4529" actId="21"/>
          <ac:spMkLst>
            <pc:docMk/>
            <pc:sldMk cId="2942151250" sldId="264"/>
            <ac:spMk id="19" creationId="{42127EA1-6EDE-4850-B8B4-BA093357A970}"/>
          </ac:spMkLst>
        </pc:spChg>
        <pc:spChg chg="add mod">
          <ac:chgData name="斉藤 徹" userId="33296064-e4da-4a39-8a9b-7979342510de" providerId="ADAL" clId="{8AF105A0-2EB2-477D-A1AA-1B762F78F4A7}" dt="2021-10-01T02:46:00.648" v="5814" actId="1035"/>
          <ac:spMkLst>
            <pc:docMk/>
            <pc:sldMk cId="2942151250" sldId="264"/>
            <ac:spMk id="20" creationId="{BB49E3E5-D13B-4A30-868C-2A3BF2C7A876}"/>
          </ac:spMkLst>
        </pc:spChg>
        <pc:spChg chg="add del mod">
          <ac:chgData name="斉藤 徹" userId="33296064-e4da-4a39-8a9b-7979342510de" providerId="ADAL" clId="{8AF105A0-2EB2-477D-A1AA-1B762F78F4A7}" dt="2021-10-01T01:49:06.842" v="4526" actId="21"/>
          <ac:spMkLst>
            <pc:docMk/>
            <pc:sldMk cId="2942151250" sldId="264"/>
            <ac:spMk id="22" creationId="{3B55FBBB-8654-4270-A90C-07739ED59D9D}"/>
          </ac:spMkLst>
        </pc:spChg>
        <pc:spChg chg="add del mod">
          <ac:chgData name="斉藤 徹" userId="33296064-e4da-4a39-8a9b-7979342510de" providerId="ADAL" clId="{8AF105A0-2EB2-477D-A1AA-1B762F78F4A7}" dt="2021-10-01T01:49:11.033" v="4527" actId="21"/>
          <ac:spMkLst>
            <pc:docMk/>
            <pc:sldMk cId="2942151250" sldId="264"/>
            <ac:spMk id="26" creationId="{8077EE15-6E00-44A8-BE3F-158A9D119D9F}"/>
          </ac:spMkLst>
        </pc:spChg>
        <pc:spChg chg="add del mod">
          <ac:chgData name="斉藤 徹" userId="33296064-e4da-4a39-8a9b-7979342510de" providerId="ADAL" clId="{8AF105A0-2EB2-477D-A1AA-1B762F78F4A7}" dt="2021-10-01T01:49:13.392" v="4528" actId="21"/>
          <ac:spMkLst>
            <pc:docMk/>
            <pc:sldMk cId="2942151250" sldId="264"/>
            <ac:spMk id="27" creationId="{3DA20158-738A-4A08-A073-F86BC69EA937}"/>
          </ac:spMkLst>
        </pc:spChg>
        <pc:spChg chg="add del mod">
          <ac:chgData name="斉藤 徹" userId="33296064-e4da-4a39-8a9b-7979342510de" providerId="ADAL" clId="{8AF105A0-2EB2-477D-A1AA-1B762F78F4A7}" dt="2021-10-01T01:48:41.800" v="4518" actId="21"/>
          <ac:spMkLst>
            <pc:docMk/>
            <pc:sldMk cId="2942151250" sldId="264"/>
            <ac:spMk id="28" creationId="{C708142D-85F4-4DE0-9DF8-560D1C18AE3C}"/>
          </ac:spMkLst>
        </pc:spChg>
        <pc:spChg chg="add mod">
          <ac:chgData name="斉藤 徹" userId="33296064-e4da-4a39-8a9b-7979342510de" providerId="ADAL" clId="{8AF105A0-2EB2-477D-A1AA-1B762F78F4A7}" dt="2021-10-01T06:10:09.435" v="8206" actId="20577"/>
          <ac:spMkLst>
            <pc:docMk/>
            <pc:sldMk cId="2942151250" sldId="264"/>
            <ac:spMk id="29" creationId="{CE955E57-5DCC-4C41-B0C1-674F8CF09EF2}"/>
          </ac:spMkLst>
        </pc:spChg>
        <pc:spChg chg="add mod">
          <ac:chgData name="斉藤 徹" userId="33296064-e4da-4a39-8a9b-7979342510de" providerId="ADAL" clId="{8AF105A0-2EB2-477D-A1AA-1B762F78F4A7}" dt="2021-10-01T06:10:19.650" v="8209" actId="20577"/>
          <ac:spMkLst>
            <pc:docMk/>
            <pc:sldMk cId="2942151250" sldId="264"/>
            <ac:spMk id="37" creationId="{182AD373-CC09-4A9A-B854-596B11E27589}"/>
          </ac:spMkLst>
        </pc:spChg>
        <pc:spChg chg="add mod">
          <ac:chgData name="斉藤 徹" userId="33296064-e4da-4a39-8a9b-7979342510de" providerId="ADAL" clId="{8AF105A0-2EB2-477D-A1AA-1B762F78F4A7}" dt="2021-10-01T06:10:26.015" v="8212" actId="20577"/>
          <ac:spMkLst>
            <pc:docMk/>
            <pc:sldMk cId="2942151250" sldId="264"/>
            <ac:spMk id="38" creationId="{EF5437A0-8F4D-4699-A322-BCE595479E76}"/>
          </ac:spMkLst>
        </pc:spChg>
        <pc:spChg chg="add mod">
          <ac:chgData name="斉藤 徹" userId="33296064-e4da-4a39-8a9b-7979342510de" providerId="ADAL" clId="{8AF105A0-2EB2-477D-A1AA-1B762F78F4A7}" dt="2021-10-01T02:47:45.206" v="5859" actId="1035"/>
          <ac:spMkLst>
            <pc:docMk/>
            <pc:sldMk cId="2942151250" sldId="264"/>
            <ac:spMk id="39" creationId="{3642A933-D5FD-4EED-83C6-1DA3B31992B0}"/>
          </ac:spMkLst>
        </pc:spChg>
        <pc:spChg chg="add mod">
          <ac:chgData name="斉藤 徹" userId="33296064-e4da-4a39-8a9b-7979342510de" providerId="ADAL" clId="{8AF105A0-2EB2-477D-A1AA-1B762F78F4A7}" dt="2021-10-01T02:51:59.722" v="6075" actId="14100"/>
          <ac:spMkLst>
            <pc:docMk/>
            <pc:sldMk cId="2942151250" sldId="264"/>
            <ac:spMk id="42" creationId="{4157136A-ABA1-45A4-A37B-ACB49E98FCFB}"/>
          </ac:spMkLst>
        </pc:spChg>
        <pc:spChg chg="add mod">
          <ac:chgData name="斉藤 徹" userId="33296064-e4da-4a39-8a9b-7979342510de" providerId="ADAL" clId="{8AF105A0-2EB2-477D-A1AA-1B762F78F4A7}" dt="2021-10-01T03:38:04.463" v="7266" actId="1076"/>
          <ac:spMkLst>
            <pc:docMk/>
            <pc:sldMk cId="2942151250" sldId="264"/>
            <ac:spMk id="43" creationId="{9574AA0E-E725-457A-93F7-739D842C23A1}"/>
          </ac:spMkLst>
        </pc:spChg>
        <pc:grpChg chg="add del mod">
          <ac:chgData name="斉藤 徹" userId="33296064-e4da-4a39-8a9b-7979342510de" providerId="ADAL" clId="{8AF105A0-2EB2-477D-A1AA-1B762F78F4A7}" dt="2021-10-01T01:49:02.359" v="4525" actId="21"/>
          <ac:grpSpMkLst>
            <pc:docMk/>
            <pc:sldMk cId="2942151250" sldId="264"/>
            <ac:grpSpMk id="12" creationId="{4126057A-01B2-4CC5-A4BB-E6C9EBC95BE0}"/>
          </ac:grpSpMkLst>
        </pc:grpChg>
        <pc:cxnChg chg="add mod">
          <ac:chgData name="斉藤 徹" userId="33296064-e4da-4a39-8a9b-7979342510de" providerId="ADAL" clId="{8AF105A0-2EB2-477D-A1AA-1B762F78F4A7}" dt="2021-10-01T02:46:00.648" v="5814" actId="1035"/>
          <ac:cxnSpMkLst>
            <pc:docMk/>
            <pc:sldMk cId="2942151250" sldId="264"/>
            <ac:cxnSpMk id="17" creationId="{D58575F8-B58B-4751-9C10-296AE35F6A7C}"/>
          </ac:cxnSpMkLst>
        </pc:cxnChg>
        <pc:cxnChg chg="add mod">
          <ac:chgData name="斉藤 徹" userId="33296064-e4da-4a39-8a9b-7979342510de" providerId="ADAL" clId="{8AF105A0-2EB2-477D-A1AA-1B762F78F4A7}" dt="2021-10-01T02:46:00.648" v="5814" actId="1035"/>
          <ac:cxnSpMkLst>
            <pc:docMk/>
            <pc:sldMk cId="2942151250" sldId="264"/>
            <ac:cxnSpMk id="18" creationId="{38E679AB-E1F8-43A6-81EA-F5088F845E11}"/>
          </ac:cxnSpMkLst>
        </pc:cxnChg>
        <pc:cxnChg chg="add mod">
          <ac:chgData name="斉藤 徹" userId="33296064-e4da-4a39-8a9b-7979342510de" providerId="ADAL" clId="{8AF105A0-2EB2-477D-A1AA-1B762F78F4A7}" dt="2021-10-01T02:46:00.648" v="5814" actId="1035"/>
          <ac:cxnSpMkLst>
            <pc:docMk/>
            <pc:sldMk cId="2942151250" sldId="264"/>
            <ac:cxnSpMk id="21" creationId="{53BE9C69-A497-446B-ACD2-629FC4D678AC}"/>
          </ac:cxnSpMkLst>
        </pc:cxnChg>
        <pc:cxnChg chg="add del mod">
          <ac:chgData name="斉藤 徹" userId="33296064-e4da-4a39-8a9b-7979342510de" providerId="ADAL" clId="{8AF105A0-2EB2-477D-A1AA-1B762F78F4A7}" dt="2021-10-01T01:49:20.170" v="4529" actId="21"/>
          <ac:cxnSpMkLst>
            <pc:docMk/>
            <pc:sldMk cId="2942151250" sldId="264"/>
            <ac:cxnSpMk id="23" creationId="{056EB5AC-F110-47C5-95A3-610D0E42EF6F}"/>
          </ac:cxnSpMkLst>
        </pc:cxnChg>
        <pc:cxnChg chg="add del mod">
          <ac:chgData name="斉藤 徹" userId="33296064-e4da-4a39-8a9b-7979342510de" providerId="ADAL" clId="{8AF105A0-2EB2-477D-A1AA-1B762F78F4A7}" dt="2021-10-01T01:57:52.983" v="4766" actId="21"/>
          <ac:cxnSpMkLst>
            <pc:docMk/>
            <pc:sldMk cId="2942151250" sldId="264"/>
            <ac:cxnSpMk id="24" creationId="{6DA0DA7E-0792-4566-810B-30D24D5AFAAB}"/>
          </ac:cxnSpMkLst>
        </pc:cxnChg>
        <pc:cxnChg chg="add del mod">
          <ac:chgData name="斉藤 徹" userId="33296064-e4da-4a39-8a9b-7979342510de" providerId="ADAL" clId="{8AF105A0-2EB2-477D-A1AA-1B762F78F4A7}" dt="2021-10-01T01:57:50.872" v="4765" actId="21"/>
          <ac:cxnSpMkLst>
            <pc:docMk/>
            <pc:sldMk cId="2942151250" sldId="264"/>
            <ac:cxnSpMk id="25" creationId="{89290387-04A1-4220-B3F3-6614F5E2F4C5}"/>
          </ac:cxnSpMkLst>
        </pc:cxnChg>
        <pc:cxnChg chg="add mod">
          <ac:chgData name="斉藤 徹" userId="33296064-e4da-4a39-8a9b-7979342510de" providerId="ADAL" clId="{8AF105A0-2EB2-477D-A1AA-1B762F78F4A7}" dt="2021-10-01T06:10:39.756" v="8220" actId="1038"/>
          <ac:cxnSpMkLst>
            <pc:docMk/>
            <pc:sldMk cId="2942151250" sldId="264"/>
            <ac:cxnSpMk id="31" creationId="{9570C6D8-C8C8-4099-A5C2-7E3D2DAEACF7}"/>
          </ac:cxnSpMkLst>
        </pc:cxnChg>
        <pc:cxnChg chg="add mod">
          <ac:chgData name="斉藤 徹" userId="33296064-e4da-4a39-8a9b-7979342510de" providerId="ADAL" clId="{8AF105A0-2EB2-477D-A1AA-1B762F78F4A7}" dt="2021-10-01T06:10:49.876" v="8227" actId="1038"/>
          <ac:cxnSpMkLst>
            <pc:docMk/>
            <pc:sldMk cId="2942151250" sldId="264"/>
            <ac:cxnSpMk id="33" creationId="{C1C1BF1A-859C-422F-BDD9-5E4C5F3B5D30}"/>
          </ac:cxnSpMkLst>
        </pc:cxnChg>
        <pc:cxnChg chg="add mod">
          <ac:chgData name="斉藤 徹" userId="33296064-e4da-4a39-8a9b-7979342510de" providerId="ADAL" clId="{8AF105A0-2EB2-477D-A1AA-1B762F78F4A7}" dt="2021-10-01T06:12:19.401" v="8232" actId="1038"/>
          <ac:cxnSpMkLst>
            <pc:docMk/>
            <pc:sldMk cId="2942151250" sldId="264"/>
            <ac:cxnSpMk id="35" creationId="{E6E32860-50B0-46E8-8014-89A876E00ABD}"/>
          </ac:cxnSpMkLst>
        </pc:cxnChg>
        <pc:cxnChg chg="add mod">
          <ac:chgData name="斉藤 徹" userId="33296064-e4da-4a39-8a9b-7979342510de" providerId="ADAL" clId="{8AF105A0-2EB2-477D-A1AA-1B762F78F4A7}" dt="2021-10-01T02:04:08.277" v="4929" actId="1582"/>
          <ac:cxnSpMkLst>
            <pc:docMk/>
            <pc:sldMk cId="2942151250" sldId="264"/>
            <ac:cxnSpMk id="41" creationId="{714A5155-0F85-4CFF-ADEC-EAB5EC710EA7}"/>
          </ac:cxnSpMkLst>
        </pc:cxnChg>
      </pc:sldChg>
      <pc:sldChg chg="addSp delSp modSp new mod">
        <pc:chgData name="斉藤 徹" userId="33296064-e4da-4a39-8a9b-7979342510de" providerId="ADAL" clId="{8AF105A0-2EB2-477D-A1AA-1B762F78F4A7}" dt="2021-10-01T02:32:29.912" v="5618" actId="14100"/>
        <pc:sldMkLst>
          <pc:docMk/>
          <pc:sldMk cId="2349275622" sldId="265"/>
        </pc:sldMkLst>
        <pc:spChg chg="mod">
          <ac:chgData name="斉藤 徹" userId="33296064-e4da-4a39-8a9b-7979342510de" providerId="ADAL" clId="{8AF105A0-2EB2-477D-A1AA-1B762F78F4A7}" dt="2021-10-01T02:05:32.237" v="4972" actId="404"/>
          <ac:spMkLst>
            <pc:docMk/>
            <pc:sldMk cId="2349275622" sldId="265"/>
            <ac:spMk id="2" creationId="{3933B2FD-668F-4012-9D40-735B5002DCE4}"/>
          </ac:spMkLst>
        </pc:spChg>
        <pc:spChg chg="mod">
          <ac:chgData name="斉藤 徹" userId="33296064-e4da-4a39-8a9b-7979342510de" providerId="ADAL" clId="{8AF105A0-2EB2-477D-A1AA-1B762F78F4A7}" dt="2021-10-01T02:06:22.100" v="5056" actId="14100"/>
          <ac:spMkLst>
            <pc:docMk/>
            <pc:sldMk cId="2349275622" sldId="265"/>
            <ac:spMk id="3" creationId="{18457A85-0260-4F00-AC8F-1DEC0309926E}"/>
          </ac:spMkLst>
        </pc:spChg>
        <pc:spChg chg="add mod ord">
          <ac:chgData name="斉藤 徹" userId="33296064-e4da-4a39-8a9b-7979342510de" providerId="ADAL" clId="{8AF105A0-2EB2-477D-A1AA-1B762F78F4A7}" dt="2021-10-01T02:29:23.871" v="5557" actId="207"/>
          <ac:spMkLst>
            <pc:docMk/>
            <pc:sldMk cId="2349275622" sldId="265"/>
            <ac:spMk id="4" creationId="{9E8A1440-4EEF-4287-8DC9-F84BE5477B43}"/>
          </ac:spMkLst>
        </pc:spChg>
        <pc:spChg chg="add mod ord">
          <ac:chgData name="斉藤 徹" userId="33296064-e4da-4a39-8a9b-7979342510de" providerId="ADAL" clId="{8AF105A0-2EB2-477D-A1AA-1B762F78F4A7}" dt="2021-10-01T02:17:19.257" v="5312" actId="167"/>
          <ac:spMkLst>
            <pc:docMk/>
            <pc:sldMk cId="2349275622" sldId="265"/>
            <ac:spMk id="5" creationId="{86364D97-D071-498B-BD48-C089495448BC}"/>
          </ac:spMkLst>
        </pc:spChg>
        <pc:spChg chg="add mod ord">
          <ac:chgData name="斉藤 徹" userId="33296064-e4da-4a39-8a9b-7979342510de" providerId="ADAL" clId="{8AF105A0-2EB2-477D-A1AA-1B762F78F4A7}" dt="2021-10-01T02:19:11.797" v="5325" actId="167"/>
          <ac:spMkLst>
            <pc:docMk/>
            <pc:sldMk cId="2349275622" sldId="265"/>
            <ac:spMk id="6" creationId="{A65251BC-A8CE-42C0-A23C-E5204E4A8136}"/>
          </ac:spMkLst>
        </pc:spChg>
        <pc:spChg chg="add mod ord">
          <ac:chgData name="斉藤 徹" userId="33296064-e4da-4a39-8a9b-7979342510de" providerId="ADAL" clId="{8AF105A0-2EB2-477D-A1AA-1B762F78F4A7}" dt="2021-10-01T02:18:54.846" v="5323" actId="167"/>
          <ac:spMkLst>
            <pc:docMk/>
            <pc:sldMk cId="2349275622" sldId="265"/>
            <ac:spMk id="7" creationId="{A6F1CEE9-D827-420F-BB0B-69F571E6BE9D}"/>
          </ac:spMkLst>
        </pc:spChg>
        <pc:spChg chg="add mod">
          <ac:chgData name="斉藤 徹" userId="33296064-e4da-4a39-8a9b-7979342510de" providerId="ADAL" clId="{8AF105A0-2EB2-477D-A1AA-1B762F78F4A7}" dt="2021-10-01T02:20:26.356" v="5335" actId="14100"/>
          <ac:spMkLst>
            <pc:docMk/>
            <pc:sldMk cId="2349275622" sldId="265"/>
            <ac:spMk id="8" creationId="{298881D0-FBE3-45F2-B106-34D2B77371A0}"/>
          </ac:spMkLst>
        </pc:spChg>
        <pc:spChg chg="add mod">
          <ac:chgData name="斉藤 徹" userId="33296064-e4da-4a39-8a9b-7979342510de" providerId="ADAL" clId="{8AF105A0-2EB2-477D-A1AA-1B762F78F4A7}" dt="2021-10-01T02:21:13.105" v="5341" actId="693"/>
          <ac:spMkLst>
            <pc:docMk/>
            <pc:sldMk cId="2349275622" sldId="265"/>
            <ac:spMk id="9" creationId="{A1A5D5B6-EB61-4392-AB57-2F3E1CFB2432}"/>
          </ac:spMkLst>
        </pc:spChg>
        <pc:spChg chg="add mod">
          <ac:chgData name="斉藤 徹" userId="33296064-e4da-4a39-8a9b-7979342510de" providerId="ADAL" clId="{8AF105A0-2EB2-477D-A1AA-1B762F78F4A7}" dt="2021-10-01T02:21:46.730" v="5352" actId="1037"/>
          <ac:spMkLst>
            <pc:docMk/>
            <pc:sldMk cId="2349275622" sldId="265"/>
            <ac:spMk id="10" creationId="{350FCE3F-3540-4F1B-8509-33A2CF1898C7}"/>
          </ac:spMkLst>
        </pc:spChg>
        <pc:spChg chg="add del">
          <ac:chgData name="斉藤 徹" userId="33296064-e4da-4a39-8a9b-7979342510de" providerId="ADAL" clId="{8AF105A0-2EB2-477D-A1AA-1B762F78F4A7}" dt="2021-10-01T02:22:21.472" v="5355" actId="21"/>
          <ac:spMkLst>
            <pc:docMk/>
            <pc:sldMk cId="2349275622" sldId="265"/>
            <ac:spMk id="11" creationId="{AE820AA4-AC59-44BC-B06E-5E067821F425}"/>
          </ac:spMkLst>
        </pc:spChg>
        <pc:spChg chg="add mod ord">
          <ac:chgData name="斉藤 徹" userId="33296064-e4da-4a39-8a9b-7979342510de" providerId="ADAL" clId="{8AF105A0-2EB2-477D-A1AA-1B762F78F4A7}" dt="2021-10-01T02:31:39.639" v="5610" actId="1076"/>
          <ac:spMkLst>
            <pc:docMk/>
            <pc:sldMk cId="2349275622" sldId="265"/>
            <ac:spMk id="12" creationId="{9DF3E178-356D-4DCD-83CB-94D572469E6B}"/>
          </ac:spMkLst>
        </pc:spChg>
        <pc:spChg chg="add mod">
          <ac:chgData name="斉藤 徹" userId="33296064-e4da-4a39-8a9b-7979342510de" providerId="ADAL" clId="{8AF105A0-2EB2-477D-A1AA-1B762F78F4A7}" dt="2021-10-01T02:31:39.639" v="5610" actId="1076"/>
          <ac:spMkLst>
            <pc:docMk/>
            <pc:sldMk cId="2349275622" sldId="265"/>
            <ac:spMk id="13" creationId="{264D51F8-0ACF-4CDC-8238-0D0DDBA10945}"/>
          </ac:spMkLst>
        </pc:spChg>
        <pc:spChg chg="add mod">
          <ac:chgData name="斉藤 徹" userId="33296064-e4da-4a39-8a9b-7979342510de" providerId="ADAL" clId="{8AF105A0-2EB2-477D-A1AA-1B762F78F4A7}" dt="2021-10-01T02:31:39.639" v="5610" actId="1076"/>
          <ac:spMkLst>
            <pc:docMk/>
            <pc:sldMk cId="2349275622" sldId="265"/>
            <ac:spMk id="14" creationId="{988B0A85-0583-4C33-8672-16DE808B35E6}"/>
          </ac:spMkLst>
        </pc:spChg>
        <pc:spChg chg="add mod">
          <ac:chgData name="斉藤 徹" userId="33296064-e4da-4a39-8a9b-7979342510de" providerId="ADAL" clId="{8AF105A0-2EB2-477D-A1AA-1B762F78F4A7}" dt="2021-10-01T02:31:39.639" v="5610" actId="1076"/>
          <ac:spMkLst>
            <pc:docMk/>
            <pc:sldMk cId="2349275622" sldId="265"/>
            <ac:spMk id="15" creationId="{C59A9A64-7F38-487D-9792-2E497D5035C7}"/>
          </ac:spMkLst>
        </pc:spChg>
        <pc:spChg chg="add mod">
          <ac:chgData name="斉藤 徹" userId="33296064-e4da-4a39-8a9b-7979342510de" providerId="ADAL" clId="{8AF105A0-2EB2-477D-A1AA-1B762F78F4A7}" dt="2021-10-01T02:31:39.639" v="5610" actId="1076"/>
          <ac:spMkLst>
            <pc:docMk/>
            <pc:sldMk cId="2349275622" sldId="265"/>
            <ac:spMk id="16" creationId="{3FE04C07-879E-4641-B7B9-454B0E16097F}"/>
          </ac:spMkLst>
        </pc:spChg>
        <pc:spChg chg="add mod">
          <ac:chgData name="斉藤 徹" userId="33296064-e4da-4a39-8a9b-7979342510de" providerId="ADAL" clId="{8AF105A0-2EB2-477D-A1AA-1B762F78F4A7}" dt="2021-10-01T02:31:39.639" v="5610" actId="1076"/>
          <ac:spMkLst>
            <pc:docMk/>
            <pc:sldMk cId="2349275622" sldId="265"/>
            <ac:spMk id="17" creationId="{E7840A40-870C-4C16-A181-F123FF0E9B69}"/>
          </ac:spMkLst>
        </pc:spChg>
        <pc:spChg chg="add mod">
          <ac:chgData name="斉藤 徹" userId="33296064-e4da-4a39-8a9b-7979342510de" providerId="ADAL" clId="{8AF105A0-2EB2-477D-A1AA-1B762F78F4A7}" dt="2021-10-01T02:30:41.443" v="5594" actId="14100"/>
          <ac:spMkLst>
            <pc:docMk/>
            <pc:sldMk cId="2349275622" sldId="265"/>
            <ac:spMk id="18" creationId="{C1ECA17F-D2FD-4AD8-B719-A109C0CE1078}"/>
          </ac:spMkLst>
        </pc:spChg>
        <pc:spChg chg="add mod">
          <ac:chgData name="斉藤 徹" userId="33296064-e4da-4a39-8a9b-7979342510de" providerId="ADAL" clId="{8AF105A0-2EB2-477D-A1AA-1B762F78F4A7}" dt="2021-10-01T02:31:01.524" v="5609" actId="20577"/>
          <ac:spMkLst>
            <pc:docMk/>
            <pc:sldMk cId="2349275622" sldId="265"/>
            <ac:spMk id="19" creationId="{DB916955-8AA5-49A0-9BBC-8E52C17C7C81}"/>
          </ac:spMkLst>
        </pc:spChg>
        <pc:cxnChg chg="add mod">
          <ac:chgData name="斉藤 徹" userId="33296064-e4da-4a39-8a9b-7979342510de" providerId="ADAL" clId="{8AF105A0-2EB2-477D-A1AA-1B762F78F4A7}" dt="2021-10-01T02:32:07.783" v="5612" actId="693"/>
          <ac:cxnSpMkLst>
            <pc:docMk/>
            <pc:sldMk cId="2349275622" sldId="265"/>
            <ac:cxnSpMk id="21" creationId="{918A5CBA-DAB1-4DBC-B574-DAFB82F602FB}"/>
          </ac:cxnSpMkLst>
        </pc:cxnChg>
        <pc:cxnChg chg="add mod">
          <ac:chgData name="斉藤 徹" userId="33296064-e4da-4a39-8a9b-7979342510de" providerId="ADAL" clId="{8AF105A0-2EB2-477D-A1AA-1B762F78F4A7}" dt="2021-10-01T02:32:20.491" v="5615" actId="14100"/>
          <ac:cxnSpMkLst>
            <pc:docMk/>
            <pc:sldMk cId="2349275622" sldId="265"/>
            <ac:cxnSpMk id="22" creationId="{470747CB-7283-4D0C-A855-8466E9CF3E38}"/>
          </ac:cxnSpMkLst>
        </pc:cxnChg>
        <pc:cxnChg chg="add mod">
          <ac:chgData name="斉藤 徹" userId="33296064-e4da-4a39-8a9b-7979342510de" providerId="ADAL" clId="{8AF105A0-2EB2-477D-A1AA-1B762F78F4A7}" dt="2021-10-01T02:32:29.912" v="5618" actId="14100"/>
          <ac:cxnSpMkLst>
            <pc:docMk/>
            <pc:sldMk cId="2349275622" sldId="265"/>
            <ac:cxnSpMk id="24" creationId="{67A6548E-B3E4-49DE-99E4-C783F2E042A1}"/>
          </ac:cxnSpMkLst>
        </pc:cxnChg>
      </pc:sldChg>
      <pc:sldChg chg="modSp new mod">
        <pc:chgData name="斉藤 徹" userId="33296064-e4da-4a39-8a9b-7979342510de" providerId="ADAL" clId="{8AF105A0-2EB2-477D-A1AA-1B762F78F4A7}" dt="2021-10-01T02:38:50.705" v="5805" actId="20577"/>
        <pc:sldMkLst>
          <pc:docMk/>
          <pc:sldMk cId="2082995621" sldId="266"/>
        </pc:sldMkLst>
        <pc:spChg chg="mod">
          <ac:chgData name="斉藤 徹" userId="33296064-e4da-4a39-8a9b-7979342510de" providerId="ADAL" clId="{8AF105A0-2EB2-477D-A1AA-1B762F78F4A7}" dt="2021-10-01T02:37:49.355" v="5683" actId="20577"/>
          <ac:spMkLst>
            <pc:docMk/>
            <pc:sldMk cId="2082995621" sldId="266"/>
            <ac:spMk id="2" creationId="{775AEC68-46E0-4185-B629-154F2460700C}"/>
          </ac:spMkLst>
        </pc:spChg>
        <pc:spChg chg="mod">
          <ac:chgData name="斉藤 徹" userId="33296064-e4da-4a39-8a9b-7979342510de" providerId="ADAL" clId="{8AF105A0-2EB2-477D-A1AA-1B762F78F4A7}" dt="2021-10-01T02:38:50.705" v="5805" actId="20577"/>
          <ac:spMkLst>
            <pc:docMk/>
            <pc:sldMk cId="2082995621" sldId="266"/>
            <ac:spMk id="3" creationId="{135C19E5-9457-4C89-8B24-73D35E221D07}"/>
          </ac:spMkLst>
        </pc:spChg>
      </pc:sldChg>
      <pc:sldChg chg="modSp new mod">
        <pc:chgData name="斉藤 徹" userId="33296064-e4da-4a39-8a9b-7979342510de" providerId="ADAL" clId="{8AF105A0-2EB2-477D-A1AA-1B762F78F4A7}" dt="2021-10-01T06:45:10.759" v="8729" actId="20577"/>
        <pc:sldMkLst>
          <pc:docMk/>
          <pc:sldMk cId="2031657395" sldId="267"/>
        </pc:sldMkLst>
        <pc:spChg chg="mod">
          <ac:chgData name="斉藤 徹" userId="33296064-e4da-4a39-8a9b-7979342510de" providerId="ADAL" clId="{8AF105A0-2EB2-477D-A1AA-1B762F78F4A7}" dt="2021-10-01T02:52:56.349" v="6147" actId="20577"/>
          <ac:spMkLst>
            <pc:docMk/>
            <pc:sldMk cId="2031657395" sldId="267"/>
            <ac:spMk id="2" creationId="{027F0837-F8BE-45A0-A307-A1D33F213B31}"/>
          </ac:spMkLst>
        </pc:spChg>
        <pc:spChg chg="mod">
          <ac:chgData name="斉藤 徹" userId="33296064-e4da-4a39-8a9b-7979342510de" providerId="ADAL" clId="{8AF105A0-2EB2-477D-A1AA-1B762F78F4A7}" dt="2021-10-01T06:45:10.759" v="8729" actId="20577"/>
          <ac:spMkLst>
            <pc:docMk/>
            <pc:sldMk cId="2031657395" sldId="267"/>
            <ac:spMk id="3" creationId="{04F5B614-A196-408E-8E56-4685AF29B2FD}"/>
          </ac:spMkLst>
        </pc:spChg>
      </pc:sldChg>
      <pc:sldChg chg="addSp modSp new mod">
        <pc:chgData name="斉藤 徹" userId="33296064-e4da-4a39-8a9b-7979342510de" providerId="ADAL" clId="{8AF105A0-2EB2-477D-A1AA-1B762F78F4A7}" dt="2021-10-01T03:02:07.449" v="6548" actId="20577"/>
        <pc:sldMkLst>
          <pc:docMk/>
          <pc:sldMk cId="1787609081" sldId="268"/>
        </pc:sldMkLst>
        <pc:spChg chg="mod">
          <ac:chgData name="斉藤 徹" userId="33296064-e4da-4a39-8a9b-7979342510de" providerId="ADAL" clId="{8AF105A0-2EB2-477D-A1AA-1B762F78F4A7}" dt="2021-10-01T03:02:07.449" v="6548" actId="20577"/>
          <ac:spMkLst>
            <pc:docMk/>
            <pc:sldMk cId="1787609081" sldId="268"/>
            <ac:spMk id="2" creationId="{E8B346F2-28FE-4A25-B7B5-00660FCADD52}"/>
          </ac:spMkLst>
        </pc:spChg>
        <pc:spChg chg="mod">
          <ac:chgData name="斉藤 徹" userId="33296064-e4da-4a39-8a9b-7979342510de" providerId="ADAL" clId="{8AF105A0-2EB2-477D-A1AA-1B762F78F4A7}" dt="2021-10-01T02:58:39.533" v="6498" actId="20577"/>
          <ac:spMkLst>
            <pc:docMk/>
            <pc:sldMk cId="1787609081" sldId="268"/>
            <ac:spMk id="3" creationId="{CB3D7F15-100F-4080-94DF-E1778EF6018F}"/>
          </ac:spMkLst>
        </pc:spChg>
        <pc:spChg chg="add mod">
          <ac:chgData name="斉藤 徹" userId="33296064-e4da-4a39-8a9b-7979342510de" providerId="ADAL" clId="{8AF105A0-2EB2-477D-A1AA-1B762F78F4A7}" dt="2021-10-01T03:00:30.480" v="6505" actId="14100"/>
          <ac:spMkLst>
            <pc:docMk/>
            <pc:sldMk cId="1787609081" sldId="268"/>
            <ac:spMk id="6" creationId="{C50121C6-C337-42AD-BEBD-0718010AE632}"/>
          </ac:spMkLst>
        </pc:spChg>
        <pc:spChg chg="add mod">
          <ac:chgData name="斉藤 徹" userId="33296064-e4da-4a39-8a9b-7979342510de" providerId="ADAL" clId="{8AF105A0-2EB2-477D-A1AA-1B762F78F4A7}" dt="2021-10-01T03:01:04.799" v="6517" actId="20577"/>
          <ac:spMkLst>
            <pc:docMk/>
            <pc:sldMk cId="1787609081" sldId="268"/>
            <ac:spMk id="7" creationId="{E87F9B11-A996-46C8-BBDA-5CD576D10BB3}"/>
          </ac:spMkLst>
        </pc:spChg>
        <pc:picChg chg="add mod">
          <ac:chgData name="斉藤 徹" userId="33296064-e4da-4a39-8a9b-7979342510de" providerId="ADAL" clId="{8AF105A0-2EB2-477D-A1AA-1B762F78F4A7}" dt="2021-10-01T02:59:38.044" v="6499" actId="1076"/>
          <ac:picMkLst>
            <pc:docMk/>
            <pc:sldMk cId="1787609081" sldId="268"/>
            <ac:picMk id="5" creationId="{D69325D9-A6DE-4B86-98B2-4876D4DFA2FE}"/>
          </ac:picMkLst>
        </pc:picChg>
      </pc:sldChg>
      <pc:sldChg chg="addSp delSp modSp new mod">
        <pc:chgData name="斉藤 徹" userId="33296064-e4da-4a39-8a9b-7979342510de" providerId="ADAL" clId="{8AF105A0-2EB2-477D-A1AA-1B762F78F4A7}" dt="2021-10-01T03:11:07.951" v="6865" actId="208"/>
        <pc:sldMkLst>
          <pc:docMk/>
          <pc:sldMk cId="3155619710" sldId="269"/>
        </pc:sldMkLst>
        <pc:spChg chg="mod">
          <ac:chgData name="斉藤 徹" userId="33296064-e4da-4a39-8a9b-7979342510de" providerId="ADAL" clId="{8AF105A0-2EB2-477D-A1AA-1B762F78F4A7}" dt="2021-10-01T03:02:02.103" v="6545" actId="20577"/>
          <ac:spMkLst>
            <pc:docMk/>
            <pc:sldMk cId="3155619710" sldId="269"/>
            <ac:spMk id="2" creationId="{5B93A561-6B1A-4BAA-A62F-9CCF6756C8B4}"/>
          </ac:spMkLst>
        </pc:spChg>
        <pc:spChg chg="del">
          <ac:chgData name="斉藤 徹" userId="33296064-e4da-4a39-8a9b-7979342510de" providerId="ADAL" clId="{8AF105A0-2EB2-477D-A1AA-1B762F78F4A7}" dt="2021-10-01T03:02:44.470" v="6549"/>
          <ac:spMkLst>
            <pc:docMk/>
            <pc:sldMk cId="3155619710" sldId="269"/>
            <ac:spMk id="3" creationId="{7844A717-A1D9-4A1E-ABB9-D06D61C915FB}"/>
          </ac:spMkLst>
        </pc:spChg>
        <pc:spChg chg="add del mod">
          <ac:chgData name="斉藤 徹" userId="33296064-e4da-4a39-8a9b-7979342510de" providerId="ADAL" clId="{8AF105A0-2EB2-477D-A1AA-1B762F78F4A7}" dt="2021-10-01T03:02:51.787" v="6553"/>
          <ac:spMkLst>
            <pc:docMk/>
            <pc:sldMk cId="3155619710" sldId="269"/>
            <ac:spMk id="7" creationId="{6FC981AF-94DD-4EDA-A30A-542B6A02170D}"/>
          </ac:spMkLst>
        </pc:spChg>
        <pc:spChg chg="add del mod">
          <ac:chgData name="斉藤 徹" userId="33296064-e4da-4a39-8a9b-7979342510de" providerId="ADAL" clId="{8AF105A0-2EB2-477D-A1AA-1B762F78F4A7}" dt="2021-10-01T03:09:48.708" v="6839" actId="1076"/>
          <ac:spMkLst>
            <pc:docMk/>
            <pc:sldMk cId="3155619710" sldId="269"/>
            <ac:spMk id="10" creationId="{CFE30074-4E3F-43BE-A857-A46C85FC5410}"/>
          </ac:spMkLst>
        </pc:spChg>
        <pc:spChg chg="add del mod">
          <ac:chgData name="斉藤 徹" userId="33296064-e4da-4a39-8a9b-7979342510de" providerId="ADAL" clId="{8AF105A0-2EB2-477D-A1AA-1B762F78F4A7}" dt="2021-10-01T03:09:48.708" v="6839" actId="1076"/>
          <ac:spMkLst>
            <pc:docMk/>
            <pc:sldMk cId="3155619710" sldId="269"/>
            <ac:spMk id="11" creationId="{054773A6-B1BB-4803-B28A-8D34AC5A0090}"/>
          </ac:spMkLst>
        </pc:spChg>
        <pc:spChg chg="add del mod">
          <ac:chgData name="斉藤 徹" userId="33296064-e4da-4a39-8a9b-7979342510de" providerId="ADAL" clId="{8AF105A0-2EB2-477D-A1AA-1B762F78F4A7}" dt="2021-10-01T03:10:42.305" v="6860" actId="207"/>
          <ac:spMkLst>
            <pc:docMk/>
            <pc:sldMk cId="3155619710" sldId="269"/>
            <ac:spMk id="17" creationId="{39BC6016-6F2E-4743-9250-6B80D25C73DB}"/>
          </ac:spMkLst>
        </pc:spChg>
        <pc:spChg chg="add del mod">
          <ac:chgData name="斉藤 徹" userId="33296064-e4da-4a39-8a9b-7979342510de" providerId="ADAL" clId="{8AF105A0-2EB2-477D-A1AA-1B762F78F4A7}" dt="2021-10-01T03:10:45.477" v="6861" actId="207"/>
          <ac:spMkLst>
            <pc:docMk/>
            <pc:sldMk cId="3155619710" sldId="269"/>
            <ac:spMk id="18" creationId="{6253592B-4DFA-414F-B8B2-0EFD35F7E31F}"/>
          </ac:spMkLst>
        </pc:spChg>
        <pc:spChg chg="add del mod">
          <ac:chgData name="斉藤 徹" userId="33296064-e4da-4a39-8a9b-7979342510de" providerId="ADAL" clId="{8AF105A0-2EB2-477D-A1AA-1B762F78F4A7}" dt="2021-10-01T03:10:48.518" v="6862" actId="207"/>
          <ac:spMkLst>
            <pc:docMk/>
            <pc:sldMk cId="3155619710" sldId="269"/>
            <ac:spMk id="19" creationId="{4FB3BA45-7F21-4097-AA20-5D8AB1DA68E9}"/>
          </ac:spMkLst>
        </pc:spChg>
        <pc:spChg chg="add del mod">
          <ac:chgData name="斉藤 徹" userId="33296064-e4da-4a39-8a9b-7979342510de" providerId="ADAL" clId="{8AF105A0-2EB2-477D-A1AA-1B762F78F4A7}" dt="2021-10-01T03:10:18.231" v="6858" actId="20577"/>
          <ac:spMkLst>
            <pc:docMk/>
            <pc:sldMk cId="3155619710" sldId="269"/>
            <ac:spMk id="20" creationId="{363E2925-677A-4F5D-A33B-849C38A59D1C}"/>
          </ac:spMkLst>
        </pc:spChg>
        <pc:spChg chg="add del mod">
          <ac:chgData name="斉藤 徹" userId="33296064-e4da-4a39-8a9b-7979342510de" providerId="ADAL" clId="{8AF105A0-2EB2-477D-A1AA-1B762F78F4A7}" dt="2021-10-01T03:11:00.406" v="6864" actId="208"/>
          <ac:spMkLst>
            <pc:docMk/>
            <pc:sldMk cId="3155619710" sldId="269"/>
            <ac:spMk id="21" creationId="{13A08787-F0C9-4695-9FDC-AFF08CB5C600}"/>
          </ac:spMkLst>
        </pc:spChg>
        <pc:spChg chg="add del mod">
          <ac:chgData name="斉藤 徹" userId="33296064-e4da-4a39-8a9b-7979342510de" providerId="ADAL" clId="{8AF105A0-2EB2-477D-A1AA-1B762F78F4A7}" dt="2021-10-01T03:09:44.142" v="6838" actId="21"/>
          <ac:spMkLst>
            <pc:docMk/>
            <pc:sldMk cId="3155619710" sldId="269"/>
            <ac:spMk id="23" creationId="{91AB79D9-2EC7-4CAF-B3C9-6415A82ABBA8}"/>
          </ac:spMkLst>
        </pc:spChg>
        <pc:picChg chg="add del mod">
          <ac:chgData name="斉藤 徹" userId="33296064-e4da-4a39-8a9b-7979342510de" providerId="ADAL" clId="{8AF105A0-2EB2-477D-A1AA-1B762F78F4A7}" dt="2021-10-01T03:02:46.211" v="6552" actId="21"/>
          <ac:picMkLst>
            <pc:docMk/>
            <pc:sldMk cId="3155619710" sldId="269"/>
            <ac:picMk id="5" creationId="{61671685-13D6-4982-9313-79E9B6BDC39E}"/>
          </ac:picMkLst>
        </pc:picChg>
        <pc:picChg chg="add del mod">
          <ac:chgData name="斉藤 徹" userId="33296064-e4da-4a39-8a9b-7979342510de" providerId="ADAL" clId="{8AF105A0-2EB2-477D-A1AA-1B762F78F4A7}" dt="2021-10-01T03:09:48.708" v="6839" actId="1076"/>
          <ac:picMkLst>
            <pc:docMk/>
            <pc:sldMk cId="3155619710" sldId="269"/>
            <ac:picMk id="9" creationId="{5818BEBA-8C90-4578-867D-1BAF2DA17B1C}"/>
          </ac:picMkLst>
        </pc:picChg>
        <pc:cxnChg chg="add del mod">
          <ac:chgData name="斉藤 徹" userId="33296064-e4da-4a39-8a9b-7979342510de" providerId="ADAL" clId="{8AF105A0-2EB2-477D-A1AA-1B762F78F4A7}" dt="2021-10-01T03:11:07.951" v="6865" actId="208"/>
          <ac:cxnSpMkLst>
            <pc:docMk/>
            <pc:sldMk cId="3155619710" sldId="269"/>
            <ac:cxnSpMk id="13" creationId="{97AFC64A-F145-4D9A-B931-5AC3770E81B0}"/>
          </ac:cxnSpMkLst>
        </pc:cxnChg>
        <pc:cxnChg chg="add del mod">
          <ac:chgData name="斉藤 徹" userId="33296064-e4da-4a39-8a9b-7979342510de" providerId="ADAL" clId="{8AF105A0-2EB2-477D-A1AA-1B762F78F4A7}" dt="2021-10-01T03:10:32.145" v="6859" actId="208"/>
          <ac:cxnSpMkLst>
            <pc:docMk/>
            <pc:sldMk cId="3155619710" sldId="269"/>
            <ac:cxnSpMk id="15" creationId="{BF3BFBEF-2D13-4F6B-B775-CEE864A8B049}"/>
          </ac:cxnSpMkLst>
        </pc:cxnChg>
      </pc:sldChg>
      <pc:sldChg chg="addSp delSp modSp new mod">
        <pc:chgData name="斉藤 徹" userId="33296064-e4da-4a39-8a9b-7979342510de" providerId="ADAL" clId="{8AF105A0-2EB2-477D-A1AA-1B762F78F4A7}" dt="2021-10-01T03:33:45.882" v="7256" actId="14100"/>
        <pc:sldMkLst>
          <pc:docMk/>
          <pc:sldMk cId="1877036818" sldId="270"/>
        </pc:sldMkLst>
        <pc:spChg chg="mod">
          <ac:chgData name="斉藤 徹" userId="33296064-e4da-4a39-8a9b-7979342510de" providerId="ADAL" clId="{8AF105A0-2EB2-477D-A1AA-1B762F78F4A7}" dt="2021-10-01T03:22:49.836" v="6903" actId="20577"/>
          <ac:spMkLst>
            <pc:docMk/>
            <pc:sldMk cId="1877036818" sldId="270"/>
            <ac:spMk id="2" creationId="{D20749B3-FC34-42C6-9300-D3026E54A103}"/>
          </ac:spMkLst>
        </pc:spChg>
        <pc:spChg chg="del">
          <ac:chgData name="斉藤 徹" userId="33296064-e4da-4a39-8a9b-7979342510de" providerId="ADAL" clId="{8AF105A0-2EB2-477D-A1AA-1B762F78F4A7}" dt="2021-10-01T03:22:32.605" v="6867"/>
          <ac:spMkLst>
            <pc:docMk/>
            <pc:sldMk cId="1877036818" sldId="270"/>
            <ac:spMk id="3" creationId="{C6DDC596-B434-4C4C-8CF3-3C7569765E6F}"/>
          </ac:spMkLst>
        </pc:spChg>
        <pc:spChg chg="add mod">
          <ac:chgData name="斉藤 徹" userId="33296064-e4da-4a39-8a9b-7979342510de" providerId="ADAL" clId="{8AF105A0-2EB2-477D-A1AA-1B762F78F4A7}" dt="2021-10-01T03:24:01.298" v="6914" actId="14100"/>
          <ac:spMkLst>
            <pc:docMk/>
            <pc:sldMk cId="1877036818" sldId="270"/>
            <ac:spMk id="8" creationId="{43E6150D-E397-4024-BDC1-4B5A6FF9482E}"/>
          </ac:spMkLst>
        </pc:spChg>
        <pc:spChg chg="add mod">
          <ac:chgData name="斉藤 徹" userId="33296064-e4da-4a39-8a9b-7979342510de" providerId="ADAL" clId="{8AF105A0-2EB2-477D-A1AA-1B762F78F4A7}" dt="2021-10-01T03:33:45.882" v="7256" actId="14100"/>
          <ac:spMkLst>
            <pc:docMk/>
            <pc:sldMk cId="1877036818" sldId="270"/>
            <ac:spMk id="12" creationId="{87FCD5B5-FC8C-4E69-BBF5-9EA4899FDAAB}"/>
          </ac:spMkLst>
        </pc:spChg>
        <pc:picChg chg="add mod">
          <ac:chgData name="斉藤 徹" userId="33296064-e4da-4a39-8a9b-7979342510de" providerId="ADAL" clId="{8AF105A0-2EB2-477D-A1AA-1B762F78F4A7}" dt="2021-10-01T03:23:41.097" v="6911" actId="14100"/>
          <ac:picMkLst>
            <pc:docMk/>
            <pc:sldMk cId="1877036818" sldId="270"/>
            <ac:picMk id="5" creationId="{B1A09A39-EC1A-4391-9F21-48FFC7DA07C2}"/>
          </ac:picMkLst>
        </pc:picChg>
        <pc:picChg chg="add mod">
          <ac:chgData name="斉藤 徹" userId="33296064-e4da-4a39-8a9b-7979342510de" providerId="ADAL" clId="{8AF105A0-2EB2-477D-A1AA-1B762F78F4A7}" dt="2021-10-01T03:23:37.243" v="6910" actId="1076"/>
          <ac:picMkLst>
            <pc:docMk/>
            <pc:sldMk cId="1877036818" sldId="270"/>
            <ac:picMk id="7" creationId="{A9BB5470-F38E-4437-A786-FAC301EB8C7E}"/>
          </ac:picMkLst>
        </pc:picChg>
        <pc:cxnChg chg="add mod">
          <ac:chgData name="斉藤 徹" userId="33296064-e4da-4a39-8a9b-7979342510de" providerId="ADAL" clId="{8AF105A0-2EB2-477D-A1AA-1B762F78F4A7}" dt="2021-10-01T03:24:26.236" v="6917" actId="14100"/>
          <ac:cxnSpMkLst>
            <pc:docMk/>
            <pc:sldMk cId="1877036818" sldId="270"/>
            <ac:cxnSpMk id="9" creationId="{68EDBBB3-4BDF-46EF-A607-F6CD8D3AF614}"/>
          </ac:cxnSpMkLst>
        </pc:cxnChg>
      </pc:sldChg>
      <pc:sldChg chg="addSp delSp modSp new mod">
        <pc:chgData name="斉藤 徹" userId="33296064-e4da-4a39-8a9b-7979342510de" providerId="ADAL" clId="{8AF105A0-2EB2-477D-A1AA-1B762F78F4A7}" dt="2021-10-01T05:46:42.647" v="7561" actId="1076"/>
        <pc:sldMkLst>
          <pc:docMk/>
          <pc:sldMk cId="73137160" sldId="271"/>
        </pc:sldMkLst>
        <pc:spChg chg="add mod">
          <ac:chgData name="斉藤 徹" userId="33296064-e4da-4a39-8a9b-7979342510de" providerId="ADAL" clId="{8AF105A0-2EB2-477D-A1AA-1B762F78F4A7}" dt="2021-10-01T03:25:42.957" v="6933" actId="14100"/>
          <ac:spMkLst>
            <pc:docMk/>
            <pc:sldMk cId="73137160" sldId="271"/>
            <ac:spMk id="5" creationId="{85813771-EB8A-4284-B8A9-ED3A13461D64}"/>
          </ac:spMkLst>
        </pc:spChg>
        <pc:spChg chg="add mod">
          <ac:chgData name="斉藤 徹" userId="33296064-e4da-4a39-8a9b-7979342510de" providerId="ADAL" clId="{8AF105A0-2EB2-477D-A1AA-1B762F78F4A7}" dt="2021-10-01T03:25:51.287" v="6936" actId="14100"/>
          <ac:spMkLst>
            <pc:docMk/>
            <pc:sldMk cId="73137160" sldId="271"/>
            <ac:spMk id="6" creationId="{6BC40218-0BE8-4C7D-93B1-C1C9F7E57585}"/>
          </ac:spMkLst>
        </pc:spChg>
        <pc:spChg chg="add mod">
          <ac:chgData name="斉藤 徹" userId="33296064-e4da-4a39-8a9b-7979342510de" providerId="ADAL" clId="{8AF105A0-2EB2-477D-A1AA-1B762F78F4A7}" dt="2021-10-01T03:25:56.752" v="6938" actId="1076"/>
          <ac:spMkLst>
            <pc:docMk/>
            <pc:sldMk cId="73137160" sldId="271"/>
            <ac:spMk id="7" creationId="{41A1A0DB-FF55-47AD-AE10-CE4589792976}"/>
          </ac:spMkLst>
        </pc:spChg>
        <pc:spChg chg="add del mod">
          <ac:chgData name="斉藤 徹" userId="33296064-e4da-4a39-8a9b-7979342510de" providerId="ADAL" clId="{8AF105A0-2EB2-477D-A1AA-1B762F78F4A7}" dt="2021-10-01T03:26:05.335" v="6940" actId="21"/>
          <ac:spMkLst>
            <pc:docMk/>
            <pc:sldMk cId="73137160" sldId="271"/>
            <ac:spMk id="8" creationId="{923A65D0-B898-4EE5-9969-221F96D0F67D}"/>
          </ac:spMkLst>
        </pc:spChg>
        <pc:spChg chg="add mod">
          <ac:chgData name="斉藤 徹" userId="33296064-e4da-4a39-8a9b-7979342510de" providerId="ADAL" clId="{8AF105A0-2EB2-477D-A1AA-1B762F78F4A7}" dt="2021-10-01T03:27:20.100" v="6968" actId="207"/>
          <ac:spMkLst>
            <pc:docMk/>
            <pc:sldMk cId="73137160" sldId="271"/>
            <ac:spMk id="9" creationId="{D255E3CC-7A98-4A83-811B-A7FB43C0E99F}"/>
          </ac:spMkLst>
        </pc:spChg>
        <pc:spChg chg="add mod">
          <ac:chgData name="斉藤 徹" userId="33296064-e4da-4a39-8a9b-7979342510de" providerId="ADAL" clId="{8AF105A0-2EB2-477D-A1AA-1B762F78F4A7}" dt="2021-10-01T03:28:52.359" v="6988" actId="14100"/>
          <ac:spMkLst>
            <pc:docMk/>
            <pc:sldMk cId="73137160" sldId="271"/>
            <ac:spMk id="21" creationId="{C2333510-21BF-4BA9-914A-DEE1D4FF2956}"/>
          </ac:spMkLst>
        </pc:spChg>
        <pc:spChg chg="add mod">
          <ac:chgData name="斉藤 徹" userId="33296064-e4da-4a39-8a9b-7979342510de" providerId="ADAL" clId="{8AF105A0-2EB2-477D-A1AA-1B762F78F4A7}" dt="2021-10-01T05:46:42.647" v="7561" actId="1076"/>
          <ac:spMkLst>
            <pc:docMk/>
            <pc:sldMk cId="73137160" sldId="271"/>
            <ac:spMk id="22" creationId="{12584CF0-719E-41D5-8DC6-E8F375281BA7}"/>
          </ac:spMkLst>
        </pc:spChg>
        <pc:spChg chg="add mod">
          <ac:chgData name="斉藤 徹" userId="33296064-e4da-4a39-8a9b-7979342510de" providerId="ADAL" clId="{8AF105A0-2EB2-477D-A1AA-1B762F78F4A7}" dt="2021-10-01T03:31:04.138" v="7148" actId="14100"/>
          <ac:spMkLst>
            <pc:docMk/>
            <pc:sldMk cId="73137160" sldId="271"/>
            <ac:spMk id="23" creationId="{B6D31E23-ADF9-42B2-B2A3-4430A6FD76C5}"/>
          </ac:spMkLst>
        </pc:spChg>
        <pc:picChg chg="add mod">
          <ac:chgData name="斉藤 徹" userId="33296064-e4da-4a39-8a9b-7979342510de" providerId="ADAL" clId="{8AF105A0-2EB2-477D-A1AA-1B762F78F4A7}" dt="2021-10-01T03:28:41.401" v="6986" actId="1076"/>
          <ac:picMkLst>
            <pc:docMk/>
            <pc:sldMk cId="73137160" sldId="271"/>
            <ac:picMk id="4" creationId="{CA78B03F-22A6-4071-A1AB-BEC048936F58}"/>
          </ac:picMkLst>
        </pc:picChg>
        <pc:cxnChg chg="add mod">
          <ac:chgData name="斉藤 徹" userId="33296064-e4da-4a39-8a9b-7979342510de" providerId="ADAL" clId="{8AF105A0-2EB2-477D-A1AA-1B762F78F4A7}" dt="2021-10-01T03:27:50.973" v="6971" actId="14100"/>
          <ac:cxnSpMkLst>
            <pc:docMk/>
            <pc:sldMk cId="73137160" sldId="271"/>
            <ac:cxnSpMk id="10" creationId="{C08DB785-DDA7-4CEE-B214-CBB1ACB6FC90}"/>
          </ac:cxnSpMkLst>
        </pc:cxnChg>
        <pc:cxnChg chg="add mod">
          <ac:chgData name="斉藤 徹" userId="33296064-e4da-4a39-8a9b-7979342510de" providerId="ADAL" clId="{8AF105A0-2EB2-477D-A1AA-1B762F78F4A7}" dt="2021-10-01T03:28:00.590" v="6975" actId="14100"/>
          <ac:cxnSpMkLst>
            <pc:docMk/>
            <pc:sldMk cId="73137160" sldId="271"/>
            <ac:cxnSpMk id="12" creationId="{BE6145FD-3DF4-4E5C-913D-1D0978F83680}"/>
          </ac:cxnSpMkLst>
        </pc:cxnChg>
        <pc:cxnChg chg="add mod">
          <ac:chgData name="斉藤 徹" userId="33296064-e4da-4a39-8a9b-7979342510de" providerId="ADAL" clId="{8AF105A0-2EB2-477D-A1AA-1B762F78F4A7}" dt="2021-10-01T03:28:12.017" v="6979" actId="14100"/>
          <ac:cxnSpMkLst>
            <pc:docMk/>
            <pc:sldMk cId="73137160" sldId="271"/>
            <ac:cxnSpMk id="15" creationId="{7C95619F-A255-4CB6-9E52-3EAC2D5DE785}"/>
          </ac:cxnSpMkLst>
        </pc:cxnChg>
        <pc:cxnChg chg="add mod">
          <ac:chgData name="斉藤 徹" userId="33296064-e4da-4a39-8a9b-7979342510de" providerId="ADAL" clId="{8AF105A0-2EB2-477D-A1AA-1B762F78F4A7}" dt="2021-10-01T03:28:35.251" v="6983" actId="14100"/>
          <ac:cxnSpMkLst>
            <pc:docMk/>
            <pc:sldMk cId="73137160" sldId="271"/>
            <ac:cxnSpMk id="18" creationId="{229C3C29-CA5B-4EF7-98AF-E0B499C8D756}"/>
          </ac:cxnSpMkLst>
        </pc:cxnChg>
      </pc:sldChg>
      <pc:sldChg chg="addSp delSp modSp new mod">
        <pc:chgData name="斉藤 徹" userId="33296064-e4da-4a39-8a9b-7979342510de" providerId="ADAL" clId="{8AF105A0-2EB2-477D-A1AA-1B762F78F4A7}" dt="2021-10-01T04:14:25.058" v="7496" actId="208"/>
        <pc:sldMkLst>
          <pc:docMk/>
          <pc:sldMk cId="1716326221" sldId="272"/>
        </pc:sldMkLst>
        <pc:spChg chg="del">
          <ac:chgData name="斉藤 徹" userId="33296064-e4da-4a39-8a9b-7979342510de" providerId="ADAL" clId="{8AF105A0-2EB2-477D-A1AA-1B762F78F4A7}" dt="2021-10-01T04:02:55.300" v="7268"/>
          <ac:spMkLst>
            <pc:docMk/>
            <pc:sldMk cId="1716326221" sldId="272"/>
            <ac:spMk id="3" creationId="{E99F6D9B-3DD3-4039-9609-EBF12BB9D62E}"/>
          </ac:spMkLst>
        </pc:spChg>
        <pc:spChg chg="add mod">
          <ac:chgData name="斉藤 徹" userId="33296064-e4da-4a39-8a9b-7979342510de" providerId="ADAL" clId="{8AF105A0-2EB2-477D-A1AA-1B762F78F4A7}" dt="2021-10-01T04:06:18.569" v="7396" actId="1076"/>
          <ac:spMkLst>
            <pc:docMk/>
            <pc:sldMk cId="1716326221" sldId="272"/>
            <ac:spMk id="6" creationId="{CED4E7A1-5FBD-4E27-8B27-A601BFB45EEE}"/>
          </ac:spMkLst>
        </pc:spChg>
        <pc:spChg chg="add mod">
          <ac:chgData name="斉藤 徹" userId="33296064-e4da-4a39-8a9b-7979342510de" providerId="ADAL" clId="{8AF105A0-2EB2-477D-A1AA-1B762F78F4A7}" dt="2021-10-01T04:14:11.699" v="7494" actId="207"/>
          <ac:spMkLst>
            <pc:docMk/>
            <pc:sldMk cId="1716326221" sldId="272"/>
            <ac:spMk id="7" creationId="{3B87F54B-CF3C-4BDA-A2C3-D37771777A73}"/>
          </ac:spMkLst>
        </pc:spChg>
        <pc:spChg chg="add mod">
          <ac:chgData name="斉藤 徹" userId="33296064-e4da-4a39-8a9b-7979342510de" providerId="ADAL" clId="{8AF105A0-2EB2-477D-A1AA-1B762F78F4A7}" dt="2021-10-01T04:14:25.058" v="7496" actId="208"/>
          <ac:spMkLst>
            <pc:docMk/>
            <pc:sldMk cId="1716326221" sldId="272"/>
            <ac:spMk id="8" creationId="{E01A1C14-FF52-421D-8C7C-3775B2D7EE3E}"/>
          </ac:spMkLst>
        </pc:spChg>
        <pc:spChg chg="add mod">
          <ac:chgData name="斉藤 徹" userId="33296064-e4da-4a39-8a9b-7979342510de" providerId="ADAL" clId="{8AF105A0-2EB2-477D-A1AA-1B762F78F4A7}" dt="2021-10-01T04:09:58.493" v="7459" actId="1076"/>
          <ac:spMkLst>
            <pc:docMk/>
            <pc:sldMk cId="1716326221" sldId="272"/>
            <ac:spMk id="11" creationId="{0226F341-146B-4733-A55C-9DAEF09D4E31}"/>
          </ac:spMkLst>
        </pc:spChg>
        <pc:spChg chg="add mod">
          <ac:chgData name="斉藤 徹" userId="33296064-e4da-4a39-8a9b-7979342510de" providerId="ADAL" clId="{8AF105A0-2EB2-477D-A1AA-1B762F78F4A7}" dt="2021-10-01T04:11:34.837" v="7470" actId="14100"/>
          <ac:spMkLst>
            <pc:docMk/>
            <pc:sldMk cId="1716326221" sldId="272"/>
            <ac:spMk id="12" creationId="{143F6197-2A89-4116-BBDB-C840979AA5A4}"/>
          </ac:spMkLst>
        </pc:spChg>
        <pc:spChg chg="add mod">
          <ac:chgData name="斉藤 徹" userId="33296064-e4da-4a39-8a9b-7979342510de" providerId="ADAL" clId="{8AF105A0-2EB2-477D-A1AA-1B762F78F4A7}" dt="2021-10-01T04:13:04.864" v="7483" actId="208"/>
          <ac:spMkLst>
            <pc:docMk/>
            <pc:sldMk cId="1716326221" sldId="272"/>
            <ac:spMk id="15" creationId="{8D547458-8304-4B75-B9BC-9709405CE387}"/>
          </ac:spMkLst>
        </pc:spChg>
        <pc:spChg chg="add mod">
          <ac:chgData name="斉藤 徹" userId="33296064-e4da-4a39-8a9b-7979342510de" providerId="ADAL" clId="{8AF105A0-2EB2-477D-A1AA-1B762F78F4A7}" dt="2021-10-01T04:13:33.804" v="7487" actId="208"/>
          <ac:spMkLst>
            <pc:docMk/>
            <pc:sldMk cId="1716326221" sldId="272"/>
            <ac:spMk id="18" creationId="{C4A40705-4042-4479-8C19-E7B3FC4F9562}"/>
          </ac:spMkLst>
        </pc:spChg>
        <pc:picChg chg="add mod">
          <ac:chgData name="斉藤 徹" userId="33296064-e4da-4a39-8a9b-7979342510de" providerId="ADAL" clId="{8AF105A0-2EB2-477D-A1AA-1B762F78F4A7}" dt="2021-10-01T04:11:23.930" v="7466" actId="1076"/>
          <ac:picMkLst>
            <pc:docMk/>
            <pc:sldMk cId="1716326221" sldId="272"/>
            <ac:picMk id="5" creationId="{5CB3711F-9F6F-465B-ADFC-E1C1317D7EB1}"/>
          </ac:picMkLst>
        </pc:picChg>
        <pc:picChg chg="add mod">
          <ac:chgData name="斉藤 徹" userId="33296064-e4da-4a39-8a9b-7979342510de" providerId="ADAL" clId="{8AF105A0-2EB2-477D-A1AA-1B762F78F4A7}" dt="2021-10-01T04:10:49.138" v="7463" actId="14100"/>
          <ac:picMkLst>
            <pc:docMk/>
            <pc:sldMk cId="1716326221" sldId="272"/>
            <ac:picMk id="10" creationId="{11F98AFA-D9EE-48DA-819E-7FF4AB63BBF9}"/>
          </ac:picMkLst>
        </pc:picChg>
        <pc:cxnChg chg="add mod">
          <ac:chgData name="斉藤 徹" userId="33296064-e4da-4a39-8a9b-7979342510de" providerId="ADAL" clId="{8AF105A0-2EB2-477D-A1AA-1B762F78F4A7}" dt="2021-10-01T04:12:04.857" v="7473" actId="208"/>
          <ac:cxnSpMkLst>
            <pc:docMk/>
            <pc:sldMk cId="1716326221" sldId="272"/>
            <ac:cxnSpMk id="14" creationId="{EABFC211-C6FF-42E1-A9B1-17BDB6353B79}"/>
          </ac:cxnSpMkLst>
        </pc:cxnChg>
        <pc:cxnChg chg="add mod">
          <ac:chgData name="斉藤 徹" userId="33296064-e4da-4a39-8a9b-7979342510de" providerId="ADAL" clId="{8AF105A0-2EB2-477D-A1AA-1B762F78F4A7}" dt="2021-10-01T04:12:59.738" v="7482" actId="208"/>
          <ac:cxnSpMkLst>
            <pc:docMk/>
            <pc:sldMk cId="1716326221" sldId="272"/>
            <ac:cxnSpMk id="16" creationId="{5B8FF6F5-1070-45F0-8CAD-699524AF0CB4}"/>
          </ac:cxnSpMkLst>
        </pc:cxnChg>
        <pc:cxnChg chg="add mod">
          <ac:chgData name="斉藤 徹" userId="33296064-e4da-4a39-8a9b-7979342510de" providerId="ADAL" clId="{8AF105A0-2EB2-477D-A1AA-1B762F78F4A7}" dt="2021-10-01T04:13:55.114" v="7492" actId="208"/>
          <ac:cxnSpMkLst>
            <pc:docMk/>
            <pc:sldMk cId="1716326221" sldId="272"/>
            <ac:cxnSpMk id="19" creationId="{18B2CE7C-EBF4-44B1-A442-B7400CBED0DB}"/>
          </ac:cxnSpMkLst>
        </pc:cxnChg>
      </pc:sldChg>
      <pc:sldChg chg="addSp modSp new mod ord">
        <pc:chgData name="斉藤 徹" userId="33296064-e4da-4a39-8a9b-7979342510de" providerId="ADAL" clId="{8AF105A0-2EB2-477D-A1AA-1B762F78F4A7}" dt="2021-10-01T06:44:49.420" v="8695" actId="20577"/>
        <pc:sldMkLst>
          <pc:docMk/>
          <pc:sldMk cId="775380575" sldId="273"/>
        </pc:sldMkLst>
        <pc:spChg chg="add mod">
          <ac:chgData name="斉藤 徹" userId="33296064-e4da-4a39-8a9b-7979342510de" providerId="ADAL" clId="{8AF105A0-2EB2-477D-A1AA-1B762F78F4A7}" dt="2021-10-01T05:45:40.286" v="7550" actId="1076"/>
          <ac:spMkLst>
            <pc:docMk/>
            <pc:sldMk cId="775380575" sldId="273"/>
            <ac:spMk id="6" creationId="{34D59ECF-2B24-4C1D-AA7E-6555EF3AE84B}"/>
          </ac:spMkLst>
        </pc:spChg>
        <pc:spChg chg="add mod">
          <ac:chgData name="斉藤 徹" userId="33296064-e4da-4a39-8a9b-7979342510de" providerId="ADAL" clId="{8AF105A0-2EB2-477D-A1AA-1B762F78F4A7}" dt="2021-10-01T06:09:29.337" v="8203" actId="14100"/>
          <ac:spMkLst>
            <pc:docMk/>
            <pc:sldMk cId="775380575" sldId="273"/>
            <ac:spMk id="13" creationId="{DDEE10FE-F217-4AC6-98FB-4B13C40E836A}"/>
          </ac:spMkLst>
        </pc:spChg>
        <pc:spChg chg="add mod">
          <ac:chgData name="斉藤 徹" userId="33296064-e4da-4a39-8a9b-7979342510de" providerId="ADAL" clId="{8AF105A0-2EB2-477D-A1AA-1B762F78F4A7}" dt="2021-10-01T06:44:49.420" v="8695" actId="20577"/>
          <ac:spMkLst>
            <pc:docMk/>
            <pc:sldMk cId="775380575" sldId="273"/>
            <ac:spMk id="14" creationId="{B201B1E3-A99D-41B1-964F-F68CFC090FDF}"/>
          </ac:spMkLst>
        </pc:spChg>
        <pc:picChg chg="add mod">
          <ac:chgData name="斉藤 徹" userId="33296064-e4da-4a39-8a9b-7979342510de" providerId="ADAL" clId="{8AF105A0-2EB2-477D-A1AA-1B762F78F4A7}" dt="2021-10-01T05:45:23.300" v="7546" actId="1076"/>
          <ac:picMkLst>
            <pc:docMk/>
            <pc:sldMk cId="775380575" sldId="273"/>
            <ac:picMk id="5" creationId="{09C85AF1-7574-43EB-84F1-B1CD15EF803A}"/>
          </ac:picMkLst>
        </pc:picChg>
        <pc:cxnChg chg="add mod">
          <ac:chgData name="斉藤 徹" userId="33296064-e4da-4a39-8a9b-7979342510de" providerId="ADAL" clId="{8AF105A0-2EB2-477D-A1AA-1B762F78F4A7}" dt="2021-10-01T05:45:48.799" v="7552" actId="14100"/>
          <ac:cxnSpMkLst>
            <pc:docMk/>
            <pc:sldMk cId="775380575" sldId="273"/>
            <ac:cxnSpMk id="7" creationId="{35088C69-5057-40EF-829A-FA15FD70DCDB}"/>
          </ac:cxnSpMkLst>
        </pc:cxnChg>
        <pc:cxnChg chg="add mod">
          <ac:chgData name="斉藤 徹" userId="33296064-e4da-4a39-8a9b-7979342510de" providerId="ADAL" clId="{8AF105A0-2EB2-477D-A1AA-1B762F78F4A7}" dt="2021-10-01T05:46:07.728" v="7557" actId="1035"/>
          <ac:cxnSpMkLst>
            <pc:docMk/>
            <pc:sldMk cId="775380575" sldId="273"/>
            <ac:cxnSpMk id="10" creationId="{9D7C3BC9-C4F4-4457-B81A-FD3C560B767A}"/>
          </ac:cxnSpMkLst>
        </pc:cxnChg>
        <pc:cxnChg chg="add mod">
          <ac:chgData name="斉藤 徹" userId="33296064-e4da-4a39-8a9b-7979342510de" providerId="ADAL" clId="{8AF105A0-2EB2-477D-A1AA-1B762F78F4A7}" dt="2021-10-01T05:46:21.966" v="7560" actId="14100"/>
          <ac:cxnSpMkLst>
            <pc:docMk/>
            <pc:sldMk cId="775380575" sldId="273"/>
            <ac:cxnSpMk id="11" creationId="{7D799AB5-D20B-4170-A88F-CB6B7169FC4B}"/>
          </ac:cxnSpMkLst>
        </pc:cxnChg>
      </pc:sldChg>
      <pc:sldChg chg="addSp modSp new mod ord modAnim">
        <pc:chgData name="斉藤 徹" userId="33296064-e4da-4a39-8a9b-7979342510de" providerId="ADAL" clId="{8AF105A0-2EB2-477D-A1AA-1B762F78F4A7}" dt="2021-10-04T03:47:52.712" v="11304"/>
        <pc:sldMkLst>
          <pc:docMk/>
          <pc:sldMk cId="4001767486" sldId="274"/>
        </pc:sldMkLst>
        <pc:spChg chg="add mod">
          <ac:chgData name="斉藤 徹" userId="33296064-e4da-4a39-8a9b-7979342510de" providerId="ADAL" clId="{8AF105A0-2EB2-477D-A1AA-1B762F78F4A7}" dt="2021-10-01T05:56:18.022" v="7894" actId="1076"/>
          <ac:spMkLst>
            <pc:docMk/>
            <pc:sldMk cId="4001767486" sldId="274"/>
            <ac:spMk id="6" creationId="{5880AC61-7CE0-4E69-935E-91D834817FB1}"/>
          </ac:spMkLst>
        </pc:spChg>
        <pc:spChg chg="add mod">
          <ac:chgData name="斉藤 徹" userId="33296064-e4da-4a39-8a9b-7979342510de" providerId="ADAL" clId="{8AF105A0-2EB2-477D-A1AA-1B762F78F4A7}" dt="2021-10-01T05:56:34.946" v="7898" actId="1076"/>
          <ac:spMkLst>
            <pc:docMk/>
            <pc:sldMk cId="4001767486" sldId="274"/>
            <ac:spMk id="7" creationId="{E8F17AC6-9538-48CC-860A-31B230C2BED4}"/>
          </ac:spMkLst>
        </pc:spChg>
        <pc:spChg chg="add mod">
          <ac:chgData name="斉藤 徹" userId="33296064-e4da-4a39-8a9b-7979342510de" providerId="ADAL" clId="{8AF105A0-2EB2-477D-A1AA-1B762F78F4A7}" dt="2021-10-01T06:43:24.476" v="8633" actId="14100"/>
          <ac:spMkLst>
            <pc:docMk/>
            <pc:sldMk cId="4001767486" sldId="274"/>
            <ac:spMk id="8" creationId="{10A68F5C-9F11-4BAB-B791-B9D4ED3A114E}"/>
          </ac:spMkLst>
        </pc:spChg>
        <pc:spChg chg="add mod">
          <ac:chgData name="斉藤 徹" userId="33296064-e4da-4a39-8a9b-7979342510de" providerId="ADAL" clId="{8AF105A0-2EB2-477D-A1AA-1B762F78F4A7}" dt="2021-10-01T06:04:55.450" v="8200" actId="207"/>
          <ac:spMkLst>
            <pc:docMk/>
            <pc:sldMk cId="4001767486" sldId="274"/>
            <ac:spMk id="15" creationId="{733C96F1-B1C8-4498-9AEC-5EA225EBF820}"/>
          </ac:spMkLst>
        </pc:spChg>
        <pc:spChg chg="add mod">
          <ac:chgData name="斉藤 徹" userId="33296064-e4da-4a39-8a9b-7979342510de" providerId="ADAL" clId="{8AF105A0-2EB2-477D-A1AA-1B762F78F4A7}" dt="2021-10-01T06:04:17.288" v="8197" actId="207"/>
          <ac:spMkLst>
            <pc:docMk/>
            <pc:sldMk cId="4001767486" sldId="274"/>
            <ac:spMk id="16" creationId="{274CA95F-2229-446B-87F9-825F769CC9D9}"/>
          </ac:spMkLst>
        </pc:spChg>
        <pc:spChg chg="add mod">
          <ac:chgData name="斉藤 徹" userId="33296064-e4da-4a39-8a9b-7979342510de" providerId="ADAL" clId="{8AF105A0-2EB2-477D-A1AA-1B762F78F4A7}" dt="2021-10-01T06:05:00.855" v="8201" actId="207"/>
          <ac:spMkLst>
            <pc:docMk/>
            <pc:sldMk cId="4001767486" sldId="274"/>
            <ac:spMk id="17" creationId="{F9817438-0227-489E-A431-8EE781A7600D}"/>
          </ac:spMkLst>
        </pc:spChg>
        <pc:spChg chg="add mod">
          <ac:chgData name="斉藤 徹" userId="33296064-e4da-4a39-8a9b-7979342510de" providerId="ADAL" clId="{8AF105A0-2EB2-477D-A1AA-1B762F78F4A7}" dt="2021-10-01T06:04:22.242" v="8198" actId="207"/>
          <ac:spMkLst>
            <pc:docMk/>
            <pc:sldMk cId="4001767486" sldId="274"/>
            <ac:spMk id="18" creationId="{ED6C2B73-C5F8-4E0A-8679-C62685283482}"/>
          </ac:spMkLst>
        </pc:spChg>
        <pc:spChg chg="add mod">
          <ac:chgData name="斉藤 徹" userId="33296064-e4da-4a39-8a9b-7979342510de" providerId="ADAL" clId="{8AF105A0-2EB2-477D-A1AA-1B762F78F4A7}" dt="2021-10-01T06:44:26.486" v="8664" actId="208"/>
          <ac:spMkLst>
            <pc:docMk/>
            <pc:sldMk cId="4001767486" sldId="274"/>
            <ac:spMk id="19" creationId="{DD751489-4F7F-4CE5-BCE0-54FFAF68B098}"/>
          </ac:spMkLst>
        </pc:spChg>
        <pc:picChg chg="add mod">
          <ac:chgData name="斉藤 徹" userId="33296064-e4da-4a39-8a9b-7979342510de" providerId="ADAL" clId="{8AF105A0-2EB2-477D-A1AA-1B762F78F4A7}" dt="2021-10-01T05:58:12.739" v="7963" actId="1076"/>
          <ac:picMkLst>
            <pc:docMk/>
            <pc:sldMk cId="4001767486" sldId="274"/>
            <ac:picMk id="5" creationId="{D687252C-F186-430D-B899-528F8FE938F2}"/>
          </ac:picMkLst>
        </pc:picChg>
        <pc:cxnChg chg="add mod">
          <ac:chgData name="斉藤 徹" userId="33296064-e4da-4a39-8a9b-7979342510de" providerId="ADAL" clId="{8AF105A0-2EB2-477D-A1AA-1B762F78F4A7}" dt="2021-10-01T05:57:59.533" v="7959" actId="14100"/>
          <ac:cxnSpMkLst>
            <pc:docMk/>
            <pc:sldMk cId="4001767486" sldId="274"/>
            <ac:cxnSpMk id="9" creationId="{28E39261-34C4-4027-AAFE-158977BEA698}"/>
          </ac:cxnSpMkLst>
        </pc:cxnChg>
        <pc:cxnChg chg="add mod">
          <ac:chgData name="斉藤 徹" userId="33296064-e4da-4a39-8a9b-7979342510de" providerId="ADAL" clId="{8AF105A0-2EB2-477D-A1AA-1B762F78F4A7}" dt="2021-10-01T06:04:40.899" v="8199" actId="208"/>
          <ac:cxnSpMkLst>
            <pc:docMk/>
            <pc:sldMk cId="4001767486" sldId="274"/>
            <ac:cxnSpMk id="11" creationId="{9EBE919E-C386-4BA2-B4EB-68E3B31ABCB3}"/>
          </ac:cxnSpMkLst>
        </pc:cxnChg>
        <pc:cxnChg chg="add mod">
          <ac:chgData name="斉藤 徹" userId="33296064-e4da-4a39-8a9b-7979342510de" providerId="ADAL" clId="{8AF105A0-2EB2-477D-A1AA-1B762F78F4A7}" dt="2021-10-01T06:04:08.333" v="8196" actId="208"/>
          <ac:cxnSpMkLst>
            <pc:docMk/>
            <pc:sldMk cId="4001767486" sldId="274"/>
            <ac:cxnSpMk id="13" creationId="{EF85A201-4561-4745-8309-6C555699BB6D}"/>
          </ac:cxnSpMkLst>
        </pc:cxnChg>
      </pc:sldChg>
      <pc:sldChg chg="addSp delSp modSp new mod">
        <pc:chgData name="斉藤 徹" userId="33296064-e4da-4a39-8a9b-7979342510de" providerId="ADAL" clId="{8AF105A0-2EB2-477D-A1AA-1B762F78F4A7}" dt="2021-10-01T06:16:40.325" v="8305" actId="1035"/>
        <pc:sldMkLst>
          <pc:docMk/>
          <pc:sldMk cId="1573822593" sldId="275"/>
        </pc:sldMkLst>
        <pc:spChg chg="add mod">
          <ac:chgData name="斉藤 徹" userId="33296064-e4da-4a39-8a9b-7979342510de" providerId="ADAL" clId="{8AF105A0-2EB2-477D-A1AA-1B762F78F4A7}" dt="2021-10-01T06:15:09.709" v="8251" actId="1076"/>
          <ac:spMkLst>
            <pc:docMk/>
            <pc:sldMk cId="1573822593" sldId="275"/>
            <ac:spMk id="6" creationId="{A346010C-F1E5-45D2-A111-576514AA57E8}"/>
          </ac:spMkLst>
        </pc:spChg>
        <pc:spChg chg="add del mod">
          <ac:chgData name="斉藤 徹" userId="33296064-e4da-4a39-8a9b-7979342510de" providerId="ADAL" clId="{8AF105A0-2EB2-477D-A1AA-1B762F78F4A7}" dt="2021-10-01T06:15:13.027" v="8252" actId="21"/>
          <ac:spMkLst>
            <pc:docMk/>
            <pc:sldMk cId="1573822593" sldId="275"/>
            <ac:spMk id="13" creationId="{71A89D70-172D-41A1-BC65-E073C8149548}"/>
          </ac:spMkLst>
        </pc:spChg>
        <pc:spChg chg="add mod">
          <ac:chgData name="斉藤 徹" userId="33296064-e4da-4a39-8a9b-7979342510de" providerId="ADAL" clId="{8AF105A0-2EB2-477D-A1AA-1B762F78F4A7}" dt="2021-10-01T06:16:40.325" v="8305" actId="1035"/>
          <ac:spMkLst>
            <pc:docMk/>
            <pc:sldMk cId="1573822593" sldId="275"/>
            <ac:spMk id="14" creationId="{AA5826F5-D3D3-4C11-92E6-394EE83252A0}"/>
          </ac:spMkLst>
        </pc:spChg>
        <pc:picChg chg="add mod">
          <ac:chgData name="斉藤 徹" userId="33296064-e4da-4a39-8a9b-7979342510de" providerId="ADAL" clId="{8AF105A0-2EB2-477D-A1AA-1B762F78F4A7}" dt="2021-10-01T06:13:59.355" v="8238" actId="14100"/>
          <ac:picMkLst>
            <pc:docMk/>
            <pc:sldMk cId="1573822593" sldId="275"/>
            <ac:picMk id="5" creationId="{BD07953B-4082-4E3D-97BC-F02290B8B6CF}"/>
          </ac:picMkLst>
        </pc:picChg>
        <pc:cxnChg chg="add mod">
          <ac:chgData name="斉藤 徹" userId="33296064-e4da-4a39-8a9b-7979342510de" providerId="ADAL" clId="{8AF105A0-2EB2-477D-A1AA-1B762F78F4A7}" dt="2021-10-01T06:15:09.709" v="8251" actId="1076"/>
          <ac:cxnSpMkLst>
            <pc:docMk/>
            <pc:sldMk cId="1573822593" sldId="275"/>
            <ac:cxnSpMk id="7" creationId="{F5C8BC0A-0E47-488A-BE38-6C0285F6A896}"/>
          </ac:cxnSpMkLst>
        </pc:cxnChg>
      </pc:sldChg>
      <pc:sldChg chg="addSp delSp modSp new mod">
        <pc:chgData name="斉藤 徹" userId="33296064-e4da-4a39-8a9b-7979342510de" providerId="ADAL" clId="{8AF105A0-2EB2-477D-A1AA-1B762F78F4A7}" dt="2021-10-01T06:33:30.806" v="8613" actId="14100"/>
        <pc:sldMkLst>
          <pc:docMk/>
          <pc:sldMk cId="1650095800" sldId="276"/>
        </pc:sldMkLst>
        <pc:spChg chg="mod">
          <ac:chgData name="斉藤 徹" userId="33296064-e4da-4a39-8a9b-7979342510de" providerId="ADAL" clId="{8AF105A0-2EB2-477D-A1AA-1B762F78F4A7}" dt="2021-10-01T06:26:39.931" v="8352" actId="20577"/>
          <ac:spMkLst>
            <pc:docMk/>
            <pc:sldMk cId="1650095800" sldId="276"/>
            <ac:spMk id="2" creationId="{E9852BD9-B9CC-4DF3-88B8-A1A448871B5C}"/>
          </ac:spMkLst>
        </pc:spChg>
        <pc:spChg chg="add mod">
          <ac:chgData name="斉藤 徹" userId="33296064-e4da-4a39-8a9b-7979342510de" providerId="ADAL" clId="{8AF105A0-2EB2-477D-A1AA-1B762F78F4A7}" dt="2021-10-01T06:26:57.658" v="8354" actId="14100"/>
          <ac:spMkLst>
            <pc:docMk/>
            <pc:sldMk cId="1650095800" sldId="276"/>
            <ac:spMk id="6" creationId="{56CB37DD-1071-4A59-A184-AF51421B676B}"/>
          </ac:spMkLst>
        </pc:spChg>
        <pc:spChg chg="add mod">
          <ac:chgData name="斉藤 徹" userId="33296064-e4da-4a39-8a9b-7979342510de" providerId="ADAL" clId="{8AF105A0-2EB2-477D-A1AA-1B762F78F4A7}" dt="2021-10-01T06:28:07.044" v="8425" actId="122"/>
          <ac:spMkLst>
            <pc:docMk/>
            <pc:sldMk cId="1650095800" sldId="276"/>
            <ac:spMk id="9" creationId="{7F8E0DF1-60CD-4F2D-BA2D-513473AB9DF6}"/>
          </ac:spMkLst>
        </pc:spChg>
        <pc:spChg chg="add mod">
          <ac:chgData name="斉藤 徹" userId="33296064-e4da-4a39-8a9b-7979342510de" providerId="ADAL" clId="{8AF105A0-2EB2-477D-A1AA-1B762F78F4A7}" dt="2021-10-01T06:28:32.556" v="8433" actId="1076"/>
          <ac:spMkLst>
            <pc:docMk/>
            <pc:sldMk cId="1650095800" sldId="276"/>
            <ac:spMk id="10" creationId="{EAD16B7A-C690-4223-B14B-ADD5D9A8680A}"/>
          </ac:spMkLst>
        </pc:spChg>
        <pc:spChg chg="add mod">
          <ac:chgData name="斉藤 徹" userId="33296064-e4da-4a39-8a9b-7979342510de" providerId="ADAL" clId="{8AF105A0-2EB2-477D-A1AA-1B762F78F4A7}" dt="2021-10-01T06:29:23.722" v="8450" actId="1036"/>
          <ac:spMkLst>
            <pc:docMk/>
            <pc:sldMk cId="1650095800" sldId="276"/>
            <ac:spMk id="14" creationId="{11B3B9A5-F8DC-4022-9297-C0DD9BB9BFE5}"/>
          </ac:spMkLst>
        </pc:spChg>
        <pc:spChg chg="add mod">
          <ac:chgData name="斉藤 徹" userId="33296064-e4da-4a39-8a9b-7979342510de" providerId="ADAL" clId="{8AF105A0-2EB2-477D-A1AA-1B762F78F4A7}" dt="2021-10-01T06:30:12.575" v="8474" actId="14100"/>
          <ac:spMkLst>
            <pc:docMk/>
            <pc:sldMk cId="1650095800" sldId="276"/>
            <ac:spMk id="15" creationId="{A9292A90-FE6A-47F6-856B-805E2827D266}"/>
          </ac:spMkLst>
        </pc:spChg>
        <pc:spChg chg="add mod">
          <ac:chgData name="斉藤 徹" userId="33296064-e4da-4a39-8a9b-7979342510de" providerId="ADAL" clId="{8AF105A0-2EB2-477D-A1AA-1B762F78F4A7}" dt="2021-10-01T06:31:03.812" v="8529" actId="1076"/>
          <ac:spMkLst>
            <pc:docMk/>
            <pc:sldMk cId="1650095800" sldId="276"/>
            <ac:spMk id="16" creationId="{620CEC2A-4500-4872-8E46-0D6E983C046D}"/>
          </ac:spMkLst>
        </pc:spChg>
        <pc:picChg chg="add del mod">
          <ac:chgData name="斉藤 徹" userId="33296064-e4da-4a39-8a9b-7979342510de" providerId="ADAL" clId="{8AF105A0-2EB2-477D-A1AA-1B762F78F4A7}" dt="2021-10-01T06:29:04.601" v="8440" actId="1076"/>
          <ac:picMkLst>
            <pc:docMk/>
            <pc:sldMk cId="1650095800" sldId="276"/>
            <ac:picMk id="5" creationId="{62BE34CD-6745-46B1-AC07-AD298B7356E0}"/>
          </ac:picMkLst>
        </pc:picChg>
        <pc:cxnChg chg="add mod">
          <ac:chgData name="斉藤 徹" userId="33296064-e4da-4a39-8a9b-7979342510de" providerId="ADAL" clId="{8AF105A0-2EB2-477D-A1AA-1B762F78F4A7}" dt="2021-10-01T06:26:57.658" v="8354" actId="14100"/>
          <ac:cxnSpMkLst>
            <pc:docMk/>
            <pc:sldMk cId="1650095800" sldId="276"/>
            <ac:cxnSpMk id="7" creationId="{E732B675-0820-4E97-B862-B0AFBACD16FC}"/>
          </ac:cxnSpMkLst>
        </pc:cxnChg>
        <pc:cxnChg chg="add mod">
          <ac:chgData name="斉藤 徹" userId="33296064-e4da-4a39-8a9b-7979342510de" providerId="ADAL" clId="{8AF105A0-2EB2-477D-A1AA-1B762F78F4A7}" dt="2021-10-01T06:32:38.913" v="8546" actId="14100"/>
          <ac:cxnSpMkLst>
            <pc:docMk/>
            <pc:sldMk cId="1650095800" sldId="276"/>
            <ac:cxnSpMk id="11" creationId="{E3A8168B-1DEE-49F9-9076-FFAE75D16520}"/>
          </ac:cxnSpMkLst>
        </pc:cxnChg>
        <pc:cxnChg chg="add mod">
          <ac:chgData name="斉藤 徹" userId="33296064-e4da-4a39-8a9b-7979342510de" providerId="ADAL" clId="{8AF105A0-2EB2-477D-A1AA-1B762F78F4A7}" dt="2021-10-01T06:31:26.132" v="8532" actId="14100"/>
          <ac:cxnSpMkLst>
            <pc:docMk/>
            <pc:sldMk cId="1650095800" sldId="276"/>
            <ac:cxnSpMk id="17" creationId="{7A13A485-D600-4FFA-86E7-1E74B0D0438F}"/>
          </ac:cxnSpMkLst>
        </pc:cxnChg>
        <pc:cxnChg chg="add mod">
          <ac:chgData name="斉藤 徹" userId="33296064-e4da-4a39-8a9b-7979342510de" providerId="ADAL" clId="{8AF105A0-2EB2-477D-A1AA-1B762F78F4A7}" dt="2021-10-01T06:32:21.235" v="8545" actId="1036"/>
          <ac:cxnSpMkLst>
            <pc:docMk/>
            <pc:sldMk cId="1650095800" sldId="276"/>
            <ac:cxnSpMk id="21" creationId="{38CC7A5C-0B9A-494C-84A4-726B19636835}"/>
          </ac:cxnSpMkLst>
        </pc:cxnChg>
        <pc:cxnChg chg="add mod">
          <ac:chgData name="斉藤 徹" userId="33296064-e4da-4a39-8a9b-7979342510de" providerId="ADAL" clId="{8AF105A0-2EB2-477D-A1AA-1B762F78F4A7}" dt="2021-10-01T06:33:30.806" v="8613" actId="14100"/>
          <ac:cxnSpMkLst>
            <pc:docMk/>
            <pc:sldMk cId="1650095800" sldId="276"/>
            <ac:cxnSpMk id="23" creationId="{D28A9BC6-D7A3-4E50-AD6B-E6F47C656E44}"/>
          </ac:cxnSpMkLst>
        </pc:cxnChg>
      </pc:sldChg>
      <pc:sldChg chg="addSp modSp new mod">
        <pc:chgData name="斉藤 徹" userId="33296064-e4da-4a39-8a9b-7979342510de" providerId="ADAL" clId="{8AF105A0-2EB2-477D-A1AA-1B762F78F4A7}" dt="2021-10-01T06:51:13.784" v="8765" actId="1076"/>
        <pc:sldMkLst>
          <pc:docMk/>
          <pc:sldMk cId="512010088" sldId="277"/>
        </pc:sldMkLst>
        <pc:spChg chg="add mod">
          <ac:chgData name="斉藤 徹" userId="33296064-e4da-4a39-8a9b-7979342510de" providerId="ADAL" clId="{8AF105A0-2EB2-477D-A1AA-1B762F78F4A7}" dt="2021-10-01T06:51:13.784" v="8765" actId="1076"/>
          <ac:spMkLst>
            <pc:docMk/>
            <pc:sldMk cId="512010088" sldId="277"/>
            <ac:spMk id="4" creationId="{959559D9-477F-4704-A51A-747289A63AE6}"/>
          </ac:spMkLst>
        </pc:spChg>
        <pc:picChg chg="add">
          <ac:chgData name="斉藤 徹" userId="33296064-e4da-4a39-8a9b-7979342510de" providerId="ADAL" clId="{8AF105A0-2EB2-477D-A1AA-1B762F78F4A7}" dt="2021-10-01T06:49:09.286" v="8731"/>
          <ac:picMkLst>
            <pc:docMk/>
            <pc:sldMk cId="512010088" sldId="277"/>
            <ac:picMk id="3074" creationId="{1299035B-F9B4-40E2-9E1E-654BF6069BCA}"/>
          </ac:picMkLst>
        </pc:picChg>
      </pc:sldChg>
      <pc:sldChg chg="modSp add mod">
        <pc:chgData name="斉藤 徹" userId="33296064-e4da-4a39-8a9b-7979342510de" providerId="ADAL" clId="{8AF105A0-2EB2-477D-A1AA-1B762F78F4A7}" dt="2021-10-04T02:10:21.830" v="8906" actId="20577"/>
        <pc:sldMkLst>
          <pc:docMk/>
          <pc:sldMk cId="352377012" sldId="278"/>
        </pc:sldMkLst>
        <pc:spChg chg="mod">
          <ac:chgData name="斉藤 徹" userId="33296064-e4da-4a39-8a9b-7979342510de" providerId="ADAL" clId="{8AF105A0-2EB2-477D-A1AA-1B762F78F4A7}" dt="2021-10-04T02:09:33.102" v="8835" actId="20577"/>
          <ac:spMkLst>
            <pc:docMk/>
            <pc:sldMk cId="352377012" sldId="278"/>
            <ac:spMk id="2" creationId="{027F0837-F8BE-45A0-A307-A1D33F213B31}"/>
          </ac:spMkLst>
        </pc:spChg>
        <pc:spChg chg="mod">
          <ac:chgData name="斉藤 徹" userId="33296064-e4da-4a39-8a9b-7979342510de" providerId="ADAL" clId="{8AF105A0-2EB2-477D-A1AA-1B762F78F4A7}" dt="2021-10-04T02:10:21.830" v="8906" actId="20577"/>
          <ac:spMkLst>
            <pc:docMk/>
            <pc:sldMk cId="352377012" sldId="278"/>
            <ac:spMk id="3" creationId="{04F5B614-A196-408E-8E56-4685AF29B2FD}"/>
          </ac:spMkLst>
        </pc:spChg>
      </pc:sldChg>
      <pc:sldChg chg="addSp delSp modSp new mod modAnim">
        <pc:chgData name="斉藤 徹" userId="33296064-e4da-4a39-8a9b-7979342510de" providerId="ADAL" clId="{8AF105A0-2EB2-477D-A1AA-1B762F78F4A7}" dt="2021-10-05T05:44:01.375" v="15223" actId="1076"/>
        <pc:sldMkLst>
          <pc:docMk/>
          <pc:sldMk cId="3739845804" sldId="279"/>
        </pc:sldMkLst>
        <pc:spChg chg="mod">
          <ac:chgData name="斉藤 徹" userId="33296064-e4da-4a39-8a9b-7979342510de" providerId="ADAL" clId="{8AF105A0-2EB2-477D-A1AA-1B762F78F4A7}" dt="2021-10-04T02:14:20.790" v="8928" actId="20577"/>
          <ac:spMkLst>
            <pc:docMk/>
            <pc:sldMk cId="3739845804" sldId="279"/>
            <ac:spMk id="2" creationId="{D5A30CC5-B8B3-4634-9D2F-F212C158E0DE}"/>
          </ac:spMkLst>
        </pc:spChg>
        <pc:spChg chg="del mod">
          <ac:chgData name="斉藤 徹" userId="33296064-e4da-4a39-8a9b-7979342510de" providerId="ADAL" clId="{8AF105A0-2EB2-477D-A1AA-1B762F78F4A7}" dt="2021-10-05T05:43:48.689" v="15222" actId="21"/>
          <ac:spMkLst>
            <pc:docMk/>
            <pc:sldMk cId="3739845804" sldId="279"/>
            <ac:spMk id="3" creationId="{1766C739-DF85-4C93-A7C3-A1599509AC79}"/>
          </ac:spMkLst>
        </pc:spChg>
        <pc:spChg chg="add mod">
          <ac:chgData name="斉藤 徹" userId="33296064-e4da-4a39-8a9b-7979342510de" providerId="ADAL" clId="{8AF105A0-2EB2-477D-A1AA-1B762F78F4A7}" dt="2021-10-04T02:15:37.624" v="8947" actId="164"/>
          <ac:spMkLst>
            <pc:docMk/>
            <pc:sldMk cId="3739845804" sldId="279"/>
            <ac:spMk id="6" creationId="{A0E0FF82-067A-4439-99F8-59B51DA90D0D}"/>
          </ac:spMkLst>
        </pc:spChg>
        <pc:spChg chg="add mod">
          <ac:chgData name="斉藤 徹" userId="33296064-e4da-4a39-8a9b-7979342510de" providerId="ADAL" clId="{8AF105A0-2EB2-477D-A1AA-1B762F78F4A7}" dt="2021-10-04T02:24:03.566" v="9101" actId="14100"/>
          <ac:spMkLst>
            <pc:docMk/>
            <pc:sldMk cId="3739845804" sldId="279"/>
            <ac:spMk id="8" creationId="{44752DC8-F675-4CE6-A15F-312AF07DBDC3}"/>
          </ac:spMkLst>
        </pc:spChg>
        <pc:spChg chg="add mod ord">
          <ac:chgData name="斉藤 徹" userId="33296064-e4da-4a39-8a9b-7979342510de" providerId="ADAL" clId="{8AF105A0-2EB2-477D-A1AA-1B762F78F4A7}" dt="2021-10-04T02:21:23.434" v="9082" actId="167"/>
          <ac:spMkLst>
            <pc:docMk/>
            <pc:sldMk cId="3739845804" sldId="279"/>
            <ac:spMk id="9" creationId="{F74FFF1C-CF94-492C-8942-8F9D5CC84CD1}"/>
          </ac:spMkLst>
        </pc:spChg>
        <pc:spChg chg="add mod ord">
          <ac:chgData name="斉藤 徹" userId="33296064-e4da-4a39-8a9b-7979342510de" providerId="ADAL" clId="{8AF105A0-2EB2-477D-A1AA-1B762F78F4A7}" dt="2021-10-05T05:44:01.375" v="15223" actId="1076"/>
          <ac:spMkLst>
            <pc:docMk/>
            <pc:sldMk cId="3739845804" sldId="279"/>
            <ac:spMk id="10" creationId="{B54D5898-54CE-49DE-BE10-1330D52CD3E2}"/>
          </ac:spMkLst>
        </pc:spChg>
        <pc:spChg chg="add mod">
          <ac:chgData name="斉藤 徹" userId="33296064-e4da-4a39-8a9b-7979342510de" providerId="ADAL" clId="{8AF105A0-2EB2-477D-A1AA-1B762F78F4A7}" dt="2021-10-04T02:25:15.485" v="9107" actId="208"/>
          <ac:spMkLst>
            <pc:docMk/>
            <pc:sldMk cId="3739845804" sldId="279"/>
            <ac:spMk id="11" creationId="{FCEDA680-E27D-48F8-A627-66D6F96A4CAB}"/>
          </ac:spMkLst>
        </pc:spChg>
        <pc:spChg chg="add mod ord">
          <ac:chgData name="斉藤 徹" userId="33296064-e4da-4a39-8a9b-7979342510de" providerId="ADAL" clId="{8AF105A0-2EB2-477D-A1AA-1B762F78F4A7}" dt="2021-10-04T02:48:01.009" v="9249" actId="14100"/>
          <ac:spMkLst>
            <pc:docMk/>
            <pc:sldMk cId="3739845804" sldId="279"/>
            <ac:spMk id="14" creationId="{1283C12E-5B18-441D-9B61-1A78BA9ED3A7}"/>
          </ac:spMkLst>
        </pc:spChg>
        <pc:spChg chg="add mod">
          <ac:chgData name="斉藤 徹" userId="33296064-e4da-4a39-8a9b-7979342510de" providerId="ADAL" clId="{8AF105A0-2EB2-477D-A1AA-1B762F78F4A7}" dt="2021-10-04T02:27:39.486" v="9124" actId="208"/>
          <ac:spMkLst>
            <pc:docMk/>
            <pc:sldMk cId="3739845804" sldId="279"/>
            <ac:spMk id="15" creationId="{0557F806-EEED-48ED-8879-5FA022D2CA02}"/>
          </ac:spMkLst>
        </pc:spChg>
        <pc:spChg chg="add del mod">
          <ac:chgData name="斉藤 徹" userId="33296064-e4da-4a39-8a9b-7979342510de" providerId="ADAL" clId="{8AF105A0-2EB2-477D-A1AA-1B762F78F4A7}" dt="2021-10-04T02:28:58.510" v="9129"/>
          <ac:spMkLst>
            <pc:docMk/>
            <pc:sldMk cId="3739845804" sldId="279"/>
            <ac:spMk id="18" creationId="{61713EEE-3D37-49B9-A572-0E02C0F2113B}"/>
          </ac:spMkLst>
        </pc:spChg>
        <pc:spChg chg="add del mod">
          <ac:chgData name="斉藤 徹" userId="33296064-e4da-4a39-8a9b-7979342510de" providerId="ADAL" clId="{8AF105A0-2EB2-477D-A1AA-1B762F78F4A7}" dt="2021-10-04T02:29:18.697" v="9134" actId="21"/>
          <ac:spMkLst>
            <pc:docMk/>
            <pc:sldMk cId="3739845804" sldId="279"/>
            <ac:spMk id="19" creationId="{F32E7054-6BFE-411B-847E-9D1F8580F791}"/>
          </ac:spMkLst>
        </pc:spChg>
        <pc:spChg chg="add del mod">
          <ac:chgData name="斉藤 徹" userId="33296064-e4da-4a39-8a9b-7979342510de" providerId="ADAL" clId="{8AF105A0-2EB2-477D-A1AA-1B762F78F4A7}" dt="2021-10-04T02:29:16.650" v="9132" actId="21"/>
          <ac:spMkLst>
            <pc:docMk/>
            <pc:sldMk cId="3739845804" sldId="279"/>
            <ac:spMk id="20" creationId="{B69694CD-545B-4647-8688-CC426BD81BB8}"/>
          </ac:spMkLst>
        </pc:spChg>
        <pc:spChg chg="add mod">
          <ac:chgData name="斉藤 徹" userId="33296064-e4da-4a39-8a9b-7979342510de" providerId="ADAL" clId="{8AF105A0-2EB2-477D-A1AA-1B762F78F4A7}" dt="2021-10-05T05:43:40.690" v="15219" actId="1076"/>
          <ac:spMkLst>
            <pc:docMk/>
            <pc:sldMk cId="3739845804" sldId="279"/>
            <ac:spMk id="21" creationId="{19CCD082-8B85-4E6F-A4C6-44F69564984B}"/>
          </ac:spMkLst>
        </pc:spChg>
        <pc:spChg chg="add mod">
          <ac:chgData name="斉藤 徹" userId="33296064-e4da-4a39-8a9b-7979342510de" providerId="ADAL" clId="{8AF105A0-2EB2-477D-A1AA-1B762F78F4A7}" dt="2021-10-04T02:46:48.957" v="9247" actId="113"/>
          <ac:spMkLst>
            <pc:docMk/>
            <pc:sldMk cId="3739845804" sldId="279"/>
            <ac:spMk id="22" creationId="{81B8E71B-1A13-4803-BEEA-759CA95DD701}"/>
          </ac:spMkLst>
        </pc:spChg>
        <pc:grpChg chg="add mod">
          <ac:chgData name="斉藤 徹" userId="33296064-e4da-4a39-8a9b-7979342510de" providerId="ADAL" clId="{8AF105A0-2EB2-477D-A1AA-1B762F78F4A7}" dt="2021-10-04T02:15:37.624" v="8947" actId="164"/>
          <ac:grpSpMkLst>
            <pc:docMk/>
            <pc:sldMk cId="3739845804" sldId="279"/>
            <ac:grpSpMk id="7" creationId="{DA13FCA1-76A8-4D24-90DC-2943F0E8DD6E}"/>
          </ac:grpSpMkLst>
        </pc:grpChg>
        <pc:picChg chg="add mod modCrop">
          <ac:chgData name="斉藤 徹" userId="33296064-e4da-4a39-8a9b-7979342510de" providerId="ADAL" clId="{8AF105A0-2EB2-477D-A1AA-1B762F78F4A7}" dt="2021-10-04T02:15:37.624" v="8947" actId="164"/>
          <ac:picMkLst>
            <pc:docMk/>
            <pc:sldMk cId="3739845804" sldId="279"/>
            <ac:picMk id="5" creationId="{15B9930E-2C72-426F-AB10-FC0FA0841D9F}"/>
          </ac:picMkLst>
        </pc:picChg>
        <pc:cxnChg chg="add mod">
          <ac:chgData name="斉藤 徹" userId="33296064-e4da-4a39-8a9b-7979342510de" providerId="ADAL" clId="{8AF105A0-2EB2-477D-A1AA-1B762F78F4A7}" dt="2021-10-04T02:25:40.440" v="9110" actId="1582"/>
          <ac:cxnSpMkLst>
            <pc:docMk/>
            <pc:sldMk cId="3739845804" sldId="279"/>
            <ac:cxnSpMk id="13" creationId="{696F2E8C-9518-4CDA-A4EB-265C6ACFFEB6}"/>
          </ac:cxnSpMkLst>
        </pc:cxnChg>
        <pc:cxnChg chg="add mod">
          <ac:chgData name="斉藤 徹" userId="33296064-e4da-4a39-8a9b-7979342510de" providerId="ADAL" clId="{8AF105A0-2EB2-477D-A1AA-1B762F78F4A7}" dt="2021-10-04T02:27:54.577" v="9126" actId="1582"/>
          <ac:cxnSpMkLst>
            <pc:docMk/>
            <pc:sldMk cId="3739845804" sldId="279"/>
            <ac:cxnSpMk id="17" creationId="{1CC33C00-6813-4BBB-BAFF-CA4D342836D1}"/>
          </ac:cxnSpMkLst>
        </pc:cxnChg>
      </pc:sldChg>
      <pc:sldChg chg="addSp modSp new mod modAnim">
        <pc:chgData name="斉藤 徹" userId="33296064-e4da-4a39-8a9b-7979342510de" providerId="ADAL" clId="{8AF105A0-2EB2-477D-A1AA-1B762F78F4A7}" dt="2021-10-04T02:57:49.966" v="9836" actId="14100"/>
        <pc:sldMkLst>
          <pc:docMk/>
          <pc:sldMk cId="2079402919" sldId="280"/>
        </pc:sldMkLst>
        <pc:spChg chg="mod">
          <ac:chgData name="斉藤 徹" userId="33296064-e4da-4a39-8a9b-7979342510de" providerId="ADAL" clId="{8AF105A0-2EB2-477D-A1AA-1B762F78F4A7}" dt="2021-10-04T02:50:01.667" v="9309" actId="20577"/>
          <ac:spMkLst>
            <pc:docMk/>
            <pc:sldMk cId="2079402919" sldId="280"/>
            <ac:spMk id="2" creationId="{BC9378AF-350E-4F8D-96CB-34AE869EB6C9}"/>
          </ac:spMkLst>
        </pc:spChg>
        <pc:spChg chg="mod">
          <ac:chgData name="斉藤 徹" userId="33296064-e4da-4a39-8a9b-7979342510de" providerId="ADAL" clId="{8AF105A0-2EB2-477D-A1AA-1B762F78F4A7}" dt="2021-10-04T02:55:40.259" v="9707" actId="20577"/>
          <ac:spMkLst>
            <pc:docMk/>
            <pc:sldMk cId="2079402919" sldId="280"/>
            <ac:spMk id="3" creationId="{BA22FF59-6D28-4583-BAB8-AED0644B9395}"/>
          </ac:spMkLst>
        </pc:spChg>
        <pc:spChg chg="add mod">
          <ac:chgData name="斉藤 徹" userId="33296064-e4da-4a39-8a9b-7979342510de" providerId="ADAL" clId="{8AF105A0-2EB2-477D-A1AA-1B762F78F4A7}" dt="2021-10-04T02:57:49.966" v="9836" actId="14100"/>
          <ac:spMkLst>
            <pc:docMk/>
            <pc:sldMk cId="2079402919" sldId="280"/>
            <ac:spMk id="4" creationId="{20967761-8E4E-4041-9461-234EF912FBC2}"/>
          </ac:spMkLst>
        </pc:spChg>
      </pc:sldChg>
      <pc:sldChg chg="addSp modSp new mod modAnim">
        <pc:chgData name="斉藤 徹" userId="33296064-e4da-4a39-8a9b-7979342510de" providerId="ADAL" clId="{8AF105A0-2EB2-477D-A1AA-1B762F78F4A7}" dt="2021-10-04T03:10:38.603" v="10360" actId="14100"/>
        <pc:sldMkLst>
          <pc:docMk/>
          <pc:sldMk cId="3082936382" sldId="281"/>
        </pc:sldMkLst>
        <pc:spChg chg="mod">
          <ac:chgData name="斉藤 徹" userId="33296064-e4da-4a39-8a9b-7979342510de" providerId="ADAL" clId="{8AF105A0-2EB2-477D-A1AA-1B762F78F4A7}" dt="2021-10-04T03:06:08.176" v="10170" actId="404"/>
          <ac:spMkLst>
            <pc:docMk/>
            <pc:sldMk cId="3082936382" sldId="281"/>
            <ac:spMk id="2" creationId="{2F41BF95-F21D-4AFA-90CC-A2AEB83870CD}"/>
          </ac:spMkLst>
        </pc:spChg>
        <pc:spChg chg="mod">
          <ac:chgData name="斉藤 徹" userId="33296064-e4da-4a39-8a9b-7979342510de" providerId="ADAL" clId="{8AF105A0-2EB2-477D-A1AA-1B762F78F4A7}" dt="2021-10-04T03:04:40.610" v="10111" actId="1076"/>
          <ac:spMkLst>
            <pc:docMk/>
            <pc:sldMk cId="3082936382" sldId="281"/>
            <ac:spMk id="3" creationId="{D7CDA51F-186A-4812-A45E-E99D01F09FC9}"/>
          </ac:spMkLst>
        </pc:spChg>
        <pc:spChg chg="add mod">
          <ac:chgData name="斉藤 徹" userId="33296064-e4da-4a39-8a9b-7979342510de" providerId="ADAL" clId="{8AF105A0-2EB2-477D-A1AA-1B762F78F4A7}" dt="2021-10-04T03:05:43.071" v="10130" actId="20577"/>
          <ac:spMkLst>
            <pc:docMk/>
            <pc:sldMk cId="3082936382" sldId="281"/>
            <ac:spMk id="4" creationId="{48002FDA-73C1-45EC-83DC-CA978D9F45D8}"/>
          </ac:spMkLst>
        </pc:spChg>
        <pc:spChg chg="add mod">
          <ac:chgData name="斉藤 徹" userId="33296064-e4da-4a39-8a9b-7979342510de" providerId="ADAL" clId="{8AF105A0-2EB2-477D-A1AA-1B762F78F4A7}" dt="2021-10-04T03:10:03.610" v="10338" actId="115"/>
          <ac:spMkLst>
            <pc:docMk/>
            <pc:sldMk cId="3082936382" sldId="281"/>
            <ac:spMk id="5" creationId="{A0CE6787-6A11-4157-BA8E-F658F3C6A986}"/>
          </ac:spMkLst>
        </pc:spChg>
        <pc:spChg chg="add mod">
          <ac:chgData name="斉藤 徹" userId="33296064-e4da-4a39-8a9b-7979342510de" providerId="ADAL" clId="{8AF105A0-2EB2-477D-A1AA-1B762F78F4A7}" dt="2021-10-04T03:10:38.603" v="10360" actId="14100"/>
          <ac:spMkLst>
            <pc:docMk/>
            <pc:sldMk cId="3082936382" sldId="281"/>
            <ac:spMk id="6" creationId="{5343BD36-9BBD-496F-A4E4-E457D09E292C}"/>
          </ac:spMkLst>
        </pc:spChg>
      </pc:sldChg>
      <pc:sldChg chg="addSp modSp new mod modAnim">
        <pc:chgData name="斉藤 徹" userId="33296064-e4da-4a39-8a9b-7979342510de" providerId="ADAL" clId="{8AF105A0-2EB2-477D-A1AA-1B762F78F4A7}" dt="2021-10-04T08:05:41.234" v="15081" actId="20577"/>
        <pc:sldMkLst>
          <pc:docMk/>
          <pc:sldMk cId="2382827808" sldId="282"/>
        </pc:sldMkLst>
        <pc:spChg chg="mod">
          <ac:chgData name="斉藤 徹" userId="33296064-e4da-4a39-8a9b-7979342510de" providerId="ADAL" clId="{8AF105A0-2EB2-477D-A1AA-1B762F78F4A7}" dt="2021-10-04T03:12:15.757" v="10392" actId="20577"/>
          <ac:spMkLst>
            <pc:docMk/>
            <pc:sldMk cId="2382827808" sldId="282"/>
            <ac:spMk id="2" creationId="{93A529C1-ECB1-4A5B-9DFB-1C24BA583A39}"/>
          </ac:spMkLst>
        </pc:spChg>
        <pc:spChg chg="mod">
          <ac:chgData name="斉藤 徹" userId="33296064-e4da-4a39-8a9b-7979342510de" providerId="ADAL" clId="{8AF105A0-2EB2-477D-A1AA-1B762F78F4A7}" dt="2021-10-04T08:05:41.234" v="15081" actId="20577"/>
          <ac:spMkLst>
            <pc:docMk/>
            <pc:sldMk cId="2382827808" sldId="282"/>
            <ac:spMk id="3" creationId="{C43BFE08-B7A7-4CC3-A16B-1139682D5D1D}"/>
          </ac:spMkLst>
        </pc:spChg>
        <pc:spChg chg="add mod">
          <ac:chgData name="斉藤 徹" userId="33296064-e4da-4a39-8a9b-7979342510de" providerId="ADAL" clId="{8AF105A0-2EB2-477D-A1AA-1B762F78F4A7}" dt="2021-10-04T08:04:43.183" v="15067" actId="20577"/>
          <ac:spMkLst>
            <pc:docMk/>
            <pc:sldMk cId="2382827808" sldId="282"/>
            <ac:spMk id="4" creationId="{BC18E466-BC8C-4050-BF11-8ABC68445B14}"/>
          </ac:spMkLst>
        </pc:spChg>
        <pc:spChg chg="add mod">
          <ac:chgData name="斉藤 徹" userId="33296064-e4da-4a39-8a9b-7979342510de" providerId="ADAL" clId="{8AF105A0-2EB2-477D-A1AA-1B762F78F4A7}" dt="2021-10-04T08:04:14.092" v="15064" actId="14100"/>
          <ac:spMkLst>
            <pc:docMk/>
            <pc:sldMk cId="2382827808" sldId="282"/>
            <ac:spMk id="5" creationId="{89CAA40E-A722-4261-9630-F16D17B90549}"/>
          </ac:spMkLst>
        </pc:spChg>
      </pc:sldChg>
      <pc:sldChg chg="addSp delSp modSp new mod delAnim modAnim">
        <pc:chgData name="斉藤 徹" userId="33296064-e4da-4a39-8a9b-7979342510de" providerId="ADAL" clId="{8AF105A0-2EB2-477D-A1AA-1B762F78F4A7}" dt="2021-10-04T03:44:19.107" v="11298"/>
        <pc:sldMkLst>
          <pc:docMk/>
          <pc:sldMk cId="3350670636" sldId="283"/>
        </pc:sldMkLst>
        <pc:spChg chg="add mod">
          <ac:chgData name="斉藤 徹" userId="33296064-e4da-4a39-8a9b-7979342510de" providerId="ADAL" clId="{8AF105A0-2EB2-477D-A1AA-1B762F78F4A7}" dt="2021-10-04T03:41:39.112" v="11286" actId="1035"/>
          <ac:spMkLst>
            <pc:docMk/>
            <pc:sldMk cId="3350670636" sldId="283"/>
            <ac:spMk id="6" creationId="{C09F9190-C491-4FC2-BF02-30A7E23E403F}"/>
          </ac:spMkLst>
        </pc:spChg>
        <pc:spChg chg="add del mod">
          <ac:chgData name="斉藤 徹" userId="33296064-e4da-4a39-8a9b-7979342510de" providerId="ADAL" clId="{8AF105A0-2EB2-477D-A1AA-1B762F78F4A7}" dt="2021-10-04T03:27:49.154" v="10874" actId="21"/>
          <ac:spMkLst>
            <pc:docMk/>
            <pc:sldMk cId="3350670636" sldId="283"/>
            <ac:spMk id="9" creationId="{94A163ED-1CAD-45F0-99F3-456DD87932A5}"/>
          </ac:spMkLst>
        </pc:spChg>
        <pc:spChg chg="add del mod">
          <ac:chgData name="斉藤 徹" userId="33296064-e4da-4a39-8a9b-7979342510de" providerId="ADAL" clId="{8AF105A0-2EB2-477D-A1AA-1B762F78F4A7}" dt="2021-10-04T03:29:44.009" v="10966" actId="21"/>
          <ac:spMkLst>
            <pc:docMk/>
            <pc:sldMk cId="3350670636" sldId="283"/>
            <ac:spMk id="10" creationId="{AFED8528-8638-4925-BFB1-29948324BBF5}"/>
          </ac:spMkLst>
        </pc:spChg>
        <pc:spChg chg="add mod">
          <ac:chgData name="斉藤 徹" userId="33296064-e4da-4a39-8a9b-7979342510de" providerId="ADAL" clId="{8AF105A0-2EB2-477D-A1AA-1B762F78F4A7}" dt="2021-10-04T03:32:44.779" v="11046" actId="113"/>
          <ac:spMkLst>
            <pc:docMk/>
            <pc:sldMk cId="3350670636" sldId="283"/>
            <ac:spMk id="11" creationId="{7C260C27-1D7F-4C49-A17F-4D14BB947A2A}"/>
          </ac:spMkLst>
        </pc:spChg>
        <pc:spChg chg="add mod">
          <ac:chgData name="斉藤 徹" userId="33296064-e4da-4a39-8a9b-7979342510de" providerId="ADAL" clId="{8AF105A0-2EB2-477D-A1AA-1B762F78F4A7}" dt="2021-10-04T03:41:43.356" v="11288" actId="1035"/>
          <ac:spMkLst>
            <pc:docMk/>
            <pc:sldMk cId="3350670636" sldId="283"/>
            <ac:spMk id="12" creationId="{A0ABFB67-494B-44ED-B53D-24D628086A6A}"/>
          </ac:spMkLst>
        </pc:spChg>
        <pc:spChg chg="add mod">
          <ac:chgData name="斉藤 徹" userId="33296064-e4da-4a39-8a9b-7979342510de" providerId="ADAL" clId="{8AF105A0-2EB2-477D-A1AA-1B762F78F4A7}" dt="2021-10-04T03:38:28.995" v="11219" actId="1076"/>
          <ac:spMkLst>
            <pc:docMk/>
            <pc:sldMk cId="3350670636" sldId="283"/>
            <ac:spMk id="17" creationId="{5533BA40-809A-4B7C-B098-DDE362DC13B4}"/>
          </ac:spMkLst>
        </pc:spChg>
        <pc:spChg chg="add mod">
          <ac:chgData name="斉藤 徹" userId="33296064-e4da-4a39-8a9b-7979342510de" providerId="ADAL" clId="{8AF105A0-2EB2-477D-A1AA-1B762F78F4A7}" dt="2021-10-04T03:32:30.904" v="11042" actId="113"/>
          <ac:spMkLst>
            <pc:docMk/>
            <pc:sldMk cId="3350670636" sldId="283"/>
            <ac:spMk id="22" creationId="{54945BAE-B609-41DB-95C1-42BDCA9B4C13}"/>
          </ac:spMkLst>
        </pc:spChg>
        <pc:spChg chg="add mod">
          <ac:chgData name="斉藤 徹" userId="33296064-e4da-4a39-8a9b-7979342510de" providerId="ADAL" clId="{8AF105A0-2EB2-477D-A1AA-1B762F78F4A7}" dt="2021-10-04T03:40:53.924" v="11262" actId="1076"/>
          <ac:spMkLst>
            <pc:docMk/>
            <pc:sldMk cId="3350670636" sldId="283"/>
            <ac:spMk id="23" creationId="{E55CA3F6-5C9A-4ABC-B36B-D98F2C70870D}"/>
          </ac:spMkLst>
        </pc:spChg>
        <pc:spChg chg="add mod">
          <ac:chgData name="斉藤 徹" userId="33296064-e4da-4a39-8a9b-7979342510de" providerId="ADAL" clId="{8AF105A0-2EB2-477D-A1AA-1B762F78F4A7}" dt="2021-10-04T03:41:23.806" v="11278" actId="113"/>
          <ac:spMkLst>
            <pc:docMk/>
            <pc:sldMk cId="3350670636" sldId="283"/>
            <ac:spMk id="24" creationId="{2EF173E9-B21B-4A94-AE23-E4888D3F1C27}"/>
          </ac:spMkLst>
        </pc:spChg>
        <pc:spChg chg="add mod">
          <ac:chgData name="斉藤 徹" userId="33296064-e4da-4a39-8a9b-7979342510de" providerId="ADAL" clId="{8AF105A0-2EB2-477D-A1AA-1B762F78F4A7}" dt="2021-10-04T03:41:32.104" v="11284" actId="1035"/>
          <ac:spMkLst>
            <pc:docMk/>
            <pc:sldMk cId="3350670636" sldId="283"/>
            <ac:spMk id="25" creationId="{738E419C-D72F-4972-B086-06FFA05C9365}"/>
          </ac:spMkLst>
        </pc:spChg>
        <pc:spChg chg="add mod">
          <ac:chgData name="斉藤 徹" userId="33296064-e4da-4a39-8a9b-7979342510de" providerId="ADAL" clId="{8AF105A0-2EB2-477D-A1AA-1B762F78F4A7}" dt="2021-10-04T03:40:40.360" v="11258" actId="1076"/>
          <ac:spMkLst>
            <pc:docMk/>
            <pc:sldMk cId="3350670636" sldId="283"/>
            <ac:spMk id="26" creationId="{1AD254F9-2085-4A78-8D1A-4D6AA26F6C54}"/>
          </ac:spMkLst>
        </pc:spChg>
        <pc:spChg chg="add mod">
          <ac:chgData name="斉藤 徹" userId="33296064-e4da-4a39-8a9b-7979342510de" providerId="ADAL" clId="{8AF105A0-2EB2-477D-A1AA-1B762F78F4A7}" dt="2021-10-04T03:41:15.405" v="11276" actId="207"/>
          <ac:spMkLst>
            <pc:docMk/>
            <pc:sldMk cId="3350670636" sldId="283"/>
            <ac:spMk id="27" creationId="{79246E28-239C-4EB2-B944-8E5162656DF7}"/>
          </ac:spMkLst>
        </pc:spChg>
        <pc:picChg chg="add mod">
          <ac:chgData name="斉藤 徹" userId="33296064-e4da-4a39-8a9b-7979342510de" providerId="ADAL" clId="{8AF105A0-2EB2-477D-A1AA-1B762F78F4A7}" dt="2021-10-04T03:40:49.846" v="11261" actId="1076"/>
          <ac:picMkLst>
            <pc:docMk/>
            <pc:sldMk cId="3350670636" sldId="283"/>
            <ac:picMk id="5" creationId="{930F716C-9435-487E-B156-CFBA23E99F99}"/>
          </ac:picMkLst>
        </pc:picChg>
        <pc:cxnChg chg="add mod">
          <ac:chgData name="斉藤 徹" userId="33296064-e4da-4a39-8a9b-7979342510de" providerId="ADAL" clId="{8AF105A0-2EB2-477D-A1AA-1B762F78F4A7}" dt="2021-10-04T03:41:39.112" v="11286" actId="1035"/>
          <ac:cxnSpMkLst>
            <pc:docMk/>
            <pc:sldMk cId="3350670636" sldId="283"/>
            <ac:cxnSpMk id="8" creationId="{FAC00956-1611-490E-9910-9F146AE2259F}"/>
          </ac:cxnSpMkLst>
        </pc:cxnChg>
        <pc:cxnChg chg="add mod">
          <ac:chgData name="斉藤 徹" userId="33296064-e4da-4a39-8a9b-7979342510de" providerId="ADAL" clId="{8AF105A0-2EB2-477D-A1AA-1B762F78F4A7}" dt="2021-10-04T03:30:27.690" v="10993" actId="14100"/>
          <ac:cxnSpMkLst>
            <pc:docMk/>
            <pc:sldMk cId="3350670636" sldId="283"/>
            <ac:cxnSpMk id="13" creationId="{87E783C1-0934-4F0B-B2D5-B39740626154}"/>
          </ac:cxnSpMkLst>
        </pc:cxnChg>
        <pc:cxnChg chg="add mod">
          <ac:chgData name="斉藤 徹" userId="33296064-e4da-4a39-8a9b-7979342510de" providerId="ADAL" clId="{8AF105A0-2EB2-477D-A1AA-1B762F78F4A7}" dt="2021-10-04T03:41:43.356" v="11288" actId="1035"/>
          <ac:cxnSpMkLst>
            <pc:docMk/>
            <pc:sldMk cId="3350670636" sldId="283"/>
            <ac:cxnSpMk id="18" creationId="{151BAE50-660A-480F-932B-DA15E5C31DE6}"/>
          </ac:cxnSpMkLst>
        </pc:cxnChg>
      </pc:sldChg>
      <pc:sldChg chg="addSp delSp modSp new mod">
        <pc:chgData name="斉藤 徹" userId="33296064-e4da-4a39-8a9b-7979342510de" providerId="ADAL" clId="{8AF105A0-2EB2-477D-A1AA-1B762F78F4A7}" dt="2021-10-04T04:17:02.161" v="11856" actId="1076"/>
        <pc:sldMkLst>
          <pc:docMk/>
          <pc:sldMk cId="47257170" sldId="284"/>
        </pc:sldMkLst>
        <pc:spChg chg="mod">
          <ac:chgData name="斉藤 徹" userId="33296064-e4da-4a39-8a9b-7979342510de" providerId="ADAL" clId="{8AF105A0-2EB2-477D-A1AA-1B762F78F4A7}" dt="2021-10-04T03:52:46.209" v="11336" actId="20577"/>
          <ac:spMkLst>
            <pc:docMk/>
            <pc:sldMk cId="47257170" sldId="284"/>
            <ac:spMk id="2" creationId="{7116F279-E49C-47C6-9075-188F74945051}"/>
          </ac:spMkLst>
        </pc:spChg>
        <pc:spChg chg="mod">
          <ac:chgData name="斉藤 徹" userId="33296064-e4da-4a39-8a9b-7979342510de" providerId="ADAL" clId="{8AF105A0-2EB2-477D-A1AA-1B762F78F4A7}" dt="2021-10-04T04:16:51.600" v="11854" actId="1076"/>
          <ac:spMkLst>
            <pc:docMk/>
            <pc:sldMk cId="47257170" sldId="284"/>
            <ac:spMk id="3" creationId="{BC063D98-CD5D-4952-85D6-EE28EE82D6C6}"/>
          </ac:spMkLst>
        </pc:spChg>
        <pc:spChg chg="add mod topLvl">
          <ac:chgData name="斉藤 徹" userId="33296064-e4da-4a39-8a9b-7979342510de" providerId="ADAL" clId="{8AF105A0-2EB2-477D-A1AA-1B762F78F4A7}" dt="2021-10-04T04:15:46.994" v="11847" actId="164"/>
          <ac:spMkLst>
            <pc:docMk/>
            <pc:sldMk cId="47257170" sldId="284"/>
            <ac:spMk id="13" creationId="{8F735EC8-C833-4890-BBDA-25228C66C122}"/>
          </ac:spMkLst>
        </pc:spChg>
        <pc:spChg chg="add mod topLvl">
          <ac:chgData name="斉藤 徹" userId="33296064-e4da-4a39-8a9b-7979342510de" providerId="ADAL" clId="{8AF105A0-2EB2-477D-A1AA-1B762F78F4A7}" dt="2021-10-04T04:15:46.994" v="11847" actId="164"/>
          <ac:spMkLst>
            <pc:docMk/>
            <pc:sldMk cId="47257170" sldId="284"/>
            <ac:spMk id="14" creationId="{52739BC8-2DC3-4AB2-B491-4C57FA8DFF62}"/>
          </ac:spMkLst>
        </pc:spChg>
        <pc:spChg chg="add mod topLvl">
          <ac:chgData name="斉藤 徹" userId="33296064-e4da-4a39-8a9b-7979342510de" providerId="ADAL" clId="{8AF105A0-2EB2-477D-A1AA-1B762F78F4A7}" dt="2021-10-04T04:15:46.994" v="11847" actId="164"/>
          <ac:spMkLst>
            <pc:docMk/>
            <pc:sldMk cId="47257170" sldId="284"/>
            <ac:spMk id="15" creationId="{2FB2DEBA-FB92-4476-9CBC-F0CD4CF64F08}"/>
          </ac:spMkLst>
        </pc:spChg>
        <pc:spChg chg="add mod topLvl">
          <ac:chgData name="斉藤 徹" userId="33296064-e4da-4a39-8a9b-7979342510de" providerId="ADAL" clId="{8AF105A0-2EB2-477D-A1AA-1B762F78F4A7}" dt="2021-10-04T04:15:46.994" v="11847" actId="164"/>
          <ac:spMkLst>
            <pc:docMk/>
            <pc:sldMk cId="47257170" sldId="284"/>
            <ac:spMk id="27" creationId="{027842C9-4598-4993-9CA6-82DF9A6993F5}"/>
          </ac:spMkLst>
        </pc:spChg>
        <pc:spChg chg="add mod topLvl">
          <ac:chgData name="斉藤 徹" userId="33296064-e4da-4a39-8a9b-7979342510de" providerId="ADAL" clId="{8AF105A0-2EB2-477D-A1AA-1B762F78F4A7}" dt="2021-10-04T04:15:46.994" v="11847" actId="164"/>
          <ac:spMkLst>
            <pc:docMk/>
            <pc:sldMk cId="47257170" sldId="284"/>
            <ac:spMk id="28" creationId="{A5E19DC7-4A15-4DDD-8DCB-A61A36F072D0}"/>
          </ac:spMkLst>
        </pc:spChg>
        <pc:spChg chg="add mod topLvl">
          <ac:chgData name="斉藤 徹" userId="33296064-e4da-4a39-8a9b-7979342510de" providerId="ADAL" clId="{8AF105A0-2EB2-477D-A1AA-1B762F78F4A7}" dt="2021-10-04T04:15:46.994" v="11847" actId="164"/>
          <ac:spMkLst>
            <pc:docMk/>
            <pc:sldMk cId="47257170" sldId="284"/>
            <ac:spMk id="29" creationId="{E3924205-D9C7-4F7C-971C-3E170ED96499}"/>
          </ac:spMkLst>
        </pc:spChg>
        <pc:spChg chg="add mod topLvl">
          <ac:chgData name="斉藤 徹" userId="33296064-e4da-4a39-8a9b-7979342510de" providerId="ADAL" clId="{8AF105A0-2EB2-477D-A1AA-1B762F78F4A7}" dt="2021-10-04T04:15:46.994" v="11847" actId="164"/>
          <ac:spMkLst>
            <pc:docMk/>
            <pc:sldMk cId="47257170" sldId="284"/>
            <ac:spMk id="30" creationId="{96C88BF6-D185-4354-A430-FA3D96079E9A}"/>
          </ac:spMkLst>
        </pc:spChg>
        <pc:spChg chg="add mod topLvl">
          <ac:chgData name="斉藤 徹" userId="33296064-e4da-4a39-8a9b-7979342510de" providerId="ADAL" clId="{8AF105A0-2EB2-477D-A1AA-1B762F78F4A7}" dt="2021-10-04T04:15:46.994" v="11847" actId="164"/>
          <ac:spMkLst>
            <pc:docMk/>
            <pc:sldMk cId="47257170" sldId="284"/>
            <ac:spMk id="31" creationId="{DDDEE92E-F2A2-4BD4-9715-4DADB62DB825}"/>
          </ac:spMkLst>
        </pc:spChg>
        <pc:spChg chg="add mod topLvl">
          <ac:chgData name="斉藤 徹" userId="33296064-e4da-4a39-8a9b-7979342510de" providerId="ADAL" clId="{8AF105A0-2EB2-477D-A1AA-1B762F78F4A7}" dt="2021-10-04T04:15:46.994" v="11847" actId="164"/>
          <ac:spMkLst>
            <pc:docMk/>
            <pc:sldMk cId="47257170" sldId="284"/>
            <ac:spMk id="32" creationId="{A23A489D-5ACD-41F0-838F-D5A214AA65E9}"/>
          </ac:spMkLst>
        </pc:spChg>
        <pc:spChg chg="add mod topLvl">
          <ac:chgData name="斉藤 徹" userId="33296064-e4da-4a39-8a9b-7979342510de" providerId="ADAL" clId="{8AF105A0-2EB2-477D-A1AA-1B762F78F4A7}" dt="2021-10-04T04:15:46.994" v="11847" actId="164"/>
          <ac:spMkLst>
            <pc:docMk/>
            <pc:sldMk cId="47257170" sldId="284"/>
            <ac:spMk id="33" creationId="{E807A52E-292C-4442-9EE2-983407CABD69}"/>
          </ac:spMkLst>
        </pc:spChg>
        <pc:spChg chg="add mod topLvl">
          <ac:chgData name="斉藤 徹" userId="33296064-e4da-4a39-8a9b-7979342510de" providerId="ADAL" clId="{8AF105A0-2EB2-477D-A1AA-1B762F78F4A7}" dt="2021-10-04T04:15:46.994" v="11847" actId="164"/>
          <ac:spMkLst>
            <pc:docMk/>
            <pc:sldMk cId="47257170" sldId="284"/>
            <ac:spMk id="34" creationId="{AC42AE1B-76A8-43AD-BA8C-4C89C4F00B8C}"/>
          </ac:spMkLst>
        </pc:spChg>
        <pc:spChg chg="add mod">
          <ac:chgData name="斉藤 徹" userId="33296064-e4da-4a39-8a9b-7979342510de" providerId="ADAL" clId="{8AF105A0-2EB2-477D-A1AA-1B762F78F4A7}" dt="2021-10-04T04:17:02.161" v="11856" actId="1076"/>
          <ac:spMkLst>
            <pc:docMk/>
            <pc:sldMk cId="47257170" sldId="284"/>
            <ac:spMk id="35" creationId="{55A4519F-5A83-4C2D-A429-73434F40594F}"/>
          </ac:spMkLst>
        </pc:spChg>
        <pc:grpChg chg="add del mod">
          <ac:chgData name="斉藤 徹" userId="33296064-e4da-4a39-8a9b-7979342510de" providerId="ADAL" clId="{8AF105A0-2EB2-477D-A1AA-1B762F78F4A7}" dt="2021-10-04T04:15:25.856" v="11844" actId="165"/>
          <ac:grpSpMkLst>
            <pc:docMk/>
            <pc:sldMk cId="47257170" sldId="284"/>
            <ac:grpSpMk id="36" creationId="{2537F3EB-E7D3-41DB-A13E-4577E208FB5D}"/>
          </ac:grpSpMkLst>
        </pc:grpChg>
        <pc:grpChg chg="add mod">
          <ac:chgData name="斉藤 徹" userId="33296064-e4da-4a39-8a9b-7979342510de" providerId="ADAL" clId="{8AF105A0-2EB2-477D-A1AA-1B762F78F4A7}" dt="2021-10-04T04:16:58.397" v="11855" actId="1076"/>
          <ac:grpSpMkLst>
            <pc:docMk/>
            <pc:sldMk cId="47257170" sldId="284"/>
            <ac:grpSpMk id="37" creationId="{1801B9E8-E717-4479-BD39-085307BA9925}"/>
          </ac:grpSpMkLst>
        </pc:grpChg>
        <pc:picChg chg="add mod">
          <ac:chgData name="斉藤 徹" userId="33296064-e4da-4a39-8a9b-7979342510de" providerId="ADAL" clId="{8AF105A0-2EB2-477D-A1AA-1B762F78F4A7}" dt="2021-10-04T04:16:44.085" v="11852" actId="1076"/>
          <ac:picMkLst>
            <pc:docMk/>
            <pc:sldMk cId="47257170" sldId="284"/>
            <ac:picMk id="1026" creationId="{7F121BF1-7453-4EBB-9DB4-38676235C262}"/>
          </ac:picMkLst>
        </pc:picChg>
        <pc:cxnChg chg="add mod topLvl">
          <ac:chgData name="斉藤 徹" userId="33296064-e4da-4a39-8a9b-7979342510de" providerId="ADAL" clId="{8AF105A0-2EB2-477D-A1AA-1B762F78F4A7}" dt="2021-10-04T04:15:35.678" v="11846" actId="1076"/>
          <ac:cxnSpMkLst>
            <pc:docMk/>
            <pc:sldMk cId="47257170" sldId="284"/>
            <ac:cxnSpMk id="5" creationId="{3080D487-5B43-4137-A22B-9158A0490415}"/>
          </ac:cxnSpMkLst>
        </pc:cxnChg>
        <pc:cxnChg chg="add mod topLvl">
          <ac:chgData name="斉藤 徹" userId="33296064-e4da-4a39-8a9b-7979342510de" providerId="ADAL" clId="{8AF105A0-2EB2-477D-A1AA-1B762F78F4A7}" dt="2021-10-04T04:15:46.994" v="11847" actId="164"/>
          <ac:cxnSpMkLst>
            <pc:docMk/>
            <pc:sldMk cId="47257170" sldId="284"/>
            <ac:cxnSpMk id="7" creationId="{A519EDC2-B1F2-432E-AA82-EE5CE9F0D51C}"/>
          </ac:cxnSpMkLst>
        </pc:cxnChg>
        <pc:cxnChg chg="add mod topLvl">
          <ac:chgData name="斉藤 徹" userId="33296064-e4da-4a39-8a9b-7979342510de" providerId="ADAL" clId="{8AF105A0-2EB2-477D-A1AA-1B762F78F4A7}" dt="2021-10-04T04:15:46.994" v="11847" actId="164"/>
          <ac:cxnSpMkLst>
            <pc:docMk/>
            <pc:sldMk cId="47257170" sldId="284"/>
            <ac:cxnSpMk id="8" creationId="{3BF09546-6F54-4C31-B7BA-2DF370E2EF20}"/>
          </ac:cxnSpMkLst>
        </pc:cxnChg>
        <pc:cxnChg chg="add mod topLvl">
          <ac:chgData name="斉藤 徹" userId="33296064-e4da-4a39-8a9b-7979342510de" providerId="ADAL" clId="{8AF105A0-2EB2-477D-A1AA-1B762F78F4A7}" dt="2021-10-04T04:15:46.994" v="11847" actId="164"/>
          <ac:cxnSpMkLst>
            <pc:docMk/>
            <pc:sldMk cId="47257170" sldId="284"/>
            <ac:cxnSpMk id="10" creationId="{2FFC3F95-66A0-4629-A77E-372977BBCAC8}"/>
          </ac:cxnSpMkLst>
        </pc:cxnChg>
        <pc:cxnChg chg="add del mod">
          <ac:chgData name="斉藤 徹" userId="33296064-e4da-4a39-8a9b-7979342510de" providerId="ADAL" clId="{8AF105A0-2EB2-477D-A1AA-1B762F78F4A7}" dt="2021-10-04T03:58:55.537" v="11440" actId="21"/>
          <ac:cxnSpMkLst>
            <pc:docMk/>
            <pc:sldMk cId="47257170" sldId="284"/>
            <ac:cxnSpMk id="16" creationId="{721CB746-80DF-4F6B-A54C-6B730F30FFAA}"/>
          </ac:cxnSpMkLst>
        </pc:cxnChg>
        <pc:cxnChg chg="add mod topLvl">
          <ac:chgData name="斉藤 徹" userId="33296064-e4da-4a39-8a9b-7979342510de" providerId="ADAL" clId="{8AF105A0-2EB2-477D-A1AA-1B762F78F4A7}" dt="2021-10-04T04:15:46.994" v="11847" actId="164"/>
          <ac:cxnSpMkLst>
            <pc:docMk/>
            <pc:sldMk cId="47257170" sldId="284"/>
            <ac:cxnSpMk id="17" creationId="{AC46DBD1-1389-47F0-8997-85AAD019A1DF}"/>
          </ac:cxnSpMkLst>
        </pc:cxnChg>
        <pc:cxnChg chg="add mod topLvl">
          <ac:chgData name="斉藤 徹" userId="33296064-e4da-4a39-8a9b-7979342510de" providerId="ADAL" clId="{8AF105A0-2EB2-477D-A1AA-1B762F78F4A7}" dt="2021-10-04T04:15:46.994" v="11847" actId="164"/>
          <ac:cxnSpMkLst>
            <pc:docMk/>
            <pc:sldMk cId="47257170" sldId="284"/>
            <ac:cxnSpMk id="18" creationId="{CD0BCA5D-6D93-4D76-AEC2-95B87C5286FE}"/>
          </ac:cxnSpMkLst>
        </pc:cxnChg>
        <pc:cxnChg chg="add del mod">
          <ac:chgData name="斉藤 徹" userId="33296064-e4da-4a39-8a9b-7979342510de" providerId="ADAL" clId="{8AF105A0-2EB2-477D-A1AA-1B762F78F4A7}" dt="2021-10-04T03:58:48.619" v="11438" actId="21"/>
          <ac:cxnSpMkLst>
            <pc:docMk/>
            <pc:sldMk cId="47257170" sldId="284"/>
            <ac:cxnSpMk id="19" creationId="{17C9C425-8EDE-4702-AD44-F326AF4875EF}"/>
          </ac:cxnSpMkLst>
        </pc:cxnChg>
        <pc:cxnChg chg="add mod topLvl">
          <ac:chgData name="斉藤 徹" userId="33296064-e4da-4a39-8a9b-7979342510de" providerId="ADAL" clId="{8AF105A0-2EB2-477D-A1AA-1B762F78F4A7}" dt="2021-10-04T04:15:46.994" v="11847" actId="164"/>
          <ac:cxnSpMkLst>
            <pc:docMk/>
            <pc:sldMk cId="47257170" sldId="284"/>
            <ac:cxnSpMk id="20" creationId="{B16338A5-FDF1-40BE-84F2-F28A7C65E09F}"/>
          </ac:cxnSpMkLst>
        </pc:cxnChg>
        <pc:cxnChg chg="add mod topLvl">
          <ac:chgData name="斉藤 徹" userId="33296064-e4da-4a39-8a9b-7979342510de" providerId="ADAL" clId="{8AF105A0-2EB2-477D-A1AA-1B762F78F4A7}" dt="2021-10-04T04:15:46.994" v="11847" actId="164"/>
          <ac:cxnSpMkLst>
            <pc:docMk/>
            <pc:sldMk cId="47257170" sldId="284"/>
            <ac:cxnSpMk id="21" creationId="{C77B756C-9A82-4CE3-B749-F01FBACE9C71}"/>
          </ac:cxnSpMkLst>
        </pc:cxnChg>
        <pc:cxnChg chg="add mod topLvl">
          <ac:chgData name="斉藤 徹" userId="33296064-e4da-4a39-8a9b-7979342510de" providerId="ADAL" clId="{8AF105A0-2EB2-477D-A1AA-1B762F78F4A7}" dt="2021-10-04T04:15:46.994" v="11847" actId="164"/>
          <ac:cxnSpMkLst>
            <pc:docMk/>
            <pc:sldMk cId="47257170" sldId="284"/>
            <ac:cxnSpMk id="22" creationId="{ABAE94FC-517E-4677-937A-467B57E744DA}"/>
          </ac:cxnSpMkLst>
        </pc:cxnChg>
        <pc:cxnChg chg="add mod topLvl">
          <ac:chgData name="斉藤 徹" userId="33296064-e4da-4a39-8a9b-7979342510de" providerId="ADAL" clId="{8AF105A0-2EB2-477D-A1AA-1B762F78F4A7}" dt="2021-10-04T04:15:46.994" v="11847" actId="164"/>
          <ac:cxnSpMkLst>
            <pc:docMk/>
            <pc:sldMk cId="47257170" sldId="284"/>
            <ac:cxnSpMk id="23" creationId="{AE37894C-F50D-464C-B5BA-9423994A0FD9}"/>
          </ac:cxnSpMkLst>
        </pc:cxnChg>
        <pc:cxnChg chg="add mod topLvl">
          <ac:chgData name="斉藤 徹" userId="33296064-e4da-4a39-8a9b-7979342510de" providerId="ADAL" clId="{8AF105A0-2EB2-477D-A1AA-1B762F78F4A7}" dt="2021-10-04T04:15:46.994" v="11847" actId="164"/>
          <ac:cxnSpMkLst>
            <pc:docMk/>
            <pc:sldMk cId="47257170" sldId="284"/>
            <ac:cxnSpMk id="24" creationId="{6BEAD355-B68B-41FA-A7A4-75C6582B3C26}"/>
          </ac:cxnSpMkLst>
        </pc:cxnChg>
        <pc:cxnChg chg="add mod topLvl">
          <ac:chgData name="斉藤 徹" userId="33296064-e4da-4a39-8a9b-7979342510de" providerId="ADAL" clId="{8AF105A0-2EB2-477D-A1AA-1B762F78F4A7}" dt="2021-10-04T04:15:46.994" v="11847" actId="164"/>
          <ac:cxnSpMkLst>
            <pc:docMk/>
            <pc:sldMk cId="47257170" sldId="284"/>
            <ac:cxnSpMk id="25" creationId="{0FCAAE88-52D1-4755-93D0-3CAF7F0F5213}"/>
          </ac:cxnSpMkLst>
        </pc:cxnChg>
        <pc:cxnChg chg="add mod topLvl">
          <ac:chgData name="斉藤 徹" userId="33296064-e4da-4a39-8a9b-7979342510de" providerId="ADAL" clId="{8AF105A0-2EB2-477D-A1AA-1B762F78F4A7}" dt="2021-10-04T04:15:46.994" v="11847" actId="164"/>
          <ac:cxnSpMkLst>
            <pc:docMk/>
            <pc:sldMk cId="47257170" sldId="284"/>
            <ac:cxnSpMk id="26" creationId="{94667CDE-87B5-4294-977C-0DC9D90C684C}"/>
          </ac:cxnSpMkLst>
        </pc:cxnChg>
      </pc:sldChg>
      <pc:sldChg chg="addSp modSp new mod">
        <pc:chgData name="斉藤 徹" userId="33296064-e4da-4a39-8a9b-7979342510de" providerId="ADAL" clId="{8AF105A0-2EB2-477D-A1AA-1B762F78F4A7}" dt="2021-10-05T05:32:44.293" v="15082" actId="20577"/>
        <pc:sldMkLst>
          <pc:docMk/>
          <pc:sldMk cId="288251829" sldId="285"/>
        </pc:sldMkLst>
        <pc:spChg chg="mod">
          <ac:chgData name="斉藤 徹" userId="33296064-e4da-4a39-8a9b-7979342510de" providerId="ADAL" clId="{8AF105A0-2EB2-477D-A1AA-1B762F78F4A7}" dt="2021-10-04T05:28:30.695" v="11901" actId="20577"/>
          <ac:spMkLst>
            <pc:docMk/>
            <pc:sldMk cId="288251829" sldId="285"/>
            <ac:spMk id="2" creationId="{832CABA9-BD81-4F0F-B519-BEDF62D5D1A2}"/>
          </ac:spMkLst>
        </pc:spChg>
        <pc:spChg chg="mod">
          <ac:chgData name="斉藤 徹" userId="33296064-e4da-4a39-8a9b-7979342510de" providerId="ADAL" clId="{8AF105A0-2EB2-477D-A1AA-1B762F78F4A7}" dt="2021-10-04T05:44:41.022" v="12117" actId="20577"/>
          <ac:spMkLst>
            <pc:docMk/>
            <pc:sldMk cId="288251829" sldId="285"/>
            <ac:spMk id="3" creationId="{31B4387F-C03D-4284-BEE6-7DB11CD2A78A}"/>
          </ac:spMkLst>
        </pc:spChg>
        <pc:spChg chg="add mod">
          <ac:chgData name="斉藤 徹" userId="33296064-e4da-4a39-8a9b-7979342510de" providerId="ADAL" clId="{8AF105A0-2EB2-477D-A1AA-1B762F78F4A7}" dt="2021-10-05T05:32:44.293" v="15082" actId="20577"/>
          <ac:spMkLst>
            <pc:docMk/>
            <pc:sldMk cId="288251829" sldId="285"/>
            <ac:spMk id="4" creationId="{9AE14222-D139-46C2-A980-5409045F2807}"/>
          </ac:spMkLst>
        </pc:spChg>
      </pc:sldChg>
      <pc:sldChg chg="addSp delSp modSp new mod modAnim">
        <pc:chgData name="斉藤 徹" userId="33296064-e4da-4a39-8a9b-7979342510de" providerId="ADAL" clId="{8AF105A0-2EB2-477D-A1AA-1B762F78F4A7}" dt="2021-10-04T05:57:17.643" v="12563"/>
        <pc:sldMkLst>
          <pc:docMk/>
          <pc:sldMk cId="796233593" sldId="286"/>
        </pc:sldMkLst>
        <pc:spChg chg="mod">
          <ac:chgData name="斉藤 徹" userId="33296064-e4da-4a39-8a9b-7979342510de" providerId="ADAL" clId="{8AF105A0-2EB2-477D-A1AA-1B762F78F4A7}" dt="2021-10-04T05:51:09.301" v="12406" actId="20577"/>
          <ac:spMkLst>
            <pc:docMk/>
            <pc:sldMk cId="796233593" sldId="286"/>
            <ac:spMk id="2" creationId="{01E305F5-94EE-4629-AACC-E1BC6FE7CC11}"/>
          </ac:spMkLst>
        </pc:spChg>
        <pc:spChg chg="del mod">
          <ac:chgData name="斉藤 徹" userId="33296064-e4da-4a39-8a9b-7979342510de" providerId="ADAL" clId="{8AF105A0-2EB2-477D-A1AA-1B762F78F4A7}" dt="2021-10-04T05:45:49.963" v="12120" actId="3680"/>
          <ac:spMkLst>
            <pc:docMk/>
            <pc:sldMk cId="796233593" sldId="286"/>
            <ac:spMk id="3" creationId="{73DCF160-2D88-4BA1-B11C-224C283B3A9E}"/>
          </ac:spMkLst>
        </pc:spChg>
        <pc:spChg chg="add mod">
          <ac:chgData name="斉藤 徹" userId="33296064-e4da-4a39-8a9b-7979342510de" providerId="ADAL" clId="{8AF105A0-2EB2-477D-A1AA-1B762F78F4A7}" dt="2021-10-04T05:51:22.671" v="12407" actId="1076"/>
          <ac:spMkLst>
            <pc:docMk/>
            <pc:sldMk cId="796233593" sldId="286"/>
            <ac:spMk id="5" creationId="{DEDF890B-7BEA-422B-931C-D52B4D8736D8}"/>
          </ac:spMkLst>
        </pc:spChg>
        <pc:spChg chg="add mod">
          <ac:chgData name="斉藤 徹" userId="33296064-e4da-4a39-8a9b-7979342510de" providerId="ADAL" clId="{8AF105A0-2EB2-477D-A1AA-1B762F78F4A7}" dt="2021-10-04T05:49:46.536" v="12281" actId="1076"/>
          <ac:spMkLst>
            <pc:docMk/>
            <pc:sldMk cId="796233593" sldId="286"/>
            <ac:spMk id="6" creationId="{812A8044-E9E0-49BC-BD37-632FB6F22C97}"/>
          </ac:spMkLst>
        </pc:spChg>
        <pc:spChg chg="add mod">
          <ac:chgData name="斉藤 徹" userId="33296064-e4da-4a39-8a9b-7979342510de" providerId="ADAL" clId="{8AF105A0-2EB2-477D-A1AA-1B762F78F4A7}" dt="2021-10-04T05:50:05.572" v="12301" actId="20577"/>
          <ac:spMkLst>
            <pc:docMk/>
            <pc:sldMk cId="796233593" sldId="286"/>
            <ac:spMk id="7" creationId="{BC059ABC-CE77-4CF1-83E6-D77A5B15F96F}"/>
          </ac:spMkLst>
        </pc:spChg>
        <pc:spChg chg="add mod">
          <ac:chgData name="斉藤 徹" userId="33296064-e4da-4a39-8a9b-7979342510de" providerId="ADAL" clId="{8AF105A0-2EB2-477D-A1AA-1B762F78F4A7}" dt="2021-10-04T05:52:04.939" v="12479" actId="1076"/>
          <ac:spMkLst>
            <pc:docMk/>
            <pc:sldMk cId="796233593" sldId="286"/>
            <ac:spMk id="8" creationId="{809B08E1-04EA-4F07-9B2B-CB972EA63795}"/>
          </ac:spMkLst>
        </pc:spChg>
        <pc:spChg chg="add del mod">
          <ac:chgData name="斉藤 徹" userId="33296064-e4da-4a39-8a9b-7979342510de" providerId="ADAL" clId="{8AF105A0-2EB2-477D-A1AA-1B762F78F4A7}" dt="2021-10-04T05:57:17.643" v="12563"/>
          <ac:spMkLst>
            <pc:docMk/>
            <pc:sldMk cId="796233593" sldId="286"/>
            <ac:spMk id="9" creationId="{D977FD26-6682-4D3B-8229-15FE2E11FFDA}"/>
          </ac:spMkLst>
        </pc:spChg>
        <pc:graphicFrameChg chg="add mod ord modGraphic">
          <ac:chgData name="斉藤 徹" userId="33296064-e4da-4a39-8a9b-7979342510de" providerId="ADAL" clId="{8AF105A0-2EB2-477D-A1AA-1B762F78F4A7}" dt="2021-10-04T05:51:22.671" v="12407" actId="1076"/>
          <ac:graphicFrameMkLst>
            <pc:docMk/>
            <pc:sldMk cId="796233593" sldId="286"/>
            <ac:graphicFrameMk id="4" creationId="{3D668E71-7B17-406A-B513-9E9430C208EF}"/>
          </ac:graphicFrameMkLst>
        </pc:graphicFrameChg>
      </pc:sldChg>
      <pc:sldChg chg="addSp delSp modSp new mod modAnim">
        <pc:chgData name="斉藤 徹" userId="33296064-e4da-4a39-8a9b-7979342510de" providerId="ADAL" clId="{8AF105A0-2EB2-477D-A1AA-1B762F78F4A7}" dt="2021-10-05T05:35:06.468" v="15139" actId="20577"/>
        <pc:sldMkLst>
          <pc:docMk/>
          <pc:sldMk cId="1732003634" sldId="287"/>
        </pc:sldMkLst>
        <pc:spChg chg="mod">
          <ac:chgData name="斉藤 徹" userId="33296064-e4da-4a39-8a9b-7979342510de" providerId="ADAL" clId="{8AF105A0-2EB2-477D-A1AA-1B762F78F4A7}" dt="2021-10-04T06:13:25.037" v="12855" actId="20577"/>
          <ac:spMkLst>
            <pc:docMk/>
            <pc:sldMk cId="1732003634" sldId="287"/>
            <ac:spMk id="2" creationId="{D6B22F9F-DA81-4C7D-AFAE-36097D9777CC}"/>
          </ac:spMkLst>
        </pc:spChg>
        <pc:spChg chg="mod">
          <ac:chgData name="斉藤 徹" userId="33296064-e4da-4a39-8a9b-7979342510de" providerId="ADAL" clId="{8AF105A0-2EB2-477D-A1AA-1B762F78F4A7}" dt="2021-10-05T05:35:06.468" v="15139" actId="20577"/>
          <ac:spMkLst>
            <pc:docMk/>
            <pc:sldMk cId="1732003634" sldId="287"/>
            <ac:spMk id="3" creationId="{BB53E832-B0F2-4EF0-9A7E-2D2C0AB12DBA}"/>
          </ac:spMkLst>
        </pc:spChg>
        <pc:spChg chg="add mod">
          <ac:chgData name="斉藤 徹" userId="33296064-e4da-4a39-8a9b-7979342510de" providerId="ADAL" clId="{8AF105A0-2EB2-477D-A1AA-1B762F78F4A7}" dt="2021-10-04T06:25:29.197" v="13160" actId="207"/>
          <ac:spMkLst>
            <pc:docMk/>
            <pc:sldMk cId="1732003634" sldId="287"/>
            <ac:spMk id="4" creationId="{FF84447C-7E27-48A3-92E2-65AE010B3922}"/>
          </ac:spMkLst>
        </pc:spChg>
        <pc:spChg chg="add del mod">
          <ac:chgData name="斉藤 徹" userId="33296064-e4da-4a39-8a9b-7979342510de" providerId="ADAL" clId="{8AF105A0-2EB2-477D-A1AA-1B762F78F4A7}" dt="2021-10-04T05:57:50.115" v="12568" actId="21"/>
          <ac:spMkLst>
            <pc:docMk/>
            <pc:sldMk cId="1732003634" sldId="287"/>
            <ac:spMk id="5" creationId="{73C3585F-D300-47CB-84DC-D8E0698E291E}"/>
          </ac:spMkLst>
        </pc:spChg>
        <pc:spChg chg="add mod">
          <ac:chgData name="斉藤 徹" userId="33296064-e4da-4a39-8a9b-7979342510de" providerId="ADAL" clId="{8AF105A0-2EB2-477D-A1AA-1B762F78F4A7}" dt="2021-10-04T06:13:41.258" v="12859" actId="20577"/>
          <ac:spMkLst>
            <pc:docMk/>
            <pc:sldMk cId="1732003634" sldId="287"/>
            <ac:spMk id="7" creationId="{70381B59-ABC1-4CCD-9164-49CD638A0F48}"/>
          </ac:spMkLst>
        </pc:spChg>
        <pc:spChg chg="add mod">
          <ac:chgData name="斉藤 徹" userId="33296064-e4da-4a39-8a9b-7979342510de" providerId="ADAL" clId="{8AF105A0-2EB2-477D-A1AA-1B762F78F4A7}" dt="2021-10-04T05:58:27.118" v="12575" actId="1076"/>
          <ac:spMkLst>
            <pc:docMk/>
            <pc:sldMk cId="1732003634" sldId="287"/>
            <ac:spMk id="8" creationId="{22CA9CBC-D5DF-40C4-9135-BF174945BE8F}"/>
          </ac:spMkLst>
        </pc:spChg>
        <pc:spChg chg="add mod">
          <ac:chgData name="斉藤 徹" userId="33296064-e4da-4a39-8a9b-7979342510de" providerId="ADAL" clId="{8AF105A0-2EB2-477D-A1AA-1B762F78F4A7}" dt="2021-10-04T06:22:38.893" v="13128" actId="1076"/>
          <ac:spMkLst>
            <pc:docMk/>
            <pc:sldMk cId="1732003634" sldId="287"/>
            <ac:spMk id="9" creationId="{E6CCAA84-D16D-40A3-87F7-EA74F9818A9A}"/>
          </ac:spMkLst>
        </pc:spChg>
        <pc:spChg chg="add mod">
          <ac:chgData name="斉藤 徹" userId="33296064-e4da-4a39-8a9b-7979342510de" providerId="ADAL" clId="{8AF105A0-2EB2-477D-A1AA-1B762F78F4A7}" dt="2021-10-04T05:57:48.041" v="12567" actId="571"/>
          <ac:spMkLst>
            <pc:docMk/>
            <pc:sldMk cId="1732003634" sldId="287"/>
            <ac:spMk id="10" creationId="{42937007-A8E1-45E8-9064-06B6F2BBF1EE}"/>
          </ac:spMkLst>
        </pc:spChg>
        <pc:spChg chg="add mod">
          <ac:chgData name="斉藤 徹" userId="33296064-e4da-4a39-8a9b-7979342510de" providerId="ADAL" clId="{8AF105A0-2EB2-477D-A1AA-1B762F78F4A7}" dt="2021-10-04T05:59:13.535" v="12588" actId="1076"/>
          <ac:spMkLst>
            <pc:docMk/>
            <pc:sldMk cId="1732003634" sldId="287"/>
            <ac:spMk id="11" creationId="{92689275-33AD-4F41-84D3-A882E73BEF72}"/>
          </ac:spMkLst>
        </pc:spChg>
        <pc:spChg chg="add mod">
          <ac:chgData name="斉藤 徹" userId="33296064-e4da-4a39-8a9b-7979342510de" providerId="ADAL" clId="{8AF105A0-2EB2-477D-A1AA-1B762F78F4A7}" dt="2021-10-04T06:08:02.969" v="12671" actId="14100"/>
          <ac:spMkLst>
            <pc:docMk/>
            <pc:sldMk cId="1732003634" sldId="287"/>
            <ac:spMk id="13" creationId="{F30648BB-40AA-490D-A853-C7F67F172CF7}"/>
          </ac:spMkLst>
        </pc:spChg>
        <pc:spChg chg="add mod">
          <ac:chgData name="斉藤 徹" userId="33296064-e4da-4a39-8a9b-7979342510de" providerId="ADAL" clId="{8AF105A0-2EB2-477D-A1AA-1B762F78F4A7}" dt="2021-10-04T06:22:32.203" v="13127" actId="14100"/>
          <ac:spMkLst>
            <pc:docMk/>
            <pc:sldMk cId="1732003634" sldId="287"/>
            <ac:spMk id="14" creationId="{66B1F580-7FB2-4662-AB17-48EBA2AFD104}"/>
          </ac:spMkLst>
        </pc:spChg>
        <pc:spChg chg="add del mod">
          <ac:chgData name="斉藤 徹" userId="33296064-e4da-4a39-8a9b-7979342510de" providerId="ADAL" clId="{8AF105A0-2EB2-477D-A1AA-1B762F78F4A7}" dt="2021-10-04T06:13:30.689" v="12856" actId="21"/>
          <ac:spMkLst>
            <pc:docMk/>
            <pc:sldMk cId="1732003634" sldId="287"/>
            <ac:spMk id="15" creationId="{D4CE70C4-2A0C-4770-AAEA-96310F3FAA2B}"/>
          </ac:spMkLst>
        </pc:spChg>
        <pc:spChg chg="add del">
          <ac:chgData name="斉藤 徹" userId="33296064-e4da-4a39-8a9b-7979342510de" providerId="ADAL" clId="{8AF105A0-2EB2-477D-A1AA-1B762F78F4A7}" dt="2021-10-04T06:13:17.334" v="12850" actId="21"/>
          <ac:spMkLst>
            <pc:docMk/>
            <pc:sldMk cId="1732003634" sldId="287"/>
            <ac:spMk id="17" creationId="{6B4F93F1-D7B2-444D-86BC-808BBC52165A}"/>
          </ac:spMkLst>
        </pc:spChg>
        <pc:spChg chg="add mod">
          <ac:chgData name="斉藤 徹" userId="33296064-e4da-4a39-8a9b-7979342510de" providerId="ADAL" clId="{8AF105A0-2EB2-477D-A1AA-1B762F78F4A7}" dt="2021-10-04T06:23:02.186" v="13143" actId="20577"/>
          <ac:spMkLst>
            <pc:docMk/>
            <pc:sldMk cId="1732003634" sldId="287"/>
            <ac:spMk id="18" creationId="{A7C1EFF1-38BF-4770-8FA3-4A69E4318D4F}"/>
          </ac:spMkLst>
        </pc:spChg>
        <pc:graphicFrameChg chg="add mod modGraphic">
          <ac:chgData name="斉藤 徹" userId="33296064-e4da-4a39-8a9b-7979342510de" providerId="ADAL" clId="{8AF105A0-2EB2-477D-A1AA-1B762F78F4A7}" dt="2021-10-04T06:23:22.404" v="13158" actId="20577"/>
          <ac:graphicFrameMkLst>
            <pc:docMk/>
            <pc:sldMk cId="1732003634" sldId="287"/>
            <ac:graphicFrameMk id="6" creationId="{CCA996CF-C2EF-4F69-8D79-BA26F01C42AE}"/>
          </ac:graphicFrameMkLst>
        </pc:graphicFrameChg>
        <pc:graphicFrameChg chg="add mod modGraphic">
          <ac:chgData name="斉藤 徹" userId="33296064-e4da-4a39-8a9b-7979342510de" providerId="ADAL" clId="{8AF105A0-2EB2-477D-A1AA-1B762F78F4A7}" dt="2021-10-04T06:11:52.860" v="12847"/>
          <ac:graphicFrameMkLst>
            <pc:docMk/>
            <pc:sldMk cId="1732003634" sldId="287"/>
            <ac:graphicFrameMk id="12" creationId="{55ADE029-68FA-4FE9-B8B5-BFFC9BA7A99B}"/>
          </ac:graphicFrameMkLst>
        </pc:graphicFrameChg>
      </pc:sldChg>
      <pc:sldChg chg="delSp modSp add mod ord">
        <pc:chgData name="斉藤 徹" userId="33296064-e4da-4a39-8a9b-7979342510de" providerId="ADAL" clId="{8AF105A0-2EB2-477D-A1AA-1B762F78F4A7}" dt="2021-10-05T05:35:29.606" v="15141" actId="113"/>
        <pc:sldMkLst>
          <pc:docMk/>
          <pc:sldMk cId="3611545737" sldId="288"/>
        </pc:sldMkLst>
        <pc:spChg chg="mod">
          <ac:chgData name="斉藤 徹" userId="33296064-e4da-4a39-8a9b-7979342510de" providerId="ADAL" clId="{8AF105A0-2EB2-477D-A1AA-1B762F78F4A7}" dt="2021-10-05T05:35:29.606" v="15141" actId="113"/>
          <ac:spMkLst>
            <pc:docMk/>
            <pc:sldMk cId="3611545737" sldId="288"/>
            <ac:spMk id="3" creationId="{BB53E832-B0F2-4EF0-9A7E-2D2C0AB12DBA}"/>
          </ac:spMkLst>
        </pc:spChg>
        <pc:spChg chg="del mod">
          <ac:chgData name="斉藤 徹" userId="33296064-e4da-4a39-8a9b-7979342510de" providerId="ADAL" clId="{8AF105A0-2EB2-477D-A1AA-1B762F78F4A7}" dt="2021-10-05T05:33:50.186" v="15084" actId="21"/>
          <ac:spMkLst>
            <pc:docMk/>
            <pc:sldMk cId="3611545737" sldId="288"/>
            <ac:spMk id="17" creationId="{6B4F93F1-D7B2-444D-86BC-808BBC52165A}"/>
          </ac:spMkLst>
        </pc:spChg>
      </pc:sldChg>
      <pc:sldChg chg="addSp delSp modSp add mod modAnim">
        <pc:chgData name="斉藤 徹" userId="33296064-e4da-4a39-8a9b-7979342510de" providerId="ADAL" clId="{8AF105A0-2EB2-477D-A1AA-1B762F78F4A7}" dt="2021-10-05T05:58:06.190" v="15250" actId="1076"/>
        <pc:sldMkLst>
          <pc:docMk/>
          <pc:sldMk cId="944337100" sldId="289"/>
        </pc:sldMkLst>
        <pc:spChg chg="mod">
          <ac:chgData name="斉藤 徹" userId="33296064-e4da-4a39-8a9b-7979342510de" providerId="ADAL" clId="{8AF105A0-2EB2-477D-A1AA-1B762F78F4A7}" dt="2021-10-05T05:57:24.994" v="15249" actId="20577"/>
          <ac:spMkLst>
            <pc:docMk/>
            <pc:sldMk cId="944337100" sldId="289"/>
            <ac:spMk id="2" creationId="{D6B22F9F-DA81-4C7D-AFAE-36097D9777CC}"/>
          </ac:spMkLst>
        </pc:spChg>
        <pc:spChg chg="mod">
          <ac:chgData name="斉藤 徹" userId="33296064-e4da-4a39-8a9b-7979342510de" providerId="ADAL" clId="{8AF105A0-2EB2-477D-A1AA-1B762F78F4A7}" dt="2021-10-05T05:58:06.190" v="15250" actId="1076"/>
          <ac:spMkLst>
            <pc:docMk/>
            <pc:sldMk cId="944337100" sldId="289"/>
            <ac:spMk id="4" creationId="{FF84447C-7E27-48A3-92E2-65AE010B3922}"/>
          </ac:spMkLst>
        </pc:spChg>
        <pc:spChg chg="add mod ord">
          <ac:chgData name="斉藤 徹" userId="33296064-e4da-4a39-8a9b-7979342510de" providerId="ADAL" clId="{8AF105A0-2EB2-477D-A1AA-1B762F78F4A7}" dt="2021-10-04T07:54:30.596" v="14575" actId="14100"/>
          <ac:spMkLst>
            <pc:docMk/>
            <pc:sldMk cId="944337100" sldId="289"/>
            <ac:spMk id="5" creationId="{0E60A614-4231-49E5-B5AC-CEAA224DD42B}"/>
          </ac:spMkLst>
        </pc:spChg>
        <pc:spChg chg="mod">
          <ac:chgData name="斉藤 徹" userId="33296064-e4da-4a39-8a9b-7979342510de" providerId="ADAL" clId="{8AF105A0-2EB2-477D-A1AA-1B762F78F4A7}" dt="2021-10-04T07:27:23.971" v="13521" actId="1076"/>
          <ac:spMkLst>
            <pc:docMk/>
            <pc:sldMk cId="944337100" sldId="289"/>
            <ac:spMk id="7" creationId="{70381B59-ABC1-4CCD-9164-49CD638A0F48}"/>
          </ac:spMkLst>
        </pc:spChg>
        <pc:spChg chg="del">
          <ac:chgData name="斉藤 徹" userId="33296064-e4da-4a39-8a9b-7979342510de" providerId="ADAL" clId="{8AF105A0-2EB2-477D-A1AA-1B762F78F4A7}" dt="2021-10-04T06:29:49.154" v="13183" actId="21"/>
          <ac:spMkLst>
            <pc:docMk/>
            <pc:sldMk cId="944337100" sldId="289"/>
            <ac:spMk id="8" creationId="{22CA9CBC-D5DF-40C4-9135-BF174945BE8F}"/>
          </ac:spMkLst>
        </pc:spChg>
        <pc:spChg chg="del">
          <ac:chgData name="斉藤 徹" userId="33296064-e4da-4a39-8a9b-7979342510de" providerId="ADAL" clId="{8AF105A0-2EB2-477D-A1AA-1B762F78F4A7}" dt="2021-10-04T06:30:19.142" v="13205" actId="21"/>
          <ac:spMkLst>
            <pc:docMk/>
            <pc:sldMk cId="944337100" sldId="289"/>
            <ac:spMk id="9" creationId="{E6CCAA84-D16D-40A3-87F7-EA74F9818A9A}"/>
          </ac:spMkLst>
        </pc:spChg>
        <pc:spChg chg="mod">
          <ac:chgData name="斉藤 徹" userId="33296064-e4da-4a39-8a9b-7979342510de" providerId="ADAL" clId="{8AF105A0-2EB2-477D-A1AA-1B762F78F4A7}" dt="2021-10-04T07:27:23.971" v="13521" actId="1076"/>
          <ac:spMkLst>
            <pc:docMk/>
            <pc:sldMk cId="944337100" sldId="289"/>
            <ac:spMk id="10" creationId="{42937007-A8E1-45E8-9064-06B6F2BBF1EE}"/>
          </ac:spMkLst>
        </pc:spChg>
        <pc:spChg chg="mod">
          <ac:chgData name="斉藤 徹" userId="33296064-e4da-4a39-8a9b-7979342510de" providerId="ADAL" clId="{8AF105A0-2EB2-477D-A1AA-1B762F78F4A7}" dt="2021-10-04T07:27:36.216" v="13525" actId="1076"/>
          <ac:spMkLst>
            <pc:docMk/>
            <pc:sldMk cId="944337100" sldId="289"/>
            <ac:spMk id="11" creationId="{92689275-33AD-4F41-84D3-A882E73BEF72}"/>
          </ac:spMkLst>
        </pc:spChg>
        <pc:spChg chg="mod">
          <ac:chgData name="斉藤 徹" userId="33296064-e4da-4a39-8a9b-7979342510de" providerId="ADAL" clId="{8AF105A0-2EB2-477D-A1AA-1B762F78F4A7}" dt="2021-10-04T07:29:51.479" v="13553" actId="1076"/>
          <ac:spMkLst>
            <pc:docMk/>
            <pc:sldMk cId="944337100" sldId="289"/>
            <ac:spMk id="13" creationId="{F30648BB-40AA-490D-A853-C7F67F172CF7}"/>
          </ac:spMkLst>
        </pc:spChg>
        <pc:spChg chg="del">
          <ac:chgData name="斉藤 徹" userId="33296064-e4da-4a39-8a9b-7979342510de" providerId="ADAL" clId="{8AF105A0-2EB2-477D-A1AA-1B762F78F4A7}" dt="2021-10-04T06:30:21.253" v="13206" actId="21"/>
          <ac:spMkLst>
            <pc:docMk/>
            <pc:sldMk cId="944337100" sldId="289"/>
            <ac:spMk id="14" creationId="{66B1F580-7FB2-4662-AB17-48EBA2AFD104}"/>
          </ac:spMkLst>
        </pc:spChg>
        <pc:spChg chg="add mod">
          <ac:chgData name="斉藤 徹" userId="33296064-e4da-4a39-8a9b-7979342510de" providerId="ADAL" clId="{8AF105A0-2EB2-477D-A1AA-1B762F78F4A7}" dt="2021-10-04T07:25:13.481" v="13462" actId="1076"/>
          <ac:spMkLst>
            <pc:docMk/>
            <pc:sldMk cId="944337100" sldId="289"/>
            <ac:spMk id="15" creationId="{601537AF-A463-47E3-8F93-E4776A995D57}"/>
          </ac:spMkLst>
        </pc:spChg>
        <pc:spChg chg="add mod">
          <ac:chgData name="斉藤 徹" userId="33296064-e4da-4a39-8a9b-7979342510de" providerId="ADAL" clId="{8AF105A0-2EB2-477D-A1AA-1B762F78F4A7}" dt="2021-10-04T07:26:25.238" v="13516" actId="1076"/>
          <ac:spMkLst>
            <pc:docMk/>
            <pc:sldMk cId="944337100" sldId="289"/>
            <ac:spMk id="16" creationId="{568A3DE2-1093-4BED-B1EE-7548E4165ADA}"/>
          </ac:spMkLst>
        </pc:spChg>
        <pc:spChg chg="del mod">
          <ac:chgData name="斉藤 徹" userId="33296064-e4da-4a39-8a9b-7979342510de" providerId="ADAL" clId="{8AF105A0-2EB2-477D-A1AA-1B762F78F4A7}" dt="2021-10-04T06:29:27.160" v="13179" actId="21"/>
          <ac:spMkLst>
            <pc:docMk/>
            <pc:sldMk cId="944337100" sldId="289"/>
            <ac:spMk id="18" creationId="{A7C1EFF1-38BF-4770-8FA3-4A69E4318D4F}"/>
          </ac:spMkLst>
        </pc:spChg>
        <pc:spChg chg="add mod">
          <ac:chgData name="斉藤 徹" userId="33296064-e4da-4a39-8a9b-7979342510de" providerId="ADAL" clId="{8AF105A0-2EB2-477D-A1AA-1B762F78F4A7}" dt="2021-10-04T07:54:16.048" v="14574" actId="1076"/>
          <ac:spMkLst>
            <pc:docMk/>
            <pc:sldMk cId="944337100" sldId="289"/>
            <ac:spMk id="19" creationId="{2B7B2A57-4C65-4C8E-9AFF-ECCE2FE2C8CF}"/>
          </ac:spMkLst>
        </pc:spChg>
        <pc:spChg chg="add mod">
          <ac:chgData name="斉藤 徹" userId="33296064-e4da-4a39-8a9b-7979342510de" providerId="ADAL" clId="{8AF105A0-2EB2-477D-A1AA-1B762F78F4A7}" dt="2021-10-04T07:27:42.195" v="13526" actId="1076"/>
          <ac:spMkLst>
            <pc:docMk/>
            <pc:sldMk cId="944337100" sldId="289"/>
            <ac:spMk id="20" creationId="{8F07E74C-3DAF-4E80-9D0E-EA1751D383B6}"/>
          </ac:spMkLst>
        </pc:spChg>
        <pc:spChg chg="add mod">
          <ac:chgData name="斉藤 徹" userId="33296064-e4da-4a39-8a9b-7979342510de" providerId="ADAL" clId="{8AF105A0-2EB2-477D-A1AA-1B762F78F4A7}" dt="2021-10-04T07:26:13.294" v="13514" actId="688"/>
          <ac:spMkLst>
            <pc:docMk/>
            <pc:sldMk cId="944337100" sldId="289"/>
            <ac:spMk id="21" creationId="{451A03F3-5823-4249-9D92-EC1346054713}"/>
          </ac:spMkLst>
        </pc:spChg>
        <pc:spChg chg="add mod">
          <ac:chgData name="斉藤 徹" userId="33296064-e4da-4a39-8a9b-7979342510de" providerId="ADAL" clId="{8AF105A0-2EB2-477D-A1AA-1B762F78F4A7}" dt="2021-10-04T07:54:34.968" v="14576" actId="1076"/>
          <ac:spMkLst>
            <pc:docMk/>
            <pc:sldMk cId="944337100" sldId="289"/>
            <ac:spMk id="22" creationId="{D2778CCE-BFFB-4601-AEFF-E080B93C77F1}"/>
          </ac:spMkLst>
        </pc:spChg>
        <pc:spChg chg="add mod ord">
          <ac:chgData name="斉藤 徹" userId="33296064-e4da-4a39-8a9b-7979342510de" providerId="ADAL" clId="{8AF105A0-2EB2-477D-A1AA-1B762F78F4A7}" dt="2021-10-04T07:53:50.158" v="14573" actId="14100"/>
          <ac:spMkLst>
            <pc:docMk/>
            <pc:sldMk cId="944337100" sldId="289"/>
            <ac:spMk id="23" creationId="{46117EA8-648C-4477-B8B7-365D342EFEB2}"/>
          </ac:spMkLst>
        </pc:spChg>
        <pc:spChg chg="add mod">
          <ac:chgData name="斉藤 徹" userId="33296064-e4da-4a39-8a9b-7979342510de" providerId="ADAL" clId="{8AF105A0-2EB2-477D-A1AA-1B762F78F4A7}" dt="2021-10-04T07:30:37.254" v="13570" actId="1076"/>
          <ac:spMkLst>
            <pc:docMk/>
            <pc:sldMk cId="944337100" sldId="289"/>
            <ac:spMk id="24" creationId="{07739599-D145-4E50-BBE2-5AD03E625CFB}"/>
          </ac:spMkLst>
        </pc:spChg>
        <pc:spChg chg="add mod">
          <ac:chgData name="斉藤 徹" userId="33296064-e4da-4a39-8a9b-7979342510de" providerId="ADAL" clId="{8AF105A0-2EB2-477D-A1AA-1B762F78F4A7}" dt="2021-10-05T05:37:27.976" v="15217" actId="20577"/>
          <ac:spMkLst>
            <pc:docMk/>
            <pc:sldMk cId="944337100" sldId="289"/>
            <ac:spMk id="25" creationId="{72CE29B0-E5D6-4727-BAAE-075AF1B2DC93}"/>
          </ac:spMkLst>
        </pc:spChg>
        <pc:graphicFrameChg chg="mod">
          <ac:chgData name="斉藤 徹" userId="33296064-e4da-4a39-8a9b-7979342510de" providerId="ADAL" clId="{8AF105A0-2EB2-477D-A1AA-1B762F78F4A7}" dt="2021-10-04T07:27:23.971" v="13521" actId="1076"/>
          <ac:graphicFrameMkLst>
            <pc:docMk/>
            <pc:sldMk cId="944337100" sldId="289"/>
            <ac:graphicFrameMk id="6" creationId="{CCA996CF-C2EF-4F69-8D79-BA26F01C42AE}"/>
          </ac:graphicFrameMkLst>
        </pc:graphicFrameChg>
        <pc:graphicFrameChg chg="mod modGraphic">
          <ac:chgData name="斉藤 徹" userId="33296064-e4da-4a39-8a9b-7979342510de" providerId="ADAL" clId="{8AF105A0-2EB2-477D-A1AA-1B762F78F4A7}" dt="2021-10-04T07:23:42.779" v="13412" actId="1076"/>
          <ac:graphicFrameMkLst>
            <pc:docMk/>
            <pc:sldMk cId="944337100" sldId="289"/>
            <ac:graphicFrameMk id="12" creationId="{55ADE029-68FA-4FE9-B8B5-BFFC9BA7A99B}"/>
          </ac:graphicFrameMkLst>
        </pc:graphicFrameChg>
        <pc:graphicFrameChg chg="add mod modGraphic">
          <ac:chgData name="斉藤 徹" userId="33296064-e4da-4a39-8a9b-7979342510de" providerId="ADAL" clId="{8AF105A0-2EB2-477D-A1AA-1B762F78F4A7}" dt="2021-10-04T07:54:16.048" v="14574" actId="1076"/>
          <ac:graphicFrameMkLst>
            <pc:docMk/>
            <pc:sldMk cId="944337100" sldId="289"/>
            <ac:graphicFrameMk id="17" creationId="{54299A10-C30E-4040-8479-02F2DD823137}"/>
          </ac:graphicFrameMkLst>
        </pc:graphicFrameChg>
      </pc:sldChg>
      <pc:sldChg chg="addSp modSp new mod">
        <pc:chgData name="斉藤 徹" userId="33296064-e4da-4a39-8a9b-7979342510de" providerId="ADAL" clId="{8AF105A0-2EB2-477D-A1AA-1B762F78F4A7}" dt="2021-10-04T07:43:01.073" v="14181" actId="27636"/>
        <pc:sldMkLst>
          <pc:docMk/>
          <pc:sldMk cId="1135089932" sldId="290"/>
        </pc:sldMkLst>
        <pc:spChg chg="mod">
          <ac:chgData name="斉藤 徹" userId="33296064-e4da-4a39-8a9b-7979342510de" providerId="ADAL" clId="{8AF105A0-2EB2-477D-A1AA-1B762F78F4A7}" dt="2021-10-04T07:35:40.508" v="13882" actId="207"/>
          <ac:spMkLst>
            <pc:docMk/>
            <pc:sldMk cId="1135089932" sldId="290"/>
            <ac:spMk id="2" creationId="{D064343F-9ED5-4574-B50E-7F3A89597EF8}"/>
          </ac:spMkLst>
        </pc:spChg>
        <pc:spChg chg="mod">
          <ac:chgData name="斉藤 徹" userId="33296064-e4da-4a39-8a9b-7979342510de" providerId="ADAL" clId="{8AF105A0-2EB2-477D-A1AA-1B762F78F4A7}" dt="2021-10-04T07:43:01.073" v="14181" actId="27636"/>
          <ac:spMkLst>
            <pc:docMk/>
            <pc:sldMk cId="1135089932" sldId="290"/>
            <ac:spMk id="3" creationId="{F31F542C-7E27-4D9F-AC56-4B3B6A54B3A1}"/>
          </ac:spMkLst>
        </pc:spChg>
        <pc:spChg chg="add mod">
          <ac:chgData name="斉藤 徹" userId="33296064-e4da-4a39-8a9b-7979342510de" providerId="ADAL" clId="{8AF105A0-2EB2-477D-A1AA-1B762F78F4A7}" dt="2021-10-04T07:42:00.030" v="14130" actId="13926"/>
          <ac:spMkLst>
            <pc:docMk/>
            <pc:sldMk cId="1135089932" sldId="290"/>
            <ac:spMk id="4" creationId="{387AE3D5-202A-4347-9027-55700183B9B9}"/>
          </ac:spMkLst>
        </pc:spChg>
      </pc:sldChg>
      <pc:sldChg chg="addSp delSp modSp add mod">
        <pc:chgData name="斉藤 徹" userId="33296064-e4da-4a39-8a9b-7979342510de" providerId="ADAL" clId="{8AF105A0-2EB2-477D-A1AA-1B762F78F4A7}" dt="2021-10-04T07:52:41.856" v="14572" actId="403"/>
        <pc:sldMkLst>
          <pc:docMk/>
          <pc:sldMk cId="182367635" sldId="291"/>
        </pc:sldMkLst>
        <pc:spChg chg="mod">
          <ac:chgData name="斉藤 徹" userId="33296064-e4da-4a39-8a9b-7979342510de" providerId="ADAL" clId="{8AF105A0-2EB2-477D-A1AA-1B762F78F4A7}" dt="2021-10-04T07:43:44.246" v="14250" actId="20577"/>
          <ac:spMkLst>
            <pc:docMk/>
            <pc:sldMk cId="182367635" sldId="291"/>
            <ac:spMk id="2" creationId="{D064343F-9ED5-4574-B50E-7F3A89597EF8}"/>
          </ac:spMkLst>
        </pc:spChg>
        <pc:spChg chg="mod">
          <ac:chgData name="斉藤 徹" userId="33296064-e4da-4a39-8a9b-7979342510de" providerId="ADAL" clId="{8AF105A0-2EB2-477D-A1AA-1B762F78F4A7}" dt="2021-10-04T07:44:45.539" v="14349" actId="20577"/>
          <ac:spMkLst>
            <pc:docMk/>
            <pc:sldMk cId="182367635" sldId="291"/>
            <ac:spMk id="3" creationId="{F31F542C-7E27-4D9F-AC56-4B3B6A54B3A1}"/>
          </ac:spMkLst>
        </pc:spChg>
        <pc:spChg chg="del">
          <ac:chgData name="斉藤 徹" userId="33296064-e4da-4a39-8a9b-7979342510de" providerId="ADAL" clId="{8AF105A0-2EB2-477D-A1AA-1B762F78F4A7}" dt="2021-10-04T07:43:48.487" v="14251" actId="21"/>
          <ac:spMkLst>
            <pc:docMk/>
            <pc:sldMk cId="182367635" sldId="291"/>
            <ac:spMk id="4" creationId="{387AE3D5-202A-4347-9027-55700183B9B9}"/>
          </ac:spMkLst>
        </pc:spChg>
        <pc:graphicFrameChg chg="add mod modGraphic">
          <ac:chgData name="斉藤 徹" userId="33296064-e4da-4a39-8a9b-7979342510de" providerId="ADAL" clId="{8AF105A0-2EB2-477D-A1AA-1B762F78F4A7}" dt="2021-10-04T07:52:41.856" v="14572" actId="403"/>
          <ac:graphicFrameMkLst>
            <pc:docMk/>
            <pc:sldMk cId="182367635" sldId="291"/>
            <ac:graphicFrameMk id="5" creationId="{233FE40B-5FC7-4B14-A2A7-B2F61D2EB58C}"/>
          </ac:graphicFrameMkLst>
        </pc:graphicFrameChg>
      </pc:sldChg>
      <pc:sldChg chg="modSp new mod">
        <pc:chgData name="斉藤 徹" userId="33296064-e4da-4a39-8a9b-7979342510de" providerId="ADAL" clId="{8AF105A0-2EB2-477D-A1AA-1B762F78F4A7}" dt="2021-10-04T07:59:27.281" v="14928" actId="20577"/>
        <pc:sldMkLst>
          <pc:docMk/>
          <pc:sldMk cId="3810296356" sldId="292"/>
        </pc:sldMkLst>
        <pc:spChg chg="mod">
          <ac:chgData name="斉藤 徹" userId="33296064-e4da-4a39-8a9b-7979342510de" providerId="ADAL" clId="{8AF105A0-2EB2-477D-A1AA-1B762F78F4A7}" dt="2021-10-04T07:56:58.748" v="14601" actId="20577"/>
          <ac:spMkLst>
            <pc:docMk/>
            <pc:sldMk cId="3810296356" sldId="292"/>
            <ac:spMk id="2" creationId="{A163B4E1-D2CD-48AB-8C5A-7F9689017D2A}"/>
          </ac:spMkLst>
        </pc:spChg>
        <pc:spChg chg="mod">
          <ac:chgData name="斉藤 徹" userId="33296064-e4da-4a39-8a9b-7979342510de" providerId="ADAL" clId="{8AF105A0-2EB2-477D-A1AA-1B762F78F4A7}" dt="2021-10-04T07:59:27.281" v="14928" actId="20577"/>
          <ac:spMkLst>
            <pc:docMk/>
            <pc:sldMk cId="3810296356" sldId="292"/>
            <ac:spMk id="3" creationId="{739F8C2E-C46C-4D24-A1CD-B693349C1FAF}"/>
          </ac:spMkLst>
        </pc:spChg>
      </pc:sldChg>
      <pc:sldMasterChg chg="modSp modSldLayout">
        <pc:chgData name="斉藤 徹" userId="33296064-e4da-4a39-8a9b-7979342510de" providerId="ADAL" clId="{8AF105A0-2EB2-477D-A1AA-1B762F78F4A7}" dt="2021-09-30T08:17:48.846" v="0"/>
        <pc:sldMasterMkLst>
          <pc:docMk/>
          <pc:sldMasterMk cId="2907289730" sldId="2147483648"/>
        </pc:sldMasterMkLst>
        <pc:spChg chg="mod">
          <ac:chgData name="斉藤 徹" userId="33296064-e4da-4a39-8a9b-7979342510de" providerId="ADAL" clId="{8AF105A0-2EB2-477D-A1AA-1B762F78F4A7}" dt="2021-09-30T08:17:48.846" v="0"/>
          <ac:spMkLst>
            <pc:docMk/>
            <pc:sldMasterMk cId="2907289730" sldId="2147483648"/>
            <ac:spMk id="2" creationId="{00000000-0000-0000-0000-000000000000}"/>
          </ac:spMkLst>
        </pc:spChg>
        <pc:spChg chg="mod">
          <ac:chgData name="斉藤 徹" userId="33296064-e4da-4a39-8a9b-7979342510de" providerId="ADAL" clId="{8AF105A0-2EB2-477D-A1AA-1B762F78F4A7}" dt="2021-09-30T08:17:48.846" v="0"/>
          <ac:spMkLst>
            <pc:docMk/>
            <pc:sldMasterMk cId="2907289730" sldId="2147483648"/>
            <ac:spMk id="3" creationId="{00000000-0000-0000-0000-000000000000}"/>
          </ac:spMkLst>
        </pc:spChg>
        <pc:spChg chg="mod">
          <ac:chgData name="斉藤 徹" userId="33296064-e4da-4a39-8a9b-7979342510de" providerId="ADAL" clId="{8AF105A0-2EB2-477D-A1AA-1B762F78F4A7}" dt="2021-09-30T08:17:48.846" v="0"/>
          <ac:spMkLst>
            <pc:docMk/>
            <pc:sldMasterMk cId="2907289730" sldId="2147483648"/>
            <ac:spMk id="4" creationId="{00000000-0000-0000-0000-000000000000}"/>
          </ac:spMkLst>
        </pc:spChg>
        <pc:spChg chg="mod">
          <ac:chgData name="斉藤 徹" userId="33296064-e4da-4a39-8a9b-7979342510de" providerId="ADAL" clId="{8AF105A0-2EB2-477D-A1AA-1B762F78F4A7}" dt="2021-09-30T08:17:48.846" v="0"/>
          <ac:spMkLst>
            <pc:docMk/>
            <pc:sldMasterMk cId="2907289730" sldId="2147483648"/>
            <ac:spMk id="5" creationId="{00000000-0000-0000-0000-000000000000}"/>
          </ac:spMkLst>
        </pc:spChg>
        <pc:spChg chg="mod">
          <ac:chgData name="斉藤 徹" userId="33296064-e4da-4a39-8a9b-7979342510de" providerId="ADAL" clId="{8AF105A0-2EB2-477D-A1AA-1B762F78F4A7}" dt="2021-09-30T08:17:48.846" v="0"/>
          <ac:spMkLst>
            <pc:docMk/>
            <pc:sldMasterMk cId="2907289730" sldId="2147483648"/>
            <ac:spMk id="6" creationId="{00000000-0000-0000-0000-000000000000}"/>
          </ac:spMkLst>
        </pc:spChg>
        <pc:sldLayoutChg chg="modSp">
          <pc:chgData name="斉藤 徹" userId="33296064-e4da-4a39-8a9b-7979342510de" providerId="ADAL" clId="{8AF105A0-2EB2-477D-A1AA-1B762F78F4A7}" dt="2021-09-30T08:17:48.846" v="0"/>
          <pc:sldLayoutMkLst>
            <pc:docMk/>
            <pc:sldMasterMk cId="2907289730" sldId="2147483648"/>
            <pc:sldLayoutMk cId="3849106771" sldId="2147483649"/>
          </pc:sldLayoutMkLst>
          <pc:spChg chg="mod">
            <ac:chgData name="斉藤 徹" userId="33296064-e4da-4a39-8a9b-7979342510de" providerId="ADAL" clId="{8AF105A0-2EB2-477D-A1AA-1B762F78F4A7}" dt="2021-09-30T08:17:48.846" v="0"/>
            <ac:spMkLst>
              <pc:docMk/>
              <pc:sldMasterMk cId="2907289730" sldId="2147483648"/>
              <pc:sldLayoutMk cId="3849106771" sldId="2147483649"/>
              <ac:spMk id="2" creationId="{00000000-0000-0000-0000-000000000000}"/>
            </ac:spMkLst>
          </pc:spChg>
          <pc:spChg chg="mod">
            <ac:chgData name="斉藤 徹" userId="33296064-e4da-4a39-8a9b-7979342510de" providerId="ADAL" clId="{8AF105A0-2EB2-477D-A1AA-1B762F78F4A7}" dt="2021-09-30T08:17:48.846" v="0"/>
            <ac:spMkLst>
              <pc:docMk/>
              <pc:sldMasterMk cId="2907289730" sldId="2147483648"/>
              <pc:sldLayoutMk cId="3849106771" sldId="2147483649"/>
              <ac:spMk id="3" creationId="{00000000-0000-0000-0000-000000000000}"/>
            </ac:spMkLst>
          </pc:spChg>
        </pc:sldLayoutChg>
        <pc:sldLayoutChg chg="modSp">
          <pc:chgData name="斉藤 徹" userId="33296064-e4da-4a39-8a9b-7979342510de" providerId="ADAL" clId="{8AF105A0-2EB2-477D-A1AA-1B762F78F4A7}" dt="2021-09-30T08:17:48.846" v="0"/>
          <pc:sldLayoutMkLst>
            <pc:docMk/>
            <pc:sldMasterMk cId="2907289730" sldId="2147483648"/>
            <pc:sldLayoutMk cId="4083904788" sldId="2147483651"/>
          </pc:sldLayoutMkLst>
          <pc:spChg chg="mod">
            <ac:chgData name="斉藤 徹" userId="33296064-e4da-4a39-8a9b-7979342510de" providerId="ADAL" clId="{8AF105A0-2EB2-477D-A1AA-1B762F78F4A7}" dt="2021-09-30T08:17:48.846" v="0"/>
            <ac:spMkLst>
              <pc:docMk/>
              <pc:sldMasterMk cId="2907289730" sldId="2147483648"/>
              <pc:sldLayoutMk cId="4083904788" sldId="2147483651"/>
              <ac:spMk id="2" creationId="{00000000-0000-0000-0000-000000000000}"/>
            </ac:spMkLst>
          </pc:spChg>
          <pc:spChg chg="mod">
            <ac:chgData name="斉藤 徹" userId="33296064-e4da-4a39-8a9b-7979342510de" providerId="ADAL" clId="{8AF105A0-2EB2-477D-A1AA-1B762F78F4A7}" dt="2021-09-30T08:17:48.846" v="0"/>
            <ac:spMkLst>
              <pc:docMk/>
              <pc:sldMasterMk cId="2907289730" sldId="2147483648"/>
              <pc:sldLayoutMk cId="4083904788" sldId="2147483651"/>
              <ac:spMk id="3" creationId="{00000000-0000-0000-0000-000000000000}"/>
            </ac:spMkLst>
          </pc:spChg>
        </pc:sldLayoutChg>
        <pc:sldLayoutChg chg="modSp">
          <pc:chgData name="斉藤 徹" userId="33296064-e4da-4a39-8a9b-7979342510de" providerId="ADAL" clId="{8AF105A0-2EB2-477D-A1AA-1B762F78F4A7}" dt="2021-09-30T08:17:48.846" v="0"/>
          <pc:sldLayoutMkLst>
            <pc:docMk/>
            <pc:sldMasterMk cId="2907289730" sldId="2147483648"/>
            <pc:sldLayoutMk cId="1395402986" sldId="2147483652"/>
          </pc:sldLayoutMkLst>
          <pc:spChg chg="mod">
            <ac:chgData name="斉藤 徹" userId="33296064-e4da-4a39-8a9b-7979342510de" providerId="ADAL" clId="{8AF105A0-2EB2-477D-A1AA-1B762F78F4A7}" dt="2021-09-30T08:17:48.846" v="0"/>
            <ac:spMkLst>
              <pc:docMk/>
              <pc:sldMasterMk cId="2907289730" sldId="2147483648"/>
              <pc:sldLayoutMk cId="1395402986" sldId="2147483652"/>
              <ac:spMk id="3" creationId="{00000000-0000-0000-0000-000000000000}"/>
            </ac:spMkLst>
          </pc:spChg>
          <pc:spChg chg="mod">
            <ac:chgData name="斉藤 徹" userId="33296064-e4da-4a39-8a9b-7979342510de" providerId="ADAL" clId="{8AF105A0-2EB2-477D-A1AA-1B762F78F4A7}" dt="2021-09-30T08:17:48.846" v="0"/>
            <ac:spMkLst>
              <pc:docMk/>
              <pc:sldMasterMk cId="2907289730" sldId="2147483648"/>
              <pc:sldLayoutMk cId="1395402986" sldId="2147483652"/>
              <ac:spMk id="4" creationId="{00000000-0000-0000-0000-000000000000}"/>
            </ac:spMkLst>
          </pc:spChg>
        </pc:sldLayoutChg>
        <pc:sldLayoutChg chg="modSp">
          <pc:chgData name="斉藤 徹" userId="33296064-e4da-4a39-8a9b-7979342510de" providerId="ADAL" clId="{8AF105A0-2EB2-477D-A1AA-1B762F78F4A7}" dt="2021-09-30T08:17:48.846" v="0"/>
          <pc:sldLayoutMkLst>
            <pc:docMk/>
            <pc:sldMasterMk cId="2907289730" sldId="2147483648"/>
            <pc:sldLayoutMk cId="797884901" sldId="2147483653"/>
          </pc:sldLayoutMkLst>
          <pc:spChg chg="mod">
            <ac:chgData name="斉藤 徹" userId="33296064-e4da-4a39-8a9b-7979342510de" providerId="ADAL" clId="{8AF105A0-2EB2-477D-A1AA-1B762F78F4A7}" dt="2021-09-30T08:17:48.846" v="0"/>
            <ac:spMkLst>
              <pc:docMk/>
              <pc:sldMasterMk cId="2907289730" sldId="2147483648"/>
              <pc:sldLayoutMk cId="797884901" sldId="2147483653"/>
              <ac:spMk id="2" creationId="{00000000-0000-0000-0000-000000000000}"/>
            </ac:spMkLst>
          </pc:spChg>
          <pc:spChg chg="mod">
            <ac:chgData name="斉藤 徹" userId="33296064-e4da-4a39-8a9b-7979342510de" providerId="ADAL" clId="{8AF105A0-2EB2-477D-A1AA-1B762F78F4A7}" dt="2021-09-30T08:17:48.846" v="0"/>
            <ac:spMkLst>
              <pc:docMk/>
              <pc:sldMasterMk cId="2907289730" sldId="2147483648"/>
              <pc:sldLayoutMk cId="797884901" sldId="2147483653"/>
              <ac:spMk id="3" creationId="{00000000-0000-0000-0000-000000000000}"/>
            </ac:spMkLst>
          </pc:spChg>
          <pc:spChg chg="mod">
            <ac:chgData name="斉藤 徹" userId="33296064-e4da-4a39-8a9b-7979342510de" providerId="ADAL" clId="{8AF105A0-2EB2-477D-A1AA-1B762F78F4A7}" dt="2021-09-30T08:17:48.846" v="0"/>
            <ac:spMkLst>
              <pc:docMk/>
              <pc:sldMasterMk cId="2907289730" sldId="2147483648"/>
              <pc:sldLayoutMk cId="797884901" sldId="2147483653"/>
              <ac:spMk id="4" creationId="{00000000-0000-0000-0000-000000000000}"/>
            </ac:spMkLst>
          </pc:spChg>
          <pc:spChg chg="mod">
            <ac:chgData name="斉藤 徹" userId="33296064-e4da-4a39-8a9b-7979342510de" providerId="ADAL" clId="{8AF105A0-2EB2-477D-A1AA-1B762F78F4A7}" dt="2021-09-30T08:17:48.846" v="0"/>
            <ac:spMkLst>
              <pc:docMk/>
              <pc:sldMasterMk cId="2907289730" sldId="2147483648"/>
              <pc:sldLayoutMk cId="797884901" sldId="2147483653"/>
              <ac:spMk id="5" creationId="{00000000-0000-0000-0000-000000000000}"/>
            </ac:spMkLst>
          </pc:spChg>
          <pc:spChg chg="mod">
            <ac:chgData name="斉藤 徹" userId="33296064-e4da-4a39-8a9b-7979342510de" providerId="ADAL" clId="{8AF105A0-2EB2-477D-A1AA-1B762F78F4A7}" dt="2021-09-30T08:17:48.846" v="0"/>
            <ac:spMkLst>
              <pc:docMk/>
              <pc:sldMasterMk cId="2907289730" sldId="2147483648"/>
              <pc:sldLayoutMk cId="797884901" sldId="2147483653"/>
              <ac:spMk id="6" creationId="{00000000-0000-0000-0000-000000000000}"/>
            </ac:spMkLst>
          </pc:spChg>
        </pc:sldLayoutChg>
        <pc:sldLayoutChg chg="modSp">
          <pc:chgData name="斉藤 徹" userId="33296064-e4da-4a39-8a9b-7979342510de" providerId="ADAL" clId="{8AF105A0-2EB2-477D-A1AA-1B762F78F4A7}" dt="2021-09-30T08:17:48.846" v="0"/>
          <pc:sldLayoutMkLst>
            <pc:docMk/>
            <pc:sldMasterMk cId="2907289730" sldId="2147483648"/>
            <pc:sldLayoutMk cId="3888451093" sldId="2147483656"/>
          </pc:sldLayoutMkLst>
          <pc:spChg chg="mod">
            <ac:chgData name="斉藤 徹" userId="33296064-e4da-4a39-8a9b-7979342510de" providerId="ADAL" clId="{8AF105A0-2EB2-477D-A1AA-1B762F78F4A7}" dt="2021-09-30T08:17:48.846" v="0"/>
            <ac:spMkLst>
              <pc:docMk/>
              <pc:sldMasterMk cId="2907289730" sldId="2147483648"/>
              <pc:sldLayoutMk cId="3888451093" sldId="2147483656"/>
              <ac:spMk id="2" creationId="{00000000-0000-0000-0000-000000000000}"/>
            </ac:spMkLst>
          </pc:spChg>
          <pc:spChg chg="mod">
            <ac:chgData name="斉藤 徹" userId="33296064-e4da-4a39-8a9b-7979342510de" providerId="ADAL" clId="{8AF105A0-2EB2-477D-A1AA-1B762F78F4A7}" dt="2021-09-30T08:17:48.846" v="0"/>
            <ac:spMkLst>
              <pc:docMk/>
              <pc:sldMasterMk cId="2907289730" sldId="2147483648"/>
              <pc:sldLayoutMk cId="3888451093" sldId="2147483656"/>
              <ac:spMk id="3" creationId="{00000000-0000-0000-0000-000000000000}"/>
            </ac:spMkLst>
          </pc:spChg>
          <pc:spChg chg="mod">
            <ac:chgData name="斉藤 徹" userId="33296064-e4da-4a39-8a9b-7979342510de" providerId="ADAL" clId="{8AF105A0-2EB2-477D-A1AA-1B762F78F4A7}" dt="2021-09-30T08:17:48.846" v="0"/>
            <ac:spMkLst>
              <pc:docMk/>
              <pc:sldMasterMk cId="2907289730" sldId="2147483648"/>
              <pc:sldLayoutMk cId="3888451093" sldId="2147483656"/>
              <ac:spMk id="4" creationId="{00000000-0000-0000-0000-000000000000}"/>
            </ac:spMkLst>
          </pc:spChg>
        </pc:sldLayoutChg>
        <pc:sldLayoutChg chg="modSp">
          <pc:chgData name="斉藤 徹" userId="33296064-e4da-4a39-8a9b-7979342510de" providerId="ADAL" clId="{8AF105A0-2EB2-477D-A1AA-1B762F78F4A7}" dt="2021-09-30T08:17:48.846" v="0"/>
          <pc:sldLayoutMkLst>
            <pc:docMk/>
            <pc:sldMasterMk cId="2907289730" sldId="2147483648"/>
            <pc:sldLayoutMk cId="2189387916" sldId="2147483657"/>
          </pc:sldLayoutMkLst>
          <pc:spChg chg="mod">
            <ac:chgData name="斉藤 徹" userId="33296064-e4da-4a39-8a9b-7979342510de" providerId="ADAL" clId="{8AF105A0-2EB2-477D-A1AA-1B762F78F4A7}" dt="2021-09-30T08:17:48.846" v="0"/>
            <ac:spMkLst>
              <pc:docMk/>
              <pc:sldMasterMk cId="2907289730" sldId="2147483648"/>
              <pc:sldLayoutMk cId="2189387916" sldId="2147483657"/>
              <ac:spMk id="2" creationId="{00000000-0000-0000-0000-000000000000}"/>
            </ac:spMkLst>
          </pc:spChg>
          <pc:spChg chg="mod">
            <ac:chgData name="斉藤 徹" userId="33296064-e4da-4a39-8a9b-7979342510de" providerId="ADAL" clId="{8AF105A0-2EB2-477D-A1AA-1B762F78F4A7}" dt="2021-09-30T08:17:48.846" v="0"/>
            <ac:spMkLst>
              <pc:docMk/>
              <pc:sldMasterMk cId="2907289730" sldId="2147483648"/>
              <pc:sldLayoutMk cId="2189387916" sldId="2147483657"/>
              <ac:spMk id="3" creationId="{00000000-0000-0000-0000-000000000000}"/>
            </ac:spMkLst>
          </pc:spChg>
          <pc:spChg chg="mod">
            <ac:chgData name="斉藤 徹" userId="33296064-e4da-4a39-8a9b-7979342510de" providerId="ADAL" clId="{8AF105A0-2EB2-477D-A1AA-1B762F78F4A7}" dt="2021-09-30T08:17:48.846" v="0"/>
            <ac:spMkLst>
              <pc:docMk/>
              <pc:sldMasterMk cId="2907289730" sldId="2147483648"/>
              <pc:sldLayoutMk cId="2189387916" sldId="2147483657"/>
              <ac:spMk id="4" creationId="{00000000-0000-0000-0000-000000000000}"/>
            </ac:spMkLst>
          </pc:spChg>
        </pc:sldLayoutChg>
        <pc:sldLayoutChg chg="modSp">
          <pc:chgData name="斉藤 徹" userId="33296064-e4da-4a39-8a9b-7979342510de" providerId="ADAL" clId="{8AF105A0-2EB2-477D-A1AA-1B762F78F4A7}" dt="2021-09-30T08:17:48.846" v="0"/>
          <pc:sldLayoutMkLst>
            <pc:docMk/>
            <pc:sldMasterMk cId="2907289730" sldId="2147483648"/>
            <pc:sldLayoutMk cId="2950866720" sldId="2147483659"/>
          </pc:sldLayoutMkLst>
          <pc:spChg chg="mod">
            <ac:chgData name="斉藤 徹" userId="33296064-e4da-4a39-8a9b-7979342510de" providerId="ADAL" clId="{8AF105A0-2EB2-477D-A1AA-1B762F78F4A7}" dt="2021-09-30T08:17:48.846" v="0"/>
            <ac:spMkLst>
              <pc:docMk/>
              <pc:sldMasterMk cId="2907289730" sldId="2147483648"/>
              <pc:sldLayoutMk cId="2950866720" sldId="2147483659"/>
              <ac:spMk id="2" creationId="{00000000-0000-0000-0000-000000000000}"/>
            </ac:spMkLst>
          </pc:spChg>
          <pc:spChg chg="mod">
            <ac:chgData name="斉藤 徹" userId="33296064-e4da-4a39-8a9b-7979342510de" providerId="ADAL" clId="{8AF105A0-2EB2-477D-A1AA-1B762F78F4A7}" dt="2021-09-30T08:17:48.846" v="0"/>
            <ac:spMkLst>
              <pc:docMk/>
              <pc:sldMasterMk cId="2907289730" sldId="2147483648"/>
              <pc:sldLayoutMk cId="2950866720" sldId="2147483659"/>
              <ac:spMk id="3" creationId="{00000000-0000-0000-0000-000000000000}"/>
            </ac:spMkLst>
          </pc:spChg>
        </pc:sldLayoutChg>
      </pc:sldMasterChg>
    </pc:docChg>
  </pc:docChgLst>
  <pc:docChgLst>
    <pc:chgData name="斉藤 徹" userId="S::tsaitoh@fukui.kosen-ac.jp::33296064-e4da-4a39-8a9b-7979342510de" providerId="AD" clId="Web-{FBAB3FDF-1DD4-4FCF-A1C8-3986EA2ED5FB}"/>
    <pc:docChg chg="modSld">
      <pc:chgData name="斉藤 徹" userId="S::tsaitoh@fukui.kosen-ac.jp::33296064-e4da-4a39-8a9b-7979342510de" providerId="AD" clId="Web-{FBAB3FDF-1DD4-4FCF-A1C8-3986EA2ED5FB}" dt="2021-11-01T02:58:20.982" v="5" actId="20577"/>
      <pc:docMkLst>
        <pc:docMk/>
      </pc:docMkLst>
      <pc:sldChg chg="delSp modSp">
        <pc:chgData name="斉藤 徹" userId="S::tsaitoh@fukui.kosen-ac.jp::33296064-e4da-4a39-8a9b-7979342510de" providerId="AD" clId="Web-{FBAB3FDF-1DD4-4FCF-A1C8-3986EA2ED5FB}" dt="2021-11-01T02:58:20.982" v="5" actId="20577"/>
        <pc:sldMkLst>
          <pc:docMk/>
          <pc:sldMk cId="73137160" sldId="271"/>
        </pc:sldMkLst>
        <pc:spChg chg="del">
          <ac:chgData name="斉藤 徹" userId="S::tsaitoh@fukui.kosen-ac.jp::33296064-e4da-4a39-8a9b-7979342510de" providerId="AD" clId="Web-{FBAB3FDF-1DD4-4FCF-A1C8-3986EA2ED5FB}" dt="2021-11-01T02:58:02.794" v="2"/>
          <ac:spMkLst>
            <pc:docMk/>
            <pc:sldMk cId="73137160" sldId="271"/>
            <ac:spMk id="6" creationId="{6BC40218-0BE8-4C7D-93B1-C1C9F7E57585}"/>
          </ac:spMkLst>
        </pc:spChg>
        <pc:spChg chg="mod">
          <ac:chgData name="斉藤 徹" userId="S::tsaitoh@fukui.kosen-ac.jp::33296064-e4da-4a39-8a9b-7979342510de" providerId="AD" clId="Web-{FBAB3FDF-1DD4-4FCF-A1C8-3986EA2ED5FB}" dt="2021-11-01T02:58:20.982" v="5" actId="20577"/>
          <ac:spMkLst>
            <pc:docMk/>
            <pc:sldMk cId="73137160" sldId="271"/>
            <ac:spMk id="23" creationId="{B6D31E23-ADF9-42B2-B2A3-4430A6FD76C5}"/>
          </ac:spMkLst>
        </pc:spChg>
        <pc:cxnChg chg="mod">
          <ac:chgData name="斉藤 徹" userId="S::tsaitoh@fukui.kosen-ac.jp::33296064-e4da-4a39-8a9b-7979342510de" providerId="AD" clId="Web-{FBAB3FDF-1DD4-4FCF-A1C8-3986EA2ED5FB}" dt="2021-11-01T02:58:02.794" v="2"/>
          <ac:cxnSpMkLst>
            <pc:docMk/>
            <pc:sldMk cId="73137160" sldId="271"/>
            <ac:cxnSpMk id="12" creationId="{BE6145FD-3DF4-4E5C-913D-1D0978F83680}"/>
          </ac:cxnSpMkLst>
        </pc:cxnChg>
        <pc:cxnChg chg="del mod">
          <ac:chgData name="斉藤 徹" userId="S::tsaitoh@fukui.kosen-ac.jp::33296064-e4da-4a39-8a9b-7979342510de" providerId="AD" clId="Web-{FBAB3FDF-1DD4-4FCF-A1C8-3986EA2ED5FB}" dt="2021-11-01T02:58:11.623" v="3"/>
          <ac:cxnSpMkLst>
            <pc:docMk/>
            <pc:sldMk cId="73137160" sldId="271"/>
            <ac:cxnSpMk id="15" creationId="{7C95619F-A255-4CB6-9E52-3EAC2D5DE785}"/>
          </ac:cxnSpMkLst>
        </pc:cxnChg>
      </pc:sldChg>
    </pc:docChg>
  </pc:docChgLst>
  <pc:docChgLst>
    <pc:chgData name="斉藤 徹" userId="33296064-e4da-4a39-8a9b-7979342510de" providerId="ADAL" clId="{94CA428C-58C0-4DE0-B6B4-97984193DD77}"/>
    <pc:docChg chg="custSel modSld">
      <pc:chgData name="斉藤 徹" userId="33296064-e4da-4a39-8a9b-7979342510de" providerId="ADAL" clId="{94CA428C-58C0-4DE0-B6B4-97984193DD77}" dt="2021-11-05T01:06:58.648" v="6"/>
      <pc:docMkLst>
        <pc:docMk/>
      </pc:docMkLst>
      <pc:sldChg chg="modSp mod">
        <pc:chgData name="斉藤 徹" userId="33296064-e4da-4a39-8a9b-7979342510de" providerId="ADAL" clId="{94CA428C-58C0-4DE0-B6B4-97984193DD77}" dt="2021-11-05T01:06:58.648" v="6"/>
        <pc:sldMkLst>
          <pc:docMk/>
          <pc:sldMk cId="796233593" sldId="286"/>
        </pc:sldMkLst>
        <pc:spChg chg="mod">
          <ac:chgData name="斉藤 徹" userId="33296064-e4da-4a39-8a9b-7979342510de" providerId="ADAL" clId="{94CA428C-58C0-4DE0-B6B4-97984193DD77}" dt="2021-11-05T01:06:58.648" v="6"/>
          <ac:spMkLst>
            <pc:docMk/>
            <pc:sldMk cId="796233593" sldId="286"/>
            <ac:spMk id="6" creationId="{812A8044-E9E0-49BC-BD37-632FB6F22C9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a:xfrm>
            <a:off x="2396319" y="329308"/>
            <a:ext cx="3086292" cy="309201"/>
          </a:xfrm>
        </p:spPr>
        <p:txBody>
          <a:bodyPr/>
          <a:lstStyle/>
          <a:p>
            <a:endParaRPr kumimoji="1" lang="ja-JP" altLang="en-US"/>
          </a:p>
        </p:txBody>
      </p:sp>
      <p:sp>
        <p:nvSpPr>
          <p:cNvPr id="6" name="Slide Number Placeholder 5"/>
          <p:cNvSpPr>
            <a:spLocks noGrp="1"/>
          </p:cNvSpPr>
          <p:nvPr>
            <p:ph type="sldNum" sz="quarter" idx="12"/>
          </p:nvPr>
        </p:nvSpPr>
        <p:spPr>
          <a:xfrm>
            <a:off x="1434703" y="798973"/>
            <a:ext cx="802005" cy="503578"/>
          </a:xfrm>
        </p:spPr>
        <p:txBody>
          <a:bodyPr/>
          <a:lstStyle/>
          <a:p>
            <a:fld id="{A99D720A-4AD5-4DCF-885F-DE5297996123}" type="slidenum">
              <a:rPr kumimoji="1" lang="ja-JP" altLang="en-US" smtClean="0"/>
              <a:t>‹#›</a:t>
            </a:fld>
            <a:endParaRPr kumimoji="1" lang="ja-JP" alt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882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861890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7580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3981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168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2021/11/5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566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1443491" y="2824270"/>
            <a:ext cx="3125766"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889182" y="2821491"/>
            <a:ext cx="3125652"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E02A643-9BB0-4E02-80B2-2C0A5E5D738E}" type="datetimeFigureOut">
              <a:rPr kumimoji="1" lang="ja-JP" altLang="en-US" smtClean="0"/>
              <a:t>2021/11/5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77388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E02A643-9BB0-4E02-80B2-2C0A5E5D738E}" type="datetimeFigureOut">
              <a:rPr kumimoji="1" lang="ja-JP" altLang="en-US" smtClean="0"/>
              <a:t>2021/11/5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13592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02A643-9BB0-4E02-80B2-2C0A5E5D738E}" type="datetimeFigureOut">
              <a:rPr kumimoji="1" lang="ja-JP" altLang="en-US" smtClean="0"/>
              <a:t>2021/11/5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012965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2021/11/5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9263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0E02A643-9BB0-4E02-80B2-2C0A5E5D738E}" type="datetimeFigureOut">
              <a:rPr kumimoji="1" lang="ja-JP" altLang="en-US" smtClean="0"/>
              <a:t>2021/11/5</a:t>
            </a:fld>
            <a:endParaRPr kumimoji="1" lang="ja-JP" altLang="en-US"/>
          </a:p>
        </p:txBody>
      </p:sp>
      <p:sp>
        <p:nvSpPr>
          <p:cNvPr id="6" name="Footer Placeholder 5"/>
          <p:cNvSpPr>
            <a:spLocks noGrp="1"/>
          </p:cNvSpPr>
          <p:nvPr>
            <p:ph type="ftr" sz="quarter" idx="11"/>
          </p:nvPr>
        </p:nvSpPr>
        <p:spPr>
          <a:xfrm>
            <a:off x="1437530" y="318641"/>
            <a:ext cx="3251553" cy="320931"/>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5652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E02A643-9BB0-4E02-80B2-2C0A5E5D738E}" type="datetimeFigureOut">
              <a:rPr kumimoji="1" lang="ja-JP" altLang="en-US" smtClean="0"/>
              <a:t>2021/11/5</a:t>
            </a:fld>
            <a:endParaRPr kumimoji="1" lang="ja-JP" alt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6467077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twitter.com/tohrusaitoh/" TargetMode="External"/><Relationship Id="rId7" Type="http://schemas.openxmlformats.org/officeDocument/2006/relationships/image" Target="../media/image3.png"/><Relationship Id="rId2" Type="http://schemas.openxmlformats.org/officeDocument/2006/relationships/hyperlink" Target="https://tsaitoh.net/" TargetMode="External"/><Relationship Id="rId1" Type="http://schemas.openxmlformats.org/officeDocument/2006/relationships/slideLayout" Target="../slideLayouts/slideLayout2.xml"/><Relationship Id="rId6" Type="http://schemas.openxmlformats.org/officeDocument/2006/relationships/image" Target="../media/image2.jpg"/><Relationship Id="rId11" Type="http://schemas.openxmlformats.org/officeDocument/2006/relationships/image" Target="../media/image7.svg"/><Relationship Id="rId5" Type="http://schemas.openxmlformats.org/officeDocument/2006/relationships/hyperlink" Target="mailto:t-saitoh.net@gmail.com" TargetMode="External"/><Relationship Id="rId10" Type="http://schemas.openxmlformats.org/officeDocument/2006/relationships/image" Target="../media/image6.png"/><Relationship Id="rId4" Type="http://schemas.openxmlformats.org/officeDocument/2006/relationships/hyperlink" Target="https://www.facebook.com/tsaitoh.net/" TargetMode="External"/><Relationship Id="rId9"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kumimoji="1" lang="ja-JP" altLang="en-US" sz="4400" dirty="0"/>
              <a:t>福井大学</a:t>
            </a:r>
            <a:br>
              <a:rPr kumimoji="1" lang="en-US" altLang="ja-JP" sz="4400" dirty="0"/>
            </a:br>
            <a:r>
              <a:rPr kumimoji="1" lang="ja-JP" altLang="en-US" sz="4400" dirty="0"/>
              <a:t>リカレント</a:t>
            </a:r>
            <a:br>
              <a:rPr kumimoji="1" lang="en-US" altLang="ja-JP" sz="4400" dirty="0"/>
            </a:br>
            <a:r>
              <a:rPr kumimoji="1" lang="ja-JP" altLang="en-US" sz="4400" dirty="0"/>
              <a:t>教育プログラム</a:t>
            </a:r>
            <a:br>
              <a:rPr kumimoji="1" lang="en-US" altLang="ja-JP" sz="4400" dirty="0"/>
            </a:br>
            <a:r>
              <a:rPr kumimoji="1" lang="ja-JP" altLang="en-US" sz="4400" dirty="0"/>
              <a:t>プログラミング応用</a:t>
            </a:r>
          </a:p>
        </p:txBody>
      </p:sp>
      <p:sp>
        <p:nvSpPr>
          <p:cNvPr id="3" name="サブタイトル 2"/>
          <p:cNvSpPr>
            <a:spLocks noGrp="1"/>
          </p:cNvSpPr>
          <p:nvPr>
            <p:ph type="subTitle" idx="1"/>
          </p:nvPr>
        </p:nvSpPr>
        <p:spPr/>
        <p:txBody>
          <a:bodyPr>
            <a:normAutofit fontScale="70000" lnSpcReduction="20000"/>
          </a:bodyPr>
          <a:lstStyle/>
          <a:p>
            <a:r>
              <a:rPr kumimoji="1" lang="ja-JP" altLang="en-US" dirty="0"/>
              <a:t>福井工業高等専門学校</a:t>
            </a:r>
            <a:endParaRPr kumimoji="1" lang="en-US" altLang="ja-JP" dirty="0"/>
          </a:p>
          <a:p>
            <a:r>
              <a:rPr kumimoji="1" lang="ja-JP" altLang="en-US" dirty="0"/>
              <a:t>電子情報工学科</a:t>
            </a:r>
            <a:endParaRPr kumimoji="1" lang="en-US" altLang="ja-JP" dirty="0"/>
          </a:p>
          <a:p>
            <a:r>
              <a:rPr lang="ja-JP" altLang="en-US" dirty="0"/>
              <a:t>斉藤徹</a:t>
            </a:r>
            <a:endParaRPr kumimoji="1" lang="ja-JP" altLang="en-US" dirty="0"/>
          </a:p>
        </p:txBody>
      </p:sp>
      <p:sp>
        <p:nvSpPr>
          <p:cNvPr id="4" name="楕円 3">
            <a:extLst>
              <a:ext uri="{FF2B5EF4-FFF2-40B4-BE49-F238E27FC236}">
                <a16:creationId xmlns:a16="http://schemas.microsoft.com/office/drawing/2014/main" id="{0AA500C2-DB73-4B2F-A3E5-5D7EEDCA5FD3}"/>
              </a:ext>
            </a:extLst>
          </p:cNvPr>
          <p:cNvSpPr/>
          <p:nvPr/>
        </p:nvSpPr>
        <p:spPr>
          <a:xfrm>
            <a:off x="615322" y="1093244"/>
            <a:ext cx="1444487" cy="1444487"/>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4860D1-7C55-4E15-B6BC-B5DBC32E432F}"/>
              </a:ext>
            </a:extLst>
          </p:cNvPr>
          <p:cNvSpPr>
            <a:spLocks noGrp="1"/>
          </p:cNvSpPr>
          <p:nvPr>
            <p:ph type="title"/>
          </p:nvPr>
        </p:nvSpPr>
        <p:spPr/>
        <p:txBody>
          <a:bodyPr/>
          <a:lstStyle/>
          <a:p>
            <a:r>
              <a:rPr kumimoji="1" lang="en-US" altLang="ja-JP" dirty="0"/>
              <a:t>URL</a:t>
            </a:r>
            <a:r>
              <a:rPr kumimoji="1" lang="ja-JP" altLang="en-US" dirty="0"/>
              <a:t>とは</a:t>
            </a:r>
          </a:p>
        </p:txBody>
      </p:sp>
      <p:sp>
        <p:nvSpPr>
          <p:cNvPr id="3" name="コンテンツ プレースホルダー 2">
            <a:extLst>
              <a:ext uri="{FF2B5EF4-FFF2-40B4-BE49-F238E27FC236}">
                <a16:creationId xmlns:a16="http://schemas.microsoft.com/office/drawing/2014/main" id="{44225F47-82A8-4958-9F0D-0A55253BC9AE}"/>
              </a:ext>
            </a:extLst>
          </p:cNvPr>
          <p:cNvSpPr>
            <a:spLocks noGrp="1"/>
          </p:cNvSpPr>
          <p:nvPr>
            <p:ph idx="1"/>
          </p:nvPr>
        </p:nvSpPr>
        <p:spPr>
          <a:xfrm>
            <a:off x="1136903" y="2131783"/>
            <a:ext cx="6571343" cy="3450613"/>
          </a:xfrm>
        </p:spPr>
        <p:txBody>
          <a:bodyPr/>
          <a:lstStyle/>
          <a:p>
            <a:r>
              <a:rPr kumimoji="1" lang="en-US" altLang="ja-JP" dirty="0">
                <a:solidFill>
                  <a:srgbClr val="FF0000"/>
                </a:solidFill>
              </a:rPr>
              <a:t>http</a:t>
            </a:r>
            <a:r>
              <a:rPr kumimoji="1" lang="en-US" altLang="ja-JP" dirty="0"/>
              <a:t> -- </a:t>
            </a:r>
            <a:r>
              <a:rPr kumimoji="1" lang="ja-JP" altLang="en-US" sz="1800" dirty="0"/>
              <a:t>通信プロトコルは</a:t>
            </a:r>
            <a:r>
              <a:rPr lang="en-US" altLang="ja-JP" sz="1800" dirty="0"/>
              <a:t>http</a:t>
            </a:r>
            <a:r>
              <a:rPr lang="ja-JP" altLang="en-US" sz="1800" dirty="0"/>
              <a:t>、ポート番号は</a:t>
            </a:r>
            <a:r>
              <a:rPr lang="en-US" altLang="ja-JP" sz="1800" dirty="0"/>
              <a:t>80</a:t>
            </a:r>
            <a:r>
              <a:rPr lang="ja-JP" altLang="en-US" sz="1800" dirty="0"/>
              <a:t>番を使おう</a:t>
            </a:r>
            <a:endParaRPr lang="en-US" altLang="ja-JP" sz="1800" dirty="0"/>
          </a:p>
          <a:p>
            <a:r>
              <a:rPr lang="en-US" altLang="ja-JP" dirty="0">
                <a:solidFill>
                  <a:srgbClr val="0070C0"/>
                </a:solidFill>
              </a:rPr>
              <a:t>tsaitoh.net </a:t>
            </a:r>
            <a:r>
              <a:rPr lang="en-US" altLang="ja-JP" dirty="0"/>
              <a:t>– </a:t>
            </a:r>
            <a:r>
              <a:rPr lang="ja-JP" altLang="en-US" sz="1800" dirty="0"/>
              <a:t>コンピュータ名、</a:t>
            </a:r>
            <a:br>
              <a:rPr lang="en-US" altLang="ja-JP" sz="1800" dirty="0"/>
            </a:br>
            <a:r>
              <a:rPr lang="en-US" altLang="ja-JP" sz="1800" dirty="0"/>
              <a:t>		DNS</a:t>
            </a:r>
            <a:r>
              <a:rPr lang="ja-JP" altLang="en-US" sz="1800" dirty="0"/>
              <a:t>に問い合わせて</a:t>
            </a:r>
            <a:r>
              <a:rPr lang="en-US" altLang="ja-JP" sz="1800" dirty="0"/>
              <a:t>64.33.3.150</a:t>
            </a:r>
            <a:r>
              <a:rPr lang="ja-JP" altLang="en-US" sz="1800" dirty="0"/>
              <a:t>につなごう</a:t>
            </a:r>
            <a:endParaRPr lang="en-US" altLang="ja-JP" sz="1800" dirty="0"/>
          </a:p>
          <a:p>
            <a:pPr marL="0" indent="0">
              <a:buNone/>
            </a:pPr>
            <a:endParaRPr kumimoji="1" lang="en-US" altLang="ja-JP" sz="1800" dirty="0"/>
          </a:p>
        </p:txBody>
      </p:sp>
      <p:sp>
        <p:nvSpPr>
          <p:cNvPr id="4" name="思考の吹き出し: 雲形 3">
            <a:extLst>
              <a:ext uri="{FF2B5EF4-FFF2-40B4-BE49-F238E27FC236}">
                <a16:creationId xmlns:a16="http://schemas.microsoft.com/office/drawing/2014/main" id="{6E2B7B69-A76C-4788-B01A-D9E9F5C6ED19}"/>
              </a:ext>
            </a:extLst>
          </p:cNvPr>
          <p:cNvSpPr/>
          <p:nvPr/>
        </p:nvSpPr>
        <p:spPr>
          <a:xfrm>
            <a:off x="3379507" y="4058672"/>
            <a:ext cx="2232747" cy="1475508"/>
          </a:xfrm>
          <a:prstGeom prst="cloudCallout">
            <a:avLst>
              <a:gd name="adj1" fmla="val -16228"/>
              <a:gd name="adj2" fmla="val 51630"/>
            </a:avLst>
          </a:prstGeom>
          <a:solidFill>
            <a:schemeClr val="bg1">
              <a:lumMod val="85000"/>
            </a:schemeClr>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 name="四角形: 角を丸くする 4">
            <a:extLst>
              <a:ext uri="{FF2B5EF4-FFF2-40B4-BE49-F238E27FC236}">
                <a16:creationId xmlns:a16="http://schemas.microsoft.com/office/drawing/2014/main" id="{BE179B42-176A-4AD5-9D27-7DCEA05537D4}"/>
              </a:ext>
            </a:extLst>
          </p:cNvPr>
          <p:cNvSpPr/>
          <p:nvPr/>
        </p:nvSpPr>
        <p:spPr>
          <a:xfrm>
            <a:off x="5692979" y="3832009"/>
            <a:ext cx="935182" cy="415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サーバ</a:t>
            </a:r>
          </a:p>
        </p:txBody>
      </p:sp>
      <p:sp>
        <p:nvSpPr>
          <p:cNvPr id="6" name="四角形: 角を丸くする 5">
            <a:extLst>
              <a:ext uri="{FF2B5EF4-FFF2-40B4-BE49-F238E27FC236}">
                <a16:creationId xmlns:a16="http://schemas.microsoft.com/office/drawing/2014/main" id="{F1854D90-E3A1-43E7-A3F2-250D2B8E77E6}"/>
              </a:ext>
            </a:extLst>
          </p:cNvPr>
          <p:cNvSpPr/>
          <p:nvPr/>
        </p:nvSpPr>
        <p:spPr>
          <a:xfrm>
            <a:off x="1989064" y="5166759"/>
            <a:ext cx="1167245" cy="415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パソコン</a:t>
            </a:r>
          </a:p>
        </p:txBody>
      </p:sp>
      <p:sp>
        <p:nvSpPr>
          <p:cNvPr id="11" name="フローチャート: 磁気ディスク 10">
            <a:extLst>
              <a:ext uri="{FF2B5EF4-FFF2-40B4-BE49-F238E27FC236}">
                <a16:creationId xmlns:a16="http://schemas.microsoft.com/office/drawing/2014/main" id="{50D6DB40-2678-4A3F-80D1-A8120757ED76}"/>
              </a:ext>
            </a:extLst>
          </p:cNvPr>
          <p:cNvSpPr/>
          <p:nvPr/>
        </p:nvSpPr>
        <p:spPr>
          <a:xfrm>
            <a:off x="6265778" y="4464528"/>
            <a:ext cx="1569027" cy="1265275"/>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1EB40F7-5004-4D00-A470-2F5F996F6411}"/>
              </a:ext>
            </a:extLst>
          </p:cNvPr>
          <p:cNvSpPr txBox="1"/>
          <p:nvPr/>
        </p:nvSpPr>
        <p:spPr>
          <a:xfrm>
            <a:off x="1046039" y="5400625"/>
            <a:ext cx="800219" cy="276999"/>
          </a:xfrm>
          <a:prstGeom prst="rect">
            <a:avLst/>
          </a:prstGeom>
          <a:noFill/>
        </p:spPr>
        <p:txBody>
          <a:bodyPr wrap="none" rtlCol="0">
            <a:spAutoFit/>
          </a:bodyPr>
          <a:lstStyle/>
          <a:p>
            <a:r>
              <a:rPr kumimoji="1" lang="ja-JP" altLang="en-US" sz="1200" dirty="0"/>
              <a:t>ブラウザ</a:t>
            </a:r>
          </a:p>
        </p:txBody>
      </p:sp>
      <p:cxnSp>
        <p:nvCxnSpPr>
          <p:cNvPr id="17" name="直線矢印コネクタ 16">
            <a:extLst>
              <a:ext uri="{FF2B5EF4-FFF2-40B4-BE49-F238E27FC236}">
                <a16:creationId xmlns:a16="http://schemas.microsoft.com/office/drawing/2014/main" id="{D58575F8-B58B-4751-9C10-296AE35F6A7C}"/>
              </a:ext>
            </a:extLst>
          </p:cNvPr>
          <p:cNvCxnSpPr/>
          <p:nvPr/>
        </p:nvCxnSpPr>
        <p:spPr>
          <a:xfrm flipV="1">
            <a:off x="3299115" y="4388540"/>
            <a:ext cx="2483406" cy="951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38E679AB-E1F8-43A6-81EA-F5088F845E11}"/>
              </a:ext>
            </a:extLst>
          </p:cNvPr>
          <p:cNvCxnSpPr>
            <a:cxnSpLocks/>
          </p:cNvCxnSpPr>
          <p:nvPr/>
        </p:nvCxnSpPr>
        <p:spPr>
          <a:xfrm flipH="1">
            <a:off x="3110746" y="4095425"/>
            <a:ext cx="2475416" cy="948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BB49E3E5-D13B-4A30-868C-2A3BF2C7A876}"/>
              </a:ext>
            </a:extLst>
          </p:cNvPr>
          <p:cNvSpPr txBox="1"/>
          <p:nvPr/>
        </p:nvSpPr>
        <p:spPr>
          <a:xfrm>
            <a:off x="5586162" y="3465404"/>
            <a:ext cx="1569027" cy="338554"/>
          </a:xfrm>
          <a:prstGeom prst="rect">
            <a:avLst/>
          </a:prstGeom>
          <a:noFill/>
        </p:spPr>
        <p:txBody>
          <a:bodyPr wrap="square" rtlCol="0">
            <a:spAutoFit/>
          </a:bodyPr>
          <a:lstStyle/>
          <a:p>
            <a:r>
              <a:rPr kumimoji="1" lang="en-US" altLang="ja-JP" sz="1600" dirty="0"/>
              <a:t>64.33.3.150</a:t>
            </a:r>
            <a:endParaRPr kumimoji="1" lang="ja-JP" altLang="en-US" sz="1600" dirty="0"/>
          </a:p>
        </p:txBody>
      </p:sp>
      <p:cxnSp>
        <p:nvCxnSpPr>
          <p:cNvPr id="21" name="直線矢印コネクタ 20">
            <a:extLst>
              <a:ext uri="{FF2B5EF4-FFF2-40B4-BE49-F238E27FC236}">
                <a16:creationId xmlns:a16="http://schemas.microsoft.com/office/drawing/2014/main" id="{53BE9C69-A497-446B-ACD2-629FC4D678AC}"/>
              </a:ext>
            </a:extLst>
          </p:cNvPr>
          <p:cNvCxnSpPr>
            <a:cxnSpLocks/>
          </p:cNvCxnSpPr>
          <p:nvPr/>
        </p:nvCxnSpPr>
        <p:spPr>
          <a:xfrm flipH="1" flipV="1">
            <a:off x="6322321" y="4280275"/>
            <a:ext cx="305840" cy="685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CE955E57-5DCC-4C41-B0C1-674F8CF09EF2}"/>
              </a:ext>
            </a:extLst>
          </p:cNvPr>
          <p:cNvSpPr txBox="1"/>
          <p:nvPr/>
        </p:nvSpPr>
        <p:spPr>
          <a:xfrm>
            <a:off x="1179389" y="1529221"/>
            <a:ext cx="6935911" cy="461665"/>
          </a:xfrm>
          <a:prstGeom prst="rect">
            <a:avLst/>
          </a:prstGeom>
          <a:solidFill>
            <a:schemeClr val="bg1"/>
          </a:solidFill>
        </p:spPr>
        <p:txBody>
          <a:bodyPr wrap="square" rtlCol="0">
            <a:spAutoFit/>
          </a:bodyPr>
          <a:lstStyle/>
          <a:p>
            <a:pPr algn="ctr"/>
            <a:r>
              <a:rPr kumimoji="1" lang="en-US" altLang="ja-JP" sz="2400" dirty="0">
                <a:solidFill>
                  <a:srgbClr val="FF0000"/>
                </a:solidFill>
                <a:latin typeface="Consolas" panose="020B0609020204030204" pitchFamily="49" charset="0"/>
              </a:rPr>
              <a:t>http</a:t>
            </a:r>
            <a:r>
              <a:rPr kumimoji="1" lang="en-US" altLang="ja-JP" sz="2400" dirty="0">
                <a:latin typeface="Consolas" panose="020B0609020204030204" pitchFamily="49" charset="0"/>
              </a:rPr>
              <a:t>://</a:t>
            </a:r>
            <a:r>
              <a:rPr kumimoji="1" lang="en-US" altLang="ja-JP" sz="2400" dirty="0">
                <a:solidFill>
                  <a:srgbClr val="0070C0"/>
                </a:solidFill>
                <a:latin typeface="Consolas" panose="020B0609020204030204" pitchFamily="49" charset="0"/>
              </a:rPr>
              <a:t>tsaitoh.net</a:t>
            </a:r>
            <a:r>
              <a:rPr kumimoji="1" lang="en-US" altLang="ja-JP" sz="2400" dirty="0">
                <a:latin typeface="Consolas" panose="020B0609020204030204" pitchFamily="49" charset="0"/>
              </a:rPr>
              <a:t>/</a:t>
            </a:r>
            <a:r>
              <a:rPr kumimoji="1" lang="en-US" altLang="ja-JP" sz="2400" dirty="0">
                <a:solidFill>
                  <a:srgbClr val="00B050"/>
                </a:solidFill>
                <a:latin typeface="Consolas" panose="020B0609020204030204" pitchFamily="49" charset="0"/>
              </a:rPr>
              <a:t>~t-saitoh/index.php</a:t>
            </a:r>
            <a:endParaRPr kumimoji="1" lang="ja-JP" altLang="en-US" sz="2400" dirty="0">
              <a:solidFill>
                <a:srgbClr val="00B050"/>
              </a:solidFill>
              <a:latin typeface="Consolas" panose="020B0609020204030204" pitchFamily="49" charset="0"/>
            </a:endParaRPr>
          </a:p>
        </p:txBody>
      </p:sp>
      <p:cxnSp>
        <p:nvCxnSpPr>
          <p:cNvPr id="31" name="直線コネクタ 30">
            <a:extLst>
              <a:ext uri="{FF2B5EF4-FFF2-40B4-BE49-F238E27FC236}">
                <a16:creationId xmlns:a16="http://schemas.microsoft.com/office/drawing/2014/main" id="{9570C6D8-C8C8-4099-A5C2-7E3D2DAEACF7}"/>
              </a:ext>
            </a:extLst>
          </p:cNvPr>
          <p:cNvCxnSpPr>
            <a:cxnSpLocks/>
          </p:cNvCxnSpPr>
          <p:nvPr/>
        </p:nvCxnSpPr>
        <p:spPr>
          <a:xfrm>
            <a:off x="1398006" y="1990886"/>
            <a:ext cx="75291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C1C1BF1A-859C-422F-BDD9-5E4C5F3B5D30}"/>
              </a:ext>
            </a:extLst>
          </p:cNvPr>
          <p:cNvCxnSpPr>
            <a:cxnSpLocks/>
          </p:cNvCxnSpPr>
          <p:nvPr/>
        </p:nvCxnSpPr>
        <p:spPr>
          <a:xfrm>
            <a:off x="2599264" y="1990886"/>
            <a:ext cx="1896048"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E6E32860-50B0-46E8-8014-89A876E00ABD}"/>
              </a:ext>
            </a:extLst>
          </p:cNvPr>
          <p:cNvCxnSpPr>
            <a:cxnSpLocks/>
          </p:cNvCxnSpPr>
          <p:nvPr/>
        </p:nvCxnSpPr>
        <p:spPr>
          <a:xfrm>
            <a:off x="4613564" y="1996404"/>
            <a:ext cx="3262805"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182AD373-CC09-4A9A-B854-596B11E27589}"/>
              </a:ext>
            </a:extLst>
          </p:cNvPr>
          <p:cNvSpPr txBox="1"/>
          <p:nvPr/>
        </p:nvSpPr>
        <p:spPr>
          <a:xfrm>
            <a:off x="6400859" y="5051628"/>
            <a:ext cx="1298863" cy="461665"/>
          </a:xfrm>
          <a:prstGeom prst="rect">
            <a:avLst/>
          </a:prstGeom>
          <a:noFill/>
        </p:spPr>
        <p:txBody>
          <a:bodyPr wrap="square" rtlCol="0">
            <a:spAutoFit/>
          </a:bodyPr>
          <a:lstStyle/>
          <a:p>
            <a:r>
              <a:rPr kumimoji="1" lang="en-US" altLang="ja-JP" sz="1200" dirty="0">
                <a:latin typeface="Consolas" panose="020B0609020204030204" pitchFamily="49" charset="0"/>
              </a:rPr>
              <a:t>/~t-saitoh</a:t>
            </a:r>
          </a:p>
          <a:p>
            <a:r>
              <a:rPr kumimoji="1" lang="en-US" altLang="ja-JP" sz="1200" dirty="0">
                <a:latin typeface="Consolas" panose="020B0609020204030204" pitchFamily="49" charset="0"/>
              </a:rPr>
              <a:t>   </a:t>
            </a:r>
            <a:r>
              <a:rPr kumimoji="1" lang="en-US" altLang="ja-JP" sz="1200" dirty="0" err="1">
                <a:latin typeface="Consolas" panose="020B0609020204030204" pitchFamily="49" charset="0"/>
              </a:rPr>
              <a:t>index.php</a:t>
            </a:r>
            <a:endParaRPr kumimoji="1" lang="ja-JP" altLang="en-US" sz="1200" dirty="0">
              <a:latin typeface="Consolas" panose="020B0609020204030204" pitchFamily="49" charset="0"/>
            </a:endParaRPr>
          </a:p>
        </p:txBody>
      </p:sp>
      <p:sp>
        <p:nvSpPr>
          <p:cNvPr id="38" name="テキスト ボックス 37">
            <a:extLst>
              <a:ext uri="{FF2B5EF4-FFF2-40B4-BE49-F238E27FC236}">
                <a16:creationId xmlns:a16="http://schemas.microsoft.com/office/drawing/2014/main" id="{EF5437A0-8F4D-4699-A322-BCE595479E76}"/>
              </a:ext>
            </a:extLst>
          </p:cNvPr>
          <p:cNvSpPr txBox="1"/>
          <p:nvPr/>
        </p:nvSpPr>
        <p:spPr>
          <a:xfrm rot="20260329">
            <a:off x="3777892" y="4742037"/>
            <a:ext cx="2239597" cy="477054"/>
          </a:xfrm>
          <a:prstGeom prst="rect">
            <a:avLst/>
          </a:prstGeom>
          <a:noFill/>
        </p:spPr>
        <p:txBody>
          <a:bodyPr wrap="square" rtlCol="0">
            <a:spAutoFit/>
          </a:bodyPr>
          <a:lstStyle/>
          <a:p>
            <a:r>
              <a:rPr kumimoji="1" lang="en-US" altLang="ja-JP" sz="1100" b="1" dirty="0">
                <a:solidFill>
                  <a:srgbClr val="00B050"/>
                </a:solidFill>
                <a:latin typeface="Consolas" panose="020B0609020204030204" pitchFamily="49" charset="0"/>
              </a:rPr>
              <a:t>GET /~t-saitoh/</a:t>
            </a:r>
            <a:r>
              <a:rPr kumimoji="1" lang="en-US" altLang="ja-JP" sz="1100" b="1" dirty="0" err="1">
                <a:solidFill>
                  <a:srgbClr val="00B050"/>
                </a:solidFill>
                <a:latin typeface="Consolas" panose="020B0609020204030204" pitchFamily="49" charset="0"/>
              </a:rPr>
              <a:t>index.php</a:t>
            </a:r>
            <a:endParaRPr kumimoji="1" lang="en-US" altLang="ja-JP" sz="1100" b="1" dirty="0">
              <a:solidFill>
                <a:srgbClr val="00B050"/>
              </a:solidFill>
              <a:latin typeface="Consolas" panose="020B0609020204030204" pitchFamily="49" charset="0"/>
            </a:endParaRPr>
          </a:p>
          <a:p>
            <a:pPr algn="ctr"/>
            <a:r>
              <a:rPr kumimoji="1" lang="ja-JP" altLang="en-US" sz="1400" b="1" dirty="0">
                <a:solidFill>
                  <a:srgbClr val="00B050"/>
                </a:solidFill>
                <a:latin typeface="Consolas" panose="020B0609020204030204" pitchFamily="49" charset="0"/>
              </a:rPr>
              <a:t>ファイルくれ！</a:t>
            </a:r>
            <a:endParaRPr kumimoji="1" lang="ja-JP" altLang="en-US" sz="1100" b="1" dirty="0">
              <a:solidFill>
                <a:srgbClr val="00B050"/>
              </a:solidFill>
              <a:latin typeface="Consolas" panose="020B0609020204030204" pitchFamily="49" charset="0"/>
            </a:endParaRPr>
          </a:p>
        </p:txBody>
      </p:sp>
      <p:sp>
        <p:nvSpPr>
          <p:cNvPr id="39" name="テキスト ボックス 38">
            <a:extLst>
              <a:ext uri="{FF2B5EF4-FFF2-40B4-BE49-F238E27FC236}">
                <a16:creationId xmlns:a16="http://schemas.microsoft.com/office/drawing/2014/main" id="{3642A933-D5FD-4EED-83C6-1DA3B31992B0}"/>
              </a:ext>
            </a:extLst>
          </p:cNvPr>
          <p:cNvSpPr txBox="1"/>
          <p:nvPr/>
        </p:nvSpPr>
        <p:spPr>
          <a:xfrm rot="20346509">
            <a:off x="3112037" y="4066510"/>
            <a:ext cx="2389983" cy="523220"/>
          </a:xfrm>
          <a:prstGeom prst="rect">
            <a:avLst/>
          </a:prstGeom>
          <a:noFill/>
        </p:spPr>
        <p:txBody>
          <a:bodyPr wrap="square" rtlCol="0">
            <a:spAutoFit/>
          </a:bodyPr>
          <a:lstStyle/>
          <a:p>
            <a:r>
              <a:rPr kumimoji="1" lang="ja-JP" altLang="en-US" sz="1400" b="1" dirty="0">
                <a:solidFill>
                  <a:srgbClr val="FF0000"/>
                </a:solidFill>
                <a:latin typeface="Consolas" panose="020B0609020204030204" pitchFamily="49" charset="0"/>
              </a:rPr>
              <a:t>見つかったよ！</a:t>
            </a:r>
            <a:r>
              <a:rPr kumimoji="1" lang="en-US" altLang="ja-JP" sz="1400" b="1" dirty="0">
                <a:solidFill>
                  <a:srgbClr val="FF0000"/>
                </a:solidFill>
                <a:latin typeface="Consolas" panose="020B0609020204030204" pitchFamily="49" charset="0"/>
              </a:rPr>
              <a:t>(200)</a:t>
            </a:r>
          </a:p>
          <a:p>
            <a:r>
              <a:rPr kumimoji="1" lang="ja-JP" altLang="en-US" sz="1400" b="1" dirty="0">
                <a:solidFill>
                  <a:srgbClr val="FF0000"/>
                </a:solidFill>
                <a:latin typeface="Consolas" panose="020B0609020204030204" pitchFamily="49" charset="0"/>
              </a:rPr>
              <a:t>←</a:t>
            </a:r>
            <a:r>
              <a:rPr kumimoji="1" lang="en-US" altLang="ja-JP" sz="1400" b="1" dirty="0">
                <a:solidFill>
                  <a:srgbClr val="FF0000"/>
                </a:solidFill>
                <a:latin typeface="Consolas" panose="020B0609020204030204" pitchFamily="49" charset="0"/>
              </a:rPr>
              <a:t>HTML</a:t>
            </a:r>
            <a:r>
              <a:rPr kumimoji="1" lang="ja-JP" altLang="en-US" sz="1400" b="1" dirty="0">
                <a:solidFill>
                  <a:srgbClr val="FF0000"/>
                </a:solidFill>
                <a:latin typeface="Consolas" panose="020B0609020204030204" pitchFamily="49" charset="0"/>
              </a:rPr>
              <a:t>形式のデータを返送</a:t>
            </a:r>
          </a:p>
        </p:txBody>
      </p:sp>
      <p:cxnSp>
        <p:nvCxnSpPr>
          <p:cNvPr id="41" name="直線コネクタ 40">
            <a:extLst>
              <a:ext uri="{FF2B5EF4-FFF2-40B4-BE49-F238E27FC236}">
                <a16:creationId xmlns:a16="http://schemas.microsoft.com/office/drawing/2014/main" id="{714A5155-0F85-4CFF-ADEC-EAB5EC710EA7}"/>
              </a:ext>
            </a:extLst>
          </p:cNvPr>
          <p:cNvCxnSpPr>
            <a:endCxn id="2" idx="3"/>
          </p:cNvCxnSpPr>
          <p:nvPr/>
        </p:nvCxnSpPr>
        <p:spPr>
          <a:xfrm>
            <a:off x="1179389" y="1329137"/>
            <a:ext cx="6835445" cy="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吹き出し: 角を丸めた四角形 41">
            <a:extLst>
              <a:ext uri="{FF2B5EF4-FFF2-40B4-BE49-F238E27FC236}">
                <a16:creationId xmlns:a16="http://schemas.microsoft.com/office/drawing/2014/main" id="{4157136A-ABA1-45A4-A37B-ACB49E98FCFB}"/>
              </a:ext>
            </a:extLst>
          </p:cNvPr>
          <p:cNvSpPr/>
          <p:nvPr/>
        </p:nvSpPr>
        <p:spPr>
          <a:xfrm>
            <a:off x="383625" y="3528336"/>
            <a:ext cx="2442825" cy="1134178"/>
          </a:xfrm>
          <a:prstGeom prst="wedgeRoundRectCallout">
            <a:avLst>
              <a:gd name="adj1" fmla="val 64821"/>
              <a:gd name="adj2" fmla="val 3613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200" dirty="0"/>
              <a:t>HTTP </a:t>
            </a:r>
            <a:r>
              <a:rPr kumimoji="1" lang="ja-JP" altLang="en-US" sz="1200" dirty="0"/>
              <a:t>ステータスコード</a:t>
            </a:r>
            <a:br>
              <a:rPr kumimoji="1" lang="en-US" altLang="ja-JP" sz="1200" dirty="0"/>
            </a:br>
            <a:r>
              <a:rPr kumimoji="1" lang="en-US" altLang="ja-JP" sz="1200" dirty="0"/>
              <a:t>200 : </a:t>
            </a:r>
            <a:r>
              <a:rPr kumimoji="1" lang="ja-JP" altLang="en-US" sz="1200" dirty="0"/>
              <a:t>みつかったよ</a:t>
            </a:r>
            <a:r>
              <a:rPr kumimoji="1" lang="en-US" altLang="ja-JP" sz="1200" dirty="0"/>
              <a:t>!</a:t>
            </a:r>
          </a:p>
          <a:p>
            <a:r>
              <a:rPr kumimoji="1" lang="en-US" altLang="ja-JP" sz="1200" dirty="0"/>
              <a:t>403 : </a:t>
            </a:r>
            <a:r>
              <a:rPr kumimoji="1" lang="ja-JP" altLang="en-US" sz="1200" dirty="0"/>
              <a:t>貴方には見せられないよ</a:t>
            </a:r>
            <a:r>
              <a:rPr kumimoji="1" lang="en-US" altLang="ja-JP" sz="1200" dirty="0"/>
              <a:t>!</a:t>
            </a:r>
          </a:p>
          <a:p>
            <a:r>
              <a:rPr kumimoji="1" lang="en-US" altLang="ja-JP" sz="1200" dirty="0"/>
              <a:t>404 : </a:t>
            </a:r>
            <a:r>
              <a:rPr kumimoji="1" lang="ja-JP" altLang="en-US" sz="1200" dirty="0"/>
              <a:t>そんなページ無いよ</a:t>
            </a:r>
            <a:r>
              <a:rPr kumimoji="1" lang="en-US" altLang="ja-JP" sz="1200" dirty="0"/>
              <a:t>!</a:t>
            </a:r>
          </a:p>
          <a:p>
            <a:r>
              <a:rPr kumimoji="1" lang="en-US" altLang="ja-JP" sz="1200" dirty="0"/>
              <a:t>503 : </a:t>
            </a:r>
            <a:r>
              <a:rPr kumimoji="1" lang="ja-JP" altLang="en-US" sz="1200" dirty="0"/>
              <a:t>忙しくて返答できないよ</a:t>
            </a:r>
            <a:r>
              <a:rPr kumimoji="1" lang="en-US" altLang="ja-JP" sz="1200" dirty="0"/>
              <a:t>!</a:t>
            </a:r>
            <a:endParaRPr kumimoji="1" lang="ja-JP" altLang="en-US" sz="1200" dirty="0"/>
          </a:p>
        </p:txBody>
      </p:sp>
      <p:sp>
        <p:nvSpPr>
          <p:cNvPr id="43" name="テキスト ボックス 42">
            <a:extLst>
              <a:ext uri="{FF2B5EF4-FFF2-40B4-BE49-F238E27FC236}">
                <a16:creationId xmlns:a16="http://schemas.microsoft.com/office/drawing/2014/main" id="{9574AA0E-E725-457A-93F7-739D842C23A1}"/>
              </a:ext>
            </a:extLst>
          </p:cNvPr>
          <p:cNvSpPr txBox="1"/>
          <p:nvPr/>
        </p:nvSpPr>
        <p:spPr>
          <a:xfrm>
            <a:off x="7224602" y="2728836"/>
            <a:ext cx="1665668" cy="1692771"/>
          </a:xfrm>
          <a:prstGeom prst="rect">
            <a:avLst/>
          </a:prstGeom>
          <a:noFill/>
          <a:ln>
            <a:solidFill>
              <a:srgbClr val="0070C0"/>
            </a:solidFill>
          </a:ln>
        </p:spPr>
        <p:txBody>
          <a:bodyPr wrap="square" rtlCol="0">
            <a:spAutoFit/>
          </a:bodyPr>
          <a:lstStyle/>
          <a:p>
            <a:r>
              <a:rPr kumimoji="1" lang="en-US" altLang="ja-JP" sz="800" b="1" dirty="0">
                <a:latin typeface="Consolas" panose="020B0609020204030204" pitchFamily="49" charset="0"/>
              </a:rPr>
              <a:t>&lt;html&gt;</a:t>
            </a:r>
          </a:p>
          <a:p>
            <a:r>
              <a:rPr kumimoji="1" lang="en-US" altLang="ja-JP" sz="800" b="1" dirty="0">
                <a:latin typeface="Consolas" panose="020B0609020204030204" pitchFamily="49" charset="0"/>
              </a:rPr>
              <a:t>  &lt;head&gt;</a:t>
            </a:r>
          </a:p>
          <a:p>
            <a:r>
              <a:rPr kumimoji="1" lang="en-US" altLang="ja-JP" sz="800" b="1" dirty="0">
                <a:latin typeface="Consolas" panose="020B0609020204030204" pitchFamily="49" charset="0"/>
              </a:rPr>
              <a:t>    &lt;title&gt;</a:t>
            </a:r>
            <a:r>
              <a:rPr kumimoji="1" lang="ja-JP" altLang="en-US" sz="800" b="1" dirty="0">
                <a:latin typeface="Consolas" panose="020B0609020204030204" pitchFamily="49" charset="0"/>
              </a:rPr>
              <a:t>タイトル</a:t>
            </a:r>
            <a:r>
              <a:rPr kumimoji="1" lang="en-US" altLang="ja-JP" sz="800" b="1" dirty="0">
                <a:latin typeface="Consolas" panose="020B0609020204030204" pitchFamily="49" charset="0"/>
              </a:rPr>
              <a:t>&lt;/title&gt;</a:t>
            </a:r>
          </a:p>
          <a:p>
            <a:r>
              <a:rPr kumimoji="1" lang="en-US" altLang="ja-JP" sz="800" b="1" dirty="0">
                <a:latin typeface="Consolas" panose="020B0609020204030204" pitchFamily="49" charset="0"/>
              </a:rPr>
              <a:t>  &lt;/head&gt;</a:t>
            </a:r>
          </a:p>
          <a:p>
            <a:r>
              <a:rPr kumimoji="1" lang="en-US" altLang="ja-JP" sz="800" b="1" dirty="0">
                <a:latin typeface="Consolas" panose="020B0609020204030204" pitchFamily="49" charset="0"/>
              </a:rPr>
              <a:t>  &lt;body&gt;</a:t>
            </a:r>
          </a:p>
          <a:p>
            <a:r>
              <a:rPr kumimoji="1" lang="en-US" altLang="ja-JP" sz="800" b="1" dirty="0">
                <a:latin typeface="Consolas" panose="020B0609020204030204" pitchFamily="49" charset="0"/>
              </a:rPr>
              <a:t>    &lt;h1 align=“center”&gt;</a:t>
            </a:r>
          </a:p>
          <a:p>
            <a:r>
              <a:rPr kumimoji="1" lang="en-US" altLang="ja-JP" sz="800" b="1" dirty="0">
                <a:latin typeface="Consolas" panose="020B0609020204030204" pitchFamily="49" charset="0"/>
              </a:rPr>
              <a:t>      </a:t>
            </a:r>
            <a:r>
              <a:rPr kumimoji="1" lang="ja-JP" altLang="en-US" sz="800" b="1" dirty="0">
                <a:latin typeface="Consolas" panose="020B0609020204030204" pitchFamily="49" charset="0"/>
              </a:rPr>
              <a:t>見出し</a:t>
            </a:r>
            <a:endParaRPr kumimoji="1" lang="en-US" altLang="ja-JP" sz="800" b="1" dirty="0">
              <a:latin typeface="Consolas" panose="020B0609020204030204" pitchFamily="49" charset="0"/>
            </a:endParaRPr>
          </a:p>
          <a:p>
            <a:r>
              <a:rPr kumimoji="1" lang="en-US" altLang="ja-JP" sz="800" b="1" dirty="0">
                <a:latin typeface="Consolas" panose="020B0609020204030204" pitchFamily="49" charset="0"/>
              </a:rPr>
              <a:t>    &lt;/h1&gt;</a:t>
            </a:r>
          </a:p>
          <a:p>
            <a:r>
              <a:rPr kumimoji="1" lang="en-US" altLang="ja-JP" sz="800" b="1" dirty="0">
                <a:latin typeface="Consolas" panose="020B0609020204030204" pitchFamily="49" charset="0"/>
              </a:rPr>
              <a:t>    &lt;p&gt;</a:t>
            </a:r>
          </a:p>
          <a:p>
            <a:r>
              <a:rPr kumimoji="1" lang="en-US" altLang="ja-JP" sz="800" b="1" dirty="0">
                <a:latin typeface="Consolas" panose="020B0609020204030204" pitchFamily="49" charset="0"/>
              </a:rPr>
              <a:t>      </a:t>
            </a:r>
            <a:r>
              <a:rPr kumimoji="1" lang="ja-JP" altLang="en-US" sz="800" b="1" dirty="0">
                <a:latin typeface="Consolas" panose="020B0609020204030204" pitchFamily="49" charset="0"/>
              </a:rPr>
              <a:t>今日の天気は晴れです。</a:t>
            </a:r>
            <a:endParaRPr kumimoji="1" lang="en-US" altLang="ja-JP" sz="800" b="1" dirty="0">
              <a:latin typeface="Consolas" panose="020B0609020204030204" pitchFamily="49" charset="0"/>
            </a:endParaRPr>
          </a:p>
          <a:p>
            <a:r>
              <a:rPr kumimoji="1" lang="en-US" altLang="ja-JP" sz="800" b="1" dirty="0">
                <a:latin typeface="Consolas" panose="020B0609020204030204" pitchFamily="49" charset="0"/>
              </a:rPr>
              <a:t>    &lt;/p&gt;</a:t>
            </a:r>
          </a:p>
          <a:p>
            <a:r>
              <a:rPr kumimoji="1" lang="en-US" altLang="ja-JP" sz="800" b="1" dirty="0">
                <a:latin typeface="Consolas" panose="020B0609020204030204" pitchFamily="49" charset="0"/>
              </a:rPr>
              <a:t>  &lt;/body&gt;</a:t>
            </a:r>
          </a:p>
          <a:p>
            <a:r>
              <a:rPr kumimoji="1" lang="en-US" altLang="ja-JP" sz="800" b="1" dirty="0">
                <a:latin typeface="Consolas" panose="020B0609020204030204" pitchFamily="49" charset="0"/>
              </a:rPr>
              <a:t>&lt;/html&gt;</a:t>
            </a:r>
            <a:endParaRPr kumimoji="1" lang="ja-JP" altLang="en-US" sz="800" b="1" dirty="0">
              <a:latin typeface="Consolas" panose="020B0609020204030204" pitchFamily="49" charset="0"/>
            </a:endParaRPr>
          </a:p>
        </p:txBody>
      </p:sp>
    </p:spTree>
    <p:extLst>
      <p:ext uri="{BB962C8B-B14F-4D97-AF65-F5344CB8AC3E}">
        <p14:creationId xmlns:p14="http://schemas.microsoft.com/office/powerpoint/2010/main" val="2942151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A65251BC-A8CE-42C0-A23C-E5204E4A8136}"/>
              </a:ext>
            </a:extLst>
          </p:cNvPr>
          <p:cNvSpPr/>
          <p:nvPr/>
        </p:nvSpPr>
        <p:spPr>
          <a:xfrm>
            <a:off x="976745" y="3353822"/>
            <a:ext cx="3377046" cy="2112524"/>
          </a:xfrm>
          <a:prstGeom prst="roundRect">
            <a:avLst>
              <a:gd name="adj" fmla="val 9289"/>
            </a:avLst>
          </a:prstGeom>
          <a:solidFill>
            <a:srgbClr val="FFFF9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A6F1CEE9-D827-420F-BB0B-69F571E6BE9D}"/>
              </a:ext>
            </a:extLst>
          </p:cNvPr>
          <p:cNvSpPr/>
          <p:nvPr/>
        </p:nvSpPr>
        <p:spPr>
          <a:xfrm>
            <a:off x="1267691" y="3576745"/>
            <a:ext cx="2538846" cy="841664"/>
          </a:xfrm>
          <a:prstGeom prst="roundRect">
            <a:avLst/>
          </a:prstGeom>
          <a:solidFill>
            <a:srgbClr val="FFE49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86364D97-D071-498B-BD48-C089495448BC}"/>
              </a:ext>
            </a:extLst>
          </p:cNvPr>
          <p:cNvSpPr/>
          <p:nvPr/>
        </p:nvSpPr>
        <p:spPr>
          <a:xfrm>
            <a:off x="1007918" y="2483427"/>
            <a:ext cx="3345873" cy="841664"/>
          </a:xfrm>
          <a:prstGeom prst="roundRect">
            <a:avLst/>
          </a:prstGeom>
          <a:solidFill>
            <a:srgbClr val="9FFF9F"/>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933B2FD-668F-4012-9D40-735B5002DCE4}"/>
              </a:ext>
            </a:extLst>
          </p:cNvPr>
          <p:cNvSpPr>
            <a:spLocks noGrp="1"/>
          </p:cNvSpPr>
          <p:nvPr>
            <p:ph type="title"/>
          </p:nvPr>
        </p:nvSpPr>
        <p:spPr/>
        <p:txBody>
          <a:bodyPr/>
          <a:lstStyle/>
          <a:p>
            <a:r>
              <a:rPr kumimoji="1" lang="en-US" altLang="ja-JP" dirty="0"/>
              <a:t>HTML</a:t>
            </a:r>
            <a:r>
              <a:rPr kumimoji="1" lang="en-US" altLang="ja-JP" sz="2400" dirty="0"/>
              <a:t>(Hyper Text Markup Language)</a:t>
            </a:r>
            <a:endParaRPr kumimoji="1" lang="ja-JP" altLang="en-US" dirty="0"/>
          </a:p>
        </p:txBody>
      </p:sp>
      <p:sp>
        <p:nvSpPr>
          <p:cNvPr id="3" name="コンテンツ プレースホルダー 2">
            <a:extLst>
              <a:ext uri="{FF2B5EF4-FFF2-40B4-BE49-F238E27FC236}">
                <a16:creationId xmlns:a16="http://schemas.microsoft.com/office/drawing/2014/main" id="{18457A85-0260-4F00-AC8F-1DEC0309926E}"/>
              </a:ext>
            </a:extLst>
          </p:cNvPr>
          <p:cNvSpPr>
            <a:spLocks noGrp="1"/>
          </p:cNvSpPr>
          <p:nvPr>
            <p:ph idx="1"/>
          </p:nvPr>
        </p:nvSpPr>
        <p:spPr>
          <a:xfrm>
            <a:off x="4572000" y="2015733"/>
            <a:ext cx="3442834" cy="3450613"/>
          </a:xfrm>
        </p:spPr>
        <p:txBody>
          <a:bodyPr/>
          <a:lstStyle/>
          <a:p>
            <a:r>
              <a:rPr kumimoji="1" lang="ja-JP" altLang="en-US" dirty="0"/>
              <a:t>表示する文字データや、画像や音の場所を示す</a:t>
            </a:r>
            <a:br>
              <a:rPr kumimoji="1" lang="en-US" altLang="ja-JP" dirty="0"/>
            </a:br>
            <a:r>
              <a:rPr kumimoji="1" lang="ja-JP" altLang="en-US" dirty="0"/>
              <a:t>データ形式</a:t>
            </a:r>
          </a:p>
        </p:txBody>
      </p:sp>
      <p:sp>
        <p:nvSpPr>
          <p:cNvPr id="8" name="四角形: 角を丸くする 7">
            <a:extLst>
              <a:ext uri="{FF2B5EF4-FFF2-40B4-BE49-F238E27FC236}">
                <a16:creationId xmlns:a16="http://schemas.microsoft.com/office/drawing/2014/main" id="{298881D0-FBE3-45F2-B106-34D2B77371A0}"/>
              </a:ext>
            </a:extLst>
          </p:cNvPr>
          <p:cNvSpPr/>
          <p:nvPr/>
        </p:nvSpPr>
        <p:spPr>
          <a:xfrm>
            <a:off x="1290194" y="4447140"/>
            <a:ext cx="2834998" cy="758705"/>
          </a:xfrm>
          <a:prstGeom prst="roundRect">
            <a:avLst/>
          </a:prstGeom>
          <a:solidFill>
            <a:srgbClr val="B7FFFD"/>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A1A5D5B6-EB61-4392-AB57-2F3E1CFB2432}"/>
              </a:ext>
            </a:extLst>
          </p:cNvPr>
          <p:cNvSpPr/>
          <p:nvPr/>
        </p:nvSpPr>
        <p:spPr>
          <a:xfrm>
            <a:off x="748145" y="2213264"/>
            <a:ext cx="3823855" cy="3616036"/>
          </a:xfrm>
          <a:prstGeom prst="roundRect">
            <a:avLst>
              <a:gd name="adj" fmla="val 3736"/>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50FCE3F-3540-4F1B-8509-33A2CF1898C7}"/>
              </a:ext>
            </a:extLst>
          </p:cNvPr>
          <p:cNvSpPr/>
          <p:nvPr/>
        </p:nvSpPr>
        <p:spPr>
          <a:xfrm>
            <a:off x="1336963" y="2744722"/>
            <a:ext cx="2860963" cy="246146"/>
          </a:xfrm>
          <a:prstGeom prst="roundRect">
            <a:avLst/>
          </a:prstGeom>
          <a:solidFill>
            <a:srgbClr val="FFFF9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8A1440-4EEF-4287-8DC9-F84BE5477B43}"/>
              </a:ext>
            </a:extLst>
          </p:cNvPr>
          <p:cNvSpPr txBox="1"/>
          <p:nvPr/>
        </p:nvSpPr>
        <p:spPr>
          <a:xfrm>
            <a:off x="758536" y="2150917"/>
            <a:ext cx="3844636" cy="3693319"/>
          </a:xfrm>
          <a:prstGeom prst="rect">
            <a:avLst/>
          </a:prstGeom>
          <a:noFill/>
        </p:spPr>
        <p:txBody>
          <a:bodyPr wrap="square" rtlCol="0">
            <a:spAutoFit/>
          </a:bodyPr>
          <a:lstStyle/>
          <a:p>
            <a:r>
              <a:rPr kumimoji="1" lang="en-US" altLang="ja-JP" dirty="0">
                <a:latin typeface="Consolas" panose="020B0609020204030204" pitchFamily="49" charset="0"/>
              </a:rPr>
              <a:t>&lt;html&gt;</a:t>
            </a:r>
          </a:p>
          <a:p>
            <a:r>
              <a:rPr kumimoji="1" lang="en-US" altLang="ja-JP" dirty="0">
                <a:latin typeface="Consolas" panose="020B0609020204030204" pitchFamily="49" charset="0"/>
              </a:rPr>
              <a:t>  &lt;head&gt;</a:t>
            </a:r>
          </a:p>
          <a:p>
            <a:r>
              <a:rPr kumimoji="1" lang="en-US" altLang="ja-JP" dirty="0">
                <a:latin typeface="Consolas" panose="020B0609020204030204" pitchFamily="49" charset="0"/>
              </a:rPr>
              <a:t>    &lt;title&gt;</a:t>
            </a:r>
            <a:r>
              <a:rPr kumimoji="1" lang="ja-JP" altLang="en-US" dirty="0">
                <a:latin typeface="Consolas" panose="020B0609020204030204" pitchFamily="49" charset="0"/>
              </a:rPr>
              <a:t>タイトル</a:t>
            </a:r>
            <a:r>
              <a:rPr kumimoji="1" lang="en-US" altLang="ja-JP" dirty="0">
                <a:latin typeface="Consolas" panose="020B0609020204030204" pitchFamily="49" charset="0"/>
              </a:rPr>
              <a:t>&lt;/title&gt;</a:t>
            </a:r>
          </a:p>
          <a:p>
            <a:r>
              <a:rPr kumimoji="1" lang="en-US" altLang="ja-JP" dirty="0">
                <a:latin typeface="Consolas" panose="020B0609020204030204" pitchFamily="49" charset="0"/>
              </a:rPr>
              <a:t>  &lt;/head&gt;</a:t>
            </a:r>
          </a:p>
          <a:p>
            <a:r>
              <a:rPr kumimoji="1" lang="en-US" altLang="ja-JP" dirty="0">
                <a:latin typeface="Consolas" panose="020B0609020204030204" pitchFamily="49" charset="0"/>
              </a:rPr>
              <a:t>  &lt;body&gt;</a:t>
            </a:r>
          </a:p>
          <a:p>
            <a:r>
              <a:rPr kumimoji="1" lang="en-US" altLang="ja-JP" dirty="0">
                <a:latin typeface="Consolas" panose="020B0609020204030204" pitchFamily="49" charset="0"/>
              </a:rPr>
              <a:t>    &lt;h1 </a:t>
            </a:r>
            <a:r>
              <a:rPr kumimoji="1" lang="en-US" altLang="ja-JP" dirty="0">
                <a:solidFill>
                  <a:srgbClr val="FF0000"/>
                </a:solidFill>
                <a:latin typeface="Consolas" panose="020B0609020204030204" pitchFamily="49" charset="0"/>
              </a:rPr>
              <a:t>align=“center”&gt;</a:t>
            </a:r>
          </a:p>
          <a:p>
            <a:r>
              <a:rPr kumimoji="1" lang="en-US" altLang="ja-JP" dirty="0">
                <a:latin typeface="Consolas" panose="020B0609020204030204" pitchFamily="49" charset="0"/>
              </a:rPr>
              <a:t>      </a:t>
            </a:r>
            <a:r>
              <a:rPr kumimoji="1" lang="ja-JP" altLang="en-US" dirty="0">
                <a:latin typeface="Consolas" panose="020B0609020204030204" pitchFamily="49" charset="0"/>
              </a:rPr>
              <a:t>見出し</a:t>
            </a:r>
            <a:endParaRPr kumimoji="1" lang="en-US" altLang="ja-JP" dirty="0">
              <a:latin typeface="Consolas" panose="020B0609020204030204" pitchFamily="49" charset="0"/>
            </a:endParaRPr>
          </a:p>
          <a:p>
            <a:r>
              <a:rPr kumimoji="1" lang="en-US" altLang="ja-JP" dirty="0">
                <a:latin typeface="Consolas" panose="020B0609020204030204" pitchFamily="49" charset="0"/>
              </a:rPr>
              <a:t>    &lt;/h1&gt;</a:t>
            </a:r>
          </a:p>
          <a:p>
            <a:r>
              <a:rPr kumimoji="1" lang="en-US" altLang="ja-JP" dirty="0">
                <a:latin typeface="Consolas" panose="020B0609020204030204" pitchFamily="49" charset="0"/>
              </a:rPr>
              <a:t>    &lt;p&gt;</a:t>
            </a:r>
          </a:p>
          <a:p>
            <a:r>
              <a:rPr kumimoji="1" lang="en-US" altLang="ja-JP" dirty="0">
                <a:latin typeface="Consolas" panose="020B0609020204030204" pitchFamily="49" charset="0"/>
              </a:rPr>
              <a:t>      </a:t>
            </a:r>
            <a:r>
              <a:rPr kumimoji="1" lang="ja-JP" altLang="en-US" dirty="0">
                <a:latin typeface="Consolas" panose="020B0609020204030204" pitchFamily="49" charset="0"/>
              </a:rPr>
              <a:t>今日の天気は晴れです。</a:t>
            </a:r>
            <a:endParaRPr kumimoji="1" lang="en-US" altLang="ja-JP" dirty="0">
              <a:latin typeface="Consolas" panose="020B0609020204030204" pitchFamily="49" charset="0"/>
            </a:endParaRPr>
          </a:p>
          <a:p>
            <a:r>
              <a:rPr kumimoji="1" lang="en-US" altLang="ja-JP" dirty="0">
                <a:latin typeface="Consolas" panose="020B0609020204030204" pitchFamily="49" charset="0"/>
              </a:rPr>
              <a:t>    &lt;/p&gt;</a:t>
            </a:r>
          </a:p>
          <a:p>
            <a:r>
              <a:rPr kumimoji="1" lang="en-US" altLang="ja-JP" dirty="0">
                <a:latin typeface="Consolas" panose="020B0609020204030204" pitchFamily="49" charset="0"/>
              </a:rPr>
              <a:t>  &lt;/body&gt;</a:t>
            </a:r>
          </a:p>
          <a:p>
            <a:r>
              <a:rPr kumimoji="1" lang="en-US" altLang="ja-JP" dirty="0">
                <a:latin typeface="Consolas" panose="020B0609020204030204" pitchFamily="49" charset="0"/>
              </a:rPr>
              <a:t>&lt;/html&gt;</a:t>
            </a:r>
            <a:endParaRPr kumimoji="1" lang="ja-JP" altLang="en-US" dirty="0">
              <a:latin typeface="Consolas" panose="020B0609020204030204" pitchFamily="49" charset="0"/>
            </a:endParaRPr>
          </a:p>
        </p:txBody>
      </p:sp>
      <p:sp>
        <p:nvSpPr>
          <p:cNvPr id="13" name="台形 12">
            <a:extLst>
              <a:ext uri="{FF2B5EF4-FFF2-40B4-BE49-F238E27FC236}">
                <a16:creationId xmlns:a16="http://schemas.microsoft.com/office/drawing/2014/main" id="{264D51F8-0ACF-4CDC-8238-0D0DDBA10945}"/>
              </a:ext>
            </a:extLst>
          </p:cNvPr>
          <p:cNvSpPr/>
          <p:nvPr/>
        </p:nvSpPr>
        <p:spPr>
          <a:xfrm>
            <a:off x="5002308" y="3456352"/>
            <a:ext cx="1429612" cy="249382"/>
          </a:xfrm>
          <a:prstGeom prst="trapezoid">
            <a:avLst/>
          </a:prstGeom>
          <a:solidFill>
            <a:srgbClr val="FFFF9F"/>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タイトル</a:t>
            </a:r>
          </a:p>
        </p:txBody>
      </p:sp>
      <p:sp>
        <p:nvSpPr>
          <p:cNvPr id="12" name="正方形/長方形 11">
            <a:extLst>
              <a:ext uri="{FF2B5EF4-FFF2-40B4-BE49-F238E27FC236}">
                <a16:creationId xmlns:a16="http://schemas.microsoft.com/office/drawing/2014/main" id="{9DF3E178-356D-4DCD-83CB-94D572469E6B}"/>
              </a:ext>
            </a:extLst>
          </p:cNvPr>
          <p:cNvSpPr/>
          <p:nvPr/>
        </p:nvSpPr>
        <p:spPr>
          <a:xfrm>
            <a:off x="4978915" y="3726516"/>
            <a:ext cx="2855779" cy="14235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988B0A85-0583-4C33-8672-16DE808B35E6}"/>
              </a:ext>
            </a:extLst>
          </p:cNvPr>
          <p:cNvSpPr/>
          <p:nvPr/>
        </p:nvSpPr>
        <p:spPr>
          <a:xfrm>
            <a:off x="5803270" y="3889667"/>
            <a:ext cx="1257300" cy="415636"/>
          </a:xfrm>
          <a:prstGeom prst="roundRect">
            <a:avLst/>
          </a:prstGeom>
          <a:solidFill>
            <a:srgbClr val="FFE49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見出し</a:t>
            </a:r>
          </a:p>
        </p:txBody>
      </p:sp>
      <p:sp>
        <p:nvSpPr>
          <p:cNvPr id="15" name="四角形: 角を丸くする 14">
            <a:extLst>
              <a:ext uri="{FF2B5EF4-FFF2-40B4-BE49-F238E27FC236}">
                <a16:creationId xmlns:a16="http://schemas.microsoft.com/office/drawing/2014/main" id="{C59A9A64-7F38-487D-9792-2E497D5035C7}"/>
              </a:ext>
            </a:extLst>
          </p:cNvPr>
          <p:cNvSpPr/>
          <p:nvPr/>
        </p:nvSpPr>
        <p:spPr>
          <a:xfrm>
            <a:off x="5088463" y="4440386"/>
            <a:ext cx="2247465" cy="574601"/>
          </a:xfrm>
          <a:prstGeom prst="roundRect">
            <a:avLst/>
          </a:prstGeom>
          <a:solidFill>
            <a:srgbClr val="B7FFFD"/>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今日の天気は晴れです。</a:t>
            </a:r>
          </a:p>
        </p:txBody>
      </p:sp>
      <p:sp>
        <p:nvSpPr>
          <p:cNvPr id="16" name="吹き出し: 角を丸めた四角形 15">
            <a:extLst>
              <a:ext uri="{FF2B5EF4-FFF2-40B4-BE49-F238E27FC236}">
                <a16:creationId xmlns:a16="http://schemas.microsoft.com/office/drawing/2014/main" id="{3FE04C07-879E-4641-B7B9-454B0E16097F}"/>
              </a:ext>
            </a:extLst>
          </p:cNvPr>
          <p:cNvSpPr/>
          <p:nvPr/>
        </p:nvSpPr>
        <p:spPr>
          <a:xfrm>
            <a:off x="7335928" y="3044538"/>
            <a:ext cx="1556343" cy="601603"/>
          </a:xfrm>
          <a:prstGeom prst="wedgeRoundRectCallout">
            <a:avLst>
              <a:gd name="adj1" fmla="val -78291"/>
              <a:gd name="adj2" fmla="val 7292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a:solidFill>
                  <a:srgbClr val="FF0000"/>
                </a:solidFill>
              </a:rPr>
              <a:t>align=“center”</a:t>
            </a:r>
            <a:br>
              <a:rPr kumimoji="1" lang="en-US" altLang="ja-JP" sz="1600" dirty="0">
                <a:solidFill>
                  <a:srgbClr val="FF0000"/>
                </a:solidFill>
              </a:rPr>
            </a:br>
            <a:r>
              <a:rPr kumimoji="1" lang="ja-JP" altLang="en-US" sz="1600" dirty="0"/>
              <a:t>中央寄せ</a:t>
            </a:r>
          </a:p>
        </p:txBody>
      </p:sp>
      <p:sp>
        <p:nvSpPr>
          <p:cNvPr id="17" name="吹き出し: 角を丸めた四角形 16">
            <a:extLst>
              <a:ext uri="{FF2B5EF4-FFF2-40B4-BE49-F238E27FC236}">
                <a16:creationId xmlns:a16="http://schemas.microsoft.com/office/drawing/2014/main" id="{E7840A40-870C-4C16-A181-F123FF0E9B69}"/>
              </a:ext>
            </a:extLst>
          </p:cNvPr>
          <p:cNvSpPr/>
          <p:nvPr/>
        </p:nvSpPr>
        <p:spPr>
          <a:xfrm>
            <a:off x="6780577" y="5399451"/>
            <a:ext cx="1667179" cy="434394"/>
          </a:xfrm>
          <a:prstGeom prst="wedgeRoundRectCallout">
            <a:avLst>
              <a:gd name="adj1" fmla="val -41518"/>
              <a:gd name="adj2" fmla="val -12800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a:t>&lt;p&gt;...&lt;/p&gt;</a:t>
            </a:r>
            <a:r>
              <a:rPr kumimoji="1" lang="ja-JP" altLang="en-US" sz="1600" dirty="0"/>
              <a:t>段落</a:t>
            </a:r>
          </a:p>
        </p:txBody>
      </p:sp>
      <p:sp>
        <p:nvSpPr>
          <p:cNvPr id="18" name="吹き出し: 角を丸めた四角形 17">
            <a:extLst>
              <a:ext uri="{FF2B5EF4-FFF2-40B4-BE49-F238E27FC236}">
                <a16:creationId xmlns:a16="http://schemas.microsoft.com/office/drawing/2014/main" id="{C1ECA17F-D2FD-4AD8-B719-A109C0CE1078}"/>
              </a:ext>
            </a:extLst>
          </p:cNvPr>
          <p:cNvSpPr/>
          <p:nvPr/>
        </p:nvSpPr>
        <p:spPr>
          <a:xfrm>
            <a:off x="1950080" y="1962332"/>
            <a:ext cx="1744483" cy="366680"/>
          </a:xfrm>
          <a:prstGeom prst="wedgeRoundRectCallout">
            <a:avLst>
              <a:gd name="adj1" fmla="val -55061"/>
              <a:gd name="adj2" fmla="val 12110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rPr>
              <a:t>&lt;</a:t>
            </a:r>
            <a:r>
              <a:rPr kumimoji="1" lang="ja-JP" altLang="en-US" sz="1400" dirty="0">
                <a:solidFill>
                  <a:schemeClr val="tx1"/>
                </a:solidFill>
              </a:rPr>
              <a:t>タグ</a:t>
            </a:r>
            <a:r>
              <a:rPr kumimoji="1" lang="en-US" altLang="ja-JP" sz="1400" dirty="0">
                <a:solidFill>
                  <a:schemeClr val="tx1"/>
                </a:solidFill>
              </a:rPr>
              <a:t>&gt; </a:t>
            </a:r>
            <a:r>
              <a:rPr kumimoji="1" lang="ja-JP" altLang="en-US" sz="1400" dirty="0">
                <a:solidFill>
                  <a:schemeClr val="tx1"/>
                </a:solidFill>
              </a:rPr>
              <a:t>開始タグ</a:t>
            </a:r>
          </a:p>
        </p:txBody>
      </p:sp>
      <p:sp>
        <p:nvSpPr>
          <p:cNvPr id="19" name="吹き出し: 角を丸めた四角形 18">
            <a:extLst>
              <a:ext uri="{FF2B5EF4-FFF2-40B4-BE49-F238E27FC236}">
                <a16:creationId xmlns:a16="http://schemas.microsoft.com/office/drawing/2014/main" id="{DB916955-8AA5-49A0-9BBC-8E52C17C7C81}"/>
              </a:ext>
            </a:extLst>
          </p:cNvPr>
          <p:cNvSpPr/>
          <p:nvPr/>
        </p:nvSpPr>
        <p:spPr>
          <a:xfrm>
            <a:off x="2375513" y="3102890"/>
            <a:ext cx="1744483" cy="366680"/>
          </a:xfrm>
          <a:prstGeom prst="wedgeRoundRectCallout">
            <a:avLst>
              <a:gd name="adj1" fmla="val -69952"/>
              <a:gd name="adj2" fmla="val -2341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rPr>
              <a:t>&lt;/</a:t>
            </a:r>
            <a:r>
              <a:rPr kumimoji="1" lang="ja-JP" altLang="en-US" sz="1400" dirty="0">
                <a:solidFill>
                  <a:schemeClr val="tx1"/>
                </a:solidFill>
              </a:rPr>
              <a:t>タグ</a:t>
            </a:r>
            <a:r>
              <a:rPr kumimoji="1" lang="en-US" altLang="ja-JP" sz="1400" dirty="0">
                <a:solidFill>
                  <a:schemeClr val="tx1"/>
                </a:solidFill>
              </a:rPr>
              <a:t>&gt; </a:t>
            </a:r>
            <a:r>
              <a:rPr kumimoji="1" lang="ja-JP" altLang="en-US" sz="1400" dirty="0">
                <a:solidFill>
                  <a:schemeClr val="tx1"/>
                </a:solidFill>
              </a:rPr>
              <a:t>終了タグ</a:t>
            </a:r>
          </a:p>
        </p:txBody>
      </p:sp>
      <p:cxnSp>
        <p:nvCxnSpPr>
          <p:cNvPr id="21" name="直線コネクタ 20">
            <a:extLst>
              <a:ext uri="{FF2B5EF4-FFF2-40B4-BE49-F238E27FC236}">
                <a16:creationId xmlns:a16="http://schemas.microsoft.com/office/drawing/2014/main" id="{918A5CBA-DAB1-4DBC-B574-DAFB82F602FB}"/>
              </a:ext>
            </a:extLst>
          </p:cNvPr>
          <p:cNvCxnSpPr>
            <a:endCxn id="13" idx="1"/>
          </p:cNvCxnSpPr>
          <p:nvPr/>
        </p:nvCxnSpPr>
        <p:spPr>
          <a:xfrm>
            <a:off x="4197926" y="2990868"/>
            <a:ext cx="835555" cy="5901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70747CB-7283-4D0C-A855-8466E9CF3E38}"/>
              </a:ext>
            </a:extLst>
          </p:cNvPr>
          <p:cNvCxnSpPr>
            <a:cxnSpLocks/>
            <a:endCxn id="14" idx="1"/>
          </p:cNvCxnSpPr>
          <p:nvPr/>
        </p:nvCxnSpPr>
        <p:spPr>
          <a:xfrm>
            <a:off x="3798948" y="3985936"/>
            <a:ext cx="2004322" cy="11154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67A6548E-B3E4-49DE-99E4-C783F2E042A1}"/>
              </a:ext>
            </a:extLst>
          </p:cNvPr>
          <p:cNvCxnSpPr>
            <a:cxnSpLocks/>
            <a:endCxn id="15" idx="1"/>
          </p:cNvCxnSpPr>
          <p:nvPr/>
        </p:nvCxnSpPr>
        <p:spPr>
          <a:xfrm flipV="1">
            <a:off x="4119177" y="4727687"/>
            <a:ext cx="969286" cy="12744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275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7F0837-F8BE-45A0-A307-A1D33F213B31}"/>
              </a:ext>
            </a:extLst>
          </p:cNvPr>
          <p:cNvSpPr>
            <a:spLocks noGrp="1"/>
          </p:cNvSpPr>
          <p:nvPr>
            <p:ph type="title"/>
          </p:nvPr>
        </p:nvSpPr>
        <p:spPr/>
        <p:txBody>
          <a:bodyPr>
            <a:normAutofit fontScale="90000"/>
          </a:bodyPr>
          <a:lstStyle/>
          <a:p>
            <a:r>
              <a:rPr kumimoji="1" lang="ja-JP" altLang="en-US" dirty="0"/>
              <a:t>実際にサーバを動かして</a:t>
            </a:r>
            <a:br>
              <a:rPr kumimoji="1" lang="en-US" altLang="ja-JP" dirty="0"/>
            </a:br>
            <a:r>
              <a:rPr kumimoji="1" lang="ja-JP" altLang="en-US" dirty="0"/>
              <a:t>インターネットの仕組みを見てみよう</a:t>
            </a:r>
          </a:p>
        </p:txBody>
      </p:sp>
      <p:sp>
        <p:nvSpPr>
          <p:cNvPr id="3" name="コンテンツ プレースホルダー 2">
            <a:extLst>
              <a:ext uri="{FF2B5EF4-FFF2-40B4-BE49-F238E27FC236}">
                <a16:creationId xmlns:a16="http://schemas.microsoft.com/office/drawing/2014/main" id="{04F5B614-A196-408E-8E56-4685AF29B2FD}"/>
              </a:ext>
            </a:extLst>
          </p:cNvPr>
          <p:cNvSpPr>
            <a:spLocks noGrp="1"/>
          </p:cNvSpPr>
          <p:nvPr>
            <p:ph idx="1"/>
          </p:nvPr>
        </p:nvSpPr>
        <p:spPr/>
        <p:txBody>
          <a:bodyPr/>
          <a:lstStyle/>
          <a:p>
            <a:r>
              <a:rPr kumimoji="1" lang="en-US" altLang="ja-JP" dirty="0" err="1"/>
              <a:t>Paiza</a:t>
            </a:r>
            <a:r>
              <a:rPr kumimoji="1" lang="en-US" altLang="ja-JP" dirty="0"/>
              <a:t> Cloud </a:t>
            </a:r>
            <a:r>
              <a:rPr kumimoji="1" lang="ja-JP" altLang="en-US" dirty="0"/>
              <a:t>の登録</a:t>
            </a:r>
            <a:endParaRPr kumimoji="1" lang="en-US" altLang="ja-JP" dirty="0"/>
          </a:p>
          <a:p>
            <a:r>
              <a:rPr lang="en-US" altLang="ja-JP" dirty="0" err="1"/>
              <a:t>Paiza</a:t>
            </a:r>
            <a:r>
              <a:rPr lang="en-US" altLang="ja-JP" dirty="0"/>
              <a:t> Cloud </a:t>
            </a:r>
            <a:r>
              <a:rPr lang="ja-JP" altLang="en-US" dirty="0"/>
              <a:t>でサーバを作成</a:t>
            </a:r>
            <a:endParaRPr kumimoji="1" lang="en-US" altLang="ja-JP" dirty="0"/>
          </a:p>
          <a:p>
            <a:r>
              <a:rPr lang="en-US" altLang="ja-JP" dirty="0" err="1"/>
              <a:t>Paiza</a:t>
            </a:r>
            <a:r>
              <a:rPr lang="en-US" altLang="ja-JP" dirty="0"/>
              <a:t> Cloud </a:t>
            </a:r>
            <a:r>
              <a:rPr lang="ja-JP" altLang="en-US" dirty="0"/>
              <a:t>の基本的な使い方</a:t>
            </a:r>
            <a:endParaRPr lang="en-US" altLang="ja-JP" dirty="0"/>
          </a:p>
          <a:p>
            <a:r>
              <a:rPr kumimoji="1" lang="en-US" altLang="ja-JP" dirty="0"/>
              <a:t>DNS</a:t>
            </a:r>
            <a:r>
              <a:rPr kumimoji="1" lang="ja-JP" altLang="en-US" dirty="0"/>
              <a:t>を確認してページを表示</a:t>
            </a:r>
            <a:endParaRPr kumimoji="1" lang="en-US" altLang="ja-JP" dirty="0"/>
          </a:p>
          <a:p>
            <a:r>
              <a:rPr lang="ja-JP" altLang="en-US" dirty="0"/>
              <a:t>教材データのダウンロード</a:t>
            </a:r>
            <a:endParaRPr kumimoji="1" lang="en-US" altLang="ja-JP" dirty="0"/>
          </a:p>
          <a:p>
            <a:r>
              <a:rPr kumimoji="1" lang="en-US" altLang="ja-JP" dirty="0"/>
              <a:t>Web</a:t>
            </a:r>
            <a:r>
              <a:rPr kumimoji="1" lang="ja-JP" altLang="en-US" dirty="0"/>
              <a:t>ページを触ってみよう</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2031657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346F2-28FE-4A25-B7B5-00660FCADD52}"/>
              </a:ext>
            </a:extLst>
          </p:cNvPr>
          <p:cNvSpPr>
            <a:spLocks noGrp="1"/>
          </p:cNvSpPr>
          <p:nvPr>
            <p:ph type="title"/>
          </p:nvPr>
        </p:nvSpPr>
        <p:spPr/>
        <p:txBody>
          <a:bodyPr/>
          <a:lstStyle/>
          <a:p>
            <a:r>
              <a:rPr kumimoji="1" lang="en-US" altLang="ja-JP" dirty="0" err="1"/>
              <a:t>Paiza</a:t>
            </a:r>
            <a:r>
              <a:rPr kumimoji="1" lang="en-US" altLang="ja-JP" dirty="0"/>
              <a:t> Cloud </a:t>
            </a:r>
            <a:r>
              <a:rPr kumimoji="1" lang="ja-JP" altLang="en-US" dirty="0"/>
              <a:t>の登録</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CB3D7F15-100F-4080-94DF-E1778EF6018F}"/>
              </a:ext>
            </a:extLst>
          </p:cNvPr>
          <p:cNvSpPr>
            <a:spLocks noGrp="1"/>
          </p:cNvSpPr>
          <p:nvPr>
            <p:ph idx="1"/>
          </p:nvPr>
        </p:nvSpPr>
        <p:spPr>
          <a:xfrm>
            <a:off x="685800" y="2046906"/>
            <a:ext cx="6571343" cy="3450613"/>
          </a:xfrm>
        </p:spPr>
        <p:txBody>
          <a:bodyPr/>
          <a:lstStyle/>
          <a:p>
            <a:r>
              <a:rPr kumimoji="1" lang="en-US" altLang="ja-JP" dirty="0"/>
              <a:t>Web</a:t>
            </a:r>
            <a:r>
              <a:rPr kumimoji="1" lang="ja-JP" altLang="en-US" dirty="0"/>
              <a:t>システム構築の勉強用に</a:t>
            </a:r>
            <a:br>
              <a:rPr kumimoji="1" lang="en-US" altLang="ja-JP" dirty="0"/>
            </a:br>
            <a:r>
              <a:rPr kumimoji="1" lang="ja-JP" altLang="en-US" dirty="0"/>
              <a:t>サーバを借りれる</a:t>
            </a:r>
            <a:endParaRPr kumimoji="1" lang="en-US" altLang="ja-JP" dirty="0"/>
          </a:p>
          <a:p>
            <a:r>
              <a:rPr lang="en-US" altLang="ja-JP" dirty="0"/>
              <a:t>google</a:t>
            </a:r>
            <a:r>
              <a:rPr lang="ja-JP" altLang="en-US" dirty="0"/>
              <a:t>のメールアドレス</a:t>
            </a:r>
            <a:br>
              <a:rPr lang="en-US" altLang="ja-JP" dirty="0"/>
            </a:br>
            <a:r>
              <a:rPr lang="ja-JP" altLang="en-US" dirty="0"/>
              <a:t>で登録</a:t>
            </a:r>
            <a:endParaRPr lang="en-US" altLang="ja-JP" dirty="0"/>
          </a:p>
          <a:p>
            <a:r>
              <a:rPr kumimoji="1" lang="en-US" altLang="ja-JP" dirty="0"/>
              <a:t>https://paiza.cloud/ja/</a:t>
            </a:r>
            <a:endParaRPr kumimoji="1" lang="ja-JP" altLang="en-US" dirty="0"/>
          </a:p>
        </p:txBody>
      </p:sp>
      <p:pic>
        <p:nvPicPr>
          <p:cNvPr id="5" name="図 4" descr="コンピューターのスクリーンショット&#10;&#10;自動的に生成された説明">
            <a:extLst>
              <a:ext uri="{FF2B5EF4-FFF2-40B4-BE49-F238E27FC236}">
                <a16:creationId xmlns:a16="http://schemas.microsoft.com/office/drawing/2014/main" id="{D69325D9-A6DE-4B86-98B2-4876D4DFA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2475810"/>
            <a:ext cx="4349164" cy="3021709"/>
          </a:xfrm>
          <a:prstGeom prst="rect">
            <a:avLst/>
          </a:prstGeom>
        </p:spPr>
      </p:pic>
      <p:sp>
        <p:nvSpPr>
          <p:cNvPr id="6" name="楕円 5">
            <a:extLst>
              <a:ext uri="{FF2B5EF4-FFF2-40B4-BE49-F238E27FC236}">
                <a16:creationId xmlns:a16="http://schemas.microsoft.com/office/drawing/2014/main" id="{C50121C6-C337-42AD-BEBD-0718010AE632}"/>
              </a:ext>
            </a:extLst>
          </p:cNvPr>
          <p:cNvSpPr/>
          <p:nvPr/>
        </p:nvSpPr>
        <p:spPr>
          <a:xfrm>
            <a:off x="7443334" y="2743201"/>
            <a:ext cx="692748" cy="3221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吹き出し: 角を丸めた四角形 6">
            <a:extLst>
              <a:ext uri="{FF2B5EF4-FFF2-40B4-BE49-F238E27FC236}">
                <a16:creationId xmlns:a16="http://schemas.microsoft.com/office/drawing/2014/main" id="{E87F9B11-A996-46C8-BBDA-5CD576D10BB3}"/>
              </a:ext>
            </a:extLst>
          </p:cNvPr>
          <p:cNvSpPr/>
          <p:nvPr/>
        </p:nvSpPr>
        <p:spPr>
          <a:xfrm>
            <a:off x="6745994" y="1476830"/>
            <a:ext cx="1556343" cy="601603"/>
          </a:xfrm>
          <a:prstGeom prst="wedgeRoundRectCallout">
            <a:avLst>
              <a:gd name="adj1" fmla="val 19186"/>
              <a:gd name="adj2" fmla="val 15583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solidFill>
                  <a:srgbClr val="FF0000"/>
                </a:solidFill>
              </a:rPr>
              <a:t>ログイン</a:t>
            </a:r>
            <a:endParaRPr kumimoji="1" lang="ja-JP" altLang="en-US" sz="1600" dirty="0"/>
          </a:p>
        </p:txBody>
      </p:sp>
    </p:spTree>
    <p:extLst>
      <p:ext uri="{BB962C8B-B14F-4D97-AF65-F5344CB8AC3E}">
        <p14:creationId xmlns:p14="http://schemas.microsoft.com/office/powerpoint/2010/main" val="1787609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93A561-6B1A-4BAA-A62F-9CCF6756C8B4}"/>
              </a:ext>
            </a:extLst>
          </p:cNvPr>
          <p:cNvSpPr>
            <a:spLocks noGrp="1"/>
          </p:cNvSpPr>
          <p:nvPr>
            <p:ph type="title"/>
          </p:nvPr>
        </p:nvSpPr>
        <p:spPr/>
        <p:txBody>
          <a:bodyPr/>
          <a:lstStyle/>
          <a:p>
            <a:r>
              <a:rPr kumimoji="1" lang="en-US" altLang="ja-JP" dirty="0" err="1"/>
              <a:t>Paiza</a:t>
            </a:r>
            <a:r>
              <a:rPr kumimoji="1" lang="en-US" altLang="ja-JP" dirty="0"/>
              <a:t> Cloud </a:t>
            </a:r>
            <a:r>
              <a:rPr kumimoji="1" lang="ja-JP" altLang="en-US" dirty="0"/>
              <a:t>の登録</a:t>
            </a:r>
            <a:r>
              <a:rPr kumimoji="1" lang="en-US" altLang="ja-JP" dirty="0"/>
              <a:t>(2)</a:t>
            </a:r>
            <a:endParaRPr kumimoji="1" lang="ja-JP" altLang="en-US" dirty="0"/>
          </a:p>
        </p:txBody>
      </p:sp>
      <p:pic>
        <p:nvPicPr>
          <p:cNvPr id="9" name="コンテンツ プレースホルダー 8" descr="グラフィカル ユーザー インターフェイス, アプリケーション&#10;&#10;自動的に生成された説明">
            <a:extLst>
              <a:ext uri="{FF2B5EF4-FFF2-40B4-BE49-F238E27FC236}">
                <a16:creationId xmlns:a16="http://schemas.microsoft.com/office/drawing/2014/main" id="{5818BEBA-8C90-4578-867D-1BAF2DA17B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932" y="1635136"/>
            <a:ext cx="4596992" cy="5137465"/>
          </a:xfrm>
        </p:spPr>
      </p:pic>
      <p:sp>
        <p:nvSpPr>
          <p:cNvPr id="10" name="楕円 9">
            <a:extLst>
              <a:ext uri="{FF2B5EF4-FFF2-40B4-BE49-F238E27FC236}">
                <a16:creationId xmlns:a16="http://schemas.microsoft.com/office/drawing/2014/main" id="{CFE30074-4E3F-43BE-A857-A46C85FC5410}"/>
              </a:ext>
            </a:extLst>
          </p:cNvPr>
          <p:cNvSpPr/>
          <p:nvPr/>
        </p:nvSpPr>
        <p:spPr>
          <a:xfrm>
            <a:off x="5227339" y="2195958"/>
            <a:ext cx="1097994" cy="42602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054773A6-B1BB-4803-B28A-8D34AC5A0090}"/>
              </a:ext>
            </a:extLst>
          </p:cNvPr>
          <p:cNvSpPr/>
          <p:nvPr/>
        </p:nvSpPr>
        <p:spPr>
          <a:xfrm>
            <a:off x="4797848" y="5783328"/>
            <a:ext cx="1631394" cy="42602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97AFC64A-F145-4D9A-B931-5AC3770E81B0}"/>
              </a:ext>
            </a:extLst>
          </p:cNvPr>
          <p:cNvCxnSpPr>
            <a:cxnSpLocks/>
            <a:stCxn id="10" idx="4"/>
            <a:endCxn id="11" idx="0"/>
          </p:cNvCxnSpPr>
          <p:nvPr/>
        </p:nvCxnSpPr>
        <p:spPr>
          <a:xfrm flipH="1">
            <a:off x="5613545" y="2621984"/>
            <a:ext cx="162791" cy="31613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BF3BFBEF-2D13-4F6B-B775-CEE864A8B049}"/>
              </a:ext>
            </a:extLst>
          </p:cNvPr>
          <p:cNvCxnSpPr>
            <a:cxnSpLocks/>
          </p:cNvCxnSpPr>
          <p:nvPr/>
        </p:nvCxnSpPr>
        <p:spPr>
          <a:xfrm flipH="1">
            <a:off x="3823343" y="2577168"/>
            <a:ext cx="1597100" cy="80335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39BC6016-6F2E-4743-9250-6B80D25C73DB}"/>
              </a:ext>
            </a:extLst>
          </p:cNvPr>
          <p:cNvSpPr txBox="1"/>
          <p:nvPr/>
        </p:nvSpPr>
        <p:spPr>
          <a:xfrm>
            <a:off x="2739589" y="3339900"/>
            <a:ext cx="2680854" cy="369332"/>
          </a:xfrm>
          <a:prstGeom prst="rect">
            <a:avLst/>
          </a:prstGeom>
          <a:noFill/>
        </p:spPr>
        <p:txBody>
          <a:bodyPr wrap="square" rtlCol="0">
            <a:spAutoFit/>
          </a:bodyPr>
          <a:lstStyle/>
          <a:p>
            <a:r>
              <a:rPr kumimoji="1" lang="en-US" altLang="ja-JP" dirty="0">
                <a:solidFill>
                  <a:srgbClr val="0070C0"/>
                </a:solidFill>
              </a:rPr>
              <a:t>tsaitoh.net@gmail.com</a:t>
            </a:r>
            <a:endParaRPr kumimoji="1" lang="ja-JP" altLang="en-US" dirty="0">
              <a:solidFill>
                <a:srgbClr val="0070C0"/>
              </a:solidFill>
            </a:endParaRPr>
          </a:p>
        </p:txBody>
      </p:sp>
      <p:sp>
        <p:nvSpPr>
          <p:cNvPr id="18" name="テキスト ボックス 17">
            <a:extLst>
              <a:ext uri="{FF2B5EF4-FFF2-40B4-BE49-F238E27FC236}">
                <a16:creationId xmlns:a16="http://schemas.microsoft.com/office/drawing/2014/main" id="{6253592B-4DFA-414F-B8B2-0EFD35F7E31F}"/>
              </a:ext>
            </a:extLst>
          </p:cNvPr>
          <p:cNvSpPr txBox="1"/>
          <p:nvPr/>
        </p:nvSpPr>
        <p:spPr>
          <a:xfrm>
            <a:off x="2764581" y="3806189"/>
            <a:ext cx="3415279" cy="369332"/>
          </a:xfrm>
          <a:prstGeom prst="rect">
            <a:avLst/>
          </a:prstGeom>
          <a:noFill/>
        </p:spPr>
        <p:txBody>
          <a:bodyPr wrap="square" rtlCol="0">
            <a:spAutoFit/>
          </a:bodyPr>
          <a:lstStyle/>
          <a:p>
            <a:r>
              <a:rPr kumimoji="1" lang="en-US" altLang="ja-JP" dirty="0">
                <a:solidFill>
                  <a:srgbClr val="0070C0"/>
                </a:solidFill>
              </a:rPr>
              <a:t>t-saitoh</a:t>
            </a:r>
            <a:r>
              <a:rPr kumimoji="1" lang="ja-JP" altLang="en-US" dirty="0">
                <a:solidFill>
                  <a:srgbClr val="0070C0"/>
                </a:solidFill>
              </a:rPr>
              <a:t>    </a:t>
            </a:r>
            <a:r>
              <a:rPr kumimoji="1" lang="ja-JP" altLang="en-US" sz="1200" dirty="0">
                <a:solidFill>
                  <a:srgbClr val="0070C0"/>
                </a:solidFill>
              </a:rPr>
              <a:t>← アカウントの名前</a:t>
            </a:r>
            <a:endParaRPr kumimoji="1" lang="ja-JP" altLang="en-US" dirty="0">
              <a:solidFill>
                <a:srgbClr val="0070C0"/>
              </a:solidFill>
            </a:endParaRPr>
          </a:p>
        </p:txBody>
      </p:sp>
      <p:sp>
        <p:nvSpPr>
          <p:cNvPr id="19" name="テキスト ボックス 18">
            <a:extLst>
              <a:ext uri="{FF2B5EF4-FFF2-40B4-BE49-F238E27FC236}">
                <a16:creationId xmlns:a16="http://schemas.microsoft.com/office/drawing/2014/main" id="{4FB3BA45-7F21-4097-AA20-5D8AB1DA68E9}"/>
              </a:ext>
            </a:extLst>
          </p:cNvPr>
          <p:cNvSpPr txBox="1"/>
          <p:nvPr/>
        </p:nvSpPr>
        <p:spPr>
          <a:xfrm>
            <a:off x="2739589" y="4294437"/>
            <a:ext cx="1684207" cy="261610"/>
          </a:xfrm>
          <a:prstGeom prst="rect">
            <a:avLst/>
          </a:prstGeom>
          <a:noFill/>
        </p:spPr>
        <p:txBody>
          <a:bodyPr wrap="square" rtlCol="0">
            <a:spAutoFit/>
          </a:bodyPr>
          <a:lstStyle/>
          <a:p>
            <a:r>
              <a:rPr kumimoji="1" lang="ja-JP" altLang="en-US" sz="1100" dirty="0">
                <a:solidFill>
                  <a:srgbClr val="0070C0"/>
                </a:solidFill>
              </a:rPr>
              <a:t>●●●●●●●●</a:t>
            </a:r>
            <a:endParaRPr kumimoji="1" lang="ja-JP" altLang="en-US" dirty="0">
              <a:solidFill>
                <a:srgbClr val="0070C0"/>
              </a:solidFill>
            </a:endParaRPr>
          </a:p>
        </p:txBody>
      </p:sp>
      <p:sp>
        <p:nvSpPr>
          <p:cNvPr id="20" name="吹き出し: 角を丸めた四角形 19">
            <a:extLst>
              <a:ext uri="{FF2B5EF4-FFF2-40B4-BE49-F238E27FC236}">
                <a16:creationId xmlns:a16="http://schemas.microsoft.com/office/drawing/2014/main" id="{363E2925-677A-4F5D-A33B-849C38A59D1C}"/>
              </a:ext>
            </a:extLst>
          </p:cNvPr>
          <p:cNvSpPr/>
          <p:nvPr/>
        </p:nvSpPr>
        <p:spPr>
          <a:xfrm>
            <a:off x="6421480" y="2922963"/>
            <a:ext cx="2203820" cy="1049235"/>
          </a:xfrm>
          <a:prstGeom prst="wedgeRoundRectCallout">
            <a:avLst>
              <a:gd name="adj1" fmla="val -72950"/>
              <a:gd name="adj2" fmla="val 4356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solidFill>
                  <a:srgbClr val="FF0000"/>
                </a:solidFill>
              </a:rPr>
              <a:t>おすすめコース</a:t>
            </a:r>
            <a:r>
              <a:rPr kumimoji="1" lang="en-US" altLang="ja-JP" sz="1600" dirty="0">
                <a:solidFill>
                  <a:srgbClr val="FF0000"/>
                </a:solidFill>
              </a:rPr>
              <a:t>Google </a:t>
            </a:r>
            <a:r>
              <a:rPr kumimoji="1" lang="ja-JP" altLang="en-US" sz="1600" dirty="0">
                <a:solidFill>
                  <a:srgbClr val="FF0000"/>
                </a:solidFill>
              </a:rPr>
              <a:t>アカウントを使えば登録も簡単</a:t>
            </a:r>
            <a:endParaRPr kumimoji="1" lang="ja-JP" altLang="en-US" sz="1600" dirty="0"/>
          </a:p>
        </p:txBody>
      </p:sp>
      <p:sp>
        <p:nvSpPr>
          <p:cNvPr id="21" name="吹き出し: 角を丸めた四角形 20">
            <a:extLst>
              <a:ext uri="{FF2B5EF4-FFF2-40B4-BE49-F238E27FC236}">
                <a16:creationId xmlns:a16="http://schemas.microsoft.com/office/drawing/2014/main" id="{13A08787-F0C9-4695-9FDC-AFF08CB5C600}"/>
              </a:ext>
            </a:extLst>
          </p:cNvPr>
          <p:cNvSpPr/>
          <p:nvPr/>
        </p:nvSpPr>
        <p:spPr>
          <a:xfrm>
            <a:off x="341581" y="2296026"/>
            <a:ext cx="2203820" cy="601603"/>
          </a:xfrm>
          <a:prstGeom prst="wedgeRoundRectCallout">
            <a:avLst>
              <a:gd name="adj1" fmla="val 139223"/>
              <a:gd name="adj2" fmla="val 36658"/>
              <a:gd name="adj3" fmla="val 16667"/>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solidFill>
                  <a:srgbClr val="0070C0"/>
                </a:solidFill>
              </a:rPr>
              <a:t>手続きが面倒かな</a:t>
            </a:r>
            <a:r>
              <a:rPr kumimoji="1" lang="en-US" altLang="ja-JP" sz="1600" dirty="0">
                <a:solidFill>
                  <a:srgbClr val="0070C0"/>
                </a:solidFill>
              </a:rPr>
              <a:t>...</a:t>
            </a:r>
            <a:endParaRPr kumimoji="1" lang="ja-JP" altLang="en-US" sz="1600" dirty="0">
              <a:solidFill>
                <a:srgbClr val="0070C0"/>
              </a:solidFill>
            </a:endParaRPr>
          </a:p>
        </p:txBody>
      </p:sp>
    </p:spTree>
    <p:extLst>
      <p:ext uri="{BB962C8B-B14F-4D97-AF65-F5344CB8AC3E}">
        <p14:creationId xmlns:p14="http://schemas.microsoft.com/office/powerpoint/2010/main" val="3155619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0749B3-FC34-42C6-9300-D3026E54A103}"/>
              </a:ext>
            </a:extLst>
          </p:cNvPr>
          <p:cNvSpPr>
            <a:spLocks noGrp="1"/>
          </p:cNvSpPr>
          <p:nvPr>
            <p:ph type="title"/>
          </p:nvPr>
        </p:nvSpPr>
        <p:spPr/>
        <p:txBody>
          <a:bodyPr/>
          <a:lstStyle/>
          <a:p>
            <a:r>
              <a:rPr kumimoji="1" lang="en-US" altLang="ja-JP" dirty="0" err="1"/>
              <a:t>Paiza</a:t>
            </a:r>
            <a:r>
              <a:rPr kumimoji="1" lang="en-US" altLang="ja-JP" dirty="0"/>
              <a:t> Cloud </a:t>
            </a:r>
            <a:r>
              <a:rPr kumimoji="1" lang="ja-JP" altLang="en-US" dirty="0"/>
              <a:t>のサーバを作成</a:t>
            </a:r>
          </a:p>
        </p:txBody>
      </p:sp>
      <p:pic>
        <p:nvPicPr>
          <p:cNvPr id="5" name="コンテンツ プレースホルダー 4" descr="グラフィカル ユーザー インターフェイス, アプリケーション&#10;&#10;自動的に生成された説明">
            <a:extLst>
              <a:ext uri="{FF2B5EF4-FFF2-40B4-BE49-F238E27FC236}">
                <a16:creationId xmlns:a16="http://schemas.microsoft.com/office/drawing/2014/main" id="{B1A09A39-EC1A-4391-9F21-48FFC7DA07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292" y="1536772"/>
            <a:ext cx="4740418" cy="2370209"/>
          </a:xfrm>
        </p:spPr>
      </p:pic>
      <p:pic>
        <p:nvPicPr>
          <p:cNvPr id="7" name="図 6" descr="グラフィカル ユーザー インターフェイス, テキスト, アプリケーション, メール&#10;&#10;自動的に生成された説明">
            <a:extLst>
              <a:ext uri="{FF2B5EF4-FFF2-40B4-BE49-F238E27FC236}">
                <a16:creationId xmlns:a16="http://schemas.microsoft.com/office/drawing/2014/main" id="{A9BB5470-F38E-4437-A786-FAC301EB8C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7126" y="3553691"/>
            <a:ext cx="4318578" cy="4457700"/>
          </a:xfrm>
          <a:prstGeom prst="rect">
            <a:avLst/>
          </a:prstGeom>
        </p:spPr>
      </p:pic>
      <p:sp>
        <p:nvSpPr>
          <p:cNvPr id="8" name="楕円 7">
            <a:extLst>
              <a:ext uri="{FF2B5EF4-FFF2-40B4-BE49-F238E27FC236}">
                <a16:creationId xmlns:a16="http://schemas.microsoft.com/office/drawing/2014/main" id="{43E6150D-E397-4024-BDC1-4B5A6FF9482E}"/>
              </a:ext>
            </a:extLst>
          </p:cNvPr>
          <p:cNvSpPr/>
          <p:nvPr/>
        </p:nvSpPr>
        <p:spPr>
          <a:xfrm>
            <a:off x="1912638" y="2829803"/>
            <a:ext cx="1786525" cy="72388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68EDBBB3-4BDF-46EF-A607-F6CD8D3AF614}"/>
              </a:ext>
            </a:extLst>
          </p:cNvPr>
          <p:cNvCxnSpPr>
            <a:cxnSpLocks/>
            <a:stCxn id="8" idx="5"/>
          </p:cNvCxnSpPr>
          <p:nvPr/>
        </p:nvCxnSpPr>
        <p:spPr>
          <a:xfrm>
            <a:off x="3437532" y="3447679"/>
            <a:ext cx="864304" cy="10515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吹き出し: 角を丸めた四角形 11">
            <a:extLst>
              <a:ext uri="{FF2B5EF4-FFF2-40B4-BE49-F238E27FC236}">
                <a16:creationId xmlns:a16="http://schemas.microsoft.com/office/drawing/2014/main" id="{87FCD5B5-FC8C-4E69-BBF5-9EA4899FDAAB}"/>
              </a:ext>
            </a:extLst>
          </p:cNvPr>
          <p:cNvSpPr/>
          <p:nvPr/>
        </p:nvSpPr>
        <p:spPr>
          <a:xfrm>
            <a:off x="4230416" y="2138330"/>
            <a:ext cx="3460135" cy="1049235"/>
          </a:xfrm>
          <a:prstGeom prst="wedgeRoundRectCallout">
            <a:avLst>
              <a:gd name="adj1" fmla="val -49226"/>
              <a:gd name="adj2" fmla="val 2079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a:solidFill>
                  <a:srgbClr val="FF0000"/>
                </a:solidFill>
              </a:rPr>
              <a:t>無料コースで使うので</a:t>
            </a:r>
            <a:br>
              <a:rPr kumimoji="1" lang="en-US" altLang="ja-JP" b="1" dirty="0">
                <a:solidFill>
                  <a:srgbClr val="FF0000"/>
                </a:solidFill>
              </a:rPr>
            </a:br>
            <a:r>
              <a:rPr kumimoji="1" lang="ja-JP" altLang="en-US" b="1" dirty="0">
                <a:solidFill>
                  <a:srgbClr val="FF0000"/>
                </a:solidFill>
              </a:rPr>
              <a:t>サーバは</a:t>
            </a:r>
            <a:r>
              <a:rPr kumimoji="1" lang="en-US" altLang="ja-JP" b="1" dirty="0">
                <a:solidFill>
                  <a:srgbClr val="FF0000"/>
                </a:solidFill>
              </a:rPr>
              <a:t>2</a:t>
            </a:r>
            <a:r>
              <a:rPr kumimoji="1" lang="ja-JP" altLang="en-US" b="1" dirty="0">
                <a:solidFill>
                  <a:srgbClr val="FF0000"/>
                </a:solidFill>
              </a:rPr>
              <a:t>時間使用すると</a:t>
            </a:r>
            <a:br>
              <a:rPr kumimoji="1" lang="en-US" altLang="ja-JP" b="1" dirty="0">
                <a:solidFill>
                  <a:srgbClr val="FF0000"/>
                </a:solidFill>
              </a:rPr>
            </a:br>
            <a:r>
              <a:rPr kumimoji="1" lang="ja-JP" altLang="en-US" b="1" dirty="0">
                <a:solidFill>
                  <a:srgbClr val="FF0000"/>
                </a:solidFill>
              </a:rPr>
              <a:t>使えなくなります</a:t>
            </a:r>
            <a:endParaRPr kumimoji="1" lang="ja-JP" altLang="en-US" b="1" dirty="0"/>
          </a:p>
        </p:txBody>
      </p:sp>
    </p:spTree>
    <p:extLst>
      <p:ext uri="{BB962C8B-B14F-4D97-AF65-F5344CB8AC3E}">
        <p14:creationId xmlns:p14="http://schemas.microsoft.com/office/powerpoint/2010/main" val="1877036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6D97D-F944-43D7-98B9-A606407F036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BB73A030-DB11-4515-B5CD-1A11263C85FF}"/>
              </a:ext>
            </a:extLst>
          </p:cNvPr>
          <p:cNvSpPr>
            <a:spLocks noGrp="1"/>
          </p:cNvSpPr>
          <p:nvPr>
            <p:ph idx="1"/>
          </p:nvPr>
        </p:nvSpPr>
        <p:spPr/>
        <p:txBody>
          <a:bodyPr/>
          <a:lstStyle/>
          <a:p>
            <a:endParaRPr kumimoji="1" lang="ja-JP" altLang="en-US"/>
          </a:p>
        </p:txBody>
      </p:sp>
      <p:pic>
        <p:nvPicPr>
          <p:cNvPr id="4" name="図 3" descr="グラフィカル ユーザー インターフェイス, テキスト, アプリケーション, メール&#10;&#10;自動的に生成された説明">
            <a:extLst>
              <a:ext uri="{FF2B5EF4-FFF2-40B4-BE49-F238E27FC236}">
                <a16:creationId xmlns:a16="http://schemas.microsoft.com/office/drawing/2014/main" id="{CA78B03F-22A6-4071-A1AB-BEC048936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274" y="0"/>
            <a:ext cx="7181451" cy="7412800"/>
          </a:xfrm>
          <a:prstGeom prst="rect">
            <a:avLst/>
          </a:prstGeom>
        </p:spPr>
      </p:pic>
      <p:sp>
        <p:nvSpPr>
          <p:cNvPr id="5" name="楕円 4">
            <a:extLst>
              <a:ext uri="{FF2B5EF4-FFF2-40B4-BE49-F238E27FC236}">
                <a16:creationId xmlns:a16="http://schemas.microsoft.com/office/drawing/2014/main" id="{85813771-EB8A-4284-B8A9-ED3A13461D64}"/>
              </a:ext>
            </a:extLst>
          </p:cNvPr>
          <p:cNvSpPr/>
          <p:nvPr/>
        </p:nvSpPr>
        <p:spPr>
          <a:xfrm>
            <a:off x="1995767" y="2912931"/>
            <a:ext cx="903298" cy="51606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41A1A0DB-FF55-47AD-AE10-CE4589792976}"/>
              </a:ext>
            </a:extLst>
          </p:cNvPr>
          <p:cNvSpPr/>
          <p:nvPr/>
        </p:nvSpPr>
        <p:spPr>
          <a:xfrm>
            <a:off x="1912283" y="4534221"/>
            <a:ext cx="1070265" cy="51606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D255E3CC-7A98-4A83-811B-A7FB43C0E99F}"/>
              </a:ext>
            </a:extLst>
          </p:cNvPr>
          <p:cNvSpPr/>
          <p:nvPr/>
        </p:nvSpPr>
        <p:spPr>
          <a:xfrm>
            <a:off x="1244357" y="1938830"/>
            <a:ext cx="2150919" cy="308046"/>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err="1">
                <a:solidFill>
                  <a:srgbClr val="FF0000"/>
                </a:solidFill>
              </a:rPr>
              <a:t>tohrusaitoh</a:t>
            </a:r>
            <a:endParaRPr kumimoji="1" lang="ja-JP" altLang="en-US" dirty="0">
              <a:solidFill>
                <a:srgbClr val="FF0000"/>
              </a:solidFill>
            </a:endParaRPr>
          </a:p>
        </p:txBody>
      </p:sp>
      <p:cxnSp>
        <p:nvCxnSpPr>
          <p:cNvPr id="10" name="直線矢印コネクタ 9">
            <a:extLst>
              <a:ext uri="{FF2B5EF4-FFF2-40B4-BE49-F238E27FC236}">
                <a16:creationId xmlns:a16="http://schemas.microsoft.com/office/drawing/2014/main" id="{C08DB785-DDA7-4CEE-B214-CBB1ACB6FC90}"/>
              </a:ext>
            </a:extLst>
          </p:cNvPr>
          <p:cNvCxnSpPr>
            <a:cxnSpLocks/>
            <a:endCxn id="5" idx="0"/>
          </p:cNvCxnSpPr>
          <p:nvPr/>
        </p:nvCxnSpPr>
        <p:spPr>
          <a:xfrm>
            <a:off x="2280823" y="2246876"/>
            <a:ext cx="166593" cy="6660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BE6145FD-3DF4-4E5C-913D-1D0978F83680}"/>
              </a:ext>
            </a:extLst>
          </p:cNvPr>
          <p:cNvCxnSpPr>
            <a:cxnSpLocks/>
            <a:stCxn id="5" idx="5"/>
          </p:cNvCxnSpPr>
          <p:nvPr/>
        </p:nvCxnSpPr>
        <p:spPr>
          <a:xfrm flipH="1">
            <a:off x="2403659" y="3441346"/>
            <a:ext cx="60276" cy="10885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29C3C29-CA5B-4EF7-98AF-E0B499C8D756}"/>
              </a:ext>
            </a:extLst>
          </p:cNvPr>
          <p:cNvCxnSpPr>
            <a:cxnSpLocks/>
            <a:stCxn id="7" idx="5"/>
          </p:cNvCxnSpPr>
          <p:nvPr/>
        </p:nvCxnSpPr>
        <p:spPr>
          <a:xfrm>
            <a:off x="2825811" y="4974713"/>
            <a:ext cx="2816452" cy="11807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C2333510-21BF-4BA9-914A-DEE1D4FF2956}"/>
              </a:ext>
            </a:extLst>
          </p:cNvPr>
          <p:cNvSpPr/>
          <p:nvPr/>
        </p:nvSpPr>
        <p:spPr>
          <a:xfrm>
            <a:off x="5566062" y="6053480"/>
            <a:ext cx="1458521" cy="55513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吹き出し: 角を丸めた四角形 21">
            <a:extLst>
              <a:ext uri="{FF2B5EF4-FFF2-40B4-BE49-F238E27FC236}">
                <a16:creationId xmlns:a16="http://schemas.microsoft.com/office/drawing/2014/main" id="{12584CF0-719E-41D5-8DC6-E8F375281BA7}"/>
              </a:ext>
            </a:extLst>
          </p:cNvPr>
          <p:cNvSpPr/>
          <p:nvPr/>
        </p:nvSpPr>
        <p:spPr>
          <a:xfrm>
            <a:off x="3959845" y="1078479"/>
            <a:ext cx="2357130" cy="1049235"/>
          </a:xfrm>
          <a:prstGeom prst="wedgeRoundRectCallout">
            <a:avLst>
              <a:gd name="adj1" fmla="val -72950"/>
              <a:gd name="adj2" fmla="val 4356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solidFill>
                  <a:srgbClr val="FF0000"/>
                </a:solidFill>
              </a:rPr>
              <a:t>サーバにつける名前</a:t>
            </a:r>
            <a:endParaRPr kumimoji="1" lang="en-US" altLang="ja-JP" sz="1600" dirty="0">
              <a:solidFill>
                <a:srgbClr val="FF0000"/>
              </a:solidFill>
            </a:endParaRPr>
          </a:p>
          <a:p>
            <a:pPr algn="ctr"/>
            <a:r>
              <a:rPr kumimoji="1" lang="ja-JP" altLang="en-US" sz="1600" dirty="0">
                <a:solidFill>
                  <a:srgbClr val="FF0000"/>
                </a:solidFill>
              </a:rPr>
              <a:t>空白ナシの分かり易い名前をつけてください。</a:t>
            </a:r>
            <a:endParaRPr kumimoji="1" lang="ja-JP" altLang="en-US" sz="1600" dirty="0"/>
          </a:p>
        </p:txBody>
      </p:sp>
      <p:sp>
        <p:nvSpPr>
          <p:cNvPr id="23" name="吹き出し: 角を丸めた四角形 22">
            <a:extLst>
              <a:ext uri="{FF2B5EF4-FFF2-40B4-BE49-F238E27FC236}">
                <a16:creationId xmlns:a16="http://schemas.microsoft.com/office/drawing/2014/main" id="{B6D31E23-ADF9-42B2-B2A3-4430A6FD76C5}"/>
              </a:ext>
            </a:extLst>
          </p:cNvPr>
          <p:cNvSpPr/>
          <p:nvPr/>
        </p:nvSpPr>
        <p:spPr>
          <a:xfrm>
            <a:off x="5393974" y="2388313"/>
            <a:ext cx="2357130" cy="1049235"/>
          </a:xfrm>
          <a:prstGeom prst="wedgeRoundRectCallout">
            <a:avLst>
              <a:gd name="adj1" fmla="val -74272"/>
              <a:gd name="adj2" fmla="val 55451"/>
              <a:gd name="adj3" fmla="val 16667"/>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kumimoji="1" lang="en-US" altLang="ja-JP" sz="1600" dirty="0">
                <a:solidFill>
                  <a:srgbClr val="FF0000"/>
                </a:solidFill>
                <a:ea typeface="游ゴシック"/>
              </a:rPr>
              <a:t>PHP , Apache </a:t>
            </a:r>
            <a:r>
              <a:rPr kumimoji="1" lang="ja-JP" altLang="en-US" sz="1600">
                <a:solidFill>
                  <a:srgbClr val="FF0000"/>
                </a:solidFill>
                <a:ea typeface="游ゴシック"/>
              </a:rPr>
              <a:t>を</a:t>
            </a:r>
            <a:br>
              <a:rPr kumimoji="1" lang="en-US" altLang="ja-JP" sz="1600" dirty="0">
                <a:solidFill>
                  <a:srgbClr val="FF0000"/>
                </a:solidFill>
              </a:rPr>
            </a:br>
            <a:r>
              <a:rPr kumimoji="1" lang="ja-JP" altLang="en-US" sz="1600" dirty="0">
                <a:solidFill>
                  <a:srgbClr val="FF0000"/>
                </a:solidFill>
                <a:ea typeface="游ゴシック"/>
              </a:rPr>
              <a:t>選んで下さい。</a:t>
            </a:r>
            <a:endParaRPr kumimoji="1" lang="ja-JP" altLang="en-US" sz="1600" dirty="0">
              <a:ea typeface="游ゴシック"/>
            </a:endParaRPr>
          </a:p>
        </p:txBody>
      </p:sp>
    </p:spTree>
    <p:extLst>
      <p:ext uri="{BB962C8B-B14F-4D97-AF65-F5344CB8AC3E}">
        <p14:creationId xmlns:p14="http://schemas.microsoft.com/office/powerpoint/2010/main" val="73137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D00183-3F22-49E6-BB19-D201D4EC35DF}"/>
              </a:ext>
            </a:extLst>
          </p:cNvPr>
          <p:cNvSpPr>
            <a:spLocks noGrp="1"/>
          </p:cNvSpPr>
          <p:nvPr>
            <p:ph type="title"/>
          </p:nvPr>
        </p:nvSpPr>
        <p:spPr/>
        <p:txBody>
          <a:bodyPr/>
          <a:lstStyle/>
          <a:p>
            <a:endParaRPr kumimoji="1" lang="ja-JP" altLang="en-US"/>
          </a:p>
        </p:txBody>
      </p:sp>
      <p:pic>
        <p:nvPicPr>
          <p:cNvPr id="5" name="コンテンツ プレースホルダー 4" descr="グラフィカル ユーザー インターフェイス, テキスト, アプリケーション&#10;&#10;自動的に生成された説明">
            <a:extLst>
              <a:ext uri="{FF2B5EF4-FFF2-40B4-BE49-F238E27FC236}">
                <a16:creationId xmlns:a16="http://schemas.microsoft.com/office/drawing/2014/main" id="{5CB3711F-9F6F-465B-ADFC-E1C1317D7E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8221" y="0"/>
            <a:ext cx="7167557" cy="6972300"/>
          </a:xfrm>
        </p:spPr>
      </p:pic>
      <p:sp>
        <p:nvSpPr>
          <p:cNvPr id="6" name="吹き出し: 角を丸めた四角形 5">
            <a:extLst>
              <a:ext uri="{FF2B5EF4-FFF2-40B4-BE49-F238E27FC236}">
                <a16:creationId xmlns:a16="http://schemas.microsoft.com/office/drawing/2014/main" id="{CED4E7A1-5FBD-4E27-8B27-A601BFB45EEE}"/>
              </a:ext>
            </a:extLst>
          </p:cNvPr>
          <p:cNvSpPr/>
          <p:nvPr/>
        </p:nvSpPr>
        <p:spPr>
          <a:xfrm>
            <a:off x="4168935" y="216813"/>
            <a:ext cx="4528255" cy="769580"/>
          </a:xfrm>
          <a:prstGeom prst="wedgeRoundRectCallout">
            <a:avLst>
              <a:gd name="adj1" fmla="val -49226"/>
              <a:gd name="adj2" fmla="val 2079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800" b="1" dirty="0" err="1">
                <a:solidFill>
                  <a:srgbClr val="FF0000"/>
                </a:solidFill>
              </a:rPr>
              <a:t>Paiza</a:t>
            </a:r>
            <a:r>
              <a:rPr kumimoji="1" lang="en-US" altLang="ja-JP" sz="2800" b="1" dirty="0">
                <a:solidFill>
                  <a:srgbClr val="FF0000"/>
                </a:solidFill>
              </a:rPr>
              <a:t> Cloud </a:t>
            </a:r>
            <a:r>
              <a:rPr kumimoji="1" lang="ja-JP" altLang="en-US" sz="2800" b="1" dirty="0">
                <a:solidFill>
                  <a:srgbClr val="FF0000"/>
                </a:solidFill>
              </a:rPr>
              <a:t>の最初の画面</a:t>
            </a:r>
            <a:endParaRPr kumimoji="1" lang="ja-JP" altLang="en-US" sz="2800" b="1" dirty="0"/>
          </a:p>
        </p:txBody>
      </p:sp>
      <p:sp>
        <p:nvSpPr>
          <p:cNvPr id="7" name="吹き出し: 角を丸めた四角形 6">
            <a:extLst>
              <a:ext uri="{FF2B5EF4-FFF2-40B4-BE49-F238E27FC236}">
                <a16:creationId xmlns:a16="http://schemas.microsoft.com/office/drawing/2014/main" id="{3B87F54B-CF3C-4BDA-A2C3-D37771777A73}"/>
              </a:ext>
            </a:extLst>
          </p:cNvPr>
          <p:cNvSpPr/>
          <p:nvPr/>
        </p:nvSpPr>
        <p:spPr>
          <a:xfrm>
            <a:off x="5792475" y="2441462"/>
            <a:ext cx="1756006" cy="601603"/>
          </a:xfrm>
          <a:prstGeom prst="wedgeRoundRectCallout">
            <a:avLst>
              <a:gd name="adj1" fmla="val -77851"/>
              <a:gd name="adj2" fmla="val 40112"/>
              <a:gd name="adj3" fmla="val 16667"/>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solidFill>
                  <a:srgbClr val="00B050"/>
                </a:solidFill>
              </a:rPr>
              <a:t>作ったページを</a:t>
            </a:r>
            <a:br>
              <a:rPr kumimoji="1" lang="en-US" altLang="ja-JP" sz="1600" dirty="0">
                <a:solidFill>
                  <a:srgbClr val="00B050"/>
                </a:solidFill>
              </a:rPr>
            </a:br>
            <a:r>
              <a:rPr kumimoji="1" lang="ja-JP" altLang="en-US" sz="1600" dirty="0">
                <a:solidFill>
                  <a:srgbClr val="00B050"/>
                </a:solidFill>
              </a:rPr>
              <a:t>ブラウザで表示</a:t>
            </a:r>
          </a:p>
        </p:txBody>
      </p:sp>
      <p:sp>
        <p:nvSpPr>
          <p:cNvPr id="8" name="吹き出し: 角を丸めた四角形 7">
            <a:extLst>
              <a:ext uri="{FF2B5EF4-FFF2-40B4-BE49-F238E27FC236}">
                <a16:creationId xmlns:a16="http://schemas.microsoft.com/office/drawing/2014/main" id="{E01A1C14-FF52-421D-8C7C-3775B2D7EE3E}"/>
              </a:ext>
            </a:extLst>
          </p:cNvPr>
          <p:cNvSpPr/>
          <p:nvPr/>
        </p:nvSpPr>
        <p:spPr>
          <a:xfrm>
            <a:off x="5216658" y="1267039"/>
            <a:ext cx="2029691" cy="586715"/>
          </a:xfrm>
          <a:prstGeom prst="wedgeRoundRectCallout">
            <a:avLst>
              <a:gd name="adj1" fmla="val -71196"/>
              <a:gd name="adj2" fmla="val 46568"/>
              <a:gd name="adj3" fmla="val 16667"/>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a:solidFill>
                  <a:srgbClr val="7030A0"/>
                </a:solidFill>
              </a:rPr>
              <a:t>Web</a:t>
            </a:r>
            <a:r>
              <a:rPr kumimoji="1" lang="ja-JP" altLang="en-US" sz="1600" dirty="0">
                <a:solidFill>
                  <a:srgbClr val="7030A0"/>
                </a:solidFill>
              </a:rPr>
              <a:t>ページや</a:t>
            </a:r>
            <a:br>
              <a:rPr kumimoji="1" lang="en-US" altLang="ja-JP" sz="1600" dirty="0">
                <a:solidFill>
                  <a:srgbClr val="7030A0"/>
                </a:solidFill>
              </a:rPr>
            </a:br>
            <a:r>
              <a:rPr kumimoji="1" lang="ja-JP" altLang="en-US" sz="1600" dirty="0">
                <a:solidFill>
                  <a:srgbClr val="7030A0"/>
                </a:solidFill>
              </a:rPr>
              <a:t>プログラムを編集</a:t>
            </a:r>
          </a:p>
        </p:txBody>
      </p:sp>
      <p:pic>
        <p:nvPicPr>
          <p:cNvPr id="10" name="図 9">
            <a:extLst>
              <a:ext uri="{FF2B5EF4-FFF2-40B4-BE49-F238E27FC236}">
                <a16:creationId xmlns:a16="http://schemas.microsoft.com/office/drawing/2014/main" id="{11F98AFA-D9EE-48DA-819E-7FF4AB63BBF9}"/>
              </a:ext>
            </a:extLst>
          </p:cNvPr>
          <p:cNvPicPr>
            <a:picLocks noChangeAspect="1"/>
          </p:cNvPicPr>
          <p:nvPr/>
        </p:nvPicPr>
        <p:blipFill>
          <a:blip r:embed="rId3"/>
          <a:stretch>
            <a:fillRect/>
          </a:stretch>
        </p:blipFill>
        <p:spPr>
          <a:xfrm>
            <a:off x="3270252" y="3879841"/>
            <a:ext cx="4744581" cy="2387795"/>
          </a:xfrm>
          <a:prstGeom prst="rect">
            <a:avLst/>
          </a:prstGeom>
        </p:spPr>
      </p:pic>
      <p:sp>
        <p:nvSpPr>
          <p:cNvPr id="11" name="吹き出し: 角を丸めた四角形 10">
            <a:extLst>
              <a:ext uri="{FF2B5EF4-FFF2-40B4-BE49-F238E27FC236}">
                <a16:creationId xmlns:a16="http://schemas.microsoft.com/office/drawing/2014/main" id="{0226F341-146B-4733-A55C-9DAEF09D4E31}"/>
              </a:ext>
            </a:extLst>
          </p:cNvPr>
          <p:cNvSpPr/>
          <p:nvPr/>
        </p:nvSpPr>
        <p:spPr>
          <a:xfrm>
            <a:off x="1129166" y="4703444"/>
            <a:ext cx="1756006" cy="601603"/>
          </a:xfrm>
          <a:prstGeom prst="wedgeRoundRectCallout">
            <a:avLst>
              <a:gd name="adj1" fmla="val 84876"/>
              <a:gd name="adj2" fmla="val -5143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solidFill>
                  <a:srgbClr val="FF0000"/>
                </a:solidFill>
              </a:rPr>
              <a:t>ターミナルで</a:t>
            </a:r>
            <a:br>
              <a:rPr kumimoji="1" lang="en-US" altLang="ja-JP" sz="1600" dirty="0">
                <a:solidFill>
                  <a:srgbClr val="FF0000"/>
                </a:solidFill>
              </a:rPr>
            </a:br>
            <a:r>
              <a:rPr kumimoji="1" lang="ja-JP" altLang="en-US" sz="1600" dirty="0">
                <a:solidFill>
                  <a:srgbClr val="FF0000"/>
                </a:solidFill>
              </a:rPr>
              <a:t>サーバを操作</a:t>
            </a:r>
            <a:endParaRPr kumimoji="1" lang="ja-JP" altLang="en-US" sz="1600" dirty="0"/>
          </a:p>
        </p:txBody>
      </p:sp>
      <p:sp>
        <p:nvSpPr>
          <p:cNvPr id="12" name="楕円 11">
            <a:extLst>
              <a:ext uri="{FF2B5EF4-FFF2-40B4-BE49-F238E27FC236}">
                <a16:creationId xmlns:a16="http://schemas.microsoft.com/office/drawing/2014/main" id="{143F6197-2A89-4116-BBDB-C840979AA5A4}"/>
              </a:ext>
            </a:extLst>
          </p:cNvPr>
          <p:cNvSpPr/>
          <p:nvPr/>
        </p:nvSpPr>
        <p:spPr>
          <a:xfrm>
            <a:off x="988221" y="1782211"/>
            <a:ext cx="632761" cy="48300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EABFC211-C6FF-42E1-A9B1-17BDB6353B79}"/>
              </a:ext>
            </a:extLst>
          </p:cNvPr>
          <p:cNvCxnSpPr/>
          <p:nvPr/>
        </p:nvCxnSpPr>
        <p:spPr>
          <a:xfrm>
            <a:off x="1443491" y="2234045"/>
            <a:ext cx="1975118" cy="18080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8D547458-8304-4B75-B9BC-9709405CE387}"/>
              </a:ext>
            </a:extLst>
          </p:cNvPr>
          <p:cNvSpPr/>
          <p:nvPr/>
        </p:nvSpPr>
        <p:spPr>
          <a:xfrm>
            <a:off x="988221" y="1160417"/>
            <a:ext cx="632761" cy="483008"/>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5B8FF6F5-1070-45F0-8CAD-699524AF0CB4}"/>
              </a:ext>
            </a:extLst>
          </p:cNvPr>
          <p:cNvCxnSpPr>
            <a:cxnSpLocks/>
          </p:cNvCxnSpPr>
          <p:nvPr/>
        </p:nvCxnSpPr>
        <p:spPr>
          <a:xfrm>
            <a:off x="1595519" y="1510853"/>
            <a:ext cx="746997" cy="271358"/>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C4A40705-4042-4479-8C19-E7B3FC4F9562}"/>
              </a:ext>
            </a:extLst>
          </p:cNvPr>
          <p:cNvSpPr/>
          <p:nvPr/>
        </p:nvSpPr>
        <p:spPr>
          <a:xfrm>
            <a:off x="988221" y="2349758"/>
            <a:ext cx="632761" cy="48300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18B2CE7C-EBF4-44B1-A442-B7400CBED0DB}"/>
              </a:ext>
            </a:extLst>
          </p:cNvPr>
          <p:cNvCxnSpPr>
            <a:cxnSpLocks/>
            <a:stCxn id="18" idx="6"/>
          </p:cNvCxnSpPr>
          <p:nvPr/>
        </p:nvCxnSpPr>
        <p:spPr>
          <a:xfrm>
            <a:off x="1620982" y="2591262"/>
            <a:ext cx="810068" cy="292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326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B763C1-387E-428B-8916-43D907C336B6}"/>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F628DEB3-A58F-404D-8618-C21D337A1355}"/>
              </a:ext>
            </a:extLst>
          </p:cNvPr>
          <p:cNvSpPr>
            <a:spLocks noGrp="1"/>
          </p:cNvSpPr>
          <p:nvPr>
            <p:ph idx="1"/>
          </p:nvPr>
        </p:nvSpPr>
        <p:spPr/>
        <p:txBody>
          <a:bodyPr/>
          <a:lstStyle/>
          <a:p>
            <a:endParaRPr kumimoji="1" lang="ja-JP" altLang="en-US"/>
          </a:p>
        </p:txBody>
      </p:sp>
      <p:pic>
        <p:nvPicPr>
          <p:cNvPr id="5" name="図 4">
            <a:extLst>
              <a:ext uri="{FF2B5EF4-FFF2-40B4-BE49-F238E27FC236}">
                <a16:creationId xmlns:a16="http://schemas.microsoft.com/office/drawing/2014/main" id="{BD07953B-4082-4E3D-97BC-F02290B8B6CF}"/>
              </a:ext>
            </a:extLst>
          </p:cNvPr>
          <p:cNvPicPr>
            <a:picLocks noChangeAspect="1"/>
          </p:cNvPicPr>
          <p:nvPr/>
        </p:nvPicPr>
        <p:blipFill>
          <a:blip r:embed="rId2"/>
          <a:stretch>
            <a:fillRect/>
          </a:stretch>
        </p:blipFill>
        <p:spPr>
          <a:xfrm>
            <a:off x="0" y="0"/>
            <a:ext cx="9136590" cy="6574420"/>
          </a:xfrm>
          <a:prstGeom prst="rect">
            <a:avLst/>
          </a:prstGeom>
        </p:spPr>
      </p:pic>
      <p:sp>
        <p:nvSpPr>
          <p:cNvPr id="6" name="楕円 5">
            <a:extLst>
              <a:ext uri="{FF2B5EF4-FFF2-40B4-BE49-F238E27FC236}">
                <a16:creationId xmlns:a16="http://schemas.microsoft.com/office/drawing/2014/main" id="{A346010C-F1E5-45D2-A111-576514AA57E8}"/>
              </a:ext>
            </a:extLst>
          </p:cNvPr>
          <p:cNvSpPr/>
          <p:nvPr/>
        </p:nvSpPr>
        <p:spPr>
          <a:xfrm>
            <a:off x="7410" y="3065319"/>
            <a:ext cx="803081" cy="74814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F5C8BC0A-0E47-488A-BE38-6C0285F6A896}"/>
              </a:ext>
            </a:extLst>
          </p:cNvPr>
          <p:cNvCxnSpPr>
            <a:cxnSpLocks/>
            <a:stCxn id="6" idx="7"/>
          </p:cNvCxnSpPr>
          <p:nvPr/>
        </p:nvCxnSpPr>
        <p:spPr>
          <a:xfrm flipV="1">
            <a:off x="692883" y="2400300"/>
            <a:ext cx="637153" cy="7745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四角形: 角を丸くする 13">
            <a:extLst>
              <a:ext uri="{FF2B5EF4-FFF2-40B4-BE49-F238E27FC236}">
                <a16:creationId xmlns:a16="http://schemas.microsoft.com/office/drawing/2014/main" id="{AA5826F5-D3D3-4C11-92E6-394EE83252A0}"/>
              </a:ext>
            </a:extLst>
          </p:cNvPr>
          <p:cNvSpPr/>
          <p:nvPr/>
        </p:nvSpPr>
        <p:spPr>
          <a:xfrm>
            <a:off x="1330036" y="2092850"/>
            <a:ext cx="5143500" cy="394854"/>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latin typeface="Consolas" panose="020B0609020204030204" pitchFamily="49" charset="0"/>
              </a:rPr>
              <a:t>http://tsaitoh.net/~t-saitoh/index.php</a:t>
            </a:r>
            <a:endParaRPr kumimoji="1" lang="ja-JP" altLang="en-US"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573822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852BD9-B9CC-4DF3-88B8-A1A448871B5C}"/>
              </a:ext>
            </a:extLst>
          </p:cNvPr>
          <p:cNvSpPr>
            <a:spLocks noGrp="1"/>
          </p:cNvSpPr>
          <p:nvPr>
            <p:ph type="title"/>
          </p:nvPr>
        </p:nvSpPr>
        <p:spPr>
          <a:xfrm>
            <a:off x="1443491" y="214386"/>
            <a:ext cx="6571343" cy="1049235"/>
          </a:xfrm>
        </p:spPr>
        <p:txBody>
          <a:bodyPr/>
          <a:lstStyle/>
          <a:p>
            <a:r>
              <a:rPr kumimoji="1" lang="en-US" altLang="ja-JP" dirty="0"/>
              <a:t>DNS</a:t>
            </a:r>
            <a:r>
              <a:rPr kumimoji="1" lang="ja-JP" altLang="en-US" dirty="0"/>
              <a:t>を確認してページを表示</a:t>
            </a:r>
          </a:p>
        </p:txBody>
      </p:sp>
      <p:sp>
        <p:nvSpPr>
          <p:cNvPr id="3" name="コンテンツ プレースホルダー 2">
            <a:extLst>
              <a:ext uri="{FF2B5EF4-FFF2-40B4-BE49-F238E27FC236}">
                <a16:creationId xmlns:a16="http://schemas.microsoft.com/office/drawing/2014/main" id="{4ACEF843-936E-4FE9-B427-64CA0298D1DA}"/>
              </a:ext>
            </a:extLst>
          </p:cNvPr>
          <p:cNvSpPr>
            <a:spLocks noGrp="1"/>
          </p:cNvSpPr>
          <p:nvPr>
            <p:ph idx="1"/>
          </p:nvPr>
        </p:nvSpPr>
        <p:spPr/>
        <p:txBody>
          <a:bodyPr/>
          <a:lstStyle/>
          <a:p>
            <a:endParaRPr kumimoji="1" lang="ja-JP" altLang="en-US"/>
          </a:p>
        </p:txBody>
      </p:sp>
      <p:pic>
        <p:nvPicPr>
          <p:cNvPr id="5" name="図 4">
            <a:extLst>
              <a:ext uri="{FF2B5EF4-FFF2-40B4-BE49-F238E27FC236}">
                <a16:creationId xmlns:a16="http://schemas.microsoft.com/office/drawing/2014/main" id="{62BE34CD-6745-46B1-AC07-AD298B7356E0}"/>
              </a:ext>
            </a:extLst>
          </p:cNvPr>
          <p:cNvPicPr>
            <a:picLocks noChangeAspect="1"/>
          </p:cNvPicPr>
          <p:nvPr/>
        </p:nvPicPr>
        <p:blipFill>
          <a:blip r:embed="rId2"/>
          <a:stretch>
            <a:fillRect/>
          </a:stretch>
        </p:blipFill>
        <p:spPr>
          <a:xfrm>
            <a:off x="89862" y="1017751"/>
            <a:ext cx="8964276" cy="5725324"/>
          </a:xfrm>
          <a:prstGeom prst="rect">
            <a:avLst/>
          </a:prstGeom>
        </p:spPr>
      </p:pic>
      <p:sp>
        <p:nvSpPr>
          <p:cNvPr id="6" name="楕円 5">
            <a:extLst>
              <a:ext uri="{FF2B5EF4-FFF2-40B4-BE49-F238E27FC236}">
                <a16:creationId xmlns:a16="http://schemas.microsoft.com/office/drawing/2014/main" id="{56CB37DD-1071-4A59-A184-AF51421B676B}"/>
              </a:ext>
            </a:extLst>
          </p:cNvPr>
          <p:cNvSpPr/>
          <p:nvPr/>
        </p:nvSpPr>
        <p:spPr>
          <a:xfrm>
            <a:off x="7410" y="3065319"/>
            <a:ext cx="803081" cy="74814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E732B675-0820-4E97-B862-B0AFBACD16FC}"/>
              </a:ext>
            </a:extLst>
          </p:cNvPr>
          <p:cNvCxnSpPr>
            <a:cxnSpLocks/>
            <a:stCxn id="6" idx="7"/>
          </p:cNvCxnSpPr>
          <p:nvPr/>
        </p:nvCxnSpPr>
        <p:spPr>
          <a:xfrm flipV="1">
            <a:off x="692883" y="2731626"/>
            <a:ext cx="545608" cy="4432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吹き出し: 角を丸めた四角形 8">
            <a:extLst>
              <a:ext uri="{FF2B5EF4-FFF2-40B4-BE49-F238E27FC236}">
                <a16:creationId xmlns:a16="http://schemas.microsoft.com/office/drawing/2014/main" id="{7F8E0DF1-60CD-4F2D-BA2D-513473AB9DF6}"/>
              </a:ext>
            </a:extLst>
          </p:cNvPr>
          <p:cNvSpPr/>
          <p:nvPr/>
        </p:nvSpPr>
        <p:spPr>
          <a:xfrm>
            <a:off x="3503802" y="1492902"/>
            <a:ext cx="3664271" cy="818166"/>
          </a:xfrm>
          <a:prstGeom prst="wedgeRoundRectCallout">
            <a:avLst>
              <a:gd name="adj1" fmla="val -41681"/>
              <a:gd name="adj2" fmla="val 9352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err="1">
                <a:solidFill>
                  <a:schemeClr val="tx1"/>
                </a:solidFill>
              </a:rPr>
              <a:t>nslookup</a:t>
            </a:r>
            <a:r>
              <a:rPr kumimoji="1" lang="en-US" altLang="ja-JP" sz="1600" dirty="0">
                <a:solidFill>
                  <a:schemeClr val="tx1"/>
                </a:solidFill>
              </a:rPr>
              <a:t> </a:t>
            </a:r>
            <a:r>
              <a:rPr kumimoji="1" lang="ja-JP" altLang="en-US" sz="1600" dirty="0">
                <a:solidFill>
                  <a:schemeClr val="tx1"/>
                </a:solidFill>
              </a:rPr>
              <a:t>は</a:t>
            </a:r>
            <a:r>
              <a:rPr kumimoji="1" lang="en-US" altLang="ja-JP" sz="1600" dirty="0">
                <a:solidFill>
                  <a:schemeClr val="tx1"/>
                </a:solidFill>
              </a:rPr>
              <a:t>DNS</a:t>
            </a:r>
            <a:r>
              <a:rPr kumimoji="1" lang="ja-JP" altLang="en-US" sz="1600" dirty="0">
                <a:solidFill>
                  <a:schemeClr val="tx1"/>
                </a:solidFill>
              </a:rPr>
              <a:t>にコンピュータ名を</a:t>
            </a:r>
            <a:br>
              <a:rPr kumimoji="1" lang="en-US" altLang="ja-JP" sz="1600" dirty="0">
                <a:solidFill>
                  <a:schemeClr val="tx1"/>
                </a:solidFill>
              </a:rPr>
            </a:br>
            <a:r>
              <a:rPr kumimoji="1" lang="ja-JP" altLang="en-US" sz="1600" dirty="0">
                <a:solidFill>
                  <a:schemeClr val="tx1"/>
                </a:solidFill>
              </a:rPr>
              <a:t>問い合わせるコマンド</a:t>
            </a:r>
            <a:endParaRPr kumimoji="1" lang="en-US" altLang="ja-JP" sz="1600" dirty="0">
              <a:solidFill>
                <a:srgbClr val="FF0000"/>
              </a:solidFill>
            </a:endParaRPr>
          </a:p>
        </p:txBody>
      </p:sp>
      <p:sp>
        <p:nvSpPr>
          <p:cNvPr id="10" name="楕円 9">
            <a:extLst>
              <a:ext uri="{FF2B5EF4-FFF2-40B4-BE49-F238E27FC236}">
                <a16:creationId xmlns:a16="http://schemas.microsoft.com/office/drawing/2014/main" id="{EAD16B7A-C690-4223-B14B-ADD5D9A8680A}"/>
              </a:ext>
            </a:extLst>
          </p:cNvPr>
          <p:cNvSpPr/>
          <p:nvPr/>
        </p:nvSpPr>
        <p:spPr>
          <a:xfrm>
            <a:off x="2351735" y="1062974"/>
            <a:ext cx="610611" cy="5021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E3A8168B-1DEE-49F9-9076-FFAE75D16520}"/>
              </a:ext>
            </a:extLst>
          </p:cNvPr>
          <p:cNvCxnSpPr>
            <a:cxnSpLocks/>
          </p:cNvCxnSpPr>
          <p:nvPr/>
        </p:nvCxnSpPr>
        <p:spPr>
          <a:xfrm>
            <a:off x="3139513" y="2862494"/>
            <a:ext cx="455833" cy="158127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楕円 13">
            <a:extLst>
              <a:ext uri="{FF2B5EF4-FFF2-40B4-BE49-F238E27FC236}">
                <a16:creationId xmlns:a16="http://schemas.microsoft.com/office/drawing/2014/main" id="{11B3B9A5-F8DC-4022-9297-C0DD9BB9BFE5}"/>
              </a:ext>
            </a:extLst>
          </p:cNvPr>
          <p:cNvSpPr/>
          <p:nvPr/>
        </p:nvSpPr>
        <p:spPr>
          <a:xfrm>
            <a:off x="1870364" y="3927765"/>
            <a:ext cx="1370003" cy="37407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A9292A90-FE6A-47F6-856B-805E2827D266}"/>
              </a:ext>
            </a:extLst>
          </p:cNvPr>
          <p:cNvSpPr/>
          <p:nvPr/>
        </p:nvSpPr>
        <p:spPr>
          <a:xfrm>
            <a:off x="3240367" y="4845450"/>
            <a:ext cx="3664271" cy="322676"/>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latin typeface="Consolas" panose="020B0609020204030204" pitchFamily="49" charset="0"/>
              </a:rPr>
              <a:t>http://64.33.3.150/</a:t>
            </a:r>
            <a:endParaRPr kumimoji="1" lang="ja-JP" altLang="en-US" dirty="0">
              <a:solidFill>
                <a:srgbClr val="FF0000"/>
              </a:solidFill>
              <a:latin typeface="Consolas" panose="020B0609020204030204" pitchFamily="49" charset="0"/>
            </a:endParaRPr>
          </a:p>
        </p:txBody>
      </p:sp>
      <p:sp>
        <p:nvSpPr>
          <p:cNvPr id="16" name="吹き出し: 角を丸めた四角形 15">
            <a:extLst>
              <a:ext uri="{FF2B5EF4-FFF2-40B4-BE49-F238E27FC236}">
                <a16:creationId xmlns:a16="http://schemas.microsoft.com/office/drawing/2014/main" id="{620CEC2A-4500-4872-8E46-0D6E983C046D}"/>
              </a:ext>
            </a:extLst>
          </p:cNvPr>
          <p:cNvSpPr/>
          <p:nvPr/>
        </p:nvSpPr>
        <p:spPr>
          <a:xfrm>
            <a:off x="5335937" y="3625602"/>
            <a:ext cx="3070007" cy="818166"/>
          </a:xfrm>
          <a:prstGeom prst="wedgeRoundRectCallout">
            <a:avLst>
              <a:gd name="adj1" fmla="val -41681"/>
              <a:gd name="adj2" fmla="val 9352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a:solidFill>
                  <a:schemeClr val="tx1"/>
                </a:solidFill>
              </a:rPr>
              <a:t>DNS</a:t>
            </a:r>
            <a:r>
              <a:rPr kumimoji="1" lang="ja-JP" altLang="en-US" sz="1600" dirty="0">
                <a:solidFill>
                  <a:schemeClr val="tx1"/>
                </a:solidFill>
              </a:rPr>
              <a:t>で調べた</a:t>
            </a:r>
            <a:r>
              <a:rPr kumimoji="1" lang="en-US" altLang="ja-JP" sz="1600" dirty="0">
                <a:solidFill>
                  <a:schemeClr val="tx1"/>
                </a:solidFill>
              </a:rPr>
              <a:t>IP</a:t>
            </a:r>
            <a:r>
              <a:rPr kumimoji="1" lang="ja-JP" altLang="en-US" sz="1600" dirty="0">
                <a:solidFill>
                  <a:schemeClr val="tx1"/>
                </a:solidFill>
              </a:rPr>
              <a:t>アドレスで</a:t>
            </a:r>
            <a:br>
              <a:rPr kumimoji="1" lang="en-US" altLang="ja-JP" sz="1600" dirty="0">
                <a:solidFill>
                  <a:schemeClr val="tx1"/>
                </a:solidFill>
              </a:rPr>
            </a:br>
            <a:r>
              <a:rPr kumimoji="1" lang="en-US" altLang="ja-JP" sz="1600" dirty="0">
                <a:solidFill>
                  <a:schemeClr val="tx1"/>
                </a:solidFill>
              </a:rPr>
              <a:t>Web</a:t>
            </a:r>
            <a:r>
              <a:rPr kumimoji="1" lang="ja-JP" altLang="en-US" sz="1600" dirty="0">
                <a:solidFill>
                  <a:schemeClr val="tx1"/>
                </a:solidFill>
              </a:rPr>
              <a:t>ページを表示</a:t>
            </a:r>
            <a:endParaRPr kumimoji="1" lang="en-US" altLang="ja-JP" sz="1600" dirty="0">
              <a:solidFill>
                <a:srgbClr val="FF0000"/>
              </a:solidFill>
            </a:endParaRPr>
          </a:p>
        </p:txBody>
      </p:sp>
      <p:cxnSp>
        <p:nvCxnSpPr>
          <p:cNvPr id="17" name="直線矢印コネクタ 16">
            <a:extLst>
              <a:ext uri="{FF2B5EF4-FFF2-40B4-BE49-F238E27FC236}">
                <a16:creationId xmlns:a16="http://schemas.microsoft.com/office/drawing/2014/main" id="{7A13A485-D600-4FFA-86E7-1E74B0D0438F}"/>
              </a:ext>
            </a:extLst>
          </p:cNvPr>
          <p:cNvCxnSpPr>
            <a:cxnSpLocks/>
          </p:cNvCxnSpPr>
          <p:nvPr/>
        </p:nvCxnSpPr>
        <p:spPr>
          <a:xfrm>
            <a:off x="2694759" y="4301838"/>
            <a:ext cx="545608" cy="5436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38CC7A5C-0B9A-494C-84A4-726B19636835}"/>
              </a:ext>
            </a:extLst>
          </p:cNvPr>
          <p:cNvCxnSpPr/>
          <p:nvPr/>
        </p:nvCxnSpPr>
        <p:spPr>
          <a:xfrm>
            <a:off x="1491087" y="2793972"/>
            <a:ext cx="19111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D28A9BC6-D7A3-4E50-AD6B-E6F47C656E44}"/>
              </a:ext>
            </a:extLst>
          </p:cNvPr>
          <p:cNvCxnSpPr>
            <a:cxnSpLocks/>
          </p:cNvCxnSpPr>
          <p:nvPr/>
        </p:nvCxnSpPr>
        <p:spPr>
          <a:xfrm>
            <a:off x="2765437" y="1556187"/>
            <a:ext cx="288145" cy="10111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09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3B0AC4-2F6A-4E23-B8DD-E9258F6997BD}"/>
              </a:ext>
            </a:extLst>
          </p:cNvPr>
          <p:cNvSpPr>
            <a:spLocks noGrp="1"/>
          </p:cNvSpPr>
          <p:nvPr>
            <p:ph type="title"/>
          </p:nvPr>
        </p:nvSpPr>
        <p:spPr/>
        <p:txBody>
          <a:bodyPr>
            <a:normAutofit fontScale="90000"/>
          </a:bodyPr>
          <a:lstStyle/>
          <a:p>
            <a:r>
              <a:rPr lang="ja-JP" altLang="en-US" dirty="0"/>
              <a:t>自己紹介</a:t>
            </a:r>
            <a:br>
              <a:rPr lang="en-US" altLang="ja-JP" dirty="0"/>
            </a:br>
            <a:r>
              <a:rPr kumimoji="1" lang="ja-JP" altLang="en-US" sz="2000" dirty="0"/>
              <a:t>福井工業高等専門学校　電子情報工学科</a:t>
            </a:r>
            <a:r>
              <a:rPr kumimoji="1" lang="ja-JP" altLang="en-US" dirty="0"/>
              <a:t> 斉藤 徹</a:t>
            </a:r>
            <a:br>
              <a:rPr kumimoji="1" lang="en-US" altLang="ja-JP" dirty="0"/>
            </a:br>
            <a:endParaRPr kumimoji="1" lang="ja-JP" altLang="en-US" dirty="0"/>
          </a:p>
        </p:txBody>
      </p:sp>
      <p:sp>
        <p:nvSpPr>
          <p:cNvPr id="3" name="コンテンツ プレースホルダー 2">
            <a:extLst>
              <a:ext uri="{FF2B5EF4-FFF2-40B4-BE49-F238E27FC236}">
                <a16:creationId xmlns:a16="http://schemas.microsoft.com/office/drawing/2014/main" id="{02710C78-7B6B-4EF5-837D-D450B57BA841}"/>
              </a:ext>
            </a:extLst>
          </p:cNvPr>
          <p:cNvSpPr>
            <a:spLocks noGrp="1"/>
          </p:cNvSpPr>
          <p:nvPr>
            <p:ph idx="1"/>
          </p:nvPr>
        </p:nvSpPr>
        <p:spPr/>
        <p:txBody>
          <a:bodyPr>
            <a:normAutofit fontScale="85000" lnSpcReduction="20000"/>
          </a:bodyPr>
          <a:lstStyle/>
          <a:p>
            <a:r>
              <a:rPr lang="en-US" altLang="ja-JP" dirty="0"/>
              <a:t>1990 </a:t>
            </a:r>
            <a:r>
              <a:rPr lang="ja-JP" altLang="en-US" dirty="0"/>
              <a:t>頃   パソコン通信にはまる</a:t>
            </a:r>
            <a:r>
              <a:rPr lang="en-US" altLang="ja-JP" dirty="0"/>
              <a:t>...</a:t>
            </a:r>
          </a:p>
          <a:p>
            <a:r>
              <a:rPr kumimoji="1" lang="en-US" altLang="ja-JP" dirty="0"/>
              <a:t>1995</a:t>
            </a:r>
            <a:r>
              <a:rPr lang="ja-JP" altLang="en-US" dirty="0"/>
              <a:t>年    福井高専のホームページを立ち上げ</a:t>
            </a:r>
            <a:br>
              <a:rPr lang="en-US" altLang="ja-JP" dirty="0"/>
            </a:br>
            <a:r>
              <a:rPr lang="en-US" altLang="ja-JP" dirty="0"/>
              <a:t>		Windows 95 </a:t>
            </a:r>
            <a:r>
              <a:rPr lang="ja-JP" altLang="en-US" dirty="0"/>
              <a:t>インターネットの普及開始</a:t>
            </a:r>
            <a:endParaRPr lang="en-US" altLang="ja-JP" dirty="0"/>
          </a:p>
          <a:p>
            <a:r>
              <a:rPr lang="en-US" altLang="ja-JP" dirty="0"/>
              <a:t>2003</a:t>
            </a:r>
            <a:r>
              <a:rPr lang="ja-JP" altLang="en-US" dirty="0"/>
              <a:t>年～ </a:t>
            </a:r>
            <a:r>
              <a:rPr lang="en-US" altLang="ja-JP" dirty="0"/>
              <a:t>BLOG </a:t>
            </a:r>
            <a:r>
              <a:rPr lang="ja-JP" altLang="en-US" dirty="0"/>
              <a:t>で情報発信</a:t>
            </a:r>
            <a:endParaRPr lang="en-US" altLang="ja-JP" dirty="0"/>
          </a:p>
          <a:p>
            <a:r>
              <a:rPr lang="en-US" altLang="ja-JP" dirty="0"/>
              <a:t>2006</a:t>
            </a:r>
            <a:r>
              <a:rPr lang="ja-JP" altLang="en-US" dirty="0"/>
              <a:t>年～現在 丹南地区緊急連絡システム運用</a:t>
            </a:r>
            <a:endParaRPr lang="en-US" altLang="ja-JP" dirty="0"/>
          </a:p>
          <a:p>
            <a:r>
              <a:rPr lang="ja-JP" altLang="en-US" dirty="0"/>
              <a:t>その他</a:t>
            </a:r>
            <a:endParaRPr lang="en-US" altLang="ja-JP" dirty="0"/>
          </a:p>
          <a:p>
            <a:pPr lvl="1"/>
            <a:r>
              <a:rPr lang="en-US" altLang="ja-JP" dirty="0">
                <a:hlinkClick r:id="rId2"/>
              </a:rPr>
              <a:t>https://tsaitoh.net/</a:t>
            </a:r>
            <a:endParaRPr lang="en-US" altLang="ja-JP" dirty="0"/>
          </a:p>
          <a:p>
            <a:pPr lvl="1"/>
            <a:r>
              <a:rPr lang="en-US" altLang="ja-JP" dirty="0">
                <a:hlinkClick r:id="rId3"/>
              </a:rPr>
              <a:t>https://twitter.com/tohrusaitoh/</a:t>
            </a:r>
            <a:r>
              <a:rPr lang="en-US" altLang="ja-JP" dirty="0"/>
              <a:t>		@TohruSaitoh</a:t>
            </a:r>
          </a:p>
          <a:p>
            <a:pPr lvl="1"/>
            <a:r>
              <a:rPr lang="en-US" altLang="ja-JP" dirty="0">
                <a:hlinkClick r:id="rId4"/>
              </a:rPr>
              <a:t>https://www.facebook.com/tsaitoh.net/</a:t>
            </a:r>
            <a:r>
              <a:rPr lang="en-US" altLang="ja-JP" dirty="0"/>
              <a:t>	Facebook</a:t>
            </a:r>
          </a:p>
          <a:p>
            <a:pPr lvl="1"/>
            <a:r>
              <a:rPr lang="en-US" altLang="ja-JP" dirty="0">
                <a:hlinkClick r:id="rId5"/>
              </a:rPr>
              <a:t>t-saitoh.net@gmail.com</a:t>
            </a:r>
            <a:r>
              <a:rPr lang="en-US" altLang="ja-JP" dirty="0"/>
              <a:t>			Google</a:t>
            </a:r>
          </a:p>
        </p:txBody>
      </p:sp>
      <p:sp>
        <p:nvSpPr>
          <p:cNvPr id="4" name="楕円 3">
            <a:extLst>
              <a:ext uri="{FF2B5EF4-FFF2-40B4-BE49-F238E27FC236}">
                <a16:creationId xmlns:a16="http://schemas.microsoft.com/office/drawing/2014/main" id="{B4D45AB8-6C37-4A48-96F0-DB7A92BDA051}"/>
              </a:ext>
            </a:extLst>
          </p:cNvPr>
          <p:cNvSpPr/>
          <p:nvPr/>
        </p:nvSpPr>
        <p:spPr>
          <a:xfrm>
            <a:off x="5162560" y="337741"/>
            <a:ext cx="609601" cy="609601"/>
          </a:xfrm>
          <a:prstGeom prst="ellipse">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Twitter">
            <a:extLst>
              <a:ext uri="{FF2B5EF4-FFF2-40B4-BE49-F238E27FC236}">
                <a16:creationId xmlns:a16="http://schemas.microsoft.com/office/drawing/2014/main" id="{7F807A50-6859-4B8C-A3C3-756D4CA584F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1143" y="33774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acebook">
            <a:extLst>
              <a:ext uri="{FF2B5EF4-FFF2-40B4-BE49-F238E27FC236}">
                <a16:creationId xmlns:a16="http://schemas.microsoft.com/office/drawing/2014/main" id="{4ED7AE76-FE05-463A-98D1-17324B101B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96852" y="33774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グーグルプラスのアイコン ぐ゜ぐるぷらすのあいこん - ico,png,icns,無料のアイコンをダウンロード">
            <a:extLst>
              <a:ext uri="{FF2B5EF4-FFF2-40B4-BE49-F238E27FC236}">
                <a16:creationId xmlns:a16="http://schemas.microsoft.com/office/drawing/2014/main" id="{F8099408-89E9-41F3-A10B-ED8AC04862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23870" y="297059"/>
            <a:ext cx="690964" cy="690964"/>
          </a:xfrm>
          <a:prstGeom prst="rect">
            <a:avLst/>
          </a:prstGeom>
          <a:noFill/>
          <a:extLst>
            <a:ext uri="{909E8E84-426E-40DD-AFC4-6F175D3DCCD1}">
              <a14:hiddenFill xmlns:a14="http://schemas.microsoft.com/office/drawing/2010/main">
                <a:solidFill>
                  <a:srgbClr val="FFFFFF"/>
                </a:solidFill>
              </a14:hiddenFill>
            </a:ext>
          </a:extLst>
        </p:spPr>
      </p:pic>
      <p:pic>
        <p:nvPicPr>
          <p:cNvPr id="6" name="グラフィックス 5" descr="男性のプロフィール 単色塗りつぶし">
            <a:extLst>
              <a:ext uri="{FF2B5EF4-FFF2-40B4-BE49-F238E27FC236}">
                <a16:creationId xmlns:a16="http://schemas.microsoft.com/office/drawing/2014/main" id="{8B021733-96A3-4041-84C2-AF5527D0BEF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1146" y="1853754"/>
            <a:ext cx="1232345" cy="1232345"/>
          </a:xfrm>
          <a:prstGeom prst="rect">
            <a:avLst/>
          </a:prstGeom>
        </p:spPr>
      </p:pic>
    </p:spTree>
    <p:extLst>
      <p:ext uri="{BB962C8B-B14F-4D97-AF65-F5344CB8AC3E}">
        <p14:creationId xmlns:p14="http://schemas.microsoft.com/office/powerpoint/2010/main" val="2170087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CAE98C-36B6-45AB-918B-0D6D70F21A7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E582FDE2-C5A7-4C19-9D30-D4BF2A204428}"/>
              </a:ext>
            </a:extLst>
          </p:cNvPr>
          <p:cNvSpPr>
            <a:spLocks noGrp="1"/>
          </p:cNvSpPr>
          <p:nvPr>
            <p:ph idx="1"/>
          </p:nvPr>
        </p:nvSpPr>
        <p:spPr/>
        <p:txBody>
          <a:bodyPr/>
          <a:lstStyle/>
          <a:p>
            <a:endParaRPr kumimoji="1" lang="ja-JP" altLang="en-US"/>
          </a:p>
        </p:txBody>
      </p:sp>
      <p:pic>
        <p:nvPicPr>
          <p:cNvPr id="5" name="図 4">
            <a:extLst>
              <a:ext uri="{FF2B5EF4-FFF2-40B4-BE49-F238E27FC236}">
                <a16:creationId xmlns:a16="http://schemas.microsoft.com/office/drawing/2014/main" id="{09C85AF1-7574-43EB-84F1-B1CD15EF803A}"/>
              </a:ext>
            </a:extLst>
          </p:cNvPr>
          <p:cNvPicPr>
            <a:picLocks noChangeAspect="1"/>
          </p:cNvPicPr>
          <p:nvPr/>
        </p:nvPicPr>
        <p:blipFill>
          <a:blip r:embed="rId2"/>
          <a:stretch>
            <a:fillRect/>
          </a:stretch>
        </p:blipFill>
        <p:spPr>
          <a:xfrm>
            <a:off x="0" y="0"/>
            <a:ext cx="9144000" cy="6676997"/>
          </a:xfrm>
          <a:prstGeom prst="rect">
            <a:avLst/>
          </a:prstGeom>
        </p:spPr>
      </p:pic>
      <p:sp>
        <p:nvSpPr>
          <p:cNvPr id="6" name="楕円 5">
            <a:extLst>
              <a:ext uri="{FF2B5EF4-FFF2-40B4-BE49-F238E27FC236}">
                <a16:creationId xmlns:a16="http://schemas.microsoft.com/office/drawing/2014/main" id="{34D59ECF-2B24-4C1D-AA7E-6555EF3AE84B}"/>
              </a:ext>
            </a:extLst>
          </p:cNvPr>
          <p:cNvSpPr/>
          <p:nvPr/>
        </p:nvSpPr>
        <p:spPr>
          <a:xfrm>
            <a:off x="99375" y="3241965"/>
            <a:ext cx="856589" cy="80009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35088C69-5057-40EF-829A-FA15FD70DCDB}"/>
              </a:ext>
            </a:extLst>
          </p:cNvPr>
          <p:cNvCxnSpPr>
            <a:cxnSpLocks/>
          </p:cNvCxnSpPr>
          <p:nvPr/>
        </p:nvCxnSpPr>
        <p:spPr>
          <a:xfrm>
            <a:off x="955964" y="3741039"/>
            <a:ext cx="779318" cy="2075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D7C3BC9-C4F4-4457-B81A-FD3C560B767A}"/>
              </a:ext>
            </a:extLst>
          </p:cNvPr>
          <p:cNvCxnSpPr/>
          <p:nvPr/>
        </p:nvCxnSpPr>
        <p:spPr>
          <a:xfrm>
            <a:off x="1974273" y="4010891"/>
            <a:ext cx="123651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D799AB5-D20B-4170-A88F-CB6B7169FC4B}"/>
              </a:ext>
            </a:extLst>
          </p:cNvPr>
          <p:cNvCxnSpPr>
            <a:cxnSpLocks/>
          </p:cNvCxnSpPr>
          <p:nvPr/>
        </p:nvCxnSpPr>
        <p:spPr>
          <a:xfrm>
            <a:off x="3124200" y="4246419"/>
            <a:ext cx="420139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吹き出し: 角を丸めた四角形 12">
            <a:extLst>
              <a:ext uri="{FF2B5EF4-FFF2-40B4-BE49-F238E27FC236}">
                <a16:creationId xmlns:a16="http://schemas.microsoft.com/office/drawing/2014/main" id="{DDEE10FE-F217-4AC6-98FB-4B13C40E836A}"/>
              </a:ext>
            </a:extLst>
          </p:cNvPr>
          <p:cNvSpPr/>
          <p:nvPr/>
        </p:nvSpPr>
        <p:spPr>
          <a:xfrm>
            <a:off x="3731245" y="675411"/>
            <a:ext cx="5017900" cy="2142143"/>
          </a:xfrm>
          <a:prstGeom prst="wedgeRoundRectCallout">
            <a:avLst>
              <a:gd name="adj1" fmla="val -41681"/>
              <a:gd name="adj2" fmla="val 9352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600" dirty="0">
                <a:solidFill>
                  <a:schemeClr val="tx1"/>
                </a:solidFill>
              </a:rPr>
              <a:t>ターミナル画面では、サーバで動かす命令を入力</a:t>
            </a:r>
            <a:endParaRPr kumimoji="1" lang="en-US" altLang="ja-JP" sz="1600" dirty="0">
              <a:solidFill>
                <a:schemeClr val="tx1"/>
              </a:solidFill>
            </a:endParaRPr>
          </a:p>
          <a:p>
            <a:r>
              <a:rPr kumimoji="1" lang="en-US" altLang="ja-JP" sz="1600" dirty="0">
                <a:solidFill>
                  <a:schemeClr val="tx1"/>
                </a:solidFill>
              </a:rPr>
              <a:t>(</a:t>
            </a:r>
            <a:r>
              <a:rPr kumimoji="1" lang="ja-JP" altLang="en-US" sz="1600" dirty="0">
                <a:solidFill>
                  <a:schemeClr val="tx1"/>
                </a:solidFill>
              </a:rPr>
              <a:t>先頭の</a:t>
            </a:r>
            <a:r>
              <a:rPr kumimoji="1" lang="en-US" altLang="ja-JP" sz="1600" dirty="0">
                <a:solidFill>
                  <a:schemeClr val="tx1"/>
                </a:solidFill>
              </a:rPr>
              <a:t>$</a:t>
            </a:r>
            <a:r>
              <a:rPr kumimoji="1" lang="ja-JP" altLang="en-US" sz="1600" dirty="0">
                <a:solidFill>
                  <a:schemeClr val="tx1"/>
                </a:solidFill>
              </a:rPr>
              <a:t>は入力しなくていい</a:t>
            </a:r>
            <a:r>
              <a:rPr kumimoji="1" lang="en-US" altLang="ja-JP" sz="1600" dirty="0">
                <a:solidFill>
                  <a:schemeClr val="tx1"/>
                </a:solidFill>
              </a:rPr>
              <a:t>)</a:t>
            </a:r>
          </a:p>
          <a:p>
            <a:endParaRPr kumimoji="1" lang="en-US" altLang="ja-JP" sz="900" dirty="0">
              <a:solidFill>
                <a:schemeClr val="tx1"/>
              </a:solidFill>
            </a:endParaRPr>
          </a:p>
          <a:p>
            <a:r>
              <a:rPr kumimoji="1" lang="en-US" altLang="ja-JP" sz="1600" dirty="0">
                <a:solidFill>
                  <a:schemeClr val="tx1"/>
                </a:solidFill>
              </a:rPr>
              <a:t>Web</a:t>
            </a:r>
            <a:r>
              <a:rPr kumimoji="1" lang="ja-JP" altLang="en-US" sz="1600" dirty="0">
                <a:solidFill>
                  <a:schemeClr val="tx1"/>
                </a:solidFill>
              </a:rPr>
              <a:t>ページ用フォルダに移動して</a:t>
            </a:r>
            <a:br>
              <a:rPr kumimoji="1" lang="en-US" altLang="ja-JP" sz="1600" dirty="0">
                <a:solidFill>
                  <a:schemeClr val="tx1"/>
                </a:solidFill>
              </a:rPr>
            </a:br>
            <a:r>
              <a:rPr kumimoji="1" lang="en-US" altLang="ja-JP" sz="1600" dirty="0">
                <a:solidFill>
                  <a:schemeClr val="tx1"/>
                </a:solidFill>
              </a:rPr>
              <a:t>$</a:t>
            </a:r>
            <a:r>
              <a:rPr kumimoji="1" lang="en-US" altLang="ja-JP" sz="1600" dirty="0">
                <a:solidFill>
                  <a:srgbClr val="FF0000"/>
                </a:solidFill>
              </a:rPr>
              <a:t> cd </a:t>
            </a:r>
            <a:r>
              <a:rPr kumimoji="1" lang="en-US" altLang="ja-JP" sz="1600" dirty="0" err="1">
                <a:solidFill>
                  <a:srgbClr val="FF0000"/>
                </a:solidFill>
              </a:rPr>
              <a:t>public_html</a:t>
            </a:r>
            <a:endParaRPr kumimoji="1" lang="en-US" altLang="ja-JP" sz="1600" dirty="0">
              <a:solidFill>
                <a:srgbClr val="FF0000"/>
              </a:solidFill>
            </a:endParaRPr>
          </a:p>
          <a:p>
            <a:br>
              <a:rPr kumimoji="1" lang="en-US" altLang="ja-JP" sz="1000" dirty="0">
                <a:solidFill>
                  <a:schemeClr val="tx1"/>
                </a:solidFill>
              </a:rPr>
            </a:br>
            <a:r>
              <a:rPr kumimoji="1" lang="ja-JP" altLang="en-US" sz="1600" dirty="0">
                <a:solidFill>
                  <a:schemeClr val="tx1"/>
                </a:solidFill>
              </a:rPr>
              <a:t>この講義のサーバ用資料をまとめてダウンロード</a:t>
            </a:r>
            <a:endParaRPr kumimoji="1" lang="en-US" altLang="ja-JP" sz="1600" dirty="0">
              <a:solidFill>
                <a:schemeClr val="tx1"/>
              </a:solidFill>
            </a:endParaRPr>
          </a:p>
          <a:p>
            <a:r>
              <a:rPr kumimoji="1" lang="en-US" altLang="ja-JP" sz="1600" dirty="0">
                <a:solidFill>
                  <a:schemeClr val="tx1"/>
                </a:solidFill>
              </a:rPr>
              <a:t>$</a:t>
            </a:r>
            <a:r>
              <a:rPr kumimoji="1" lang="en-US" altLang="ja-JP" sz="1600" dirty="0">
                <a:solidFill>
                  <a:srgbClr val="FF0000"/>
                </a:solidFill>
              </a:rPr>
              <a:t> git clone https://github.com/tohrusaitoh/recp.git</a:t>
            </a:r>
          </a:p>
        </p:txBody>
      </p:sp>
      <p:sp>
        <p:nvSpPr>
          <p:cNvPr id="14" name="吹き出し: 角を丸めた四角形 13">
            <a:extLst>
              <a:ext uri="{FF2B5EF4-FFF2-40B4-BE49-F238E27FC236}">
                <a16:creationId xmlns:a16="http://schemas.microsoft.com/office/drawing/2014/main" id="{B201B1E3-A99D-41B1-964F-F68CFC090FDF}"/>
              </a:ext>
            </a:extLst>
          </p:cNvPr>
          <p:cNvSpPr/>
          <p:nvPr/>
        </p:nvSpPr>
        <p:spPr>
          <a:xfrm>
            <a:off x="200907" y="133055"/>
            <a:ext cx="4528255" cy="646984"/>
          </a:xfrm>
          <a:prstGeom prst="wedgeRoundRectCallout">
            <a:avLst>
              <a:gd name="adj1" fmla="val -49226"/>
              <a:gd name="adj2" fmla="val 20790"/>
              <a:gd name="adj3" fmla="val 16667"/>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b="1" dirty="0">
                <a:solidFill>
                  <a:schemeClr val="tx1"/>
                </a:solidFill>
              </a:rPr>
              <a:t>教材データのダウンロード</a:t>
            </a:r>
          </a:p>
        </p:txBody>
      </p:sp>
    </p:spTree>
    <p:extLst>
      <p:ext uri="{BB962C8B-B14F-4D97-AF65-F5344CB8AC3E}">
        <p14:creationId xmlns:p14="http://schemas.microsoft.com/office/powerpoint/2010/main" val="775380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8A096B-55CD-4E79-8A71-53AE89323F9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D0A474CC-96CC-4C71-A66C-072BFFAF2629}"/>
              </a:ext>
            </a:extLst>
          </p:cNvPr>
          <p:cNvSpPr>
            <a:spLocks noGrp="1"/>
          </p:cNvSpPr>
          <p:nvPr>
            <p:ph idx="1"/>
          </p:nvPr>
        </p:nvSpPr>
        <p:spPr/>
        <p:txBody>
          <a:bodyPr/>
          <a:lstStyle/>
          <a:p>
            <a:endParaRPr kumimoji="1" lang="ja-JP" altLang="en-US"/>
          </a:p>
        </p:txBody>
      </p:sp>
      <p:pic>
        <p:nvPicPr>
          <p:cNvPr id="5" name="図 4">
            <a:extLst>
              <a:ext uri="{FF2B5EF4-FFF2-40B4-BE49-F238E27FC236}">
                <a16:creationId xmlns:a16="http://schemas.microsoft.com/office/drawing/2014/main" id="{D687252C-F186-430D-B899-528F8FE938F2}"/>
              </a:ext>
            </a:extLst>
          </p:cNvPr>
          <p:cNvPicPr>
            <a:picLocks noChangeAspect="1"/>
          </p:cNvPicPr>
          <p:nvPr/>
        </p:nvPicPr>
        <p:blipFill>
          <a:blip r:embed="rId2"/>
          <a:stretch>
            <a:fillRect/>
          </a:stretch>
        </p:blipFill>
        <p:spPr>
          <a:xfrm>
            <a:off x="603075" y="0"/>
            <a:ext cx="7937850" cy="6858000"/>
          </a:xfrm>
          <a:prstGeom prst="rect">
            <a:avLst/>
          </a:prstGeom>
        </p:spPr>
      </p:pic>
      <p:sp>
        <p:nvSpPr>
          <p:cNvPr id="6" name="楕円 5">
            <a:extLst>
              <a:ext uri="{FF2B5EF4-FFF2-40B4-BE49-F238E27FC236}">
                <a16:creationId xmlns:a16="http://schemas.microsoft.com/office/drawing/2014/main" id="{5880AC61-7CE0-4E69-935E-91D834817FB1}"/>
              </a:ext>
            </a:extLst>
          </p:cNvPr>
          <p:cNvSpPr/>
          <p:nvPr/>
        </p:nvSpPr>
        <p:spPr>
          <a:xfrm>
            <a:off x="1642849" y="1734971"/>
            <a:ext cx="1121134" cy="24948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E8F17AC6-9538-48CC-860A-31B230C2BED4}"/>
              </a:ext>
            </a:extLst>
          </p:cNvPr>
          <p:cNvSpPr/>
          <p:nvPr/>
        </p:nvSpPr>
        <p:spPr>
          <a:xfrm>
            <a:off x="1992676" y="2604522"/>
            <a:ext cx="1394760" cy="35936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角を丸めた四角形 7">
            <a:extLst>
              <a:ext uri="{FF2B5EF4-FFF2-40B4-BE49-F238E27FC236}">
                <a16:creationId xmlns:a16="http://schemas.microsoft.com/office/drawing/2014/main" id="{10A68F5C-9F11-4BAB-B791-B9D4ED3A114E}"/>
              </a:ext>
            </a:extLst>
          </p:cNvPr>
          <p:cNvSpPr/>
          <p:nvPr/>
        </p:nvSpPr>
        <p:spPr>
          <a:xfrm>
            <a:off x="3060834" y="1016975"/>
            <a:ext cx="1932651" cy="646984"/>
          </a:xfrm>
          <a:prstGeom prst="wedgeRoundRectCallout">
            <a:avLst>
              <a:gd name="adj1" fmla="val -74447"/>
              <a:gd name="adj2" fmla="val 6369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solidFill>
                  <a:srgbClr val="FF0000"/>
                </a:solidFill>
              </a:rPr>
              <a:t>ダブルクリックで</a:t>
            </a:r>
            <a:br>
              <a:rPr kumimoji="1" lang="en-US" altLang="ja-JP" sz="1600" dirty="0">
                <a:solidFill>
                  <a:srgbClr val="FF0000"/>
                </a:solidFill>
              </a:rPr>
            </a:br>
            <a:r>
              <a:rPr kumimoji="1" lang="ja-JP" altLang="en-US" sz="1600" dirty="0">
                <a:solidFill>
                  <a:srgbClr val="FF0000"/>
                </a:solidFill>
              </a:rPr>
              <a:t>フォルダ内を表示</a:t>
            </a:r>
            <a:endParaRPr kumimoji="1" lang="ja-JP" altLang="en-US" sz="1600" dirty="0"/>
          </a:p>
        </p:txBody>
      </p:sp>
      <p:cxnSp>
        <p:nvCxnSpPr>
          <p:cNvPr id="9" name="直線矢印コネクタ 8">
            <a:extLst>
              <a:ext uri="{FF2B5EF4-FFF2-40B4-BE49-F238E27FC236}">
                <a16:creationId xmlns:a16="http://schemas.microsoft.com/office/drawing/2014/main" id="{28E39261-34C4-4027-AAFE-158977BEA698}"/>
              </a:ext>
            </a:extLst>
          </p:cNvPr>
          <p:cNvCxnSpPr>
            <a:cxnSpLocks/>
          </p:cNvCxnSpPr>
          <p:nvPr/>
        </p:nvCxnSpPr>
        <p:spPr>
          <a:xfrm>
            <a:off x="2325609" y="1984457"/>
            <a:ext cx="199382" cy="6200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9EBE919E-C386-4BA2-B4EB-68E3B31ABCB3}"/>
              </a:ext>
            </a:extLst>
          </p:cNvPr>
          <p:cNvCxnSpPr>
            <a:cxnSpLocks/>
          </p:cNvCxnSpPr>
          <p:nvPr/>
        </p:nvCxnSpPr>
        <p:spPr>
          <a:xfrm flipV="1">
            <a:off x="3397827" y="2524991"/>
            <a:ext cx="830025" cy="24439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EF85A201-4561-4745-8309-6C555699BB6D}"/>
              </a:ext>
            </a:extLst>
          </p:cNvPr>
          <p:cNvCxnSpPr>
            <a:cxnSpLocks/>
          </p:cNvCxnSpPr>
          <p:nvPr/>
        </p:nvCxnSpPr>
        <p:spPr>
          <a:xfrm>
            <a:off x="2690056" y="2978380"/>
            <a:ext cx="73927" cy="183261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吹き出し: 角を丸めた四角形 14">
            <a:extLst>
              <a:ext uri="{FF2B5EF4-FFF2-40B4-BE49-F238E27FC236}">
                <a16:creationId xmlns:a16="http://schemas.microsoft.com/office/drawing/2014/main" id="{733C96F1-B1C8-4498-9AEC-5EA225EBF820}"/>
              </a:ext>
            </a:extLst>
          </p:cNvPr>
          <p:cNvSpPr/>
          <p:nvPr/>
        </p:nvSpPr>
        <p:spPr>
          <a:xfrm>
            <a:off x="5413693" y="921664"/>
            <a:ext cx="1932651" cy="932091"/>
          </a:xfrm>
          <a:prstGeom prst="wedgeRoundRectCallout">
            <a:avLst>
              <a:gd name="adj1" fmla="val -161546"/>
              <a:gd name="adj2" fmla="val 123646"/>
              <a:gd name="adj3" fmla="val 16667"/>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solidFill>
                  <a:srgbClr val="0070C0"/>
                </a:solidFill>
              </a:rPr>
              <a:t>ファイルを選んで</a:t>
            </a:r>
            <a:endParaRPr kumimoji="1" lang="en-US" altLang="ja-JP" sz="1600" dirty="0">
              <a:solidFill>
                <a:srgbClr val="0070C0"/>
              </a:solidFill>
            </a:endParaRPr>
          </a:p>
          <a:p>
            <a:pPr algn="ctr"/>
            <a:r>
              <a:rPr kumimoji="1" lang="ja-JP" altLang="en-US" sz="1600" dirty="0">
                <a:solidFill>
                  <a:srgbClr val="0070C0"/>
                </a:solidFill>
              </a:rPr>
              <a:t>右クリックで</a:t>
            </a:r>
            <a:endParaRPr kumimoji="1" lang="en-US" altLang="ja-JP" sz="1600" dirty="0">
              <a:solidFill>
                <a:srgbClr val="0070C0"/>
              </a:solidFill>
            </a:endParaRPr>
          </a:p>
          <a:p>
            <a:pPr algn="ctr"/>
            <a:r>
              <a:rPr kumimoji="1" lang="ja-JP" altLang="en-US" sz="1600" dirty="0">
                <a:solidFill>
                  <a:srgbClr val="0070C0"/>
                </a:solidFill>
              </a:rPr>
              <a:t>「開く」を選ぶ</a:t>
            </a:r>
          </a:p>
        </p:txBody>
      </p:sp>
      <p:sp>
        <p:nvSpPr>
          <p:cNvPr id="16" name="吹き出し: 角を丸めた四角形 15">
            <a:extLst>
              <a:ext uri="{FF2B5EF4-FFF2-40B4-BE49-F238E27FC236}">
                <a16:creationId xmlns:a16="http://schemas.microsoft.com/office/drawing/2014/main" id="{274CA95F-2229-446B-87F9-825F769CC9D9}"/>
              </a:ext>
            </a:extLst>
          </p:cNvPr>
          <p:cNvSpPr/>
          <p:nvPr/>
        </p:nvSpPr>
        <p:spPr>
          <a:xfrm>
            <a:off x="201665" y="3489905"/>
            <a:ext cx="2123944" cy="808413"/>
          </a:xfrm>
          <a:prstGeom prst="wedgeRoundRectCallout">
            <a:avLst>
              <a:gd name="adj1" fmla="val 47891"/>
              <a:gd name="adj2" fmla="val -107638"/>
              <a:gd name="adj3" fmla="val 16667"/>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solidFill>
                  <a:srgbClr val="7030A0"/>
                </a:solidFill>
              </a:rPr>
              <a:t>右クリックで</a:t>
            </a:r>
            <a:endParaRPr kumimoji="1" lang="en-US" altLang="ja-JP" sz="1600" dirty="0">
              <a:solidFill>
                <a:srgbClr val="7030A0"/>
              </a:solidFill>
            </a:endParaRPr>
          </a:p>
          <a:p>
            <a:pPr algn="ctr"/>
            <a:r>
              <a:rPr kumimoji="1" lang="ja-JP" altLang="en-US" sz="1600" dirty="0">
                <a:solidFill>
                  <a:srgbClr val="7030A0"/>
                </a:solidFill>
              </a:rPr>
              <a:t>「ブラウザで開く」</a:t>
            </a:r>
            <a:endParaRPr kumimoji="1" lang="en-US" altLang="ja-JP" sz="1600" dirty="0">
              <a:solidFill>
                <a:srgbClr val="7030A0"/>
              </a:solidFill>
            </a:endParaRPr>
          </a:p>
          <a:p>
            <a:pPr algn="ctr"/>
            <a:r>
              <a:rPr kumimoji="1" lang="ja-JP" altLang="en-US" sz="1600" dirty="0">
                <a:solidFill>
                  <a:srgbClr val="7030A0"/>
                </a:solidFill>
              </a:rPr>
              <a:t>を選ぶ</a:t>
            </a:r>
          </a:p>
        </p:txBody>
      </p:sp>
      <p:sp>
        <p:nvSpPr>
          <p:cNvPr id="17" name="吹き出し: 角を丸めた四角形 16">
            <a:extLst>
              <a:ext uri="{FF2B5EF4-FFF2-40B4-BE49-F238E27FC236}">
                <a16:creationId xmlns:a16="http://schemas.microsoft.com/office/drawing/2014/main" id="{F9817438-0227-489E-A431-8EE781A7600D}"/>
              </a:ext>
            </a:extLst>
          </p:cNvPr>
          <p:cNvSpPr/>
          <p:nvPr/>
        </p:nvSpPr>
        <p:spPr>
          <a:xfrm>
            <a:off x="6648276" y="2963889"/>
            <a:ext cx="2441834" cy="716673"/>
          </a:xfrm>
          <a:prstGeom prst="wedgeRoundRectCallout">
            <a:avLst>
              <a:gd name="adj1" fmla="val -64203"/>
              <a:gd name="adj2" fmla="val -46235"/>
              <a:gd name="adj3" fmla="val 16667"/>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solidFill>
                  <a:srgbClr val="0070C0"/>
                </a:solidFill>
              </a:rPr>
              <a:t>ファイルを編集したら</a:t>
            </a:r>
            <a:endParaRPr kumimoji="1" lang="en-US" altLang="ja-JP" sz="1600" dirty="0">
              <a:solidFill>
                <a:srgbClr val="0070C0"/>
              </a:solidFill>
            </a:endParaRPr>
          </a:p>
          <a:p>
            <a:pPr algn="ctr"/>
            <a:r>
              <a:rPr kumimoji="1" lang="ja-JP" altLang="en-US" sz="1600" dirty="0">
                <a:solidFill>
                  <a:srgbClr val="0070C0"/>
                </a:solidFill>
              </a:rPr>
              <a:t>保存を押す。</a:t>
            </a:r>
          </a:p>
        </p:txBody>
      </p:sp>
      <p:sp>
        <p:nvSpPr>
          <p:cNvPr id="18" name="吹き出し: 角を丸めた四角形 17">
            <a:extLst>
              <a:ext uri="{FF2B5EF4-FFF2-40B4-BE49-F238E27FC236}">
                <a16:creationId xmlns:a16="http://schemas.microsoft.com/office/drawing/2014/main" id="{ED6C2B73-C5F8-4E0A-8679-C62685283482}"/>
              </a:ext>
            </a:extLst>
          </p:cNvPr>
          <p:cNvSpPr/>
          <p:nvPr/>
        </p:nvSpPr>
        <p:spPr>
          <a:xfrm>
            <a:off x="4904510" y="5577999"/>
            <a:ext cx="2441834" cy="716673"/>
          </a:xfrm>
          <a:prstGeom prst="wedgeRoundRectCallout">
            <a:avLst>
              <a:gd name="adj1" fmla="val -64203"/>
              <a:gd name="adj2" fmla="val -46235"/>
              <a:gd name="adj3" fmla="val 16667"/>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solidFill>
                  <a:srgbClr val="7030A0"/>
                </a:solidFill>
              </a:rPr>
              <a:t>ブラウザで見たときの</a:t>
            </a:r>
            <a:endParaRPr kumimoji="1" lang="en-US" altLang="ja-JP" sz="1600" dirty="0">
              <a:solidFill>
                <a:srgbClr val="7030A0"/>
              </a:solidFill>
            </a:endParaRPr>
          </a:p>
          <a:p>
            <a:pPr algn="ctr"/>
            <a:r>
              <a:rPr kumimoji="1" lang="ja-JP" altLang="en-US" sz="1600" dirty="0">
                <a:solidFill>
                  <a:srgbClr val="7030A0"/>
                </a:solidFill>
              </a:rPr>
              <a:t>画面内容が確認できる</a:t>
            </a:r>
          </a:p>
        </p:txBody>
      </p:sp>
      <p:sp>
        <p:nvSpPr>
          <p:cNvPr id="19" name="吹き出し: 角を丸めた四角形 18">
            <a:extLst>
              <a:ext uri="{FF2B5EF4-FFF2-40B4-BE49-F238E27FC236}">
                <a16:creationId xmlns:a16="http://schemas.microsoft.com/office/drawing/2014/main" id="{DD751489-4F7F-4CE5-BCE0-54FFAF68B098}"/>
              </a:ext>
            </a:extLst>
          </p:cNvPr>
          <p:cNvSpPr/>
          <p:nvPr/>
        </p:nvSpPr>
        <p:spPr>
          <a:xfrm>
            <a:off x="200907" y="133055"/>
            <a:ext cx="4528255" cy="646984"/>
          </a:xfrm>
          <a:prstGeom prst="wedgeRoundRectCallout">
            <a:avLst>
              <a:gd name="adj1" fmla="val -49226"/>
              <a:gd name="adj2" fmla="val 20790"/>
              <a:gd name="adj3" fmla="val 16667"/>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400" b="1" dirty="0">
                <a:solidFill>
                  <a:schemeClr val="tx1"/>
                </a:solidFill>
              </a:rPr>
              <a:t>Web</a:t>
            </a:r>
            <a:r>
              <a:rPr kumimoji="1" lang="ja-JP" altLang="en-US" sz="2400" b="1" dirty="0">
                <a:solidFill>
                  <a:schemeClr val="tx1"/>
                </a:solidFill>
              </a:rPr>
              <a:t>ページを触ってみよう</a:t>
            </a:r>
          </a:p>
        </p:txBody>
      </p:sp>
    </p:spTree>
    <p:extLst>
      <p:ext uri="{BB962C8B-B14F-4D97-AF65-F5344CB8AC3E}">
        <p14:creationId xmlns:p14="http://schemas.microsoft.com/office/powerpoint/2010/main" val="400176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7C3D03-03EA-4C64-AF45-E4E015413975}"/>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783A959-39EF-4B3A-A7A5-AD30EF585AB3}"/>
              </a:ext>
            </a:extLst>
          </p:cNvPr>
          <p:cNvSpPr>
            <a:spLocks noGrp="1"/>
          </p:cNvSpPr>
          <p:nvPr>
            <p:ph idx="1"/>
          </p:nvPr>
        </p:nvSpPr>
        <p:spPr/>
        <p:txBody>
          <a:bodyPr/>
          <a:lstStyle/>
          <a:p>
            <a:endParaRPr kumimoji="1" lang="ja-JP" altLang="en-US"/>
          </a:p>
        </p:txBody>
      </p:sp>
      <p:pic>
        <p:nvPicPr>
          <p:cNvPr id="3074" name="Picture 2" descr="ひ＠ﾏｼｭﾏﾘｽﾄ on Twitter: &amp;quot;#風と共に去りぬ 俺的には七人の侍、2001年宇宙の旅、風と共に去りぬ 、クレイジーメキシコ大作戦、日本誕生が5大インターミッション有映画。風と共に去りぬはほんとに長くて暖かい飲み物が作れそうなくらい。… &amp;quot;">
            <a:extLst>
              <a:ext uri="{FF2B5EF4-FFF2-40B4-BE49-F238E27FC236}">
                <a16:creationId xmlns:a16="http://schemas.microsoft.com/office/drawing/2014/main" id="{1299035B-F9B4-40E2-9E1E-654BF6069B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1788"/>
            <a:ext cx="9144000" cy="619442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959559D9-477F-4704-A51A-747289A63AE6}"/>
              </a:ext>
            </a:extLst>
          </p:cNvPr>
          <p:cNvSpPr txBox="1"/>
          <p:nvPr/>
        </p:nvSpPr>
        <p:spPr>
          <a:xfrm>
            <a:off x="1693718" y="6136819"/>
            <a:ext cx="2492990" cy="369332"/>
          </a:xfrm>
          <a:prstGeom prst="rect">
            <a:avLst/>
          </a:prstGeom>
          <a:noFill/>
        </p:spPr>
        <p:txBody>
          <a:bodyPr wrap="none" rtlCol="0">
            <a:spAutoFit/>
          </a:bodyPr>
          <a:lstStyle/>
          <a:p>
            <a:r>
              <a:rPr kumimoji="1" lang="ja-JP" altLang="en-US" b="1" dirty="0">
                <a:solidFill>
                  <a:schemeClr val="bg1"/>
                </a:solidFill>
              </a:rPr>
              <a:t>引用：風と共に去りぬ</a:t>
            </a:r>
          </a:p>
        </p:txBody>
      </p:sp>
    </p:spTree>
    <p:extLst>
      <p:ext uri="{BB962C8B-B14F-4D97-AF65-F5344CB8AC3E}">
        <p14:creationId xmlns:p14="http://schemas.microsoft.com/office/powerpoint/2010/main" val="512010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7F0837-F8BE-45A0-A307-A1D33F213B31}"/>
              </a:ext>
            </a:extLst>
          </p:cNvPr>
          <p:cNvSpPr>
            <a:spLocks noGrp="1"/>
          </p:cNvSpPr>
          <p:nvPr>
            <p:ph type="title"/>
          </p:nvPr>
        </p:nvSpPr>
        <p:spPr/>
        <p:txBody>
          <a:bodyPr>
            <a:normAutofit/>
          </a:bodyPr>
          <a:lstStyle/>
          <a:p>
            <a:r>
              <a:rPr lang="ja-JP" altLang="en-US" dirty="0"/>
              <a:t>飾り気のないページを</a:t>
            </a:r>
            <a:br>
              <a:rPr lang="en-US" altLang="ja-JP" dirty="0"/>
            </a:br>
            <a:r>
              <a:rPr lang="en-US" altLang="ja-JP" dirty="0"/>
              <a:t>	</a:t>
            </a:r>
            <a:r>
              <a:rPr lang="ja-JP" altLang="en-US" dirty="0"/>
              <a:t>デコってみよう。</a:t>
            </a:r>
            <a:endParaRPr kumimoji="1" lang="ja-JP" altLang="en-US" dirty="0"/>
          </a:p>
        </p:txBody>
      </p:sp>
      <p:sp>
        <p:nvSpPr>
          <p:cNvPr id="3" name="コンテンツ プレースホルダー 2">
            <a:extLst>
              <a:ext uri="{FF2B5EF4-FFF2-40B4-BE49-F238E27FC236}">
                <a16:creationId xmlns:a16="http://schemas.microsoft.com/office/drawing/2014/main" id="{04F5B614-A196-408E-8E56-4685AF29B2FD}"/>
              </a:ext>
            </a:extLst>
          </p:cNvPr>
          <p:cNvSpPr>
            <a:spLocks noGrp="1"/>
          </p:cNvSpPr>
          <p:nvPr>
            <p:ph idx="1"/>
          </p:nvPr>
        </p:nvSpPr>
        <p:spPr/>
        <p:txBody>
          <a:bodyPr/>
          <a:lstStyle/>
          <a:p>
            <a:r>
              <a:rPr kumimoji="1" lang="ja-JP" altLang="en-US" dirty="0"/>
              <a:t>お買い物ページの基本から</a:t>
            </a:r>
            <a:endParaRPr kumimoji="1" lang="en-US" altLang="ja-JP" dirty="0"/>
          </a:p>
          <a:p>
            <a:r>
              <a:rPr lang="ja-JP" altLang="en-US" dirty="0"/>
              <a:t>基本的なタグ</a:t>
            </a:r>
            <a:endParaRPr lang="en-US" altLang="ja-JP" dirty="0"/>
          </a:p>
          <a:p>
            <a:r>
              <a:rPr kumimoji="1" lang="ja-JP" altLang="en-US" dirty="0"/>
              <a:t>スタイルシート</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352377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B54D5898-54CE-49DE-BE10-1330D52CD3E2}"/>
              </a:ext>
            </a:extLst>
          </p:cNvPr>
          <p:cNvSpPr/>
          <p:nvPr/>
        </p:nvSpPr>
        <p:spPr>
          <a:xfrm>
            <a:off x="3720267" y="2015733"/>
            <a:ext cx="5225246" cy="4635803"/>
          </a:xfrm>
          <a:prstGeom prst="roundRect">
            <a:avLst>
              <a:gd name="adj" fmla="val 4289"/>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1283C12E-5B18-441D-9B61-1A78BA9ED3A7}"/>
              </a:ext>
            </a:extLst>
          </p:cNvPr>
          <p:cNvSpPr/>
          <p:nvPr/>
        </p:nvSpPr>
        <p:spPr>
          <a:xfrm>
            <a:off x="4114799" y="4828673"/>
            <a:ext cx="4524375" cy="1834886"/>
          </a:xfrm>
          <a:prstGeom prst="roundRect">
            <a:avLst>
              <a:gd name="adj" fmla="val 4029"/>
            </a:avLst>
          </a:prstGeom>
          <a:solidFill>
            <a:srgbClr val="FFE49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F74FFF1C-CF94-492C-8942-8F9D5CC84CD1}"/>
              </a:ext>
            </a:extLst>
          </p:cNvPr>
          <p:cNvSpPr/>
          <p:nvPr/>
        </p:nvSpPr>
        <p:spPr>
          <a:xfrm>
            <a:off x="4114800" y="3733800"/>
            <a:ext cx="4524375" cy="895350"/>
          </a:xfrm>
          <a:prstGeom prst="roundRect">
            <a:avLst>
              <a:gd name="adj" fmla="val 9220"/>
            </a:avLst>
          </a:prstGeom>
          <a:solidFill>
            <a:srgbClr val="FFFF9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5A30CC5-B8B3-4634-9D2F-F212C158E0DE}"/>
              </a:ext>
            </a:extLst>
          </p:cNvPr>
          <p:cNvSpPr>
            <a:spLocks noGrp="1"/>
          </p:cNvSpPr>
          <p:nvPr>
            <p:ph type="title"/>
          </p:nvPr>
        </p:nvSpPr>
        <p:spPr/>
        <p:txBody>
          <a:bodyPr/>
          <a:lstStyle/>
          <a:p>
            <a:r>
              <a:rPr kumimoji="1" lang="ja-JP" altLang="en-US" dirty="0"/>
              <a:t>お買い物ページの基本から</a:t>
            </a:r>
            <a:br>
              <a:rPr kumimoji="1" lang="en-US" altLang="ja-JP" dirty="0"/>
            </a:br>
            <a:endParaRPr kumimoji="1" lang="ja-JP" altLang="en-US" dirty="0"/>
          </a:p>
        </p:txBody>
      </p:sp>
      <p:grpSp>
        <p:nvGrpSpPr>
          <p:cNvPr id="7" name="グループ化 6">
            <a:extLst>
              <a:ext uri="{FF2B5EF4-FFF2-40B4-BE49-F238E27FC236}">
                <a16:creationId xmlns:a16="http://schemas.microsoft.com/office/drawing/2014/main" id="{DA13FCA1-76A8-4D24-90DC-2943F0E8DD6E}"/>
              </a:ext>
            </a:extLst>
          </p:cNvPr>
          <p:cNvGrpSpPr/>
          <p:nvPr/>
        </p:nvGrpSpPr>
        <p:grpSpPr>
          <a:xfrm>
            <a:off x="602514" y="2015733"/>
            <a:ext cx="3107459" cy="4647827"/>
            <a:chOff x="602514" y="2015733"/>
            <a:chExt cx="3107459" cy="4647827"/>
          </a:xfrm>
        </p:grpSpPr>
        <p:pic>
          <p:nvPicPr>
            <p:cNvPr id="5" name="図 4">
              <a:extLst>
                <a:ext uri="{FF2B5EF4-FFF2-40B4-BE49-F238E27FC236}">
                  <a16:creationId xmlns:a16="http://schemas.microsoft.com/office/drawing/2014/main" id="{15B9930E-2C72-426F-AB10-FC0FA0841D9F}"/>
                </a:ext>
              </a:extLst>
            </p:cNvPr>
            <p:cNvPicPr>
              <a:picLocks noChangeAspect="1"/>
            </p:cNvPicPr>
            <p:nvPr/>
          </p:nvPicPr>
          <p:blipFill rotWithShape="1">
            <a:blip r:embed="rId2"/>
            <a:srcRect t="16668" r="35236" b="2755"/>
            <a:stretch/>
          </p:blipFill>
          <p:spPr>
            <a:xfrm>
              <a:off x="602514" y="2015733"/>
              <a:ext cx="3097165" cy="4398380"/>
            </a:xfrm>
            <a:prstGeom prst="rect">
              <a:avLst/>
            </a:prstGeom>
          </p:spPr>
        </p:pic>
        <p:sp>
          <p:nvSpPr>
            <p:cNvPr id="6" name="テキスト ボックス 5">
              <a:extLst>
                <a:ext uri="{FF2B5EF4-FFF2-40B4-BE49-F238E27FC236}">
                  <a16:creationId xmlns:a16="http://schemas.microsoft.com/office/drawing/2014/main" id="{A0E0FF82-067A-4439-99F8-59B51DA90D0D}"/>
                </a:ext>
              </a:extLst>
            </p:cNvPr>
            <p:cNvSpPr txBox="1"/>
            <p:nvPr/>
          </p:nvSpPr>
          <p:spPr>
            <a:xfrm>
              <a:off x="612808" y="6294228"/>
              <a:ext cx="3097165" cy="369332"/>
            </a:xfrm>
            <a:prstGeom prst="rect">
              <a:avLst/>
            </a:prstGeom>
            <a:solidFill>
              <a:schemeClr val="bg1"/>
            </a:solidFill>
          </p:spPr>
          <p:txBody>
            <a:bodyPr wrap="square" rtlCol="0">
              <a:spAutoFit/>
            </a:bodyPr>
            <a:lstStyle/>
            <a:p>
              <a:pPr algn="ctr"/>
              <a:r>
                <a:rPr kumimoji="1" lang="en-US" altLang="ja-JP" dirty="0"/>
                <a:t>sample1.html</a:t>
              </a:r>
              <a:endParaRPr kumimoji="1" lang="ja-JP" altLang="en-US" dirty="0"/>
            </a:p>
          </p:txBody>
        </p:sp>
      </p:grpSp>
      <p:sp>
        <p:nvSpPr>
          <p:cNvPr id="8" name="テキスト ボックス 7">
            <a:extLst>
              <a:ext uri="{FF2B5EF4-FFF2-40B4-BE49-F238E27FC236}">
                <a16:creationId xmlns:a16="http://schemas.microsoft.com/office/drawing/2014/main" id="{44752DC8-F675-4CE6-A15F-312AF07DBDC3}"/>
              </a:ext>
            </a:extLst>
          </p:cNvPr>
          <p:cNvSpPr txBox="1"/>
          <p:nvPr/>
        </p:nvSpPr>
        <p:spPr>
          <a:xfrm>
            <a:off x="3699679" y="2015733"/>
            <a:ext cx="5156132" cy="4708981"/>
          </a:xfrm>
          <a:prstGeom prst="rect">
            <a:avLst/>
          </a:prstGeom>
          <a:noFill/>
          <a:ln>
            <a:noFill/>
            <a:prstDash val="sysDash"/>
          </a:ln>
        </p:spPr>
        <p:txBody>
          <a:bodyPr wrap="square" rtlCol="0">
            <a:spAutoFit/>
          </a:bodyPr>
          <a:lstStyle/>
          <a:p>
            <a:r>
              <a:rPr kumimoji="1" lang="en-US" altLang="ja-JP" sz="1200" dirty="0">
                <a:latin typeface="Consolas" panose="020B0609020204030204" pitchFamily="49" charset="0"/>
              </a:rPr>
              <a:t>&lt;!DOCTYPE html&gt;</a:t>
            </a:r>
          </a:p>
          <a:p>
            <a:r>
              <a:rPr kumimoji="1" lang="en-US" altLang="ja-JP" sz="1200" dirty="0">
                <a:latin typeface="Consolas" panose="020B0609020204030204" pitchFamily="49" charset="0"/>
              </a:rPr>
              <a:t>&lt;html lang="ja"&gt;</a:t>
            </a:r>
          </a:p>
          <a:p>
            <a:r>
              <a:rPr kumimoji="1" lang="en-US" altLang="ja-JP" sz="1200" dirty="0">
                <a:latin typeface="Consolas" panose="020B0609020204030204" pitchFamily="49" charset="0"/>
              </a:rPr>
              <a:t>  &lt;head&gt;</a:t>
            </a:r>
          </a:p>
          <a:p>
            <a:r>
              <a:rPr kumimoji="1" lang="en-US" altLang="ja-JP" sz="1200" dirty="0">
                <a:latin typeface="Consolas" panose="020B0609020204030204" pitchFamily="49" charset="0"/>
              </a:rPr>
              <a:t>    &lt;meta charset="utf-8"/&gt;</a:t>
            </a:r>
          </a:p>
          <a:p>
            <a:r>
              <a:rPr kumimoji="1" lang="en-US" altLang="ja-JP" sz="1200" dirty="0">
                <a:latin typeface="Consolas" panose="020B0609020204030204" pitchFamily="49" charset="0"/>
              </a:rPr>
              <a:t>    &lt;title&gt;Sample Page 1&lt;/title&gt;</a:t>
            </a:r>
          </a:p>
          <a:p>
            <a:r>
              <a:rPr kumimoji="1" lang="en-US" altLang="ja-JP" sz="1200" dirty="0">
                <a:latin typeface="Consolas" panose="020B0609020204030204" pitchFamily="49" charset="0"/>
              </a:rPr>
              <a:t>  &lt;/head&gt;</a:t>
            </a:r>
          </a:p>
          <a:p>
            <a:r>
              <a:rPr kumimoji="1" lang="en-US" altLang="ja-JP" sz="1200" dirty="0">
                <a:latin typeface="Consolas" panose="020B0609020204030204" pitchFamily="49" charset="0"/>
              </a:rPr>
              <a:t>  &lt;body&gt;</a:t>
            </a:r>
          </a:p>
          <a:p>
            <a:r>
              <a:rPr kumimoji="1" lang="en-US" altLang="ja-JP" sz="1200" dirty="0">
                <a:latin typeface="Consolas" panose="020B0609020204030204" pitchFamily="49" charset="0"/>
              </a:rPr>
              <a:t>    &lt;h1&gt;Sample Page 1&lt;/h1&gt;</a:t>
            </a:r>
          </a:p>
          <a:p>
            <a:r>
              <a:rPr kumimoji="1" lang="en-US" altLang="ja-JP" sz="1200" dirty="0">
                <a:latin typeface="Consolas" panose="020B0609020204030204" pitchFamily="49" charset="0"/>
              </a:rPr>
              <a:t>    &lt;h2&gt;</a:t>
            </a:r>
            <a:r>
              <a:rPr kumimoji="1" lang="ja-JP" altLang="en-US" sz="1200" dirty="0">
                <a:latin typeface="Consolas" panose="020B0609020204030204" pitchFamily="49" charset="0"/>
              </a:rPr>
              <a:t>お客様情報</a:t>
            </a:r>
            <a:r>
              <a:rPr kumimoji="1" lang="en-US" altLang="ja-JP" sz="1200" dirty="0">
                <a:latin typeface="Consolas" panose="020B0609020204030204" pitchFamily="49" charset="0"/>
              </a:rPr>
              <a:t>&lt;/h2&gt;</a:t>
            </a:r>
          </a:p>
          <a:p>
            <a:r>
              <a:rPr kumimoji="1" lang="en-US" altLang="ja-JP" sz="1200" dirty="0">
                <a:latin typeface="Consolas" panose="020B0609020204030204" pitchFamily="49" charset="0"/>
              </a:rPr>
              <a:t>    &lt;table border="1"&gt;</a:t>
            </a:r>
          </a:p>
          <a:p>
            <a:r>
              <a:rPr kumimoji="1" lang="en-US" altLang="ja-JP" sz="1200" dirty="0">
                <a:latin typeface="Consolas" panose="020B0609020204030204" pitchFamily="49" charset="0"/>
              </a:rPr>
              <a:t>      &lt;tr&gt;&lt;</a:t>
            </a:r>
            <a:r>
              <a:rPr kumimoji="1" lang="en-US" altLang="ja-JP" sz="1200" dirty="0" err="1">
                <a:latin typeface="Consolas" panose="020B0609020204030204" pitchFamily="49" charset="0"/>
              </a:rPr>
              <a:t>th</a:t>
            </a:r>
            <a:r>
              <a:rPr kumimoji="1" lang="en-US" altLang="ja-JP" sz="1200" dirty="0">
                <a:latin typeface="Consolas" panose="020B0609020204030204" pitchFamily="49" charset="0"/>
              </a:rPr>
              <a:t>&gt;</a:t>
            </a:r>
            <a:r>
              <a:rPr kumimoji="1" lang="ja-JP" altLang="en-US" sz="1200" dirty="0">
                <a:latin typeface="Consolas" panose="020B0609020204030204" pitchFamily="49" charset="0"/>
              </a:rPr>
              <a:t>顧客</a:t>
            </a:r>
            <a:r>
              <a:rPr kumimoji="1" lang="en-US" altLang="ja-JP" sz="1200" dirty="0">
                <a:latin typeface="Consolas" panose="020B0609020204030204" pitchFamily="49" charset="0"/>
              </a:rPr>
              <a:t>ID&lt;/</a:t>
            </a:r>
            <a:r>
              <a:rPr kumimoji="1" lang="en-US" altLang="ja-JP" sz="1200" dirty="0" err="1">
                <a:latin typeface="Consolas" panose="020B0609020204030204" pitchFamily="49" charset="0"/>
              </a:rPr>
              <a:t>th</a:t>
            </a:r>
            <a:r>
              <a:rPr kumimoji="1" lang="en-US" altLang="ja-JP" sz="1200" dirty="0">
                <a:latin typeface="Consolas" panose="020B0609020204030204" pitchFamily="49" charset="0"/>
              </a:rPr>
              <a:t>&gt;&lt;td&gt;20010&lt;/td&gt;            &lt;/tr&gt;</a:t>
            </a:r>
          </a:p>
          <a:p>
            <a:r>
              <a:rPr kumimoji="1" lang="en-US" altLang="ja-JP" sz="1200" dirty="0">
                <a:latin typeface="Consolas" panose="020B0609020204030204" pitchFamily="49" charset="0"/>
              </a:rPr>
              <a:t>      &lt;tr&gt;&lt;</a:t>
            </a:r>
            <a:r>
              <a:rPr kumimoji="1" lang="en-US" altLang="ja-JP" sz="1200" dirty="0" err="1">
                <a:latin typeface="Consolas" panose="020B0609020204030204" pitchFamily="49" charset="0"/>
              </a:rPr>
              <a:t>th</a:t>
            </a:r>
            <a:r>
              <a:rPr kumimoji="1" lang="en-US" altLang="ja-JP" sz="1200" dirty="0">
                <a:latin typeface="Consolas" panose="020B0609020204030204" pitchFamily="49" charset="0"/>
              </a:rPr>
              <a:t>&gt;</a:t>
            </a:r>
            <a:r>
              <a:rPr kumimoji="1" lang="ja-JP" altLang="en-US" sz="1200" dirty="0">
                <a:latin typeface="Consolas" panose="020B0609020204030204" pitchFamily="49" charset="0"/>
              </a:rPr>
              <a:t>顧客名</a:t>
            </a:r>
            <a:r>
              <a:rPr kumimoji="1" lang="en-US" altLang="ja-JP" sz="1200" dirty="0">
                <a:latin typeface="Consolas" panose="020B0609020204030204" pitchFamily="49" charset="0"/>
              </a:rPr>
              <a:t>&lt;/</a:t>
            </a:r>
            <a:r>
              <a:rPr kumimoji="1" lang="en-US" altLang="ja-JP" sz="1200" dirty="0" err="1">
                <a:latin typeface="Consolas" panose="020B0609020204030204" pitchFamily="49" charset="0"/>
              </a:rPr>
              <a:t>th</a:t>
            </a:r>
            <a:r>
              <a:rPr kumimoji="1" lang="en-US" altLang="ja-JP" sz="1200" dirty="0">
                <a:latin typeface="Consolas" panose="020B0609020204030204" pitchFamily="49" charset="0"/>
              </a:rPr>
              <a:t>&gt;&lt;td&gt;</a:t>
            </a:r>
            <a:r>
              <a:rPr kumimoji="1" lang="ja-JP" altLang="en-US" sz="1200" dirty="0">
                <a:latin typeface="Consolas" panose="020B0609020204030204" pitchFamily="49" charset="0"/>
              </a:rPr>
              <a:t>斉藤 徹</a:t>
            </a:r>
            <a:r>
              <a:rPr kumimoji="1" lang="en-US" altLang="ja-JP" sz="1200" dirty="0">
                <a:latin typeface="Consolas" panose="020B0609020204030204" pitchFamily="49" charset="0"/>
              </a:rPr>
              <a:t>&lt;/td&gt;           &lt;/tr&gt;</a:t>
            </a:r>
          </a:p>
          <a:p>
            <a:r>
              <a:rPr kumimoji="1" lang="en-US" altLang="ja-JP" sz="1200" dirty="0">
                <a:latin typeface="Consolas" panose="020B0609020204030204" pitchFamily="49" charset="0"/>
              </a:rPr>
              <a:t>      &lt;tr&gt;&lt;</a:t>
            </a:r>
            <a:r>
              <a:rPr kumimoji="1" lang="en-US" altLang="ja-JP" sz="1200" dirty="0" err="1">
                <a:latin typeface="Consolas" panose="020B0609020204030204" pitchFamily="49" charset="0"/>
              </a:rPr>
              <a:t>th</a:t>
            </a:r>
            <a:r>
              <a:rPr kumimoji="1" lang="en-US" altLang="ja-JP" sz="1200" dirty="0">
                <a:latin typeface="Consolas" panose="020B0609020204030204" pitchFamily="49" charset="0"/>
              </a:rPr>
              <a:t>&gt;</a:t>
            </a:r>
            <a:r>
              <a:rPr kumimoji="1" lang="ja-JP" altLang="en-US" sz="1200" dirty="0">
                <a:latin typeface="Consolas" panose="020B0609020204030204" pitchFamily="49" charset="0"/>
              </a:rPr>
              <a:t>住所</a:t>
            </a:r>
            <a:r>
              <a:rPr kumimoji="1" lang="en-US" altLang="ja-JP" sz="1200" dirty="0">
                <a:latin typeface="Consolas" panose="020B0609020204030204" pitchFamily="49" charset="0"/>
              </a:rPr>
              <a:t>&lt;/</a:t>
            </a:r>
            <a:r>
              <a:rPr kumimoji="1" lang="en-US" altLang="ja-JP" sz="1200" dirty="0" err="1">
                <a:latin typeface="Consolas" panose="020B0609020204030204" pitchFamily="49" charset="0"/>
              </a:rPr>
              <a:t>th</a:t>
            </a:r>
            <a:r>
              <a:rPr kumimoji="1" lang="en-US" altLang="ja-JP" sz="1200" dirty="0">
                <a:latin typeface="Consolas" panose="020B0609020204030204" pitchFamily="49" charset="0"/>
              </a:rPr>
              <a:t>&gt;  &lt;td&gt;</a:t>
            </a:r>
            <a:r>
              <a:rPr kumimoji="1" lang="ja-JP" altLang="en-US" sz="1200" dirty="0">
                <a:latin typeface="Consolas" panose="020B0609020204030204" pitchFamily="49" charset="0"/>
              </a:rPr>
              <a:t>東京都港区台場</a:t>
            </a:r>
            <a:r>
              <a:rPr kumimoji="1" lang="en-US" altLang="ja-JP" sz="1200" dirty="0">
                <a:latin typeface="Consolas" panose="020B0609020204030204" pitchFamily="49" charset="0"/>
              </a:rPr>
              <a:t>2-4-8&lt;/td&gt;&lt;/tr&gt;</a:t>
            </a:r>
          </a:p>
          <a:p>
            <a:r>
              <a:rPr kumimoji="1" lang="en-US" altLang="ja-JP" sz="1200" dirty="0">
                <a:latin typeface="Consolas" panose="020B0609020204030204" pitchFamily="49" charset="0"/>
              </a:rPr>
              <a:t>    &lt;/table&gt;</a:t>
            </a:r>
          </a:p>
          <a:p>
            <a:r>
              <a:rPr kumimoji="1" lang="en-US" altLang="ja-JP" sz="1200" dirty="0">
                <a:latin typeface="Consolas" panose="020B0609020204030204" pitchFamily="49" charset="0"/>
              </a:rPr>
              <a:t>    &lt;h2&gt;</a:t>
            </a:r>
            <a:r>
              <a:rPr kumimoji="1" lang="ja-JP" altLang="en-US" sz="1200" dirty="0">
                <a:latin typeface="Consolas" panose="020B0609020204030204" pitchFamily="49" charset="0"/>
              </a:rPr>
              <a:t>商品一覧</a:t>
            </a:r>
            <a:r>
              <a:rPr kumimoji="1" lang="en-US" altLang="ja-JP" sz="1200" dirty="0">
                <a:latin typeface="Consolas" panose="020B0609020204030204" pitchFamily="49" charset="0"/>
              </a:rPr>
              <a:t>&lt;/h2&gt;</a:t>
            </a:r>
          </a:p>
          <a:p>
            <a:r>
              <a:rPr kumimoji="1" lang="en-US" altLang="ja-JP" sz="1200" dirty="0">
                <a:latin typeface="Consolas" panose="020B0609020204030204" pitchFamily="49" charset="0"/>
              </a:rPr>
              <a:t>    &lt;table border="1"&gt;</a:t>
            </a:r>
          </a:p>
          <a:p>
            <a:r>
              <a:rPr kumimoji="1" lang="en-US" altLang="ja-JP" sz="1200" dirty="0">
                <a:latin typeface="Consolas" panose="020B0609020204030204" pitchFamily="49" charset="0"/>
              </a:rPr>
              <a:t>      &lt;tr&gt;&lt;</a:t>
            </a:r>
            <a:r>
              <a:rPr kumimoji="1" lang="en-US" altLang="ja-JP" sz="1200" dirty="0" err="1">
                <a:latin typeface="Consolas" panose="020B0609020204030204" pitchFamily="49" charset="0"/>
              </a:rPr>
              <a:t>th</a:t>
            </a:r>
            <a:r>
              <a:rPr kumimoji="1" lang="en-US" altLang="ja-JP" sz="1200" dirty="0">
                <a:latin typeface="Consolas" panose="020B0609020204030204" pitchFamily="49" charset="0"/>
              </a:rPr>
              <a:t>&gt;</a:t>
            </a:r>
            <a:r>
              <a:rPr kumimoji="1" lang="ja-JP" altLang="en-US" sz="1200" dirty="0">
                <a:latin typeface="Consolas" panose="020B0609020204030204" pitchFamily="49" charset="0"/>
              </a:rPr>
              <a:t>注文</a:t>
            </a:r>
            <a:r>
              <a:rPr kumimoji="1" lang="en-US" altLang="ja-JP" sz="1200" dirty="0">
                <a:latin typeface="Consolas" panose="020B0609020204030204" pitchFamily="49" charset="0"/>
              </a:rPr>
              <a:t>ID&lt;/</a:t>
            </a:r>
            <a:r>
              <a:rPr kumimoji="1" lang="en-US" altLang="ja-JP" sz="1200" dirty="0" err="1">
                <a:latin typeface="Consolas" panose="020B0609020204030204" pitchFamily="49" charset="0"/>
              </a:rPr>
              <a:t>th</a:t>
            </a:r>
            <a:r>
              <a:rPr kumimoji="1" lang="en-US" altLang="ja-JP" sz="1200" dirty="0">
                <a:latin typeface="Consolas" panose="020B0609020204030204" pitchFamily="49" charset="0"/>
              </a:rPr>
              <a:t>&gt;&lt;</a:t>
            </a:r>
            <a:r>
              <a:rPr kumimoji="1" lang="en-US" altLang="ja-JP" sz="1200" dirty="0" err="1">
                <a:latin typeface="Consolas" panose="020B0609020204030204" pitchFamily="49" charset="0"/>
              </a:rPr>
              <a:t>th</a:t>
            </a:r>
            <a:r>
              <a:rPr kumimoji="1" lang="en-US" altLang="ja-JP" sz="1200" dirty="0">
                <a:latin typeface="Consolas" panose="020B0609020204030204" pitchFamily="49" charset="0"/>
              </a:rPr>
              <a:t>&gt;</a:t>
            </a:r>
            <a:r>
              <a:rPr kumimoji="1" lang="ja-JP" altLang="en-US" sz="1200" dirty="0">
                <a:latin typeface="Consolas" panose="020B0609020204030204" pitchFamily="49" charset="0"/>
              </a:rPr>
              <a:t>商品名</a:t>
            </a:r>
            <a:r>
              <a:rPr kumimoji="1" lang="en-US" altLang="ja-JP" sz="1200" dirty="0">
                <a:latin typeface="Consolas" panose="020B0609020204030204" pitchFamily="49" charset="0"/>
              </a:rPr>
              <a:t>&lt;/</a:t>
            </a:r>
            <a:r>
              <a:rPr kumimoji="1" lang="en-US" altLang="ja-JP" sz="1200" dirty="0" err="1">
                <a:latin typeface="Consolas" panose="020B0609020204030204" pitchFamily="49" charset="0"/>
              </a:rPr>
              <a:t>th</a:t>
            </a:r>
            <a:r>
              <a:rPr kumimoji="1" lang="en-US" altLang="ja-JP" sz="1200" dirty="0">
                <a:latin typeface="Consolas" panose="020B0609020204030204" pitchFamily="49" charset="0"/>
              </a:rPr>
              <a:t>&gt;</a:t>
            </a:r>
            <a:br>
              <a:rPr kumimoji="1" lang="en-US" altLang="ja-JP" sz="1200" dirty="0">
                <a:latin typeface="Consolas" panose="020B0609020204030204" pitchFamily="49" charset="0"/>
              </a:rPr>
            </a:br>
            <a:r>
              <a:rPr kumimoji="1" lang="en-US" altLang="ja-JP" sz="1200" dirty="0">
                <a:latin typeface="Consolas" panose="020B0609020204030204" pitchFamily="49" charset="0"/>
              </a:rPr>
              <a:t>          &lt;</a:t>
            </a:r>
            <a:r>
              <a:rPr kumimoji="1" lang="en-US" altLang="ja-JP" sz="1200" dirty="0" err="1">
                <a:latin typeface="Consolas" panose="020B0609020204030204" pitchFamily="49" charset="0"/>
              </a:rPr>
              <a:t>th</a:t>
            </a:r>
            <a:r>
              <a:rPr kumimoji="1" lang="en-US" altLang="ja-JP" sz="1200" dirty="0">
                <a:latin typeface="Consolas" panose="020B0609020204030204" pitchFamily="49" charset="0"/>
              </a:rPr>
              <a:t>&gt;</a:t>
            </a:r>
            <a:r>
              <a:rPr kumimoji="1" lang="ja-JP" altLang="en-US" sz="1200" dirty="0">
                <a:latin typeface="Consolas" panose="020B0609020204030204" pitchFamily="49" charset="0"/>
              </a:rPr>
              <a:t>単価</a:t>
            </a:r>
            <a:r>
              <a:rPr kumimoji="1" lang="en-US" altLang="ja-JP" sz="1200" dirty="0">
                <a:latin typeface="Consolas" panose="020B0609020204030204" pitchFamily="49" charset="0"/>
              </a:rPr>
              <a:t>&lt;/</a:t>
            </a:r>
            <a:r>
              <a:rPr kumimoji="1" lang="en-US" altLang="ja-JP" sz="1200" dirty="0" err="1">
                <a:latin typeface="Consolas" panose="020B0609020204030204" pitchFamily="49" charset="0"/>
              </a:rPr>
              <a:t>th</a:t>
            </a:r>
            <a:r>
              <a:rPr kumimoji="1" lang="en-US" altLang="ja-JP" sz="1200" dirty="0">
                <a:latin typeface="Consolas" panose="020B0609020204030204" pitchFamily="49" charset="0"/>
              </a:rPr>
              <a:t>&gt;&lt;</a:t>
            </a:r>
            <a:r>
              <a:rPr kumimoji="1" lang="en-US" altLang="ja-JP" sz="1200" dirty="0" err="1">
                <a:latin typeface="Consolas" panose="020B0609020204030204" pitchFamily="49" charset="0"/>
              </a:rPr>
              <a:t>th</a:t>
            </a:r>
            <a:r>
              <a:rPr kumimoji="1" lang="en-US" altLang="ja-JP" sz="1200" dirty="0">
                <a:latin typeface="Consolas" panose="020B0609020204030204" pitchFamily="49" charset="0"/>
              </a:rPr>
              <a:t>&gt;</a:t>
            </a:r>
            <a:r>
              <a:rPr kumimoji="1" lang="ja-JP" altLang="en-US" sz="1200" dirty="0">
                <a:latin typeface="Consolas" panose="020B0609020204030204" pitchFamily="49" charset="0"/>
              </a:rPr>
              <a:t>購入</a:t>
            </a:r>
            <a:r>
              <a:rPr kumimoji="1" lang="en-US" altLang="ja-JP" sz="1200" dirty="0">
                <a:latin typeface="Consolas" panose="020B0609020204030204" pitchFamily="49" charset="0"/>
              </a:rPr>
              <a:t>&lt;/</a:t>
            </a:r>
            <a:r>
              <a:rPr kumimoji="1" lang="en-US" altLang="ja-JP" sz="1200" dirty="0" err="1">
                <a:latin typeface="Consolas" panose="020B0609020204030204" pitchFamily="49" charset="0"/>
              </a:rPr>
              <a:t>th</a:t>
            </a:r>
            <a:r>
              <a:rPr kumimoji="1" lang="en-US" altLang="ja-JP" sz="1200" dirty="0">
                <a:latin typeface="Consolas" panose="020B0609020204030204" pitchFamily="49" charset="0"/>
              </a:rPr>
              <a:t>&gt;</a:t>
            </a:r>
          </a:p>
          <a:p>
            <a:r>
              <a:rPr kumimoji="1" lang="en-US" altLang="ja-JP" sz="1200" dirty="0">
                <a:latin typeface="Consolas" panose="020B0609020204030204" pitchFamily="49" charset="0"/>
              </a:rPr>
              <a:t>      &lt;/tr&gt;</a:t>
            </a:r>
          </a:p>
          <a:p>
            <a:r>
              <a:rPr kumimoji="1" lang="en-US" altLang="ja-JP" sz="1200" dirty="0">
                <a:latin typeface="Consolas" panose="020B0609020204030204" pitchFamily="49" charset="0"/>
              </a:rPr>
              <a:t>      &lt;tr&gt;</a:t>
            </a:r>
          </a:p>
          <a:p>
            <a:r>
              <a:rPr kumimoji="1" lang="en-US" altLang="ja-JP" sz="1200" dirty="0">
                <a:latin typeface="Consolas" panose="020B0609020204030204" pitchFamily="49" charset="0"/>
              </a:rPr>
              <a:t>        &lt;td&gt;1010&lt;/td&gt;</a:t>
            </a:r>
          </a:p>
          <a:p>
            <a:r>
              <a:rPr kumimoji="1" lang="en-US" altLang="ja-JP" sz="1200" dirty="0">
                <a:latin typeface="Consolas" panose="020B0609020204030204" pitchFamily="49" charset="0"/>
              </a:rPr>
              <a:t>        &lt;td&gt;</a:t>
            </a:r>
            <a:r>
              <a:rPr kumimoji="1" lang="ja-JP" altLang="en-US" sz="1200" dirty="0">
                <a:latin typeface="Consolas" panose="020B0609020204030204" pitchFamily="49" charset="0"/>
              </a:rPr>
              <a:t>みかん</a:t>
            </a:r>
            <a:r>
              <a:rPr kumimoji="1" lang="en-US" altLang="ja-JP" sz="1200" dirty="0">
                <a:latin typeface="Consolas" panose="020B0609020204030204" pitchFamily="49" charset="0"/>
              </a:rPr>
              <a:t>&lt;/td&gt;</a:t>
            </a:r>
          </a:p>
          <a:p>
            <a:r>
              <a:rPr kumimoji="1" lang="en-US" altLang="ja-JP" sz="1200" dirty="0">
                <a:latin typeface="Consolas" panose="020B0609020204030204" pitchFamily="49" charset="0"/>
              </a:rPr>
              <a:t>        &lt;td&gt;50</a:t>
            </a:r>
            <a:r>
              <a:rPr kumimoji="1" lang="ja-JP" altLang="en-US" sz="1200" dirty="0">
                <a:latin typeface="Consolas" panose="020B0609020204030204" pitchFamily="49" charset="0"/>
              </a:rPr>
              <a:t>円</a:t>
            </a:r>
            <a:r>
              <a:rPr kumimoji="1" lang="en-US" altLang="ja-JP" sz="1200" dirty="0">
                <a:latin typeface="Consolas" panose="020B0609020204030204" pitchFamily="49" charset="0"/>
              </a:rPr>
              <a:t>&lt;/td&gt;</a:t>
            </a:r>
          </a:p>
          <a:p>
            <a:r>
              <a:rPr kumimoji="1" lang="en-US" altLang="ja-JP" sz="1200" dirty="0">
                <a:latin typeface="Consolas" panose="020B0609020204030204" pitchFamily="49" charset="0"/>
              </a:rPr>
              <a:t>        &lt;td&gt;&lt;input type="button" value="</a:t>
            </a:r>
            <a:r>
              <a:rPr kumimoji="1" lang="ja-JP" altLang="en-US" sz="1200" dirty="0">
                <a:latin typeface="Consolas" panose="020B0609020204030204" pitchFamily="49" charset="0"/>
              </a:rPr>
              <a:t>購入</a:t>
            </a:r>
            <a:r>
              <a:rPr kumimoji="1" lang="en-US" altLang="ja-JP" sz="1200" dirty="0">
                <a:latin typeface="Consolas" panose="020B0609020204030204" pitchFamily="49" charset="0"/>
              </a:rPr>
              <a:t>"&gt;&lt;/td&gt;</a:t>
            </a:r>
          </a:p>
          <a:p>
            <a:r>
              <a:rPr kumimoji="1" lang="en-US" altLang="ja-JP" sz="1200" dirty="0">
                <a:latin typeface="Consolas" panose="020B0609020204030204" pitchFamily="49" charset="0"/>
              </a:rPr>
              <a:t>      &lt;/tr&gt;</a:t>
            </a:r>
          </a:p>
        </p:txBody>
      </p:sp>
      <p:sp>
        <p:nvSpPr>
          <p:cNvPr id="11" name="四角形: 角を丸くする 10">
            <a:extLst>
              <a:ext uri="{FF2B5EF4-FFF2-40B4-BE49-F238E27FC236}">
                <a16:creationId xmlns:a16="http://schemas.microsoft.com/office/drawing/2014/main" id="{FCEDA680-E27D-48F8-A627-66D6F96A4CAB}"/>
              </a:ext>
            </a:extLst>
          </p:cNvPr>
          <p:cNvSpPr/>
          <p:nvPr/>
        </p:nvSpPr>
        <p:spPr>
          <a:xfrm>
            <a:off x="612809" y="3205135"/>
            <a:ext cx="2462530" cy="1090639"/>
          </a:xfrm>
          <a:prstGeom prst="roundRect">
            <a:avLst>
              <a:gd name="adj" fmla="val 9220"/>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696F2E8C-9518-4CDA-A4EB-265C6ACFFEB6}"/>
              </a:ext>
            </a:extLst>
          </p:cNvPr>
          <p:cNvCxnSpPr>
            <a:stCxn id="11" idx="3"/>
          </p:cNvCxnSpPr>
          <p:nvPr/>
        </p:nvCxnSpPr>
        <p:spPr>
          <a:xfrm>
            <a:off x="3075339" y="3750455"/>
            <a:ext cx="1039461" cy="421495"/>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四角形: 角を丸くする 14">
            <a:extLst>
              <a:ext uri="{FF2B5EF4-FFF2-40B4-BE49-F238E27FC236}">
                <a16:creationId xmlns:a16="http://schemas.microsoft.com/office/drawing/2014/main" id="{0557F806-EEED-48ED-8879-5FA022D2CA02}"/>
              </a:ext>
            </a:extLst>
          </p:cNvPr>
          <p:cNvSpPr/>
          <p:nvPr/>
        </p:nvSpPr>
        <p:spPr>
          <a:xfrm>
            <a:off x="607275" y="4807827"/>
            <a:ext cx="2875768" cy="1425247"/>
          </a:xfrm>
          <a:prstGeom prst="roundRect">
            <a:avLst>
              <a:gd name="adj" fmla="val 922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1CC33C00-6813-4BBB-BAFF-CA4D342836D1}"/>
              </a:ext>
            </a:extLst>
          </p:cNvPr>
          <p:cNvCxnSpPr>
            <a:stCxn id="15" idx="3"/>
          </p:cNvCxnSpPr>
          <p:nvPr/>
        </p:nvCxnSpPr>
        <p:spPr>
          <a:xfrm>
            <a:off x="3483043" y="5520451"/>
            <a:ext cx="621462" cy="10787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19CCD082-8B85-4E6F-A4C6-44F69564984B}"/>
              </a:ext>
            </a:extLst>
          </p:cNvPr>
          <p:cNvSpPr txBox="1"/>
          <p:nvPr/>
        </p:nvSpPr>
        <p:spPr>
          <a:xfrm>
            <a:off x="6677025" y="2052453"/>
            <a:ext cx="1864461" cy="369332"/>
          </a:xfrm>
          <a:prstGeom prst="rect">
            <a:avLst/>
          </a:prstGeom>
          <a:noFill/>
        </p:spPr>
        <p:txBody>
          <a:bodyPr wrap="square" rtlCol="0">
            <a:spAutoFit/>
          </a:bodyPr>
          <a:lstStyle/>
          <a:p>
            <a:r>
              <a:rPr kumimoji="1" lang="en-US" altLang="ja-JP" dirty="0"/>
              <a:t>【sample1.html】</a:t>
            </a:r>
            <a:endParaRPr kumimoji="1" lang="ja-JP" altLang="en-US" dirty="0"/>
          </a:p>
        </p:txBody>
      </p:sp>
      <p:sp>
        <p:nvSpPr>
          <p:cNvPr id="22" name="吹き出し: 角を丸めた四角形 21">
            <a:extLst>
              <a:ext uri="{FF2B5EF4-FFF2-40B4-BE49-F238E27FC236}">
                <a16:creationId xmlns:a16="http://schemas.microsoft.com/office/drawing/2014/main" id="{81B8E71B-1A13-4803-BEEA-759CA95DD701}"/>
              </a:ext>
            </a:extLst>
          </p:cNvPr>
          <p:cNvSpPr/>
          <p:nvPr/>
        </p:nvSpPr>
        <p:spPr>
          <a:xfrm>
            <a:off x="6677025" y="798780"/>
            <a:ext cx="2243570" cy="751909"/>
          </a:xfrm>
          <a:prstGeom prst="wedgeRoundRectCallout">
            <a:avLst>
              <a:gd name="adj1" fmla="val -53144"/>
              <a:gd name="adj2" fmla="val 11759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b="1" dirty="0">
                <a:solidFill>
                  <a:srgbClr val="FF0000"/>
                </a:solidFill>
              </a:rPr>
              <a:t>飾りっ気のないページ</a:t>
            </a:r>
            <a:endParaRPr kumimoji="1" lang="en-US" altLang="ja-JP" sz="1200" b="1" dirty="0">
              <a:solidFill>
                <a:srgbClr val="FF0000"/>
              </a:solidFill>
            </a:endParaRPr>
          </a:p>
          <a:p>
            <a:pPr algn="ctr"/>
            <a:r>
              <a:rPr kumimoji="1" lang="ja-JP" altLang="en-US" sz="1200" b="1" dirty="0">
                <a:solidFill>
                  <a:srgbClr val="FF0000"/>
                </a:solidFill>
              </a:rPr>
              <a:t>これではお客さんに興味を</a:t>
            </a:r>
            <a:endParaRPr kumimoji="1" lang="en-US" altLang="ja-JP" sz="1200" b="1" dirty="0">
              <a:solidFill>
                <a:srgbClr val="FF0000"/>
              </a:solidFill>
            </a:endParaRPr>
          </a:p>
          <a:p>
            <a:pPr algn="ctr"/>
            <a:r>
              <a:rPr kumimoji="1" lang="ja-JP" altLang="en-US" sz="1200" b="1" dirty="0">
                <a:solidFill>
                  <a:srgbClr val="FF0000"/>
                </a:solidFill>
              </a:rPr>
              <a:t>もってもらえない。</a:t>
            </a:r>
            <a:endParaRPr kumimoji="1" lang="en-US" altLang="ja-JP" sz="1200" b="1" dirty="0">
              <a:solidFill>
                <a:srgbClr val="FF0000"/>
              </a:solidFill>
            </a:endParaRPr>
          </a:p>
        </p:txBody>
      </p:sp>
    </p:spTree>
    <p:extLst>
      <p:ext uri="{BB962C8B-B14F-4D97-AF65-F5344CB8AC3E}">
        <p14:creationId xmlns:p14="http://schemas.microsoft.com/office/powerpoint/2010/main" val="373984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11" grpId="0" animBg="1"/>
      <p:bldP spid="15" grpId="0" animBg="1"/>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9378AF-350E-4F8D-96CB-34AE869EB6C9}"/>
              </a:ext>
            </a:extLst>
          </p:cNvPr>
          <p:cNvSpPr>
            <a:spLocks noGrp="1"/>
          </p:cNvSpPr>
          <p:nvPr>
            <p:ph type="title"/>
          </p:nvPr>
        </p:nvSpPr>
        <p:spPr/>
        <p:txBody>
          <a:bodyPr/>
          <a:lstStyle/>
          <a:p>
            <a:r>
              <a:rPr kumimoji="1" lang="ja-JP" altLang="en-US" dirty="0"/>
              <a:t>表示内容を</a:t>
            </a:r>
            <a:r>
              <a:rPr kumimoji="1" lang="en-US" altLang="ja-JP" dirty="0"/>
              <a:t>HTML</a:t>
            </a:r>
            <a:r>
              <a:rPr kumimoji="1" lang="ja-JP" altLang="en-US" dirty="0"/>
              <a:t>で飾るには</a:t>
            </a:r>
          </a:p>
        </p:txBody>
      </p:sp>
      <p:sp>
        <p:nvSpPr>
          <p:cNvPr id="3" name="コンテンツ プレースホルダー 2">
            <a:extLst>
              <a:ext uri="{FF2B5EF4-FFF2-40B4-BE49-F238E27FC236}">
                <a16:creationId xmlns:a16="http://schemas.microsoft.com/office/drawing/2014/main" id="{BA22FF59-6D28-4583-BAB8-AED0644B9395}"/>
              </a:ext>
            </a:extLst>
          </p:cNvPr>
          <p:cNvSpPr>
            <a:spLocks noGrp="1"/>
          </p:cNvSpPr>
          <p:nvPr>
            <p:ph idx="1"/>
          </p:nvPr>
        </p:nvSpPr>
        <p:spPr>
          <a:xfrm>
            <a:off x="1443491" y="2015733"/>
            <a:ext cx="7090909" cy="3450613"/>
          </a:xfrm>
        </p:spPr>
        <p:txBody>
          <a:bodyPr/>
          <a:lstStyle/>
          <a:p>
            <a:pPr marL="0" indent="0">
              <a:buNone/>
            </a:pPr>
            <a:r>
              <a:rPr kumimoji="1" lang="en-US" altLang="ja-JP" dirty="0"/>
              <a:t>&lt;h1 </a:t>
            </a:r>
            <a:r>
              <a:rPr kumimoji="1" lang="en-US" altLang="ja-JP" b="1" dirty="0">
                <a:solidFill>
                  <a:srgbClr val="FF0000"/>
                </a:solidFill>
              </a:rPr>
              <a:t>align=“center”</a:t>
            </a:r>
            <a:r>
              <a:rPr kumimoji="1" lang="en-US" altLang="ja-JP" dirty="0"/>
              <a:t>&gt;</a:t>
            </a:r>
            <a:r>
              <a:rPr kumimoji="1" lang="ja-JP" altLang="en-US" dirty="0"/>
              <a:t>タイトル</a:t>
            </a:r>
            <a:r>
              <a:rPr kumimoji="1" lang="en-US" altLang="ja-JP" dirty="0"/>
              <a:t>&lt;/h1&gt;</a:t>
            </a:r>
          </a:p>
          <a:p>
            <a:pPr marL="0" indent="0">
              <a:buNone/>
            </a:pPr>
            <a:r>
              <a:rPr lang="en-US" altLang="ja-JP" dirty="0"/>
              <a:t>	align</a:t>
            </a:r>
            <a:r>
              <a:rPr lang="ja-JP" altLang="en-US" dirty="0"/>
              <a:t>属性で表示位置をセンタリング</a:t>
            </a:r>
            <a:endParaRPr lang="en-US" altLang="ja-JP" dirty="0"/>
          </a:p>
          <a:p>
            <a:pPr marL="0" indent="0">
              <a:buNone/>
            </a:pPr>
            <a:r>
              <a:rPr kumimoji="1" lang="en-US" altLang="ja-JP" dirty="0"/>
              <a:t>&lt;font </a:t>
            </a:r>
            <a:r>
              <a:rPr kumimoji="1" lang="en-US" altLang="ja-JP" b="1" dirty="0">
                <a:solidFill>
                  <a:srgbClr val="FF0000"/>
                </a:solidFill>
              </a:rPr>
              <a:t>size=“4”</a:t>
            </a:r>
            <a:r>
              <a:rPr kumimoji="1" lang="en-US" altLang="ja-JP" dirty="0"/>
              <a:t> </a:t>
            </a:r>
            <a:r>
              <a:rPr kumimoji="1" lang="en-US" altLang="ja-JP" b="1" dirty="0">
                <a:solidFill>
                  <a:srgbClr val="0070C0"/>
                </a:solidFill>
              </a:rPr>
              <a:t>color=“blue”</a:t>
            </a:r>
            <a:r>
              <a:rPr kumimoji="1" lang="en-US" altLang="ja-JP" dirty="0"/>
              <a:t>&gt;</a:t>
            </a:r>
            <a:r>
              <a:rPr kumimoji="1" lang="ja-JP" altLang="en-US" dirty="0"/>
              <a:t>文字列</a:t>
            </a:r>
            <a:r>
              <a:rPr kumimoji="1" lang="en-US" altLang="ja-JP" dirty="0"/>
              <a:t>&lt;/font&gt;</a:t>
            </a:r>
          </a:p>
          <a:p>
            <a:pPr marL="0" indent="0">
              <a:buNone/>
            </a:pPr>
            <a:r>
              <a:rPr lang="en-US" altLang="ja-JP" dirty="0"/>
              <a:t>	size=“</a:t>
            </a:r>
            <a:r>
              <a:rPr lang="ja-JP" altLang="en-US" dirty="0"/>
              <a:t>大きさ</a:t>
            </a:r>
            <a:r>
              <a:rPr lang="en-US" altLang="ja-JP" dirty="0"/>
              <a:t>” </a:t>
            </a:r>
            <a:r>
              <a:rPr lang="ja-JP" altLang="en-US" dirty="0"/>
              <a:t>最大</a:t>
            </a:r>
            <a:r>
              <a:rPr lang="en-US" altLang="ja-JP" dirty="0"/>
              <a:t>(default=3)</a:t>
            </a:r>
          </a:p>
          <a:p>
            <a:pPr marL="0" indent="0">
              <a:buNone/>
            </a:pPr>
            <a:r>
              <a:rPr lang="en-US" altLang="ja-JP" dirty="0"/>
              <a:t>	color=“</a:t>
            </a:r>
            <a:r>
              <a:rPr lang="ja-JP" altLang="en-US" dirty="0"/>
              <a:t>色</a:t>
            </a:r>
            <a:r>
              <a:rPr lang="en-US" altLang="ja-JP" dirty="0"/>
              <a:t>” , </a:t>
            </a:r>
            <a:r>
              <a:rPr lang="en-US" altLang="ja-JP" dirty="0" err="1"/>
              <a:t>red,green,blue</a:t>
            </a:r>
            <a:r>
              <a:rPr lang="en-US" altLang="ja-JP" dirty="0"/>
              <a:t> #RRGGBB (#FFFF00=yellow)</a:t>
            </a:r>
          </a:p>
          <a:p>
            <a:pPr marL="0" indent="0">
              <a:buNone/>
            </a:pPr>
            <a:r>
              <a:rPr lang="en-US" altLang="ja-JP" dirty="0"/>
              <a:t>&lt;b&gt;</a:t>
            </a:r>
            <a:r>
              <a:rPr lang="ja-JP" altLang="en-US" dirty="0"/>
              <a:t>文字列</a:t>
            </a:r>
            <a:r>
              <a:rPr lang="en-US" altLang="ja-JP" dirty="0"/>
              <a:t>&lt;/b&gt;	 </a:t>
            </a:r>
            <a:r>
              <a:rPr lang="ja-JP" altLang="en-US" dirty="0"/>
              <a:t>ボールド体</a:t>
            </a:r>
            <a:r>
              <a:rPr lang="en-US" altLang="ja-JP" dirty="0"/>
              <a:t>(</a:t>
            </a:r>
            <a:r>
              <a:rPr lang="ja-JP" altLang="en-US" dirty="0"/>
              <a:t>太字</a:t>
            </a:r>
            <a:r>
              <a:rPr lang="en-US" altLang="ja-JP" dirty="0"/>
              <a:t>)</a:t>
            </a:r>
          </a:p>
          <a:p>
            <a:pPr marL="0" indent="0">
              <a:buNone/>
            </a:pPr>
            <a:r>
              <a:rPr lang="en-US" altLang="ja-JP" dirty="0"/>
              <a:t>&lt;</a:t>
            </a:r>
            <a:r>
              <a:rPr lang="en-US" altLang="ja-JP" dirty="0" err="1"/>
              <a:t>em</a:t>
            </a:r>
            <a:r>
              <a:rPr lang="en-US" altLang="ja-JP" dirty="0"/>
              <a:t>&gt;</a:t>
            </a:r>
            <a:r>
              <a:rPr lang="ja-JP" altLang="en-US" dirty="0"/>
              <a:t>文字列</a:t>
            </a:r>
            <a:r>
              <a:rPr lang="en-US" altLang="ja-JP" dirty="0"/>
              <a:t>&lt;/</a:t>
            </a:r>
            <a:r>
              <a:rPr lang="en-US" altLang="ja-JP" dirty="0" err="1"/>
              <a:t>em</a:t>
            </a:r>
            <a:r>
              <a:rPr lang="en-US" altLang="ja-JP" dirty="0"/>
              <a:t>&gt; </a:t>
            </a:r>
            <a:r>
              <a:rPr lang="ja-JP" altLang="en-US" dirty="0"/>
              <a:t>強調</a:t>
            </a:r>
            <a:r>
              <a:rPr lang="en-US" altLang="ja-JP" dirty="0"/>
              <a:t>(</a:t>
            </a:r>
            <a:r>
              <a:rPr lang="ja-JP" altLang="en-US" dirty="0"/>
              <a:t>斜体表示が多い</a:t>
            </a:r>
            <a:r>
              <a:rPr lang="en-US" altLang="ja-JP" dirty="0"/>
              <a:t>)</a:t>
            </a:r>
          </a:p>
        </p:txBody>
      </p:sp>
      <p:sp>
        <p:nvSpPr>
          <p:cNvPr id="4" name="吹き出し: 角を丸めた四角形 3">
            <a:extLst>
              <a:ext uri="{FF2B5EF4-FFF2-40B4-BE49-F238E27FC236}">
                <a16:creationId xmlns:a16="http://schemas.microsoft.com/office/drawing/2014/main" id="{20967761-8E4E-4041-9461-234EF912FBC2}"/>
              </a:ext>
            </a:extLst>
          </p:cNvPr>
          <p:cNvSpPr/>
          <p:nvPr/>
        </p:nvSpPr>
        <p:spPr>
          <a:xfrm>
            <a:off x="6362699" y="1540652"/>
            <a:ext cx="2619375" cy="1049235"/>
          </a:xfrm>
          <a:prstGeom prst="wedgeRoundRectCallout">
            <a:avLst>
              <a:gd name="adj1" fmla="val -44417"/>
              <a:gd name="adj2" fmla="val 8854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b="1" dirty="0">
                <a:solidFill>
                  <a:srgbClr val="FF0000"/>
                </a:solidFill>
              </a:rPr>
              <a:t>ページ全体でのデザインの統一性を出すためには、</a:t>
            </a:r>
            <a:r>
              <a:rPr kumimoji="1" lang="en-US" altLang="ja-JP" sz="1600" b="1" dirty="0">
                <a:solidFill>
                  <a:srgbClr val="FF0000"/>
                </a:solidFill>
              </a:rPr>
              <a:t>HTML</a:t>
            </a:r>
            <a:r>
              <a:rPr kumimoji="1" lang="ja-JP" altLang="en-US" sz="1600" b="1" dirty="0">
                <a:solidFill>
                  <a:srgbClr val="FF0000"/>
                </a:solidFill>
              </a:rPr>
              <a:t>が煩雑になる</a:t>
            </a:r>
            <a:endParaRPr kumimoji="1" lang="en-US" altLang="ja-JP" sz="1600" b="1" dirty="0">
              <a:solidFill>
                <a:srgbClr val="FF0000"/>
              </a:solidFill>
            </a:endParaRPr>
          </a:p>
        </p:txBody>
      </p:sp>
    </p:spTree>
    <p:extLst>
      <p:ext uri="{BB962C8B-B14F-4D97-AF65-F5344CB8AC3E}">
        <p14:creationId xmlns:p14="http://schemas.microsoft.com/office/powerpoint/2010/main" val="207940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41BF95-F21D-4AFA-90CC-A2AEB83870CD}"/>
              </a:ext>
            </a:extLst>
          </p:cNvPr>
          <p:cNvSpPr>
            <a:spLocks noGrp="1"/>
          </p:cNvSpPr>
          <p:nvPr>
            <p:ph type="title"/>
          </p:nvPr>
        </p:nvSpPr>
        <p:spPr/>
        <p:txBody>
          <a:bodyPr>
            <a:normAutofit/>
          </a:bodyPr>
          <a:lstStyle/>
          <a:p>
            <a:r>
              <a:rPr kumimoji="1" lang="ja-JP" altLang="en-US" sz="2800" dirty="0"/>
              <a:t>統一感のあるデザインにしたいけど</a:t>
            </a:r>
          </a:p>
        </p:txBody>
      </p:sp>
      <p:sp>
        <p:nvSpPr>
          <p:cNvPr id="3" name="コンテンツ プレースホルダー 2">
            <a:extLst>
              <a:ext uri="{FF2B5EF4-FFF2-40B4-BE49-F238E27FC236}">
                <a16:creationId xmlns:a16="http://schemas.microsoft.com/office/drawing/2014/main" id="{D7CDA51F-186A-4812-A45E-E99D01F09FC9}"/>
              </a:ext>
            </a:extLst>
          </p:cNvPr>
          <p:cNvSpPr>
            <a:spLocks noGrp="1"/>
          </p:cNvSpPr>
          <p:nvPr>
            <p:ph idx="1"/>
          </p:nvPr>
        </p:nvSpPr>
        <p:spPr>
          <a:xfrm>
            <a:off x="1443491" y="1853755"/>
            <a:ext cx="6571343" cy="3450613"/>
          </a:xfrm>
        </p:spPr>
        <p:txBody>
          <a:bodyPr/>
          <a:lstStyle/>
          <a:p>
            <a:endParaRPr kumimoji="1" lang="ja-JP" altLang="en-US" dirty="0"/>
          </a:p>
        </p:txBody>
      </p:sp>
      <p:sp>
        <p:nvSpPr>
          <p:cNvPr id="4" name="テキスト ボックス 3">
            <a:extLst>
              <a:ext uri="{FF2B5EF4-FFF2-40B4-BE49-F238E27FC236}">
                <a16:creationId xmlns:a16="http://schemas.microsoft.com/office/drawing/2014/main" id="{48002FDA-73C1-45EC-83DC-CA978D9F45D8}"/>
              </a:ext>
            </a:extLst>
          </p:cNvPr>
          <p:cNvSpPr txBox="1"/>
          <p:nvPr/>
        </p:nvSpPr>
        <p:spPr>
          <a:xfrm>
            <a:off x="1443490" y="1853755"/>
            <a:ext cx="6976610" cy="3200876"/>
          </a:xfrm>
          <a:prstGeom prst="rect">
            <a:avLst/>
          </a:prstGeom>
          <a:noFill/>
          <a:ln>
            <a:noFill/>
            <a:prstDash val="sysDash"/>
          </a:ln>
        </p:spPr>
        <p:txBody>
          <a:bodyPr wrap="square" rtlCol="0">
            <a:spAutoFit/>
          </a:bodyPr>
          <a:lstStyle/>
          <a:p>
            <a:r>
              <a:rPr kumimoji="1" lang="en-US" altLang="ja-JP" sz="1400" dirty="0">
                <a:latin typeface="Consolas" panose="020B0609020204030204" pitchFamily="49" charset="0"/>
              </a:rPr>
              <a:t>&lt;table border="1"&gt;</a:t>
            </a:r>
          </a:p>
          <a:p>
            <a:r>
              <a:rPr kumimoji="1" lang="en-US" altLang="ja-JP" sz="1400" dirty="0">
                <a:latin typeface="Consolas" panose="020B0609020204030204" pitchFamily="49" charset="0"/>
              </a:rPr>
              <a:t>  &lt;tr&gt;</a:t>
            </a:r>
            <a:r>
              <a:rPr kumimoji="1" lang="en-US" altLang="ja-JP" sz="1400" b="1" dirty="0">
                <a:solidFill>
                  <a:schemeClr val="tx1">
                    <a:lumMod val="50000"/>
                    <a:lumOff val="50000"/>
                  </a:schemeClr>
                </a:solidFill>
                <a:latin typeface="Consolas" panose="020B0609020204030204" pitchFamily="49" charset="0"/>
              </a:rPr>
              <a:t>&lt;</a:t>
            </a:r>
            <a:r>
              <a:rPr kumimoji="1" lang="en-US" altLang="ja-JP" sz="1400" b="1" dirty="0" err="1">
                <a:solidFill>
                  <a:schemeClr val="tx1">
                    <a:lumMod val="50000"/>
                    <a:lumOff val="50000"/>
                  </a:schemeClr>
                </a:solidFill>
                <a:latin typeface="Consolas" panose="020B0609020204030204" pitchFamily="49" charset="0"/>
              </a:rPr>
              <a:t>th</a:t>
            </a:r>
            <a:r>
              <a:rPr kumimoji="1" lang="en-US" altLang="ja-JP" sz="1400" b="1" dirty="0">
                <a:solidFill>
                  <a:schemeClr val="tx1">
                    <a:lumMod val="50000"/>
                    <a:lumOff val="50000"/>
                  </a:schemeClr>
                </a:solidFill>
                <a:latin typeface="Consolas" panose="020B0609020204030204" pitchFamily="49" charset="0"/>
              </a:rPr>
              <a:t>&gt;</a:t>
            </a:r>
            <a:r>
              <a:rPr kumimoji="1" lang="ja-JP" altLang="en-US" sz="1400" b="1" dirty="0">
                <a:solidFill>
                  <a:schemeClr val="tx1">
                    <a:lumMod val="50000"/>
                    <a:lumOff val="50000"/>
                  </a:schemeClr>
                </a:solidFill>
                <a:latin typeface="Consolas" panose="020B0609020204030204" pitchFamily="49" charset="0"/>
              </a:rPr>
              <a:t>注文</a:t>
            </a:r>
            <a:r>
              <a:rPr kumimoji="1" lang="en-US" altLang="ja-JP" sz="1400" b="1" dirty="0">
                <a:solidFill>
                  <a:schemeClr val="tx1">
                    <a:lumMod val="50000"/>
                    <a:lumOff val="50000"/>
                  </a:schemeClr>
                </a:solidFill>
                <a:latin typeface="Consolas" panose="020B0609020204030204" pitchFamily="49" charset="0"/>
              </a:rPr>
              <a:t>ID&lt;/</a:t>
            </a:r>
            <a:r>
              <a:rPr kumimoji="1" lang="en-US" altLang="ja-JP" sz="1400" b="1" dirty="0" err="1">
                <a:solidFill>
                  <a:schemeClr val="tx1">
                    <a:lumMod val="50000"/>
                    <a:lumOff val="50000"/>
                  </a:schemeClr>
                </a:solidFill>
                <a:latin typeface="Consolas" panose="020B0609020204030204" pitchFamily="49" charset="0"/>
              </a:rPr>
              <a:t>th</a:t>
            </a:r>
            <a:r>
              <a:rPr kumimoji="1" lang="en-US" altLang="ja-JP" sz="1400" b="1" dirty="0">
                <a:solidFill>
                  <a:schemeClr val="tx1">
                    <a:lumMod val="50000"/>
                    <a:lumOff val="50000"/>
                  </a:schemeClr>
                </a:solidFill>
                <a:latin typeface="Consolas" panose="020B0609020204030204" pitchFamily="49" charset="0"/>
              </a:rPr>
              <a:t>&gt;</a:t>
            </a:r>
            <a:r>
              <a:rPr kumimoji="1" lang="en-US" altLang="ja-JP" sz="1600" b="1" dirty="0">
                <a:latin typeface="Consolas" panose="020B0609020204030204" pitchFamily="49" charset="0"/>
              </a:rPr>
              <a:t>&lt;</a:t>
            </a:r>
            <a:r>
              <a:rPr kumimoji="1" lang="en-US" altLang="ja-JP" sz="1600" b="1" dirty="0" err="1">
                <a:latin typeface="Consolas" panose="020B0609020204030204" pitchFamily="49" charset="0"/>
              </a:rPr>
              <a:t>th</a:t>
            </a:r>
            <a:r>
              <a:rPr kumimoji="1" lang="en-US" altLang="ja-JP" sz="1600" b="1" dirty="0">
                <a:latin typeface="Consolas" panose="020B0609020204030204" pitchFamily="49" charset="0"/>
              </a:rPr>
              <a:t>&gt;</a:t>
            </a:r>
            <a:r>
              <a:rPr kumimoji="1" lang="ja-JP" altLang="en-US" sz="1600" b="1" dirty="0">
                <a:latin typeface="Consolas" panose="020B0609020204030204" pitchFamily="49" charset="0"/>
              </a:rPr>
              <a:t>商品名</a:t>
            </a:r>
            <a:r>
              <a:rPr kumimoji="1" lang="en-US" altLang="ja-JP" sz="1600" b="1" dirty="0">
                <a:latin typeface="Consolas" panose="020B0609020204030204" pitchFamily="49" charset="0"/>
              </a:rPr>
              <a:t>&lt;/</a:t>
            </a:r>
            <a:r>
              <a:rPr kumimoji="1" lang="en-US" altLang="ja-JP" sz="1600" b="1" dirty="0" err="1">
                <a:latin typeface="Consolas" panose="020B0609020204030204" pitchFamily="49" charset="0"/>
              </a:rPr>
              <a:t>th</a:t>
            </a:r>
            <a:r>
              <a:rPr kumimoji="1" lang="en-US" altLang="ja-JP" sz="1600" b="1" dirty="0">
                <a:latin typeface="Consolas" panose="020B0609020204030204" pitchFamily="49" charset="0"/>
              </a:rPr>
              <a:t>&gt;</a:t>
            </a:r>
            <a:r>
              <a:rPr kumimoji="1" lang="en-US" altLang="ja-JP" sz="1400" b="1" dirty="0">
                <a:solidFill>
                  <a:srgbClr val="FF0000"/>
                </a:solidFill>
                <a:latin typeface="Consolas" panose="020B0609020204030204" pitchFamily="49" charset="0"/>
              </a:rPr>
              <a:t>&lt;</a:t>
            </a:r>
            <a:r>
              <a:rPr kumimoji="1" lang="en-US" altLang="ja-JP" sz="1400" b="1" dirty="0" err="1">
                <a:solidFill>
                  <a:srgbClr val="FF0000"/>
                </a:solidFill>
                <a:latin typeface="Consolas" panose="020B0609020204030204" pitchFamily="49" charset="0"/>
              </a:rPr>
              <a:t>th</a:t>
            </a:r>
            <a:r>
              <a:rPr kumimoji="1" lang="en-US" altLang="ja-JP" sz="1400" b="1" dirty="0">
                <a:solidFill>
                  <a:srgbClr val="FF0000"/>
                </a:solidFill>
                <a:latin typeface="Consolas" panose="020B0609020204030204" pitchFamily="49" charset="0"/>
              </a:rPr>
              <a:t>&gt;</a:t>
            </a:r>
            <a:r>
              <a:rPr kumimoji="1" lang="ja-JP" altLang="en-US" sz="1400" b="1" dirty="0">
                <a:solidFill>
                  <a:srgbClr val="FF0000"/>
                </a:solidFill>
                <a:latin typeface="Consolas" panose="020B0609020204030204" pitchFamily="49" charset="0"/>
              </a:rPr>
              <a:t>単価</a:t>
            </a:r>
            <a:r>
              <a:rPr kumimoji="1" lang="en-US" altLang="ja-JP" sz="1400" b="1" dirty="0">
                <a:solidFill>
                  <a:srgbClr val="FF0000"/>
                </a:solidFill>
                <a:latin typeface="Consolas" panose="020B0609020204030204" pitchFamily="49" charset="0"/>
              </a:rPr>
              <a:t>&lt;/</a:t>
            </a:r>
            <a:r>
              <a:rPr kumimoji="1" lang="en-US" altLang="ja-JP" sz="1400" b="1" dirty="0" err="1">
                <a:solidFill>
                  <a:srgbClr val="FF0000"/>
                </a:solidFill>
                <a:latin typeface="Consolas" panose="020B0609020204030204" pitchFamily="49" charset="0"/>
              </a:rPr>
              <a:t>th</a:t>
            </a:r>
            <a:r>
              <a:rPr kumimoji="1" lang="en-US" altLang="ja-JP" sz="1400" b="1" dirty="0">
                <a:solidFill>
                  <a:srgbClr val="FF0000"/>
                </a:solidFill>
                <a:latin typeface="Consolas" panose="020B0609020204030204" pitchFamily="49" charset="0"/>
              </a:rPr>
              <a:t>&gt;</a:t>
            </a:r>
            <a:r>
              <a:rPr kumimoji="1" lang="en-US" altLang="ja-JP" sz="1400" dirty="0">
                <a:latin typeface="Consolas" panose="020B0609020204030204" pitchFamily="49" charset="0"/>
              </a:rPr>
              <a:t>&lt;</a:t>
            </a:r>
            <a:r>
              <a:rPr kumimoji="1" lang="en-US" altLang="ja-JP" sz="1400" dirty="0" err="1">
                <a:latin typeface="Consolas" panose="020B0609020204030204" pitchFamily="49" charset="0"/>
              </a:rPr>
              <a:t>th</a:t>
            </a:r>
            <a:r>
              <a:rPr kumimoji="1" lang="en-US" altLang="ja-JP" sz="1400" dirty="0">
                <a:latin typeface="Consolas" panose="020B0609020204030204" pitchFamily="49" charset="0"/>
              </a:rPr>
              <a:t>&gt;</a:t>
            </a:r>
            <a:r>
              <a:rPr kumimoji="1" lang="ja-JP" altLang="en-US" sz="1400" dirty="0">
                <a:latin typeface="Consolas" panose="020B0609020204030204" pitchFamily="49" charset="0"/>
              </a:rPr>
              <a:t>購入</a:t>
            </a:r>
            <a:r>
              <a:rPr kumimoji="1" lang="en-US" altLang="ja-JP" sz="1400" dirty="0">
                <a:latin typeface="Consolas" panose="020B0609020204030204" pitchFamily="49" charset="0"/>
              </a:rPr>
              <a:t>&lt;/</a:t>
            </a:r>
            <a:r>
              <a:rPr kumimoji="1" lang="en-US" altLang="ja-JP" sz="1400" dirty="0" err="1">
                <a:latin typeface="Consolas" panose="020B0609020204030204" pitchFamily="49" charset="0"/>
              </a:rPr>
              <a:t>th</a:t>
            </a:r>
            <a:r>
              <a:rPr kumimoji="1" lang="en-US" altLang="ja-JP" sz="1400" dirty="0">
                <a:latin typeface="Consolas" panose="020B0609020204030204" pitchFamily="49" charset="0"/>
              </a:rPr>
              <a:t>&gt;&lt;/tr&gt;</a:t>
            </a:r>
          </a:p>
          <a:p>
            <a:r>
              <a:rPr kumimoji="1" lang="en-US" altLang="ja-JP" sz="1400" dirty="0">
                <a:latin typeface="Consolas" panose="020B0609020204030204" pitchFamily="49" charset="0"/>
              </a:rPr>
              <a:t>  &lt;tr&gt;</a:t>
            </a:r>
          </a:p>
          <a:p>
            <a:r>
              <a:rPr kumimoji="1" lang="en-US" altLang="ja-JP" sz="1400" dirty="0">
                <a:latin typeface="Consolas" panose="020B0609020204030204" pitchFamily="49" charset="0"/>
              </a:rPr>
              <a:t>    &lt;td&gt;</a:t>
            </a:r>
            <a:r>
              <a:rPr kumimoji="1" lang="en-US" altLang="ja-JP" sz="1400" b="1" dirty="0">
                <a:solidFill>
                  <a:schemeClr val="tx1">
                    <a:lumMod val="50000"/>
                    <a:lumOff val="50000"/>
                  </a:schemeClr>
                </a:solidFill>
                <a:latin typeface="Consolas" panose="020B0609020204030204" pitchFamily="49" charset="0"/>
              </a:rPr>
              <a:t>&lt;font color=“grey”&gt;1010&lt;/font&gt;</a:t>
            </a:r>
            <a:r>
              <a:rPr kumimoji="1" lang="en-US" altLang="ja-JP" sz="1400" dirty="0">
                <a:latin typeface="Consolas" panose="020B0609020204030204" pitchFamily="49" charset="0"/>
              </a:rPr>
              <a:t>&lt;/td&gt;</a:t>
            </a:r>
          </a:p>
          <a:p>
            <a:r>
              <a:rPr kumimoji="1" lang="en-US" altLang="ja-JP" sz="1400" dirty="0">
                <a:latin typeface="Consolas" panose="020B0609020204030204" pitchFamily="49" charset="0"/>
              </a:rPr>
              <a:t>    &lt;td&gt;</a:t>
            </a:r>
            <a:r>
              <a:rPr kumimoji="1" lang="en-US" altLang="ja-JP" sz="1600" b="1" dirty="0">
                <a:latin typeface="Consolas" panose="020B0609020204030204" pitchFamily="49" charset="0"/>
              </a:rPr>
              <a:t>&lt;font size=“4”&gt;</a:t>
            </a:r>
            <a:r>
              <a:rPr kumimoji="1" lang="ja-JP" altLang="en-US" sz="1600" b="1" dirty="0">
                <a:latin typeface="Consolas" panose="020B0609020204030204" pitchFamily="49" charset="0"/>
              </a:rPr>
              <a:t>みかん</a:t>
            </a:r>
            <a:r>
              <a:rPr kumimoji="1" lang="en-US" altLang="ja-JP" sz="1600" b="1" dirty="0">
                <a:latin typeface="Consolas" panose="020B0609020204030204" pitchFamily="49" charset="0"/>
              </a:rPr>
              <a:t>&lt;/font&gt;</a:t>
            </a:r>
            <a:r>
              <a:rPr kumimoji="1" lang="en-US" altLang="ja-JP" sz="1400" dirty="0">
                <a:latin typeface="Consolas" panose="020B0609020204030204" pitchFamily="49" charset="0"/>
              </a:rPr>
              <a:t>&lt;/td&gt;</a:t>
            </a:r>
          </a:p>
          <a:p>
            <a:r>
              <a:rPr kumimoji="1" lang="en-US" altLang="ja-JP" sz="1400" dirty="0">
                <a:latin typeface="Consolas" panose="020B0609020204030204" pitchFamily="49" charset="0"/>
              </a:rPr>
              <a:t>    &lt;td&gt;</a:t>
            </a:r>
            <a:r>
              <a:rPr kumimoji="1" lang="en-US" altLang="ja-JP" sz="1400" b="1" dirty="0">
                <a:solidFill>
                  <a:srgbClr val="FF0000"/>
                </a:solidFill>
                <a:latin typeface="Consolas" panose="020B0609020204030204" pitchFamily="49" charset="0"/>
              </a:rPr>
              <a:t>&lt;font color=“red”&gt;50</a:t>
            </a:r>
            <a:r>
              <a:rPr kumimoji="1" lang="ja-JP" altLang="en-US" sz="1400" b="1" dirty="0">
                <a:solidFill>
                  <a:srgbClr val="FF0000"/>
                </a:solidFill>
                <a:latin typeface="Consolas" panose="020B0609020204030204" pitchFamily="49" charset="0"/>
              </a:rPr>
              <a:t>円</a:t>
            </a:r>
            <a:r>
              <a:rPr kumimoji="1" lang="en-US" altLang="ja-JP" sz="1400" b="1" dirty="0">
                <a:solidFill>
                  <a:srgbClr val="FF0000"/>
                </a:solidFill>
                <a:latin typeface="Consolas" panose="020B0609020204030204" pitchFamily="49" charset="0"/>
              </a:rPr>
              <a:t>&lt;/font&gt;</a:t>
            </a:r>
            <a:r>
              <a:rPr kumimoji="1" lang="en-US" altLang="ja-JP" sz="1400" dirty="0">
                <a:latin typeface="Consolas" panose="020B0609020204030204" pitchFamily="49" charset="0"/>
              </a:rPr>
              <a:t>&lt;/td&gt;</a:t>
            </a:r>
          </a:p>
          <a:p>
            <a:r>
              <a:rPr kumimoji="1" lang="en-US" altLang="ja-JP" sz="1400" dirty="0">
                <a:latin typeface="Consolas" panose="020B0609020204030204" pitchFamily="49" charset="0"/>
              </a:rPr>
              <a:t>    &lt;td&gt;&lt;input type="button" value="</a:t>
            </a:r>
            <a:r>
              <a:rPr kumimoji="1" lang="ja-JP" altLang="en-US" sz="1400" dirty="0">
                <a:latin typeface="Consolas" panose="020B0609020204030204" pitchFamily="49" charset="0"/>
              </a:rPr>
              <a:t>購入</a:t>
            </a:r>
            <a:r>
              <a:rPr kumimoji="1" lang="en-US" altLang="ja-JP" sz="1400" dirty="0">
                <a:latin typeface="Consolas" panose="020B0609020204030204" pitchFamily="49" charset="0"/>
              </a:rPr>
              <a:t>"&gt;&lt;/td&gt;</a:t>
            </a:r>
          </a:p>
          <a:p>
            <a:r>
              <a:rPr kumimoji="1" lang="en-US" altLang="ja-JP" sz="1400" dirty="0">
                <a:latin typeface="Consolas" panose="020B0609020204030204" pitchFamily="49" charset="0"/>
              </a:rPr>
              <a:t>  &lt;/tr&gt;</a:t>
            </a:r>
          </a:p>
          <a:p>
            <a:r>
              <a:rPr kumimoji="1" lang="en-US" altLang="ja-JP" sz="1400" dirty="0">
                <a:latin typeface="Consolas" panose="020B0609020204030204" pitchFamily="49" charset="0"/>
              </a:rPr>
              <a:t>  &lt;tr&gt;</a:t>
            </a:r>
          </a:p>
          <a:p>
            <a:r>
              <a:rPr kumimoji="1" lang="en-US" altLang="ja-JP" sz="1400" dirty="0">
                <a:latin typeface="Consolas" panose="020B0609020204030204" pitchFamily="49" charset="0"/>
              </a:rPr>
              <a:t>    &lt;td&gt;</a:t>
            </a:r>
            <a:r>
              <a:rPr kumimoji="1" lang="en-US" altLang="ja-JP" sz="1400" b="1" dirty="0">
                <a:solidFill>
                  <a:schemeClr val="tx1">
                    <a:lumMod val="50000"/>
                    <a:lumOff val="50000"/>
                  </a:schemeClr>
                </a:solidFill>
                <a:latin typeface="Consolas" panose="020B0609020204030204" pitchFamily="49" charset="0"/>
              </a:rPr>
              <a:t>&lt;font color=“grey”&gt;1010&lt;/font&gt;</a:t>
            </a:r>
            <a:r>
              <a:rPr kumimoji="1" lang="en-US" altLang="ja-JP" sz="1400" dirty="0">
                <a:latin typeface="Consolas" panose="020B0609020204030204" pitchFamily="49" charset="0"/>
              </a:rPr>
              <a:t>&lt;/td&gt;</a:t>
            </a:r>
          </a:p>
          <a:p>
            <a:r>
              <a:rPr kumimoji="1" lang="en-US" altLang="ja-JP" sz="1400" dirty="0">
                <a:latin typeface="Consolas" panose="020B0609020204030204" pitchFamily="49" charset="0"/>
              </a:rPr>
              <a:t>    &lt;td&gt;</a:t>
            </a:r>
            <a:r>
              <a:rPr kumimoji="1" lang="en-US" altLang="ja-JP" sz="1600" b="1" dirty="0">
                <a:latin typeface="Consolas" panose="020B0609020204030204" pitchFamily="49" charset="0"/>
              </a:rPr>
              <a:t>&lt;font size=“4”&gt;</a:t>
            </a:r>
            <a:r>
              <a:rPr kumimoji="1" lang="ja-JP" altLang="en-US" sz="1600" b="1" dirty="0">
                <a:latin typeface="Consolas" panose="020B0609020204030204" pitchFamily="49" charset="0"/>
              </a:rPr>
              <a:t>りんご</a:t>
            </a:r>
            <a:r>
              <a:rPr kumimoji="1" lang="en-US" altLang="ja-JP" sz="1600" b="1" dirty="0">
                <a:latin typeface="Consolas" panose="020B0609020204030204" pitchFamily="49" charset="0"/>
              </a:rPr>
              <a:t>&lt;/font&gt;</a:t>
            </a:r>
            <a:r>
              <a:rPr kumimoji="1" lang="en-US" altLang="ja-JP" sz="1400" dirty="0">
                <a:latin typeface="Consolas" panose="020B0609020204030204" pitchFamily="49" charset="0"/>
              </a:rPr>
              <a:t>&lt;/td&gt;</a:t>
            </a:r>
          </a:p>
          <a:p>
            <a:r>
              <a:rPr kumimoji="1" lang="en-US" altLang="ja-JP" sz="1400" dirty="0">
                <a:latin typeface="Consolas" panose="020B0609020204030204" pitchFamily="49" charset="0"/>
              </a:rPr>
              <a:t>    &lt;td&gt;</a:t>
            </a:r>
            <a:r>
              <a:rPr kumimoji="1" lang="en-US" altLang="ja-JP" sz="1400" b="1" dirty="0">
                <a:solidFill>
                  <a:srgbClr val="FF0000"/>
                </a:solidFill>
                <a:latin typeface="Consolas" panose="020B0609020204030204" pitchFamily="49" charset="0"/>
              </a:rPr>
              <a:t>&lt;font color=“red”&gt;100</a:t>
            </a:r>
            <a:r>
              <a:rPr kumimoji="1" lang="ja-JP" altLang="en-US" sz="1400" b="1" dirty="0">
                <a:solidFill>
                  <a:srgbClr val="FF0000"/>
                </a:solidFill>
                <a:latin typeface="Consolas" panose="020B0609020204030204" pitchFamily="49" charset="0"/>
              </a:rPr>
              <a:t>円</a:t>
            </a:r>
            <a:r>
              <a:rPr kumimoji="1" lang="en-US" altLang="ja-JP" sz="1400" b="1" dirty="0">
                <a:solidFill>
                  <a:srgbClr val="FF0000"/>
                </a:solidFill>
                <a:latin typeface="Consolas" panose="020B0609020204030204" pitchFamily="49" charset="0"/>
              </a:rPr>
              <a:t>&lt;/font&gt;</a:t>
            </a:r>
            <a:r>
              <a:rPr kumimoji="1" lang="en-US" altLang="ja-JP" sz="1400" dirty="0">
                <a:latin typeface="Consolas" panose="020B0609020204030204" pitchFamily="49" charset="0"/>
              </a:rPr>
              <a:t>&lt;/td&gt;</a:t>
            </a:r>
          </a:p>
          <a:p>
            <a:r>
              <a:rPr kumimoji="1" lang="en-US" altLang="ja-JP" sz="1400" dirty="0">
                <a:latin typeface="Consolas" panose="020B0609020204030204" pitchFamily="49" charset="0"/>
              </a:rPr>
              <a:t>    &lt;td&gt;&lt;input type="button" value="</a:t>
            </a:r>
            <a:r>
              <a:rPr kumimoji="1" lang="ja-JP" altLang="en-US" sz="1400" dirty="0">
                <a:latin typeface="Consolas" panose="020B0609020204030204" pitchFamily="49" charset="0"/>
              </a:rPr>
              <a:t>購入</a:t>
            </a:r>
            <a:r>
              <a:rPr kumimoji="1" lang="en-US" altLang="ja-JP" sz="1400" dirty="0">
                <a:latin typeface="Consolas" panose="020B0609020204030204" pitchFamily="49" charset="0"/>
              </a:rPr>
              <a:t>"&gt;&lt;/td&gt;</a:t>
            </a:r>
          </a:p>
          <a:p>
            <a:r>
              <a:rPr kumimoji="1" lang="en-US" altLang="ja-JP" sz="1400" dirty="0">
                <a:latin typeface="Consolas" panose="020B0609020204030204" pitchFamily="49" charset="0"/>
              </a:rPr>
              <a:t>  &lt;/tr&gt;</a:t>
            </a:r>
          </a:p>
        </p:txBody>
      </p:sp>
      <p:sp>
        <p:nvSpPr>
          <p:cNvPr id="5" name="吹き出し: 角を丸めた四角形 4">
            <a:extLst>
              <a:ext uri="{FF2B5EF4-FFF2-40B4-BE49-F238E27FC236}">
                <a16:creationId xmlns:a16="http://schemas.microsoft.com/office/drawing/2014/main" id="{A0CE6787-6A11-4157-BA8E-F658F3C6A986}"/>
              </a:ext>
            </a:extLst>
          </p:cNvPr>
          <p:cNvSpPr/>
          <p:nvPr/>
        </p:nvSpPr>
        <p:spPr>
          <a:xfrm>
            <a:off x="6457497" y="2575316"/>
            <a:ext cx="2105478" cy="1206109"/>
          </a:xfrm>
          <a:prstGeom prst="wedgeRoundRectCallout">
            <a:avLst>
              <a:gd name="adj1" fmla="val -70139"/>
              <a:gd name="adj2" fmla="val -3070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u="sng" dirty="0">
                <a:solidFill>
                  <a:schemeClr val="tx1"/>
                </a:solidFill>
              </a:rPr>
              <a:t>注文</a:t>
            </a:r>
            <a:r>
              <a:rPr kumimoji="1" lang="en-US" altLang="ja-JP" u="sng" dirty="0">
                <a:solidFill>
                  <a:schemeClr val="tx1"/>
                </a:solidFill>
              </a:rPr>
              <a:t>ID</a:t>
            </a:r>
            <a:r>
              <a:rPr kumimoji="1" lang="ja-JP" altLang="en-US" dirty="0">
                <a:solidFill>
                  <a:schemeClr val="tx1"/>
                </a:solidFill>
              </a:rPr>
              <a:t>は</a:t>
            </a:r>
            <a:r>
              <a:rPr kumimoji="1" lang="ja-JP" altLang="en-US" b="1" dirty="0">
                <a:solidFill>
                  <a:schemeClr val="tx1">
                    <a:lumMod val="50000"/>
                    <a:lumOff val="50000"/>
                  </a:schemeClr>
                </a:solidFill>
              </a:rPr>
              <a:t>灰色</a:t>
            </a:r>
            <a:endParaRPr kumimoji="1" lang="en-US" altLang="ja-JP" b="1" dirty="0">
              <a:solidFill>
                <a:schemeClr val="tx1">
                  <a:lumMod val="50000"/>
                  <a:lumOff val="50000"/>
                </a:schemeClr>
              </a:solidFill>
            </a:endParaRPr>
          </a:p>
          <a:p>
            <a:r>
              <a:rPr kumimoji="1" lang="ja-JP" altLang="en-US" u="sng" dirty="0">
                <a:solidFill>
                  <a:schemeClr val="tx1"/>
                </a:solidFill>
              </a:rPr>
              <a:t>商品名</a:t>
            </a:r>
            <a:r>
              <a:rPr kumimoji="1" lang="ja-JP" altLang="en-US" dirty="0">
                <a:solidFill>
                  <a:schemeClr val="tx1"/>
                </a:solidFill>
              </a:rPr>
              <a:t>は</a:t>
            </a:r>
            <a:r>
              <a:rPr kumimoji="1" lang="ja-JP" altLang="en-US" sz="2000" b="1" dirty="0">
                <a:solidFill>
                  <a:schemeClr val="tx1"/>
                </a:solidFill>
              </a:rPr>
              <a:t>大きく</a:t>
            </a:r>
            <a:endParaRPr kumimoji="1" lang="en-US" altLang="ja-JP" b="1" dirty="0">
              <a:solidFill>
                <a:schemeClr val="tx1"/>
              </a:solidFill>
            </a:endParaRPr>
          </a:p>
          <a:p>
            <a:r>
              <a:rPr kumimoji="1" lang="ja-JP" altLang="en-US" u="sng" dirty="0">
                <a:solidFill>
                  <a:schemeClr val="tx1"/>
                </a:solidFill>
              </a:rPr>
              <a:t>単価</a:t>
            </a:r>
            <a:r>
              <a:rPr kumimoji="1" lang="ja-JP" altLang="en-US" dirty="0">
                <a:solidFill>
                  <a:schemeClr val="tx1"/>
                </a:solidFill>
              </a:rPr>
              <a:t>は</a:t>
            </a:r>
            <a:r>
              <a:rPr kumimoji="1" lang="ja-JP" altLang="en-US" b="1" dirty="0">
                <a:solidFill>
                  <a:srgbClr val="FF0000"/>
                </a:solidFill>
              </a:rPr>
              <a:t>赤色</a:t>
            </a:r>
            <a:endParaRPr kumimoji="1" lang="en-US" altLang="ja-JP" b="1" dirty="0">
              <a:solidFill>
                <a:srgbClr val="FF0000"/>
              </a:solidFill>
            </a:endParaRPr>
          </a:p>
        </p:txBody>
      </p:sp>
      <p:sp>
        <p:nvSpPr>
          <p:cNvPr id="6" name="吹き出し: 角を丸めた四角形 5">
            <a:extLst>
              <a:ext uri="{FF2B5EF4-FFF2-40B4-BE49-F238E27FC236}">
                <a16:creationId xmlns:a16="http://schemas.microsoft.com/office/drawing/2014/main" id="{5343BD36-9BBD-496F-A4E4-E457D09E292C}"/>
              </a:ext>
            </a:extLst>
          </p:cNvPr>
          <p:cNvSpPr/>
          <p:nvPr/>
        </p:nvSpPr>
        <p:spPr>
          <a:xfrm>
            <a:off x="4993030" y="4822938"/>
            <a:ext cx="2407896" cy="868295"/>
          </a:xfrm>
          <a:prstGeom prst="wedgeRoundRectCallout">
            <a:avLst>
              <a:gd name="adj1" fmla="val -65392"/>
              <a:gd name="adj2" fmla="val -4715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600" b="1" dirty="0">
                <a:solidFill>
                  <a:srgbClr val="FF0000"/>
                </a:solidFill>
              </a:rPr>
              <a:t>デザイナーさんが</a:t>
            </a:r>
            <a:br>
              <a:rPr kumimoji="1" lang="en-US" altLang="ja-JP" sz="1600" b="1" dirty="0">
                <a:solidFill>
                  <a:srgbClr val="FF0000"/>
                </a:solidFill>
              </a:rPr>
            </a:br>
            <a:r>
              <a:rPr kumimoji="1" lang="ja-JP" altLang="en-US" sz="1600" b="1" dirty="0">
                <a:solidFill>
                  <a:srgbClr val="FF0000"/>
                </a:solidFill>
              </a:rPr>
              <a:t>「デザイン変更！」</a:t>
            </a:r>
            <a:br>
              <a:rPr kumimoji="1" lang="en-US" altLang="ja-JP" sz="1600" b="1" dirty="0">
                <a:solidFill>
                  <a:srgbClr val="FF0000"/>
                </a:solidFill>
              </a:rPr>
            </a:br>
            <a:r>
              <a:rPr kumimoji="1" lang="ja-JP" altLang="en-US" sz="1600" b="1" dirty="0">
                <a:solidFill>
                  <a:srgbClr val="FF0000"/>
                </a:solidFill>
              </a:rPr>
              <a:t>単価は</a:t>
            </a:r>
            <a:r>
              <a:rPr kumimoji="1" lang="ja-JP" altLang="en-US" sz="1600" b="1" dirty="0">
                <a:solidFill>
                  <a:srgbClr val="0070C0"/>
                </a:solidFill>
              </a:rPr>
              <a:t>青太字</a:t>
            </a:r>
            <a:r>
              <a:rPr kumimoji="1" lang="ja-JP" altLang="en-US" sz="1600" b="1" dirty="0">
                <a:solidFill>
                  <a:srgbClr val="FF0000"/>
                </a:solidFill>
              </a:rPr>
              <a:t>にして！</a:t>
            </a:r>
            <a:endParaRPr kumimoji="1" lang="en-US" altLang="ja-JP" sz="1600" b="1" dirty="0">
              <a:solidFill>
                <a:srgbClr val="FF0000"/>
              </a:solidFill>
            </a:endParaRPr>
          </a:p>
        </p:txBody>
      </p:sp>
    </p:spTree>
    <p:extLst>
      <p:ext uri="{BB962C8B-B14F-4D97-AF65-F5344CB8AC3E}">
        <p14:creationId xmlns:p14="http://schemas.microsoft.com/office/powerpoint/2010/main" val="308293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29C1-ECB1-4A5B-9DFB-1C24BA583A39}"/>
              </a:ext>
            </a:extLst>
          </p:cNvPr>
          <p:cNvSpPr>
            <a:spLocks noGrp="1"/>
          </p:cNvSpPr>
          <p:nvPr>
            <p:ph type="title"/>
          </p:nvPr>
        </p:nvSpPr>
        <p:spPr/>
        <p:txBody>
          <a:bodyPr/>
          <a:lstStyle/>
          <a:p>
            <a:r>
              <a:rPr kumimoji="1" lang="ja-JP" altLang="en-US" dirty="0"/>
              <a:t>スタイルシートを使ってみよう</a:t>
            </a:r>
          </a:p>
        </p:txBody>
      </p:sp>
      <p:sp>
        <p:nvSpPr>
          <p:cNvPr id="3" name="コンテンツ プレースホルダー 2">
            <a:extLst>
              <a:ext uri="{FF2B5EF4-FFF2-40B4-BE49-F238E27FC236}">
                <a16:creationId xmlns:a16="http://schemas.microsoft.com/office/drawing/2014/main" id="{C43BFE08-B7A7-4CC3-A16B-1139682D5D1D}"/>
              </a:ext>
            </a:extLst>
          </p:cNvPr>
          <p:cNvSpPr>
            <a:spLocks noGrp="1"/>
          </p:cNvSpPr>
          <p:nvPr>
            <p:ph idx="1"/>
          </p:nvPr>
        </p:nvSpPr>
        <p:spPr>
          <a:xfrm>
            <a:off x="1043441" y="1949058"/>
            <a:ext cx="6571343" cy="3450613"/>
          </a:xfrm>
        </p:spPr>
        <p:txBody>
          <a:bodyPr>
            <a:normAutofit/>
          </a:bodyPr>
          <a:lstStyle/>
          <a:p>
            <a:r>
              <a:rPr kumimoji="1" lang="ja-JP" altLang="en-US" sz="1800" b="1">
                <a:solidFill>
                  <a:srgbClr val="0070C0"/>
                </a:solidFill>
              </a:rPr>
              <a:t>表示内容とデザインは、別</a:t>
            </a:r>
            <a:r>
              <a:rPr kumimoji="1" lang="ja-JP" altLang="en-US" sz="1800" b="1" dirty="0">
                <a:solidFill>
                  <a:srgbClr val="0070C0"/>
                </a:solidFill>
              </a:rPr>
              <a:t>に記載しよう。</a:t>
            </a:r>
            <a:endParaRPr kumimoji="1" lang="en-US" altLang="ja-JP" sz="1800" b="1" dirty="0">
              <a:solidFill>
                <a:srgbClr val="0070C0"/>
              </a:solidFill>
            </a:endParaRPr>
          </a:p>
          <a:p>
            <a:r>
              <a:rPr lang="en-US" altLang="ja-JP" sz="1800" b="1" dirty="0">
                <a:solidFill>
                  <a:srgbClr val="FF0000"/>
                </a:solidFill>
              </a:rPr>
              <a:t>HTML</a:t>
            </a:r>
            <a:br>
              <a:rPr lang="en-US" altLang="ja-JP" sz="1400" dirty="0"/>
            </a:br>
            <a:r>
              <a:rPr lang="en-US" altLang="ja-JP" sz="1400" dirty="0"/>
              <a:t>&lt;p&gt;</a:t>
            </a:r>
            <a:r>
              <a:rPr lang="ja-JP" altLang="en-US" sz="1400" dirty="0"/>
              <a:t>段落を</a:t>
            </a:r>
            <a:r>
              <a:rPr lang="en-US" altLang="ja-JP" sz="1400" dirty="0"/>
              <a:t>14</a:t>
            </a:r>
            <a:r>
              <a:rPr lang="ja-JP" altLang="en-US" sz="1400" dirty="0"/>
              <a:t>ポイントの赤太字で表示したい</a:t>
            </a:r>
            <a:r>
              <a:rPr lang="en-US" altLang="ja-JP" sz="1400" dirty="0"/>
              <a:t>&lt;/p&gt;</a:t>
            </a:r>
          </a:p>
          <a:p>
            <a:r>
              <a:rPr lang="ja-JP" altLang="en-US" sz="1800" b="1" dirty="0">
                <a:solidFill>
                  <a:srgbClr val="FF0000"/>
                </a:solidFill>
              </a:rPr>
              <a:t>スタイルシート</a:t>
            </a:r>
            <a:br>
              <a:rPr lang="en-US" altLang="ja-JP" dirty="0"/>
            </a:br>
            <a:r>
              <a:rPr lang="en-US" altLang="ja-JP" sz="1400" dirty="0"/>
              <a:t>p .</a:t>
            </a:r>
            <a:r>
              <a:rPr lang="en-US" altLang="ja-JP" sz="1400" b="1" dirty="0">
                <a:solidFill>
                  <a:srgbClr val="FF0000"/>
                </a:solidFill>
              </a:rPr>
              <a:t>BODY</a:t>
            </a:r>
            <a:r>
              <a:rPr lang="en-US" altLang="ja-JP" sz="1400" dirty="0"/>
              <a:t> {</a:t>
            </a:r>
            <a:br>
              <a:rPr lang="en-US" altLang="ja-JP" sz="1400" dirty="0"/>
            </a:br>
            <a:r>
              <a:rPr lang="en-US" altLang="ja-JP" sz="1400" dirty="0"/>
              <a:t>    color: red ;</a:t>
            </a:r>
            <a:br>
              <a:rPr lang="en-US" altLang="ja-JP" sz="1400" dirty="0"/>
            </a:br>
            <a:r>
              <a:rPr lang="ja-JP" altLang="en-US" sz="1400" dirty="0"/>
              <a:t>    </a:t>
            </a:r>
            <a:r>
              <a:rPr lang="en-US" altLang="ja-JP" sz="1400" dirty="0"/>
              <a:t>font-size: 14pt ;</a:t>
            </a:r>
            <a:br>
              <a:rPr lang="en-US" altLang="ja-JP" sz="1400" dirty="0"/>
            </a:br>
            <a:r>
              <a:rPr lang="en-US" altLang="ja-JP" sz="1400" dirty="0"/>
              <a:t>    font-weight: bold ;</a:t>
            </a:r>
            <a:br>
              <a:rPr lang="en-US" altLang="ja-JP" sz="1400" dirty="0"/>
            </a:br>
            <a:r>
              <a:rPr kumimoji="1" lang="en-US" altLang="ja-JP" sz="1400" dirty="0"/>
              <a:t>}</a:t>
            </a:r>
          </a:p>
          <a:p>
            <a:pPr marL="0" indent="0">
              <a:buNone/>
            </a:pPr>
            <a:r>
              <a:rPr kumimoji="1" lang="en-US" altLang="ja-JP" sz="1400" dirty="0"/>
              <a:t>    </a:t>
            </a:r>
            <a:endParaRPr kumimoji="1" lang="ja-JP" altLang="en-US" sz="1400" dirty="0"/>
          </a:p>
        </p:txBody>
      </p:sp>
      <p:sp>
        <p:nvSpPr>
          <p:cNvPr id="4" name="テキスト ボックス 3">
            <a:extLst>
              <a:ext uri="{FF2B5EF4-FFF2-40B4-BE49-F238E27FC236}">
                <a16:creationId xmlns:a16="http://schemas.microsoft.com/office/drawing/2014/main" id="{BC18E466-BC8C-4050-BF11-8ABC68445B14}"/>
              </a:ext>
            </a:extLst>
          </p:cNvPr>
          <p:cNvSpPr txBox="1"/>
          <p:nvPr/>
        </p:nvSpPr>
        <p:spPr>
          <a:xfrm>
            <a:off x="4200071" y="3158022"/>
            <a:ext cx="5267779" cy="2739211"/>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b="1" dirty="0">
                <a:solidFill>
                  <a:srgbClr val="FF0000"/>
                </a:solidFill>
                <a:latin typeface="Consolas" panose="020B0609020204030204" pitchFamily="49" charset="0"/>
              </a:rPr>
              <a:t>HTML</a:t>
            </a:r>
            <a:r>
              <a:rPr kumimoji="1" lang="ja-JP" altLang="en-US" b="1" dirty="0">
                <a:solidFill>
                  <a:srgbClr val="FF0000"/>
                </a:solidFill>
                <a:latin typeface="Consolas" panose="020B0609020204030204" pitchFamily="49" charset="0"/>
              </a:rPr>
              <a:t>の先頭でスタイルシートを指定</a:t>
            </a:r>
            <a:endParaRPr kumimoji="1" lang="en-US" altLang="ja-JP" b="1" dirty="0">
              <a:solidFill>
                <a:srgbClr val="FF0000"/>
              </a:solidFill>
              <a:latin typeface="Consolas" panose="020B0609020204030204" pitchFamily="49" charset="0"/>
            </a:endParaRPr>
          </a:p>
          <a:p>
            <a:r>
              <a:rPr kumimoji="1" lang="en-US" altLang="ja-JP" sz="1400" dirty="0">
                <a:latin typeface="Consolas" panose="020B0609020204030204" pitchFamily="49" charset="0"/>
              </a:rPr>
              <a:t>&lt;!DOCTYPE html&gt;</a:t>
            </a:r>
          </a:p>
          <a:p>
            <a:r>
              <a:rPr kumimoji="1" lang="en-US" altLang="ja-JP" sz="1400" dirty="0">
                <a:latin typeface="Consolas" panose="020B0609020204030204" pitchFamily="49" charset="0"/>
              </a:rPr>
              <a:t>&lt;html lang="ja"&gt;</a:t>
            </a:r>
          </a:p>
          <a:p>
            <a:r>
              <a:rPr kumimoji="1" lang="en-US" altLang="ja-JP" sz="1400" dirty="0">
                <a:latin typeface="Consolas" panose="020B0609020204030204" pitchFamily="49" charset="0"/>
              </a:rPr>
              <a:t>  &lt;head&gt;</a:t>
            </a:r>
          </a:p>
          <a:p>
            <a:r>
              <a:rPr kumimoji="1" lang="en-US" altLang="ja-JP" sz="1400" dirty="0">
                <a:latin typeface="Consolas" panose="020B0609020204030204" pitchFamily="49" charset="0"/>
              </a:rPr>
              <a:t>    &lt;meta charset="utf-8"/&gt;</a:t>
            </a:r>
          </a:p>
          <a:p>
            <a:r>
              <a:rPr kumimoji="1" lang="en-US" altLang="ja-JP" sz="1400" dirty="0">
                <a:latin typeface="Consolas" panose="020B0609020204030204" pitchFamily="49" charset="0"/>
              </a:rPr>
              <a:t>    &lt;title&gt;Sample Page 2&lt;/title&gt;</a:t>
            </a:r>
          </a:p>
          <a:p>
            <a:r>
              <a:rPr kumimoji="1" lang="en-US" altLang="ja-JP" sz="1400" dirty="0">
                <a:latin typeface="Consolas" panose="020B0609020204030204" pitchFamily="49" charset="0"/>
              </a:rPr>
              <a:t>    </a:t>
            </a:r>
            <a:r>
              <a:rPr kumimoji="1" lang="en-US" altLang="ja-JP" sz="1400" b="1" dirty="0">
                <a:solidFill>
                  <a:srgbClr val="FF0000"/>
                </a:solidFill>
                <a:latin typeface="Consolas" panose="020B0609020204030204" pitchFamily="49" charset="0"/>
              </a:rPr>
              <a:t>&lt;link </a:t>
            </a:r>
            <a:r>
              <a:rPr kumimoji="1" lang="en-US" altLang="ja-JP" sz="1400" b="1" dirty="0" err="1">
                <a:solidFill>
                  <a:srgbClr val="FF0000"/>
                </a:solidFill>
                <a:latin typeface="Consolas" panose="020B0609020204030204" pitchFamily="49" charset="0"/>
              </a:rPr>
              <a:t>rel</a:t>
            </a:r>
            <a:r>
              <a:rPr kumimoji="1" lang="en-US" altLang="ja-JP" sz="1400" b="1" dirty="0">
                <a:solidFill>
                  <a:srgbClr val="FF0000"/>
                </a:solidFill>
                <a:latin typeface="Consolas" panose="020B0609020204030204" pitchFamily="49" charset="0"/>
              </a:rPr>
              <a:t>="stylesheet" type="text/</a:t>
            </a:r>
            <a:r>
              <a:rPr kumimoji="1" lang="en-US" altLang="ja-JP" sz="1400" b="1" dirty="0" err="1">
                <a:solidFill>
                  <a:srgbClr val="FF0000"/>
                </a:solidFill>
                <a:latin typeface="Consolas" panose="020B0609020204030204" pitchFamily="49" charset="0"/>
              </a:rPr>
              <a:t>css</a:t>
            </a:r>
            <a:r>
              <a:rPr kumimoji="1" lang="en-US" altLang="ja-JP" sz="1400" b="1" dirty="0">
                <a:solidFill>
                  <a:srgbClr val="FF0000"/>
                </a:solidFill>
                <a:latin typeface="Consolas" panose="020B0609020204030204" pitchFamily="49" charset="0"/>
              </a:rPr>
              <a:t>“</a:t>
            </a:r>
            <a:br>
              <a:rPr kumimoji="1" lang="en-US" altLang="ja-JP" sz="1400" b="1" dirty="0">
                <a:solidFill>
                  <a:srgbClr val="FF0000"/>
                </a:solidFill>
                <a:latin typeface="Consolas" panose="020B0609020204030204" pitchFamily="49" charset="0"/>
              </a:rPr>
            </a:br>
            <a:r>
              <a:rPr kumimoji="1" lang="en-US" altLang="ja-JP" sz="1400" b="1" dirty="0">
                <a:solidFill>
                  <a:srgbClr val="FF0000"/>
                </a:solidFill>
                <a:latin typeface="Consolas" panose="020B0609020204030204" pitchFamily="49" charset="0"/>
              </a:rPr>
              <a:t>          </a:t>
            </a:r>
            <a:r>
              <a:rPr kumimoji="1" lang="en-US" altLang="ja-JP" sz="1400" b="1" dirty="0" err="1">
                <a:solidFill>
                  <a:srgbClr val="FF0000"/>
                </a:solidFill>
                <a:latin typeface="Consolas" panose="020B0609020204030204" pitchFamily="49" charset="0"/>
              </a:rPr>
              <a:t>href</a:t>
            </a:r>
            <a:r>
              <a:rPr kumimoji="1" lang="en-US" altLang="ja-JP" sz="1400" b="1" dirty="0">
                <a:solidFill>
                  <a:srgbClr val="FF0000"/>
                </a:solidFill>
                <a:latin typeface="Consolas" panose="020B0609020204030204" pitchFamily="49" charset="0"/>
              </a:rPr>
              <a:t>="sample2.css“ /&gt;</a:t>
            </a:r>
          </a:p>
          <a:p>
            <a:r>
              <a:rPr kumimoji="1" lang="en-US" altLang="ja-JP" sz="1400" dirty="0">
                <a:latin typeface="Consolas" panose="020B0609020204030204" pitchFamily="49" charset="0"/>
              </a:rPr>
              <a:t>  &lt;/head&gt;</a:t>
            </a:r>
          </a:p>
          <a:p>
            <a:r>
              <a:rPr kumimoji="1" lang="en-US" altLang="ja-JP" sz="1400" dirty="0">
                <a:latin typeface="Consolas" panose="020B0609020204030204" pitchFamily="49" charset="0"/>
              </a:rPr>
              <a:t>  &lt;body&gt;</a:t>
            </a:r>
          </a:p>
          <a:p>
            <a:r>
              <a:rPr kumimoji="1" lang="en-US" altLang="ja-JP" sz="1400" dirty="0">
                <a:latin typeface="Consolas" panose="020B0609020204030204" pitchFamily="49" charset="0"/>
              </a:rPr>
              <a:t>    &lt;p </a:t>
            </a:r>
            <a:r>
              <a:rPr kumimoji="1" lang="en-US" altLang="ja-JP" sz="1400" b="1" dirty="0">
                <a:solidFill>
                  <a:srgbClr val="FF0000"/>
                </a:solidFill>
                <a:latin typeface="Consolas" panose="020B0609020204030204" pitchFamily="49" charset="0"/>
              </a:rPr>
              <a:t>class=“BODY”</a:t>
            </a:r>
            <a:r>
              <a:rPr kumimoji="1" lang="en-US" altLang="ja-JP" sz="1400" dirty="0">
                <a:latin typeface="Consolas" panose="020B0609020204030204" pitchFamily="49" charset="0"/>
              </a:rPr>
              <a:t>&gt;</a:t>
            </a:r>
            <a:r>
              <a:rPr kumimoji="1" lang="ja-JP" altLang="en-US" sz="1400" dirty="0">
                <a:latin typeface="Consolas" panose="020B0609020204030204" pitchFamily="49" charset="0"/>
              </a:rPr>
              <a:t>段落</a:t>
            </a:r>
            <a:r>
              <a:rPr kumimoji="1" lang="en-US" altLang="ja-JP" sz="1400" dirty="0">
                <a:latin typeface="Consolas" panose="020B0609020204030204" pitchFamily="49" charset="0"/>
              </a:rPr>
              <a:t>&lt;/p&gt;</a:t>
            </a:r>
          </a:p>
          <a:p>
            <a:r>
              <a:rPr kumimoji="1" lang="en-US" altLang="ja-JP" sz="1400" dirty="0">
                <a:latin typeface="Consolas" panose="020B0609020204030204" pitchFamily="49" charset="0"/>
              </a:rPr>
              <a:t>     :</a:t>
            </a:r>
            <a:endParaRPr kumimoji="1" lang="ja-JP" altLang="en-US" sz="1400" dirty="0">
              <a:latin typeface="Consolas" panose="020B0609020204030204" pitchFamily="49" charset="0"/>
            </a:endParaRPr>
          </a:p>
        </p:txBody>
      </p:sp>
      <p:sp>
        <p:nvSpPr>
          <p:cNvPr id="5" name="吹き出し: 角を丸めた四角形 4">
            <a:extLst>
              <a:ext uri="{FF2B5EF4-FFF2-40B4-BE49-F238E27FC236}">
                <a16:creationId xmlns:a16="http://schemas.microsoft.com/office/drawing/2014/main" id="{89CAA40E-A722-4261-9630-F16D17B90549}"/>
              </a:ext>
            </a:extLst>
          </p:cNvPr>
          <p:cNvSpPr/>
          <p:nvPr/>
        </p:nvSpPr>
        <p:spPr>
          <a:xfrm>
            <a:off x="1999797" y="5294178"/>
            <a:ext cx="1991178" cy="1206109"/>
          </a:xfrm>
          <a:prstGeom prst="wedgeRoundRectCallout">
            <a:avLst>
              <a:gd name="adj1" fmla="val -39376"/>
              <a:gd name="adj2" fmla="val -10414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600" dirty="0">
                <a:solidFill>
                  <a:schemeClr val="tx1"/>
                </a:solidFill>
              </a:rPr>
              <a:t>p </a:t>
            </a:r>
            <a:r>
              <a:rPr kumimoji="1" lang="ja-JP" altLang="en-US" sz="1600" dirty="0">
                <a:solidFill>
                  <a:schemeClr val="tx1"/>
                </a:solidFill>
              </a:rPr>
              <a:t>タグ</a:t>
            </a:r>
            <a:r>
              <a:rPr kumimoji="1" lang="en-US" altLang="ja-JP" sz="1600" dirty="0">
                <a:solidFill>
                  <a:schemeClr val="tx1"/>
                </a:solidFill>
              </a:rPr>
              <a:t>(</a:t>
            </a:r>
            <a:r>
              <a:rPr kumimoji="1" lang="ja-JP" altLang="en-US" sz="1600" dirty="0">
                <a:solidFill>
                  <a:schemeClr val="tx1"/>
                </a:solidFill>
              </a:rPr>
              <a:t>段落</a:t>
            </a:r>
            <a:r>
              <a:rPr kumimoji="1" lang="en-US" altLang="ja-JP" sz="1600" dirty="0">
                <a:solidFill>
                  <a:schemeClr val="tx1"/>
                </a:solidFill>
              </a:rPr>
              <a:t>)</a:t>
            </a:r>
            <a:r>
              <a:rPr kumimoji="1" lang="ja-JP" altLang="en-US" sz="1600" b="1" dirty="0">
                <a:solidFill>
                  <a:schemeClr val="tx1"/>
                </a:solidFill>
              </a:rPr>
              <a:t>の</a:t>
            </a:r>
            <a:endParaRPr kumimoji="1" lang="en-US" altLang="ja-JP" sz="1600" b="1" dirty="0">
              <a:solidFill>
                <a:schemeClr val="tx1"/>
              </a:solidFill>
            </a:endParaRPr>
          </a:p>
          <a:p>
            <a:r>
              <a:rPr kumimoji="1" lang="en-US" altLang="ja-JP" sz="1600" b="1" dirty="0">
                <a:solidFill>
                  <a:schemeClr val="tx1"/>
                </a:solidFill>
              </a:rPr>
              <a:t>class=“BODY”</a:t>
            </a:r>
            <a:r>
              <a:rPr kumimoji="1" lang="ja-JP" altLang="en-US" sz="1600" b="1" dirty="0">
                <a:solidFill>
                  <a:schemeClr val="tx1"/>
                </a:solidFill>
              </a:rPr>
              <a:t>は</a:t>
            </a:r>
            <a:endParaRPr kumimoji="1" lang="en-US" altLang="ja-JP" sz="1600" b="1" dirty="0">
              <a:solidFill>
                <a:schemeClr val="tx1"/>
              </a:solidFill>
            </a:endParaRPr>
          </a:p>
          <a:p>
            <a:r>
              <a:rPr kumimoji="1" lang="ja-JP" altLang="en-US" sz="1600" b="1" dirty="0">
                <a:solidFill>
                  <a:schemeClr val="tx1"/>
                </a:solidFill>
              </a:rPr>
              <a:t>ここに書いてあるスタイルで表示</a:t>
            </a:r>
            <a:endParaRPr kumimoji="1" lang="en-US" altLang="ja-JP" sz="1600" dirty="0">
              <a:solidFill>
                <a:schemeClr val="tx1"/>
              </a:solidFill>
            </a:endParaRPr>
          </a:p>
        </p:txBody>
      </p:sp>
    </p:spTree>
    <p:extLst>
      <p:ext uri="{BB962C8B-B14F-4D97-AF65-F5344CB8AC3E}">
        <p14:creationId xmlns:p14="http://schemas.microsoft.com/office/powerpoint/2010/main" val="238282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19D5CF-DFCF-4B6F-8A33-BCC9D6D3583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985ED48-DCF0-4A47-95A0-B7600549191B}"/>
              </a:ext>
            </a:extLst>
          </p:cNvPr>
          <p:cNvSpPr>
            <a:spLocks noGrp="1"/>
          </p:cNvSpPr>
          <p:nvPr>
            <p:ph idx="1"/>
          </p:nvPr>
        </p:nvSpPr>
        <p:spPr/>
        <p:txBody>
          <a:bodyPr/>
          <a:lstStyle/>
          <a:p>
            <a:endParaRPr kumimoji="1" lang="ja-JP" altLang="en-US"/>
          </a:p>
        </p:txBody>
      </p:sp>
      <p:pic>
        <p:nvPicPr>
          <p:cNvPr id="5" name="図 4">
            <a:extLst>
              <a:ext uri="{FF2B5EF4-FFF2-40B4-BE49-F238E27FC236}">
                <a16:creationId xmlns:a16="http://schemas.microsoft.com/office/drawing/2014/main" id="{930F716C-9435-487E-B156-CFBA23E99F99}"/>
              </a:ext>
            </a:extLst>
          </p:cNvPr>
          <p:cNvPicPr>
            <a:picLocks noChangeAspect="1"/>
          </p:cNvPicPr>
          <p:nvPr/>
        </p:nvPicPr>
        <p:blipFill>
          <a:blip r:embed="rId2"/>
          <a:stretch>
            <a:fillRect/>
          </a:stretch>
        </p:blipFill>
        <p:spPr>
          <a:xfrm>
            <a:off x="0" y="-47625"/>
            <a:ext cx="9144000" cy="6726446"/>
          </a:xfrm>
          <a:prstGeom prst="rect">
            <a:avLst/>
          </a:prstGeom>
        </p:spPr>
      </p:pic>
      <p:sp>
        <p:nvSpPr>
          <p:cNvPr id="6" name="楕円 5">
            <a:extLst>
              <a:ext uri="{FF2B5EF4-FFF2-40B4-BE49-F238E27FC236}">
                <a16:creationId xmlns:a16="http://schemas.microsoft.com/office/drawing/2014/main" id="{C09F9190-C491-4FC2-BF02-30A7E23E403F}"/>
              </a:ext>
            </a:extLst>
          </p:cNvPr>
          <p:cNvSpPr/>
          <p:nvPr/>
        </p:nvSpPr>
        <p:spPr>
          <a:xfrm>
            <a:off x="1195841" y="2478199"/>
            <a:ext cx="975859" cy="1714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FAC00956-1611-490E-9910-9F146AE2259F}"/>
              </a:ext>
            </a:extLst>
          </p:cNvPr>
          <p:cNvCxnSpPr>
            <a:cxnSpLocks/>
            <a:stCxn id="6" idx="6"/>
          </p:cNvCxnSpPr>
          <p:nvPr/>
        </p:nvCxnSpPr>
        <p:spPr>
          <a:xfrm flipV="1">
            <a:off x="2171700" y="2478198"/>
            <a:ext cx="1619250" cy="857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吹き出し: 角を丸めた四角形 10">
            <a:extLst>
              <a:ext uri="{FF2B5EF4-FFF2-40B4-BE49-F238E27FC236}">
                <a16:creationId xmlns:a16="http://schemas.microsoft.com/office/drawing/2014/main" id="{7C260C27-1D7F-4C49-A17F-4D14BB947A2A}"/>
              </a:ext>
            </a:extLst>
          </p:cNvPr>
          <p:cNvSpPr/>
          <p:nvPr/>
        </p:nvSpPr>
        <p:spPr>
          <a:xfrm>
            <a:off x="5701734" y="745423"/>
            <a:ext cx="2313100" cy="852830"/>
          </a:xfrm>
          <a:prstGeom prst="wedgeRoundRectCallout">
            <a:avLst>
              <a:gd name="adj1" fmla="val -69234"/>
              <a:gd name="adj2" fmla="val 522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400" dirty="0">
                <a:solidFill>
                  <a:schemeClr val="tx1"/>
                </a:solidFill>
              </a:rPr>
              <a:t>スタイルシートファイル</a:t>
            </a:r>
            <a:br>
              <a:rPr kumimoji="1" lang="en-US" altLang="ja-JP" sz="1400" dirty="0">
                <a:solidFill>
                  <a:schemeClr val="tx1"/>
                </a:solidFill>
              </a:rPr>
            </a:br>
            <a:r>
              <a:rPr kumimoji="1" lang="en-US" altLang="ja-JP" sz="1400" dirty="0">
                <a:solidFill>
                  <a:schemeClr val="tx1"/>
                </a:solidFill>
              </a:rPr>
              <a:t>sample2.css</a:t>
            </a:r>
            <a:r>
              <a:rPr kumimoji="1" lang="ja-JP" altLang="en-US" sz="1400" dirty="0">
                <a:solidFill>
                  <a:schemeClr val="tx1"/>
                </a:solidFill>
              </a:rPr>
              <a:t>を選んで</a:t>
            </a:r>
            <a:br>
              <a:rPr kumimoji="1" lang="en-US" altLang="ja-JP" sz="1400" dirty="0">
                <a:solidFill>
                  <a:schemeClr val="tx1"/>
                </a:solidFill>
              </a:rPr>
            </a:br>
            <a:r>
              <a:rPr kumimoji="1" lang="ja-JP" altLang="en-US" sz="1400" dirty="0">
                <a:solidFill>
                  <a:schemeClr val="tx1"/>
                </a:solidFill>
              </a:rPr>
              <a:t>右ボタン</a:t>
            </a:r>
            <a:r>
              <a:rPr kumimoji="1" lang="en-US" altLang="ja-JP" sz="1400" dirty="0">
                <a:solidFill>
                  <a:schemeClr val="tx1"/>
                </a:solidFill>
              </a:rPr>
              <a:t>-</a:t>
            </a:r>
            <a:r>
              <a:rPr kumimoji="1" lang="ja-JP" altLang="en-US" sz="1400" b="1" dirty="0">
                <a:solidFill>
                  <a:srgbClr val="FF0000"/>
                </a:solidFill>
              </a:rPr>
              <a:t>開く</a:t>
            </a:r>
            <a:endParaRPr kumimoji="1" lang="en-US" altLang="ja-JP" sz="1400" b="1" dirty="0">
              <a:solidFill>
                <a:srgbClr val="FF0000"/>
              </a:solidFill>
            </a:endParaRPr>
          </a:p>
        </p:txBody>
      </p:sp>
      <p:sp>
        <p:nvSpPr>
          <p:cNvPr id="12" name="楕円 11">
            <a:extLst>
              <a:ext uri="{FF2B5EF4-FFF2-40B4-BE49-F238E27FC236}">
                <a16:creationId xmlns:a16="http://schemas.microsoft.com/office/drawing/2014/main" id="{A0ABFB67-494B-44ED-B53D-24D628086A6A}"/>
              </a:ext>
            </a:extLst>
          </p:cNvPr>
          <p:cNvSpPr/>
          <p:nvPr/>
        </p:nvSpPr>
        <p:spPr>
          <a:xfrm>
            <a:off x="1205366" y="2668698"/>
            <a:ext cx="975859" cy="1714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87E783C1-0934-4F0B-B2D5-B39740626154}"/>
              </a:ext>
            </a:extLst>
          </p:cNvPr>
          <p:cNvCxnSpPr>
            <a:cxnSpLocks/>
          </p:cNvCxnSpPr>
          <p:nvPr/>
        </p:nvCxnSpPr>
        <p:spPr>
          <a:xfrm>
            <a:off x="1683770" y="2840149"/>
            <a:ext cx="0" cy="6650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吹き出し: 角を丸めた四角形 16">
            <a:extLst>
              <a:ext uri="{FF2B5EF4-FFF2-40B4-BE49-F238E27FC236}">
                <a16:creationId xmlns:a16="http://schemas.microsoft.com/office/drawing/2014/main" id="{5533BA40-809A-4B7C-B098-DDE362DC13B4}"/>
              </a:ext>
            </a:extLst>
          </p:cNvPr>
          <p:cNvSpPr/>
          <p:nvPr/>
        </p:nvSpPr>
        <p:spPr>
          <a:xfrm>
            <a:off x="1539025" y="5695413"/>
            <a:ext cx="1985225" cy="852830"/>
          </a:xfrm>
          <a:prstGeom prst="wedgeRoundRectCallout">
            <a:avLst>
              <a:gd name="adj1" fmla="val -30114"/>
              <a:gd name="adj2" fmla="val -9520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400" dirty="0">
                <a:solidFill>
                  <a:schemeClr val="tx1"/>
                </a:solidFill>
              </a:rPr>
              <a:t>HTML</a:t>
            </a:r>
            <a:r>
              <a:rPr kumimoji="1" lang="ja-JP" altLang="en-US" sz="1400" dirty="0">
                <a:solidFill>
                  <a:schemeClr val="tx1"/>
                </a:solidFill>
              </a:rPr>
              <a:t>ファイル</a:t>
            </a:r>
            <a:br>
              <a:rPr kumimoji="1" lang="en-US" altLang="ja-JP" sz="1400" dirty="0">
                <a:solidFill>
                  <a:schemeClr val="tx1"/>
                </a:solidFill>
              </a:rPr>
            </a:br>
            <a:r>
              <a:rPr kumimoji="1" lang="en-US" altLang="ja-JP" sz="1400" dirty="0">
                <a:solidFill>
                  <a:schemeClr val="tx1"/>
                </a:solidFill>
              </a:rPr>
              <a:t>sample2.html</a:t>
            </a:r>
            <a:r>
              <a:rPr kumimoji="1" lang="ja-JP" altLang="en-US" sz="1400" dirty="0">
                <a:solidFill>
                  <a:schemeClr val="tx1"/>
                </a:solidFill>
              </a:rPr>
              <a:t>を選んで</a:t>
            </a:r>
            <a:br>
              <a:rPr kumimoji="1" lang="en-US" altLang="ja-JP" sz="1400" dirty="0">
                <a:solidFill>
                  <a:schemeClr val="tx1"/>
                </a:solidFill>
              </a:rPr>
            </a:br>
            <a:r>
              <a:rPr kumimoji="1" lang="ja-JP" altLang="en-US" sz="1400" dirty="0">
                <a:solidFill>
                  <a:schemeClr val="tx1"/>
                </a:solidFill>
              </a:rPr>
              <a:t>右ボタン</a:t>
            </a:r>
            <a:r>
              <a:rPr kumimoji="1" lang="en-US" altLang="ja-JP" sz="1400" dirty="0">
                <a:solidFill>
                  <a:schemeClr val="tx1"/>
                </a:solidFill>
              </a:rPr>
              <a:t>-</a:t>
            </a:r>
            <a:r>
              <a:rPr kumimoji="1" lang="ja-JP" altLang="en-US" sz="1400" b="1" dirty="0">
                <a:solidFill>
                  <a:srgbClr val="FF0000"/>
                </a:solidFill>
              </a:rPr>
              <a:t>開く</a:t>
            </a:r>
            <a:endParaRPr kumimoji="1" lang="en-US" altLang="ja-JP" sz="1400" b="1" dirty="0">
              <a:solidFill>
                <a:srgbClr val="FF0000"/>
              </a:solidFill>
            </a:endParaRPr>
          </a:p>
        </p:txBody>
      </p:sp>
      <p:cxnSp>
        <p:nvCxnSpPr>
          <p:cNvPr id="18" name="直線矢印コネクタ 17">
            <a:extLst>
              <a:ext uri="{FF2B5EF4-FFF2-40B4-BE49-F238E27FC236}">
                <a16:creationId xmlns:a16="http://schemas.microsoft.com/office/drawing/2014/main" id="{151BAE50-660A-480F-932B-DA15E5C31DE6}"/>
              </a:ext>
            </a:extLst>
          </p:cNvPr>
          <p:cNvCxnSpPr>
            <a:cxnSpLocks/>
            <a:stCxn id="12" idx="5"/>
          </p:cNvCxnSpPr>
          <p:nvPr/>
        </p:nvCxnSpPr>
        <p:spPr>
          <a:xfrm>
            <a:off x="2038314" y="2815041"/>
            <a:ext cx="2086011" cy="16521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吹き出し: 角を丸めた四角形 21">
            <a:extLst>
              <a:ext uri="{FF2B5EF4-FFF2-40B4-BE49-F238E27FC236}">
                <a16:creationId xmlns:a16="http://schemas.microsoft.com/office/drawing/2014/main" id="{54945BAE-B609-41DB-95C1-42BDCA9B4C13}"/>
              </a:ext>
            </a:extLst>
          </p:cNvPr>
          <p:cNvSpPr/>
          <p:nvPr/>
        </p:nvSpPr>
        <p:spPr>
          <a:xfrm>
            <a:off x="6239159" y="5628324"/>
            <a:ext cx="2313100" cy="852830"/>
          </a:xfrm>
          <a:prstGeom prst="wedgeRoundRectCallout">
            <a:avLst>
              <a:gd name="adj1" fmla="val -45947"/>
              <a:gd name="adj2" fmla="val -9520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400" dirty="0">
                <a:solidFill>
                  <a:schemeClr val="tx1"/>
                </a:solidFill>
              </a:rPr>
              <a:t>HTML</a:t>
            </a:r>
            <a:r>
              <a:rPr kumimoji="1" lang="ja-JP" altLang="en-US" sz="1400" dirty="0">
                <a:solidFill>
                  <a:schemeClr val="tx1"/>
                </a:solidFill>
              </a:rPr>
              <a:t>ファイル</a:t>
            </a:r>
            <a:br>
              <a:rPr kumimoji="1" lang="en-US" altLang="ja-JP" sz="1400" dirty="0">
                <a:solidFill>
                  <a:schemeClr val="tx1"/>
                </a:solidFill>
              </a:rPr>
            </a:br>
            <a:r>
              <a:rPr kumimoji="1" lang="en-US" altLang="ja-JP" sz="1400" dirty="0">
                <a:solidFill>
                  <a:schemeClr val="tx1"/>
                </a:solidFill>
              </a:rPr>
              <a:t>sample2.html</a:t>
            </a:r>
            <a:r>
              <a:rPr kumimoji="1" lang="ja-JP" altLang="en-US" sz="1400" dirty="0">
                <a:solidFill>
                  <a:schemeClr val="tx1"/>
                </a:solidFill>
              </a:rPr>
              <a:t>を選んで</a:t>
            </a:r>
            <a:br>
              <a:rPr kumimoji="1" lang="en-US" altLang="ja-JP" sz="1400" dirty="0">
                <a:solidFill>
                  <a:schemeClr val="tx1"/>
                </a:solidFill>
              </a:rPr>
            </a:br>
            <a:r>
              <a:rPr kumimoji="1" lang="ja-JP" altLang="en-US" sz="1400" dirty="0">
                <a:solidFill>
                  <a:schemeClr val="tx1"/>
                </a:solidFill>
              </a:rPr>
              <a:t>右ボタン</a:t>
            </a:r>
            <a:r>
              <a:rPr kumimoji="1" lang="en-US" altLang="ja-JP" sz="1400" dirty="0">
                <a:solidFill>
                  <a:schemeClr val="tx1"/>
                </a:solidFill>
              </a:rPr>
              <a:t>-</a:t>
            </a:r>
            <a:r>
              <a:rPr kumimoji="1" lang="ja-JP" altLang="en-US" sz="1400" b="1" dirty="0">
                <a:solidFill>
                  <a:srgbClr val="FF0000"/>
                </a:solidFill>
              </a:rPr>
              <a:t>ブラウザで開く</a:t>
            </a:r>
            <a:endParaRPr kumimoji="1" lang="en-US" altLang="ja-JP" sz="1400" b="1" dirty="0">
              <a:solidFill>
                <a:srgbClr val="FF0000"/>
              </a:solidFill>
            </a:endParaRPr>
          </a:p>
        </p:txBody>
      </p:sp>
      <p:sp>
        <p:nvSpPr>
          <p:cNvPr id="23" name="四角形: 角を丸くする 22">
            <a:extLst>
              <a:ext uri="{FF2B5EF4-FFF2-40B4-BE49-F238E27FC236}">
                <a16:creationId xmlns:a16="http://schemas.microsoft.com/office/drawing/2014/main" id="{E55CA3F6-5C9A-4ABC-B36B-D98F2C70870D}"/>
              </a:ext>
            </a:extLst>
          </p:cNvPr>
          <p:cNvSpPr/>
          <p:nvPr/>
        </p:nvSpPr>
        <p:spPr>
          <a:xfrm>
            <a:off x="5989941" y="1958529"/>
            <a:ext cx="2418443" cy="1546883"/>
          </a:xfrm>
          <a:prstGeom prst="roundRect">
            <a:avLst>
              <a:gd name="adj" fmla="val 97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練習問題</a:t>
            </a:r>
            <a:endParaRPr kumimoji="1" lang="en-US" altLang="ja-JP" dirty="0"/>
          </a:p>
          <a:p>
            <a:pPr algn="ctr"/>
            <a:r>
              <a:rPr kumimoji="1" lang="ja-JP" altLang="en-US" dirty="0"/>
              <a:t>見出し</a:t>
            </a:r>
            <a:r>
              <a:rPr kumimoji="1" lang="en-US" altLang="ja-JP" dirty="0"/>
              <a:t>&lt;h1&gt;</a:t>
            </a:r>
            <a:r>
              <a:rPr kumimoji="1" lang="ja-JP" altLang="en-US" dirty="0"/>
              <a:t>を赤く</a:t>
            </a:r>
            <a:endParaRPr kumimoji="1" lang="en-US" altLang="ja-JP" dirty="0"/>
          </a:p>
          <a:p>
            <a:pPr algn="ctr"/>
            <a:r>
              <a:rPr kumimoji="1" lang="ja-JP" altLang="en-US" dirty="0"/>
              <a:t>名前を青文字</a:t>
            </a:r>
            <a:br>
              <a:rPr kumimoji="1" lang="en-US" altLang="ja-JP" dirty="0"/>
            </a:br>
            <a:r>
              <a:rPr kumimoji="1" lang="ja-JP" altLang="en-US" dirty="0"/>
              <a:t>にしてみよう！</a:t>
            </a:r>
          </a:p>
        </p:txBody>
      </p:sp>
      <p:sp>
        <p:nvSpPr>
          <p:cNvPr id="24" name="吹き出し: 角を丸めた四角形 23">
            <a:extLst>
              <a:ext uri="{FF2B5EF4-FFF2-40B4-BE49-F238E27FC236}">
                <a16:creationId xmlns:a16="http://schemas.microsoft.com/office/drawing/2014/main" id="{2EF173E9-B21B-4A94-AE23-E4888D3F1C27}"/>
              </a:ext>
            </a:extLst>
          </p:cNvPr>
          <p:cNvSpPr/>
          <p:nvPr/>
        </p:nvSpPr>
        <p:spPr>
          <a:xfrm>
            <a:off x="3286125" y="699746"/>
            <a:ext cx="1861684" cy="531188"/>
          </a:xfrm>
          <a:prstGeom prst="wedgeRoundRectCallout">
            <a:avLst>
              <a:gd name="adj1" fmla="val -19683"/>
              <a:gd name="adj2" fmla="val 12041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solidFill>
                  <a:schemeClr val="tx1"/>
                </a:solidFill>
              </a:rPr>
              <a:t>修正したら</a:t>
            </a:r>
            <a:r>
              <a:rPr kumimoji="1" lang="ja-JP" altLang="en-US" sz="1400" b="1" dirty="0">
                <a:solidFill>
                  <a:srgbClr val="FF0000"/>
                </a:solidFill>
              </a:rPr>
              <a:t>保存</a:t>
            </a:r>
            <a:endParaRPr kumimoji="1" lang="en-US" altLang="ja-JP" sz="1400" b="1" dirty="0">
              <a:solidFill>
                <a:srgbClr val="FF0000"/>
              </a:solidFill>
            </a:endParaRPr>
          </a:p>
        </p:txBody>
      </p:sp>
      <p:sp>
        <p:nvSpPr>
          <p:cNvPr id="25" name="楕円 24">
            <a:extLst>
              <a:ext uri="{FF2B5EF4-FFF2-40B4-BE49-F238E27FC236}">
                <a16:creationId xmlns:a16="http://schemas.microsoft.com/office/drawing/2014/main" id="{738E419C-D72F-4972-B086-06FFA05C9365}"/>
              </a:ext>
            </a:extLst>
          </p:cNvPr>
          <p:cNvSpPr/>
          <p:nvPr/>
        </p:nvSpPr>
        <p:spPr>
          <a:xfrm>
            <a:off x="3592060" y="1582292"/>
            <a:ext cx="532266" cy="3606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1AD254F9-2085-4A78-8D1A-4D6AA26F6C54}"/>
              </a:ext>
            </a:extLst>
          </p:cNvPr>
          <p:cNvSpPr/>
          <p:nvPr/>
        </p:nvSpPr>
        <p:spPr>
          <a:xfrm>
            <a:off x="7928315" y="4384343"/>
            <a:ext cx="532266" cy="3606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吹き出し: 角を丸めた四角形 26">
            <a:extLst>
              <a:ext uri="{FF2B5EF4-FFF2-40B4-BE49-F238E27FC236}">
                <a16:creationId xmlns:a16="http://schemas.microsoft.com/office/drawing/2014/main" id="{79246E28-239C-4EB2-B944-8E5162656DF7}"/>
              </a:ext>
            </a:extLst>
          </p:cNvPr>
          <p:cNvSpPr/>
          <p:nvPr/>
        </p:nvSpPr>
        <p:spPr>
          <a:xfrm>
            <a:off x="6624222" y="3681173"/>
            <a:ext cx="1861684" cy="531188"/>
          </a:xfrm>
          <a:prstGeom prst="wedgeRoundRectCallout">
            <a:avLst>
              <a:gd name="adj1" fmla="val 28922"/>
              <a:gd name="adj2" fmla="val 8634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solidFill>
                  <a:schemeClr val="tx1"/>
                </a:solidFill>
              </a:rPr>
              <a:t>修正したら</a:t>
            </a:r>
            <a:r>
              <a:rPr kumimoji="1" lang="ja-JP" altLang="en-US" sz="1400" b="1" dirty="0">
                <a:solidFill>
                  <a:srgbClr val="FF0000"/>
                </a:solidFill>
              </a:rPr>
              <a:t>リロード</a:t>
            </a:r>
            <a:endParaRPr kumimoji="1" lang="en-US" altLang="ja-JP" sz="1400" b="1" dirty="0">
              <a:solidFill>
                <a:srgbClr val="FF0000"/>
              </a:solidFill>
            </a:endParaRPr>
          </a:p>
        </p:txBody>
      </p:sp>
    </p:spTree>
    <p:extLst>
      <p:ext uri="{BB962C8B-B14F-4D97-AF65-F5344CB8AC3E}">
        <p14:creationId xmlns:p14="http://schemas.microsoft.com/office/powerpoint/2010/main" val="335067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fill="hold"/>
                                        <p:tgtEl>
                                          <p:spTgt spid="23"/>
                                        </p:tgtEl>
                                        <p:attrNameLst>
                                          <p:attrName>ppt_x</p:attrName>
                                        </p:attrNameLst>
                                      </p:cBhvr>
                                      <p:tavLst>
                                        <p:tav tm="0">
                                          <p:val>
                                            <p:strVal val="#ppt_x"/>
                                          </p:val>
                                        </p:tav>
                                        <p:tav tm="100000">
                                          <p:val>
                                            <p:strVal val="#ppt_x"/>
                                          </p:val>
                                        </p:tav>
                                      </p:tavLst>
                                    </p:anim>
                                    <p:anim calcmode="lin" valueType="num">
                                      <p:cBhvr additive="base">
                                        <p:cTn id="4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ppt_x"/>
                                          </p:val>
                                        </p:tav>
                                        <p:tav tm="100000">
                                          <p:val>
                                            <p:strVal val="#ppt_x"/>
                                          </p:val>
                                        </p:tav>
                                      </p:tavLst>
                                    </p:anim>
                                    <p:anim calcmode="lin" valueType="num">
                                      <p:cBhvr additive="base">
                                        <p:cTn id="6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7" grpId="0" animBg="1"/>
      <p:bldP spid="22" grpId="0" animBg="1"/>
      <p:bldP spid="23" grpId="0" animBg="1"/>
      <p:bldP spid="24" grpId="0" animBg="1"/>
      <p:bldP spid="25" grpId="0" animBg="1"/>
      <p:bldP spid="26" grpId="0" animBg="1"/>
      <p:bldP spid="2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6F279-E49C-47C6-9075-188F74945051}"/>
              </a:ext>
            </a:extLst>
          </p:cNvPr>
          <p:cNvSpPr>
            <a:spLocks noGrp="1"/>
          </p:cNvSpPr>
          <p:nvPr>
            <p:ph type="title"/>
          </p:nvPr>
        </p:nvSpPr>
        <p:spPr/>
        <p:txBody>
          <a:bodyPr/>
          <a:lstStyle/>
          <a:p>
            <a:r>
              <a:rPr kumimoji="1" lang="ja-JP" altLang="en-US" dirty="0"/>
              <a:t>スタイルシートの色の指定</a:t>
            </a:r>
          </a:p>
        </p:txBody>
      </p:sp>
      <p:sp>
        <p:nvSpPr>
          <p:cNvPr id="3" name="コンテンツ プレースホルダー 2">
            <a:extLst>
              <a:ext uri="{FF2B5EF4-FFF2-40B4-BE49-F238E27FC236}">
                <a16:creationId xmlns:a16="http://schemas.microsoft.com/office/drawing/2014/main" id="{BC063D98-CD5D-4952-85D6-EE28EE82D6C6}"/>
              </a:ext>
            </a:extLst>
          </p:cNvPr>
          <p:cNvSpPr>
            <a:spLocks noGrp="1"/>
          </p:cNvSpPr>
          <p:nvPr>
            <p:ph idx="1"/>
          </p:nvPr>
        </p:nvSpPr>
        <p:spPr/>
        <p:txBody>
          <a:bodyPr/>
          <a:lstStyle/>
          <a:p>
            <a:r>
              <a:rPr kumimoji="1" lang="en-US" altLang="ja-JP" dirty="0">
                <a:latin typeface="Consolas" panose="020B0609020204030204" pitchFamily="49" charset="0"/>
              </a:rPr>
              <a:t>&lt;font color=“#</a:t>
            </a:r>
            <a:r>
              <a:rPr lang="en-US" altLang="ja-JP" dirty="0">
                <a:solidFill>
                  <a:srgbClr val="FF0000"/>
                </a:solidFill>
                <a:latin typeface="Consolas" panose="020B0609020204030204" pitchFamily="49" charset="0"/>
              </a:rPr>
              <a:t>8</a:t>
            </a:r>
            <a:r>
              <a:rPr kumimoji="1" lang="en-US" altLang="ja-JP" dirty="0">
                <a:solidFill>
                  <a:srgbClr val="FF0000"/>
                </a:solidFill>
                <a:latin typeface="Consolas" panose="020B0609020204030204" pitchFamily="49" charset="0"/>
              </a:rPr>
              <a:t>0</a:t>
            </a:r>
            <a:r>
              <a:rPr kumimoji="1" lang="en-US" altLang="ja-JP" dirty="0">
                <a:solidFill>
                  <a:srgbClr val="00B050"/>
                </a:solidFill>
                <a:latin typeface="Consolas" panose="020B0609020204030204" pitchFamily="49" charset="0"/>
              </a:rPr>
              <a:t>FF</a:t>
            </a:r>
            <a:r>
              <a:rPr kumimoji="1" lang="en-US" altLang="ja-JP" dirty="0">
                <a:solidFill>
                  <a:srgbClr val="0070C0"/>
                </a:solidFill>
                <a:latin typeface="Consolas" panose="020B0609020204030204" pitchFamily="49" charset="0"/>
              </a:rPr>
              <a:t>80</a:t>
            </a:r>
            <a:r>
              <a:rPr kumimoji="1" lang="en-US" altLang="ja-JP" dirty="0">
                <a:latin typeface="Consolas" panose="020B0609020204030204" pitchFamily="49" charset="0"/>
              </a:rPr>
              <a:t>”&gt;</a:t>
            </a:r>
            <a:r>
              <a:rPr kumimoji="1" lang="ja-JP" altLang="en-US" dirty="0">
                <a:latin typeface="Consolas" panose="020B0609020204030204" pitchFamily="49" charset="0"/>
              </a:rPr>
              <a:t>文字の色は</a:t>
            </a:r>
            <a:r>
              <a:rPr kumimoji="1" lang="en-US" altLang="ja-JP" dirty="0">
                <a:latin typeface="Consolas" panose="020B0609020204030204" pitchFamily="49" charset="0"/>
              </a:rPr>
              <a:t>?&lt;/font&gt;</a:t>
            </a:r>
            <a:endParaRPr kumimoji="1" lang="ja-JP" altLang="en-US" dirty="0">
              <a:latin typeface="Consolas" panose="020B0609020204030204" pitchFamily="49" charset="0"/>
            </a:endParaRPr>
          </a:p>
        </p:txBody>
      </p:sp>
      <p:cxnSp>
        <p:nvCxnSpPr>
          <p:cNvPr id="5" name="直線コネクタ 4">
            <a:extLst>
              <a:ext uri="{FF2B5EF4-FFF2-40B4-BE49-F238E27FC236}">
                <a16:creationId xmlns:a16="http://schemas.microsoft.com/office/drawing/2014/main" id="{3080D487-5B43-4137-A22B-9158A0490415}"/>
              </a:ext>
            </a:extLst>
          </p:cNvPr>
          <p:cNvCxnSpPr/>
          <p:nvPr/>
        </p:nvCxnSpPr>
        <p:spPr>
          <a:xfrm>
            <a:off x="3379868" y="2418324"/>
            <a:ext cx="1247775"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37" name="グループ化 36">
            <a:extLst>
              <a:ext uri="{FF2B5EF4-FFF2-40B4-BE49-F238E27FC236}">
                <a16:creationId xmlns:a16="http://schemas.microsoft.com/office/drawing/2014/main" id="{1801B9E8-E717-4479-BD39-085307BA9925}"/>
              </a:ext>
            </a:extLst>
          </p:cNvPr>
          <p:cNvGrpSpPr/>
          <p:nvPr/>
        </p:nvGrpSpPr>
        <p:grpSpPr>
          <a:xfrm>
            <a:off x="636890" y="2592737"/>
            <a:ext cx="5121851" cy="2880263"/>
            <a:chOff x="41799" y="2586083"/>
            <a:chExt cx="5121851" cy="2880263"/>
          </a:xfrm>
        </p:grpSpPr>
        <p:cxnSp>
          <p:nvCxnSpPr>
            <p:cNvPr id="7" name="直線矢印コネクタ 6">
              <a:extLst>
                <a:ext uri="{FF2B5EF4-FFF2-40B4-BE49-F238E27FC236}">
                  <a16:creationId xmlns:a16="http://schemas.microsoft.com/office/drawing/2014/main" id="{A519EDC2-B1F2-432E-AA82-EE5CE9F0D51C}"/>
                </a:ext>
              </a:extLst>
            </p:cNvPr>
            <p:cNvCxnSpPr/>
            <p:nvPr/>
          </p:nvCxnSpPr>
          <p:spPr>
            <a:xfrm>
              <a:off x="2158512" y="4237599"/>
              <a:ext cx="1743075"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3BF09546-6F54-4C31-B7BA-2DF370E2EF20}"/>
                </a:ext>
              </a:extLst>
            </p:cNvPr>
            <p:cNvCxnSpPr>
              <a:cxnSpLocks/>
            </p:cNvCxnSpPr>
            <p:nvPr/>
          </p:nvCxnSpPr>
          <p:spPr>
            <a:xfrm flipH="1">
              <a:off x="1272687" y="4237599"/>
              <a:ext cx="885825" cy="73342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2FFC3F95-66A0-4629-A77E-372977BBCAC8}"/>
                </a:ext>
              </a:extLst>
            </p:cNvPr>
            <p:cNvCxnSpPr>
              <a:cxnSpLocks/>
            </p:cNvCxnSpPr>
            <p:nvPr/>
          </p:nvCxnSpPr>
          <p:spPr>
            <a:xfrm flipV="1">
              <a:off x="2158512" y="2789799"/>
              <a:ext cx="0" cy="144780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8F735EC8-C833-4890-BBDA-25228C66C122}"/>
                </a:ext>
              </a:extLst>
            </p:cNvPr>
            <p:cNvSpPr txBox="1"/>
            <p:nvPr/>
          </p:nvSpPr>
          <p:spPr>
            <a:xfrm>
              <a:off x="2587137" y="3780399"/>
              <a:ext cx="1247775" cy="369332"/>
            </a:xfrm>
            <a:prstGeom prst="rect">
              <a:avLst/>
            </a:prstGeom>
            <a:noFill/>
          </p:spPr>
          <p:txBody>
            <a:bodyPr wrap="square" rtlCol="0">
              <a:spAutoFit/>
            </a:bodyPr>
            <a:lstStyle/>
            <a:p>
              <a:pPr algn="ctr"/>
              <a:r>
                <a:rPr kumimoji="1" lang="en-US" altLang="ja-JP" dirty="0"/>
                <a:t>red</a:t>
              </a:r>
              <a:endParaRPr kumimoji="1" lang="ja-JP" altLang="en-US" dirty="0"/>
            </a:p>
          </p:txBody>
        </p:sp>
        <p:sp>
          <p:nvSpPr>
            <p:cNvPr id="14" name="テキスト ボックス 13">
              <a:extLst>
                <a:ext uri="{FF2B5EF4-FFF2-40B4-BE49-F238E27FC236}">
                  <a16:creationId xmlns:a16="http://schemas.microsoft.com/office/drawing/2014/main" id="{52739BC8-2DC3-4AB2-B491-4C57FA8DFF62}"/>
                </a:ext>
              </a:extLst>
            </p:cNvPr>
            <p:cNvSpPr txBox="1"/>
            <p:nvPr/>
          </p:nvSpPr>
          <p:spPr>
            <a:xfrm rot="19212953">
              <a:off x="937024" y="4254246"/>
              <a:ext cx="1247775" cy="369332"/>
            </a:xfrm>
            <a:prstGeom prst="rect">
              <a:avLst/>
            </a:prstGeom>
            <a:noFill/>
          </p:spPr>
          <p:txBody>
            <a:bodyPr wrap="square" rtlCol="0">
              <a:spAutoFit/>
            </a:bodyPr>
            <a:lstStyle/>
            <a:p>
              <a:pPr algn="ctr"/>
              <a:r>
                <a:rPr kumimoji="1" lang="en-US" altLang="ja-JP" dirty="0"/>
                <a:t>green</a:t>
              </a:r>
              <a:endParaRPr kumimoji="1" lang="ja-JP" altLang="en-US" dirty="0"/>
            </a:p>
          </p:txBody>
        </p:sp>
        <p:sp>
          <p:nvSpPr>
            <p:cNvPr id="15" name="テキスト ボックス 14">
              <a:extLst>
                <a:ext uri="{FF2B5EF4-FFF2-40B4-BE49-F238E27FC236}">
                  <a16:creationId xmlns:a16="http://schemas.microsoft.com/office/drawing/2014/main" id="{2FB2DEBA-FB92-4476-9CBC-F0CD4CF64F08}"/>
                </a:ext>
              </a:extLst>
            </p:cNvPr>
            <p:cNvSpPr txBox="1"/>
            <p:nvPr/>
          </p:nvSpPr>
          <p:spPr>
            <a:xfrm rot="16200000">
              <a:off x="1298716" y="3104056"/>
              <a:ext cx="1247775" cy="369332"/>
            </a:xfrm>
            <a:prstGeom prst="rect">
              <a:avLst/>
            </a:prstGeom>
            <a:noFill/>
          </p:spPr>
          <p:txBody>
            <a:bodyPr wrap="square" rtlCol="0">
              <a:spAutoFit/>
            </a:bodyPr>
            <a:lstStyle/>
            <a:p>
              <a:pPr algn="ctr"/>
              <a:r>
                <a:rPr kumimoji="1" lang="en-US" altLang="ja-JP" dirty="0"/>
                <a:t>blue</a:t>
              </a:r>
              <a:endParaRPr kumimoji="1" lang="ja-JP" altLang="en-US" dirty="0"/>
            </a:p>
          </p:txBody>
        </p:sp>
        <p:cxnSp>
          <p:nvCxnSpPr>
            <p:cNvPr id="17" name="直線矢印コネクタ 16">
              <a:extLst>
                <a:ext uri="{FF2B5EF4-FFF2-40B4-BE49-F238E27FC236}">
                  <a16:creationId xmlns:a16="http://schemas.microsoft.com/office/drawing/2014/main" id="{AC46DBD1-1389-47F0-8997-85AAD019A1DF}"/>
                </a:ext>
              </a:extLst>
            </p:cNvPr>
            <p:cNvCxnSpPr/>
            <p:nvPr/>
          </p:nvCxnSpPr>
          <p:spPr>
            <a:xfrm>
              <a:off x="1253637" y="4971024"/>
              <a:ext cx="1743075" cy="0"/>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CD0BCA5D-6D93-4D76-AEC2-95B87C5286FE}"/>
                </a:ext>
              </a:extLst>
            </p:cNvPr>
            <p:cNvCxnSpPr>
              <a:cxnSpLocks/>
            </p:cNvCxnSpPr>
            <p:nvPr/>
          </p:nvCxnSpPr>
          <p:spPr>
            <a:xfrm flipH="1">
              <a:off x="3020524" y="4237599"/>
              <a:ext cx="885825" cy="733425"/>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B16338A5-FDF1-40BE-84F2-F28A7C65E09F}"/>
                </a:ext>
              </a:extLst>
            </p:cNvPr>
            <p:cNvCxnSpPr/>
            <p:nvPr/>
          </p:nvCxnSpPr>
          <p:spPr>
            <a:xfrm>
              <a:off x="2158512" y="2789799"/>
              <a:ext cx="1743075" cy="0"/>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C77B756C-9A82-4CE3-B749-F01FBACE9C71}"/>
                </a:ext>
              </a:extLst>
            </p:cNvPr>
            <p:cNvCxnSpPr>
              <a:cxnSpLocks/>
            </p:cNvCxnSpPr>
            <p:nvPr/>
          </p:nvCxnSpPr>
          <p:spPr>
            <a:xfrm flipV="1">
              <a:off x="3920637" y="2789799"/>
              <a:ext cx="0" cy="1447800"/>
            </a:xfrm>
            <a:prstGeom prst="straightConnector1">
              <a:avLst/>
            </a:prstGeom>
            <a:ln w="95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ABAE94FC-517E-4677-937A-467B57E744DA}"/>
                </a:ext>
              </a:extLst>
            </p:cNvPr>
            <p:cNvCxnSpPr>
              <a:cxnSpLocks/>
            </p:cNvCxnSpPr>
            <p:nvPr/>
          </p:nvCxnSpPr>
          <p:spPr>
            <a:xfrm flipH="1">
              <a:off x="1286976" y="2780274"/>
              <a:ext cx="885825" cy="733425"/>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E37894C-F50D-464C-B5BA-9423994A0FD9}"/>
                </a:ext>
              </a:extLst>
            </p:cNvPr>
            <p:cNvCxnSpPr>
              <a:cxnSpLocks/>
            </p:cNvCxnSpPr>
            <p:nvPr/>
          </p:nvCxnSpPr>
          <p:spPr>
            <a:xfrm flipV="1">
              <a:off x="1272687" y="3513699"/>
              <a:ext cx="0" cy="1447800"/>
            </a:xfrm>
            <a:prstGeom prst="straightConnector1">
              <a:avLst/>
            </a:prstGeom>
            <a:ln w="95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6BEAD355-B68B-41FA-A7A4-75C6582B3C26}"/>
                </a:ext>
              </a:extLst>
            </p:cNvPr>
            <p:cNvCxnSpPr/>
            <p:nvPr/>
          </p:nvCxnSpPr>
          <p:spPr>
            <a:xfrm>
              <a:off x="1286976" y="3513699"/>
              <a:ext cx="1743075" cy="0"/>
            </a:xfrm>
            <a:prstGeom prst="straightConnector1">
              <a:avLst/>
            </a:prstGeom>
            <a:ln w="952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0FCAAE88-52D1-4755-93D0-3CAF7F0F5213}"/>
                </a:ext>
              </a:extLst>
            </p:cNvPr>
            <p:cNvCxnSpPr>
              <a:cxnSpLocks/>
            </p:cNvCxnSpPr>
            <p:nvPr/>
          </p:nvCxnSpPr>
          <p:spPr>
            <a:xfrm flipV="1">
              <a:off x="3030049" y="3513699"/>
              <a:ext cx="0" cy="1447800"/>
            </a:xfrm>
            <a:prstGeom prst="straightConnector1">
              <a:avLst/>
            </a:prstGeom>
            <a:ln w="9525">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4667CDE-87B5-4294-977C-0DC9D90C684C}"/>
                </a:ext>
              </a:extLst>
            </p:cNvPr>
            <p:cNvCxnSpPr>
              <a:cxnSpLocks/>
            </p:cNvCxnSpPr>
            <p:nvPr/>
          </p:nvCxnSpPr>
          <p:spPr>
            <a:xfrm flipH="1">
              <a:off x="3015762" y="2789798"/>
              <a:ext cx="885825" cy="733425"/>
            </a:xfrm>
            <a:prstGeom prst="straightConnector1">
              <a:avLst/>
            </a:prstGeom>
            <a:ln w="127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027842C9-4598-4993-9CA6-82DF9A6993F5}"/>
                </a:ext>
              </a:extLst>
            </p:cNvPr>
            <p:cNvSpPr txBox="1"/>
            <p:nvPr/>
          </p:nvSpPr>
          <p:spPr>
            <a:xfrm>
              <a:off x="3915875" y="2595608"/>
              <a:ext cx="1247775" cy="646331"/>
            </a:xfrm>
            <a:prstGeom prst="rect">
              <a:avLst/>
            </a:prstGeom>
            <a:noFill/>
          </p:spPr>
          <p:txBody>
            <a:bodyPr wrap="square" rtlCol="0">
              <a:spAutoFit/>
            </a:bodyPr>
            <a:lstStyle/>
            <a:p>
              <a:r>
                <a:rPr kumimoji="1" lang="en-US" altLang="ja-JP" dirty="0">
                  <a:solidFill>
                    <a:schemeClr val="accent3">
                      <a:lumMod val="75000"/>
                    </a:schemeClr>
                  </a:solidFill>
                </a:rPr>
                <a:t>#FF00FF</a:t>
              </a:r>
            </a:p>
            <a:p>
              <a:r>
                <a:rPr kumimoji="1" lang="ja-JP" altLang="en-US" dirty="0">
                  <a:solidFill>
                    <a:schemeClr val="accent3">
                      <a:lumMod val="75000"/>
                    </a:schemeClr>
                  </a:solidFill>
                </a:rPr>
                <a:t>紫</a:t>
              </a:r>
            </a:p>
          </p:txBody>
        </p:sp>
        <p:sp>
          <p:nvSpPr>
            <p:cNvPr id="28" name="テキスト ボックス 27">
              <a:extLst>
                <a:ext uri="{FF2B5EF4-FFF2-40B4-BE49-F238E27FC236}">
                  <a16:creationId xmlns:a16="http://schemas.microsoft.com/office/drawing/2014/main" id="{A5E19DC7-4A15-4DDD-8DCB-A61A36F072D0}"/>
                </a:ext>
              </a:extLst>
            </p:cNvPr>
            <p:cNvSpPr txBox="1"/>
            <p:nvPr/>
          </p:nvSpPr>
          <p:spPr>
            <a:xfrm>
              <a:off x="3768238" y="4043275"/>
              <a:ext cx="1247775" cy="369332"/>
            </a:xfrm>
            <a:prstGeom prst="rect">
              <a:avLst/>
            </a:prstGeom>
            <a:noFill/>
          </p:spPr>
          <p:txBody>
            <a:bodyPr wrap="square" rtlCol="0">
              <a:spAutoFit/>
            </a:bodyPr>
            <a:lstStyle/>
            <a:p>
              <a:pPr algn="ctr"/>
              <a:r>
                <a:rPr kumimoji="1" lang="en-US" altLang="ja-JP" dirty="0">
                  <a:solidFill>
                    <a:srgbClr val="FF0000"/>
                  </a:solidFill>
                </a:rPr>
                <a:t>#FF0000</a:t>
              </a:r>
              <a:endParaRPr kumimoji="1" lang="ja-JP" altLang="en-US" dirty="0">
                <a:solidFill>
                  <a:srgbClr val="FF0000"/>
                </a:solidFill>
              </a:endParaRPr>
            </a:p>
          </p:txBody>
        </p:sp>
        <p:sp>
          <p:nvSpPr>
            <p:cNvPr id="29" name="テキスト ボックス 28">
              <a:extLst>
                <a:ext uri="{FF2B5EF4-FFF2-40B4-BE49-F238E27FC236}">
                  <a16:creationId xmlns:a16="http://schemas.microsoft.com/office/drawing/2014/main" id="{E3924205-D9C7-4F7C-971C-3E170ED96499}"/>
                </a:ext>
              </a:extLst>
            </p:cNvPr>
            <p:cNvSpPr txBox="1"/>
            <p:nvPr/>
          </p:nvSpPr>
          <p:spPr>
            <a:xfrm>
              <a:off x="937023" y="2586083"/>
              <a:ext cx="1247775" cy="369332"/>
            </a:xfrm>
            <a:prstGeom prst="rect">
              <a:avLst/>
            </a:prstGeom>
            <a:noFill/>
          </p:spPr>
          <p:txBody>
            <a:bodyPr wrap="square" rtlCol="0">
              <a:spAutoFit/>
            </a:bodyPr>
            <a:lstStyle/>
            <a:p>
              <a:pPr algn="ctr"/>
              <a:r>
                <a:rPr kumimoji="1" lang="en-US" altLang="ja-JP" dirty="0">
                  <a:solidFill>
                    <a:srgbClr val="0070C0"/>
                  </a:solidFill>
                </a:rPr>
                <a:t>#0000FF</a:t>
              </a:r>
              <a:endParaRPr kumimoji="1" lang="ja-JP" altLang="en-US" dirty="0">
                <a:solidFill>
                  <a:srgbClr val="0070C0"/>
                </a:solidFill>
              </a:endParaRPr>
            </a:p>
          </p:txBody>
        </p:sp>
        <p:sp>
          <p:nvSpPr>
            <p:cNvPr id="30" name="テキスト ボックス 29">
              <a:extLst>
                <a:ext uri="{FF2B5EF4-FFF2-40B4-BE49-F238E27FC236}">
                  <a16:creationId xmlns:a16="http://schemas.microsoft.com/office/drawing/2014/main" id="{96C88BF6-D185-4354-A430-FA3D96079E9A}"/>
                </a:ext>
              </a:extLst>
            </p:cNvPr>
            <p:cNvSpPr txBox="1"/>
            <p:nvPr/>
          </p:nvSpPr>
          <p:spPr>
            <a:xfrm>
              <a:off x="699786" y="4995296"/>
              <a:ext cx="1247775" cy="369332"/>
            </a:xfrm>
            <a:prstGeom prst="rect">
              <a:avLst/>
            </a:prstGeom>
            <a:noFill/>
          </p:spPr>
          <p:txBody>
            <a:bodyPr wrap="square" rtlCol="0">
              <a:spAutoFit/>
            </a:bodyPr>
            <a:lstStyle/>
            <a:p>
              <a:pPr algn="ctr"/>
              <a:r>
                <a:rPr kumimoji="1" lang="en-US" altLang="ja-JP" dirty="0">
                  <a:solidFill>
                    <a:srgbClr val="00B050"/>
                  </a:solidFill>
                </a:rPr>
                <a:t>#00FF00</a:t>
              </a:r>
              <a:endParaRPr kumimoji="1" lang="ja-JP" altLang="en-US" dirty="0">
                <a:solidFill>
                  <a:srgbClr val="00B050"/>
                </a:solidFill>
              </a:endParaRPr>
            </a:p>
          </p:txBody>
        </p:sp>
        <p:sp>
          <p:nvSpPr>
            <p:cNvPr id="31" name="テキスト ボックス 30">
              <a:extLst>
                <a:ext uri="{FF2B5EF4-FFF2-40B4-BE49-F238E27FC236}">
                  <a16:creationId xmlns:a16="http://schemas.microsoft.com/office/drawing/2014/main" id="{DDDEE92E-F2A2-4BD4-9715-4DADB62DB825}"/>
                </a:ext>
              </a:extLst>
            </p:cNvPr>
            <p:cNvSpPr txBox="1"/>
            <p:nvPr/>
          </p:nvSpPr>
          <p:spPr>
            <a:xfrm>
              <a:off x="3015762" y="4820015"/>
              <a:ext cx="1247775" cy="646331"/>
            </a:xfrm>
            <a:prstGeom prst="rect">
              <a:avLst/>
            </a:prstGeom>
            <a:noFill/>
          </p:spPr>
          <p:txBody>
            <a:bodyPr wrap="square" rtlCol="0">
              <a:spAutoFit/>
            </a:bodyPr>
            <a:lstStyle/>
            <a:p>
              <a:r>
                <a:rPr kumimoji="1" lang="en-US" altLang="ja-JP" dirty="0">
                  <a:solidFill>
                    <a:srgbClr val="909303"/>
                  </a:solidFill>
                </a:rPr>
                <a:t>#FFFF00</a:t>
              </a:r>
            </a:p>
            <a:p>
              <a:r>
                <a:rPr kumimoji="1" lang="ja-JP" altLang="en-US" dirty="0"/>
                <a:t>黄色</a:t>
              </a:r>
            </a:p>
          </p:txBody>
        </p:sp>
        <p:sp>
          <p:nvSpPr>
            <p:cNvPr id="32" name="テキスト ボックス 31">
              <a:extLst>
                <a:ext uri="{FF2B5EF4-FFF2-40B4-BE49-F238E27FC236}">
                  <a16:creationId xmlns:a16="http://schemas.microsoft.com/office/drawing/2014/main" id="{A23A489D-5ACD-41F0-838F-D5A214AA65E9}"/>
                </a:ext>
              </a:extLst>
            </p:cNvPr>
            <p:cNvSpPr txBox="1"/>
            <p:nvPr/>
          </p:nvSpPr>
          <p:spPr>
            <a:xfrm>
              <a:off x="41799" y="3226157"/>
              <a:ext cx="1247775" cy="646331"/>
            </a:xfrm>
            <a:prstGeom prst="rect">
              <a:avLst/>
            </a:prstGeom>
            <a:noFill/>
          </p:spPr>
          <p:txBody>
            <a:bodyPr wrap="square" rtlCol="0">
              <a:spAutoFit/>
            </a:bodyPr>
            <a:lstStyle/>
            <a:p>
              <a:pPr algn="r"/>
              <a:r>
                <a:rPr kumimoji="1" lang="en-US" altLang="ja-JP" dirty="0">
                  <a:solidFill>
                    <a:srgbClr val="00B0F0"/>
                  </a:solidFill>
                </a:rPr>
                <a:t>#FF0000</a:t>
              </a:r>
            </a:p>
            <a:p>
              <a:pPr algn="r"/>
              <a:r>
                <a:rPr kumimoji="1" lang="ja-JP" altLang="en-US" dirty="0">
                  <a:solidFill>
                    <a:srgbClr val="00B0F0"/>
                  </a:solidFill>
                </a:rPr>
                <a:t>シアン</a:t>
              </a:r>
            </a:p>
          </p:txBody>
        </p:sp>
        <p:sp>
          <p:nvSpPr>
            <p:cNvPr id="33" name="テキスト ボックス 32">
              <a:extLst>
                <a:ext uri="{FF2B5EF4-FFF2-40B4-BE49-F238E27FC236}">
                  <a16:creationId xmlns:a16="http://schemas.microsoft.com/office/drawing/2014/main" id="{E807A52E-292C-4442-9EE2-983407CABD69}"/>
                </a:ext>
              </a:extLst>
            </p:cNvPr>
            <p:cNvSpPr txBox="1"/>
            <p:nvPr/>
          </p:nvSpPr>
          <p:spPr>
            <a:xfrm>
              <a:off x="2877199" y="3132639"/>
              <a:ext cx="1247775" cy="584775"/>
            </a:xfrm>
            <a:prstGeom prst="rect">
              <a:avLst/>
            </a:prstGeom>
            <a:noFill/>
          </p:spPr>
          <p:txBody>
            <a:bodyPr wrap="square" rtlCol="0">
              <a:spAutoFit/>
            </a:bodyPr>
            <a:lstStyle/>
            <a:p>
              <a:r>
                <a:rPr kumimoji="1" lang="ja-JP" altLang="en-US" sz="1600" dirty="0"/>
                <a:t>白</a:t>
              </a:r>
              <a:endParaRPr kumimoji="1" lang="en-US" altLang="ja-JP" sz="1600" dirty="0"/>
            </a:p>
            <a:p>
              <a:pPr algn="ctr"/>
              <a:r>
                <a:rPr kumimoji="1" lang="en-US" altLang="ja-JP" sz="1600" dirty="0">
                  <a:solidFill>
                    <a:schemeClr val="bg1">
                      <a:lumMod val="50000"/>
                    </a:schemeClr>
                  </a:solidFill>
                </a:rPr>
                <a:t>#FFFFFF</a:t>
              </a:r>
              <a:endParaRPr kumimoji="1" lang="ja-JP" altLang="en-US" sz="1600" dirty="0">
                <a:solidFill>
                  <a:schemeClr val="bg1">
                    <a:lumMod val="50000"/>
                  </a:schemeClr>
                </a:solidFill>
              </a:endParaRPr>
            </a:p>
          </p:txBody>
        </p:sp>
        <p:sp>
          <p:nvSpPr>
            <p:cNvPr id="34" name="テキスト ボックス 33">
              <a:extLst>
                <a:ext uri="{FF2B5EF4-FFF2-40B4-BE49-F238E27FC236}">
                  <a16:creationId xmlns:a16="http://schemas.microsoft.com/office/drawing/2014/main" id="{AC42AE1B-76A8-43AD-BA8C-4C89C4F00B8C}"/>
                </a:ext>
              </a:extLst>
            </p:cNvPr>
            <p:cNvSpPr txBox="1"/>
            <p:nvPr/>
          </p:nvSpPr>
          <p:spPr>
            <a:xfrm>
              <a:off x="2132093" y="3914432"/>
              <a:ext cx="1247775" cy="646331"/>
            </a:xfrm>
            <a:prstGeom prst="rect">
              <a:avLst/>
            </a:prstGeom>
            <a:noFill/>
          </p:spPr>
          <p:txBody>
            <a:bodyPr wrap="square" rtlCol="0">
              <a:spAutoFit/>
            </a:bodyPr>
            <a:lstStyle/>
            <a:p>
              <a:r>
                <a:rPr kumimoji="1" lang="ja-JP" altLang="en-US" dirty="0"/>
                <a:t>黒</a:t>
              </a:r>
              <a:endParaRPr kumimoji="1" lang="en-US" altLang="ja-JP" dirty="0"/>
            </a:p>
            <a:p>
              <a:r>
                <a:rPr kumimoji="1" lang="en-US" altLang="ja-JP" dirty="0"/>
                <a:t>#000000</a:t>
              </a:r>
              <a:endParaRPr kumimoji="1" lang="ja-JP" altLang="en-US" dirty="0"/>
            </a:p>
          </p:txBody>
        </p:sp>
      </p:grpSp>
      <p:sp>
        <p:nvSpPr>
          <p:cNvPr id="35" name="テキスト ボックス 34">
            <a:extLst>
              <a:ext uri="{FF2B5EF4-FFF2-40B4-BE49-F238E27FC236}">
                <a16:creationId xmlns:a16="http://schemas.microsoft.com/office/drawing/2014/main" id="{55A4519F-5A83-4C2D-A429-73434F40594F}"/>
              </a:ext>
            </a:extLst>
          </p:cNvPr>
          <p:cNvSpPr txBox="1"/>
          <p:nvPr/>
        </p:nvSpPr>
        <p:spPr>
          <a:xfrm>
            <a:off x="5645711" y="2641614"/>
            <a:ext cx="2369124" cy="258532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色の各桁は</a:t>
            </a:r>
            <a:br>
              <a:rPr kumimoji="1" lang="en-US" altLang="ja-JP" dirty="0"/>
            </a:br>
            <a:r>
              <a:rPr kumimoji="1" lang="en-US" altLang="ja-JP" dirty="0"/>
              <a:t>0-9,A-F</a:t>
            </a:r>
            <a:r>
              <a:rPr kumimoji="1" lang="ja-JP" altLang="en-US" dirty="0"/>
              <a:t>の</a:t>
            </a:r>
            <a:r>
              <a:rPr kumimoji="1" lang="en-US" altLang="ja-JP" dirty="0"/>
              <a:t>16</a:t>
            </a:r>
            <a:r>
              <a:rPr kumimoji="1" lang="ja-JP" altLang="en-US" dirty="0"/>
              <a:t>進数</a:t>
            </a:r>
            <a:endParaRPr kumimoji="1" lang="en-US" altLang="ja-JP" dirty="0"/>
          </a:p>
          <a:p>
            <a:pPr marL="285750" indent="-285750">
              <a:buFont typeface="Arial" panose="020B0604020202020204" pitchFamily="34" charset="0"/>
              <a:buChar char="•"/>
            </a:pPr>
            <a:r>
              <a:rPr kumimoji="1" lang="en-US" altLang="ja-JP" dirty="0"/>
              <a:t>16</a:t>
            </a:r>
            <a:r>
              <a:rPr kumimoji="1" lang="ja-JP" altLang="en-US" dirty="0"/>
              <a:t>進数</a:t>
            </a:r>
            <a:r>
              <a:rPr kumimoji="1" lang="en-US" altLang="ja-JP" dirty="0"/>
              <a:t>2</a:t>
            </a:r>
            <a:r>
              <a:rPr kumimoji="1" lang="ja-JP" altLang="en-US" dirty="0"/>
              <a:t>桁</a:t>
            </a:r>
            <a:br>
              <a:rPr kumimoji="1" lang="en-US" altLang="ja-JP" dirty="0"/>
            </a:br>
            <a:r>
              <a:rPr kumimoji="1" lang="en-US" altLang="ja-JP" dirty="0"/>
              <a:t>0</a:t>
            </a:r>
            <a:r>
              <a:rPr kumimoji="1" lang="ja-JP" altLang="en-US" dirty="0"/>
              <a:t>～</a:t>
            </a:r>
            <a:r>
              <a:rPr kumimoji="1" lang="en-US" altLang="ja-JP" dirty="0"/>
              <a:t>255</a:t>
            </a:r>
            <a:r>
              <a:rPr kumimoji="1" lang="ja-JP" altLang="en-US" dirty="0"/>
              <a:t>までの</a:t>
            </a:r>
            <a:br>
              <a:rPr kumimoji="1" lang="en-US" altLang="ja-JP" dirty="0"/>
            </a:br>
            <a:r>
              <a:rPr kumimoji="1" lang="en-US" altLang="ja-JP" dirty="0"/>
              <a:t>RED,GREEN,BLUE</a:t>
            </a:r>
            <a:r>
              <a:rPr kumimoji="1" lang="ja-JP" altLang="en-US" dirty="0"/>
              <a:t>の明るさ</a:t>
            </a:r>
            <a:endParaRPr kumimoji="1" lang="en-US" altLang="ja-JP" dirty="0"/>
          </a:p>
          <a:p>
            <a:pPr marL="285750" indent="-285750">
              <a:buFont typeface="Arial" panose="020B0604020202020204" pitchFamily="34" charset="0"/>
              <a:buChar char="•"/>
            </a:pPr>
            <a:r>
              <a:rPr kumimoji="1" lang="en-US" altLang="ja-JP" dirty="0"/>
              <a:t>FF</a:t>
            </a:r>
            <a:r>
              <a:rPr kumimoji="1" lang="ja-JP" altLang="en-US" dirty="0"/>
              <a:t>が一番明るい</a:t>
            </a:r>
            <a:endParaRPr kumimoji="1" lang="en-US" altLang="ja-JP" dirty="0"/>
          </a:p>
          <a:p>
            <a:pPr marL="285750" indent="-285750">
              <a:buFont typeface="Arial" panose="020B0604020202020204" pitchFamily="34" charset="0"/>
              <a:buChar char="•"/>
            </a:pPr>
            <a:r>
              <a:rPr kumimoji="1" lang="en-US" altLang="ja-JP" dirty="0"/>
              <a:t>80</a:t>
            </a:r>
            <a:r>
              <a:rPr kumimoji="1" lang="ja-JP" altLang="en-US" dirty="0"/>
              <a:t>が中ぐらい</a:t>
            </a:r>
            <a:endParaRPr kumimoji="1" lang="en-US" altLang="ja-JP" dirty="0"/>
          </a:p>
          <a:p>
            <a:pPr marL="285750" indent="-285750">
              <a:buFont typeface="Arial" panose="020B0604020202020204" pitchFamily="34" charset="0"/>
              <a:buChar char="•"/>
            </a:pPr>
            <a:r>
              <a:rPr kumimoji="1" lang="en-US" altLang="ja-JP" dirty="0"/>
              <a:t>00</a:t>
            </a:r>
            <a:r>
              <a:rPr kumimoji="1" lang="ja-JP" altLang="en-US" dirty="0"/>
              <a:t>が一番暗い</a:t>
            </a:r>
            <a:endParaRPr kumimoji="1" lang="en-US" altLang="ja-JP" dirty="0"/>
          </a:p>
        </p:txBody>
      </p:sp>
      <p:pic>
        <p:nvPicPr>
          <p:cNvPr id="1026" name="Picture 2" descr="RGB - Wikipedia">
            <a:extLst>
              <a:ext uri="{FF2B5EF4-FFF2-40B4-BE49-F238E27FC236}">
                <a16:creationId xmlns:a16="http://schemas.microsoft.com/office/drawing/2014/main" id="{7F121BF1-7453-4EBB-9DB4-38676235C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984" y="244500"/>
            <a:ext cx="1543050" cy="1469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57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819F2A-6BF0-4D05-9172-1334EA153FEB}"/>
              </a:ext>
            </a:extLst>
          </p:cNvPr>
          <p:cNvSpPr>
            <a:spLocks noGrp="1"/>
          </p:cNvSpPr>
          <p:nvPr>
            <p:ph type="title"/>
          </p:nvPr>
        </p:nvSpPr>
        <p:spPr/>
        <p:txBody>
          <a:bodyPr/>
          <a:lstStyle/>
          <a:p>
            <a:r>
              <a:rPr kumimoji="1" lang="ja-JP" altLang="en-US" dirty="0"/>
              <a:t>プログラミング応用の目標</a:t>
            </a:r>
          </a:p>
        </p:txBody>
      </p:sp>
      <p:sp>
        <p:nvSpPr>
          <p:cNvPr id="3" name="コンテンツ プレースホルダー 2">
            <a:extLst>
              <a:ext uri="{FF2B5EF4-FFF2-40B4-BE49-F238E27FC236}">
                <a16:creationId xmlns:a16="http://schemas.microsoft.com/office/drawing/2014/main" id="{19459BD4-3A46-4BE0-857C-18218BDE387F}"/>
              </a:ext>
            </a:extLst>
          </p:cNvPr>
          <p:cNvSpPr>
            <a:spLocks noGrp="1"/>
          </p:cNvSpPr>
          <p:nvPr>
            <p:ph idx="1"/>
          </p:nvPr>
        </p:nvSpPr>
        <p:spPr/>
        <p:txBody>
          <a:bodyPr>
            <a:normAutofit lnSpcReduction="10000"/>
          </a:bodyPr>
          <a:lstStyle/>
          <a:p>
            <a:pPr marL="0" indent="0">
              <a:buNone/>
            </a:pPr>
            <a:r>
              <a:rPr lang="ja-JP" altLang="en-US" sz="1800" b="0" i="0" dirty="0">
                <a:effectLst/>
                <a:latin typeface="+mn-ea"/>
              </a:rPr>
              <a:t>最近の</a:t>
            </a:r>
            <a:r>
              <a:rPr lang="en-US" altLang="ja-JP" sz="1800" b="0" i="0" dirty="0">
                <a:effectLst/>
                <a:latin typeface="+mn-ea"/>
              </a:rPr>
              <a:t>Web</a:t>
            </a:r>
            <a:r>
              <a:rPr lang="ja-JP" altLang="en-US" sz="1800" b="0" i="0" dirty="0">
                <a:effectLst/>
                <a:latin typeface="+mn-ea"/>
              </a:rPr>
              <a:t>では、様々な技術を組み合わせて</a:t>
            </a:r>
            <a:br>
              <a:rPr lang="en-US" altLang="ja-JP" sz="1800" b="0" i="0" dirty="0">
                <a:effectLst/>
                <a:latin typeface="+mn-ea"/>
              </a:rPr>
            </a:br>
            <a:r>
              <a:rPr lang="ja-JP" altLang="en-US" sz="1800" b="0" i="0" dirty="0">
                <a:effectLst/>
                <a:latin typeface="+mn-ea"/>
              </a:rPr>
              <a:t>サービスが連携して動いている</a:t>
            </a:r>
            <a:endParaRPr lang="en-US" altLang="ja-JP" sz="1800" dirty="0">
              <a:latin typeface="+mn-ea"/>
            </a:endParaRPr>
          </a:p>
          <a:p>
            <a:r>
              <a:rPr lang="ja-JP" altLang="en-US" sz="1800" b="1" i="0" dirty="0">
                <a:solidFill>
                  <a:srgbClr val="0070C0"/>
                </a:solidFill>
                <a:effectLst/>
                <a:latin typeface="+mn-ea"/>
              </a:rPr>
              <a:t>インターネットの仕組み</a:t>
            </a:r>
            <a:r>
              <a:rPr lang="ja-JP" altLang="en-US" sz="1800" b="0" i="0" dirty="0">
                <a:effectLst/>
                <a:latin typeface="+mn-ea"/>
              </a:rPr>
              <a:t>を理解</a:t>
            </a:r>
            <a:endParaRPr lang="en-US" altLang="ja-JP" sz="1800" b="0" i="0" dirty="0">
              <a:effectLst/>
              <a:latin typeface="+mn-ea"/>
            </a:endParaRPr>
          </a:p>
          <a:p>
            <a:r>
              <a:rPr lang="en-US" altLang="ja-JP" sz="1800" b="1" i="0" dirty="0">
                <a:solidFill>
                  <a:srgbClr val="0070C0"/>
                </a:solidFill>
                <a:effectLst/>
                <a:latin typeface="+mn-ea"/>
              </a:rPr>
              <a:t>Web</a:t>
            </a:r>
            <a:r>
              <a:rPr lang="ja-JP" altLang="en-US" sz="1800" b="1" i="0" dirty="0">
                <a:solidFill>
                  <a:srgbClr val="0070C0"/>
                </a:solidFill>
                <a:effectLst/>
                <a:latin typeface="+mn-ea"/>
              </a:rPr>
              <a:t>ページを作って</a:t>
            </a:r>
            <a:r>
              <a:rPr lang="ja-JP" altLang="en-US" sz="1800" b="0" i="0" dirty="0">
                <a:effectLst/>
                <a:latin typeface="+mn-ea"/>
              </a:rPr>
              <a:t>みる。</a:t>
            </a:r>
            <a:endParaRPr lang="en-US" altLang="ja-JP" sz="1800" b="0" i="0" dirty="0">
              <a:effectLst/>
              <a:latin typeface="+mn-ea"/>
            </a:endParaRPr>
          </a:p>
          <a:p>
            <a:r>
              <a:rPr lang="en-US" altLang="ja-JP" sz="1800" dirty="0">
                <a:latin typeface="+mn-ea"/>
              </a:rPr>
              <a:t>Web</a:t>
            </a:r>
            <a:r>
              <a:rPr lang="ja-JP" altLang="en-US" sz="1800" dirty="0">
                <a:latin typeface="+mn-ea"/>
              </a:rPr>
              <a:t>システムで使われる様々な</a:t>
            </a:r>
            <a:r>
              <a:rPr lang="ja-JP" altLang="en-US" sz="1800" b="1" dirty="0">
                <a:solidFill>
                  <a:srgbClr val="0070C0"/>
                </a:solidFill>
                <a:latin typeface="+mn-ea"/>
              </a:rPr>
              <a:t>プログラミング言語を体験</a:t>
            </a:r>
            <a:endParaRPr lang="en-US" altLang="ja-JP" sz="1800" b="1" dirty="0">
              <a:solidFill>
                <a:srgbClr val="0070C0"/>
              </a:solidFill>
              <a:latin typeface="+mn-ea"/>
            </a:endParaRPr>
          </a:p>
          <a:p>
            <a:r>
              <a:rPr lang="ja-JP" altLang="en-US" sz="1800" b="0" i="0" dirty="0">
                <a:effectLst/>
                <a:latin typeface="+mn-ea"/>
              </a:rPr>
              <a:t>ブラウザで動く</a:t>
            </a:r>
            <a:r>
              <a:rPr lang="en-US" altLang="ja-JP" sz="1800" b="1" i="0" dirty="0">
                <a:solidFill>
                  <a:srgbClr val="0070C0"/>
                </a:solidFill>
                <a:effectLst/>
                <a:latin typeface="+mn-ea"/>
              </a:rPr>
              <a:t>JavaScript</a:t>
            </a:r>
            <a:r>
              <a:rPr lang="ja-JP" altLang="en-US" sz="1800" b="0" i="0" dirty="0">
                <a:effectLst/>
                <a:latin typeface="+mn-ea"/>
              </a:rPr>
              <a:t>を体験</a:t>
            </a:r>
            <a:endParaRPr lang="en-US" altLang="ja-JP" sz="1800" b="0" i="0" dirty="0">
              <a:effectLst/>
              <a:latin typeface="+mn-ea"/>
            </a:endParaRPr>
          </a:p>
          <a:p>
            <a:r>
              <a:rPr lang="ja-JP" altLang="en-US" sz="1800" b="0" i="0" dirty="0">
                <a:effectLst/>
                <a:latin typeface="+mn-ea"/>
              </a:rPr>
              <a:t>サーバで動くプログラム</a:t>
            </a:r>
            <a:r>
              <a:rPr lang="en-US" altLang="ja-JP" sz="1800" b="1" i="0" dirty="0">
                <a:solidFill>
                  <a:srgbClr val="0070C0"/>
                </a:solidFill>
                <a:effectLst/>
                <a:latin typeface="+mn-ea"/>
              </a:rPr>
              <a:t>PHP</a:t>
            </a:r>
            <a:r>
              <a:rPr lang="ja-JP" altLang="en-US" sz="1800" b="0" i="0" dirty="0">
                <a:effectLst/>
                <a:latin typeface="+mn-ea"/>
              </a:rPr>
              <a:t>を体験</a:t>
            </a:r>
            <a:endParaRPr lang="en-US" altLang="ja-JP" sz="1800" b="0" i="0" dirty="0">
              <a:effectLst/>
              <a:latin typeface="+mn-ea"/>
            </a:endParaRPr>
          </a:p>
          <a:p>
            <a:r>
              <a:rPr lang="ja-JP" altLang="en-US" sz="1800" b="0" i="0" dirty="0">
                <a:effectLst/>
                <a:latin typeface="+mn-ea"/>
              </a:rPr>
              <a:t>インターネットのセキュリティについて考えてみる</a:t>
            </a:r>
            <a:endParaRPr kumimoji="1" lang="ja-JP" altLang="en-US" dirty="0">
              <a:latin typeface="+mn-ea"/>
            </a:endParaRPr>
          </a:p>
        </p:txBody>
      </p:sp>
      <p:pic>
        <p:nvPicPr>
          <p:cNvPr id="5" name="グラフィックス 4" descr="熱望 単色塗りつぶし">
            <a:extLst>
              <a:ext uri="{FF2B5EF4-FFF2-40B4-BE49-F238E27FC236}">
                <a16:creationId xmlns:a16="http://schemas.microsoft.com/office/drawing/2014/main" id="{F12A0AD8-27E5-416F-B6E9-A9E917B990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237" y="1853755"/>
            <a:ext cx="1336254" cy="1336254"/>
          </a:xfrm>
          <a:prstGeom prst="rect">
            <a:avLst/>
          </a:prstGeom>
        </p:spPr>
      </p:pic>
    </p:spTree>
    <p:extLst>
      <p:ext uri="{BB962C8B-B14F-4D97-AF65-F5344CB8AC3E}">
        <p14:creationId xmlns:p14="http://schemas.microsoft.com/office/powerpoint/2010/main" val="4124044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2CABA9-BD81-4F0F-B519-BEDF62D5D1A2}"/>
              </a:ext>
            </a:extLst>
          </p:cNvPr>
          <p:cNvSpPr>
            <a:spLocks noGrp="1"/>
          </p:cNvSpPr>
          <p:nvPr>
            <p:ph type="title"/>
          </p:nvPr>
        </p:nvSpPr>
        <p:spPr/>
        <p:txBody>
          <a:bodyPr>
            <a:normAutofit fontScale="90000"/>
          </a:bodyPr>
          <a:lstStyle/>
          <a:p>
            <a:r>
              <a:rPr kumimoji="1" lang="en-US" altLang="ja-JP" dirty="0"/>
              <a:t>Web</a:t>
            </a:r>
            <a:r>
              <a:rPr kumimoji="1" lang="ja-JP" altLang="en-US" dirty="0"/>
              <a:t>ページのデータをどこで作るか</a:t>
            </a:r>
            <a:r>
              <a:rPr kumimoji="1" lang="en-US" altLang="ja-JP" dirty="0"/>
              <a:t>?</a:t>
            </a:r>
            <a:br>
              <a:rPr kumimoji="1" lang="en-US" altLang="ja-JP" dirty="0"/>
            </a:br>
            <a:r>
              <a:rPr kumimoji="1"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31B4387F-C03D-4284-BEE6-7DB11CD2A78A}"/>
              </a:ext>
            </a:extLst>
          </p:cNvPr>
          <p:cNvSpPr>
            <a:spLocks noGrp="1"/>
          </p:cNvSpPr>
          <p:nvPr>
            <p:ph idx="1"/>
          </p:nvPr>
        </p:nvSpPr>
        <p:spPr>
          <a:xfrm>
            <a:off x="817858" y="1853755"/>
            <a:ext cx="6571343" cy="3450613"/>
          </a:xfrm>
        </p:spPr>
        <p:txBody>
          <a:bodyPr>
            <a:noAutofit/>
          </a:bodyPr>
          <a:lstStyle/>
          <a:p>
            <a:pPr marL="0" indent="0">
              <a:buNone/>
            </a:pPr>
            <a:r>
              <a:rPr kumimoji="1" lang="en-US" altLang="ja-JP" sz="1400" dirty="0">
                <a:latin typeface="Consolas" panose="020B0609020204030204" pitchFamily="49" charset="0"/>
              </a:rPr>
              <a:t>&lt;table border="1"&gt;</a:t>
            </a:r>
          </a:p>
          <a:p>
            <a:pPr marL="0" indent="0">
              <a:buNone/>
            </a:pPr>
            <a:r>
              <a:rPr kumimoji="1" lang="en-US" altLang="ja-JP" sz="1400" dirty="0">
                <a:latin typeface="Consolas" panose="020B0609020204030204" pitchFamily="49" charset="0"/>
              </a:rPr>
              <a:t>&lt;tr&gt;&lt;</a:t>
            </a:r>
            <a:r>
              <a:rPr kumimoji="1" lang="en-US" altLang="ja-JP" sz="1400" dirty="0" err="1">
                <a:latin typeface="Consolas" panose="020B0609020204030204" pitchFamily="49" charset="0"/>
              </a:rPr>
              <a:t>th</a:t>
            </a:r>
            <a:r>
              <a:rPr kumimoji="1" lang="en-US" altLang="ja-JP" sz="1400" dirty="0">
                <a:latin typeface="Consolas" panose="020B0609020204030204" pitchFamily="49" charset="0"/>
              </a:rPr>
              <a:t>&gt;</a:t>
            </a:r>
            <a:r>
              <a:rPr kumimoji="1" lang="ja-JP" altLang="en-US" sz="1400" dirty="0">
                <a:latin typeface="Consolas" panose="020B0609020204030204" pitchFamily="49" charset="0"/>
              </a:rPr>
              <a:t>注文</a:t>
            </a:r>
            <a:r>
              <a:rPr kumimoji="1" lang="en-US" altLang="ja-JP" sz="1400" dirty="0">
                <a:latin typeface="Consolas" panose="020B0609020204030204" pitchFamily="49" charset="0"/>
              </a:rPr>
              <a:t>ID&lt;/</a:t>
            </a:r>
            <a:r>
              <a:rPr kumimoji="1" lang="en-US" altLang="ja-JP" sz="1400" dirty="0" err="1">
                <a:latin typeface="Consolas" panose="020B0609020204030204" pitchFamily="49" charset="0"/>
              </a:rPr>
              <a:t>th</a:t>
            </a:r>
            <a:r>
              <a:rPr kumimoji="1" lang="en-US" altLang="ja-JP" sz="1400" dirty="0">
                <a:latin typeface="Consolas" panose="020B0609020204030204" pitchFamily="49" charset="0"/>
              </a:rPr>
              <a:t>&gt;&lt;</a:t>
            </a:r>
            <a:r>
              <a:rPr kumimoji="1" lang="en-US" altLang="ja-JP" sz="1400" dirty="0" err="1">
                <a:latin typeface="Consolas" panose="020B0609020204030204" pitchFamily="49" charset="0"/>
              </a:rPr>
              <a:t>th</a:t>
            </a:r>
            <a:r>
              <a:rPr kumimoji="1" lang="en-US" altLang="ja-JP" sz="1400" dirty="0">
                <a:latin typeface="Consolas" panose="020B0609020204030204" pitchFamily="49" charset="0"/>
              </a:rPr>
              <a:t>&gt;</a:t>
            </a:r>
            <a:r>
              <a:rPr kumimoji="1" lang="ja-JP" altLang="en-US" sz="1400" dirty="0">
                <a:latin typeface="Consolas" panose="020B0609020204030204" pitchFamily="49" charset="0"/>
              </a:rPr>
              <a:t>商品名</a:t>
            </a:r>
            <a:r>
              <a:rPr kumimoji="1" lang="en-US" altLang="ja-JP" sz="1400" dirty="0">
                <a:latin typeface="Consolas" panose="020B0609020204030204" pitchFamily="49" charset="0"/>
              </a:rPr>
              <a:t>&lt;/</a:t>
            </a:r>
            <a:r>
              <a:rPr kumimoji="1" lang="en-US" altLang="ja-JP" sz="1400" dirty="0" err="1">
                <a:latin typeface="Consolas" panose="020B0609020204030204" pitchFamily="49" charset="0"/>
              </a:rPr>
              <a:t>th</a:t>
            </a:r>
            <a:r>
              <a:rPr kumimoji="1" lang="en-US" altLang="ja-JP" sz="1400" dirty="0">
                <a:latin typeface="Consolas" panose="020B0609020204030204" pitchFamily="49" charset="0"/>
              </a:rPr>
              <a:t>&gt;&lt;</a:t>
            </a:r>
            <a:r>
              <a:rPr kumimoji="1" lang="en-US" altLang="ja-JP" sz="1400" dirty="0" err="1">
                <a:latin typeface="Consolas" panose="020B0609020204030204" pitchFamily="49" charset="0"/>
              </a:rPr>
              <a:t>th</a:t>
            </a:r>
            <a:r>
              <a:rPr kumimoji="1" lang="en-US" altLang="ja-JP" sz="1400" dirty="0">
                <a:latin typeface="Consolas" panose="020B0609020204030204" pitchFamily="49" charset="0"/>
              </a:rPr>
              <a:t>&gt;</a:t>
            </a:r>
            <a:r>
              <a:rPr kumimoji="1" lang="ja-JP" altLang="en-US" sz="1400" dirty="0">
                <a:latin typeface="Consolas" panose="020B0609020204030204" pitchFamily="49" charset="0"/>
              </a:rPr>
              <a:t>単価</a:t>
            </a:r>
            <a:r>
              <a:rPr kumimoji="1" lang="en-US" altLang="ja-JP" sz="1400" dirty="0">
                <a:latin typeface="Consolas" panose="020B0609020204030204" pitchFamily="49" charset="0"/>
              </a:rPr>
              <a:t>&lt;/</a:t>
            </a:r>
            <a:r>
              <a:rPr kumimoji="1" lang="en-US" altLang="ja-JP" sz="1400" dirty="0" err="1">
                <a:latin typeface="Consolas" panose="020B0609020204030204" pitchFamily="49" charset="0"/>
              </a:rPr>
              <a:t>th</a:t>
            </a:r>
            <a:r>
              <a:rPr kumimoji="1" lang="en-US" altLang="ja-JP" sz="1400" dirty="0">
                <a:latin typeface="Consolas" panose="020B0609020204030204" pitchFamily="49" charset="0"/>
              </a:rPr>
              <a:t>&gt;&lt;</a:t>
            </a:r>
            <a:r>
              <a:rPr kumimoji="1" lang="en-US" altLang="ja-JP" sz="1400" dirty="0" err="1">
                <a:latin typeface="Consolas" panose="020B0609020204030204" pitchFamily="49" charset="0"/>
              </a:rPr>
              <a:t>th</a:t>
            </a:r>
            <a:r>
              <a:rPr kumimoji="1" lang="en-US" altLang="ja-JP" sz="1400" dirty="0">
                <a:latin typeface="Consolas" panose="020B0609020204030204" pitchFamily="49" charset="0"/>
              </a:rPr>
              <a:t>&gt;</a:t>
            </a:r>
            <a:r>
              <a:rPr kumimoji="1" lang="ja-JP" altLang="en-US" sz="1400" dirty="0">
                <a:latin typeface="Consolas" panose="020B0609020204030204" pitchFamily="49" charset="0"/>
              </a:rPr>
              <a:t>購入</a:t>
            </a:r>
            <a:r>
              <a:rPr kumimoji="1" lang="en-US" altLang="ja-JP" sz="1400" dirty="0">
                <a:latin typeface="Consolas" panose="020B0609020204030204" pitchFamily="49" charset="0"/>
              </a:rPr>
              <a:t>&lt;/</a:t>
            </a:r>
            <a:r>
              <a:rPr kumimoji="1" lang="en-US" altLang="ja-JP" sz="1400" dirty="0" err="1">
                <a:latin typeface="Consolas" panose="020B0609020204030204" pitchFamily="49" charset="0"/>
              </a:rPr>
              <a:t>th</a:t>
            </a:r>
            <a:r>
              <a:rPr kumimoji="1" lang="en-US" altLang="ja-JP" sz="1400" dirty="0">
                <a:latin typeface="Consolas" panose="020B0609020204030204" pitchFamily="49" charset="0"/>
              </a:rPr>
              <a:t>&gt;&lt;/tr&gt;</a:t>
            </a:r>
          </a:p>
          <a:p>
            <a:pPr marL="0" indent="0">
              <a:buNone/>
            </a:pPr>
            <a:r>
              <a:rPr kumimoji="1" lang="en-US" altLang="ja-JP" sz="1400" dirty="0">
                <a:latin typeface="Consolas" panose="020B0609020204030204" pitchFamily="49" charset="0"/>
              </a:rPr>
              <a:t>&lt;tr&gt;</a:t>
            </a:r>
          </a:p>
          <a:p>
            <a:pPr marL="0" indent="0">
              <a:buNone/>
            </a:pPr>
            <a:r>
              <a:rPr kumimoji="1" lang="en-US" altLang="ja-JP" sz="1400" dirty="0">
                <a:latin typeface="Consolas" panose="020B0609020204030204" pitchFamily="49" charset="0"/>
              </a:rPr>
              <a:t>  &lt;td </a:t>
            </a:r>
            <a:r>
              <a:rPr kumimoji="1" lang="en-US" altLang="ja-JP" sz="1400" b="1" dirty="0">
                <a:solidFill>
                  <a:srgbClr val="0070C0"/>
                </a:solidFill>
                <a:latin typeface="Consolas" panose="020B0609020204030204" pitchFamily="49" charset="0"/>
              </a:rPr>
              <a:t>class="ID"</a:t>
            </a:r>
            <a:r>
              <a:rPr kumimoji="1" lang="en-US" altLang="ja-JP" sz="1400" dirty="0">
                <a:latin typeface="Consolas" panose="020B0609020204030204" pitchFamily="49" charset="0"/>
              </a:rPr>
              <a:t>&gt;1010&lt;/td&gt;</a:t>
            </a:r>
          </a:p>
          <a:p>
            <a:pPr marL="0" indent="0">
              <a:buNone/>
            </a:pPr>
            <a:r>
              <a:rPr kumimoji="1" lang="en-US" altLang="ja-JP" sz="1400" dirty="0">
                <a:latin typeface="Consolas" panose="020B0609020204030204" pitchFamily="49" charset="0"/>
              </a:rPr>
              <a:t>  &lt;td </a:t>
            </a:r>
            <a:r>
              <a:rPr kumimoji="1" lang="en-US" altLang="ja-JP" sz="1400" b="1" dirty="0">
                <a:solidFill>
                  <a:srgbClr val="0070C0"/>
                </a:solidFill>
                <a:latin typeface="Consolas" panose="020B0609020204030204" pitchFamily="49" charset="0"/>
              </a:rPr>
              <a:t>class="NAME"</a:t>
            </a:r>
            <a:r>
              <a:rPr kumimoji="1" lang="en-US" altLang="ja-JP" sz="1400" dirty="0">
                <a:latin typeface="Consolas" panose="020B0609020204030204" pitchFamily="49" charset="0"/>
              </a:rPr>
              <a:t>&gt;</a:t>
            </a:r>
            <a:r>
              <a:rPr kumimoji="1" lang="ja-JP" altLang="en-US" sz="1400" dirty="0">
                <a:latin typeface="Consolas" panose="020B0609020204030204" pitchFamily="49" charset="0"/>
              </a:rPr>
              <a:t>みかん</a:t>
            </a:r>
            <a:r>
              <a:rPr kumimoji="1" lang="en-US" altLang="ja-JP" sz="1400" dirty="0">
                <a:latin typeface="Consolas" panose="020B0609020204030204" pitchFamily="49" charset="0"/>
              </a:rPr>
              <a:t>&lt;/td&gt;</a:t>
            </a:r>
          </a:p>
          <a:p>
            <a:pPr marL="0" indent="0">
              <a:buNone/>
            </a:pPr>
            <a:r>
              <a:rPr kumimoji="1" lang="en-US" altLang="ja-JP" sz="1400" dirty="0">
                <a:latin typeface="Consolas" panose="020B0609020204030204" pitchFamily="49" charset="0"/>
              </a:rPr>
              <a:t>  &lt;td </a:t>
            </a:r>
            <a:r>
              <a:rPr kumimoji="1" lang="en-US" altLang="ja-JP" sz="1400" b="1" dirty="0">
                <a:solidFill>
                  <a:srgbClr val="0070C0"/>
                </a:solidFill>
                <a:latin typeface="Consolas" panose="020B0609020204030204" pitchFamily="49" charset="0"/>
              </a:rPr>
              <a:t>class="PRICE"</a:t>
            </a:r>
            <a:r>
              <a:rPr kumimoji="1" lang="en-US" altLang="ja-JP" sz="1400" dirty="0">
                <a:latin typeface="Consolas" panose="020B0609020204030204" pitchFamily="49" charset="0"/>
              </a:rPr>
              <a:t>&gt;50</a:t>
            </a:r>
            <a:r>
              <a:rPr kumimoji="1" lang="ja-JP" altLang="en-US" sz="1400" dirty="0">
                <a:latin typeface="Consolas" panose="020B0609020204030204" pitchFamily="49" charset="0"/>
              </a:rPr>
              <a:t>円</a:t>
            </a:r>
            <a:r>
              <a:rPr kumimoji="1" lang="en-US" altLang="ja-JP" sz="1400" dirty="0">
                <a:latin typeface="Consolas" panose="020B0609020204030204" pitchFamily="49" charset="0"/>
              </a:rPr>
              <a:t>&lt;/td&gt;</a:t>
            </a:r>
          </a:p>
          <a:p>
            <a:pPr marL="0" indent="0">
              <a:buNone/>
            </a:pPr>
            <a:r>
              <a:rPr kumimoji="1" lang="en-US" altLang="ja-JP" sz="1400" dirty="0">
                <a:latin typeface="Consolas" panose="020B0609020204030204" pitchFamily="49" charset="0"/>
              </a:rPr>
              <a:t>  &lt;td&gt;&lt;input type="button" value="</a:t>
            </a:r>
            <a:r>
              <a:rPr kumimoji="1" lang="ja-JP" altLang="en-US" sz="1400" dirty="0">
                <a:latin typeface="Consolas" panose="020B0609020204030204" pitchFamily="49" charset="0"/>
              </a:rPr>
              <a:t>購入</a:t>
            </a:r>
            <a:r>
              <a:rPr kumimoji="1" lang="en-US" altLang="ja-JP" sz="1400" dirty="0">
                <a:latin typeface="Consolas" panose="020B0609020204030204" pitchFamily="49" charset="0"/>
              </a:rPr>
              <a:t>"&gt;&lt;/td&gt;</a:t>
            </a:r>
          </a:p>
          <a:p>
            <a:pPr marL="0" indent="0">
              <a:buNone/>
            </a:pPr>
            <a:r>
              <a:rPr kumimoji="1" lang="en-US" altLang="ja-JP" sz="1400" dirty="0">
                <a:latin typeface="Consolas" panose="020B0609020204030204" pitchFamily="49" charset="0"/>
              </a:rPr>
              <a:t>&lt;/tr&gt;</a:t>
            </a:r>
          </a:p>
          <a:p>
            <a:pPr marL="0" indent="0">
              <a:buNone/>
            </a:pPr>
            <a:r>
              <a:rPr kumimoji="1" lang="en-US" altLang="ja-JP" sz="1400" dirty="0">
                <a:latin typeface="Consolas" panose="020B0609020204030204" pitchFamily="49" charset="0"/>
              </a:rPr>
              <a:t>【</a:t>
            </a:r>
            <a:r>
              <a:rPr kumimoji="1" lang="ja-JP" altLang="en-US" sz="1400" dirty="0">
                <a:latin typeface="Consolas" panose="020B0609020204030204" pitchFamily="49" charset="0"/>
              </a:rPr>
              <a:t>これ以降、各商品のデータがたくさん並ぶ</a:t>
            </a:r>
            <a:r>
              <a:rPr kumimoji="1" lang="en-US" altLang="ja-JP" sz="1400" dirty="0">
                <a:latin typeface="Consolas" panose="020B0609020204030204" pitchFamily="49" charset="0"/>
              </a:rPr>
              <a:t>...】</a:t>
            </a:r>
            <a:endParaRPr kumimoji="1" lang="ja-JP" altLang="en-US" sz="1400" dirty="0">
              <a:latin typeface="Consolas" panose="020B0609020204030204" pitchFamily="49" charset="0"/>
            </a:endParaRPr>
          </a:p>
        </p:txBody>
      </p:sp>
      <p:sp>
        <p:nvSpPr>
          <p:cNvPr id="4" name="テキスト ボックス 3">
            <a:extLst>
              <a:ext uri="{FF2B5EF4-FFF2-40B4-BE49-F238E27FC236}">
                <a16:creationId xmlns:a16="http://schemas.microsoft.com/office/drawing/2014/main" id="{9AE14222-D139-46C2-A980-5409045F2807}"/>
              </a:ext>
            </a:extLst>
          </p:cNvPr>
          <p:cNvSpPr txBox="1"/>
          <p:nvPr/>
        </p:nvSpPr>
        <p:spPr>
          <a:xfrm>
            <a:off x="5855594" y="2842155"/>
            <a:ext cx="2470548" cy="2677656"/>
          </a:xfrm>
          <a:prstGeom prst="rect">
            <a:avLst/>
          </a:prstGeom>
          <a:noFill/>
        </p:spPr>
        <p:txBody>
          <a:bodyPr wrap="none" rtlCol="0">
            <a:spAutoFit/>
          </a:bodyPr>
          <a:lstStyle/>
          <a:p>
            <a:r>
              <a:rPr kumimoji="1" lang="en-US" altLang="ja-JP" sz="1400" dirty="0">
                <a:latin typeface="Consolas" panose="020B0609020204030204" pitchFamily="49" charset="0"/>
              </a:rPr>
              <a:t>【</a:t>
            </a:r>
            <a:r>
              <a:rPr kumimoji="1" lang="ja-JP" altLang="en-US" sz="1400" dirty="0">
                <a:latin typeface="Consolas" panose="020B0609020204030204" pitchFamily="49" charset="0"/>
              </a:rPr>
              <a:t>スタイルシート</a:t>
            </a:r>
            <a:r>
              <a:rPr kumimoji="1" lang="en-US" altLang="ja-JP" sz="1400" dirty="0">
                <a:latin typeface="Consolas" panose="020B0609020204030204" pitchFamily="49" charset="0"/>
              </a:rPr>
              <a:t>】</a:t>
            </a:r>
          </a:p>
          <a:p>
            <a:r>
              <a:rPr kumimoji="1" lang="en-US" altLang="ja-JP" sz="1400" b="1" dirty="0">
                <a:solidFill>
                  <a:srgbClr val="0070C0"/>
                </a:solidFill>
                <a:latin typeface="Consolas" panose="020B0609020204030204" pitchFamily="49" charset="0"/>
              </a:rPr>
              <a:t>td.ID </a:t>
            </a:r>
            <a:r>
              <a:rPr kumimoji="1" lang="en-US" altLang="ja-JP" sz="1400" dirty="0">
                <a:latin typeface="Consolas" panose="020B0609020204030204" pitchFamily="49" charset="0"/>
              </a:rPr>
              <a:t>{</a:t>
            </a:r>
          </a:p>
          <a:p>
            <a:r>
              <a:rPr kumimoji="1" lang="en-US" altLang="ja-JP" sz="1400" dirty="0">
                <a:latin typeface="Consolas" panose="020B0609020204030204" pitchFamily="49" charset="0"/>
              </a:rPr>
              <a:t>    color: gray ;</a:t>
            </a:r>
          </a:p>
          <a:p>
            <a:r>
              <a:rPr kumimoji="1" lang="en-US" altLang="ja-JP" sz="1400" dirty="0">
                <a:latin typeface="Consolas" panose="020B0609020204030204" pitchFamily="49" charset="0"/>
              </a:rPr>
              <a:t>}</a:t>
            </a:r>
          </a:p>
          <a:p>
            <a:r>
              <a:rPr kumimoji="1" lang="en-US" altLang="ja-JP" sz="1400" b="1" dirty="0">
                <a:solidFill>
                  <a:srgbClr val="0070C0"/>
                </a:solidFill>
                <a:latin typeface="Consolas" panose="020B0609020204030204" pitchFamily="49" charset="0"/>
              </a:rPr>
              <a:t>td.NAME </a:t>
            </a:r>
            <a:r>
              <a:rPr kumimoji="1" lang="en-US" altLang="ja-JP" sz="1400" dirty="0">
                <a:latin typeface="Consolas" panose="020B0609020204030204" pitchFamily="49" charset="0"/>
              </a:rPr>
              <a:t>{</a:t>
            </a:r>
          </a:p>
          <a:p>
            <a:r>
              <a:rPr kumimoji="1" lang="en-US" altLang="ja-JP" sz="1400" dirty="0">
                <a:latin typeface="Consolas" panose="020B0609020204030204" pitchFamily="49" charset="0"/>
              </a:rPr>
              <a:t>    color: blue ;</a:t>
            </a:r>
          </a:p>
          <a:p>
            <a:r>
              <a:rPr kumimoji="1" lang="en-US" altLang="ja-JP" sz="1400" dirty="0">
                <a:latin typeface="Consolas" panose="020B0609020204030204" pitchFamily="49" charset="0"/>
              </a:rPr>
              <a:t>    font-size: 1.2em;</a:t>
            </a:r>
          </a:p>
          <a:p>
            <a:r>
              <a:rPr kumimoji="1" lang="en-US" altLang="ja-JP" sz="1400" dirty="0">
                <a:latin typeface="Consolas" panose="020B0609020204030204" pitchFamily="49" charset="0"/>
              </a:rPr>
              <a:t>}</a:t>
            </a:r>
          </a:p>
          <a:p>
            <a:r>
              <a:rPr kumimoji="1" lang="en-US" altLang="ja-JP" sz="1400" b="1" dirty="0" err="1">
                <a:solidFill>
                  <a:srgbClr val="0070C0"/>
                </a:solidFill>
                <a:latin typeface="Consolas" panose="020B0609020204030204" pitchFamily="49" charset="0"/>
              </a:rPr>
              <a:t>td.PRICE</a:t>
            </a:r>
            <a:r>
              <a:rPr kumimoji="1" lang="en-US" altLang="ja-JP" sz="1400" b="1" dirty="0">
                <a:solidFill>
                  <a:srgbClr val="0070C0"/>
                </a:solidFill>
                <a:latin typeface="Consolas" panose="020B0609020204030204" pitchFamily="49" charset="0"/>
              </a:rPr>
              <a:t> </a:t>
            </a:r>
            <a:r>
              <a:rPr kumimoji="1" lang="en-US" altLang="ja-JP" sz="1400" dirty="0">
                <a:latin typeface="Consolas" panose="020B0609020204030204" pitchFamily="49" charset="0"/>
              </a:rPr>
              <a:t>{</a:t>
            </a:r>
          </a:p>
          <a:p>
            <a:r>
              <a:rPr kumimoji="1" lang="en-US" altLang="ja-JP" sz="1400" dirty="0">
                <a:latin typeface="Consolas" panose="020B0609020204030204" pitchFamily="49" charset="0"/>
              </a:rPr>
              <a:t>    color: red ;</a:t>
            </a:r>
          </a:p>
          <a:p>
            <a:r>
              <a:rPr kumimoji="1" lang="en-US" altLang="ja-JP" sz="1400" dirty="0">
                <a:latin typeface="Consolas" panose="020B0609020204030204" pitchFamily="49" charset="0"/>
              </a:rPr>
              <a:t>    font-weight: bold ;</a:t>
            </a:r>
          </a:p>
          <a:p>
            <a:r>
              <a:rPr kumimoji="1" lang="en-US" altLang="ja-JP" sz="1400" dirty="0">
                <a:latin typeface="Consolas" panose="020B0609020204030204" pitchFamily="49" charset="0"/>
              </a:rPr>
              <a:t>}</a:t>
            </a:r>
            <a:endParaRPr kumimoji="1" lang="ja-JP" altLang="en-US" sz="1400" dirty="0">
              <a:latin typeface="Consolas" panose="020B0609020204030204" pitchFamily="49" charset="0"/>
            </a:endParaRPr>
          </a:p>
        </p:txBody>
      </p:sp>
    </p:spTree>
    <p:extLst>
      <p:ext uri="{BB962C8B-B14F-4D97-AF65-F5344CB8AC3E}">
        <p14:creationId xmlns:p14="http://schemas.microsoft.com/office/powerpoint/2010/main" val="288251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E305F5-94EE-4629-AACC-E1BC6FE7CC11}"/>
              </a:ext>
            </a:extLst>
          </p:cNvPr>
          <p:cNvSpPr>
            <a:spLocks noGrp="1"/>
          </p:cNvSpPr>
          <p:nvPr>
            <p:ph type="title"/>
          </p:nvPr>
        </p:nvSpPr>
        <p:spPr/>
        <p:txBody>
          <a:bodyPr/>
          <a:lstStyle/>
          <a:p>
            <a:r>
              <a:rPr kumimoji="1" lang="ja-JP" altLang="en-US" dirty="0"/>
              <a:t>一つの商品に対する</a:t>
            </a:r>
            <a:r>
              <a:rPr kumimoji="1" lang="en-US" altLang="ja-JP" dirty="0"/>
              <a:t>HTML</a:t>
            </a:r>
            <a:r>
              <a:rPr lang="ja-JP" altLang="en-US" dirty="0"/>
              <a:t>を</a:t>
            </a:r>
            <a:br>
              <a:rPr lang="en-US" altLang="ja-JP" dirty="0"/>
            </a:br>
            <a:r>
              <a:rPr lang="ja-JP" altLang="en-US" dirty="0"/>
              <a:t>　　人が編集するのは馬鹿げてる</a:t>
            </a:r>
            <a:endParaRPr kumimoji="1" lang="ja-JP" altLang="en-US" dirty="0"/>
          </a:p>
        </p:txBody>
      </p:sp>
      <p:graphicFrame>
        <p:nvGraphicFramePr>
          <p:cNvPr id="4" name="表 4">
            <a:extLst>
              <a:ext uri="{FF2B5EF4-FFF2-40B4-BE49-F238E27FC236}">
                <a16:creationId xmlns:a16="http://schemas.microsoft.com/office/drawing/2014/main" id="{3D668E71-7B17-406A-B513-9E9430C208EF}"/>
              </a:ext>
            </a:extLst>
          </p:cNvPr>
          <p:cNvGraphicFramePr>
            <a:graphicFrameLocks noGrp="1"/>
          </p:cNvGraphicFramePr>
          <p:nvPr>
            <p:ph idx="1"/>
            <p:extLst>
              <p:ext uri="{D42A27DB-BD31-4B8C-83A1-F6EECF244321}">
                <p14:modId xmlns:p14="http://schemas.microsoft.com/office/powerpoint/2010/main" val="1309700500"/>
              </p:ext>
            </p:extLst>
          </p:nvPr>
        </p:nvGraphicFramePr>
        <p:xfrm>
          <a:off x="642938" y="2549525"/>
          <a:ext cx="3319462" cy="1483360"/>
        </p:xfrm>
        <a:graphic>
          <a:graphicData uri="http://schemas.openxmlformats.org/drawingml/2006/table">
            <a:tbl>
              <a:tblPr firstRow="1" bandRow="1">
                <a:tableStyleId>{5C22544A-7EE6-4342-B048-85BDC9FD1C3A}</a:tableStyleId>
              </a:tblPr>
              <a:tblGrid>
                <a:gridCol w="870751">
                  <a:extLst>
                    <a:ext uri="{9D8B030D-6E8A-4147-A177-3AD203B41FA5}">
                      <a16:colId xmlns:a16="http://schemas.microsoft.com/office/drawing/2014/main" val="1758932822"/>
                    </a:ext>
                  </a:extLst>
                </a:gridCol>
                <a:gridCol w="1410486">
                  <a:extLst>
                    <a:ext uri="{9D8B030D-6E8A-4147-A177-3AD203B41FA5}">
                      <a16:colId xmlns:a16="http://schemas.microsoft.com/office/drawing/2014/main" val="3327243406"/>
                    </a:ext>
                  </a:extLst>
                </a:gridCol>
                <a:gridCol w="1038225">
                  <a:extLst>
                    <a:ext uri="{9D8B030D-6E8A-4147-A177-3AD203B41FA5}">
                      <a16:colId xmlns:a16="http://schemas.microsoft.com/office/drawing/2014/main" val="4150199840"/>
                    </a:ext>
                  </a:extLst>
                </a:gridCol>
              </a:tblGrid>
              <a:tr h="370840">
                <a:tc>
                  <a:txBody>
                    <a:bodyPr/>
                    <a:lstStyle/>
                    <a:p>
                      <a:pPr algn="ctr"/>
                      <a:r>
                        <a:rPr kumimoji="1" lang="ja-JP" altLang="en-US" dirty="0"/>
                        <a:t>注文</a:t>
                      </a:r>
                      <a:r>
                        <a:rPr kumimoji="1" lang="en-US" altLang="ja-JP" dirty="0"/>
                        <a:t>ID</a:t>
                      </a:r>
                      <a:endParaRPr kumimoji="1" lang="ja-JP" altLang="en-US" dirty="0"/>
                    </a:p>
                  </a:txBody>
                  <a:tcPr/>
                </a:tc>
                <a:tc>
                  <a:txBody>
                    <a:bodyPr/>
                    <a:lstStyle/>
                    <a:p>
                      <a:pPr algn="ctr"/>
                      <a:r>
                        <a:rPr kumimoji="1" lang="ja-JP" altLang="en-US" dirty="0"/>
                        <a:t>商品名</a:t>
                      </a:r>
                    </a:p>
                  </a:txBody>
                  <a:tcPr/>
                </a:tc>
                <a:tc>
                  <a:txBody>
                    <a:bodyPr/>
                    <a:lstStyle/>
                    <a:p>
                      <a:pPr algn="ctr"/>
                      <a:r>
                        <a:rPr kumimoji="1" lang="ja-JP" altLang="en-US" dirty="0"/>
                        <a:t>単価</a:t>
                      </a:r>
                    </a:p>
                  </a:txBody>
                  <a:tcPr/>
                </a:tc>
                <a:extLst>
                  <a:ext uri="{0D108BD9-81ED-4DB2-BD59-A6C34878D82A}">
                    <a16:rowId xmlns:a16="http://schemas.microsoft.com/office/drawing/2014/main" val="857472483"/>
                  </a:ext>
                </a:extLst>
              </a:tr>
              <a:tr h="370840">
                <a:tc>
                  <a:txBody>
                    <a:bodyPr/>
                    <a:lstStyle/>
                    <a:p>
                      <a:pPr algn="ctr"/>
                      <a:r>
                        <a:rPr kumimoji="1" lang="en-US" altLang="ja-JP" dirty="0"/>
                        <a:t>1010</a:t>
                      </a:r>
                      <a:endParaRPr kumimoji="1" lang="ja-JP" altLang="en-US" dirty="0"/>
                    </a:p>
                  </a:txBody>
                  <a:tcPr/>
                </a:tc>
                <a:tc>
                  <a:txBody>
                    <a:bodyPr/>
                    <a:lstStyle/>
                    <a:p>
                      <a:r>
                        <a:rPr kumimoji="1" lang="ja-JP" altLang="en-US" dirty="0"/>
                        <a:t>みかん</a:t>
                      </a:r>
                    </a:p>
                  </a:txBody>
                  <a:tcPr/>
                </a:tc>
                <a:tc>
                  <a:txBody>
                    <a:bodyPr/>
                    <a:lstStyle/>
                    <a:p>
                      <a:pPr algn="ctr"/>
                      <a:r>
                        <a:rPr kumimoji="1" lang="en-US" altLang="ja-JP" dirty="0"/>
                        <a:t>50</a:t>
                      </a:r>
                      <a:endParaRPr kumimoji="1" lang="ja-JP" altLang="en-US" dirty="0"/>
                    </a:p>
                  </a:txBody>
                  <a:tcPr/>
                </a:tc>
                <a:extLst>
                  <a:ext uri="{0D108BD9-81ED-4DB2-BD59-A6C34878D82A}">
                    <a16:rowId xmlns:a16="http://schemas.microsoft.com/office/drawing/2014/main" val="833400424"/>
                  </a:ext>
                </a:extLst>
              </a:tr>
              <a:tr h="370840">
                <a:tc>
                  <a:txBody>
                    <a:bodyPr/>
                    <a:lstStyle/>
                    <a:p>
                      <a:pPr algn="ctr"/>
                      <a:r>
                        <a:rPr kumimoji="1" lang="en-US" altLang="ja-JP" dirty="0"/>
                        <a:t>1020</a:t>
                      </a:r>
                      <a:endParaRPr kumimoji="1" lang="ja-JP" altLang="en-US" dirty="0"/>
                    </a:p>
                  </a:txBody>
                  <a:tcPr/>
                </a:tc>
                <a:tc>
                  <a:txBody>
                    <a:bodyPr/>
                    <a:lstStyle/>
                    <a:p>
                      <a:r>
                        <a:rPr kumimoji="1" lang="ja-JP" altLang="en-US" dirty="0"/>
                        <a:t>りんご</a:t>
                      </a:r>
                    </a:p>
                  </a:txBody>
                  <a:tcPr/>
                </a:tc>
                <a:tc>
                  <a:txBody>
                    <a:bodyPr/>
                    <a:lstStyle/>
                    <a:p>
                      <a:pPr algn="ctr"/>
                      <a:r>
                        <a:rPr kumimoji="1" lang="en-US" altLang="ja-JP" dirty="0"/>
                        <a:t>100</a:t>
                      </a:r>
                    </a:p>
                  </a:txBody>
                  <a:tcPr/>
                </a:tc>
                <a:extLst>
                  <a:ext uri="{0D108BD9-81ED-4DB2-BD59-A6C34878D82A}">
                    <a16:rowId xmlns:a16="http://schemas.microsoft.com/office/drawing/2014/main" val="1065091188"/>
                  </a:ext>
                </a:extLst>
              </a:tr>
              <a:tr h="370840">
                <a:tc>
                  <a:txBody>
                    <a:bodyPr/>
                    <a:lstStyle/>
                    <a:p>
                      <a:pPr algn="ctr"/>
                      <a:r>
                        <a:rPr kumimoji="1" lang="en-US" altLang="ja-JP" dirty="0"/>
                        <a:t>1022</a:t>
                      </a:r>
                      <a:endParaRPr kumimoji="1" lang="ja-JP" altLang="en-US" dirty="0"/>
                    </a:p>
                  </a:txBody>
                  <a:tcPr/>
                </a:tc>
                <a:tc>
                  <a:txBody>
                    <a:bodyPr/>
                    <a:lstStyle/>
                    <a:p>
                      <a:r>
                        <a:rPr kumimoji="1" lang="ja-JP" altLang="en-US" dirty="0"/>
                        <a:t>パイナップル</a:t>
                      </a:r>
                    </a:p>
                  </a:txBody>
                  <a:tcPr/>
                </a:tc>
                <a:tc>
                  <a:txBody>
                    <a:bodyPr/>
                    <a:lstStyle/>
                    <a:p>
                      <a:pPr algn="ctr"/>
                      <a:r>
                        <a:rPr kumimoji="1" lang="en-US" altLang="ja-JP" dirty="0"/>
                        <a:t>1000</a:t>
                      </a:r>
                    </a:p>
                  </a:txBody>
                  <a:tcPr/>
                </a:tc>
                <a:extLst>
                  <a:ext uri="{0D108BD9-81ED-4DB2-BD59-A6C34878D82A}">
                    <a16:rowId xmlns:a16="http://schemas.microsoft.com/office/drawing/2014/main" val="3237512430"/>
                  </a:ext>
                </a:extLst>
              </a:tr>
            </a:tbl>
          </a:graphicData>
        </a:graphic>
      </p:graphicFrame>
      <p:sp>
        <p:nvSpPr>
          <p:cNvPr id="5" name="テキスト ボックス 4">
            <a:extLst>
              <a:ext uri="{FF2B5EF4-FFF2-40B4-BE49-F238E27FC236}">
                <a16:creationId xmlns:a16="http://schemas.microsoft.com/office/drawing/2014/main" id="{DEDF890B-7BEA-422B-931C-D52B4D8736D8}"/>
              </a:ext>
            </a:extLst>
          </p:cNvPr>
          <p:cNvSpPr txBox="1"/>
          <p:nvPr/>
        </p:nvSpPr>
        <p:spPr>
          <a:xfrm>
            <a:off x="642938" y="2161143"/>
            <a:ext cx="1743075" cy="369332"/>
          </a:xfrm>
          <a:prstGeom prst="rect">
            <a:avLst/>
          </a:prstGeom>
          <a:noFill/>
        </p:spPr>
        <p:txBody>
          <a:bodyPr wrap="square" rtlCol="0">
            <a:spAutoFit/>
          </a:bodyPr>
          <a:lstStyle/>
          <a:p>
            <a:r>
              <a:rPr kumimoji="1" lang="ja-JP" altLang="en-US" dirty="0"/>
              <a:t>商品情報</a:t>
            </a:r>
          </a:p>
        </p:txBody>
      </p:sp>
      <p:sp>
        <p:nvSpPr>
          <p:cNvPr id="6" name="テキスト ボックス 5">
            <a:extLst>
              <a:ext uri="{FF2B5EF4-FFF2-40B4-BE49-F238E27FC236}">
                <a16:creationId xmlns:a16="http://schemas.microsoft.com/office/drawing/2014/main" id="{812A8044-E9E0-49BC-BD37-632FB6F22C97}"/>
              </a:ext>
            </a:extLst>
          </p:cNvPr>
          <p:cNvSpPr txBox="1"/>
          <p:nvPr/>
        </p:nvSpPr>
        <p:spPr>
          <a:xfrm>
            <a:off x="4358746" y="2530475"/>
            <a:ext cx="4043094" cy="3693319"/>
          </a:xfrm>
          <a:prstGeom prst="rect">
            <a:avLst/>
          </a:prstGeom>
          <a:noFill/>
        </p:spPr>
        <p:txBody>
          <a:bodyPr wrap="none" rtlCol="0">
            <a:spAutoFit/>
          </a:bodyPr>
          <a:lstStyle/>
          <a:p>
            <a:pPr marL="0" indent="0">
              <a:buNone/>
            </a:pPr>
            <a:r>
              <a:rPr kumimoji="1" lang="en-US" altLang="ja-JP" sz="1800" dirty="0">
                <a:latin typeface="Consolas" panose="020B0609020204030204" pitchFamily="49" charset="0"/>
              </a:rPr>
              <a:t>&lt;tr&gt;</a:t>
            </a:r>
          </a:p>
          <a:p>
            <a:pPr marL="0" indent="0">
              <a:buNone/>
            </a:pPr>
            <a:r>
              <a:rPr kumimoji="1" lang="en-US" altLang="ja-JP" sz="1800" dirty="0">
                <a:latin typeface="Consolas" panose="020B0609020204030204" pitchFamily="49" charset="0"/>
              </a:rPr>
              <a:t>  &lt;td </a:t>
            </a:r>
            <a:r>
              <a:rPr kumimoji="1" lang="en-US" altLang="ja-JP" sz="1800" b="1" dirty="0">
                <a:solidFill>
                  <a:srgbClr val="0070C0"/>
                </a:solidFill>
                <a:latin typeface="Consolas" panose="020B0609020204030204" pitchFamily="49" charset="0"/>
              </a:rPr>
              <a:t>class="ID"</a:t>
            </a:r>
            <a:r>
              <a:rPr kumimoji="1" lang="en-US" altLang="ja-JP" sz="1800" dirty="0">
                <a:latin typeface="Consolas" panose="020B0609020204030204" pitchFamily="49" charset="0"/>
              </a:rPr>
              <a:t>&gt;1010&lt;/td&gt;</a:t>
            </a:r>
          </a:p>
          <a:p>
            <a:pPr marL="0" indent="0">
              <a:buNone/>
            </a:pPr>
            <a:r>
              <a:rPr kumimoji="1" lang="en-US" altLang="ja-JP" sz="1800" dirty="0">
                <a:latin typeface="Consolas" panose="020B0609020204030204" pitchFamily="49" charset="0"/>
              </a:rPr>
              <a:t>  &lt;td </a:t>
            </a:r>
            <a:r>
              <a:rPr kumimoji="1" lang="en-US" altLang="ja-JP" sz="1800" b="1" dirty="0">
                <a:solidFill>
                  <a:srgbClr val="0070C0"/>
                </a:solidFill>
                <a:latin typeface="Consolas" panose="020B0609020204030204" pitchFamily="49" charset="0"/>
              </a:rPr>
              <a:t>class="NAME"</a:t>
            </a:r>
            <a:r>
              <a:rPr kumimoji="1" lang="en-US" altLang="ja-JP" sz="1800" dirty="0">
                <a:latin typeface="Consolas" panose="020B0609020204030204" pitchFamily="49" charset="0"/>
              </a:rPr>
              <a:t>&gt;</a:t>
            </a:r>
            <a:r>
              <a:rPr kumimoji="1" lang="ja-JP" altLang="en-US" sz="1800" dirty="0">
                <a:latin typeface="Consolas" panose="020B0609020204030204" pitchFamily="49" charset="0"/>
              </a:rPr>
              <a:t>みかん</a:t>
            </a:r>
            <a:r>
              <a:rPr kumimoji="1" lang="en-US" altLang="ja-JP" sz="1800" dirty="0">
                <a:latin typeface="Consolas" panose="020B0609020204030204" pitchFamily="49" charset="0"/>
              </a:rPr>
              <a:t>&lt;/td&gt;</a:t>
            </a:r>
          </a:p>
          <a:p>
            <a:pPr marL="0" indent="0">
              <a:buNone/>
            </a:pPr>
            <a:r>
              <a:rPr kumimoji="1" lang="en-US" altLang="ja-JP" sz="1800" dirty="0">
                <a:latin typeface="Consolas" panose="020B0609020204030204" pitchFamily="49" charset="0"/>
              </a:rPr>
              <a:t>  &lt;td </a:t>
            </a:r>
            <a:r>
              <a:rPr kumimoji="1" lang="en-US" altLang="ja-JP" sz="1800" b="1" dirty="0">
                <a:solidFill>
                  <a:srgbClr val="0070C0"/>
                </a:solidFill>
                <a:latin typeface="Consolas" panose="020B0609020204030204" pitchFamily="49" charset="0"/>
              </a:rPr>
              <a:t>class="PRICE"</a:t>
            </a:r>
            <a:r>
              <a:rPr kumimoji="1" lang="en-US" altLang="ja-JP" sz="1800" dirty="0">
                <a:latin typeface="Consolas" panose="020B0609020204030204" pitchFamily="49" charset="0"/>
              </a:rPr>
              <a:t>&gt;50</a:t>
            </a:r>
            <a:r>
              <a:rPr kumimoji="1" lang="ja-JP" altLang="en-US" sz="1800" dirty="0">
                <a:latin typeface="Consolas" panose="020B0609020204030204" pitchFamily="49" charset="0"/>
              </a:rPr>
              <a:t>円</a:t>
            </a:r>
            <a:r>
              <a:rPr kumimoji="1" lang="en-US" altLang="ja-JP" sz="1800" dirty="0">
                <a:latin typeface="Consolas" panose="020B0609020204030204" pitchFamily="49" charset="0"/>
              </a:rPr>
              <a:t>&lt;/td&gt;</a:t>
            </a:r>
          </a:p>
          <a:p>
            <a:pPr marL="0" indent="0">
              <a:buNone/>
            </a:pPr>
            <a:r>
              <a:rPr kumimoji="1" lang="en-US" altLang="ja-JP" sz="1800" dirty="0">
                <a:latin typeface="Consolas" panose="020B0609020204030204" pitchFamily="49" charset="0"/>
              </a:rPr>
              <a:t>  &lt;td&gt;... &lt;/td&gt;</a:t>
            </a:r>
          </a:p>
          <a:p>
            <a:pPr marL="0" indent="0">
              <a:buNone/>
            </a:pPr>
            <a:r>
              <a:rPr kumimoji="1" lang="en-US" altLang="ja-JP" sz="1800" dirty="0">
                <a:latin typeface="Consolas" panose="020B0609020204030204" pitchFamily="49" charset="0"/>
              </a:rPr>
              <a:t>&lt;/tr&gt;</a:t>
            </a:r>
          </a:p>
          <a:p>
            <a:pPr marL="0" indent="0">
              <a:buNone/>
            </a:pPr>
            <a:r>
              <a:rPr kumimoji="1" lang="en-US" altLang="ja-JP" sz="1800" dirty="0">
                <a:latin typeface="Consolas" panose="020B0609020204030204" pitchFamily="49" charset="0"/>
              </a:rPr>
              <a:t>&lt;tr&gt;</a:t>
            </a:r>
          </a:p>
          <a:p>
            <a:pPr marL="0" indent="0">
              <a:buNone/>
            </a:pPr>
            <a:r>
              <a:rPr kumimoji="1" lang="en-US" altLang="ja-JP" sz="1800" dirty="0">
                <a:latin typeface="Consolas" panose="020B0609020204030204" pitchFamily="49" charset="0"/>
              </a:rPr>
              <a:t>  &lt;td </a:t>
            </a:r>
            <a:r>
              <a:rPr kumimoji="1" lang="en-US" altLang="ja-JP" sz="1800" b="1" dirty="0">
                <a:solidFill>
                  <a:srgbClr val="0070C0"/>
                </a:solidFill>
                <a:latin typeface="Consolas" panose="020B0609020204030204" pitchFamily="49" charset="0"/>
              </a:rPr>
              <a:t>class="ID"</a:t>
            </a:r>
            <a:r>
              <a:rPr kumimoji="1" lang="en-US" altLang="ja-JP" sz="1800" dirty="0">
                <a:latin typeface="Consolas" panose="020B0609020204030204" pitchFamily="49" charset="0"/>
              </a:rPr>
              <a:t>&gt;1020&lt;/td&gt;</a:t>
            </a:r>
          </a:p>
          <a:p>
            <a:pPr marL="0" indent="0">
              <a:buNone/>
            </a:pPr>
            <a:r>
              <a:rPr kumimoji="1" lang="en-US" altLang="ja-JP" sz="1800" dirty="0">
                <a:latin typeface="Consolas" panose="020B0609020204030204" pitchFamily="49" charset="0"/>
              </a:rPr>
              <a:t>  &lt;td </a:t>
            </a:r>
            <a:r>
              <a:rPr kumimoji="1" lang="en-US" altLang="ja-JP" sz="1800" b="1" dirty="0">
                <a:solidFill>
                  <a:srgbClr val="0070C0"/>
                </a:solidFill>
                <a:latin typeface="Consolas" panose="020B0609020204030204" pitchFamily="49" charset="0"/>
              </a:rPr>
              <a:t>class="NAME"</a:t>
            </a:r>
            <a:r>
              <a:rPr kumimoji="1" lang="en-US" altLang="ja-JP" sz="1800" dirty="0">
                <a:latin typeface="Consolas" panose="020B0609020204030204" pitchFamily="49" charset="0"/>
              </a:rPr>
              <a:t>&gt;</a:t>
            </a:r>
            <a:r>
              <a:rPr kumimoji="1" lang="ja-JP" altLang="en-US" sz="1800" dirty="0">
                <a:latin typeface="Consolas" panose="020B0609020204030204" pitchFamily="49" charset="0"/>
              </a:rPr>
              <a:t>りんご</a:t>
            </a:r>
            <a:r>
              <a:rPr kumimoji="1" lang="en-US" altLang="ja-JP" sz="1800" dirty="0">
                <a:latin typeface="Consolas" panose="020B0609020204030204" pitchFamily="49" charset="0"/>
              </a:rPr>
              <a:t>&lt;/td&gt;</a:t>
            </a:r>
          </a:p>
          <a:p>
            <a:pPr marL="0" indent="0">
              <a:buNone/>
            </a:pPr>
            <a:r>
              <a:rPr kumimoji="1" lang="en-US" altLang="ja-JP" sz="1800" dirty="0">
                <a:latin typeface="Consolas" panose="020B0609020204030204" pitchFamily="49" charset="0"/>
              </a:rPr>
              <a:t>  &lt;td </a:t>
            </a:r>
            <a:r>
              <a:rPr kumimoji="1" lang="en-US" altLang="ja-JP" sz="1800" b="1" dirty="0">
                <a:solidFill>
                  <a:srgbClr val="0070C0"/>
                </a:solidFill>
                <a:latin typeface="Consolas" panose="020B0609020204030204" pitchFamily="49" charset="0"/>
              </a:rPr>
              <a:t>class="PRICE"</a:t>
            </a:r>
            <a:r>
              <a:rPr kumimoji="1" lang="en-US" altLang="ja-JP" sz="1800" dirty="0">
                <a:latin typeface="Consolas" panose="020B0609020204030204" pitchFamily="49" charset="0"/>
              </a:rPr>
              <a:t>&gt;100</a:t>
            </a:r>
            <a:r>
              <a:rPr kumimoji="1" lang="ja-JP" altLang="en-US" sz="1800" dirty="0">
                <a:latin typeface="Consolas" panose="020B0609020204030204" pitchFamily="49" charset="0"/>
              </a:rPr>
              <a:t>円</a:t>
            </a:r>
            <a:r>
              <a:rPr kumimoji="1" lang="en-US" altLang="ja-JP" sz="1800" dirty="0">
                <a:latin typeface="Consolas" panose="020B0609020204030204" pitchFamily="49" charset="0"/>
              </a:rPr>
              <a:t>&lt;/td&gt;</a:t>
            </a:r>
          </a:p>
          <a:p>
            <a:pPr marL="0" indent="0">
              <a:buNone/>
            </a:pPr>
            <a:r>
              <a:rPr kumimoji="1" lang="en-US" altLang="ja-JP" sz="1800" dirty="0">
                <a:latin typeface="Consolas" panose="020B0609020204030204" pitchFamily="49" charset="0"/>
              </a:rPr>
              <a:t>  &lt;td&gt;... &lt;/td&gt;</a:t>
            </a:r>
          </a:p>
          <a:p>
            <a:pPr marL="0" indent="0">
              <a:buNone/>
            </a:pPr>
            <a:r>
              <a:rPr kumimoji="1" lang="en-US" altLang="ja-JP" sz="1800" dirty="0">
                <a:latin typeface="Consolas" panose="020B0609020204030204" pitchFamily="49" charset="0"/>
              </a:rPr>
              <a:t>&lt;/tr&gt;</a:t>
            </a:r>
          </a:p>
          <a:p>
            <a:pPr marL="0" indent="0">
              <a:buNone/>
            </a:pPr>
            <a:endParaRPr kumimoji="1" lang="en-US" altLang="ja-JP" sz="1800" dirty="0">
              <a:latin typeface="Consolas" panose="020B0609020204030204" pitchFamily="49" charset="0"/>
            </a:endParaRPr>
          </a:p>
        </p:txBody>
      </p:sp>
      <p:sp>
        <p:nvSpPr>
          <p:cNvPr id="7" name="テキスト ボックス 6">
            <a:extLst>
              <a:ext uri="{FF2B5EF4-FFF2-40B4-BE49-F238E27FC236}">
                <a16:creationId xmlns:a16="http://schemas.microsoft.com/office/drawing/2014/main" id="{BC059ABC-CE77-4CF1-83E6-D77A5B15F96F}"/>
              </a:ext>
            </a:extLst>
          </p:cNvPr>
          <p:cNvSpPr txBox="1"/>
          <p:nvPr/>
        </p:nvSpPr>
        <p:spPr>
          <a:xfrm>
            <a:off x="4358746" y="2161143"/>
            <a:ext cx="1743075" cy="369332"/>
          </a:xfrm>
          <a:prstGeom prst="rect">
            <a:avLst/>
          </a:prstGeom>
          <a:noFill/>
        </p:spPr>
        <p:txBody>
          <a:bodyPr wrap="square" rtlCol="0">
            <a:spAutoFit/>
          </a:bodyPr>
          <a:lstStyle/>
          <a:p>
            <a:r>
              <a:rPr kumimoji="1" lang="en-US" altLang="ja-JP" dirty="0"/>
              <a:t>HTML</a:t>
            </a:r>
            <a:r>
              <a:rPr kumimoji="1" lang="ja-JP" altLang="en-US" dirty="0"/>
              <a:t>ファイル</a:t>
            </a:r>
          </a:p>
        </p:txBody>
      </p:sp>
      <p:sp>
        <p:nvSpPr>
          <p:cNvPr id="8" name="四角形: 角を丸くする 7">
            <a:extLst>
              <a:ext uri="{FF2B5EF4-FFF2-40B4-BE49-F238E27FC236}">
                <a16:creationId xmlns:a16="http://schemas.microsoft.com/office/drawing/2014/main" id="{809B08E1-04EA-4F07-9B2B-CB972EA63795}"/>
              </a:ext>
            </a:extLst>
          </p:cNvPr>
          <p:cNvSpPr/>
          <p:nvPr/>
        </p:nvSpPr>
        <p:spPr>
          <a:xfrm>
            <a:off x="1093447" y="4472385"/>
            <a:ext cx="2418443" cy="1090216"/>
          </a:xfrm>
          <a:prstGeom prst="roundRect">
            <a:avLst>
              <a:gd name="adj" fmla="val 97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プログラムで</a:t>
            </a:r>
            <a:endParaRPr kumimoji="1" lang="en-US" altLang="ja-JP" dirty="0"/>
          </a:p>
          <a:p>
            <a:pPr algn="ctr"/>
            <a:r>
              <a:rPr kumimoji="1" lang="ja-JP" altLang="en-US" dirty="0"/>
              <a:t>ひな型に合わせて</a:t>
            </a:r>
            <a:endParaRPr kumimoji="1" lang="en-US" altLang="ja-JP" dirty="0"/>
          </a:p>
          <a:p>
            <a:pPr algn="ctr"/>
            <a:r>
              <a:rPr kumimoji="1" lang="ja-JP" altLang="en-US" dirty="0"/>
              <a:t>自動生成すればいい</a:t>
            </a:r>
          </a:p>
        </p:txBody>
      </p:sp>
    </p:spTree>
    <p:extLst>
      <p:ext uri="{BB962C8B-B14F-4D97-AF65-F5344CB8AC3E}">
        <p14:creationId xmlns:p14="http://schemas.microsoft.com/office/powerpoint/2010/main" val="79623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B22F9F-DA81-4C7D-AFAE-36097D9777CC}"/>
              </a:ext>
            </a:extLst>
          </p:cNvPr>
          <p:cNvSpPr>
            <a:spLocks noGrp="1"/>
          </p:cNvSpPr>
          <p:nvPr>
            <p:ph type="title"/>
          </p:nvPr>
        </p:nvSpPr>
        <p:spPr/>
        <p:txBody>
          <a:bodyPr/>
          <a:lstStyle/>
          <a:p>
            <a:r>
              <a:rPr kumimoji="1" lang="ja-JP" altLang="en-US" dirty="0"/>
              <a:t>サーバで</a:t>
            </a:r>
            <a:r>
              <a:rPr kumimoji="1" lang="en-US" altLang="ja-JP" dirty="0"/>
              <a:t>CGI</a:t>
            </a:r>
            <a:r>
              <a:rPr kumimoji="1" lang="ja-JP" altLang="en-US" dirty="0"/>
              <a:t>によってページを生成</a:t>
            </a:r>
            <a:br>
              <a:rPr kumimoji="1" lang="en-US" altLang="ja-JP" dirty="0"/>
            </a:br>
            <a:endParaRPr kumimoji="1" lang="ja-JP" altLang="en-US" dirty="0"/>
          </a:p>
        </p:txBody>
      </p:sp>
      <p:sp>
        <p:nvSpPr>
          <p:cNvPr id="3" name="コンテンツ プレースホルダー 2">
            <a:extLst>
              <a:ext uri="{FF2B5EF4-FFF2-40B4-BE49-F238E27FC236}">
                <a16:creationId xmlns:a16="http://schemas.microsoft.com/office/drawing/2014/main" id="{BB53E832-B0F2-4EF0-9A7E-2D2C0AB12DBA}"/>
              </a:ext>
            </a:extLst>
          </p:cNvPr>
          <p:cNvSpPr>
            <a:spLocks noGrp="1"/>
          </p:cNvSpPr>
          <p:nvPr>
            <p:ph idx="1"/>
          </p:nvPr>
        </p:nvSpPr>
        <p:spPr/>
        <p:txBody>
          <a:bodyPr/>
          <a:lstStyle/>
          <a:p>
            <a:r>
              <a:rPr kumimoji="1" lang="ja-JP" altLang="en-US" b="1" dirty="0">
                <a:solidFill>
                  <a:srgbClr val="FF0000"/>
                </a:solidFill>
              </a:rPr>
              <a:t>一昔前</a:t>
            </a:r>
            <a:r>
              <a:rPr kumimoji="1" lang="ja-JP" altLang="en-US" dirty="0"/>
              <a:t>のやり方</a:t>
            </a:r>
            <a:r>
              <a:rPr kumimoji="1" lang="en-US" altLang="ja-JP" dirty="0"/>
              <a:t>...</a:t>
            </a:r>
            <a:endParaRPr kumimoji="1" lang="ja-JP" altLang="en-US" dirty="0"/>
          </a:p>
        </p:txBody>
      </p:sp>
      <p:sp>
        <p:nvSpPr>
          <p:cNvPr id="4" name="四角形: 角を丸くする 3">
            <a:extLst>
              <a:ext uri="{FF2B5EF4-FFF2-40B4-BE49-F238E27FC236}">
                <a16:creationId xmlns:a16="http://schemas.microsoft.com/office/drawing/2014/main" id="{FF84447C-7E27-48A3-92E2-65AE010B3922}"/>
              </a:ext>
            </a:extLst>
          </p:cNvPr>
          <p:cNvSpPr/>
          <p:nvPr/>
        </p:nvSpPr>
        <p:spPr>
          <a:xfrm>
            <a:off x="892371" y="4667092"/>
            <a:ext cx="2418443" cy="1090216"/>
          </a:xfrm>
          <a:prstGeom prst="roundRect">
            <a:avLst>
              <a:gd name="adj" fmla="val 97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ブラウザ</a:t>
            </a:r>
            <a:endParaRPr kumimoji="1" lang="en-US" altLang="ja-JP" dirty="0"/>
          </a:p>
          <a:p>
            <a:pPr algn="ctr"/>
            <a:endParaRPr kumimoji="1" lang="en-US" altLang="ja-JP" dirty="0"/>
          </a:p>
          <a:p>
            <a:pPr algn="ctr"/>
            <a:endParaRPr kumimoji="1" lang="en-US" altLang="ja-JP" dirty="0"/>
          </a:p>
        </p:txBody>
      </p:sp>
      <p:graphicFrame>
        <p:nvGraphicFramePr>
          <p:cNvPr id="6" name="表 4">
            <a:extLst>
              <a:ext uri="{FF2B5EF4-FFF2-40B4-BE49-F238E27FC236}">
                <a16:creationId xmlns:a16="http://schemas.microsoft.com/office/drawing/2014/main" id="{CCA996CF-C2EF-4F69-8D79-BA26F01C42AE}"/>
              </a:ext>
            </a:extLst>
          </p:cNvPr>
          <p:cNvGraphicFramePr>
            <a:graphicFrameLocks/>
          </p:cNvGraphicFramePr>
          <p:nvPr/>
        </p:nvGraphicFramePr>
        <p:xfrm>
          <a:off x="6382713" y="1962559"/>
          <a:ext cx="2347911" cy="975360"/>
        </p:xfrm>
        <a:graphic>
          <a:graphicData uri="http://schemas.openxmlformats.org/drawingml/2006/table">
            <a:tbl>
              <a:tblPr firstRow="1" bandRow="1">
                <a:tableStyleId>{5C22544A-7EE6-4342-B048-85BDC9FD1C3A}</a:tableStyleId>
              </a:tblPr>
              <a:tblGrid>
                <a:gridCol w="615897">
                  <a:extLst>
                    <a:ext uri="{9D8B030D-6E8A-4147-A177-3AD203B41FA5}">
                      <a16:colId xmlns:a16="http://schemas.microsoft.com/office/drawing/2014/main" val="1758932822"/>
                    </a:ext>
                  </a:extLst>
                </a:gridCol>
                <a:gridCol w="997660">
                  <a:extLst>
                    <a:ext uri="{9D8B030D-6E8A-4147-A177-3AD203B41FA5}">
                      <a16:colId xmlns:a16="http://schemas.microsoft.com/office/drawing/2014/main" val="3327243406"/>
                    </a:ext>
                  </a:extLst>
                </a:gridCol>
                <a:gridCol w="734354">
                  <a:extLst>
                    <a:ext uri="{9D8B030D-6E8A-4147-A177-3AD203B41FA5}">
                      <a16:colId xmlns:a16="http://schemas.microsoft.com/office/drawing/2014/main" val="4150199840"/>
                    </a:ext>
                  </a:extLst>
                </a:gridCol>
              </a:tblGrid>
              <a:tr h="227111">
                <a:tc>
                  <a:txBody>
                    <a:bodyPr/>
                    <a:lstStyle/>
                    <a:p>
                      <a:pPr algn="ctr"/>
                      <a:r>
                        <a:rPr kumimoji="1" lang="ja-JP" altLang="en-US" sz="1000" dirty="0"/>
                        <a:t>注文</a:t>
                      </a:r>
                      <a:r>
                        <a:rPr kumimoji="1" lang="en-US" altLang="ja-JP" sz="1000" dirty="0"/>
                        <a:t>ID</a:t>
                      </a:r>
                      <a:endParaRPr kumimoji="1" lang="ja-JP" altLang="en-US" sz="1000" dirty="0"/>
                    </a:p>
                  </a:txBody>
                  <a:tcPr/>
                </a:tc>
                <a:tc>
                  <a:txBody>
                    <a:bodyPr/>
                    <a:lstStyle/>
                    <a:p>
                      <a:pPr algn="ctr"/>
                      <a:r>
                        <a:rPr kumimoji="1" lang="ja-JP" altLang="en-US" sz="1000" dirty="0"/>
                        <a:t>商品名</a:t>
                      </a:r>
                    </a:p>
                  </a:txBody>
                  <a:tcPr/>
                </a:tc>
                <a:tc>
                  <a:txBody>
                    <a:bodyPr/>
                    <a:lstStyle/>
                    <a:p>
                      <a:pPr algn="ctr"/>
                      <a:r>
                        <a:rPr kumimoji="1" lang="ja-JP" altLang="en-US" sz="1000" dirty="0"/>
                        <a:t>単価</a:t>
                      </a:r>
                    </a:p>
                  </a:txBody>
                  <a:tcPr/>
                </a:tc>
                <a:extLst>
                  <a:ext uri="{0D108BD9-81ED-4DB2-BD59-A6C34878D82A}">
                    <a16:rowId xmlns:a16="http://schemas.microsoft.com/office/drawing/2014/main" val="857472483"/>
                  </a:ext>
                </a:extLst>
              </a:tr>
              <a:tr h="227111">
                <a:tc>
                  <a:txBody>
                    <a:bodyPr/>
                    <a:lstStyle/>
                    <a:p>
                      <a:pPr algn="ctr"/>
                      <a:r>
                        <a:rPr kumimoji="1" lang="en-US" altLang="ja-JP" sz="1000" dirty="0"/>
                        <a:t>1010</a:t>
                      </a:r>
                      <a:endParaRPr kumimoji="1" lang="ja-JP" altLang="en-US" sz="1000" dirty="0"/>
                    </a:p>
                  </a:txBody>
                  <a:tcPr/>
                </a:tc>
                <a:tc>
                  <a:txBody>
                    <a:bodyPr/>
                    <a:lstStyle/>
                    <a:p>
                      <a:r>
                        <a:rPr kumimoji="1" lang="ja-JP" altLang="en-US" sz="1000" dirty="0"/>
                        <a:t>みかん</a:t>
                      </a:r>
                    </a:p>
                  </a:txBody>
                  <a:tcPr/>
                </a:tc>
                <a:tc>
                  <a:txBody>
                    <a:bodyPr/>
                    <a:lstStyle/>
                    <a:p>
                      <a:pPr algn="ctr"/>
                      <a:r>
                        <a:rPr kumimoji="1" lang="en-US" altLang="ja-JP" sz="1000" dirty="0"/>
                        <a:t>50</a:t>
                      </a:r>
                      <a:endParaRPr kumimoji="1" lang="ja-JP" altLang="en-US" sz="1000" dirty="0"/>
                    </a:p>
                  </a:txBody>
                  <a:tcPr/>
                </a:tc>
                <a:extLst>
                  <a:ext uri="{0D108BD9-81ED-4DB2-BD59-A6C34878D82A}">
                    <a16:rowId xmlns:a16="http://schemas.microsoft.com/office/drawing/2014/main" val="833400424"/>
                  </a:ext>
                </a:extLst>
              </a:tr>
              <a:tr h="227111">
                <a:tc>
                  <a:txBody>
                    <a:bodyPr/>
                    <a:lstStyle/>
                    <a:p>
                      <a:pPr algn="ctr"/>
                      <a:r>
                        <a:rPr kumimoji="1" lang="en-US" altLang="ja-JP" sz="1000" dirty="0"/>
                        <a:t>1020</a:t>
                      </a:r>
                      <a:endParaRPr kumimoji="1" lang="ja-JP" altLang="en-US" sz="1000" dirty="0"/>
                    </a:p>
                  </a:txBody>
                  <a:tcPr/>
                </a:tc>
                <a:tc>
                  <a:txBody>
                    <a:bodyPr/>
                    <a:lstStyle/>
                    <a:p>
                      <a:r>
                        <a:rPr kumimoji="1" lang="ja-JP" altLang="en-US" sz="1000" dirty="0"/>
                        <a:t>りんご</a:t>
                      </a:r>
                    </a:p>
                  </a:txBody>
                  <a:tcPr/>
                </a:tc>
                <a:tc>
                  <a:txBody>
                    <a:bodyPr/>
                    <a:lstStyle/>
                    <a:p>
                      <a:pPr algn="ctr"/>
                      <a:r>
                        <a:rPr kumimoji="1" lang="en-US" altLang="ja-JP" sz="1000" dirty="0"/>
                        <a:t>100</a:t>
                      </a:r>
                    </a:p>
                  </a:txBody>
                  <a:tcPr/>
                </a:tc>
                <a:extLst>
                  <a:ext uri="{0D108BD9-81ED-4DB2-BD59-A6C34878D82A}">
                    <a16:rowId xmlns:a16="http://schemas.microsoft.com/office/drawing/2014/main" val="1065091188"/>
                  </a:ext>
                </a:extLst>
              </a:tr>
              <a:tr h="227111">
                <a:tc>
                  <a:txBody>
                    <a:bodyPr/>
                    <a:lstStyle/>
                    <a:p>
                      <a:pPr algn="ctr"/>
                      <a:r>
                        <a:rPr kumimoji="1" lang="en-US" altLang="ja-JP" sz="1000" dirty="0"/>
                        <a:t>1022</a:t>
                      </a:r>
                      <a:endParaRPr kumimoji="1" lang="ja-JP" altLang="en-US" sz="1000" dirty="0"/>
                    </a:p>
                  </a:txBody>
                  <a:tcPr/>
                </a:tc>
                <a:tc>
                  <a:txBody>
                    <a:bodyPr/>
                    <a:lstStyle/>
                    <a:p>
                      <a:r>
                        <a:rPr kumimoji="1" lang="ja-JP" altLang="en-US" sz="1000" dirty="0"/>
                        <a:t>パイナップル</a:t>
                      </a:r>
                    </a:p>
                  </a:txBody>
                  <a:tcPr/>
                </a:tc>
                <a:tc>
                  <a:txBody>
                    <a:bodyPr/>
                    <a:lstStyle/>
                    <a:p>
                      <a:pPr algn="ctr"/>
                      <a:r>
                        <a:rPr kumimoji="1" lang="en-US" altLang="ja-JP" sz="1000" dirty="0"/>
                        <a:t>1000</a:t>
                      </a:r>
                    </a:p>
                  </a:txBody>
                  <a:tcPr/>
                </a:tc>
                <a:extLst>
                  <a:ext uri="{0D108BD9-81ED-4DB2-BD59-A6C34878D82A}">
                    <a16:rowId xmlns:a16="http://schemas.microsoft.com/office/drawing/2014/main" val="3237512430"/>
                  </a:ext>
                </a:extLst>
              </a:tr>
            </a:tbl>
          </a:graphicData>
        </a:graphic>
      </p:graphicFrame>
      <p:sp>
        <p:nvSpPr>
          <p:cNvPr id="7" name="四角形: 角を丸くする 6">
            <a:extLst>
              <a:ext uri="{FF2B5EF4-FFF2-40B4-BE49-F238E27FC236}">
                <a16:creationId xmlns:a16="http://schemas.microsoft.com/office/drawing/2014/main" id="{70381B59-ABC1-4CCD-9164-49CD638A0F48}"/>
              </a:ext>
            </a:extLst>
          </p:cNvPr>
          <p:cNvSpPr/>
          <p:nvPr/>
        </p:nvSpPr>
        <p:spPr>
          <a:xfrm>
            <a:off x="4586229" y="3687714"/>
            <a:ext cx="1569028" cy="1090216"/>
          </a:xfrm>
          <a:prstGeom prst="roundRect">
            <a:avLst>
              <a:gd name="adj" fmla="val 97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Web</a:t>
            </a:r>
            <a:r>
              <a:rPr kumimoji="1" lang="ja-JP" altLang="en-US" dirty="0"/>
              <a:t>サーバ</a:t>
            </a:r>
            <a:endParaRPr kumimoji="1" lang="en-US" altLang="ja-JP" dirty="0"/>
          </a:p>
          <a:p>
            <a:pPr algn="ctr"/>
            <a:r>
              <a:rPr kumimoji="1" lang="en-US" altLang="ja-JP" dirty="0"/>
              <a:t>CGI</a:t>
            </a:r>
          </a:p>
        </p:txBody>
      </p:sp>
      <p:sp>
        <p:nvSpPr>
          <p:cNvPr id="8" name="矢印: 下 7">
            <a:extLst>
              <a:ext uri="{FF2B5EF4-FFF2-40B4-BE49-F238E27FC236}">
                <a16:creationId xmlns:a16="http://schemas.microsoft.com/office/drawing/2014/main" id="{22CA9CBC-D5DF-40C4-9135-BF174945BE8F}"/>
              </a:ext>
            </a:extLst>
          </p:cNvPr>
          <p:cNvSpPr/>
          <p:nvPr/>
        </p:nvSpPr>
        <p:spPr>
          <a:xfrm>
            <a:off x="5059764" y="3141582"/>
            <a:ext cx="621958" cy="3533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ボックス 8">
            <a:extLst>
              <a:ext uri="{FF2B5EF4-FFF2-40B4-BE49-F238E27FC236}">
                <a16:creationId xmlns:a16="http://schemas.microsoft.com/office/drawing/2014/main" id="{E6CCAA84-D16D-40A3-87F7-EA74F9818A9A}"/>
              </a:ext>
            </a:extLst>
          </p:cNvPr>
          <p:cNvSpPr txBox="1"/>
          <p:nvPr/>
        </p:nvSpPr>
        <p:spPr>
          <a:xfrm>
            <a:off x="6412765" y="3367483"/>
            <a:ext cx="2287806" cy="2092881"/>
          </a:xfrm>
          <a:prstGeom prst="rect">
            <a:avLst/>
          </a:prstGeom>
          <a:noFill/>
        </p:spPr>
        <p:txBody>
          <a:bodyPr wrap="none" rtlCol="0">
            <a:spAutoFit/>
          </a:bodyPr>
          <a:lstStyle/>
          <a:p>
            <a:pPr marL="0" indent="0">
              <a:buNone/>
            </a:pPr>
            <a:r>
              <a:rPr kumimoji="1" lang="en-US" altLang="ja-JP" sz="1000" dirty="0">
                <a:latin typeface="Consolas" panose="020B0609020204030204" pitchFamily="49" charset="0"/>
              </a:rPr>
              <a:t>&lt;tr&gt;</a:t>
            </a:r>
          </a:p>
          <a:p>
            <a:pPr marL="0" indent="0">
              <a:buNone/>
            </a:pPr>
            <a:r>
              <a:rPr kumimoji="1" lang="en-US" altLang="ja-JP" sz="1000" dirty="0">
                <a:latin typeface="Consolas" panose="020B0609020204030204" pitchFamily="49" charset="0"/>
              </a:rPr>
              <a:t>  &lt;td </a:t>
            </a:r>
            <a:r>
              <a:rPr kumimoji="1" lang="en-US" altLang="ja-JP" sz="1000" b="1" dirty="0">
                <a:solidFill>
                  <a:srgbClr val="0070C0"/>
                </a:solidFill>
                <a:latin typeface="Consolas" panose="020B0609020204030204" pitchFamily="49" charset="0"/>
              </a:rPr>
              <a:t>class="ID"</a:t>
            </a:r>
            <a:r>
              <a:rPr kumimoji="1" lang="en-US" altLang="ja-JP" sz="1000" dirty="0">
                <a:latin typeface="Consolas" panose="020B0609020204030204" pitchFamily="49" charset="0"/>
              </a:rPr>
              <a:t>&gt;1010&lt;/td&gt;</a:t>
            </a:r>
          </a:p>
          <a:p>
            <a:pPr marL="0" indent="0">
              <a:buNone/>
            </a:pPr>
            <a:r>
              <a:rPr kumimoji="1" lang="en-US" altLang="ja-JP" sz="1000" dirty="0">
                <a:latin typeface="Consolas" panose="020B0609020204030204" pitchFamily="49" charset="0"/>
              </a:rPr>
              <a:t>  &lt;td </a:t>
            </a:r>
            <a:r>
              <a:rPr kumimoji="1" lang="en-US" altLang="ja-JP" sz="1000" b="1" dirty="0">
                <a:solidFill>
                  <a:srgbClr val="0070C0"/>
                </a:solidFill>
                <a:latin typeface="Consolas" panose="020B0609020204030204" pitchFamily="49" charset="0"/>
              </a:rPr>
              <a:t>class="NAME"</a:t>
            </a:r>
            <a:r>
              <a:rPr kumimoji="1" lang="en-US" altLang="ja-JP" sz="1000" dirty="0">
                <a:latin typeface="Consolas" panose="020B0609020204030204" pitchFamily="49" charset="0"/>
              </a:rPr>
              <a:t>&gt;</a:t>
            </a:r>
            <a:r>
              <a:rPr kumimoji="1" lang="ja-JP" altLang="en-US" sz="1000" dirty="0">
                <a:latin typeface="Consolas" panose="020B0609020204030204" pitchFamily="49" charset="0"/>
              </a:rPr>
              <a:t>みかん</a:t>
            </a:r>
            <a:r>
              <a:rPr kumimoji="1" lang="en-US" altLang="ja-JP" sz="1000" dirty="0">
                <a:latin typeface="Consolas" panose="020B0609020204030204" pitchFamily="49" charset="0"/>
              </a:rPr>
              <a:t>&lt;/td&gt;</a:t>
            </a:r>
          </a:p>
          <a:p>
            <a:pPr marL="0" indent="0">
              <a:buNone/>
            </a:pPr>
            <a:r>
              <a:rPr kumimoji="1" lang="en-US" altLang="ja-JP" sz="1000" dirty="0">
                <a:latin typeface="Consolas" panose="020B0609020204030204" pitchFamily="49" charset="0"/>
              </a:rPr>
              <a:t>  &lt;td </a:t>
            </a:r>
            <a:r>
              <a:rPr kumimoji="1" lang="en-US" altLang="ja-JP" sz="1000" b="1" dirty="0">
                <a:solidFill>
                  <a:srgbClr val="0070C0"/>
                </a:solidFill>
                <a:latin typeface="Consolas" panose="020B0609020204030204" pitchFamily="49" charset="0"/>
              </a:rPr>
              <a:t>class="PRICE"</a:t>
            </a:r>
            <a:r>
              <a:rPr kumimoji="1" lang="en-US" altLang="ja-JP" sz="1000" dirty="0">
                <a:latin typeface="Consolas" panose="020B0609020204030204" pitchFamily="49" charset="0"/>
              </a:rPr>
              <a:t>&gt;50</a:t>
            </a:r>
            <a:r>
              <a:rPr kumimoji="1" lang="ja-JP" altLang="en-US" sz="1000" dirty="0">
                <a:latin typeface="Consolas" panose="020B0609020204030204" pitchFamily="49" charset="0"/>
              </a:rPr>
              <a:t>円</a:t>
            </a:r>
            <a:r>
              <a:rPr kumimoji="1" lang="en-US" altLang="ja-JP" sz="1000" dirty="0">
                <a:latin typeface="Consolas" panose="020B0609020204030204" pitchFamily="49" charset="0"/>
              </a:rPr>
              <a:t>&lt;/td&gt;</a:t>
            </a:r>
          </a:p>
          <a:p>
            <a:pPr marL="0" indent="0">
              <a:buNone/>
            </a:pPr>
            <a:r>
              <a:rPr kumimoji="1" lang="en-US" altLang="ja-JP" sz="1000" dirty="0">
                <a:latin typeface="Consolas" panose="020B0609020204030204" pitchFamily="49" charset="0"/>
              </a:rPr>
              <a:t>  &lt;td&gt;... &lt;/td&gt;</a:t>
            </a:r>
          </a:p>
          <a:p>
            <a:pPr marL="0" indent="0">
              <a:buNone/>
            </a:pPr>
            <a:r>
              <a:rPr kumimoji="1" lang="en-US" altLang="ja-JP" sz="1000" dirty="0">
                <a:latin typeface="Consolas" panose="020B0609020204030204" pitchFamily="49" charset="0"/>
              </a:rPr>
              <a:t>&lt;/tr&gt;</a:t>
            </a:r>
          </a:p>
          <a:p>
            <a:pPr marL="0" indent="0">
              <a:buNone/>
            </a:pPr>
            <a:r>
              <a:rPr kumimoji="1" lang="en-US" altLang="ja-JP" sz="1000" dirty="0">
                <a:latin typeface="Consolas" panose="020B0609020204030204" pitchFamily="49" charset="0"/>
              </a:rPr>
              <a:t>&lt;tr&gt;</a:t>
            </a:r>
          </a:p>
          <a:p>
            <a:pPr marL="0" indent="0">
              <a:buNone/>
            </a:pPr>
            <a:r>
              <a:rPr kumimoji="1" lang="en-US" altLang="ja-JP" sz="1000" dirty="0">
                <a:latin typeface="Consolas" panose="020B0609020204030204" pitchFamily="49" charset="0"/>
              </a:rPr>
              <a:t>  &lt;td </a:t>
            </a:r>
            <a:r>
              <a:rPr kumimoji="1" lang="en-US" altLang="ja-JP" sz="1000" b="1" dirty="0">
                <a:solidFill>
                  <a:srgbClr val="0070C0"/>
                </a:solidFill>
                <a:latin typeface="Consolas" panose="020B0609020204030204" pitchFamily="49" charset="0"/>
              </a:rPr>
              <a:t>class="ID"</a:t>
            </a:r>
            <a:r>
              <a:rPr kumimoji="1" lang="en-US" altLang="ja-JP" sz="1000" dirty="0">
                <a:latin typeface="Consolas" panose="020B0609020204030204" pitchFamily="49" charset="0"/>
              </a:rPr>
              <a:t>&gt;1020&lt;/td&gt;</a:t>
            </a:r>
          </a:p>
          <a:p>
            <a:pPr marL="0" indent="0">
              <a:buNone/>
            </a:pPr>
            <a:r>
              <a:rPr kumimoji="1" lang="en-US" altLang="ja-JP" sz="1000" dirty="0">
                <a:latin typeface="Consolas" panose="020B0609020204030204" pitchFamily="49" charset="0"/>
              </a:rPr>
              <a:t>  &lt;td </a:t>
            </a:r>
            <a:r>
              <a:rPr kumimoji="1" lang="en-US" altLang="ja-JP" sz="1000" b="1" dirty="0">
                <a:solidFill>
                  <a:srgbClr val="0070C0"/>
                </a:solidFill>
                <a:latin typeface="Consolas" panose="020B0609020204030204" pitchFamily="49" charset="0"/>
              </a:rPr>
              <a:t>class=“NAME”</a:t>
            </a:r>
            <a:r>
              <a:rPr kumimoji="1" lang="en-US" altLang="ja-JP" sz="1000" dirty="0">
                <a:latin typeface="Consolas" panose="020B0609020204030204" pitchFamily="49" charset="0"/>
              </a:rPr>
              <a:t>&gt;</a:t>
            </a:r>
            <a:r>
              <a:rPr kumimoji="1" lang="ja-JP" altLang="en-US" sz="1000" dirty="0">
                <a:latin typeface="Consolas" panose="020B0609020204030204" pitchFamily="49" charset="0"/>
              </a:rPr>
              <a:t>りんご</a:t>
            </a:r>
            <a:r>
              <a:rPr kumimoji="1" lang="en-US" altLang="ja-JP" sz="1000" dirty="0">
                <a:latin typeface="Consolas" panose="020B0609020204030204" pitchFamily="49" charset="0"/>
              </a:rPr>
              <a:t>&lt;/td&gt;</a:t>
            </a:r>
          </a:p>
          <a:p>
            <a:pPr marL="0" indent="0">
              <a:buNone/>
            </a:pPr>
            <a:r>
              <a:rPr kumimoji="1" lang="en-US" altLang="ja-JP" sz="1000" dirty="0">
                <a:latin typeface="Consolas" panose="020B0609020204030204" pitchFamily="49" charset="0"/>
              </a:rPr>
              <a:t>  &lt;td </a:t>
            </a:r>
            <a:r>
              <a:rPr kumimoji="1" lang="en-US" altLang="ja-JP" sz="1000" b="1" dirty="0">
                <a:solidFill>
                  <a:srgbClr val="0070C0"/>
                </a:solidFill>
                <a:latin typeface="Consolas" panose="020B0609020204030204" pitchFamily="49" charset="0"/>
              </a:rPr>
              <a:t>class="PRICE"</a:t>
            </a:r>
            <a:r>
              <a:rPr kumimoji="1" lang="en-US" altLang="ja-JP" sz="1000" dirty="0">
                <a:latin typeface="Consolas" panose="020B0609020204030204" pitchFamily="49" charset="0"/>
              </a:rPr>
              <a:t>&gt;100</a:t>
            </a:r>
            <a:r>
              <a:rPr kumimoji="1" lang="ja-JP" altLang="en-US" sz="1000" dirty="0">
                <a:latin typeface="Consolas" panose="020B0609020204030204" pitchFamily="49" charset="0"/>
              </a:rPr>
              <a:t>円</a:t>
            </a:r>
            <a:r>
              <a:rPr kumimoji="1" lang="en-US" altLang="ja-JP" sz="1000" dirty="0">
                <a:latin typeface="Consolas" panose="020B0609020204030204" pitchFamily="49" charset="0"/>
              </a:rPr>
              <a:t>&lt;/td&gt;</a:t>
            </a:r>
          </a:p>
          <a:p>
            <a:pPr marL="0" indent="0">
              <a:buNone/>
            </a:pPr>
            <a:r>
              <a:rPr kumimoji="1" lang="en-US" altLang="ja-JP" sz="1000" dirty="0">
                <a:latin typeface="Consolas" panose="020B0609020204030204" pitchFamily="49" charset="0"/>
              </a:rPr>
              <a:t>  &lt;td&gt;... &lt;/td&gt;</a:t>
            </a:r>
          </a:p>
          <a:p>
            <a:pPr marL="0" indent="0">
              <a:buNone/>
            </a:pPr>
            <a:r>
              <a:rPr kumimoji="1" lang="en-US" altLang="ja-JP" sz="1000" dirty="0">
                <a:latin typeface="Consolas" panose="020B0609020204030204" pitchFamily="49" charset="0"/>
              </a:rPr>
              <a:t>&lt;/tr&gt;</a:t>
            </a:r>
          </a:p>
          <a:p>
            <a:pPr marL="0" indent="0">
              <a:buNone/>
            </a:pPr>
            <a:endParaRPr kumimoji="1" lang="en-US" altLang="ja-JP" sz="1000" dirty="0">
              <a:latin typeface="Consolas" panose="020B0609020204030204" pitchFamily="49" charset="0"/>
            </a:endParaRPr>
          </a:p>
        </p:txBody>
      </p:sp>
      <p:sp>
        <p:nvSpPr>
          <p:cNvPr id="10" name="フローチャート: 磁気ディスク 9">
            <a:extLst>
              <a:ext uri="{FF2B5EF4-FFF2-40B4-BE49-F238E27FC236}">
                <a16:creationId xmlns:a16="http://schemas.microsoft.com/office/drawing/2014/main" id="{42937007-A8E1-45E8-9064-06B6F2BBF1EE}"/>
              </a:ext>
            </a:extLst>
          </p:cNvPr>
          <p:cNvSpPr/>
          <p:nvPr/>
        </p:nvSpPr>
        <p:spPr>
          <a:xfrm>
            <a:off x="4588037" y="2015733"/>
            <a:ext cx="1569027" cy="90844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t>商品データベース</a:t>
            </a:r>
          </a:p>
        </p:txBody>
      </p:sp>
      <p:sp>
        <p:nvSpPr>
          <p:cNvPr id="11" name="矢印: 下 10">
            <a:extLst>
              <a:ext uri="{FF2B5EF4-FFF2-40B4-BE49-F238E27FC236}">
                <a16:creationId xmlns:a16="http://schemas.microsoft.com/office/drawing/2014/main" id="{92689275-33AD-4F41-84D3-A882E73BEF72}"/>
              </a:ext>
            </a:extLst>
          </p:cNvPr>
          <p:cNvSpPr/>
          <p:nvPr/>
        </p:nvSpPr>
        <p:spPr>
          <a:xfrm rot="4500000">
            <a:off x="3698334" y="4349301"/>
            <a:ext cx="404314" cy="701289"/>
          </a:xfrm>
          <a:prstGeom prst="downArrow">
            <a:avLst>
              <a:gd name="adj1" fmla="val 50000"/>
              <a:gd name="adj2" fmla="val 570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aphicFrame>
        <p:nvGraphicFramePr>
          <p:cNvPr id="12" name="表 4">
            <a:extLst>
              <a:ext uri="{FF2B5EF4-FFF2-40B4-BE49-F238E27FC236}">
                <a16:creationId xmlns:a16="http://schemas.microsoft.com/office/drawing/2014/main" id="{55ADE029-68FA-4FE9-B8B5-BFFC9BA7A99B}"/>
              </a:ext>
            </a:extLst>
          </p:cNvPr>
          <p:cNvGraphicFramePr>
            <a:graphicFrameLocks/>
          </p:cNvGraphicFramePr>
          <p:nvPr/>
        </p:nvGraphicFramePr>
        <p:xfrm>
          <a:off x="641032" y="3509588"/>
          <a:ext cx="2868440" cy="998220"/>
        </p:xfrm>
        <a:graphic>
          <a:graphicData uri="http://schemas.openxmlformats.org/drawingml/2006/table">
            <a:tbl>
              <a:tblPr firstRow="1" bandRow="1">
                <a:tableStyleId>{93296810-A885-4BE3-A3E7-6D5BEEA58F35}</a:tableStyleId>
              </a:tblPr>
              <a:tblGrid>
                <a:gridCol w="616268">
                  <a:extLst>
                    <a:ext uri="{9D8B030D-6E8A-4147-A177-3AD203B41FA5}">
                      <a16:colId xmlns:a16="http://schemas.microsoft.com/office/drawing/2014/main" val="1758932822"/>
                    </a:ext>
                  </a:extLst>
                </a:gridCol>
                <a:gridCol w="1000125">
                  <a:extLst>
                    <a:ext uri="{9D8B030D-6E8A-4147-A177-3AD203B41FA5}">
                      <a16:colId xmlns:a16="http://schemas.microsoft.com/office/drawing/2014/main" val="3327243406"/>
                    </a:ext>
                  </a:extLst>
                </a:gridCol>
                <a:gridCol w="466725">
                  <a:extLst>
                    <a:ext uri="{9D8B030D-6E8A-4147-A177-3AD203B41FA5}">
                      <a16:colId xmlns:a16="http://schemas.microsoft.com/office/drawing/2014/main" val="4150199840"/>
                    </a:ext>
                  </a:extLst>
                </a:gridCol>
                <a:gridCol w="785322">
                  <a:extLst>
                    <a:ext uri="{9D8B030D-6E8A-4147-A177-3AD203B41FA5}">
                      <a16:colId xmlns:a16="http://schemas.microsoft.com/office/drawing/2014/main" val="2951191689"/>
                    </a:ext>
                  </a:extLst>
                </a:gridCol>
              </a:tblGrid>
              <a:tr h="227111">
                <a:tc>
                  <a:txBody>
                    <a:bodyPr/>
                    <a:lstStyle/>
                    <a:p>
                      <a:pPr algn="ctr"/>
                      <a:r>
                        <a:rPr kumimoji="1" lang="ja-JP" altLang="en-US" sz="1000" dirty="0"/>
                        <a:t>注文</a:t>
                      </a:r>
                      <a:r>
                        <a:rPr kumimoji="1" lang="en-US" altLang="ja-JP" sz="1000" dirty="0"/>
                        <a:t>ID</a:t>
                      </a:r>
                      <a:endParaRPr kumimoji="1" lang="ja-JP" altLang="en-US" sz="1000" dirty="0"/>
                    </a:p>
                  </a:txBody>
                  <a:tcPr/>
                </a:tc>
                <a:tc>
                  <a:txBody>
                    <a:bodyPr/>
                    <a:lstStyle/>
                    <a:p>
                      <a:pPr algn="ctr"/>
                      <a:r>
                        <a:rPr kumimoji="1" lang="ja-JP" altLang="en-US" sz="1000" dirty="0"/>
                        <a:t>商品名</a:t>
                      </a:r>
                    </a:p>
                  </a:txBody>
                  <a:tcPr/>
                </a:tc>
                <a:tc>
                  <a:txBody>
                    <a:bodyPr/>
                    <a:lstStyle/>
                    <a:p>
                      <a:pPr algn="ctr"/>
                      <a:r>
                        <a:rPr kumimoji="1" lang="ja-JP" altLang="en-US" sz="1000" dirty="0"/>
                        <a:t>単価</a:t>
                      </a:r>
                    </a:p>
                  </a:txBody>
                  <a:tcPr/>
                </a:tc>
                <a:tc>
                  <a:txBody>
                    <a:bodyPr/>
                    <a:lstStyle/>
                    <a:p>
                      <a:pPr algn="ctr"/>
                      <a:r>
                        <a:rPr kumimoji="1" lang="ja-JP" altLang="en-US" sz="1000" dirty="0"/>
                        <a:t>購入</a:t>
                      </a:r>
                    </a:p>
                  </a:txBody>
                  <a:tcPr/>
                </a:tc>
                <a:extLst>
                  <a:ext uri="{0D108BD9-81ED-4DB2-BD59-A6C34878D82A}">
                    <a16:rowId xmlns:a16="http://schemas.microsoft.com/office/drawing/2014/main" val="857472483"/>
                  </a:ext>
                </a:extLst>
              </a:tr>
              <a:tr h="227111">
                <a:tc>
                  <a:txBody>
                    <a:bodyPr/>
                    <a:lstStyle/>
                    <a:p>
                      <a:pPr algn="ctr"/>
                      <a:r>
                        <a:rPr kumimoji="1" lang="en-US" altLang="ja-JP" sz="1000" dirty="0">
                          <a:solidFill>
                            <a:schemeClr val="tx1">
                              <a:lumMod val="50000"/>
                              <a:lumOff val="50000"/>
                            </a:schemeClr>
                          </a:solidFill>
                        </a:rPr>
                        <a:t>1010</a:t>
                      </a:r>
                      <a:endParaRPr kumimoji="1" lang="ja-JP" altLang="en-US" sz="1000" dirty="0">
                        <a:solidFill>
                          <a:schemeClr val="tx1">
                            <a:lumMod val="50000"/>
                            <a:lumOff val="50000"/>
                          </a:schemeClr>
                        </a:solidFill>
                      </a:endParaRPr>
                    </a:p>
                  </a:txBody>
                  <a:tcPr/>
                </a:tc>
                <a:tc>
                  <a:txBody>
                    <a:bodyPr/>
                    <a:lstStyle/>
                    <a:p>
                      <a:r>
                        <a:rPr kumimoji="1" lang="ja-JP" altLang="en-US" sz="1050" dirty="0"/>
                        <a:t>みかん</a:t>
                      </a:r>
                    </a:p>
                  </a:txBody>
                  <a:tcPr/>
                </a:tc>
                <a:tc>
                  <a:txBody>
                    <a:bodyPr/>
                    <a:lstStyle/>
                    <a:p>
                      <a:pPr algn="ctr"/>
                      <a:r>
                        <a:rPr kumimoji="1" lang="en-US" altLang="ja-JP" sz="1000" b="1" dirty="0"/>
                        <a:t>50</a:t>
                      </a:r>
                      <a:endParaRPr kumimoji="1" lang="ja-JP" altLang="en-US" sz="1000" b="1" dirty="0"/>
                    </a:p>
                  </a:txBody>
                  <a:tcPr/>
                </a:tc>
                <a:tc>
                  <a:txBody>
                    <a:bodyPr/>
                    <a:lstStyle/>
                    <a:p>
                      <a:pPr algn="ctr"/>
                      <a:r>
                        <a:rPr kumimoji="1" lang="ja-JP" altLang="en-US" sz="1000" b="1" dirty="0">
                          <a:highlight>
                            <a:srgbClr val="808080"/>
                          </a:highlight>
                        </a:rPr>
                        <a:t> 購入 </a:t>
                      </a:r>
                    </a:p>
                  </a:txBody>
                  <a:tcPr/>
                </a:tc>
                <a:extLst>
                  <a:ext uri="{0D108BD9-81ED-4DB2-BD59-A6C34878D82A}">
                    <a16:rowId xmlns:a16="http://schemas.microsoft.com/office/drawing/2014/main" val="833400424"/>
                  </a:ext>
                </a:extLst>
              </a:tr>
              <a:tr h="227111">
                <a:tc>
                  <a:txBody>
                    <a:bodyPr/>
                    <a:lstStyle/>
                    <a:p>
                      <a:pPr algn="ctr"/>
                      <a:r>
                        <a:rPr kumimoji="1" lang="en-US" altLang="ja-JP" sz="1000" dirty="0">
                          <a:solidFill>
                            <a:schemeClr val="tx1">
                              <a:lumMod val="50000"/>
                              <a:lumOff val="50000"/>
                            </a:schemeClr>
                          </a:solidFill>
                        </a:rPr>
                        <a:t>1020</a:t>
                      </a:r>
                      <a:endParaRPr kumimoji="1" lang="ja-JP" altLang="en-US" sz="1000" dirty="0">
                        <a:solidFill>
                          <a:schemeClr val="tx1">
                            <a:lumMod val="50000"/>
                            <a:lumOff val="50000"/>
                          </a:schemeClr>
                        </a:solidFill>
                      </a:endParaRPr>
                    </a:p>
                  </a:txBody>
                  <a:tcPr/>
                </a:tc>
                <a:tc>
                  <a:txBody>
                    <a:bodyPr/>
                    <a:lstStyle/>
                    <a:p>
                      <a:r>
                        <a:rPr kumimoji="1" lang="ja-JP" altLang="en-US" sz="1050" dirty="0"/>
                        <a:t>りんご</a:t>
                      </a:r>
                    </a:p>
                  </a:txBody>
                  <a:tcPr/>
                </a:tc>
                <a:tc>
                  <a:txBody>
                    <a:bodyPr/>
                    <a:lstStyle/>
                    <a:p>
                      <a:pPr algn="ctr"/>
                      <a:r>
                        <a:rPr kumimoji="1" lang="en-US" altLang="ja-JP" sz="1000" b="1" dirty="0"/>
                        <a:t>100</a:t>
                      </a:r>
                    </a:p>
                  </a:txBody>
                  <a:tcPr/>
                </a:tc>
                <a:tc>
                  <a:txBody>
                    <a:bodyPr/>
                    <a:lstStyle/>
                    <a:p>
                      <a:pPr algn="ctr"/>
                      <a:r>
                        <a:rPr kumimoji="1" lang="ja-JP" altLang="en-US" sz="1000" b="1" dirty="0">
                          <a:highlight>
                            <a:srgbClr val="808080"/>
                          </a:highlight>
                        </a:rPr>
                        <a:t> 購入</a:t>
                      </a:r>
                      <a:endParaRPr kumimoji="1" lang="en-US" altLang="ja-JP" sz="1000" dirty="0"/>
                    </a:p>
                  </a:txBody>
                  <a:tcPr/>
                </a:tc>
                <a:extLst>
                  <a:ext uri="{0D108BD9-81ED-4DB2-BD59-A6C34878D82A}">
                    <a16:rowId xmlns:a16="http://schemas.microsoft.com/office/drawing/2014/main" val="1065091188"/>
                  </a:ext>
                </a:extLst>
              </a:tr>
              <a:tr h="227111">
                <a:tc>
                  <a:txBody>
                    <a:bodyPr/>
                    <a:lstStyle/>
                    <a:p>
                      <a:pPr algn="ctr"/>
                      <a:r>
                        <a:rPr kumimoji="1" lang="en-US" altLang="ja-JP" sz="1000" dirty="0">
                          <a:solidFill>
                            <a:schemeClr val="tx1">
                              <a:lumMod val="50000"/>
                              <a:lumOff val="50000"/>
                            </a:schemeClr>
                          </a:solidFill>
                        </a:rPr>
                        <a:t>1022</a:t>
                      </a:r>
                      <a:endParaRPr kumimoji="1" lang="ja-JP" altLang="en-US" sz="1000" dirty="0">
                        <a:solidFill>
                          <a:schemeClr val="tx1">
                            <a:lumMod val="50000"/>
                            <a:lumOff val="50000"/>
                          </a:schemeClr>
                        </a:solidFill>
                      </a:endParaRPr>
                    </a:p>
                  </a:txBody>
                  <a:tcPr/>
                </a:tc>
                <a:tc>
                  <a:txBody>
                    <a:bodyPr/>
                    <a:lstStyle/>
                    <a:p>
                      <a:r>
                        <a:rPr kumimoji="1" lang="ja-JP" altLang="en-US" sz="1050" dirty="0"/>
                        <a:t>パイナップル</a:t>
                      </a:r>
                    </a:p>
                  </a:txBody>
                  <a:tcPr/>
                </a:tc>
                <a:tc>
                  <a:txBody>
                    <a:bodyPr/>
                    <a:lstStyle/>
                    <a:p>
                      <a:pPr algn="ctr"/>
                      <a:r>
                        <a:rPr kumimoji="1" lang="en-US" altLang="ja-JP" sz="1000" b="1" dirty="0"/>
                        <a:t>1000</a:t>
                      </a:r>
                    </a:p>
                  </a:txBody>
                  <a:tcPr/>
                </a:tc>
                <a:tc>
                  <a:txBody>
                    <a:bodyPr/>
                    <a:lstStyle/>
                    <a:p>
                      <a:pPr algn="ctr"/>
                      <a:r>
                        <a:rPr kumimoji="1" lang="ja-JP" altLang="en-US" sz="1000" b="1" dirty="0">
                          <a:highlight>
                            <a:srgbClr val="808080"/>
                          </a:highlight>
                        </a:rPr>
                        <a:t> 購入</a:t>
                      </a:r>
                      <a:endParaRPr kumimoji="1" lang="en-US" altLang="ja-JP" sz="1000" dirty="0"/>
                    </a:p>
                  </a:txBody>
                  <a:tcPr/>
                </a:tc>
                <a:extLst>
                  <a:ext uri="{0D108BD9-81ED-4DB2-BD59-A6C34878D82A}">
                    <a16:rowId xmlns:a16="http://schemas.microsoft.com/office/drawing/2014/main" val="3237512430"/>
                  </a:ext>
                </a:extLst>
              </a:tr>
            </a:tbl>
          </a:graphicData>
        </a:graphic>
      </p:graphicFrame>
      <p:sp>
        <p:nvSpPr>
          <p:cNvPr id="13" name="テキスト ボックス 12">
            <a:extLst>
              <a:ext uri="{FF2B5EF4-FFF2-40B4-BE49-F238E27FC236}">
                <a16:creationId xmlns:a16="http://schemas.microsoft.com/office/drawing/2014/main" id="{F30648BB-40AA-490D-A853-C7F67F172CF7}"/>
              </a:ext>
            </a:extLst>
          </p:cNvPr>
          <p:cNvSpPr txBox="1"/>
          <p:nvPr/>
        </p:nvSpPr>
        <p:spPr>
          <a:xfrm>
            <a:off x="641032" y="3141582"/>
            <a:ext cx="2559368" cy="307777"/>
          </a:xfrm>
          <a:prstGeom prst="rect">
            <a:avLst/>
          </a:prstGeom>
          <a:noFill/>
        </p:spPr>
        <p:txBody>
          <a:bodyPr wrap="square" rtlCol="0">
            <a:spAutoFit/>
          </a:bodyPr>
          <a:lstStyle/>
          <a:p>
            <a:r>
              <a:rPr kumimoji="1" lang="ja-JP" altLang="en-US" sz="1400" b="1" dirty="0">
                <a:solidFill>
                  <a:srgbClr val="0070C0"/>
                </a:solidFill>
              </a:rPr>
              <a:t>商品一覧 </a:t>
            </a:r>
            <a:r>
              <a:rPr kumimoji="1" lang="en-US" altLang="ja-JP" sz="1400" b="1" dirty="0">
                <a:solidFill>
                  <a:srgbClr val="0070C0"/>
                </a:solidFill>
              </a:rPr>
              <a:t>HTML</a:t>
            </a:r>
            <a:r>
              <a:rPr kumimoji="1" lang="ja-JP" altLang="en-US" sz="1400" b="1" dirty="0">
                <a:solidFill>
                  <a:srgbClr val="0070C0"/>
                </a:solidFill>
              </a:rPr>
              <a:t>ファイル</a:t>
            </a:r>
          </a:p>
        </p:txBody>
      </p:sp>
      <p:sp>
        <p:nvSpPr>
          <p:cNvPr id="14" name="吹き出し: 角を丸めた四角形 13">
            <a:extLst>
              <a:ext uri="{FF2B5EF4-FFF2-40B4-BE49-F238E27FC236}">
                <a16:creationId xmlns:a16="http://schemas.microsoft.com/office/drawing/2014/main" id="{66B1F580-7FB2-4662-AB17-48EBA2AFD104}"/>
              </a:ext>
            </a:extLst>
          </p:cNvPr>
          <p:cNvSpPr/>
          <p:nvPr/>
        </p:nvSpPr>
        <p:spPr>
          <a:xfrm>
            <a:off x="3709946" y="5098161"/>
            <a:ext cx="2716948" cy="715338"/>
          </a:xfrm>
          <a:prstGeom prst="wedgeRoundRectCallout">
            <a:avLst>
              <a:gd name="adj1" fmla="val 19038"/>
              <a:gd name="adj2" fmla="val -8687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400" dirty="0">
                <a:solidFill>
                  <a:schemeClr val="tx1"/>
                </a:solidFill>
              </a:rPr>
              <a:t>データベースの情報を使って</a:t>
            </a:r>
            <a:br>
              <a:rPr kumimoji="1" lang="en-US" altLang="ja-JP" sz="1400" dirty="0">
                <a:solidFill>
                  <a:schemeClr val="tx1"/>
                </a:solidFill>
              </a:rPr>
            </a:br>
            <a:r>
              <a:rPr kumimoji="1" lang="ja-JP" altLang="en-US" sz="1400" dirty="0">
                <a:solidFill>
                  <a:schemeClr val="tx1"/>
                </a:solidFill>
              </a:rPr>
              <a:t>サーバで</a:t>
            </a:r>
            <a:r>
              <a:rPr kumimoji="1" lang="en-US" altLang="ja-JP" sz="1400" dirty="0">
                <a:solidFill>
                  <a:schemeClr val="tx1"/>
                </a:solidFill>
              </a:rPr>
              <a:t>HTML</a:t>
            </a:r>
            <a:r>
              <a:rPr kumimoji="1" lang="ja-JP" altLang="en-US" sz="1400" dirty="0">
                <a:solidFill>
                  <a:schemeClr val="tx1"/>
                </a:solidFill>
              </a:rPr>
              <a:t>を生成</a:t>
            </a:r>
            <a:endParaRPr kumimoji="1" lang="en-US" altLang="ja-JP" sz="1400" b="1" dirty="0">
              <a:solidFill>
                <a:srgbClr val="FF0000"/>
              </a:solidFill>
            </a:endParaRPr>
          </a:p>
        </p:txBody>
      </p:sp>
      <p:sp>
        <p:nvSpPr>
          <p:cNvPr id="15" name="テキスト ボックス 14">
            <a:extLst>
              <a:ext uri="{FF2B5EF4-FFF2-40B4-BE49-F238E27FC236}">
                <a16:creationId xmlns:a16="http://schemas.microsoft.com/office/drawing/2014/main" id="{D4CE70C4-2A0C-4770-AAEA-96310F3FAA2B}"/>
              </a:ext>
            </a:extLst>
          </p:cNvPr>
          <p:cNvSpPr txBox="1"/>
          <p:nvPr/>
        </p:nvSpPr>
        <p:spPr>
          <a:xfrm>
            <a:off x="2330341" y="1331901"/>
            <a:ext cx="3351381" cy="400110"/>
          </a:xfrm>
          <a:prstGeom prst="rect">
            <a:avLst/>
          </a:prstGeom>
          <a:noFill/>
        </p:spPr>
        <p:txBody>
          <a:bodyPr wrap="square" rtlCol="0">
            <a:spAutoFit/>
          </a:bodyPr>
          <a:lstStyle/>
          <a:p>
            <a:r>
              <a:rPr kumimoji="1" lang="en-US" altLang="ja-JP" sz="2000" dirty="0"/>
              <a:t>Common Gateway Interface</a:t>
            </a:r>
            <a:endParaRPr kumimoji="1" lang="ja-JP" altLang="en-US" sz="2000" dirty="0"/>
          </a:p>
        </p:txBody>
      </p:sp>
    </p:spTree>
    <p:extLst>
      <p:ext uri="{BB962C8B-B14F-4D97-AF65-F5344CB8AC3E}">
        <p14:creationId xmlns:p14="http://schemas.microsoft.com/office/powerpoint/2010/main" val="361154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B22F9F-DA81-4C7D-AFAE-36097D9777CC}"/>
              </a:ext>
            </a:extLst>
          </p:cNvPr>
          <p:cNvSpPr>
            <a:spLocks noGrp="1"/>
          </p:cNvSpPr>
          <p:nvPr>
            <p:ph type="title"/>
          </p:nvPr>
        </p:nvSpPr>
        <p:spPr/>
        <p:txBody>
          <a:bodyPr>
            <a:normAutofit fontScale="90000"/>
          </a:bodyPr>
          <a:lstStyle/>
          <a:p>
            <a:r>
              <a:rPr kumimoji="1" lang="ja-JP" altLang="en-US" dirty="0"/>
              <a:t>サーバで</a:t>
            </a:r>
            <a:r>
              <a:rPr kumimoji="1" lang="en-US" altLang="ja-JP" dirty="0"/>
              <a:t>PHP</a:t>
            </a:r>
            <a:r>
              <a:rPr kumimoji="1" lang="ja-JP" altLang="en-US" dirty="0"/>
              <a:t>によってページを生成</a:t>
            </a:r>
            <a:br>
              <a:rPr kumimoji="1" lang="en-US" altLang="ja-JP" dirty="0"/>
            </a:br>
            <a:endParaRPr kumimoji="1" lang="ja-JP" altLang="en-US" dirty="0"/>
          </a:p>
        </p:txBody>
      </p:sp>
      <p:sp>
        <p:nvSpPr>
          <p:cNvPr id="3" name="コンテンツ プレースホルダー 2">
            <a:extLst>
              <a:ext uri="{FF2B5EF4-FFF2-40B4-BE49-F238E27FC236}">
                <a16:creationId xmlns:a16="http://schemas.microsoft.com/office/drawing/2014/main" id="{BB53E832-B0F2-4EF0-9A7E-2D2C0AB12DBA}"/>
              </a:ext>
            </a:extLst>
          </p:cNvPr>
          <p:cNvSpPr>
            <a:spLocks noGrp="1"/>
          </p:cNvSpPr>
          <p:nvPr>
            <p:ph idx="1"/>
          </p:nvPr>
        </p:nvSpPr>
        <p:spPr/>
        <p:txBody>
          <a:bodyPr/>
          <a:lstStyle/>
          <a:p>
            <a:r>
              <a:rPr kumimoji="1" lang="ja-JP" altLang="en-US" dirty="0"/>
              <a:t>一般的なやり方</a:t>
            </a:r>
          </a:p>
        </p:txBody>
      </p:sp>
      <p:sp>
        <p:nvSpPr>
          <p:cNvPr id="4" name="四角形: 角を丸くする 3">
            <a:extLst>
              <a:ext uri="{FF2B5EF4-FFF2-40B4-BE49-F238E27FC236}">
                <a16:creationId xmlns:a16="http://schemas.microsoft.com/office/drawing/2014/main" id="{FF84447C-7E27-48A3-92E2-65AE010B3922}"/>
              </a:ext>
            </a:extLst>
          </p:cNvPr>
          <p:cNvSpPr/>
          <p:nvPr/>
        </p:nvSpPr>
        <p:spPr>
          <a:xfrm>
            <a:off x="892371" y="4667092"/>
            <a:ext cx="2418443" cy="1090216"/>
          </a:xfrm>
          <a:prstGeom prst="roundRect">
            <a:avLst>
              <a:gd name="adj" fmla="val 974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ブラウザ</a:t>
            </a:r>
            <a:endParaRPr kumimoji="1" lang="en-US" altLang="ja-JP" dirty="0">
              <a:solidFill>
                <a:schemeClr val="tx1"/>
              </a:solidFill>
            </a:endParaRPr>
          </a:p>
          <a:p>
            <a:pPr algn="ctr"/>
            <a:endParaRPr kumimoji="1" lang="en-US" altLang="ja-JP" dirty="0"/>
          </a:p>
          <a:p>
            <a:pPr algn="ctr"/>
            <a:endParaRPr kumimoji="1" lang="en-US" altLang="ja-JP" dirty="0"/>
          </a:p>
        </p:txBody>
      </p:sp>
      <p:graphicFrame>
        <p:nvGraphicFramePr>
          <p:cNvPr id="6" name="表 4">
            <a:extLst>
              <a:ext uri="{FF2B5EF4-FFF2-40B4-BE49-F238E27FC236}">
                <a16:creationId xmlns:a16="http://schemas.microsoft.com/office/drawing/2014/main" id="{CCA996CF-C2EF-4F69-8D79-BA26F01C42AE}"/>
              </a:ext>
            </a:extLst>
          </p:cNvPr>
          <p:cNvGraphicFramePr>
            <a:graphicFrameLocks/>
          </p:cNvGraphicFramePr>
          <p:nvPr>
            <p:extLst>
              <p:ext uri="{D42A27DB-BD31-4B8C-83A1-F6EECF244321}">
                <p14:modId xmlns:p14="http://schemas.microsoft.com/office/powerpoint/2010/main" val="3315500165"/>
              </p:ext>
            </p:extLst>
          </p:nvPr>
        </p:nvGraphicFramePr>
        <p:xfrm>
          <a:off x="6292656" y="2138533"/>
          <a:ext cx="2347911" cy="975360"/>
        </p:xfrm>
        <a:graphic>
          <a:graphicData uri="http://schemas.openxmlformats.org/drawingml/2006/table">
            <a:tbl>
              <a:tblPr firstRow="1" bandRow="1">
                <a:tableStyleId>{5C22544A-7EE6-4342-B048-85BDC9FD1C3A}</a:tableStyleId>
              </a:tblPr>
              <a:tblGrid>
                <a:gridCol w="615897">
                  <a:extLst>
                    <a:ext uri="{9D8B030D-6E8A-4147-A177-3AD203B41FA5}">
                      <a16:colId xmlns:a16="http://schemas.microsoft.com/office/drawing/2014/main" val="1758932822"/>
                    </a:ext>
                  </a:extLst>
                </a:gridCol>
                <a:gridCol w="997660">
                  <a:extLst>
                    <a:ext uri="{9D8B030D-6E8A-4147-A177-3AD203B41FA5}">
                      <a16:colId xmlns:a16="http://schemas.microsoft.com/office/drawing/2014/main" val="3327243406"/>
                    </a:ext>
                  </a:extLst>
                </a:gridCol>
                <a:gridCol w="734354">
                  <a:extLst>
                    <a:ext uri="{9D8B030D-6E8A-4147-A177-3AD203B41FA5}">
                      <a16:colId xmlns:a16="http://schemas.microsoft.com/office/drawing/2014/main" val="4150199840"/>
                    </a:ext>
                  </a:extLst>
                </a:gridCol>
              </a:tblGrid>
              <a:tr h="227111">
                <a:tc>
                  <a:txBody>
                    <a:bodyPr/>
                    <a:lstStyle/>
                    <a:p>
                      <a:pPr algn="ctr"/>
                      <a:r>
                        <a:rPr kumimoji="1" lang="en-US" altLang="ja-JP" sz="1000" dirty="0"/>
                        <a:t>id</a:t>
                      </a:r>
                      <a:endParaRPr kumimoji="1" lang="ja-JP" altLang="en-US" sz="1000" dirty="0"/>
                    </a:p>
                  </a:txBody>
                  <a:tcPr/>
                </a:tc>
                <a:tc>
                  <a:txBody>
                    <a:bodyPr/>
                    <a:lstStyle/>
                    <a:p>
                      <a:pPr algn="ctr"/>
                      <a:r>
                        <a:rPr kumimoji="1" lang="en-US" altLang="ja-JP" sz="1000" dirty="0"/>
                        <a:t>name</a:t>
                      </a:r>
                      <a:endParaRPr kumimoji="1" lang="ja-JP" altLang="en-US" sz="1000" dirty="0"/>
                    </a:p>
                  </a:txBody>
                  <a:tcPr/>
                </a:tc>
                <a:tc>
                  <a:txBody>
                    <a:bodyPr/>
                    <a:lstStyle/>
                    <a:p>
                      <a:pPr algn="ctr"/>
                      <a:r>
                        <a:rPr kumimoji="1" lang="en-US" altLang="ja-JP" sz="1000" dirty="0"/>
                        <a:t>price</a:t>
                      </a:r>
                      <a:endParaRPr kumimoji="1" lang="ja-JP" altLang="en-US" sz="1000" dirty="0"/>
                    </a:p>
                  </a:txBody>
                  <a:tcPr/>
                </a:tc>
                <a:extLst>
                  <a:ext uri="{0D108BD9-81ED-4DB2-BD59-A6C34878D82A}">
                    <a16:rowId xmlns:a16="http://schemas.microsoft.com/office/drawing/2014/main" val="857472483"/>
                  </a:ext>
                </a:extLst>
              </a:tr>
              <a:tr h="227111">
                <a:tc>
                  <a:txBody>
                    <a:bodyPr/>
                    <a:lstStyle/>
                    <a:p>
                      <a:pPr algn="ctr"/>
                      <a:r>
                        <a:rPr kumimoji="1" lang="en-US" altLang="ja-JP" sz="1000" dirty="0"/>
                        <a:t>1010</a:t>
                      </a:r>
                      <a:endParaRPr kumimoji="1" lang="ja-JP" altLang="en-US" sz="1000" dirty="0"/>
                    </a:p>
                  </a:txBody>
                  <a:tcPr/>
                </a:tc>
                <a:tc>
                  <a:txBody>
                    <a:bodyPr/>
                    <a:lstStyle/>
                    <a:p>
                      <a:r>
                        <a:rPr kumimoji="1" lang="ja-JP" altLang="en-US" sz="1000" dirty="0"/>
                        <a:t>みかん</a:t>
                      </a:r>
                    </a:p>
                  </a:txBody>
                  <a:tcPr/>
                </a:tc>
                <a:tc>
                  <a:txBody>
                    <a:bodyPr/>
                    <a:lstStyle/>
                    <a:p>
                      <a:pPr algn="ctr"/>
                      <a:r>
                        <a:rPr kumimoji="1" lang="en-US" altLang="ja-JP" sz="1000" dirty="0"/>
                        <a:t>50</a:t>
                      </a:r>
                      <a:endParaRPr kumimoji="1" lang="ja-JP" altLang="en-US" sz="1000" dirty="0"/>
                    </a:p>
                  </a:txBody>
                  <a:tcPr/>
                </a:tc>
                <a:extLst>
                  <a:ext uri="{0D108BD9-81ED-4DB2-BD59-A6C34878D82A}">
                    <a16:rowId xmlns:a16="http://schemas.microsoft.com/office/drawing/2014/main" val="833400424"/>
                  </a:ext>
                </a:extLst>
              </a:tr>
              <a:tr h="227111">
                <a:tc>
                  <a:txBody>
                    <a:bodyPr/>
                    <a:lstStyle/>
                    <a:p>
                      <a:pPr algn="ctr"/>
                      <a:r>
                        <a:rPr kumimoji="1" lang="en-US" altLang="ja-JP" sz="1000" dirty="0"/>
                        <a:t>1020</a:t>
                      </a:r>
                      <a:endParaRPr kumimoji="1" lang="ja-JP" altLang="en-US" sz="1000" dirty="0"/>
                    </a:p>
                  </a:txBody>
                  <a:tcPr/>
                </a:tc>
                <a:tc>
                  <a:txBody>
                    <a:bodyPr/>
                    <a:lstStyle/>
                    <a:p>
                      <a:r>
                        <a:rPr kumimoji="1" lang="ja-JP" altLang="en-US" sz="1000" dirty="0"/>
                        <a:t>りんご</a:t>
                      </a:r>
                    </a:p>
                  </a:txBody>
                  <a:tcPr/>
                </a:tc>
                <a:tc>
                  <a:txBody>
                    <a:bodyPr/>
                    <a:lstStyle/>
                    <a:p>
                      <a:pPr algn="ctr"/>
                      <a:r>
                        <a:rPr kumimoji="1" lang="en-US" altLang="ja-JP" sz="1000" dirty="0"/>
                        <a:t>100</a:t>
                      </a:r>
                    </a:p>
                  </a:txBody>
                  <a:tcPr/>
                </a:tc>
                <a:extLst>
                  <a:ext uri="{0D108BD9-81ED-4DB2-BD59-A6C34878D82A}">
                    <a16:rowId xmlns:a16="http://schemas.microsoft.com/office/drawing/2014/main" val="1065091188"/>
                  </a:ext>
                </a:extLst>
              </a:tr>
              <a:tr h="227111">
                <a:tc>
                  <a:txBody>
                    <a:bodyPr/>
                    <a:lstStyle/>
                    <a:p>
                      <a:pPr algn="ctr"/>
                      <a:r>
                        <a:rPr kumimoji="1" lang="en-US" altLang="ja-JP" sz="1000" dirty="0"/>
                        <a:t>1022</a:t>
                      </a:r>
                      <a:endParaRPr kumimoji="1" lang="ja-JP" altLang="en-US" sz="1000" dirty="0"/>
                    </a:p>
                  </a:txBody>
                  <a:tcPr/>
                </a:tc>
                <a:tc>
                  <a:txBody>
                    <a:bodyPr/>
                    <a:lstStyle/>
                    <a:p>
                      <a:r>
                        <a:rPr kumimoji="1" lang="ja-JP" altLang="en-US" sz="1000" dirty="0"/>
                        <a:t>パイナップル</a:t>
                      </a:r>
                    </a:p>
                  </a:txBody>
                  <a:tcPr/>
                </a:tc>
                <a:tc>
                  <a:txBody>
                    <a:bodyPr/>
                    <a:lstStyle/>
                    <a:p>
                      <a:pPr algn="ctr"/>
                      <a:r>
                        <a:rPr kumimoji="1" lang="en-US" altLang="ja-JP" sz="1000" dirty="0"/>
                        <a:t>1000</a:t>
                      </a:r>
                    </a:p>
                  </a:txBody>
                  <a:tcPr/>
                </a:tc>
                <a:extLst>
                  <a:ext uri="{0D108BD9-81ED-4DB2-BD59-A6C34878D82A}">
                    <a16:rowId xmlns:a16="http://schemas.microsoft.com/office/drawing/2014/main" val="3237512430"/>
                  </a:ext>
                </a:extLst>
              </a:tr>
            </a:tbl>
          </a:graphicData>
        </a:graphic>
      </p:graphicFrame>
      <p:sp>
        <p:nvSpPr>
          <p:cNvPr id="7" name="四角形: 角を丸くする 6">
            <a:extLst>
              <a:ext uri="{FF2B5EF4-FFF2-40B4-BE49-F238E27FC236}">
                <a16:creationId xmlns:a16="http://schemas.microsoft.com/office/drawing/2014/main" id="{70381B59-ABC1-4CCD-9164-49CD638A0F48}"/>
              </a:ext>
            </a:extLst>
          </p:cNvPr>
          <p:cNvSpPr/>
          <p:nvPr/>
        </p:nvSpPr>
        <p:spPr>
          <a:xfrm>
            <a:off x="4586229" y="3687714"/>
            <a:ext cx="1569028" cy="1090216"/>
          </a:xfrm>
          <a:prstGeom prst="roundRect">
            <a:avLst>
              <a:gd name="adj" fmla="val 97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Web</a:t>
            </a:r>
            <a:r>
              <a:rPr kumimoji="1" lang="ja-JP" altLang="en-US" dirty="0"/>
              <a:t>サーバ</a:t>
            </a:r>
            <a:endParaRPr kumimoji="1" lang="en-US" altLang="ja-JP" dirty="0"/>
          </a:p>
          <a:p>
            <a:pPr algn="ctr"/>
            <a:r>
              <a:rPr kumimoji="1" lang="en-US" altLang="ja-JP" dirty="0"/>
              <a:t>PHP</a:t>
            </a:r>
          </a:p>
        </p:txBody>
      </p:sp>
      <p:sp>
        <p:nvSpPr>
          <p:cNvPr id="8" name="矢印: 下 7">
            <a:extLst>
              <a:ext uri="{FF2B5EF4-FFF2-40B4-BE49-F238E27FC236}">
                <a16:creationId xmlns:a16="http://schemas.microsoft.com/office/drawing/2014/main" id="{22CA9CBC-D5DF-40C4-9135-BF174945BE8F}"/>
              </a:ext>
            </a:extLst>
          </p:cNvPr>
          <p:cNvSpPr/>
          <p:nvPr/>
        </p:nvSpPr>
        <p:spPr>
          <a:xfrm>
            <a:off x="5059764" y="3141582"/>
            <a:ext cx="621958" cy="3533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ボックス 8">
            <a:extLst>
              <a:ext uri="{FF2B5EF4-FFF2-40B4-BE49-F238E27FC236}">
                <a16:creationId xmlns:a16="http://schemas.microsoft.com/office/drawing/2014/main" id="{E6CCAA84-D16D-40A3-87F7-EA74F9818A9A}"/>
              </a:ext>
            </a:extLst>
          </p:cNvPr>
          <p:cNvSpPr txBox="1"/>
          <p:nvPr/>
        </p:nvSpPr>
        <p:spPr>
          <a:xfrm>
            <a:off x="6197533" y="3194882"/>
            <a:ext cx="3005951" cy="1785104"/>
          </a:xfrm>
          <a:prstGeom prst="rect">
            <a:avLst/>
          </a:prstGeom>
          <a:noFill/>
        </p:spPr>
        <p:txBody>
          <a:bodyPr wrap="none" rtlCol="0">
            <a:spAutoFit/>
          </a:bodyPr>
          <a:lstStyle/>
          <a:p>
            <a:pPr marL="0" indent="0">
              <a:buNone/>
            </a:pPr>
            <a:r>
              <a:rPr kumimoji="1" lang="en-US" altLang="ja-JP" sz="1000" b="1" dirty="0">
                <a:solidFill>
                  <a:srgbClr val="FF0000"/>
                </a:solidFill>
                <a:latin typeface="Consolas" panose="020B0609020204030204" pitchFamily="49" charset="0"/>
              </a:rPr>
              <a:t>&lt;!php foreach( $</a:t>
            </a:r>
            <a:r>
              <a:rPr kumimoji="1" lang="en-US" altLang="ja-JP" sz="1000" b="1" dirty="0" err="1">
                <a:solidFill>
                  <a:srgbClr val="FF0000"/>
                </a:solidFill>
                <a:latin typeface="Consolas" panose="020B0609020204030204" pitchFamily="49" charset="0"/>
              </a:rPr>
              <a:t>itemlist</a:t>
            </a:r>
            <a:r>
              <a:rPr kumimoji="1" lang="en-US" altLang="ja-JP" sz="1000" b="1" dirty="0">
                <a:solidFill>
                  <a:srgbClr val="FF0000"/>
                </a:solidFill>
                <a:latin typeface="Consolas" panose="020B0609020204030204" pitchFamily="49" charset="0"/>
              </a:rPr>
              <a:t> as $item ) : ?&gt;</a:t>
            </a:r>
          </a:p>
          <a:p>
            <a:pPr marL="0" indent="0">
              <a:buNone/>
            </a:pPr>
            <a:r>
              <a:rPr kumimoji="1" lang="en-US" altLang="ja-JP" sz="1000" dirty="0">
                <a:latin typeface="Consolas" panose="020B0609020204030204" pitchFamily="49" charset="0"/>
              </a:rPr>
              <a:t>&lt;tr&gt;</a:t>
            </a:r>
          </a:p>
          <a:p>
            <a:pPr marL="0" indent="0">
              <a:buNone/>
            </a:pPr>
            <a:r>
              <a:rPr kumimoji="1" lang="en-US" altLang="ja-JP" sz="1000" dirty="0">
                <a:latin typeface="Consolas" panose="020B0609020204030204" pitchFamily="49" charset="0"/>
              </a:rPr>
              <a:t>  &lt;td </a:t>
            </a:r>
            <a:r>
              <a:rPr kumimoji="1" lang="en-US" altLang="ja-JP" sz="1000" b="1" dirty="0">
                <a:solidFill>
                  <a:srgbClr val="0070C0"/>
                </a:solidFill>
                <a:latin typeface="Consolas" panose="020B0609020204030204" pitchFamily="49" charset="0"/>
              </a:rPr>
              <a:t>class="ID"</a:t>
            </a:r>
            <a:r>
              <a:rPr kumimoji="1" lang="en-US" altLang="ja-JP" sz="1000" dirty="0">
                <a:latin typeface="Consolas" panose="020B0609020204030204" pitchFamily="49" charset="0"/>
              </a:rPr>
              <a:t>&gt;</a:t>
            </a:r>
            <a:br>
              <a:rPr kumimoji="1" lang="en-US" altLang="ja-JP" sz="1000" dirty="0">
                <a:latin typeface="Consolas" panose="020B0609020204030204" pitchFamily="49" charset="0"/>
              </a:rPr>
            </a:br>
            <a:r>
              <a:rPr kumimoji="1" lang="en-US" altLang="ja-JP" sz="1000" dirty="0">
                <a:latin typeface="Consolas" panose="020B0609020204030204" pitchFamily="49" charset="0"/>
              </a:rPr>
              <a:t>    </a:t>
            </a:r>
            <a:r>
              <a:rPr kumimoji="1" lang="en-US" altLang="ja-JP" sz="1000" b="1" dirty="0">
                <a:solidFill>
                  <a:srgbClr val="FF0000"/>
                </a:solidFill>
                <a:latin typeface="Consolas" panose="020B0609020204030204" pitchFamily="49" charset="0"/>
              </a:rPr>
              <a:t>&lt;?php echo $item.id ;   ?&gt;</a:t>
            </a:r>
            <a:r>
              <a:rPr kumimoji="1" lang="en-US" altLang="ja-JP" sz="1000" dirty="0">
                <a:latin typeface="Consolas" panose="020B0609020204030204" pitchFamily="49" charset="0"/>
              </a:rPr>
              <a:t>&lt;/td&gt;</a:t>
            </a:r>
          </a:p>
          <a:p>
            <a:pPr marL="0" indent="0">
              <a:buNone/>
            </a:pPr>
            <a:r>
              <a:rPr kumimoji="1" lang="en-US" altLang="ja-JP" sz="1000" dirty="0">
                <a:latin typeface="Consolas" panose="020B0609020204030204" pitchFamily="49" charset="0"/>
              </a:rPr>
              <a:t>  &lt;td </a:t>
            </a:r>
            <a:r>
              <a:rPr kumimoji="1" lang="en-US" altLang="ja-JP" sz="1000" b="1" dirty="0">
                <a:solidFill>
                  <a:srgbClr val="0070C0"/>
                </a:solidFill>
                <a:latin typeface="Consolas" panose="020B0609020204030204" pitchFamily="49" charset="0"/>
              </a:rPr>
              <a:t>class="NAME"</a:t>
            </a:r>
            <a:r>
              <a:rPr kumimoji="1" lang="en-US" altLang="ja-JP" sz="1000" dirty="0">
                <a:latin typeface="Consolas" panose="020B0609020204030204" pitchFamily="49" charset="0"/>
              </a:rPr>
              <a:t>&gt;</a:t>
            </a:r>
          </a:p>
          <a:p>
            <a:pPr marL="0" indent="0">
              <a:buNone/>
            </a:pPr>
            <a:r>
              <a:rPr kumimoji="1" lang="en-US" altLang="ja-JP" sz="1000" dirty="0">
                <a:latin typeface="Consolas" panose="020B0609020204030204" pitchFamily="49" charset="0"/>
              </a:rPr>
              <a:t>    </a:t>
            </a:r>
            <a:r>
              <a:rPr kumimoji="1" lang="en-US" altLang="ja-JP" sz="1000" b="1" dirty="0">
                <a:solidFill>
                  <a:srgbClr val="FF0000"/>
                </a:solidFill>
                <a:latin typeface="Consolas" panose="020B0609020204030204" pitchFamily="49" charset="0"/>
              </a:rPr>
              <a:t>&lt;?php echo $item.name ; ?&gt;</a:t>
            </a:r>
            <a:r>
              <a:rPr kumimoji="1" lang="en-US" altLang="ja-JP" sz="1000" dirty="0">
                <a:latin typeface="Consolas" panose="020B0609020204030204" pitchFamily="49" charset="0"/>
              </a:rPr>
              <a:t>&lt;/td&gt;</a:t>
            </a:r>
          </a:p>
          <a:p>
            <a:pPr marL="0" indent="0">
              <a:buNone/>
            </a:pPr>
            <a:r>
              <a:rPr kumimoji="1" lang="en-US" altLang="ja-JP" sz="1000" dirty="0">
                <a:latin typeface="Consolas" panose="020B0609020204030204" pitchFamily="49" charset="0"/>
              </a:rPr>
              <a:t>  &lt;td </a:t>
            </a:r>
            <a:r>
              <a:rPr kumimoji="1" lang="en-US" altLang="ja-JP" sz="1000" b="1" dirty="0">
                <a:solidFill>
                  <a:srgbClr val="0070C0"/>
                </a:solidFill>
                <a:latin typeface="Consolas" panose="020B0609020204030204" pitchFamily="49" charset="0"/>
              </a:rPr>
              <a:t>class="PRICE"</a:t>
            </a:r>
            <a:r>
              <a:rPr kumimoji="1" lang="en-US" altLang="ja-JP" sz="1000" dirty="0">
                <a:latin typeface="Consolas" panose="020B0609020204030204" pitchFamily="49" charset="0"/>
              </a:rPr>
              <a:t>&gt;</a:t>
            </a:r>
          </a:p>
          <a:p>
            <a:pPr marL="0" indent="0">
              <a:buNone/>
            </a:pPr>
            <a:r>
              <a:rPr kumimoji="1" lang="en-US" altLang="ja-JP" sz="1000" dirty="0">
                <a:latin typeface="Consolas" panose="020B0609020204030204" pitchFamily="49" charset="0"/>
              </a:rPr>
              <a:t>    </a:t>
            </a:r>
            <a:r>
              <a:rPr kumimoji="1" lang="en-US" altLang="ja-JP" sz="1000" b="1" dirty="0">
                <a:solidFill>
                  <a:srgbClr val="FF0000"/>
                </a:solidFill>
                <a:latin typeface="Consolas" panose="020B0609020204030204" pitchFamily="49" charset="0"/>
              </a:rPr>
              <a:t>&lt;?php echo $</a:t>
            </a:r>
            <a:r>
              <a:rPr kumimoji="1" lang="en-US" altLang="ja-JP" sz="1000" b="1" dirty="0" err="1">
                <a:solidFill>
                  <a:srgbClr val="FF0000"/>
                </a:solidFill>
                <a:latin typeface="Consolas" panose="020B0609020204030204" pitchFamily="49" charset="0"/>
              </a:rPr>
              <a:t>item.price</a:t>
            </a:r>
            <a:r>
              <a:rPr kumimoji="1" lang="en-US" altLang="ja-JP" sz="1000" b="1" dirty="0">
                <a:solidFill>
                  <a:srgbClr val="FF0000"/>
                </a:solidFill>
                <a:latin typeface="Consolas" panose="020B0609020204030204" pitchFamily="49" charset="0"/>
              </a:rPr>
              <a:t> ;?&gt;</a:t>
            </a:r>
            <a:r>
              <a:rPr kumimoji="1" lang="en-US" altLang="ja-JP" sz="1000" dirty="0">
                <a:latin typeface="Consolas" panose="020B0609020204030204" pitchFamily="49" charset="0"/>
              </a:rPr>
              <a:t>&lt;/td&gt;</a:t>
            </a:r>
          </a:p>
          <a:p>
            <a:pPr marL="0" indent="0">
              <a:buNone/>
            </a:pPr>
            <a:r>
              <a:rPr kumimoji="1" lang="en-US" altLang="ja-JP" sz="1000" dirty="0">
                <a:latin typeface="Consolas" panose="020B0609020204030204" pitchFamily="49" charset="0"/>
              </a:rPr>
              <a:t>  &lt;td&gt;... &lt;/td&gt;</a:t>
            </a:r>
          </a:p>
          <a:p>
            <a:pPr marL="0" indent="0">
              <a:buNone/>
            </a:pPr>
            <a:r>
              <a:rPr kumimoji="1" lang="en-US" altLang="ja-JP" sz="1000" dirty="0">
                <a:latin typeface="Consolas" panose="020B0609020204030204" pitchFamily="49" charset="0"/>
              </a:rPr>
              <a:t>&lt;/tr&gt;</a:t>
            </a:r>
          </a:p>
          <a:p>
            <a:pPr marL="0" indent="0">
              <a:buNone/>
            </a:pPr>
            <a:r>
              <a:rPr kumimoji="1" lang="en-US" altLang="ja-JP" sz="1000" b="1" dirty="0">
                <a:solidFill>
                  <a:srgbClr val="FF0000"/>
                </a:solidFill>
                <a:latin typeface="Consolas" panose="020B0609020204030204" pitchFamily="49" charset="0"/>
              </a:rPr>
              <a:t>&lt;!php </a:t>
            </a:r>
            <a:r>
              <a:rPr kumimoji="1" lang="en-US" altLang="ja-JP" sz="1000" b="1" dirty="0" err="1">
                <a:solidFill>
                  <a:srgbClr val="FF0000"/>
                </a:solidFill>
                <a:latin typeface="Consolas" panose="020B0609020204030204" pitchFamily="49" charset="0"/>
              </a:rPr>
              <a:t>endforeach</a:t>
            </a:r>
            <a:r>
              <a:rPr kumimoji="1" lang="en-US" altLang="ja-JP" sz="1000" b="1" dirty="0">
                <a:solidFill>
                  <a:srgbClr val="FF0000"/>
                </a:solidFill>
                <a:latin typeface="Consolas" panose="020B0609020204030204" pitchFamily="49" charset="0"/>
              </a:rPr>
              <a:t> ; ?&gt;</a:t>
            </a:r>
          </a:p>
        </p:txBody>
      </p:sp>
      <p:sp>
        <p:nvSpPr>
          <p:cNvPr id="10" name="フローチャート: 磁気ディスク 9">
            <a:extLst>
              <a:ext uri="{FF2B5EF4-FFF2-40B4-BE49-F238E27FC236}">
                <a16:creationId xmlns:a16="http://schemas.microsoft.com/office/drawing/2014/main" id="{42937007-A8E1-45E8-9064-06B6F2BBF1EE}"/>
              </a:ext>
            </a:extLst>
          </p:cNvPr>
          <p:cNvSpPr/>
          <p:nvPr/>
        </p:nvSpPr>
        <p:spPr>
          <a:xfrm>
            <a:off x="4588037" y="2015733"/>
            <a:ext cx="1569027" cy="90844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t>商品データベース</a:t>
            </a:r>
          </a:p>
        </p:txBody>
      </p:sp>
      <p:sp>
        <p:nvSpPr>
          <p:cNvPr id="11" name="矢印: 下 10">
            <a:extLst>
              <a:ext uri="{FF2B5EF4-FFF2-40B4-BE49-F238E27FC236}">
                <a16:creationId xmlns:a16="http://schemas.microsoft.com/office/drawing/2014/main" id="{92689275-33AD-4F41-84D3-A882E73BEF72}"/>
              </a:ext>
            </a:extLst>
          </p:cNvPr>
          <p:cNvSpPr/>
          <p:nvPr/>
        </p:nvSpPr>
        <p:spPr>
          <a:xfrm rot="4500000">
            <a:off x="3698334" y="4349301"/>
            <a:ext cx="404314" cy="701289"/>
          </a:xfrm>
          <a:prstGeom prst="downArrow">
            <a:avLst>
              <a:gd name="adj1" fmla="val 50000"/>
              <a:gd name="adj2" fmla="val 570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aphicFrame>
        <p:nvGraphicFramePr>
          <p:cNvPr id="12" name="表 4">
            <a:extLst>
              <a:ext uri="{FF2B5EF4-FFF2-40B4-BE49-F238E27FC236}">
                <a16:creationId xmlns:a16="http://schemas.microsoft.com/office/drawing/2014/main" id="{55ADE029-68FA-4FE9-B8B5-BFFC9BA7A99B}"/>
              </a:ext>
            </a:extLst>
          </p:cNvPr>
          <p:cNvGraphicFramePr>
            <a:graphicFrameLocks/>
          </p:cNvGraphicFramePr>
          <p:nvPr>
            <p:extLst>
              <p:ext uri="{D42A27DB-BD31-4B8C-83A1-F6EECF244321}">
                <p14:modId xmlns:p14="http://schemas.microsoft.com/office/powerpoint/2010/main" val="3782135801"/>
              </p:ext>
            </p:extLst>
          </p:nvPr>
        </p:nvGraphicFramePr>
        <p:xfrm>
          <a:off x="641032" y="3509588"/>
          <a:ext cx="2868440" cy="998220"/>
        </p:xfrm>
        <a:graphic>
          <a:graphicData uri="http://schemas.openxmlformats.org/drawingml/2006/table">
            <a:tbl>
              <a:tblPr firstRow="1" bandRow="1">
                <a:tableStyleId>{93296810-A885-4BE3-A3E7-6D5BEEA58F35}</a:tableStyleId>
              </a:tblPr>
              <a:tblGrid>
                <a:gridCol w="616268">
                  <a:extLst>
                    <a:ext uri="{9D8B030D-6E8A-4147-A177-3AD203B41FA5}">
                      <a16:colId xmlns:a16="http://schemas.microsoft.com/office/drawing/2014/main" val="1758932822"/>
                    </a:ext>
                  </a:extLst>
                </a:gridCol>
                <a:gridCol w="1000125">
                  <a:extLst>
                    <a:ext uri="{9D8B030D-6E8A-4147-A177-3AD203B41FA5}">
                      <a16:colId xmlns:a16="http://schemas.microsoft.com/office/drawing/2014/main" val="3327243406"/>
                    </a:ext>
                  </a:extLst>
                </a:gridCol>
                <a:gridCol w="466725">
                  <a:extLst>
                    <a:ext uri="{9D8B030D-6E8A-4147-A177-3AD203B41FA5}">
                      <a16:colId xmlns:a16="http://schemas.microsoft.com/office/drawing/2014/main" val="4150199840"/>
                    </a:ext>
                  </a:extLst>
                </a:gridCol>
                <a:gridCol w="785322">
                  <a:extLst>
                    <a:ext uri="{9D8B030D-6E8A-4147-A177-3AD203B41FA5}">
                      <a16:colId xmlns:a16="http://schemas.microsoft.com/office/drawing/2014/main" val="2951191689"/>
                    </a:ext>
                  </a:extLst>
                </a:gridCol>
              </a:tblGrid>
              <a:tr h="227111">
                <a:tc>
                  <a:txBody>
                    <a:bodyPr/>
                    <a:lstStyle/>
                    <a:p>
                      <a:pPr algn="ctr"/>
                      <a:r>
                        <a:rPr kumimoji="1" lang="ja-JP" altLang="en-US" sz="1000" dirty="0"/>
                        <a:t>注文</a:t>
                      </a:r>
                      <a:r>
                        <a:rPr kumimoji="1" lang="en-US" altLang="ja-JP" sz="1000" dirty="0"/>
                        <a:t>ID</a:t>
                      </a:r>
                      <a:endParaRPr kumimoji="1" lang="ja-JP" altLang="en-US" sz="1000" dirty="0"/>
                    </a:p>
                  </a:txBody>
                  <a:tcPr/>
                </a:tc>
                <a:tc>
                  <a:txBody>
                    <a:bodyPr/>
                    <a:lstStyle/>
                    <a:p>
                      <a:pPr algn="ctr"/>
                      <a:r>
                        <a:rPr kumimoji="1" lang="ja-JP" altLang="en-US" sz="1000" dirty="0"/>
                        <a:t>商品名</a:t>
                      </a:r>
                    </a:p>
                  </a:txBody>
                  <a:tcPr/>
                </a:tc>
                <a:tc>
                  <a:txBody>
                    <a:bodyPr/>
                    <a:lstStyle/>
                    <a:p>
                      <a:pPr algn="ctr"/>
                      <a:r>
                        <a:rPr kumimoji="1" lang="ja-JP" altLang="en-US" sz="1000" dirty="0"/>
                        <a:t>単価</a:t>
                      </a:r>
                    </a:p>
                  </a:txBody>
                  <a:tcPr/>
                </a:tc>
                <a:tc>
                  <a:txBody>
                    <a:bodyPr/>
                    <a:lstStyle/>
                    <a:p>
                      <a:pPr algn="ctr"/>
                      <a:r>
                        <a:rPr kumimoji="1" lang="ja-JP" altLang="en-US" sz="1000" dirty="0"/>
                        <a:t>購入</a:t>
                      </a:r>
                    </a:p>
                  </a:txBody>
                  <a:tcPr/>
                </a:tc>
                <a:extLst>
                  <a:ext uri="{0D108BD9-81ED-4DB2-BD59-A6C34878D82A}">
                    <a16:rowId xmlns:a16="http://schemas.microsoft.com/office/drawing/2014/main" val="857472483"/>
                  </a:ext>
                </a:extLst>
              </a:tr>
              <a:tr h="227111">
                <a:tc>
                  <a:txBody>
                    <a:bodyPr/>
                    <a:lstStyle/>
                    <a:p>
                      <a:pPr algn="ctr"/>
                      <a:r>
                        <a:rPr kumimoji="1" lang="en-US" altLang="ja-JP" sz="1000" dirty="0">
                          <a:solidFill>
                            <a:schemeClr val="tx1">
                              <a:lumMod val="50000"/>
                              <a:lumOff val="50000"/>
                            </a:schemeClr>
                          </a:solidFill>
                        </a:rPr>
                        <a:t>1010</a:t>
                      </a:r>
                      <a:endParaRPr kumimoji="1" lang="ja-JP" altLang="en-US" sz="1000" dirty="0">
                        <a:solidFill>
                          <a:schemeClr val="tx1">
                            <a:lumMod val="50000"/>
                            <a:lumOff val="50000"/>
                          </a:schemeClr>
                        </a:solidFill>
                      </a:endParaRPr>
                    </a:p>
                  </a:txBody>
                  <a:tcPr/>
                </a:tc>
                <a:tc>
                  <a:txBody>
                    <a:bodyPr/>
                    <a:lstStyle/>
                    <a:p>
                      <a:r>
                        <a:rPr kumimoji="1" lang="ja-JP" altLang="en-US" sz="1050" dirty="0"/>
                        <a:t>みかん</a:t>
                      </a:r>
                    </a:p>
                  </a:txBody>
                  <a:tcPr/>
                </a:tc>
                <a:tc>
                  <a:txBody>
                    <a:bodyPr/>
                    <a:lstStyle/>
                    <a:p>
                      <a:pPr algn="ctr"/>
                      <a:r>
                        <a:rPr kumimoji="1" lang="en-US" altLang="ja-JP" sz="1000" b="1" dirty="0"/>
                        <a:t>50</a:t>
                      </a:r>
                      <a:endParaRPr kumimoji="1" lang="ja-JP" altLang="en-US" sz="1000" b="1" dirty="0"/>
                    </a:p>
                  </a:txBody>
                  <a:tcPr/>
                </a:tc>
                <a:tc>
                  <a:txBody>
                    <a:bodyPr/>
                    <a:lstStyle/>
                    <a:p>
                      <a:pPr algn="ctr"/>
                      <a:r>
                        <a:rPr kumimoji="1" lang="ja-JP" altLang="en-US" sz="1000" b="1" dirty="0">
                          <a:highlight>
                            <a:srgbClr val="808080"/>
                          </a:highlight>
                        </a:rPr>
                        <a:t> 購入 </a:t>
                      </a:r>
                    </a:p>
                  </a:txBody>
                  <a:tcPr/>
                </a:tc>
                <a:extLst>
                  <a:ext uri="{0D108BD9-81ED-4DB2-BD59-A6C34878D82A}">
                    <a16:rowId xmlns:a16="http://schemas.microsoft.com/office/drawing/2014/main" val="833400424"/>
                  </a:ext>
                </a:extLst>
              </a:tr>
              <a:tr h="227111">
                <a:tc>
                  <a:txBody>
                    <a:bodyPr/>
                    <a:lstStyle/>
                    <a:p>
                      <a:pPr algn="ctr"/>
                      <a:r>
                        <a:rPr kumimoji="1" lang="en-US" altLang="ja-JP" sz="1000" dirty="0">
                          <a:solidFill>
                            <a:schemeClr val="tx1">
                              <a:lumMod val="50000"/>
                              <a:lumOff val="50000"/>
                            </a:schemeClr>
                          </a:solidFill>
                        </a:rPr>
                        <a:t>1020</a:t>
                      </a:r>
                      <a:endParaRPr kumimoji="1" lang="ja-JP" altLang="en-US" sz="1000" dirty="0">
                        <a:solidFill>
                          <a:schemeClr val="tx1">
                            <a:lumMod val="50000"/>
                            <a:lumOff val="50000"/>
                          </a:schemeClr>
                        </a:solidFill>
                      </a:endParaRPr>
                    </a:p>
                  </a:txBody>
                  <a:tcPr/>
                </a:tc>
                <a:tc>
                  <a:txBody>
                    <a:bodyPr/>
                    <a:lstStyle/>
                    <a:p>
                      <a:r>
                        <a:rPr kumimoji="1" lang="ja-JP" altLang="en-US" sz="1050" dirty="0"/>
                        <a:t>りんご</a:t>
                      </a:r>
                    </a:p>
                  </a:txBody>
                  <a:tcPr/>
                </a:tc>
                <a:tc>
                  <a:txBody>
                    <a:bodyPr/>
                    <a:lstStyle/>
                    <a:p>
                      <a:pPr algn="ctr"/>
                      <a:r>
                        <a:rPr kumimoji="1" lang="en-US" altLang="ja-JP" sz="1000" b="1" dirty="0"/>
                        <a:t>100</a:t>
                      </a:r>
                    </a:p>
                  </a:txBody>
                  <a:tcPr/>
                </a:tc>
                <a:tc>
                  <a:txBody>
                    <a:bodyPr/>
                    <a:lstStyle/>
                    <a:p>
                      <a:pPr algn="ctr"/>
                      <a:r>
                        <a:rPr kumimoji="1" lang="ja-JP" altLang="en-US" sz="1000" b="1" dirty="0">
                          <a:highlight>
                            <a:srgbClr val="808080"/>
                          </a:highlight>
                        </a:rPr>
                        <a:t> 購入</a:t>
                      </a:r>
                      <a:endParaRPr kumimoji="1" lang="en-US" altLang="ja-JP" sz="1000" dirty="0"/>
                    </a:p>
                  </a:txBody>
                  <a:tcPr/>
                </a:tc>
                <a:extLst>
                  <a:ext uri="{0D108BD9-81ED-4DB2-BD59-A6C34878D82A}">
                    <a16:rowId xmlns:a16="http://schemas.microsoft.com/office/drawing/2014/main" val="1065091188"/>
                  </a:ext>
                </a:extLst>
              </a:tr>
              <a:tr h="227111">
                <a:tc>
                  <a:txBody>
                    <a:bodyPr/>
                    <a:lstStyle/>
                    <a:p>
                      <a:pPr algn="ctr"/>
                      <a:r>
                        <a:rPr kumimoji="1" lang="en-US" altLang="ja-JP" sz="1000" dirty="0">
                          <a:solidFill>
                            <a:schemeClr val="tx1">
                              <a:lumMod val="50000"/>
                              <a:lumOff val="50000"/>
                            </a:schemeClr>
                          </a:solidFill>
                        </a:rPr>
                        <a:t>1022</a:t>
                      </a:r>
                      <a:endParaRPr kumimoji="1" lang="ja-JP" altLang="en-US" sz="1000" dirty="0">
                        <a:solidFill>
                          <a:schemeClr val="tx1">
                            <a:lumMod val="50000"/>
                            <a:lumOff val="50000"/>
                          </a:schemeClr>
                        </a:solidFill>
                      </a:endParaRPr>
                    </a:p>
                  </a:txBody>
                  <a:tcPr/>
                </a:tc>
                <a:tc>
                  <a:txBody>
                    <a:bodyPr/>
                    <a:lstStyle/>
                    <a:p>
                      <a:r>
                        <a:rPr kumimoji="1" lang="ja-JP" altLang="en-US" sz="1050" dirty="0"/>
                        <a:t>パイナップル</a:t>
                      </a:r>
                    </a:p>
                  </a:txBody>
                  <a:tcPr/>
                </a:tc>
                <a:tc>
                  <a:txBody>
                    <a:bodyPr/>
                    <a:lstStyle/>
                    <a:p>
                      <a:pPr algn="ctr"/>
                      <a:r>
                        <a:rPr kumimoji="1" lang="en-US" altLang="ja-JP" sz="1000" b="1" dirty="0"/>
                        <a:t>1000</a:t>
                      </a:r>
                    </a:p>
                  </a:txBody>
                  <a:tcPr/>
                </a:tc>
                <a:tc>
                  <a:txBody>
                    <a:bodyPr/>
                    <a:lstStyle/>
                    <a:p>
                      <a:pPr algn="ctr"/>
                      <a:r>
                        <a:rPr kumimoji="1" lang="ja-JP" altLang="en-US" sz="1000" b="1" dirty="0">
                          <a:highlight>
                            <a:srgbClr val="808080"/>
                          </a:highlight>
                        </a:rPr>
                        <a:t> 購入</a:t>
                      </a:r>
                      <a:endParaRPr kumimoji="1" lang="en-US" altLang="ja-JP" sz="1000" dirty="0"/>
                    </a:p>
                  </a:txBody>
                  <a:tcPr/>
                </a:tc>
                <a:extLst>
                  <a:ext uri="{0D108BD9-81ED-4DB2-BD59-A6C34878D82A}">
                    <a16:rowId xmlns:a16="http://schemas.microsoft.com/office/drawing/2014/main" val="3237512430"/>
                  </a:ext>
                </a:extLst>
              </a:tr>
            </a:tbl>
          </a:graphicData>
        </a:graphic>
      </p:graphicFrame>
      <p:sp>
        <p:nvSpPr>
          <p:cNvPr id="13" name="テキスト ボックス 12">
            <a:extLst>
              <a:ext uri="{FF2B5EF4-FFF2-40B4-BE49-F238E27FC236}">
                <a16:creationId xmlns:a16="http://schemas.microsoft.com/office/drawing/2014/main" id="{F30648BB-40AA-490D-A853-C7F67F172CF7}"/>
              </a:ext>
            </a:extLst>
          </p:cNvPr>
          <p:cNvSpPr txBox="1"/>
          <p:nvPr/>
        </p:nvSpPr>
        <p:spPr>
          <a:xfrm>
            <a:off x="641032" y="3141582"/>
            <a:ext cx="2559368" cy="307777"/>
          </a:xfrm>
          <a:prstGeom prst="rect">
            <a:avLst/>
          </a:prstGeom>
          <a:noFill/>
        </p:spPr>
        <p:txBody>
          <a:bodyPr wrap="square" rtlCol="0">
            <a:spAutoFit/>
          </a:bodyPr>
          <a:lstStyle/>
          <a:p>
            <a:r>
              <a:rPr kumimoji="1" lang="ja-JP" altLang="en-US" sz="1400" b="1" dirty="0">
                <a:solidFill>
                  <a:srgbClr val="0070C0"/>
                </a:solidFill>
              </a:rPr>
              <a:t>商品一覧 </a:t>
            </a:r>
            <a:r>
              <a:rPr kumimoji="1" lang="en-US" altLang="ja-JP" sz="1400" b="1" dirty="0">
                <a:solidFill>
                  <a:srgbClr val="0070C0"/>
                </a:solidFill>
              </a:rPr>
              <a:t>HTML</a:t>
            </a:r>
            <a:r>
              <a:rPr kumimoji="1" lang="ja-JP" altLang="en-US" sz="1400" b="1" dirty="0">
                <a:solidFill>
                  <a:srgbClr val="0070C0"/>
                </a:solidFill>
              </a:rPr>
              <a:t>ファイル</a:t>
            </a:r>
          </a:p>
        </p:txBody>
      </p:sp>
      <p:sp>
        <p:nvSpPr>
          <p:cNvPr id="14" name="吹き出し: 角を丸めた四角形 13">
            <a:extLst>
              <a:ext uri="{FF2B5EF4-FFF2-40B4-BE49-F238E27FC236}">
                <a16:creationId xmlns:a16="http://schemas.microsoft.com/office/drawing/2014/main" id="{66B1F580-7FB2-4662-AB17-48EBA2AFD104}"/>
              </a:ext>
            </a:extLst>
          </p:cNvPr>
          <p:cNvSpPr/>
          <p:nvPr/>
        </p:nvSpPr>
        <p:spPr>
          <a:xfrm>
            <a:off x="6266911" y="5234763"/>
            <a:ext cx="2716948" cy="715338"/>
          </a:xfrm>
          <a:prstGeom prst="wedgeRoundRectCallout">
            <a:avLst>
              <a:gd name="adj1" fmla="val 9572"/>
              <a:gd name="adj2" fmla="val -8021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400" dirty="0">
                <a:solidFill>
                  <a:schemeClr val="tx1"/>
                </a:solidFill>
              </a:rPr>
              <a:t>HTML</a:t>
            </a:r>
            <a:r>
              <a:rPr kumimoji="1" lang="ja-JP" altLang="en-US" sz="1400" dirty="0">
                <a:solidFill>
                  <a:schemeClr val="tx1"/>
                </a:solidFill>
              </a:rPr>
              <a:t>と</a:t>
            </a:r>
            <a:r>
              <a:rPr kumimoji="1" lang="en-US" altLang="ja-JP" sz="1400" dirty="0">
                <a:solidFill>
                  <a:schemeClr val="tx1"/>
                </a:solidFill>
              </a:rPr>
              <a:t>PHP</a:t>
            </a:r>
            <a:r>
              <a:rPr kumimoji="1" lang="ja-JP" altLang="en-US" sz="1400" dirty="0">
                <a:solidFill>
                  <a:schemeClr val="tx1"/>
                </a:solidFill>
              </a:rPr>
              <a:t>プログラムが混在</a:t>
            </a:r>
            <a:endParaRPr kumimoji="1" lang="en-US" altLang="ja-JP" sz="1400" b="1" dirty="0">
              <a:solidFill>
                <a:srgbClr val="FF0000"/>
              </a:solidFill>
            </a:endParaRPr>
          </a:p>
        </p:txBody>
      </p:sp>
      <p:sp>
        <p:nvSpPr>
          <p:cNvPr id="18" name="テキスト ボックス 17">
            <a:extLst>
              <a:ext uri="{FF2B5EF4-FFF2-40B4-BE49-F238E27FC236}">
                <a16:creationId xmlns:a16="http://schemas.microsoft.com/office/drawing/2014/main" id="{A7C1EFF1-38BF-4770-8FA3-4A69E4318D4F}"/>
              </a:ext>
            </a:extLst>
          </p:cNvPr>
          <p:cNvSpPr txBox="1"/>
          <p:nvPr/>
        </p:nvSpPr>
        <p:spPr>
          <a:xfrm>
            <a:off x="6292656" y="1845348"/>
            <a:ext cx="2559368" cy="307777"/>
          </a:xfrm>
          <a:prstGeom prst="rect">
            <a:avLst/>
          </a:prstGeom>
          <a:noFill/>
        </p:spPr>
        <p:txBody>
          <a:bodyPr wrap="square" rtlCol="0">
            <a:spAutoFit/>
          </a:bodyPr>
          <a:lstStyle/>
          <a:p>
            <a:r>
              <a:rPr kumimoji="1" lang="en-US" altLang="ja-JP" sz="1400" b="1" dirty="0">
                <a:solidFill>
                  <a:srgbClr val="0070C0"/>
                </a:solidFill>
              </a:rPr>
              <a:t>$</a:t>
            </a:r>
            <a:r>
              <a:rPr kumimoji="1" lang="en-US" altLang="ja-JP" sz="1400" b="1" dirty="0" err="1">
                <a:solidFill>
                  <a:srgbClr val="0070C0"/>
                </a:solidFill>
              </a:rPr>
              <a:t>itemlist</a:t>
            </a:r>
            <a:endParaRPr kumimoji="1" lang="ja-JP" altLang="en-US" sz="1400" b="1" dirty="0">
              <a:solidFill>
                <a:srgbClr val="0070C0"/>
              </a:solidFill>
            </a:endParaRPr>
          </a:p>
        </p:txBody>
      </p:sp>
    </p:spTree>
    <p:extLst>
      <p:ext uri="{BB962C8B-B14F-4D97-AF65-F5344CB8AC3E}">
        <p14:creationId xmlns:p14="http://schemas.microsoft.com/office/powerpoint/2010/main" val="173200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0E60A614-4231-49E5-B5AC-CEAA224DD42B}"/>
              </a:ext>
            </a:extLst>
          </p:cNvPr>
          <p:cNvSpPr/>
          <p:nvPr/>
        </p:nvSpPr>
        <p:spPr>
          <a:xfrm>
            <a:off x="434340" y="1703071"/>
            <a:ext cx="3166146" cy="3320590"/>
          </a:xfrm>
          <a:prstGeom prst="roundRect">
            <a:avLst>
              <a:gd name="adj" fmla="val 6559"/>
            </a:avLst>
          </a:prstGeom>
          <a:noFill/>
          <a:ln w="571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四角形: 角を丸くする 22">
            <a:extLst>
              <a:ext uri="{FF2B5EF4-FFF2-40B4-BE49-F238E27FC236}">
                <a16:creationId xmlns:a16="http://schemas.microsoft.com/office/drawing/2014/main" id="{46117EA8-648C-4477-B8B7-365D342EFEB2}"/>
              </a:ext>
            </a:extLst>
          </p:cNvPr>
          <p:cNvSpPr/>
          <p:nvPr/>
        </p:nvSpPr>
        <p:spPr>
          <a:xfrm>
            <a:off x="4222067" y="2659479"/>
            <a:ext cx="4707080" cy="3293891"/>
          </a:xfrm>
          <a:prstGeom prst="roundRect">
            <a:avLst>
              <a:gd name="adj" fmla="val 6559"/>
            </a:avLst>
          </a:prstGeom>
          <a:noFill/>
          <a:ln w="571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6B22F9F-DA81-4C7D-AFAE-36097D9777CC}"/>
              </a:ext>
            </a:extLst>
          </p:cNvPr>
          <p:cNvSpPr>
            <a:spLocks noGrp="1"/>
          </p:cNvSpPr>
          <p:nvPr>
            <p:ph type="title"/>
          </p:nvPr>
        </p:nvSpPr>
        <p:spPr/>
        <p:txBody>
          <a:bodyPr>
            <a:normAutofit/>
          </a:bodyPr>
          <a:lstStyle/>
          <a:p>
            <a:r>
              <a:rPr kumimoji="1" lang="en-US" altLang="ja-JP" cap="none" dirty="0"/>
              <a:t>JavaScript</a:t>
            </a:r>
            <a:r>
              <a:rPr kumimoji="1" lang="ja-JP" altLang="en-US" cap="none" dirty="0"/>
              <a:t>によってページを生成</a:t>
            </a:r>
            <a:br>
              <a:rPr kumimoji="1" lang="en-US" altLang="ja-JP" cap="none" dirty="0"/>
            </a:br>
            <a:r>
              <a:rPr kumimoji="1" lang="en-US" altLang="ja-JP" cap="none" dirty="0"/>
              <a:t>				(</a:t>
            </a:r>
            <a:r>
              <a:rPr kumimoji="1" lang="ja-JP" altLang="en-US" cap="none" dirty="0"/>
              <a:t>最近のやり方</a:t>
            </a:r>
            <a:r>
              <a:rPr kumimoji="1" lang="en-US" altLang="ja-JP" cap="none" dirty="0"/>
              <a:t>)</a:t>
            </a:r>
            <a:endParaRPr kumimoji="1" lang="ja-JP" altLang="en-US" cap="none" dirty="0"/>
          </a:p>
        </p:txBody>
      </p:sp>
      <p:sp>
        <p:nvSpPr>
          <p:cNvPr id="3" name="コンテンツ プレースホルダー 2">
            <a:extLst>
              <a:ext uri="{FF2B5EF4-FFF2-40B4-BE49-F238E27FC236}">
                <a16:creationId xmlns:a16="http://schemas.microsoft.com/office/drawing/2014/main" id="{BB53E832-B0F2-4EF0-9A7E-2D2C0AB12DBA}"/>
              </a:ext>
            </a:extLst>
          </p:cNvPr>
          <p:cNvSpPr>
            <a:spLocks noGrp="1"/>
          </p:cNvSpPr>
          <p:nvPr>
            <p:ph idx="1"/>
          </p:nvPr>
        </p:nvSpPr>
        <p:spPr/>
        <p:txBody>
          <a:bodyPr/>
          <a:lstStyle/>
          <a:p>
            <a:endParaRPr kumimoji="1" lang="ja-JP" altLang="en-US" dirty="0"/>
          </a:p>
        </p:txBody>
      </p:sp>
      <p:sp>
        <p:nvSpPr>
          <p:cNvPr id="4" name="四角形: 角を丸くする 3">
            <a:extLst>
              <a:ext uri="{FF2B5EF4-FFF2-40B4-BE49-F238E27FC236}">
                <a16:creationId xmlns:a16="http://schemas.microsoft.com/office/drawing/2014/main" id="{FF84447C-7E27-48A3-92E2-65AE010B3922}"/>
              </a:ext>
            </a:extLst>
          </p:cNvPr>
          <p:cNvSpPr/>
          <p:nvPr/>
        </p:nvSpPr>
        <p:spPr>
          <a:xfrm>
            <a:off x="608460" y="3721427"/>
            <a:ext cx="2788191" cy="966198"/>
          </a:xfrm>
          <a:prstGeom prst="roundRect">
            <a:avLst>
              <a:gd name="adj" fmla="val 9749"/>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kumimoji="1" lang="en-US" altLang="ja-JP" dirty="0">
                <a:solidFill>
                  <a:schemeClr val="bg1"/>
                </a:solidFill>
              </a:rPr>
              <a:t>JSON</a:t>
            </a:r>
            <a:r>
              <a:rPr kumimoji="1" lang="ja-JP" altLang="en-US" dirty="0">
                <a:solidFill>
                  <a:schemeClr val="bg1"/>
                </a:solidFill>
              </a:rPr>
              <a:t>形式をもらって</a:t>
            </a:r>
            <a:br>
              <a:rPr kumimoji="1" lang="en-US" altLang="ja-JP" dirty="0">
                <a:solidFill>
                  <a:schemeClr val="bg1"/>
                </a:solidFill>
              </a:rPr>
            </a:br>
            <a:r>
              <a:rPr kumimoji="1" lang="en-US" altLang="ja-JP" dirty="0">
                <a:solidFill>
                  <a:schemeClr val="bg1"/>
                </a:solidFill>
              </a:rPr>
              <a:t>HTML</a:t>
            </a:r>
            <a:r>
              <a:rPr kumimoji="1" lang="ja-JP" altLang="en-US" dirty="0">
                <a:solidFill>
                  <a:schemeClr val="bg1"/>
                </a:solidFill>
              </a:rPr>
              <a:t>を生成</a:t>
            </a:r>
            <a:endParaRPr kumimoji="1" lang="en-US" altLang="ja-JP" dirty="0">
              <a:solidFill>
                <a:schemeClr val="bg1"/>
              </a:solidFill>
            </a:endParaRPr>
          </a:p>
          <a:p>
            <a:pPr marL="342900" indent="-342900">
              <a:buFont typeface="+mj-lt"/>
              <a:buAutoNum type="arabicPeriod"/>
            </a:pPr>
            <a:r>
              <a:rPr kumimoji="1" lang="ja-JP" altLang="en-US" dirty="0">
                <a:solidFill>
                  <a:schemeClr val="bg1"/>
                </a:solidFill>
              </a:rPr>
              <a:t>買い物結果を送信</a:t>
            </a:r>
            <a:endParaRPr kumimoji="1" lang="en-US" altLang="ja-JP" dirty="0">
              <a:solidFill>
                <a:schemeClr val="bg1"/>
              </a:solidFill>
            </a:endParaRPr>
          </a:p>
        </p:txBody>
      </p:sp>
      <p:graphicFrame>
        <p:nvGraphicFramePr>
          <p:cNvPr id="6" name="表 4">
            <a:extLst>
              <a:ext uri="{FF2B5EF4-FFF2-40B4-BE49-F238E27FC236}">
                <a16:creationId xmlns:a16="http://schemas.microsoft.com/office/drawing/2014/main" id="{CCA996CF-C2EF-4F69-8D79-BA26F01C42AE}"/>
              </a:ext>
            </a:extLst>
          </p:cNvPr>
          <p:cNvGraphicFramePr>
            <a:graphicFrameLocks/>
          </p:cNvGraphicFramePr>
          <p:nvPr>
            <p:extLst>
              <p:ext uri="{D42A27DB-BD31-4B8C-83A1-F6EECF244321}">
                <p14:modId xmlns:p14="http://schemas.microsoft.com/office/powerpoint/2010/main" val="724095611"/>
              </p:ext>
            </p:extLst>
          </p:nvPr>
        </p:nvGraphicFramePr>
        <p:xfrm>
          <a:off x="6269870" y="2741722"/>
          <a:ext cx="2347911" cy="975360"/>
        </p:xfrm>
        <a:graphic>
          <a:graphicData uri="http://schemas.openxmlformats.org/drawingml/2006/table">
            <a:tbl>
              <a:tblPr firstRow="1" bandRow="1">
                <a:tableStyleId>{5C22544A-7EE6-4342-B048-85BDC9FD1C3A}</a:tableStyleId>
              </a:tblPr>
              <a:tblGrid>
                <a:gridCol w="615897">
                  <a:extLst>
                    <a:ext uri="{9D8B030D-6E8A-4147-A177-3AD203B41FA5}">
                      <a16:colId xmlns:a16="http://schemas.microsoft.com/office/drawing/2014/main" val="1758932822"/>
                    </a:ext>
                  </a:extLst>
                </a:gridCol>
                <a:gridCol w="997660">
                  <a:extLst>
                    <a:ext uri="{9D8B030D-6E8A-4147-A177-3AD203B41FA5}">
                      <a16:colId xmlns:a16="http://schemas.microsoft.com/office/drawing/2014/main" val="3327243406"/>
                    </a:ext>
                  </a:extLst>
                </a:gridCol>
                <a:gridCol w="734354">
                  <a:extLst>
                    <a:ext uri="{9D8B030D-6E8A-4147-A177-3AD203B41FA5}">
                      <a16:colId xmlns:a16="http://schemas.microsoft.com/office/drawing/2014/main" val="4150199840"/>
                    </a:ext>
                  </a:extLst>
                </a:gridCol>
              </a:tblGrid>
              <a:tr h="227111">
                <a:tc>
                  <a:txBody>
                    <a:bodyPr/>
                    <a:lstStyle/>
                    <a:p>
                      <a:pPr algn="ctr"/>
                      <a:r>
                        <a:rPr kumimoji="1" lang="en-US" altLang="ja-JP" sz="1000" dirty="0"/>
                        <a:t>id</a:t>
                      </a:r>
                      <a:endParaRPr kumimoji="1" lang="ja-JP" altLang="en-US" sz="1000" dirty="0"/>
                    </a:p>
                  </a:txBody>
                  <a:tcPr/>
                </a:tc>
                <a:tc>
                  <a:txBody>
                    <a:bodyPr/>
                    <a:lstStyle/>
                    <a:p>
                      <a:pPr algn="ctr"/>
                      <a:r>
                        <a:rPr kumimoji="1" lang="en-US" altLang="ja-JP" sz="1000" dirty="0"/>
                        <a:t>name</a:t>
                      </a:r>
                      <a:endParaRPr kumimoji="1" lang="ja-JP" altLang="en-US" sz="1000" dirty="0"/>
                    </a:p>
                  </a:txBody>
                  <a:tcPr/>
                </a:tc>
                <a:tc>
                  <a:txBody>
                    <a:bodyPr/>
                    <a:lstStyle/>
                    <a:p>
                      <a:pPr algn="ctr"/>
                      <a:r>
                        <a:rPr kumimoji="1" lang="en-US" altLang="ja-JP" sz="1000" dirty="0"/>
                        <a:t>price</a:t>
                      </a:r>
                      <a:endParaRPr kumimoji="1" lang="ja-JP" altLang="en-US" sz="1000" dirty="0"/>
                    </a:p>
                  </a:txBody>
                  <a:tcPr/>
                </a:tc>
                <a:extLst>
                  <a:ext uri="{0D108BD9-81ED-4DB2-BD59-A6C34878D82A}">
                    <a16:rowId xmlns:a16="http://schemas.microsoft.com/office/drawing/2014/main" val="857472483"/>
                  </a:ext>
                </a:extLst>
              </a:tr>
              <a:tr h="227111">
                <a:tc>
                  <a:txBody>
                    <a:bodyPr/>
                    <a:lstStyle/>
                    <a:p>
                      <a:pPr algn="ctr"/>
                      <a:r>
                        <a:rPr kumimoji="1" lang="en-US" altLang="ja-JP" sz="1000" dirty="0"/>
                        <a:t>1010</a:t>
                      </a:r>
                      <a:endParaRPr kumimoji="1" lang="ja-JP" altLang="en-US" sz="1000" dirty="0"/>
                    </a:p>
                  </a:txBody>
                  <a:tcPr/>
                </a:tc>
                <a:tc>
                  <a:txBody>
                    <a:bodyPr/>
                    <a:lstStyle/>
                    <a:p>
                      <a:r>
                        <a:rPr kumimoji="1" lang="ja-JP" altLang="en-US" sz="1000" dirty="0"/>
                        <a:t>みかん</a:t>
                      </a:r>
                    </a:p>
                  </a:txBody>
                  <a:tcPr/>
                </a:tc>
                <a:tc>
                  <a:txBody>
                    <a:bodyPr/>
                    <a:lstStyle/>
                    <a:p>
                      <a:pPr algn="ctr"/>
                      <a:r>
                        <a:rPr kumimoji="1" lang="en-US" altLang="ja-JP" sz="1000" dirty="0"/>
                        <a:t>50</a:t>
                      </a:r>
                      <a:endParaRPr kumimoji="1" lang="ja-JP" altLang="en-US" sz="1000" dirty="0"/>
                    </a:p>
                  </a:txBody>
                  <a:tcPr/>
                </a:tc>
                <a:extLst>
                  <a:ext uri="{0D108BD9-81ED-4DB2-BD59-A6C34878D82A}">
                    <a16:rowId xmlns:a16="http://schemas.microsoft.com/office/drawing/2014/main" val="833400424"/>
                  </a:ext>
                </a:extLst>
              </a:tr>
              <a:tr h="227111">
                <a:tc>
                  <a:txBody>
                    <a:bodyPr/>
                    <a:lstStyle/>
                    <a:p>
                      <a:pPr algn="ctr"/>
                      <a:r>
                        <a:rPr kumimoji="1" lang="en-US" altLang="ja-JP" sz="1000" dirty="0"/>
                        <a:t>1020</a:t>
                      </a:r>
                      <a:endParaRPr kumimoji="1" lang="ja-JP" altLang="en-US" sz="1000" dirty="0"/>
                    </a:p>
                  </a:txBody>
                  <a:tcPr/>
                </a:tc>
                <a:tc>
                  <a:txBody>
                    <a:bodyPr/>
                    <a:lstStyle/>
                    <a:p>
                      <a:r>
                        <a:rPr kumimoji="1" lang="ja-JP" altLang="en-US" sz="1000" dirty="0"/>
                        <a:t>りんご</a:t>
                      </a:r>
                    </a:p>
                  </a:txBody>
                  <a:tcPr/>
                </a:tc>
                <a:tc>
                  <a:txBody>
                    <a:bodyPr/>
                    <a:lstStyle/>
                    <a:p>
                      <a:pPr algn="ctr"/>
                      <a:r>
                        <a:rPr kumimoji="1" lang="en-US" altLang="ja-JP" sz="1000" dirty="0"/>
                        <a:t>100</a:t>
                      </a:r>
                    </a:p>
                  </a:txBody>
                  <a:tcPr/>
                </a:tc>
                <a:extLst>
                  <a:ext uri="{0D108BD9-81ED-4DB2-BD59-A6C34878D82A}">
                    <a16:rowId xmlns:a16="http://schemas.microsoft.com/office/drawing/2014/main" val="1065091188"/>
                  </a:ext>
                </a:extLst>
              </a:tr>
              <a:tr h="227111">
                <a:tc>
                  <a:txBody>
                    <a:bodyPr/>
                    <a:lstStyle/>
                    <a:p>
                      <a:pPr algn="ctr"/>
                      <a:r>
                        <a:rPr kumimoji="1" lang="en-US" altLang="ja-JP" sz="1000" dirty="0"/>
                        <a:t>1022</a:t>
                      </a:r>
                      <a:endParaRPr kumimoji="1" lang="ja-JP" altLang="en-US" sz="1000" dirty="0"/>
                    </a:p>
                  </a:txBody>
                  <a:tcPr/>
                </a:tc>
                <a:tc>
                  <a:txBody>
                    <a:bodyPr/>
                    <a:lstStyle/>
                    <a:p>
                      <a:r>
                        <a:rPr kumimoji="1" lang="ja-JP" altLang="en-US" sz="1000" dirty="0"/>
                        <a:t>パイナップル</a:t>
                      </a:r>
                    </a:p>
                  </a:txBody>
                  <a:tcPr/>
                </a:tc>
                <a:tc>
                  <a:txBody>
                    <a:bodyPr/>
                    <a:lstStyle/>
                    <a:p>
                      <a:pPr algn="ctr"/>
                      <a:r>
                        <a:rPr kumimoji="1" lang="en-US" altLang="ja-JP" sz="1000" dirty="0"/>
                        <a:t>1000</a:t>
                      </a:r>
                    </a:p>
                  </a:txBody>
                  <a:tcPr/>
                </a:tc>
                <a:extLst>
                  <a:ext uri="{0D108BD9-81ED-4DB2-BD59-A6C34878D82A}">
                    <a16:rowId xmlns:a16="http://schemas.microsoft.com/office/drawing/2014/main" val="3237512430"/>
                  </a:ext>
                </a:extLst>
              </a:tr>
            </a:tbl>
          </a:graphicData>
        </a:graphic>
      </p:graphicFrame>
      <p:sp>
        <p:nvSpPr>
          <p:cNvPr id="7" name="四角形: 角を丸くする 6">
            <a:extLst>
              <a:ext uri="{FF2B5EF4-FFF2-40B4-BE49-F238E27FC236}">
                <a16:creationId xmlns:a16="http://schemas.microsoft.com/office/drawing/2014/main" id="{70381B59-ABC1-4CCD-9164-49CD638A0F48}"/>
              </a:ext>
            </a:extLst>
          </p:cNvPr>
          <p:cNvSpPr/>
          <p:nvPr/>
        </p:nvSpPr>
        <p:spPr>
          <a:xfrm>
            <a:off x="4590996" y="3846066"/>
            <a:ext cx="1569028" cy="643746"/>
          </a:xfrm>
          <a:prstGeom prst="roundRect">
            <a:avLst>
              <a:gd name="adj" fmla="val 97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データ送信</a:t>
            </a:r>
            <a:br>
              <a:rPr kumimoji="1" lang="en-US" altLang="ja-JP" dirty="0"/>
            </a:br>
            <a:r>
              <a:rPr kumimoji="1" lang="en-US" altLang="ja-JP" dirty="0"/>
              <a:t>JSON</a:t>
            </a:r>
            <a:r>
              <a:rPr kumimoji="1" lang="ja-JP" altLang="en-US" dirty="0"/>
              <a:t>形式</a:t>
            </a:r>
            <a:endParaRPr kumimoji="1" lang="en-US" altLang="ja-JP" dirty="0"/>
          </a:p>
        </p:txBody>
      </p:sp>
      <p:sp>
        <p:nvSpPr>
          <p:cNvPr id="10" name="フローチャート: 磁気ディスク 9">
            <a:extLst>
              <a:ext uri="{FF2B5EF4-FFF2-40B4-BE49-F238E27FC236}">
                <a16:creationId xmlns:a16="http://schemas.microsoft.com/office/drawing/2014/main" id="{42937007-A8E1-45E8-9064-06B6F2BBF1EE}"/>
              </a:ext>
            </a:extLst>
          </p:cNvPr>
          <p:cNvSpPr/>
          <p:nvPr/>
        </p:nvSpPr>
        <p:spPr>
          <a:xfrm>
            <a:off x="4590996" y="2828895"/>
            <a:ext cx="1569027" cy="90844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t>商品データベース</a:t>
            </a:r>
          </a:p>
        </p:txBody>
      </p:sp>
      <p:sp>
        <p:nvSpPr>
          <p:cNvPr id="11" name="矢印: 下 10">
            <a:extLst>
              <a:ext uri="{FF2B5EF4-FFF2-40B4-BE49-F238E27FC236}">
                <a16:creationId xmlns:a16="http://schemas.microsoft.com/office/drawing/2014/main" id="{92689275-33AD-4F41-84D3-A882E73BEF72}"/>
              </a:ext>
            </a:extLst>
          </p:cNvPr>
          <p:cNvSpPr/>
          <p:nvPr/>
        </p:nvSpPr>
        <p:spPr>
          <a:xfrm rot="3524656">
            <a:off x="3740822" y="2224693"/>
            <a:ext cx="404314" cy="1196247"/>
          </a:xfrm>
          <a:prstGeom prst="downArrow">
            <a:avLst>
              <a:gd name="adj1" fmla="val 50000"/>
              <a:gd name="adj2" fmla="val 570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aphicFrame>
        <p:nvGraphicFramePr>
          <p:cNvPr id="12" name="表 4">
            <a:extLst>
              <a:ext uri="{FF2B5EF4-FFF2-40B4-BE49-F238E27FC236}">
                <a16:creationId xmlns:a16="http://schemas.microsoft.com/office/drawing/2014/main" id="{55ADE029-68FA-4FE9-B8B5-BFFC9BA7A99B}"/>
              </a:ext>
            </a:extLst>
          </p:cNvPr>
          <p:cNvGraphicFramePr>
            <a:graphicFrameLocks/>
          </p:cNvGraphicFramePr>
          <p:nvPr>
            <p:extLst>
              <p:ext uri="{D42A27DB-BD31-4B8C-83A1-F6EECF244321}">
                <p14:modId xmlns:p14="http://schemas.microsoft.com/office/powerpoint/2010/main" val="3404753027"/>
              </p:ext>
            </p:extLst>
          </p:nvPr>
        </p:nvGraphicFramePr>
        <p:xfrm>
          <a:off x="529177" y="2213194"/>
          <a:ext cx="2868441" cy="1242060"/>
        </p:xfrm>
        <a:graphic>
          <a:graphicData uri="http://schemas.openxmlformats.org/drawingml/2006/table">
            <a:tbl>
              <a:tblPr firstRow="1" bandRow="1">
                <a:tableStyleId>{93296810-A885-4BE3-A3E7-6D5BEEA58F35}</a:tableStyleId>
              </a:tblPr>
              <a:tblGrid>
                <a:gridCol w="693269">
                  <a:extLst>
                    <a:ext uri="{9D8B030D-6E8A-4147-A177-3AD203B41FA5}">
                      <a16:colId xmlns:a16="http://schemas.microsoft.com/office/drawing/2014/main" val="1758932822"/>
                    </a:ext>
                  </a:extLst>
                </a:gridCol>
                <a:gridCol w="1125090">
                  <a:extLst>
                    <a:ext uri="{9D8B030D-6E8A-4147-A177-3AD203B41FA5}">
                      <a16:colId xmlns:a16="http://schemas.microsoft.com/office/drawing/2014/main" val="3327243406"/>
                    </a:ext>
                  </a:extLst>
                </a:gridCol>
                <a:gridCol w="525041">
                  <a:extLst>
                    <a:ext uri="{9D8B030D-6E8A-4147-A177-3AD203B41FA5}">
                      <a16:colId xmlns:a16="http://schemas.microsoft.com/office/drawing/2014/main" val="4150199840"/>
                    </a:ext>
                  </a:extLst>
                </a:gridCol>
                <a:gridCol w="525041">
                  <a:extLst>
                    <a:ext uri="{9D8B030D-6E8A-4147-A177-3AD203B41FA5}">
                      <a16:colId xmlns:a16="http://schemas.microsoft.com/office/drawing/2014/main" val="1212840008"/>
                    </a:ext>
                  </a:extLst>
                </a:gridCol>
              </a:tblGrid>
              <a:tr h="227111">
                <a:tc>
                  <a:txBody>
                    <a:bodyPr/>
                    <a:lstStyle/>
                    <a:p>
                      <a:pPr algn="ctr"/>
                      <a:r>
                        <a:rPr kumimoji="1" lang="ja-JP" altLang="en-US" sz="1000" dirty="0"/>
                        <a:t>注文</a:t>
                      </a:r>
                      <a:r>
                        <a:rPr kumimoji="1" lang="en-US" altLang="ja-JP" sz="1000" dirty="0"/>
                        <a:t>ID</a:t>
                      </a:r>
                      <a:endParaRPr kumimoji="1" lang="ja-JP" altLang="en-US" sz="1000" dirty="0"/>
                    </a:p>
                  </a:txBody>
                  <a:tcPr/>
                </a:tc>
                <a:tc>
                  <a:txBody>
                    <a:bodyPr/>
                    <a:lstStyle/>
                    <a:p>
                      <a:pPr algn="ctr"/>
                      <a:r>
                        <a:rPr kumimoji="1" lang="ja-JP" altLang="en-US" sz="1000" dirty="0"/>
                        <a:t>商品名</a:t>
                      </a:r>
                    </a:p>
                  </a:txBody>
                  <a:tcPr/>
                </a:tc>
                <a:tc>
                  <a:txBody>
                    <a:bodyPr/>
                    <a:lstStyle/>
                    <a:p>
                      <a:pPr algn="ctr"/>
                      <a:r>
                        <a:rPr kumimoji="1" lang="ja-JP" altLang="en-US" sz="1000" dirty="0"/>
                        <a:t>単価</a:t>
                      </a:r>
                    </a:p>
                  </a:txBody>
                  <a:tcPr/>
                </a:tc>
                <a:tc>
                  <a:txBody>
                    <a:bodyPr/>
                    <a:lstStyle/>
                    <a:p>
                      <a:pPr algn="ctr"/>
                      <a:r>
                        <a:rPr kumimoji="1" lang="ja-JP" altLang="en-US" sz="1000" dirty="0"/>
                        <a:t>個数</a:t>
                      </a:r>
                    </a:p>
                  </a:txBody>
                  <a:tcPr/>
                </a:tc>
                <a:extLst>
                  <a:ext uri="{0D108BD9-81ED-4DB2-BD59-A6C34878D82A}">
                    <a16:rowId xmlns:a16="http://schemas.microsoft.com/office/drawing/2014/main" val="857472483"/>
                  </a:ext>
                </a:extLst>
              </a:tr>
              <a:tr h="227111">
                <a:tc>
                  <a:txBody>
                    <a:bodyPr/>
                    <a:lstStyle/>
                    <a:p>
                      <a:pPr algn="ctr"/>
                      <a:r>
                        <a:rPr kumimoji="1" lang="en-US" altLang="ja-JP" sz="1000" dirty="0">
                          <a:solidFill>
                            <a:schemeClr val="tx1">
                              <a:lumMod val="50000"/>
                              <a:lumOff val="50000"/>
                            </a:schemeClr>
                          </a:solidFill>
                        </a:rPr>
                        <a:t>1010</a:t>
                      </a:r>
                      <a:endParaRPr kumimoji="1" lang="ja-JP" altLang="en-US" sz="1000" dirty="0">
                        <a:solidFill>
                          <a:schemeClr val="tx1">
                            <a:lumMod val="50000"/>
                            <a:lumOff val="50000"/>
                          </a:schemeClr>
                        </a:solidFill>
                      </a:endParaRPr>
                    </a:p>
                  </a:txBody>
                  <a:tcPr/>
                </a:tc>
                <a:tc>
                  <a:txBody>
                    <a:bodyPr/>
                    <a:lstStyle/>
                    <a:p>
                      <a:r>
                        <a:rPr kumimoji="1" lang="ja-JP" altLang="en-US" sz="1050" dirty="0"/>
                        <a:t>みかん</a:t>
                      </a:r>
                    </a:p>
                  </a:txBody>
                  <a:tcPr/>
                </a:tc>
                <a:tc>
                  <a:txBody>
                    <a:bodyPr/>
                    <a:lstStyle/>
                    <a:p>
                      <a:pPr algn="ctr"/>
                      <a:r>
                        <a:rPr kumimoji="1" lang="en-US" altLang="ja-JP" sz="1000" b="1" dirty="0"/>
                        <a:t>50</a:t>
                      </a:r>
                      <a:endParaRPr kumimoji="1" lang="ja-JP" altLang="en-US" sz="1000" b="1" dirty="0"/>
                    </a:p>
                  </a:txBody>
                  <a:tcPr/>
                </a:tc>
                <a:tc>
                  <a:txBody>
                    <a:bodyPr/>
                    <a:lstStyle/>
                    <a:p>
                      <a:pPr algn="ctr"/>
                      <a:r>
                        <a:rPr kumimoji="1" lang="en-US" altLang="ja-JP" sz="1000" b="1" dirty="0">
                          <a:highlight>
                            <a:srgbClr val="FFFF9F"/>
                          </a:highlight>
                        </a:rPr>
                        <a:t> 5 </a:t>
                      </a:r>
                      <a:r>
                        <a:rPr kumimoji="1" lang="ja-JP" altLang="en-US" sz="1000" b="1" dirty="0"/>
                        <a:t>個</a:t>
                      </a:r>
                    </a:p>
                  </a:txBody>
                  <a:tcPr/>
                </a:tc>
                <a:extLst>
                  <a:ext uri="{0D108BD9-81ED-4DB2-BD59-A6C34878D82A}">
                    <a16:rowId xmlns:a16="http://schemas.microsoft.com/office/drawing/2014/main" val="833400424"/>
                  </a:ext>
                </a:extLst>
              </a:tr>
              <a:tr h="227111">
                <a:tc>
                  <a:txBody>
                    <a:bodyPr/>
                    <a:lstStyle/>
                    <a:p>
                      <a:pPr algn="ctr"/>
                      <a:r>
                        <a:rPr kumimoji="1" lang="en-US" altLang="ja-JP" sz="1000" dirty="0">
                          <a:solidFill>
                            <a:schemeClr val="tx1">
                              <a:lumMod val="50000"/>
                              <a:lumOff val="50000"/>
                            </a:schemeClr>
                          </a:solidFill>
                        </a:rPr>
                        <a:t>1020</a:t>
                      </a:r>
                      <a:endParaRPr kumimoji="1" lang="ja-JP" altLang="en-US" sz="1000" dirty="0">
                        <a:solidFill>
                          <a:schemeClr val="tx1">
                            <a:lumMod val="50000"/>
                            <a:lumOff val="50000"/>
                          </a:schemeClr>
                        </a:solidFill>
                      </a:endParaRPr>
                    </a:p>
                  </a:txBody>
                  <a:tcPr/>
                </a:tc>
                <a:tc>
                  <a:txBody>
                    <a:bodyPr/>
                    <a:lstStyle/>
                    <a:p>
                      <a:r>
                        <a:rPr kumimoji="1" lang="ja-JP" altLang="en-US" sz="1050" dirty="0"/>
                        <a:t>りんご</a:t>
                      </a:r>
                    </a:p>
                  </a:txBody>
                  <a:tcPr/>
                </a:tc>
                <a:tc>
                  <a:txBody>
                    <a:bodyPr/>
                    <a:lstStyle/>
                    <a:p>
                      <a:pPr algn="ctr"/>
                      <a:r>
                        <a:rPr kumimoji="1" lang="en-US" altLang="ja-JP" sz="1000" b="1" dirty="0"/>
                        <a:t>100</a:t>
                      </a:r>
                    </a:p>
                  </a:txBody>
                  <a:tcPr/>
                </a:tc>
                <a:tc>
                  <a:txBody>
                    <a:bodyPr/>
                    <a:lstStyle/>
                    <a:p>
                      <a:pPr algn="ctr"/>
                      <a:r>
                        <a:rPr kumimoji="1" lang="en-US" altLang="ja-JP" sz="1000" b="1" dirty="0">
                          <a:highlight>
                            <a:srgbClr val="FFFF9F"/>
                          </a:highlight>
                        </a:rPr>
                        <a:t> 2 </a:t>
                      </a:r>
                      <a:r>
                        <a:rPr kumimoji="1" lang="ja-JP" altLang="en-US" sz="1000" b="1" dirty="0"/>
                        <a:t>個</a:t>
                      </a:r>
                      <a:endParaRPr kumimoji="1" lang="en-US" altLang="ja-JP" sz="1000" b="1" dirty="0"/>
                    </a:p>
                  </a:txBody>
                  <a:tcPr/>
                </a:tc>
                <a:extLst>
                  <a:ext uri="{0D108BD9-81ED-4DB2-BD59-A6C34878D82A}">
                    <a16:rowId xmlns:a16="http://schemas.microsoft.com/office/drawing/2014/main" val="1065091188"/>
                  </a:ext>
                </a:extLst>
              </a:tr>
              <a:tr h="227111">
                <a:tc>
                  <a:txBody>
                    <a:bodyPr/>
                    <a:lstStyle/>
                    <a:p>
                      <a:pPr algn="ctr"/>
                      <a:r>
                        <a:rPr kumimoji="1" lang="en-US" altLang="ja-JP" sz="1000" dirty="0">
                          <a:solidFill>
                            <a:schemeClr val="tx1">
                              <a:lumMod val="50000"/>
                              <a:lumOff val="50000"/>
                            </a:schemeClr>
                          </a:solidFill>
                        </a:rPr>
                        <a:t>1022</a:t>
                      </a:r>
                      <a:endParaRPr kumimoji="1" lang="ja-JP" altLang="en-US" sz="1000" dirty="0">
                        <a:solidFill>
                          <a:schemeClr val="tx1">
                            <a:lumMod val="50000"/>
                            <a:lumOff val="50000"/>
                          </a:schemeClr>
                        </a:solidFill>
                      </a:endParaRPr>
                    </a:p>
                  </a:txBody>
                  <a:tcPr/>
                </a:tc>
                <a:tc>
                  <a:txBody>
                    <a:bodyPr/>
                    <a:lstStyle/>
                    <a:p>
                      <a:r>
                        <a:rPr kumimoji="1" lang="ja-JP" altLang="en-US" sz="1050" dirty="0"/>
                        <a:t>パイナップル</a:t>
                      </a:r>
                    </a:p>
                  </a:txBody>
                  <a:tcPr/>
                </a:tc>
                <a:tc>
                  <a:txBody>
                    <a:bodyPr/>
                    <a:lstStyle/>
                    <a:p>
                      <a:pPr algn="ctr"/>
                      <a:r>
                        <a:rPr kumimoji="1" lang="en-US" altLang="ja-JP" sz="1000" b="1" dirty="0"/>
                        <a:t>1000</a:t>
                      </a:r>
                    </a:p>
                  </a:txBody>
                  <a:tcPr/>
                </a:tc>
                <a:tc>
                  <a:txBody>
                    <a:bodyPr/>
                    <a:lstStyle/>
                    <a:p>
                      <a:pPr algn="ctr"/>
                      <a:r>
                        <a:rPr kumimoji="1" lang="en-US" altLang="ja-JP" sz="1000" b="1" dirty="0">
                          <a:highlight>
                            <a:srgbClr val="FFFF9F"/>
                          </a:highlight>
                        </a:rPr>
                        <a:t> 1 </a:t>
                      </a:r>
                      <a:r>
                        <a:rPr kumimoji="1" lang="ja-JP" altLang="en-US" sz="1000" b="1" dirty="0"/>
                        <a:t>個</a:t>
                      </a:r>
                      <a:endParaRPr kumimoji="1" lang="en-US" altLang="ja-JP" sz="1000" b="1" dirty="0"/>
                    </a:p>
                  </a:txBody>
                  <a:tcPr/>
                </a:tc>
                <a:extLst>
                  <a:ext uri="{0D108BD9-81ED-4DB2-BD59-A6C34878D82A}">
                    <a16:rowId xmlns:a16="http://schemas.microsoft.com/office/drawing/2014/main" val="3237512430"/>
                  </a:ext>
                </a:extLst>
              </a:tr>
              <a:tr h="168678">
                <a:tc gridSpan="4">
                  <a:txBody>
                    <a:bodyPr/>
                    <a:lstStyle/>
                    <a:p>
                      <a:pPr algn="r"/>
                      <a:r>
                        <a:rPr kumimoji="1" lang="ja-JP" altLang="en-US" sz="1000" b="1" dirty="0">
                          <a:solidFill>
                            <a:schemeClr val="tx1"/>
                          </a:solidFill>
                        </a:rPr>
                        <a:t>合計 </a:t>
                      </a:r>
                      <a:r>
                        <a:rPr kumimoji="1" lang="en-US" altLang="ja-JP" sz="1000" b="1" dirty="0">
                          <a:solidFill>
                            <a:schemeClr val="tx1"/>
                          </a:solidFill>
                        </a:rPr>
                        <a:t>1450 </a:t>
                      </a:r>
                      <a:r>
                        <a:rPr kumimoji="1" lang="ja-JP" altLang="en-US" sz="1000" b="1" dirty="0">
                          <a:solidFill>
                            <a:schemeClr val="tx1"/>
                          </a:solidFill>
                        </a:rPr>
                        <a:t>円</a:t>
                      </a:r>
                    </a:p>
                  </a:txBody>
                  <a:tcPr/>
                </a:tc>
                <a:tc hMerge="1">
                  <a:txBody>
                    <a:bodyPr/>
                    <a:lstStyle/>
                    <a:p>
                      <a:endParaRPr kumimoji="1" lang="ja-JP" altLang="en-US" sz="1050" dirty="0"/>
                    </a:p>
                  </a:txBody>
                  <a:tcPr/>
                </a:tc>
                <a:tc hMerge="1">
                  <a:txBody>
                    <a:bodyPr/>
                    <a:lstStyle/>
                    <a:p>
                      <a:pPr algn="ctr"/>
                      <a:endParaRPr kumimoji="1" lang="en-US" altLang="ja-JP" sz="1000" b="1" dirty="0"/>
                    </a:p>
                  </a:txBody>
                  <a:tcPr/>
                </a:tc>
                <a:tc hMerge="1">
                  <a:txBody>
                    <a:bodyPr/>
                    <a:lstStyle/>
                    <a:p>
                      <a:pPr algn="ctr"/>
                      <a:endParaRPr kumimoji="1" lang="en-US" altLang="ja-JP" sz="1000" b="1" dirty="0"/>
                    </a:p>
                  </a:txBody>
                  <a:tcPr/>
                </a:tc>
                <a:extLst>
                  <a:ext uri="{0D108BD9-81ED-4DB2-BD59-A6C34878D82A}">
                    <a16:rowId xmlns:a16="http://schemas.microsoft.com/office/drawing/2014/main" val="3938745229"/>
                  </a:ext>
                </a:extLst>
              </a:tr>
            </a:tbl>
          </a:graphicData>
        </a:graphic>
      </p:graphicFrame>
      <p:sp>
        <p:nvSpPr>
          <p:cNvPr id="13" name="テキスト ボックス 12">
            <a:extLst>
              <a:ext uri="{FF2B5EF4-FFF2-40B4-BE49-F238E27FC236}">
                <a16:creationId xmlns:a16="http://schemas.microsoft.com/office/drawing/2014/main" id="{F30648BB-40AA-490D-A853-C7F67F172CF7}"/>
              </a:ext>
            </a:extLst>
          </p:cNvPr>
          <p:cNvSpPr txBox="1"/>
          <p:nvPr/>
        </p:nvSpPr>
        <p:spPr>
          <a:xfrm>
            <a:off x="529178" y="1845188"/>
            <a:ext cx="2559368" cy="307777"/>
          </a:xfrm>
          <a:prstGeom prst="rect">
            <a:avLst/>
          </a:prstGeom>
          <a:noFill/>
        </p:spPr>
        <p:txBody>
          <a:bodyPr wrap="square" rtlCol="0">
            <a:spAutoFit/>
          </a:bodyPr>
          <a:lstStyle/>
          <a:p>
            <a:r>
              <a:rPr kumimoji="1" lang="ja-JP" altLang="en-US" sz="1400" b="1" dirty="0">
                <a:solidFill>
                  <a:srgbClr val="0070C0"/>
                </a:solidFill>
              </a:rPr>
              <a:t>商品一覧 </a:t>
            </a:r>
            <a:r>
              <a:rPr kumimoji="1" lang="en-US" altLang="ja-JP" sz="1400" b="1" dirty="0">
                <a:solidFill>
                  <a:srgbClr val="0070C0"/>
                </a:solidFill>
              </a:rPr>
              <a:t>HTML</a:t>
            </a:r>
            <a:r>
              <a:rPr kumimoji="1" lang="ja-JP" altLang="en-US" sz="1400" b="1" dirty="0">
                <a:solidFill>
                  <a:srgbClr val="0070C0"/>
                </a:solidFill>
              </a:rPr>
              <a:t>ファイル</a:t>
            </a:r>
          </a:p>
        </p:txBody>
      </p:sp>
      <p:sp>
        <p:nvSpPr>
          <p:cNvPr id="15" name="四角形: 角を丸くする 14">
            <a:extLst>
              <a:ext uri="{FF2B5EF4-FFF2-40B4-BE49-F238E27FC236}">
                <a16:creationId xmlns:a16="http://schemas.microsoft.com/office/drawing/2014/main" id="{601537AF-A463-47E3-8F93-E4776A995D57}"/>
              </a:ext>
            </a:extLst>
          </p:cNvPr>
          <p:cNvSpPr/>
          <p:nvPr/>
        </p:nvSpPr>
        <p:spPr>
          <a:xfrm>
            <a:off x="4582119" y="5036038"/>
            <a:ext cx="1569028" cy="643746"/>
          </a:xfrm>
          <a:prstGeom prst="roundRect">
            <a:avLst>
              <a:gd name="adj" fmla="val 97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データ受信</a:t>
            </a:r>
            <a:br>
              <a:rPr kumimoji="1" lang="en-US" altLang="ja-JP" dirty="0"/>
            </a:br>
            <a:r>
              <a:rPr kumimoji="1" lang="en-US" altLang="ja-JP" dirty="0"/>
              <a:t>JSON</a:t>
            </a:r>
            <a:r>
              <a:rPr kumimoji="1" lang="ja-JP" altLang="en-US" dirty="0"/>
              <a:t>形式</a:t>
            </a:r>
            <a:endParaRPr kumimoji="1" lang="en-US" altLang="ja-JP" dirty="0"/>
          </a:p>
        </p:txBody>
      </p:sp>
      <p:sp>
        <p:nvSpPr>
          <p:cNvPr id="16" name="矢印: 下 15">
            <a:extLst>
              <a:ext uri="{FF2B5EF4-FFF2-40B4-BE49-F238E27FC236}">
                <a16:creationId xmlns:a16="http://schemas.microsoft.com/office/drawing/2014/main" id="{568A3DE2-1093-4BED-B1EE-7548E4165ADA}"/>
              </a:ext>
            </a:extLst>
          </p:cNvPr>
          <p:cNvSpPr/>
          <p:nvPr/>
        </p:nvSpPr>
        <p:spPr>
          <a:xfrm rot="17321528">
            <a:off x="3831571" y="4780488"/>
            <a:ext cx="404314" cy="701289"/>
          </a:xfrm>
          <a:prstGeom prst="downArrow">
            <a:avLst>
              <a:gd name="adj1" fmla="val 50000"/>
              <a:gd name="adj2" fmla="val 570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aphicFrame>
        <p:nvGraphicFramePr>
          <p:cNvPr id="17" name="表 4">
            <a:extLst>
              <a:ext uri="{FF2B5EF4-FFF2-40B4-BE49-F238E27FC236}">
                <a16:creationId xmlns:a16="http://schemas.microsoft.com/office/drawing/2014/main" id="{54299A10-C30E-4040-8479-02F2DD823137}"/>
              </a:ext>
            </a:extLst>
          </p:cNvPr>
          <p:cNvGraphicFramePr>
            <a:graphicFrameLocks/>
          </p:cNvGraphicFramePr>
          <p:nvPr>
            <p:extLst>
              <p:ext uri="{D42A27DB-BD31-4B8C-83A1-F6EECF244321}">
                <p14:modId xmlns:p14="http://schemas.microsoft.com/office/powerpoint/2010/main" val="2902546453"/>
              </p:ext>
            </p:extLst>
          </p:nvPr>
        </p:nvGraphicFramePr>
        <p:xfrm>
          <a:off x="6480349" y="4734178"/>
          <a:ext cx="1250162" cy="975360"/>
        </p:xfrm>
        <a:graphic>
          <a:graphicData uri="http://schemas.openxmlformats.org/drawingml/2006/table">
            <a:tbl>
              <a:tblPr firstRow="1" bandRow="1">
                <a:tableStyleId>{5C22544A-7EE6-4342-B048-85BDC9FD1C3A}</a:tableStyleId>
              </a:tblPr>
              <a:tblGrid>
                <a:gridCol w="659112">
                  <a:extLst>
                    <a:ext uri="{9D8B030D-6E8A-4147-A177-3AD203B41FA5}">
                      <a16:colId xmlns:a16="http://schemas.microsoft.com/office/drawing/2014/main" val="1758932822"/>
                    </a:ext>
                  </a:extLst>
                </a:gridCol>
                <a:gridCol w="591050">
                  <a:extLst>
                    <a:ext uri="{9D8B030D-6E8A-4147-A177-3AD203B41FA5}">
                      <a16:colId xmlns:a16="http://schemas.microsoft.com/office/drawing/2014/main" val="3327243406"/>
                    </a:ext>
                  </a:extLst>
                </a:gridCol>
              </a:tblGrid>
              <a:tr h="227111">
                <a:tc>
                  <a:txBody>
                    <a:bodyPr/>
                    <a:lstStyle/>
                    <a:p>
                      <a:pPr algn="ctr"/>
                      <a:r>
                        <a:rPr kumimoji="1" lang="en-US" altLang="ja-JP" sz="1000" dirty="0"/>
                        <a:t>id</a:t>
                      </a:r>
                      <a:endParaRPr kumimoji="1" lang="ja-JP" altLang="en-US" sz="1000" dirty="0"/>
                    </a:p>
                  </a:txBody>
                  <a:tcPr/>
                </a:tc>
                <a:tc>
                  <a:txBody>
                    <a:bodyPr/>
                    <a:lstStyle/>
                    <a:p>
                      <a:pPr algn="ctr"/>
                      <a:r>
                        <a:rPr kumimoji="1" lang="en-US" altLang="ja-JP" sz="1000" dirty="0"/>
                        <a:t>name</a:t>
                      </a:r>
                      <a:endParaRPr kumimoji="1" lang="ja-JP" altLang="en-US" sz="1000" dirty="0"/>
                    </a:p>
                  </a:txBody>
                  <a:tcPr/>
                </a:tc>
                <a:extLst>
                  <a:ext uri="{0D108BD9-81ED-4DB2-BD59-A6C34878D82A}">
                    <a16:rowId xmlns:a16="http://schemas.microsoft.com/office/drawing/2014/main" val="857472483"/>
                  </a:ext>
                </a:extLst>
              </a:tr>
              <a:tr h="227111">
                <a:tc>
                  <a:txBody>
                    <a:bodyPr/>
                    <a:lstStyle/>
                    <a:p>
                      <a:pPr algn="ctr"/>
                      <a:r>
                        <a:rPr kumimoji="1" lang="en-US" altLang="ja-JP" sz="1000" dirty="0"/>
                        <a:t>1010</a:t>
                      </a:r>
                      <a:endParaRPr kumimoji="1" lang="ja-JP" altLang="en-US" sz="1000" dirty="0"/>
                    </a:p>
                  </a:txBody>
                  <a:tcPr/>
                </a:tc>
                <a:tc>
                  <a:txBody>
                    <a:bodyPr/>
                    <a:lstStyle/>
                    <a:p>
                      <a:pPr algn="ctr"/>
                      <a:r>
                        <a:rPr kumimoji="1" lang="en-US" altLang="ja-JP" sz="1000" dirty="0"/>
                        <a:t>5</a:t>
                      </a:r>
                      <a:endParaRPr kumimoji="1" lang="ja-JP" altLang="en-US" sz="1000" dirty="0"/>
                    </a:p>
                  </a:txBody>
                  <a:tcPr/>
                </a:tc>
                <a:extLst>
                  <a:ext uri="{0D108BD9-81ED-4DB2-BD59-A6C34878D82A}">
                    <a16:rowId xmlns:a16="http://schemas.microsoft.com/office/drawing/2014/main" val="833400424"/>
                  </a:ext>
                </a:extLst>
              </a:tr>
              <a:tr h="227111">
                <a:tc>
                  <a:txBody>
                    <a:bodyPr/>
                    <a:lstStyle/>
                    <a:p>
                      <a:pPr algn="ctr"/>
                      <a:r>
                        <a:rPr kumimoji="1" lang="en-US" altLang="ja-JP" sz="1000" dirty="0"/>
                        <a:t>1020</a:t>
                      </a:r>
                      <a:endParaRPr kumimoji="1" lang="ja-JP" altLang="en-US" sz="1000" dirty="0"/>
                    </a:p>
                  </a:txBody>
                  <a:tcPr/>
                </a:tc>
                <a:tc>
                  <a:txBody>
                    <a:bodyPr/>
                    <a:lstStyle/>
                    <a:p>
                      <a:pPr algn="ctr"/>
                      <a:r>
                        <a:rPr kumimoji="1" lang="en-US" altLang="ja-JP" sz="1000" dirty="0"/>
                        <a:t>2</a:t>
                      </a:r>
                      <a:endParaRPr kumimoji="1" lang="ja-JP" altLang="en-US" sz="1000" dirty="0"/>
                    </a:p>
                  </a:txBody>
                  <a:tcPr/>
                </a:tc>
                <a:extLst>
                  <a:ext uri="{0D108BD9-81ED-4DB2-BD59-A6C34878D82A}">
                    <a16:rowId xmlns:a16="http://schemas.microsoft.com/office/drawing/2014/main" val="1065091188"/>
                  </a:ext>
                </a:extLst>
              </a:tr>
              <a:tr h="227111">
                <a:tc>
                  <a:txBody>
                    <a:bodyPr/>
                    <a:lstStyle/>
                    <a:p>
                      <a:pPr algn="ctr"/>
                      <a:r>
                        <a:rPr kumimoji="1" lang="en-US" altLang="ja-JP" sz="1000" dirty="0"/>
                        <a:t>1022</a:t>
                      </a:r>
                      <a:endParaRPr kumimoji="1" lang="ja-JP" altLang="en-US" sz="1000" dirty="0"/>
                    </a:p>
                  </a:txBody>
                  <a:tcPr/>
                </a:tc>
                <a:tc>
                  <a:txBody>
                    <a:bodyPr/>
                    <a:lstStyle/>
                    <a:p>
                      <a:pPr algn="ctr"/>
                      <a:r>
                        <a:rPr kumimoji="1" lang="en-US" altLang="ja-JP" sz="1000" dirty="0"/>
                        <a:t>1</a:t>
                      </a:r>
                      <a:endParaRPr kumimoji="1" lang="ja-JP" altLang="en-US" sz="1000" dirty="0"/>
                    </a:p>
                  </a:txBody>
                  <a:tcPr/>
                </a:tc>
                <a:extLst>
                  <a:ext uri="{0D108BD9-81ED-4DB2-BD59-A6C34878D82A}">
                    <a16:rowId xmlns:a16="http://schemas.microsoft.com/office/drawing/2014/main" val="3237512430"/>
                  </a:ext>
                </a:extLst>
              </a:tr>
            </a:tbl>
          </a:graphicData>
        </a:graphic>
      </p:graphicFrame>
      <p:sp>
        <p:nvSpPr>
          <p:cNvPr id="19" name="テキスト ボックス 18">
            <a:extLst>
              <a:ext uri="{FF2B5EF4-FFF2-40B4-BE49-F238E27FC236}">
                <a16:creationId xmlns:a16="http://schemas.microsoft.com/office/drawing/2014/main" id="{2B7B2A57-4C65-4C8E-9AFF-ECCE2FE2C8CF}"/>
              </a:ext>
            </a:extLst>
          </p:cNvPr>
          <p:cNvSpPr txBox="1"/>
          <p:nvPr/>
        </p:nvSpPr>
        <p:spPr>
          <a:xfrm>
            <a:off x="6433585" y="4429541"/>
            <a:ext cx="1307688" cy="307777"/>
          </a:xfrm>
          <a:prstGeom prst="rect">
            <a:avLst/>
          </a:prstGeom>
          <a:noFill/>
        </p:spPr>
        <p:txBody>
          <a:bodyPr wrap="square" rtlCol="0">
            <a:spAutoFit/>
          </a:bodyPr>
          <a:lstStyle/>
          <a:p>
            <a:r>
              <a:rPr kumimoji="1" lang="ja-JP" altLang="en-US" sz="1400" b="1" dirty="0">
                <a:solidFill>
                  <a:srgbClr val="0070C0"/>
                </a:solidFill>
              </a:rPr>
              <a:t>購入結果</a:t>
            </a:r>
          </a:p>
        </p:txBody>
      </p:sp>
      <p:sp>
        <p:nvSpPr>
          <p:cNvPr id="20" name="四角形: 角を丸くする 19">
            <a:extLst>
              <a:ext uri="{FF2B5EF4-FFF2-40B4-BE49-F238E27FC236}">
                <a16:creationId xmlns:a16="http://schemas.microsoft.com/office/drawing/2014/main" id="{8F07E74C-3DAF-4E80-9D0E-EA1751D383B6}"/>
              </a:ext>
            </a:extLst>
          </p:cNvPr>
          <p:cNvSpPr/>
          <p:nvPr/>
        </p:nvSpPr>
        <p:spPr>
          <a:xfrm>
            <a:off x="4572000" y="1891321"/>
            <a:ext cx="2137410" cy="643746"/>
          </a:xfrm>
          <a:prstGeom prst="roundRect">
            <a:avLst>
              <a:gd name="adj" fmla="val 97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HTML</a:t>
            </a:r>
            <a:r>
              <a:rPr kumimoji="1" lang="ja-JP" altLang="en-US" dirty="0"/>
              <a:t>と</a:t>
            </a:r>
            <a:r>
              <a:rPr kumimoji="1" lang="en-US" altLang="ja-JP" dirty="0"/>
              <a:t>JavaScript </a:t>
            </a:r>
            <a:r>
              <a:rPr kumimoji="1" lang="ja-JP" altLang="en-US" dirty="0"/>
              <a:t>プログラムを送信</a:t>
            </a:r>
            <a:endParaRPr kumimoji="1" lang="en-US" altLang="ja-JP" dirty="0"/>
          </a:p>
        </p:txBody>
      </p:sp>
      <p:sp>
        <p:nvSpPr>
          <p:cNvPr id="21" name="矢印: 下 20">
            <a:extLst>
              <a:ext uri="{FF2B5EF4-FFF2-40B4-BE49-F238E27FC236}">
                <a16:creationId xmlns:a16="http://schemas.microsoft.com/office/drawing/2014/main" id="{451A03F3-5823-4249-9D92-EC1346054713}"/>
              </a:ext>
            </a:extLst>
          </p:cNvPr>
          <p:cNvSpPr/>
          <p:nvPr/>
        </p:nvSpPr>
        <p:spPr>
          <a:xfrm rot="5400000">
            <a:off x="3780788" y="3819782"/>
            <a:ext cx="404314" cy="701289"/>
          </a:xfrm>
          <a:prstGeom prst="downArrow">
            <a:avLst>
              <a:gd name="adj1" fmla="val 50000"/>
              <a:gd name="adj2" fmla="val 570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D2778CCE-BFFB-4601-AEFF-E080B93C77F1}"/>
              </a:ext>
            </a:extLst>
          </p:cNvPr>
          <p:cNvSpPr txBox="1"/>
          <p:nvPr/>
        </p:nvSpPr>
        <p:spPr>
          <a:xfrm>
            <a:off x="1103034" y="4869110"/>
            <a:ext cx="1907004" cy="369332"/>
          </a:xfrm>
          <a:prstGeom prst="rect">
            <a:avLst/>
          </a:prstGeom>
          <a:noFill/>
        </p:spPr>
        <p:txBody>
          <a:bodyPr wrap="square" rtlCol="0">
            <a:spAutoFit/>
          </a:bodyPr>
          <a:lstStyle/>
          <a:p>
            <a:r>
              <a:rPr kumimoji="1" lang="ja-JP" altLang="en-US" b="1" dirty="0">
                <a:solidFill>
                  <a:srgbClr val="FF0000"/>
                </a:solidFill>
              </a:rPr>
              <a:t>フロントエンド</a:t>
            </a:r>
          </a:p>
        </p:txBody>
      </p:sp>
      <p:sp>
        <p:nvSpPr>
          <p:cNvPr id="24" name="テキスト ボックス 23">
            <a:extLst>
              <a:ext uri="{FF2B5EF4-FFF2-40B4-BE49-F238E27FC236}">
                <a16:creationId xmlns:a16="http://schemas.microsoft.com/office/drawing/2014/main" id="{07739599-D145-4E50-BBE2-5AD03E625CFB}"/>
              </a:ext>
            </a:extLst>
          </p:cNvPr>
          <p:cNvSpPr txBox="1"/>
          <p:nvPr/>
        </p:nvSpPr>
        <p:spPr>
          <a:xfrm>
            <a:off x="6812518" y="5723138"/>
            <a:ext cx="1907004" cy="369332"/>
          </a:xfrm>
          <a:prstGeom prst="rect">
            <a:avLst/>
          </a:prstGeom>
          <a:noFill/>
        </p:spPr>
        <p:txBody>
          <a:bodyPr wrap="square" rtlCol="0">
            <a:spAutoFit/>
          </a:bodyPr>
          <a:lstStyle/>
          <a:p>
            <a:r>
              <a:rPr kumimoji="1" lang="ja-JP" altLang="en-US" b="1" dirty="0">
                <a:solidFill>
                  <a:srgbClr val="FF0000"/>
                </a:solidFill>
              </a:rPr>
              <a:t>バックエンド</a:t>
            </a:r>
          </a:p>
        </p:txBody>
      </p:sp>
      <p:sp>
        <p:nvSpPr>
          <p:cNvPr id="25" name="吹き出し: 角を丸めた四角形 24">
            <a:extLst>
              <a:ext uri="{FF2B5EF4-FFF2-40B4-BE49-F238E27FC236}">
                <a16:creationId xmlns:a16="http://schemas.microsoft.com/office/drawing/2014/main" id="{72CE29B0-E5D6-4727-BAAE-075AF1B2DC93}"/>
              </a:ext>
            </a:extLst>
          </p:cNvPr>
          <p:cNvSpPr/>
          <p:nvPr/>
        </p:nvSpPr>
        <p:spPr>
          <a:xfrm>
            <a:off x="990600" y="5723138"/>
            <a:ext cx="2206626" cy="715338"/>
          </a:xfrm>
          <a:prstGeom prst="wedgeRoundRectCallout">
            <a:avLst>
              <a:gd name="adj1" fmla="val 107598"/>
              <a:gd name="adj2" fmla="val -7488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400" b="1" dirty="0">
                <a:solidFill>
                  <a:srgbClr val="FF0000"/>
                </a:solidFill>
              </a:rPr>
              <a:t>【</a:t>
            </a:r>
            <a:r>
              <a:rPr kumimoji="1" lang="ja-JP" altLang="en-US" sz="1400" b="1" dirty="0">
                <a:solidFill>
                  <a:srgbClr val="FF0000"/>
                </a:solidFill>
              </a:rPr>
              <a:t> </a:t>
            </a:r>
            <a:r>
              <a:rPr kumimoji="1" lang="en-US" altLang="ja-JP" sz="1400" b="1" dirty="0">
                <a:solidFill>
                  <a:srgbClr val="FF0000"/>
                </a:solidFill>
              </a:rPr>
              <a:t>JSON</a:t>
            </a:r>
            <a:r>
              <a:rPr kumimoji="1" lang="ja-JP" altLang="en-US" sz="1400" b="1" dirty="0">
                <a:solidFill>
                  <a:srgbClr val="FF0000"/>
                </a:solidFill>
              </a:rPr>
              <a:t>形式 </a:t>
            </a:r>
            <a:r>
              <a:rPr kumimoji="1" lang="en-US" altLang="ja-JP" sz="1400" b="1" dirty="0">
                <a:solidFill>
                  <a:srgbClr val="FF0000"/>
                </a:solidFill>
              </a:rPr>
              <a:t>】</a:t>
            </a:r>
            <a:br>
              <a:rPr kumimoji="1" lang="en-US" altLang="ja-JP" sz="1400" dirty="0">
                <a:solidFill>
                  <a:schemeClr val="tx1"/>
                </a:solidFill>
              </a:rPr>
            </a:br>
            <a:r>
              <a:rPr kumimoji="1" lang="en-US" altLang="ja-JP" sz="1400" dirty="0">
                <a:solidFill>
                  <a:schemeClr val="tx1"/>
                </a:solidFill>
              </a:rPr>
              <a:t>JavaScript </a:t>
            </a:r>
            <a:r>
              <a:rPr kumimoji="1" lang="ja-JP" altLang="en-US" sz="1400" dirty="0">
                <a:solidFill>
                  <a:schemeClr val="tx1"/>
                </a:solidFill>
              </a:rPr>
              <a:t>で扱いやすい</a:t>
            </a:r>
            <a:br>
              <a:rPr kumimoji="1" lang="en-US" altLang="ja-JP" sz="1400" dirty="0">
                <a:solidFill>
                  <a:schemeClr val="tx1"/>
                </a:solidFill>
              </a:rPr>
            </a:br>
            <a:r>
              <a:rPr kumimoji="1" lang="ja-JP" altLang="en-US" sz="1400" dirty="0">
                <a:solidFill>
                  <a:schemeClr val="tx1"/>
                </a:solidFill>
              </a:rPr>
              <a:t>データ形式</a:t>
            </a:r>
            <a:endParaRPr kumimoji="1" lang="en-US" altLang="ja-JP" sz="1400" b="1" dirty="0">
              <a:solidFill>
                <a:srgbClr val="FF0000"/>
              </a:solidFill>
            </a:endParaRPr>
          </a:p>
        </p:txBody>
      </p:sp>
    </p:spTree>
    <p:extLst>
      <p:ext uri="{BB962C8B-B14F-4D97-AF65-F5344CB8AC3E}">
        <p14:creationId xmlns:p14="http://schemas.microsoft.com/office/powerpoint/2010/main" val="94433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ppt_x"/>
                                          </p:val>
                                        </p:tav>
                                        <p:tav tm="100000">
                                          <p:val>
                                            <p:strVal val="#ppt_x"/>
                                          </p:val>
                                        </p:tav>
                                      </p:tavLst>
                                    </p:anim>
                                    <p:anim calcmode="lin" valueType="num">
                                      <p:cBhvr additive="base">
                                        <p:cTn id="4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3" grpId="0" animBg="1"/>
      <p:bldP spid="4" grpId="0" animBg="1"/>
      <p:bldP spid="7" grpId="0" animBg="1"/>
      <p:bldP spid="15" grpId="0" animBg="1"/>
      <p:bldP spid="20" grpId="0" animBg="1"/>
      <p:bldP spid="22" grpId="0"/>
      <p:bldP spid="2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64343F-9ED5-4574-B50E-7F3A89597EF8}"/>
              </a:ext>
            </a:extLst>
          </p:cNvPr>
          <p:cNvSpPr>
            <a:spLocks noGrp="1"/>
          </p:cNvSpPr>
          <p:nvPr>
            <p:ph type="title"/>
          </p:nvPr>
        </p:nvSpPr>
        <p:spPr/>
        <p:txBody>
          <a:bodyPr>
            <a:normAutofit fontScale="90000"/>
          </a:bodyPr>
          <a:lstStyle/>
          <a:p>
            <a:r>
              <a:rPr kumimoji="1" lang="en-US" altLang="ja-JP" dirty="0"/>
              <a:t>Web</a:t>
            </a:r>
            <a:r>
              <a:rPr kumimoji="1" lang="ja-JP" altLang="en-US" dirty="0"/>
              <a:t>システムの解りにくい点</a:t>
            </a:r>
            <a:br>
              <a:rPr kumimoji="1" lang="en-US" altLang="ja-JP" dirty="0"/>
            </a:br>
            <a:r>
              <a:rPr kumimoji="1" lang="ja-JP" altLang="en-US" sz="2700" b="1" dirty="0">
                <a:solidFill>
                  <a:srgbClr val="FF0000"/>
                </a:solidFill>
              </a:rPr>
              <a:t>様々なデータ形式・プログラム言語</a:t>
            </a:r>
            <a:r>
              <a:rPr lang="ja-JP" altLang="en-US" sz="2700" b="1" dirty="0">
                <a:solidFill>
                  <a:srgbClr val="FF0000"/>
                </a:solidFill>
              </a:rPr>
              <a:t>を使う</a:t>
            </a:r>
            <a:endParaRPr kumimoji="1" lang="ja-JP" altLang="en-US" b="1" dirty="0">
              <a:solidFill>
                <a:srgbClr val="FF0000"/>
              </a:solidFill>
            </a:endParaRPr>
          </a:p>
        </p:txBody>
      </p:sp>
      <p:sp>
        <p:nvSpPr>
          <p:cNvPr id="3" name="コンテンツ プレースホルダー 2">
            <a:extLst>
              <a:ext uri="{FF2B5EF4-FFF2-40B4-BE49-F238E27FC236}">
                <a16:creationId xmlns:a16="http://schemas.microsoft.com/office/drawing/2014/main" id="{F31F542C-7E27-4D9F-AC56-4B3B6A54B3A1}"/>
              </a:ext>
            </a:extLst>
          </p:cNvPr>
          <p:cNvSpPr>
            <a:spLocks noGrp="1"/>
          </p:cNvSpPr>
          <p:nvPr>
            <p:ph idx="1"/>
          </p:nvPr>
        </p:nvSpPr>
        <p:spPr>
          <a:xfrm>
            <a:off x="1443491" y="2015733"/>
            <a:ext cx="3128509" cy="4033695"/>
          </a:xfrm>
        </p:spPr>
        <p:txBody>
          <a:bodyPr>
            <a:normAutofit/>
          </a:bodyPr>
          <a:lstStyle/>
          <a:p>
            <a:r>
              <a:rPr kumimoji="1" lang="ja-JP" altLang="en-US" sz="2400" dirty="0"/>
              <a:t>データ形式</a:t>
            </a:r>
            <a:endParaRPr kumimoji="1" lang="en-US" altLang="ja-JP" sz="2400" dirty="0"/>
          </a:p>
          <a:p>
            <a:pPr lvl="1"/>
            <a:r>
              <a:rPr lang="en-US" altLang="ja-JP" sz="1800" dirty="0">
                <a:highlight>
                  <a:srgbClr val="FFFF9F"/>
                </a:highlight>
              </a:rPr>
              <a:t>HTML</a:t>
            </a:r>
          </a:p>
          <a:p>
            <a:pPr lvl="1"/>
            <a:r>
              <a:rPr kumimoji="1" lang="ja-JP" altLang="en-US" sz="1800" dirty="0">
                <a:highlight>
                  <a:srgbClr val="FFFF9F"/>
                </a:highlight>
              </a:rPr>
              <a:t>スタイルシート</a:t>
            </a:r>
            <a:endParaRPr kumimoji="1" lang="en-US" altLang="ja-JP" sz="1800" dirty="0">
              <a:highlight>
                <a:srgbClr val="FFFF9F"/>
              </a:highlight>
            </a:endParaRPr>
          </a:p>
          <a:p>
            <a:pPr lvl="1"/>
            <a:r>
              <a:rPr lang="en-US" altLang="ja-JP" sz="1800" dirty="0"/>
              <a:t>JSON </a:t>
            </a:r>
            <a:r>
              <a:rPr lang="ja-JP" altLang="en-US" sz="1800" dirty="0"/>
              <a:t>データ</a:t>
            </a:r>
            <a:endParaRPr lang="en-US" altLang="ja-JP" sz="1800" dirty="0"/>
          </a:p>
          <a:p>
            <a:pPr lvl="2"/>
            <a:r>
              <a:rPr lang="en-US" altLang="ja-JP" sz="1800" dirty="0"/>
              <a:t>JavaScript</a:t>
            </a:r>
            <a:r>
              <a:rPr lang="ja-JP" altLang="en-US" sz="1800" dirty="0"/>
              <a:t>向け</a:t>
            </a:r>
            <a:br>
              <a:rPr lang="en-US" altLang="ja-JP" sz="1800" dirty="0"/>
            </a:br>
            <a:r>
              <a:rPr lang="ja-JP" altLang="en-US" sz="1800" dirty="0"/>
              <a:t>データ形式</a:t>
            </a:r>
            <a:endParaRPr lang="en-US" altLang="ja-JP" sz="1800" dirty="0"/>
          </a:p>
          <a:p>
            <a:r>
              <a:rPr lang="en-US" altLang="ja-JP" dirty="0"/>
              <a:t>JavaScript(</a:t>
            </a:r>
            <a:r>
              <a:rPr lang="ja-JP" altLang="en-US" dirty="0"/>
              <a:t>ライブラリ</a:t>
            </a:r>
            <a:r>
              <a:rPr lang="en-US" altLang="ja-JP" dirty="0"/>
              <a:t>)</a:t>
            </a:r>
          </a:p>
          <a:p>
            <a:pPr lvl="1"/>
            <a:r>
              <a:rPr lang="en-US" altLang="ja-JP" sz="1800" dirty="0"/>
              <a:t>Ajax</a:t>
            </a:r>
          </a:p>
          <a:p>
            <a:pPr lvl="1"/>
            <a:r>
              <a:rPr lang="en-US" altLang="ja-JP" sz="1800" dirty="0"/>
              <a:t>jQuery</a:t>
            </a:r>
          </a:p>
        </p:txBody>
      </p:sp>
      <p:sp>
        <p:nvSpPr>
          <p:cNvPr id="4" name="コンテンツ プレースホルダー 2">
            <a:extLst>
              <a:ext uri="{FF2B5EF4-FFF2-40B4-BE49-F238E27FC236}">
                <a16:creationId xmlns:a16="http://schemas.microsoft.com/office/drawing/2014/main" id="{387AE3D5-202A-4347-9027-55700183B9B9}"/>
              </a:ext>
            </a:extLst>
          </p:cNvPr>
          <p:cNvSpPr txBox="1">
            <a:spLocks/>
          </p:cNvSpPr>
          <p:nvPr/>
        </p:nvSpPr>
        <p:spPr>
          <a:xfrm>
            <a:off x="4572000" y="2019785"/>
            <a:ext cx="5131163" cy="4033695"/>
          </a:xfrm>
          <a:prstGeom prst="rect">
            <a:avLst/>
          </a:prstGeom>
        </p:spPr>
        <p:txBody>
          <a:bodyPr vert="horz" lIns="91440" tIns="45720" rIns="91440" bIns="45720" rtlCol="0" anchor="t">
            <a:normAutofit fontScale="92500" lnSpcReduction="10000"/>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a:lstStyle>
          <a:p>
            <a:r>
              <a:rPr lang="ja-JP" altLang="en-US" sz="2400" dirty="0"/>
              <a:t>プログラム言語</a:t>
            </a:r>
            <a:endParaRPr lang="en-US" altLang="ja-JP" sz="2400" dirty="0"/>
          </a:p>
          <a:p>
            <a:pPr lvl="1"/>
            <a:r>
              <a:rPr lang="en-US" altLang="ja-JP" sz="2000" dirty="0">
                <a:highlight>
                  <a:srgbClr val="9FFF9F"/>
                </a:highlight>
              </a:rPr>
              <a:t>JavaScript</a:t>
            </a:r>
            <a:r>
              <a:rPr lang="en-US" altLang="ja-JP" sz="2000" dirty="0"/>
              <a:t> – </a:t>
            </a:r>
            <a:r>
              <a:rPr lang="ja-JP" altLang="en-US" sz="2000" dirty="0"/>
              <a:t>フロントエンド向け</a:t>
            </a:r>
            <a:endParaRPr lang="en-US" altLang="ja-JP" sz="2000" dirty="0"/>
          </a:p>
          <a:p>
            <a:pPr lvl="1"/>
            <a:r>
              <a:rPr lang="en-US" altLang="ja-JP" sz="2000" dirty="0">
                <a:highlight>
                  <a:srgbClr val="9FFF9F"/>
                </a:highlight>
              </a:rPr>
              <a:t>PHP</a:t>
            </a:r>
            <a:r>
              <a:rPr lang="en-US" altLang="ja-JP" sz="2000" dirty="0"/>
              <a:t> - </a:t>
            </a:r>
            <a:r>
              <a:rPr lang="ja-JP" altLang="en-US" sz="2000" dirty="0"/>
              <a:t>バックエンド向け</a:t>
            </a:r>
            <a:endParaRPr lang="en-US" altLang="ja-JP" sz="2000" dirty="0"/>
          </a:p>
          <a:p>
            <a:pPr lvl="1"/>
            <a:r>
              <a:rPr lang="en-US" altLang="ja-JP" sz="2000" dirty="0">
                <a:highlight>
                  <a:srgbClr val="9FFF9F"/>
                </a:highlight>
              </a:rPr>
              <a:t>SQL</a:t>
            </a:r>
            <a:r>
              <a:rPr lang="en-US" altLang="ja-JP" sz="2000" dirty="0"/>
              <a:t> - </a:t>
            </a:r>
            <a:r>
              <a:rPr lang="ja-JP" altLang="en-US" sz="2000" dirty="0"/>
              <a:t>データベース操作</a:t>
            </a:r>
            <a:endParaRPr lang="en-US" altLang="ja-JP" sz="2000" dirty="0"/>
          </a:p>
          <a:p>
            <a:pPr lvl="1"/>
            <a:r>
              <a:rPr lang="ja-JP" altLang="en-US" sz="2000" dirty="0"/>
              <a:t>他にも</a:t>
            </a:r>
            <a:endParaRPr lang="en-US" altLang="ja-JP" sz="2000" dirty="0"/>
          </a:p>
          <a:p>
            <a:pPr lvl="2"/>
            <a:r>
              <a:rPr lang="en-US" altLang="ja-JP" sz="2000" dirty="0"/>
              <a:t>Python - </a:t>
            </a:r>
            <a:r>
              <a:rPr lang="ja-JP" altLang="en-US" sz="2000" dirty="0"/>
              <a:t>最近流行り</a:t>
            </a:r>
            <a:endParaRPr lang="en-US" altLang="ja-JP" sz="2000" dirty="0"/>
          </a:p>
          <a:p>
            <a:pPr lvl="1"/>
            <a:r>
              <a:rPr lang="ja-JP" altLang="en-US" sz="2000" dirty="0"/>
              <a:t>スマートフォン</a:t>
            </a:r>
            <a:endParaRPr lang="en-US" altLang="ja-JP" sz="2000" dirty="0"/>
          </a:p>
          <a:p>
            <a:pPr lvl="2"/>
            <a:r>
              <a:rPr lang="en-US" altLang="ja-JP" sz="2000" dirty="0"/>
              <a:t>Java     - Android</a:t>
            </a:r>
            <a:r>
              <a:rPr lang="ja-JP" altLang="en-US" sz="2000" dirty="0"/>
              <a:t>端末</a:t>
            </a:r>
            <a:r>
              <a:rPr lang="en-US" altLang="ja-JP" sz="2000" dirty="0"/>
              <a:t> </a:t>
            </a:r>
          </a:p>
          <a:p>
            <a:pPr lvl="2"/>
            <a:r>
              <a:rPr lang="en-US" altLang="ja-JP" sz="2000" dirty="0"/>
              <a:t>Swift   - iOS </a:t>
            </a:r>
            <a:r>
              <a:rPr lang="ja-JP" altLang="en-US" sz="2000" dirty="0"/>
              <a:t>端末</a:t>
            </a:r>
            <a:endParaRPr lang="en-US" altLang="ja-JP" sz="2000" dirty="0"/>
          </a:p>
          <a:p>
            <a:pPr lvl="2"/>
            <a:r>
              <a:rPr lang="en-US" altLang="ja-JP" sz="2000" dirty="0"/>
              <a:t>Kotlin</a:t>
            </a:r>
          </a:p>
          <a:p>
            <a:pPr lvl="2"/>
            <a:endParaRPr lang="en-US" altLang="ja-JP" sz="2000" dirty="0"/>
          </a:p>
          <a:p>
            <a:pPr lvl="2"/>
            <a:endParaRPr lang="en-US" altLang="ja-JP" dirty="0"/>
          </a:p>
        </p:txBody>
      </p:sp>
    </p:spTree>
    <p:extLst>
      <p:ext uri="{BB962C8B-B14F-4D97-AF65-F5344CB8AC3E}">
        <p14:creationId xmlns:p14="http://schemas.microsoft.com/office/powerpoint/2010/main" val="1135089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64343F-9ED5-4574-B50E-7F3A89597EF8}"/>
              </a:ext>
            </a:extLst>
          </p:cNvPr>
          <p:cNvSpPr>
            <a:spLocks noGrp="1"/>
          </p:cNvSpPr>
          <p:nvPr>
            <p:ph type="title"/>
          </p:nvPr>
        </p:nvSpPr>
        <p:spPr/>
        <p:txBody>
          <a:bodyPr>
            <a:normAutofit/>
          </a:bodyPr>
          <a:lstStyle/>
          <a:p>
            <a:r>
              <a:rPr kumimoji="1" lang="ja-JP" altLang="en-US" dirty="0"/>
              <a:t>プログラム言語が色々ありすぎ</a:t>
            </a:r>
            <a:endParaRPr kumimoji="1" lang="ja-JP" altLang="en-US" b="1" dirty="0">
              <a:solidFill>
                <a:srgbClr val="FF0000"/>
              </a:solidFill>
            </a:endParaRPr>
          </a:p>
        </p:txBody>
      </p:sp>
      <p:sp>
        <p:nvSpPr>
          <p:cNvPr id="3" name="コンテンツ プレースホルダー 2">
            <a:extLst>
              <a:ext uri="{FF2B5EF4-FFF2-40B4-BE49-F238E27FC236}">
                <a16:creationId xmlns:a16="http://schemas.microsoft.com/office/drawing/2014/main" id="{F31F542C-7E27-4D9F-AC56-4B3B6A54B3A1}"/>
              </a:ext>
            </a:extLst>
          </p:cNvPr>
          <p:cNvSpPr>
            <a:spLocks noGrp="1"/>
          </p:cNvSpPr>
          <p:nvPr>
            <p:ph idx="1"/>
          </p:nvPr>
        </p:nvSpPr>
        <p:spPr>
          <a:xfrm>
            <a:off x="1443491" y="2015733"/>
            <a:ext cx="6571343" cy="4033695"/>
          </a:xfrm>
        </p:spPr>
        <p:txBody>
          <a:bodyPr>
            <a:normAutofit/>
          </a:bodyPr>
          <a:lstStyle/>
          <a:p>
            <a:r>
              <a:rPr kumimoji="1" lang="ja-JP" altLang="en-US" sz="2400" dirty="0"/>
              <a:t>フロントエンドとバックエンドで</a:t>
            </a:r>
            <a:br>
              <a:rPr kumimoji="1" lang="en-US" altLang="ja-JP" sz="2400" dirty="0"/>
            </a:br>
            <a:r>
              <a:rPr kumimoji="1" lang="en-US" altLang="ja-JP" sz="2400" dirty="0"/>
              <a:t>	</a:t>
            </a:r>
            <a:r>
              <a:rPr kumimoji="1" lang="ja-JP" altLang="en-US" sz="2400" dirty="0"/>
              <a:t>慣れたプログラム言語で書きたい</a:t>
            </a:r>
            <a:r>
              <a:rPr kumimoji="1" lang="en-US" altLang="ja-JP" sz="2400" dirty="0"/>
              <a:t>...</a:t>
            </a:r>
            <a:endParaRPr lang="en-US" altLang="ja-JP" sz="1800" dirty="0"/>
          </a:p>
        </p:txBody>
      </p:sp>
      <p:graphicFrame>
        <p:nvGraphicFramePr>
          <p:cNvPr id="5" name="表 5">
            <a:extLst>
              <a:ext uri="{FF2B5EF4-FFF2-40B4-BE49-F238E27FC236}">
                <a16:creationId xmlns:a16="http://schemas.microsoft.com/office/drawing/2014/main" id="{233FE40B-5FC7-4B14-A2A7-B2F61D2EB58C}"/>
              </a:ext>
            </a:extLst>
          </p:cNvPr>
          <p:cNvGraphicFramePr>
            <a:graphicFrameLocks noGrp="1"/>
          </p:cNvGraphicFramePr>
          <p:nvPr>
            <p:extLst>
              <p:ext uri="{D42A27DB-BD31-4B8C-83A1-F6EECF244321}">
                <p14:modId xmlns:p14="http://schemas.microsoft.com/office/powerpoint/2010/main" val="793926019"/>
              </p:ext>
            </p:extLst>
          </p:nvPr>
        </p:nvGraphicFramePr>
        <p:xfrm>
          <a:off x="1443491" y="3100071"/>
          <a:ext cx="6096000" cy="292099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241440315"/>
                    </a:ext>
                  </a:extLst>
                </a:gridCol>
                <a:gridCol w="2032000">
                  <a:extLst>
                    <a:ext uri="{9D8B030D-6E8A-4147-A177-3AD203B41FA5}">
                      <a16:colId xmlns:a16="http://schemas.microsoft.com/office/drawing/2014/main" val="630587472"/>
                    </a:ext>
                  </a:extLst>
                </a:gridCol>
                <a:gridCol w="2032000">
                  <a:extLst>
                    <a:ext uri="{9D8B030D-6E8A-4147-A177-3AD203B41FA5}">
                      <a16:colId xmlns:a16="http://schemas.microsoft.com/office/drawing/2014/main" val="1772577682"/>
                    </a:ext>
                  </a:extLst>
                </a:gridCol>
              </a:tblGrid>
              <a:tr h="486833">
                <a:tc>
                  <a:txBody>
                    <a:bodyPr/>
                    <a:lstStyle/>
                    <a:p>
                      <a:pPr algn="ctr"/>
                      <a:r>
                        <a:rPr kumimoji="1" lang="ja-JP" altLang="en-US" sz="1800" dirty="0"/>
                        <a:t>フロントエンド</a:t>
                      </a:r>
                    </a:p>
                  </a:txBody>
                  <a:tcPr/>
                </a:tc>
                <a:tc>
                  <a:txBody>
                    <a:bodyPr/>
                    <a:lstStyle/>
                    <a:p>
                      <a:pPr algn="ctr"/>
                      <a:r>
                        <a:rPr kumimoji="1" lang="ja-JP" altLang="en-US" sz="1800" dirty="0"/>
                        <a:t>バックエンド</a:t>
                      </a:r>
                    </a:p>
                  </a:txBody>
                  <a:tcPr/>
                </a:tc>
                <a:tc>
                  <a:txBody>
                    <a:bodyPr/>
                    <a:lstStyle/>
                    <a:p>
                      <a:pPr algn="ctr"/>
                      <a:r>
                        <a:rPr kumimoji="1" lang="ja-JP" altLang="en-US" sz="1800" dirty="0"/>
                        <a:t>データベース</a:t>
                      </a:r>
                    </a:p>
                  </a:txBody>
                  <a:tcPr/>
                </a:tc>
                <a:extLst>
                  <a:ext uri="{0D108BD9-81ED-4DB2-BD59-A6C34878D82A}">
                    <a16:rowId xmlns:a16="http://schemas.microsoft.com/office/drawing/2014/main" val="948011142"/>
                  </a:ext>
                </a:extLst>
              </a:tr>
              <a:tr h="486833">
                <a:tc>
                  <a:txBody>
                    <a:bodyPr/>
                    <a:lstStyle/>
                    <a:p>
                      <a:pPr algn="ctr"/>
                      <a:r>
                        <a:rPr kumimoji="1" lang="en-US" altLang="ja-JP" sz="1800" dirty="0"/>
                        <a:t>JavaScript</a:t>
                      </a:r>
                      <a:endParaRPr kumimoji="1" lang="ja-JP" altLang="en-US" sz="1800" dirty="0"/>
                    </a:p>
                  </a:txBody>
                  <a:tcPr/>
                </a:tc>
                <a:tc>
                  <a:txBody>
                    <a:bodyPr/>
                    <a:lstStyle/>
                    <a:p>
                      <a:pPr algn="ctr"/>
                      <a:r>
                        <a:rPr kumimoji="1" lang="en-US" altLang="ja-JP" sz="1800" dirty="0"/>
                        <a:t>PHP</a:t>
                      </a:r>
                      <a:endParaRPr kumimoji="1" lang="ja-JP" altLang="en-US" sz="1800" dirty="0"/>
                    </a:p>
                  </a:txBody>
                  <a:tcPr/>
                </a:tc>
                <a:tc>
                  <a:txBody>
                    <a:bodyPr/>
                    <a:lstStyle/>
                    <a:p>
                      <a:pPr algn="ctr"/>
                      <a:r>
                        <a:rPr kumimoji="1" lang="en-US" altLang="ja-JP" sz="1800" dirty="0"/>
                        <a:t>SQL</a:t>
                      </a:r>
                      <a:endParaRPr kumimoji="1" lang="ja-JP" altLang="en-US" sz="1800" dirty="0"/>
                    </a:p>
                  </a:txBody>
                  <a:tcPr/>
                </a:tc>
                <a:extLst>
                  <a:ext uri="{0D108BD9-81ED-4DB2-BD59-A6C34878D82A}">
                    <a16:rowId xmlns:a16="http://schemas.microsoft.com/office/drawing/2014/main" val="965858811"/>
                  </a:ext>
                </a:extLst>
              </a:tr>
              <a:tr h="486833">
                <a:tc>
                  <a:txBody>
                    <a:bodyPr/>
                    <a:lstStyle/>
                    <a:p>
                      <a:pPr algn="ctr"/>
                      <a:r>
                        <a:rPr kumimoji="1" lang="en-US" altLang="ja-JP" sz="1800" dirty="0"/>
                        <a:t>JavaScript</a:t>
                      </a:r>
                      <a:endParaRPr kumimoji="1" lang="ja-JP" altLang="en-US" sz="1800" dirty="0"/>
                    </a:p>
                  </a:txBody>
                  <a:tcPr/>
                </a:tc>
                <a:tc>
                  <a:txBody>
                    <a:bodyPr/>
                    <a:lstStyle/>
                    <a:p>
                      <a:pPr algn="ctr"/>
                      <a:r>
                        <a:rPr kumimoji="1" lang="en-US" altLang="ja-JP" sz="2000" b="1" dirty="0">
                          <a:solidFill>
                            <a:srgbClr val="FF0000"/>
                          </a:solidFill>
                        </a:rPr>
                        <a:t>Node.js</a:t>
                      </a:r>
                      <a:endParaRPr kumimoji="1" lang="ja-JP" altLang="en-US" sz="2000" b="1" dirty="0">
                        <a:solidFill>
                          <a:srgbClr val="FF0000"/>
                        </a:solidFill>
                      </a:endParaRPr>
                    </a:p>
                  </a:txBody>
                  <a:tcPr/>
                </a:tc>
                <a:tc>
                  <a:txBody>
                    <a:bodyPr/>
                    <a:lstStyle/>
                    <a:p>
                      <a:pPr algn="ctr"/>
                      <a:r>
                        <a:rPr kumimoji="1" lang="ja-JP" altLang="en-US" sz="1800" dirty="0"/>
                        <a:t>色々</a:t>
                      </a:r>
                    </a:p>
                  </a:txBody>
                  <a:tcPr/>
                </a:tc>
                <a:extLst>
                  <a:ext uri="{0D108BD9-81ED-4DB2-BD59-A6C34878D82A}">
                    <a16:rowId xmlns:a16="http://schemas.microsoft.com/office/drawing/2014/main" val="4162891379"/>
                  </a:ext>
                </a:extLst>
              </a:tr>
              <a:tr h="486833">
                <a:tc>
                  <a:txBody>
                    <a:bodyPr/>
                    <a:lstStyle/>
                    <a:p>
                      <a:pPr algn="ctr"/>
                      <a:r>
                        <a:rPr kumimoji="1" lang="en-US" altLang="ja-JP" sz="2000" b="1" dirty="0">
                          <a:solidFill>
                            <a:srgbClr val="FF0000"/>
                          </a:solidFill>
                        </a:rPr>
                        <a:t>Java</a:t>
                      </a:r>
                      <a:endParaRPr kumimoji="1" lang="ja-JP" altLang="en-US" sz="2000" b="1" dirty="0">
                        <a:solidFill>
                          <a:srgbClr val="FF0000"/>
                        </a:solidFill>
                      </a:endParaRPr>
                    </a:p>
                  </a:txBody>
                  <a:tcPr/>
                </a:tc>
                <a:tc>
                  <a:txBody>
                    <a:bodyPr/>
                    <a:lstStyle/>
                    <a:p>
                      <a:pPr algn="ctr"/>
                      <a:r>
                        <a:rPr kumimoji="1" lang="en-US" altLang="ja-JP" sz="1800" dirty="0" err="1"/>
                        <a:t>JavaServlet</a:t>
                      </a:r>
                      <a:endParaRPr kumimoji="1" lang="ja-JP" altLang="en-US" sz="1800" dirty="0"/>
                    </a:p>
                  </a:txBody>
                  <a:tcPr/>
                </a:tc>
                <a:tc>
                  <a:txBody>
                    <a:bodyPr/>
                    <a:lstStyle/>
                    <a:p>
                      <a:pPr algn="ctr"/>
                      <a:r>
                        <a:rPr kumimoji="1" lang="ja-JP" altLang="en-US" sz="1800" dirty="0"/>
                        <a:t>色々</a:t>
                      </a:r>
                    </a:p>
                  </a:txBody>
                  <a:tcPr/>
                </a:tc>
                <a:extLst>
                  <a:ext uri="{0D108BD9-81ED-4DB2-BD59-A6C34878D82A}">
                    <a16:rowId xmlns:a16="http://schemas.microsoft.com/office/drawing/2014/main" val="3218394467"/>
                  </a:ext>
                </a:extLst>
              </a:tr>
              <a:tr h="486833">
                <a:tc>
                  <a:txBody>
                    <a:bodyPr/>
                    <a:lstStyle/>
                    <a:p>
                      <a:pPr algn="ctr"/>
                      <a:r>
                        <a:rPr kumimoji="1" lang="ja-JP" altLang="en-US" sz="1800" dirty="0"/>
                        <a:t>色々</a:t>
                      </a:r>
                    </a:p>
                  </a:txBody>
                  <a:tcPr/>
                </a:tc>
                <a:tc>
                  <a:txBody>
                    <a:bodyPr/>
                    <a:lstStyle/>
                    <a:p>
                      <a:pPr algn="ctr"/>
                      <a:r>
                        <a:rPr kumimoji="1" lang="en-US" altLang="ja-JP" sz="1800" dirty="0"/>
                        <a:t>Django(</a:t>
                      </a:r>
                      <a:r>
                        <a:rPr kumimoji="1" lang="en-US" altLang="ja-JP" sz="2000" b="1" dirty="0">
                          <a:solidFill>
                            <a:srgbClr val="FF0000"/>
                          </a:solidFill>
                        </a:rPr>
                        <a:t>Python</a:t>
                      </a:r>
                      <a:r>
                        <a:rPr kumimoji="1" lang="en-US" altLang="ja-JP" sz="1800" dirty="0"/>
                        <a:t>)</a:t>
                      </a:r>
                      <a:endParaRPr kumimoji="1" lang="ja-JP" altLang="en-US" sz="1800" dirty="0"/>
                    </a:p>
                  </a:txBody>
                  <a:tcPr/>
                </a:tc>
                <a:tc>
                  <a:txBody>
                    <a:bodyPr/>
                    <a:lstStyle/>
                    <a:p>
                      <a:endParaRPr kumimoji="1" lang="ja-JP" altLang="en-US" sz="1800" dirty="0"/>
                    </a:p>
                  </a:txBody>
                  <a:tcPr/>
                </a:tc>
                <a:extLst>
                  <a:ext uri="{0D108BD9-81ED-4DB2-BD59-A6C34878D82A}">
                    <a16:rowId xmlns:a16="http://schemas.microsoft.com/office/drawing/2014/main" val="4204025697"/>
                  </a:ext>
                </a:extLst>
              </a:tr>
              <a:tr h="486833">
                <a:tc>
                  <a:txBody>
                    <a:bodyPr/>
                    <a:lstStyle/>
                    <a:p>
                      <a:pPr algn="ctr"/>
                      <a:endParaRPr kumimoji="1" lang="ja-JP" altLang="en-US" sz="1800" dirty="0"/>
                    </a:p>
                  </a:txBody>
                  <a:tcPr/>
                </a:tc>
                <a:tc>
                  <a:txBody>
                    <a:bodyPr/>
                    <a:lstStyle/>
                    <a:p>
                      <a:pPr algn="ctr"/>
                      <a:r>
                        <a:rPr kumimoji="1" lang="en-US" altLang="ja-JP" sz="1800" dirty="0"/>
                        <a:t>COBOL ??</a:t>
                      </a:r>
                      <a:endParaRPr kumimoji="1" lang="ja-JP" altLang="en-US" sz="1800" dirty="0"/>
                    </a:p>
                  </a:txBody>
                  <a:tcPr/>
                </a:tc>
                <a:tc>
                  <a:txBody>
                    <a:bodyPr/>
                    <a:lstStyle/>
                    <a:p>
                      <a:pPr algn="ctr"/>
                      <a:r>
                        <a:rPr kumimoji="1" lang="en-US" altLang="ja-JP" sz="1800" dirty="0"/>
                        <a:t>SQL ??</a:t>
                      </a:r>
                      <a:endParaRPr kumimoji="1" lang="ja-JP" altLang="en-US" sz="1800" dirty="0"/>
                    </a:p>
                  </a:txBody>
                  <a:tcPr/>
                </a:tc>
                <a:extLst>
                  <a:ext uri="{0D108BD9-81ED-4DB2-BD59-A6C34878D82A}">
                    <a16:rowId xmlns:a16="http://schemas.microsoft.com/office/drawing/2014/main" val="7765502"/>
                  </a:ext>
                </a:extLst>
              </a:tr>
            </a:tbl>
          </a:graphicData>
        </a:graphic>
      </p:graphicFrame>
    </p:spTree>
    <p:extLst>
      <p:ext uri="{BB962C8B-B14F-4D97-AF65-F5344CB8AC3E}">
        <p14:creationId xmlns:p14="http://schemas.microsoft.com/office/powerpoint/2010/main" val="182367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63B4E1-D2CD-48AB-8C5A-7F9689017D2A}"/>
              </a:ext>
            </a:extLst>
          </p:cNvPr>
          <p:cNvSpPr>
            <a:spLocks noGrp="1"/>
          </p:cNvSpPr>
          <p:nvPr>
            <p:ph type="title"/>
          </p:nvPr>
        </p:nvSpPr>
        <p:spPr/>
        <p:txBody>
          <a:bodyPr/>
          <a:lstStyle/>
          <a:p>
            <a:r>
              <a:rPr kumimoji="1" lang="ja-JP" altLang="en-US" dirty="0"/>
              <a:t>今日のまとめ</a:t>
            </a:r>
          </a:p>
        </p:txBody>
      </p:sp>
      <p:sp>
        <p:nvSpPr>
          <p:cNvPr id="3" name="コンテンツ プレースホルダー 2">
            <a:extLst>
              <a:ext uri="{FF2B5EF4-FFF2-40B4-BE49-F238E27FC236}">
                <a16:creationId xmlns:a16="http://schemas.microsoft.com/office/drawing/2014/main" id="{739F8C2E-C46C-4D24-A1CD-B693349C1FAF}"/>
              </a:ext>
            </a:extLst>
          </p:cNvPr>
          <p:cNvSpPr>
            <a:spLocks noGrp="1"/>
          </p:cNvSpPr>
          <p:nvPr>
            <p:ph idx="1"/>
          </p:nvPr>
        </p:nvSpPr>
        <p:spPr/>
        <p:txBody>
          <a:bodyPr/>
          <a:lstStyle/>
          <a:p>
            <a:r>
              <a:rPr kumimoji="1" lang="en-US" altLang="ja-JP" dirty="0"/>
              <a:t>Web</a:t>
            </a:r>
            <a:r>
              <a:rPr kumimoji="1" lang="ja-JP" altLang="en-US" dirty="0"/>
              <a:t>システムの仕組み</a:t>
            </a:r>
            <a:endParaRPr kumimoji="1" lang="en-US" altLang="ja-JP" dirty="0"/>
          </a:p>
          <a:p>
            <a:r>
              <a:rPr kumimoji="1" lang="en-US" altLang="ja-JP" dirty="0"/>
              <a:t>Web</a:t>
            </a:r>
            <a:r>
              <a:rPr kumimoji="1" lang="ja-JP" altLang="en-US" dirty="0"/>
              <a:t>ページのデータの構造</a:t>
            </a:r>
            <a:endParaRPr kumimoji="1" lang="en-US" altLang="ja-JP" dirty="0"/>
          </a:p>
          <a:p>
            <a:pPr lvl="1"/>
            <a:r>
              <a:rPr lang="en-US" altLang="ja-JP" dirty="0"/>
              <a:t>HTML </a:t>
            </a:r>
            <a:r>
              <a:rPr lang="ja-JP" altLang="en-US" dirty="0"/>
              <a:t>と スタイルシート</a:t>
            </a:r>
            <a:endParaRPr lang="en-US" altLang="ja-JP" dirty="0"/>
          </a:p>
          <a:p>
            <a:r>
              <a:rPr lang="en-US" altLang="ja-JP" dirty="0"/>
              <a:t>Web</a:t>
            </a:r>
            <a:r>
              <a:rPr lang="ja-JP" altLang="en-US" dirty="0"/>
              <a:t>サーバを使ってみよう</a:t>
            </a:r>
            <a:endParaRPr lang="en-US" altLang="ja-JP" dirty="0"/>
          </a:p>
          <a:p>
            <a:pPr lvl="1"/>
            <a:r>
              <a:rPr lang="en-US" altLang="ja-JP" dirty="0" err="1"/>
              <a:t>Paiza</a:t>
            </a:r>
            <a:r>
              <a:rPr lang="en-US" altLang="ja-JP" dirty="0"/>
              <a:t> Cloud </a:t>
            </a:r>
            <a:r>
              <a:rPr lang="ja-JP" altLang="en-US" dirty="0"/>
              <a:t>の使い方</a:t>
            </a:r>
            <a:endParaRPr lang="en-US" altLang="ja-JP" dirty="0"/>
          </a:p>
          <a:p>
            <a:r>
              <a:rPr lang="ja-JP" altLang="en-US" dirty="0"/>
              <a:t>フロントエンドとバックエンドとは</a:t>
            </a:r>
            <a:endParaRPr lang="en-US" altLang="ja-JP" dirty="0"/>
          </a:p>
          <a:p>
            <a:pPr lvl="1"/>
            <a:r>
              <a:rPr lang="ja-JP" altLang="en-US" dirty="0"/>
              <a:t>ブラウザで動く</a:t>
            </a:r>
            <a:r>
              <a:rPr lang="en-US" altLang="ja-JP" dirty="0"/>
              <a:t>JavaScript	</a:t>
            </a:r>
            <a:r>
              <a:rPr lang="ja-JP" altLang="en-US" dirty="0"/>
              <a:t>フロントエンド</a:t>
            </a:r>
            <a:endParaRPr lang="en-US" altLang="ja-JP" dirty="0"/>
          </a:p>
          <a:p>
            <a:pPr lvl="1"/>
            <a:r>
              <a:rPr lang="ja-JP" altLang="en-US" dirty="0"/>
              <a:t>サーバで動く</a:t>
            </a:r>
            <a:r>
              <a:rPr lang="en-US" altLang="ja-JP" dirty="0"/>
              <a:t>PHP		</a:t>
            </a:r>
            <a:r>
              <a:rPr lang="ja-JP" altLang="en-US" dirty="0"/>
              <a:t>バックエンド</a:t>
            </a:r>
            <a:endParaRPr lang="en-US" altLang="ja-JP" dirty="0"/>
          </a:p>
        </p:txBody>
      </p:sp>
    </p:spTree>
    <p:extLst>
      <p:ext uri="{BB962C8B-B14F-4D97-AF65-F5344CB8AC3E}">
        <p14:creationId xmlns:p14="http://schemas.microsoft.com/office/powerpoint/2010/main" val="3810296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819F2A-6BF0-4D05-9172-1334EA153FEB}"/>
              </a:ext>
            </a:extLst>
          </p:cNvPr>
          <p:cNvSpPr>
            <a:spLocks noGrp="1"/>
          </p:cNvSpPr>
          <p:nvPr>
            <p:ph type="title"/>
          </p:nvPr>
        </p:nvSpPr>
        <p:spPr/>
        <p:txBody>
          <a:bodyPr/>
          <a:lstStyle/>
          <a:p>
            <a:r>
              <a:rPr kumimoji="1" lang="ja-JP" altLang="en-US" dirty="0"/>
              <a:t>プログラミング応用の各週の予定</a:t>
            </a:r>
          </a:p>
        </p:txBody>
      </p:sp>
      <p:sp>
        <p:nvSpPr>
          <p:cNvPr id="3" name="コンテンツ プレースホルダー 2">
            <a:extLst>
              <a:ext uri="{FF2B5EF4-FFF2-40B4-BE49-F238E27FC236}">
                <a16:creationId xmlns:a16="http://schemas.microsoft.com/office/drawing/2014/main" id="{19459BD4-3A46-4BE0-857C-18218BDE387F}"/>
              </a:ext>
            </a:extLst>
          </p:cNvPr>
          <p:cNvSpPr>
            <a:spLocks noGrp="1"/>
          </p:cNvSpPr>
          <p:nvPr>
            <p:ph idx="1"/>
          </p:nvPr>
        </p:nvSpPr>
        <p:spPr>
          <a:xfrm>
            <a:off x="1443491" y="2015733"/>
            <a:ext cx="6571343" cy="3450613"/>
          </a:xfrm>
        </p:spPr>
        <p:txBody>
          <a:bodyPr>
            <a:normAutofit fontScale="32500" lnSpcReduction="20000"/>
          </a:bodyPr>
          <a:lstStyle/>
          <a:p>
            <a:pPr marL="342900" indent="-342900">
              <a:buFont typeface="+mj-lt"/>
              <a:buAutoNum type="arabicPeriod"/>
            </a:pPr>
            <a:r>
              <a:rPr lang="en-US" altLang="ja-JP" sz="4300" b="1" i="0" dirty="0">
                <a:solidFill>
                  <a:srgbClr val="0070C0"/>
                </a:solidFill>
                <a:effectLst/>
                <a:latin typeface="+mn-ea"/>
              </a:rPr>
              <a:t>Web</a:t>
            </a:r>
            <a:r>
              <a:rPr lang="ja-JP" altLang="en-US" sz="4300" b="1" i="0" dirty="0">
                <a:solidFill>
                  <a:srgbClr val="0070C0"/>
                </a:solidFill>
                <a:effectLst/>
                <a:latin typeface="+mn-ea"/>
              </a:rPr>
              <a:t>アプリケーションとプログラム言語</a:t>
            </a:r>
            <a:r>
              <a:rPr lang="en-US" altLang="ja-JP" sz="4300" b="1" i="0" dirty="0">
                <a:solidFill>
                  <a:srgbClr val="0070C0"/>
                </a:solidFill>
                <a:effectLst/>
                <a:latin typeface="+mn-ea"/>
              </a:rPr>
              <a:t>		(11/07)</a:t>
            </a:r>
          </a:p>
          <a:p>
            <a:pPr lvl="1">
              <a:buFont typeface="Wingdings" panose="05000000000000000000" pitchFamily="2" charset="2"/>
              <a:buChar char="l"/>
            </a:pPr>
            <a:r>
              <a:rPr lang="ja-JP" altLang="ja-JP" sz="3700" b="0" i="0" dirty="0">
                <a:solidFill>
                  <a:srgbClr val="000000"/>
                </a:solidFill>
                <a:effectLst/>
                <a:latin typeface="+mn-ea"/>
              </a:rPr>
              <a:t>インターネットやW</a:t>
            </a:r>
            <a:r>
              <a:rPr lang="en-US" altLang="ja-JP" sz="3700" b="0" i="0" dirty="0">
                <a:solidFill>
                  <a:srgbClr val="000000"/>
                </a:solidFill>
                <a:effectLst/>
                <a:latin typeface="+mn-ea"/>
              </a:rPr>
              <a:t>eb</a:t>
            </a:r>
            <a:r>
              <a:rPr lang="ja-JP" altLang="ja-JP" sz="3700" b="0" i="0" dirty="0">
                <a:solidFill>
                  <a:srgbClr val="000000"/>
                </a:solidFill>
                <a:effectLst/>
                <a:latin typeface="+mn-ea"/>
              </a:rPr>
              <a:t>の仕組みについて理解し、</a:t>
            </a:r>
            <a:br>
              <a:rPr lang="en-US" altLang="ja-JP" sz="3700" b="0" i="0" dirty="0">
                <a:solidFill>
                  <a:srgbClr val="000000"/>
                </a:solidFill>
                <a:effectLst/>
                <a:latin typeface="+mn-ea"/>
              </a:rPr>
            </a:br>
            <a:r>
              <a:rPr lang="ja-JP" altLang="ja-JP" sz="3700" b="0" i="0" dirty="0">
                <a:solidFill>
                  <a:srgbClr val="000000"/>
                </a:solidFill>
                <a:effectLst/>
                <a:latin typeface="+mn-ea"/>
              </a:rPr>
              <a:t>その中で</a:t>
            </a:r>
            <a:r>
              <a:rPr lang="en-US" altLang="ja-JP" sz="3700" b="0" i="0" dirty="0">
                <a:solidFill>
                  <a:srgbClr val="000000"/>
                </a:solidFill>
                <a:effectLst/>
                <a:latin typeface="+mn-ea"/>
              </a:rPr>
              <a:t>JavaScript</a:t>
            </a:r>
            <a:r>
              <a:rPr lang="ja-JP" altLang="ja-JP" sz="3700" b="0" i="0" dirty="0">
                <a:solidFill>
                  <a:srgbClr val="000000"/>
                </a:solidFill>
                <a:effectLst/>
                <a:latin typeface="+mn-ea"/>
              </a:rPr>
              <a:t>やP</a:t>
            </a:r>
            <a:r>
              <a:rPr lang="en-US" altLang="ja-JP" sz="3700" b="0" i="0" dirty="0">
                <a:solidFill>
                  <a:srgbClr val="000000"/>
                </a:solidFill>
                <a:effectLst/>
                <a:latin typeface="+mn-ea"/>
              </a:rPr>
              <a:t>HP</a:t>
            </a:r>
            <a:r>
              <a:rPr lang="ja-JP" altLang="en-US" sz="3700" b="0" i="0" dirty="0">
                <a:solidFill>
                  <a:srgbClr val="000000"/>
                </a:solidFill>
                <a:effectLst/>
                <a:latin typeface="+mn-ea"/>
              </a:rPr>
              <a:t>などの</a:t>
            </a:r>
            <a:r>
              <a:rPr lang="ja-JP" altLang="ja-JP" sz="3700" b="0" i="0" dirty="0">
                <a:solidFill>
                  <a:srgbClr val="000000"/>
                </a:solidFill>
                <a:effectLst/>
                <a:latin typeface="+mn-ea"/>
              </a:rPr>
              <a:t>プログラム言語</a:t>
            </a:r>
            <a:r>
              <a:rPr lang="ja-JP" altLang="en-US" sz="3700" b="0" i="0" dirty="0">
                <a:solidFill>
                  <a:srgbClr val="000000"/>
                </a:solidFill>
                <a:effectLst/>
                <a:latin typeface="+mn-ea"/>
              </a:rPr>
              <a:t>がどう使われるのか</a:t>
            </a:r>
            <a:endParaRPr lang="en-US" altLang="ja-JP" sz="3700" dirty="0">
              <a:solidFill>
                <a:srgbClr val="000000"/>
              </a:solidFill>
              <a:latin typeface="+mn-ea"/>
            </a:endParaRPr>
          </a:p>
          <a:p>
            <a:pPr marL="342900" indent="-342900">
              <a:buFont typeface="+mj-lt"/>
              <a:buAutoNum type="arabicPeriod"/>
            </a:pPr>
            <a:r>
              <a:rPr lang="en-US" altLang="ja-JP" sz="4300" b="1" i="0" dirty="0">
                <a:solidFill>
                  <a:srgbClr val="0070C0"/>
                </a:solidFill>
                <a:effectLst/>
                <a:latin typeface="+mn-ea"/>
              </a:rPr>
              <a:t>JavaScript</a:t>
            </a:r>
            <a:r>
              <a:rPr lang="ja-JP" altLang="ja-JP" sz="4300" b="1" i="0" dirty="0">
                <a:solidFill>
                  <a:srgbClr val="0070C0"/>
                </a:solidFill>
                <a:effectLst/>
                <a:latin typeface="+mn-ea"/>
              </a:rPr>
              <a:t>によるフロントエンドプログラミング</a:t>
            </a:r>
            <a:r>
              <a:rPr lang="en-US" altLang="ja-JP" sz="4300" b="1" i="0" dirty="0">
                <a:solidFill>
                  <a:srgbClr val="0070C0"/>
                </a:solidFill>
                <a:effectLst/>
                <a:latin typeface="+mn-ea"/>
              </a:rPr>
              <a:t>	(11/14)</a:t>
            </a:r>
          </a:p>
          <a:p>
            <a:pPr lvl="1">
              <a:buFont typeface="Wingdings" panose="05000000000000000000" pitchFamily="2" charset="2"/>
              <a:buChar char="l"/>
            </a:pPr>
            <a:r>
              <a:rPr lang="en-US" altLang="ja-JP" sz="3700" b="0" i="0" dirty="0">
                <a:solidFill>
                  <a:srgbClr val="000000"/>
                </a:solidFill>
                <a:effectLst/>
                <a:latin typeface="+mn-ea"/>
              </a:rPr>
              <a:t>Web</a:t>
            </a:r>
            <a:r>
              <a:rPr lang="ja-JP" altLang="ja-JP" sz="3700" b="0" i="0" dirty="0">
                <a:solidFill>
                  <a:srgbClr val="000000"/>
                </a:solidFill>
                <a:effectLst/>
                <a:latin typeface="+mn-ea"/>
              </a:rPr>
              <a:t>ブラウザ側で動くプログラム言語としてのJ</a:t>
            </a:r>
            <a:r>
              <a:rPr lang="en-US" altLang="ja-JP" sz="3700" b="0" i="0" dirty="0" err="1">
                <a:solidFill>
                  <a:srgbClr val="000000"/>
                </a:solidFill>
                <a:effectLst/>
                <a:latin typeface="+mn-ea"/>
              </a:rPr>
              <a:t>avaScript</a:t>
            </a:r>
            <a:r>
              <a:rPr lang="ja-JP" altLang="ja-JP" sz="3700" b="0" i="0" dirty="0">
                <a:solidFill>
                  <a:srgbClr val="000000"/>
                </a:solidFill>
                <a:effectLst/>
                <a:latin typeface="+mn-ea"/>
              </a:rPr>
              <a:t>について、</a:t>
            </a:r>
            <a:br>
              <a:rPr lang="en-US" altLang="ja-JP" sz="3700" b="0" i="0" dirty="0">
                <a:solidFill>
                  <a:srgbClr val="000000"/>
                </a:solidFill>
                <a:effectLst/>
                <a:latin typeface="+mn-ea"/>
              </a:rPr>
            </a:br>
            <a:r>
              <a:rPr lang="ja-JP" altLang="ja-JP" sz="3700" b="0" i="0" dirty="0">
                <a:solidFill>
                  <a:srgbClr val="000000"/>
                </a:solidFill>
                <a:effectLst/>
                <a:latin typeface="+mn-ea"/>
              </a:rPr>
              <a:t>基本的な文法と使い方を理解</a:t>
            </a:r>
            <a:r>
              <a:rPr lang="ja-JP" altLang="en-US" sz="3700" b="0" i="0" dirty="0">
                <a:solidFill>
                  <a:srgbClr val="000000"/>
                </a:solidFill>
                <a:effectLst/>
                <a:latin typeface="+mn-ea"/>
              </a:rPr>
              <a:t>を目指す</a:t>
            </a:r>
            <a:endParaRPr lang="en-US" altLang="ja-JP" sz="3700" b="0" i="0" dirty="0">
              <a:solidFill>
                <a:srgbClr val="000000"/>
              </a:solidFill>
              <a:effectLst/>
              <a:latin typeface="+mn-ea"/>
            </a:endParaRPr>
          </a:p>
          <a:p>
            <a:pPr marL="342900" indent="-342900">
              <a:buFont typeface="+mj-lt"/>
              <a:buAutoNum type="arabicPeriod"/>
            </a:pPr>
            <a:r>
              <a:rPr lang="en-US" altLang="ja-JP" sz="4300" b="1" i="0" dirty="0">
                <a:solidFill>
                  <a:srgbClr val="0070C0"/>
                </a:solidFill>
                <a:effectLst/>
                <a:latin typeface="+mn-ea"/>
              </a:rPr>
              <a:t>PHP</a:t>
            </a:r>
            <a:r>
              <a:rPr lang="ja-JP" altLang="ja-JP" sz="4300" b="1" i="0" dirty="0">
                <a:solidFill>
                  <a:srgbClr val="0070C0"/>
                </a:solidFill>
                <a:effectLst/>
                <a:latin typeface="+mn-ea"/>
              </a:rPr>
              <a:t>によるバックエンドプログラミング</a:t>
            </a:r>
            <a:r>
              <a:rPr lang="en-US" altLang="ja-JP" sz="4300" b="1" i="0" dirty="0">
                <a:solidFill>
                  <a:srgbClr val="0070C0"/>
                </a:solidFill>
                <a:effectLst/>
                <a:latin typeface="+mn-ea"/>
              </a:rPr>
              <a:t>		(11/21)</a:t>
            </a:r>
          </a:p>
          <a:p>
            <a:pPr lvl="1">
              <a:buFont typeface="Wingdings" panose="05000000000000000000" pitchFamily="2" charset="2"/>
              <a:buChar char="l"/>
            </a:pPr>
            <a:r>
              <a:rPr lang="en-US" altLang="ja-JP" sz="4000" b="0" i="0" dirty="0">
                <a:solidFill>
                  <a:srgbClr val="000000"/>
                </a:solidFill>
                <a:effectLst/>
                <a:latin typeface="+mn-ea"/>
              </a:rPr>
              <a:t>Web</a:t>
            </a:r>
            <a:r>
              <a:rPr lang="ja-JP" altLang="ja-JP" sz="4000" b="0" i="0" dirty="0">
                <a:solidFill>
                  <a:srgbClr val="000000"/>
                </a:solidFill>
                <a:effectLst/>
                <a:latin typeface="+mn-ea"/>
              </a:rPr>
              <a:t>サーバで動くプログラム言語としての </a:t>
            </a:r>
            <a:r>
              <a:rPr lang="en-US" altLang="ja-JP" sz="4000" b="0" i="0" dirty="0">
                <a:solidFill>
                  <a:srgbClr val="000000"/>
                </a:solidFill>
                <a:effectLst/>
                <a:latin typeface="+mn-ea"/>
              </a:rPr>
              <a:t>PHP</a:t>
            </a:r>
            <a:r>
              <a:rPr lang="ja-JP" altLang="ja-JP" sz="4000" b="0" i="0" dirty="0">
                <a:solidFill>
                  <a:srgbClr val="000000"/>
                </a:solidFill>
                <a:effectLst/>
                <a:latin typeface="+mn-ea"/>
              </a:rPr>
              <a:t> について、</a:t>
            </a:r>
            <a:br>
              <a:rPr lang="en-US" altLang="ja-JP" sz="4000" b="0" i="0" dirty="0">
                <a:solidFill>
                  <a:srgbClr val="000000"/>
                </a:solidFill>
                <a:effectLst/>
                <a:latin typeface="+mn-ea"/>
              </a:rPr>
            </a:br>
            <a:r>
              <a:rPr lang="ja-JP" altLang="ja-JP" sz="4000" b="0" i="0" dirty="0">
                <a:solidFill>
                  <a:srgbClr val="000000"/>
                </a:solidFill>
                <a:effectLst/>
                <a:latin typeface="+mn-ea"/>
              </a:rPr>
              <a:t>基本的な文法と、ブラウザ側からのデータの受け渡しの仕組みを理解</a:t>
            </a:r>
            <a:endParaRPr lang="en-US" altLang="ja-JP" sz="4300" b="1" i="0" dirty="0">
              <a:solidFill>
                <a:srgbClr val="0070C0"/>
              </a:solidFill>
              <a:effectLst/>
              <a:latin typeface="+mn-ea"/>
            </a:endParaRPr>
          </a:p>
          <a:p>
            <a:pPr marL="342900" indent="-342900">
              <a:buFont typeface="+mj-lt"/>
              <a:buAutoNum type="arabicPeriod"/>
            </a:pPr>
            <a:r>
              <a:rPr lang="en-US" altLang="ja-JP" sz="4300" b="1" i="0" dirty="0">
                <a:solidFill>
                  <a:srgbClr val="0070C0"/>
                </a:solidFill>
                <a:effectLst/>
                <a:latin typeface="+mn-ea"/>
              </a:rPr>
              <a:t>Web</a:t>
            </a:r>
            <a:r>
              <a:rPr lang="ja-JP" altLang="ja-JP" sz="4300" b="1" i="0" dirty="0">
                <a:solidFill>
                  <a:srgbClr val="0070C0"/>
                </a:solidFill>
                <a:effectLst/>
                <a:latin typeface="+mn-ea"/>
              </a:rPr>
              <a:t>プログラミングとセキュリティ</a:t>
            </a:r>
            <a:r>
              <a:rPr lang="en-US" altLang="ja-JP" sz="4300" b="1" i="0" dirty="0">
                <a:solidFill>
                  <a:srgbClr val="0070C0"/>
                </a:solidFill>
                <a:effectLst/>
                <a:latin typeface="+mn-ea"/>
              </a:rPr>
              <a:t>			(11/28)</a:t>
            </a:r>
            <a:endParaRPr lang="en-US" altLang="ja-JP" sz="4300" b="1" dirty="0">
              <a:solidFill>
                <a:srgbClr val="0070C0"/>
              </a:solidFill>
              <a:latin typeface="+mn-ea"/>
            </a:endParaRPr>
          </a:p>
          <a:p>
            <a:pPr lvl="1">
              <a:buFont typeface="Wingdings" panose="05000000000000000000" pitchFamily="2" charset="2"/>
              <a:buChar char="l"/>
            </a:pPr>
            <a:r>
              <a:rPr lang="en-US" altLang="ja-JP" sz="4000" b="0" i="0" dirty="0">
                <a:solidFill>
                  <a:srgbClr val="000000"/>
                </a:solidFill>
                <a:effectLst/>
                <a:latin typeface="+mn-ea"/>
              </a:rPr>
              <a:t>Web </a:t>
            </a:r>
            <a:r>
              <a:rPr lang="ja-JP" altLang="ja-JP" sz="4000" b="0" i="0" dirty="0">
                <a:solidFill>
                  <a:srgbClr val="000000"/>
                </a:solidFill>
                <a:effectLst/>
                <a:latin typeface="+mn-ea"/>
              </a:rPr>
              <a:t>プログラミング</a:t>
            </a:r>
            <a:r>
              <a:rPr lang="ja-JP" altLang="en-US" sz="4000" b="0" i="0" dirty="0">
                <a:solidFill>
                  <a:srgbClr val="000000"/>
                </a:solidFill>
                <a:effectLst/>
                <a:latin typeface="+mn-ea"/>
              </a:rPr>
              <a:t>と</a:t>
            </a:r>
            <a:r>
              <a:rPr lang="ja-JP" altLang="ja-JP" sz="4000" b="0" i="0" dirty="0">
                <a:solidFill>
                  <a:srgbClr val="000000"/>
                </a:solidFill>
                <a:effectLst/>
                <a:latin typeface="+mn-ea"/>
              </a:rPr>
              <a:t>、サイバー攻撃</a:t>
            </a:r>
            <a:r>
              <a:rPr lang="ja-JP" altLang="en-US" sz="4000" b="0" i="0" dirty="0">
                <a:solidFill>
                  <a:srgbClr val="000000"/>
                </a:solidFill>
                <a:effectLst/>
                <a:latin typeface="+mn-ea"/>
              </a:rPr>
              <a:t>について考える</a:t>
            </a:r>
            <a:br>
              <a:rPr lang="en-US" altLang="ja-JP" sz="4000" b="0" i="0" dirty="0">
                <a:solidFill>
                  <a:srgbClr val="000000"/>
                </a:solidFill>
                <a:effectLst/>
                <a:latin typeface="+mn-ea"/>
              </a:rPr>
            </a:br>
            <a:r>
              <a:rPr lang="ja-JP" altLang="ja-JP" sz="4000" b="0" i="0" dirty="0">
                <a:solidFill>
                  <a:srgbClr val="000000"/>
                </a:solidFill>
                <a:effectLst/>
                <a:latin typeface="+mn-ea"/>
              </a:rPr>
              <a:t>サイバー攻撃の仕組みの基本を理解し、その対処方法</a:t>
            </a:r>
            <a:r>
              <a:rPr lang="ja-JP" altLang="en-US" sz="4000" b="0" i="0" dirty="0">
                <a:solidFill>
                  <a:srgbClr val="000000"/>
                </a:solidFill>
                <a:effectLst/>
                <a:latin typeface="+mn-ea"/>
              </a:rPr>
              <a:t>を学ぶ</a:t>
            </a:r>
            <a:endParaRPr lang="en-US" altLang="ja-JP" sz="4000" b="0" i="0" dirty="0">
              <a:solidFill>
                <a:srgbClr val="000000"/>
              </a:solidFill>
              <a:effectLst/>
              <a:latin typeface="+mn-ea"/>
            </a:endParaRPr>
          </a:p>
          <a:p>
            <a:pPr marL="800100" lvl="1" indent="-342900">
              <a:buFont typeface="+mj-lt"/>
              <a:buAutoNum type="arabicPeriod"/>
            </a:pPr>
            <a:endParaRPr kumimoji="1" lang="ja-JP" altLang="en-US" dirty="0"/>
          </a:p>
        </p:txBody>
      </p:sp>
      <p:pic>
        <p:nvPicPr>
          <p:cNvPr id="5" name="グラフィックス 4" descr="日毎カレンダー 枠線">
            <a:extLst>
              <a:ext uri="{FF2B5EF4-FFF2-40B4-BE49-F238E27FC236}">
                <a16:creationId xmlns:a16="http://schemas.microsoft.com/office/drawing/2014/main" id="{B7910497-29FF-44A8-9D6E-78528A3BA3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9191" y="1853755"/>
            <a:ext cx="1284300" cy="1284300"/>
          </a:xfrm>
          <a:prstGeom prst="rect">
            <a:avLst/>
          </a:prstGeom>
        </p:spPr>
      </p:pic>
    </p:spTree>
    <p:extLst>
      <p:ext uri="{BB962C8B-B14F-4D97-AF65-F5344CB8AC3E}">
        <p14:creationId xmlns:p14="http://schemas.microsoft.com/office/powerpoint/2010/main" val="43441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DA1BD1-A9C1-44F3-803A-171F4AC6AF89}"/>
              </a:ext>
            </a:extLst>
          </p:cNvPr>
          <p:cNvSpPr>
            <a:spLocks noGrp="1"/>
          </p:cNvSpPr>
          <p:nvPr>
            <p:ph type="title"/>
          </p:nvPr>
        </p:nvSpPr>
        <p:spPr/>
        <p:txBody>
          <a:bodyPr>
            <a:normAutofit/>
          </a:bodyPr>
          <a:lstStyle/>
          <a:p>
            <a:r>
              <a:rPr lang="en-US" altLang="ja-JP" dirty="0"/>
              <a:t>Web</a:t>
            </a:r>
            <a:r>
              <a:rPr lang="ja-JP" altLang="en-US" dirty="0"/>
              <a:t>システムを作るイメージで</a:t>
            </a:r>
            <a:r>
              <a:rPr lang="en-US" altLang="ja-JP" dirty="0"/>
              <a:t>...</a:t>
            </a:r>
            <a:br>
              <a:rPr lang="en-US" altLang="ja-JP" dirty="0"/>
            </a:br>
            <a:r>
              <a:rPr lang="ja-JP" altLang="en-US" dirty="0"/>
              <a:t>　想定する対象</a:t>
            </a:r>
            <a:endParaRPr kumimoji="1" lang="ja-JP" altLang="en-US" dirty="0"/>
          </a:p>
        </p:txBody>
      </p:sp>
      <p:sp>
        <p:nvSpPr>
          <p:cNvPr id="3" name="コンテンツ プレースホルダー 2">
            <a:extLst>
              <a:ext uri="{FF2B5EF4-FFF2-40B4-BE49-F238E27FC236}">
                <a16:creationId xmlns:a16="http://schemas.microsoft.com/office/drawing/2014/main" id="{AEA7ABC4-7438-4C60-B3D5-9CDA5FEB2788}"/>
              </a:ext>
            </a:extLst>
          </p:cNvPr>
          <p:cNvSpPr>
            <a:spLocks noGrp="1"/>
          </p:cNvSpPr>
          <p:nvPr>
            <p:ph idx="1"/>
          </p:nvPr>
        </p:nvSpPr>
        <p:spPr>
          <a:xfrm>
            <a:off x="5696068" y="2055896"/>
            <a:ext cx="3332755" cy="3450613"/>
          </a:xfrm>
        </p:spPr>
        <p:txBody>
          <a:bodyPr/>
          <a:lstStyle/>
          <a:p>
            <a:r>
              <a:rPr kumimoji="1" lang="ja-JP" altLang="en-US" dirty="0"/>
              <a:t>お買い物ページを作る</a:t>
            </a:r>
            <a:endParaRPr kumimoji="1" lang="en-US" altLang="ja-JP" dirty="0"/>
          </a:p>
          <a:p>
            <a:r>
              <a:rPr kumimoji="1" lang="ja-JP" altLang="en-US" dirty="0"/>
              <a:t>説明の的を絞るために</a:t>
            </a:r>
            <a:endParaRPr kumimoji="1" lang="en-US" altLang="ja-JP" dirty="0"/>
          </a:p>
          <a:p>
            <a:pPr marL="0" indent="0">
              <a:buNone/>
            </a:pPr>
            <a:r>
              <a:rPr lang="en-US" altLang="ja-JP" dirty="0"/>
              <a:t>(1) </a:t>
            </a:r>
            <a:r>
              <a:rPr lang="ja-JP" altLang="en-US" dirty="0"/>
              <a:t>ユーザ登録 </a:t>
            </a:r>
            <a:r>
              <a:rPr lang="en-US" altLang="ja-JP" dirty="0"/>
              <a:t>- ×</a:t>
            </a:r>
          </a:p>
          <a:p>
            <a:pPr marL="0" indent="0">
              <a:buNone/>
            </a:pPr>
            <a:r>
              <a:rPr kumimoji="1" lang="en-US" altLang="ja-JP" dirty="0"/>
              <a:t>(2) </a:t>
            </a:r>
            <a:r>
              <a:rPr kumimoji="1" lang="ja-JP" altLang="en-US" dirty="0"/>
              <a:t>ログイン </a:t>
            </a:r>
            <a:r>
              <a:rPr kumimoji="1" lang="en-US" altLang="ja-JP" dirty="0"/>
              <a:t>- ×</a:t>
            </a:r>
          </a:p>
          <a:p>
            <a:pPr marL="0" indent="0">
              <a:buNone/>
            </a:pPr>
            <a:r>
              <a:rPr lang="en-US" altLang="ja-JP" dirty="0"/>
              <a:t>(3) </a:t>
            </a:r>
            <a:r>
              <a:rPr lang="ja-JP" altLang="en-US" dirty="0">
                <a:solidFill>
                  <a:srgbClr val="FF0000"/>
                </a:solidFill>
              </a:rPr>
              <a:t>商品発注ページ </a:t>
            </a:r>
            <a:r>
              <a:rPr lang="en-US" altLang="ja-JP" dirty="0">
                <a:solidFill>
                  <a:srgbClr val="FF0000"/>
                </a:solidFill>
              </a:rPr>
              <a:t>– </a:t>
            </a:r>
            <a:r>
              <a:rPr lang="ja-JP" altLang="en-US" dirty="0">
                <a:solidFill>
                  <a:srgbClr val="FF0000"/>
                </a:solidFill>
              </a:rPr>
              <a:t>〇</a:t>
            </a:r>
            <a:endParaRPr kumimoji="1" lang="ja-JP" altLang="en-US" dirty="0">
              <a:solidFill>
                <a:srgbClr val="FF0000"/>
              </a:solidFill>
            </a:endParaRPr>
          </a:p>
        </p:txBody>
      </p:sp>
      <p:grpSp>
        <p:nvGrpSpPr>
          <p:cNvPr id="77" name="グループ化 76">
            <a:extLst>
              <a:ext uri="{FF2B5EF4-FFF2-40B4-BE49-F238E27FC236}">
                <a16:creationId xmlns:a16="http://schemas.microsoft.com/office/drawing/2014/main" id="{203710F5-D244-4B09-B648-401FFA8A87E6}"/>
              </a:ext>
            </a:extLst>
          </p:cNvPr>
          <p:cNvGrpSpPr/>
          <p:nvPr/>
        </p:nvGrpSpPr>
        <p:grpSpPr>
          <a:xfrm>
            <a:off x="210022" y="2256742"/>
            <a:ext cx="5345764" cy="3056945"/>
            <a:chOff x="729225" y="2094257"/>
            <a:chExt cx="5345764" cy="3056945"/>
          </a:xfrm>
        </p:grpSpPr>
        <p:grpSp>
          <p:nvGrpSpPr>
            <p:cNvPr id="34" name="グループ化 33">
              <a:extLst>
                <a:ext uri="{FF2B5EF4-FFF2-40B4-BE49-F238E27FC236}">
                  <a16:creationId xmlns:a16="http://schemas.microsoft.com/office/drawing/2014/main" id="{B6EC77E7-AF4B-488C-8456-DC30A130D1B2}"/>
                </a:ext>
              </a:extLst>
            </p:cNvPr>
            <p:cNvGrpSpPr/>
            <p:nvPr/>
          </p:nvGrpSpPr>
          <p:grpSpPr>
            <a:xfrm>
              <a:off x="729225" y="2886005"/>
              <a:ext cx="737744" cy="1118100"/>
              <a:chOff x="484716" y="2696287"/>
              <a:chExt cx="737744" cy="1118100"/>
            </a:xfrm>
          </p:grpSpPr>
          <p:grpSp>
            <p:nvGrpSpPr>
              <p:cNvPr id="22" name="グループ化 21">
                <a:extLst>
                  <a:ext uri="{FF2B5EF4-FFF2-40B4-BE49-F238E27FC236}">
                    <a16:creationId xmlns:a16="http://schemas.microsoft.com/office/drawing/2014/main" id="{922491E5-C315-43B5-9E70-3F0F977E518D}"/>
                  </a:ext>
                </a:extLst>
              </p:cNvPr>
              <p:cNvGrpSpPr/>
              <p:nvPr/>
            </p:nvGrpSpPr>
            <p:grpSpPr>
              <a:xfrm>
                <a:off x="620012" y="2696287"/>
                <a:ext cx="509154" cy="732713"/>
                <a:chOff x="741448" y="3226222"/>
                <a:chExt cx="509154" cy="732713"/>
              </a:xfrm>
            </p:grpSpPr>
            <p:sp>
              <p:nvSpPr>
                <p:cNvPr id="4" name="楕円 3">
                  <a:extLst>
                    <a:ext uri="{FF2B5EF4-FFF2-40B4-BE49-F238E27FC236}">
                      <a16:creationId xmlns:a16="http://schemas.microsoft.com/office/drawing/2014/main" id="{1EE1A7EE-40B6-4A6B-86FB-69DA8F28B787}"/>
                    </a:ext>
                  </a:extLst>
                </p:cNvPr>
                <p:cNvSpPr/>
                <p:nvPr/>
              </p:nvSpPr>
              <p:spPr>
                <a:xfrm>
                  <a:off x="820882" y="3226222"/>
                  <a:ext cx="308284" cy="308284"/>
                </a:xfrm>
                <a:prstGeom prst="ellipse">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83327F0-110F-4B93-A099-69E9E25648F2}"/>
                    </a:ext>
                  </a:extLst>
                </p:cNvPr>
                <p:cNvCxnSpPr>
                  <a:cxnSpLocks/>
                </p:cNvCxnSpPr>
                <p:nvPr/>
              </p:nvCxnSpPr>
              <p:spPr>
                <a:xfrm>
                  <a:off x="741448" y="3631778"/>
                  <a:ext cx="50915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92039046-85FA-4F89-BC98-933D77E89884}"/>
                    </a:ext>
                  </a:extLst>
                </p:cNvPr>
                <p:cNvCxnSpPr>
                  <a:cxnSpLocks/>
                </p:cNvCxnSpPr>
                <p:nvPr/>
              </p:nvCxnSpPr>
              <p:spPr>
                <a:xfrm>
                  <a:off x="975024" y="3522518"/>
                  <a:ext cx="0" cy="21852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DF2A4F8B-0398-4F21-9EA1-42B35952365F}"/>
                    </a:ext>
                  </a:extLst>
                </p:cNvPr>
                <p:cNvCxnSpPr>
                  <a:cxnSpLocks/>
                </p:cNvCxnSpPr>
                <p:nvPr/>
              </p:nvCxnSpPr>
              <p:spPr>
                <a:xfrm flipH="1">
                  <a:off x="813461" y="3751117"/>
                  <a:ext cx="163286" cy="20781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2B3F0C7-2FBD-4772-A6B5-DCD789D6DD74}"/>
                    </a:ext>
                  </a:extLst>
                </p:cNvPr>
                <p:cNvCxnSpPr>
                  <a:cxnSpLocks/>
                </p:cNvCxnSpPr>
                <p:nvPr/>
              </p:nvCxnSpPr>
              <p:spPr>
                <a:xfrm>
                  <a:off x="975024" y="3751117"/>
                  <a:ext cx="177084" cy="20781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テキスト ボックス 22">
                <a:extLst>
                  <a:ext uri="{FF2B5EF4-FFF2-40B4-BE49-F238E27FC236}">
                    <a16:creationId xmlns:a16="http://schemas.microsoft.com/office/drawing/2014/main" id="{7E84040F-BA1B-445A-9EF7-6AEFDD0A0CFE}"/>
                  </a:ext>
                </a:extLst>
              </p:cNvPr>
              <p:cNvSpPr txBox="1"/>
              <p:nvPr/>
            </p:nvSpPr>
            <p:spPr>
              <a:xfrm>
                <a:off x="484716" y="3445055"/>
                <a:ext cx="737744" cy="369332"/>
              </a:xfrm>
              <a:prstGeom prst="rect">
                <a:avLst/>
              </a:prstGeom>
              <a:noFill/>
            </p:spPr>
            <p:txBody>
              <a:bodyPr wrap="square" rtlCol="0">
                <a:spAutoFit/>
              </a:bodyPr>
              <a:lstStyle/>
              <a:p>
                <a:pPr algn="ctr"/>
                <a:r>
                  <a:rPr kumimoji="1" lang="ja-JP" altLang="en-US" dirty="0"/>
                  <a:t>顧客</a:t>
                </a:r>
              </a:p>
            </p:txBody>
          </p:sp>
        </p:grpSp>
        <p:grpSp>
          <p:nvGrpSpPr>
            <p:cNvPr id="35" name="グループ化 34">
              <a:extLst>
                <a:ext uri="{FF2B5EF4-FFF2-40B4-BE49-F238E27FC236}">
                  <a16:creationId xmlns:a16="http://schemas.microsoft.com/office/drawing/2014/main" id="{D4B7ADA4-786C-4223-8334-EC5787BA586F}"/>
                </a:ext>
              </a:extLst>
            </p:cNvPr>
            <p:cNvGrpSpPr/>
            <p:nvPr/>
          </p:nvGrpSpPr>
          <p:grpSpPr>
            <a:xfrm>
              <a:off x="5337245" y="3684525"/>
              <a:ext cx="737744" cy="1118100"/>
              <a:chOff x="4436704" y="2696287"/>
              <a:chExt cx="737744" cy="1118100"/>
            </a:xfrm>
          </p:grpSpPr>
          <p:grpSp>
            <p:nvGrpSpPr>
              <p:cNvPr id="24" name="グループ化 23">
                <a:extLst>
                  <a:ext uri="{FF2B5EF4-FFF2-40B4-BE49-F238E27FC236}">
                    <a16:creationId xmlns:a16="http://schemas.microsoft.com/office/drawing/2014/main" id="{784B6F92-5CD2-455A-8EC5-A78F4B5663A9}"/>
                  </a:ext>
                </a:extLst>
              </p:cNvPr>
              <p:cNvGrpSpPr/>
              <p:nvPr/>
            </p:nvGrpSpPr>
            <p:grpSpPr>
              <a:xfrm>
                <a:off x="4572000" y="2696287"/>
                <a:ext cx="509154" cy="732713"/>
                <a:chOff x="741448" y="3226222"/>
                <a:chExt cx="509154" cy="732713"/>
              </a:xfrm>
            </p:grpSpPr>
            <p:sp>
              <p:nvSpPr>
                <p:cNvPr id="25" name="楕円 24">
                  <a:extLst>
                    <a:ext uri="{FF2B5EF4-FFF2-40B4-BE49-F238E27FC236}">
                      <a16:creationId xmlns:a16="http://schemas.microsoft.com/office/drawing/2014/main" id="{78E3EA2A-D51B-4A99-A053-D73CB94C79AC}"/>
                    </a:ext>
                  </a:extLst>
                </p:cNvPr>
                <p:cNvSpPr/>
                <p:nvPr/>
              </p:nvSpPr>
              <p:spPr>
                <a:xfrm>
                  <a:off x="820882" y="3226222"/>
                  <a:ext cx="308284" cy="308284"/>
                </a:xfrm>
                <a:prstGeom prst="ellipse">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F5337C99-7E26-4AE7-A93B-4516A5F7B9D5}"/>
                    </a:ext>
                  </a:extLst>
                </p:cNvPr>
                <p:cNvCxnSpPr>
                  <a:cxnSpLocks/>
                </p:cNvCxnSpPr>
                <p:nvPr/>
              </p:nvCxnSpPr>
              <p:spPr>
                <a:xfrm>
                  <a:off x="741448" y="3631778"/>
                  <a:ext cx="50915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6BAB1E4-289E-4F95-9242-D814DD6A466F}"/>
                    </a:ext>
                  </a:extLst>
                </p:cNvPr>
                <p:cNvCxnSpPr>
                  <a:cxnSpLocks/>
                </p:cNvCxnSpPr>
                <p:nvPr/>
              </p:nvCxnSpPr>
              <p:spPr>
                <a:xfrm>
                  <a:off x="975024" y="3522518"/>
                  <a:ext cx="0" cy="21852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3C404AFB-98FD-4F00-A72F-BE8FD3EF1EF7}"/>
                    </a:ext>
                  </a:extLst>
                </p:cNvPr>
                <p:cNvCxnSpPr>
                  <a:cxnSpLocks/>
                </p:cNvCxnSpPr>
                <p:nvPr/>
              </p:nvCxnSpPr>
              <p:spPr>
                <a:xfrm flipH="1">
                  <a:off x="813461" y="3751117"/>
                  <a:ext cx="163286" cy="20781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222195E-5BAB-43D5-BE59-5FEA66388C28}"/>
                    </a:ext>
                  </a:extLst>
                </p:cNvPr>
                <p:cNvCxnSpPr>
                  <a:cxnSpLocks/>
                </p:cNvCxnSpPr>
                <p:nvPr/>
              </p:nvCxnSpPr>
              <p:spPr>
                <a:xfrm>
                  <a:off x="975024" y="3751117"/>
                  <a:ext cx="177084" cy="20781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テキスト ボックス 29">
                <a:extLst>
                  <a:ext uri="{FF2B5EF4-FFF2-40B4-BE49-F238E27FC236}">
                    <a16:creationId xmlns:a16="http://schemas.microsoft.com/office/drawing/2014/main" id="{6ED3C1A7-7B09-453B-8571-1F0714B94C47}"/>
                  </a:ext>
                </a:extLst>
              </p:cNvPr>
              <p:cNvSpPr txBox="1"/>
              <p:nvPr/>
            </p:nvSpPr>
            <p:spPr>
              <a:xfrm>
                <a:off x="4436704" y="3445055"/>
                <a:ext cx="737744" cy="369332"/>
              </a:xfrm>
              <a:prstGeom prst="rect">
                <a:avLst/>
              </a:prstGeom>
              <a:noFill/>
            </p:spPr>
            <p:txBody>
              <a:bodyPr wrap="square" rtlCol="0">
                <a:spAutoFit/>
              </a:bodyPr>
              <a:lstStyle/>
              <a:p>
                <a:pPr algn="ctr"/>
                <a:r>
                  <a:rPr kumimoji="1" lang="ja-JP" altLang="en-US" dirty="0"/>
                  <a:t>お店</a:t>
                </a:r>
              </a:p>
            </p:txBody>
          </p:sp>
        </p:grpSp>
        <p:sp>
          <p:nvSpPr>
            <p:cNvPr id="31" name="楕円 30">
              <a:extLst>
                <a:ext uri="{FF2B5EF4-FFF2-40B4-BE49-F238E27FC236}">
                  <a16:creationId xmlns:a16="http://schemas.microsoft.com/office/drawing/2014/main" id="{AB92FDF1-FB5F-4DB2-9C1D-FD064A627984}"/>
                </a:ext>
              </a:extLst>
            </p:cNvPr>
            <p:cNvSpPr/>
            <p:nvPr/>
          </p:nvSpPr>
          <p:spPr>
            <a:xfrm>
              <a:off x="2306779" y="2094257"/>
              <a:ext cx="1402773" cy="519547"/>
            </a:xfrm>
            <a:prstGeom prst="ellipse">
              <a:avLst/>
            </a:prstGeom>
            <a:noFill/>
            <a:ln w="63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t>ユーザ登録</a:t>
              </a:r>
            </a:p>
          </p:txBody>
        </p:sp>
        <p:sp>
          <p:nvSpPr>
            <p:cNvPr id="32" name="楕円 31">
              <a:extLst>
                <a:ext uri="{FF2B5EF4-FFF2-40B4-BE49-F238E27FC236}">
                  <a16:creationId xmlns:a16="http://schemas.microsoft.com/office/drawing/2014/main" id="{3E0C7AED-CE0D-4307-B022-94F73FA1FB6F}"/>
                </a:ext>
              </a:extLst>
            </p:cNvPr>
            <p:cNvSpPr/>
            <p:nvPr/>
          </p:nvSpPr>
          <p:spPr>
            <a:xfrm>
              <a:off x="2306779" y="2751315"/>
              <a:ext cx="1402773" cy="519547"/>
            </a:xfrm>
            <a:prstGeom prst="ellipse">
              <a:avLst/>
            </a:prstGeom>
            <a:noFill/>
            <a:ln w="63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t>ログイン</a:t>
              </a:r>
            </a:p>
          </p:txBody>
        </p:sp>
        <p:sp>
          <p:nvSpPr>
            <p:cNvPr id="33" name="楕円 32">
              <a:extLst>
                <a:ext uri="{FF2B5EF4-FFF2-40B4-BE49-F238E27FC236}">
                  <a16:creationId xmlns:a16="http://schemas.microsoft.com/office/drawing/2014/main" id="{050810BC-7D8C-4DF2-80C8-95169838AB5D}"/>
                </a:ext>
              </a:extLst>
            </p:cNvPr>
            <p:cNvSpPr/>
            <p:nvPr/>
          </p:nvSpPr>
          <p:spPr>
            <a:xfrm>
              <a:off x="2306780" y="3983802"/>
              <a:ext cx="1402773" cy="519547"/>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solidFill>
                    <a:srgbClr val="FF0000"/>
                  </a:solidFill>
                </a:rPr>
                <a:t>発注</a:t>
              </a:r>
            </a:p>
          </p:txBody>
        </p:sp>
        <p:cxnSp>
          <p:nvCxnSpPr>
            <p:cNvPr id="37" name="直線コネクタ 36">
              <a:extLst>
                <a:ext uri="{FF2B5EF4-FFF2-40B4-BE49-F238E27FC236}">
                  <a16:creationId xmlns:a16="http://schemas.microsoft.com/office/drawing/2014/main" id="{4B241A57-6CEF-41D8-B253-26810D5D458D}"/>
                </a:ext>
              </a:extLst>
            </p:cNvPr>
            <p:cNvCxnSpPr>
              <a:cxnSpLocks/>
              <a:endCxn id="31" idx="2"/>
            </p:cNvCxnSpPr>
            <p:nvPr/>
          </p:nvCxnSpPr>
          <p:spPr>
            <a:xfrm flipV="1">
              <a:off x="1373675" y="2354031"/>
              <a:ext cx="933104" cy="59103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D0123B55-45C1-45A2-A70B-726C1EB2AC9B}"/>
                </a:ext>
              </a:extLst>
            </p:cNvPr>
            <p:cNvCxnSpPr>
              <a:cxnSpLocks/>
              <a:stCxn id="32" idx="2"/>
            </p:cNvCxnSpPr>
            <p:nvPr/>
          </p:nvCxnSpPr>
          <p:spPr>
            <a:xfrm flipH="1">
              <a:off x="1443491" y="3011089"/>
              <a:ext cx="863288" cy="180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76CDB0EE-84AF-46FE-957E-8037DB521B0B}"/>
                </a:ext>
              </a:extLst>
            </p:cNvPr>
            <p:cNvCxnSpPr>
              <a:stCxn id="33" idx="2"/>
            </p:cNvCxnSpPr>
            <p:nvPr/>
          </p:nvCxnSpPr>
          <p:spPr>
            <a:xfrm flipH="1" flipV="1">
              <a:off x="1466969" y="3652536"/>
              <a:ext cx="839811" cy="591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フローチャート: 磁気ディスク 45">
              <a:extLst>
                <a:ext uri="{FF2B5EF4-FFF2-40B4-BE49-F238E27FC236}">
                  <a16:creationId xmlns:a16="http://schemas.microsoft.com/office/drawing/2014/main" id="{A1DAB563-1F79-477A-8917-FE6DCA4BCA2B}"/>
                </a:ext>
              </a:extLst>
            </p:cNvPr>
            <p:cNvSpPr/>
            <p:nvPr/>
          </p:nvSpPr>
          <p:spPr>
            <a:xfrm>
              <a:off x="3758921" y="3324942"/>
              <a:ext cx="997743" cy="524895"/>
            </a:xfrm>
            <a:prstGeom prst="flowChartMagneticDisk">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solidFill>
                    <a:srgbClr val="FF0000"/>
                  </a:solidFill>
                </a:rPr>
                <a:t>ユーザ情報</a:t>
              </a:r>
            </a:p>
          </p:txBody>
        </p:sp>
        <p:sp>
          <p:nvSpPr>
            <p:cNvPr id="47" name="フローチャート: 磁気ディスク 46">
              <a:extLst>
                <a:ext uri="{FF2B5EF4-FFF2-40B4-BE49-F238E27FC236}">
                  <a16:creationId xmlns:a16="http://schemas.microsoft.com/office/drawing/2014/main" id="{38892870-B1B8-48DD-8E1D-82084CCDAF2B}"/>
                </a:ext>
              </a:extLst>
            </p:cNvPr>
            <p:cNvSpPr/>
            <p:nvPr/>
          </p:nvSpPr>
          <p:spPr>
            <a:xfrm>
              <a:off x="3758921" y="4626307"/>
              <a:ext cx="997743" cy="524895"/>
            </a:xfrm>
            <a:prstGeom prst="flowChartMagneticDisk">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solidFill>
                    <a:srgbClr val="FF0000"/>
                  </a:solidFill>
                </a:rPr>
                <a:t>商品情報</a:t>
              </a:r>
            </a:p>
          </p:txBody>
        </p:sp>
        <p:cxnSp>
          <p:nvCxnSpPr>
            <p:cNvPr id="51" name="直線コネクタ 50">
              <a:extLst>
                <a:ext uri="{FF2B5EF4-FFF2-40B4-BE49-F238E27FC236}">
                  <a16:creationId xmlns:a16="http://schemas.microsoft.com/office/drawing/2014/main" id="{0938773A-7B1F-4963-B66C-28E137306349}"/>
                </a:ext>
              </a:extLst>
            </p:cNvPr>
            <p:cNvCxnSpPr>
              <a:cxnSpLocks/>
              <a:stCxn id="31" idx="5"/>
            </p:cNvCxnSpPr>
            <p:nvPr/>
          </p:nvCxnSpPr>
          <p:spPr>
            <a:xfrm>
              <a:off x="3504121" y="2537718"/>
              <a:ext cx="654513" cy="786944"/>
            </a:xfrm>
            <a:prstGeom prst="line">
              <a:avLst/>
            </a:prstGeom>
          </p:spPr>
          <p:style>
            <a:lnRef idx="1">
              <a:schemeClr val="dk1"/>
            </a:lnRef>
            <a:fillRef idx="0">
              <a:schemeClr val="dk1"/>
            </a:fillRef>
            <a:effectRef idx="0">
              <a:schemeClr val="dk1"/>
            </a:effectRef>
            <a:fontRef idx="minor">
              <a:schemeClr val="tx1"/>
            </a:fontRef>
          </p:style>
        </p:cxnSp>
        <p:cxnSp>
          <p:nvCxnSpPr>
            <p:cNvPr id="53" name="直線コネクタ 52">
              <a:extLst>
                <a:ext uri="{FF2B5EF4-FFF2-40B4-BE49-F238E27FC236}">
                  <a16:creationId xmlns:a16="http://schemas.microsoft.com/office/drawing/2014/main" id="{573F7A24-215B-479E-99F1-6ABC4734D600}"/>
                </a:ext>
              </a:extLst>
            </p:cNvPr>
            <p:cNvCxnSpPr>
              <a:cxnSpLocks/>
              <a:stCxn id="32" idx="5"/>
            </p:cNvCxnSpPr>
            <p:nvPr/>
          </p:nvCxnSpPr>
          <p:spPr>
            <a:xfrm>
              <a:off x="3504121" y="3194776"/>
              <a:ext cx="273855" cy="2597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01339EEE-72D3-478A-B742-B0AE7A61954B}"/>
                </a:ext>
              </a:extLst>
            </p:cNvPr>
            <p:cNvCxnSpPr>
              <a:cxnSpLocks/>
              <a:endCxn id="33" idx="7"/>
            </p:cNvCxnSpPr>
            <p:nvPr/>
          </p:nvCxnSpPr>
          <p:spPr>
            <a:xfrm flipH="1">
              <a:off x="3504122" y="3736771"/>
              <a:ext cx="265188" cy="32311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D101B2E0-0707-4CA7-99CA-B297DA31250C}"/>
                </a:ext>
              </a:extLst>
            </p:cNvPr>
            <p:cNvCxnSpPr>
              <a:cxnSpLocks/>
              <a:stCxn id="33" idx="5"/>
              <a:endCxn id="47" idx="2"/>
            </p:cNvCxnSpPr>
            <p:nvPr/>
          </p:nvCxnSpPr>
          <p:spPr>
            <a:xfrm>
              <a:off x="3504122" y="4427263"/>
              <a:ext cx="254799" cy="4614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1ADFC9F9-7B64-495A-A145-AFB30F3B5150}"/>
                </a:ext>
              </a:extLst>
            </p:cNvPr>
            <p:cNvCxnSpPr>
              <a:cxnSpLocks/>
              <a:stCxn id="33" idx="6"/>
            </p:cNvCxnSpPr>
            <p:nvPr/>
          </p:nvCxnSpPr>
          <p:spPr>
            <a:xfrm flipV="1">
              <a:off x="3709553" y="4096203"/>
              <a:ext cx="1659640" cy="1473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8" name="テキスト ボックス 77">
            <a:extLst>
              <a:ext uri="{FF2B5EF4-FFF2-40B4-BE49-F238E27FC236}">
                <a16:creationId xmlns:a16="http://schemas.microsoft.com/office/drawing/2014/main" id="{D0FE7A3E-1274-45E0-A6C8-AAE83C31CC4F}"/>
              </a:ext>
            </a:extLst>
          </p:cNvPr>
          <p:cNvSpPr txBox="1"/>
          <p:nvPr/>
        </p:nvSpPr>
        <p:spPr>
          <a:xfrm>
            <a:off x="947766" y="5506509"/>
            <a:ext cx="3792387" cy="369332"/>
          </a:xfrm>
          <a:prstGeom prst="rect">
            <a:avLst/>
          </a:prstGeom>
          <a:noFill/>
        </p:spPr>
        <p:txBody>
          <a:bodyPr wrap="square" rtlCol="0">
            <a:spAutoFit/>
          </a:bodyPr>
          <a:lstStyle/>
          <a:p>
            <a:r>
              <a:rPr kumimoji="1" lang="ja-JP" altLang="en-US" dirty="0"/>
              <a:t>お買い物ページの</a:t>
            </a:r>
            <a:r>
              <a:rPr kumimoji="1" lang="ja-JP" altLang="en-US" b="1" dirty="0"/>
              <a:t>ユースケース図</a:t>
            </a:r>
          </a:p>
        </p:txBody>
      </p:sp>
    </p:spTree>
    <p:extLst>
      <p:ext uri="{BB962C8B-B14F-4D97-AF65-F5344CB8AC3E}">
        <p14:creationId xmlns:p14="http://schemas.microsoft.com/office/powerpoint/2010/main" val="2319189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5AEC68-46E0-4185-B629-154F2460700C}"/>
              </a:ext>
            </a:extLst>
          </p:cNvPr>
          <p:cNvSpPr>
            <a:spLocks noGrp="1"/>
          </p:cNvSpPr>
          <p:nvPr>
            <p:ph type="title"/>
          </p:nvPr>
        </p:nvSpPr>
        <p:spPr/>
        <p:txBody>
          <a:bodyPr/>
          <a:lstStyle/>
          <a:p>
            <a:r>
              <a:rPr kumimoji="1" lang="ja-JP" altLang="en-US" dirty="0"/>
              <a:t>インターネットは</a:t>
            </a:r>
            <a:br>
              <a:rPr kumimoji="1" lang="en-US" altLang="ja-JP" dirty="0"/>
            </a:br>
            <a:r>
              <a:rPr kumimoji="1" lang="ja-JP" altLang="en-US" dirty="0"/>
              <a:t>どういう仕組みなのか？</a:t>
            </a:r>
          </a:p>
        </p:txBody>
      </p:sp>
      <p:sp>
        <p:nvSpPr>
          <p:cNvPr id="3" name="コンテンツ プレースホルダー 2">
            <a:extLst>
              <a:ext uri="{FF2B5EF4-FFF2-40B4-BE49-F238E27FC236}">
                <a16:creationId xmlns:a16="http://schemas.microsoft.com/office/drawing/2014/main" id="{135C19E5-9457-4C89-8B24-73D35E221D07}"/>
              </a:ext>
            </a:extLst>
          </p:cNvPr>
          <p:cNvSpPr>
            <a:spLocks noGrp="1"/>
          </p:cNvSpPr>
          <p:nvPr>
            <p:ph idx="1"/>
          </p:nvPr>
        </p:nvSpPr>
        <p:spPr/>
        <p:txBody>
          <a:bodyPr/>
          <a:lstStyle/>
          <a:p>
            <a:r>
              <a:rPr kumimoji="1" lang="ja-JP" altLang="en-US" dirty="0"/>
              <a:t>インターネットの仕組み</a:t>
            </a:r>
            <a:endParaRPr kumimoji="1" lang="en-US" altLang="ja-JP" dirty="0"/>
          </a:p>
          <a:p>
            <a:r>
              <a:rPr lang="ja-JP" altLang="en-US" dirty="0"/>
              <a:t>コンピュータ名と</a:t>
            </a:r>
            <a:r>
              <a:rPr lang="en-US" altLang="ja-JP" dirty="0"/>
              <a:t>DNS</a:t>
            </a:r>
          </a:p>
          <a:p>
            <a:r>
              <a:rPr kumimoji="1" lang="ja-JP" altLang="en-US" dirty="0"/>
              <a:t>ポート番号とプロトコル</a:t>
            </a:r>
            <a:endParaRPr kumimoji="1" lang="en-US" altLang="ja-JP" dirty="0"/>
          </a:p>
          <a:p>
            <a:r>
              <a:rPr lang="en-US" altLang="ja-JP" dirty="0"/>
              <a:t>URL</a:t>
            </a:r>
            <a:r>
              <a:rPr lang="ja-JP" altLang="en-US" dirty="0"/>
              <a:t>とは</a:t>
            </a:r>
            <a:endParaRPr lang="en-US" altLang="ja-JP" dirty="0"/>
          </a:p>
          <a:p>
            <a:r>
              <a:rPr kumimoji="1" lang="en-US" altLang="ja-JP" dirty="0"/>
              <a:t>HTML(Hyper Text Markup Language)</a:t>
            </a:r>
          </a:p>
          <a:p>
            <a:endParaRPr kumimoji="1" lang="ja-JP" altLang="en-US" dirty="0"/>
          </a:p>
        </p:txBody>
      </p:sp>
    </p:spTree>
    <p:extLst>
      <p:ext uri="{BB962C8B-B14F-4D97-AF65-F5344CB8AC3E}">
        <p14:creationId xmlns:p14="http://schemas.microsoft.com/office/powerpoint/2010/main" val="2082995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4BB00A-FE4B-4EB2-960A-DF1F1626C312}"/>
              </a:ext>
            </a:extLst>
          </p:cNvPr>
          <p:cNvSpPr>
            <a:spLocks noGrp="1"/>
          </p:cNvSpPr>
          <p:nvPr>
            <p:ph type="title"/>
          </p:nvPr>
        </p:nvSpPr>
        <p:spPr/>
        <p:txBody>
          <a:bodyPr/>
          <a:lstStyle/>
          <a:p>
            <a:r>
              <a:rPr kumimoji="1" lang="ja-JP" altLang="en-US" dirty="0"/>
              <a:t>インターネットの仕組み</a:t>
            </a:r>
          </a:p>
        </p:txBody>
      </p:sp>
      <p:sp>
        <p:nvSpPr>
          <p:cNvPr id="3" name="コンテンツ プレースホルダー 2">
            <a:extLst>
              <a:ext uri="{FF2B5EF4-FFF2-40B4-BE49-F238E27FC236}">
                <a16:creationId xmlns:a16="http://schemas.microsoft.com/office/drawing/2014/main" id="{28DBE108-4AC2-461E-9B65-08A46CC75081}"/>
              </a:ext>
            </a:extLst>
          </p:cNvPr>
          <p:cNvSpPr>
            <a:spLocks noGrp="1"/>
          </p:cNvSpPr>
          <p:nvPr>
            <p:ph idx="1"/>
          </p:nvPr>
        </p:nvSpPr>
        <p:spPr>
          <a:xfrm>
            <a:off x="1443491" y="2135280"/>
            <a:ext cx="6571343" cy="3450613"/>
          </a:xfrm>
        </p:spPr>
        <p:txBody>
          <a:bodyPr/>
          <a:lstStyle/>
          <a:p>
            <a:pPr marL="0" indent="0">
              <a:buNone/>
            </a:pPr>
            <a:endParaRPr kumimoji="1" lang="ja-JP" altLang="en-US" dirty="0"/>
          </a:p>
        </p:txBody>
      </p:sp>
      <p:sp>
        <p:nvSpPr>
          <p:cNvPr id="4" name="思考の吹き出し: 雲形 3">
            <a:extLst>
              <a:ext uri="{FF2B5EF4-FFF2-40B4-BE49-F238E27FC236}">
                <a16:creationId xmlns:a16="http://schemas.microsoft.com/office/drawing/2014/main" id="{2FE687F2-0595-4A6D-B6D9-FB7B3F2475CA}"/>
              </a:ext>
            </a:extLst>
          </p:cNvPr>
          <p:cNvSpPr/>
          <p:nvPr/>
        </p:nvSpPr>
        <p:spPr>
          <a:xfrm>
            <a:off x="3389838" y="2807350"/>
            <a:ext cx="2232747" cy="1475508"/>
          </a:xfrm>
          <a:prstGeom prst="cloudCallout">
            <a:avLst>
              <a:gd name="adj1" fmla="val -16228"/>
              <a:gd name="adj2" fmla="val 51630"/>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internet</a:t>
            </a:r>
            <a:endParaRPr kumimoji="1" lang="ja-JP" altLang="en-US" dirty="0"/>
          </a:p>
        </p:txBody>
      </p:sp>
      <p:sp>
        <p:nvSpPr>
          <p:cNvPr id="5" name="四角形: 角を丸くする 4">
            <a:extLst>
              <a:ext uri="{FF2B5EF4-FFF2-40B4-BE49-F238E27FC236}">
                <a16:creationId xmlns:a16="http://schemas.microsoft.com/office/drawing/2014/main" id="{3296800E-433D-41DE-BF2E-9275F5365E43}"/>
              </a:ext>
            </a:extLst>
          </p:cNvPr>
          <p:cNvSpPr/>
          <p:nvPr/>
        </p:nvSpPr>
        <p:spPr>
          <a:xfrm>
            <a:off x="5703310" y="2580687"/>
            <a:ext cx="935182" cy="415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サーバ</a:t>
            </a:r>
          </a:p>
        </p:txBody>
      </p:sp>
      <p:sp>
        <p:nvSpPr>
          <p:cNvPr id="6" name="四角形: 角を丸くする 5">
            <a:extLst>
              <a:ext uri="{FF2B5EF4-FFF2-40B4-BE49-F238E27FC236}">
                <a16:creationId xmlns:a16="http://schemas.microsoft.com/office/drawing/2014/main" id="{C9EA45B5-DB5C-43D4-857C-E8D0A3991FFF}"/>
              </a:ext>
            </a:extLst>
          </p:cNvPr>
          <p:cNvSpPr/>
          <p:nvPr/>
        </p:nvSpPr>
        <p:spPr>
          <a:xfrm>
            <a:off x="1999395" y="3915437"/>
            <a:ext cx="1167245" cy="415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パソコン</a:t>
            </a:r>
          </a:p>
        </p:txBody>
      </p:sp>
      <p:sp>
        <p:nvSpPr>
          <p:cNvPr id="7" name="正方形/長方形 6">
            <a:extLst>
              <a:ext uri="{FF2B5EF4-FFF2-40B4-BE49-F238E27FC236}">
                <a16:creationId xmlns:a16="http://schemas.microsoft.com/office/drawing/2014/main" id="{817041E8-5554-4FAF-AB6B-1957E6A8B0EA}"/>
              </a:ext>
            </a:extLst>
          </p:cNvPr>
          <p:cNvSpPr/>
          <p:nvPr/>
        </p:nvSpPr>
        <p:spPr>
          <a:xfrm>
            <a:off x="1129166" y="4471835"/>
            <a:ext cx="2090738" cy="1371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D353B50-7B0F-447F-8050-7D5EF5DAFB42}"/>
              </a:ext>
            </a:extLst>
          </p:cNvPr>
          <p:cNvSpPr/>
          <p:nvPr/>
        </p:nvSpPr>
        <p:spPr>
          <a:xfrm>
            <a:off x="1271175" y="4582274"/>
            <a:ext cx="1787021" cy="23246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50" dirty="0"/>
              <a:t>http://tsaitoh.net/index.html</a:t>
            </a:r>
            <a:endParaRPr kumimoji="1" lang="ja-JP" altLang="en-US" sz="1050" dirty="0"/>
          </a:p>
        </p:txBody>
      </p:sp>
      <p:sp>
        <p:nvSpPr>
          <p:cNvPr id="9" name="楕円 8">
            <a:extLst>
              <a:ext uri="{FF2B5EF4-FFF2-40B4-BE49-F238E27FC236}">
                <a16:creationId xmlns:a16="http://schemas.microsoft.com/office/drawing/2014/main" id="{E1163D13-EF04-426D-85DF-EBA406D8D4A4}"/>
              </a:ext>
            </a:extLst>
          </p:cNvPr>
          <p:cNvSpPr/>
          <p:nvPr/>
        </p:nvSpPr>
        <p:spPr>
          <a:xfrm>
            <a:off x="1271175" y="4985821"/>
            <a:ext cx="609601" cy="609601"/>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BC2E422B-54BB-4BF2-AF29-8A37138BCCA7}"/>
              </a:ext>
            </a:extLst>
          </p:cNvPr>
          <p:cNvSpPr txBox="1"/>
          <p:nvPr/>
        </p:nvSpPr>
        <p:spPr>
          <a:xfrm>
            <a:off x="1934040" y="5022674"/>
            <a:ext cx="1232600" cy="523220"/>
          </a:xfrm>
          <a:prstGeom prst="rect">
            <a:avLst/>
          </a:prstGeom>
          <a:noFill/>
        </p:spPr>
        <p:txBody>
          <a:bodyPr wrap="square" rtlCol="0">
            <a:spAutoFit/>
          </a:bodyPr>
          <a:lstStyle/>
          <a:p>
            <a:r>
              <a:rPr kumimoji="1" lang="ja-JP" altLang="en-US" sz="1400" dirty="0"/>
              <a:t>こんにちは</a:t>
            </a:r>
            <a:br>
              <a:rPr kumimoji="1" lang="en-US" altLang="ja-JP" sz="1400" dirty="0"/>
            </a:br>
            <a:r>
              <a:rPr kumimoji="1" lang="ja-JP" altLang="en-US" sz="1400" dirty="0"/>
              <a:t>斉藤徹です。</a:t>
            </a:r>
          </a:p>
        </p:txBody>
      </p:sp>
      <p:sp>
        <p:nvSpPr>
          <p:cNvPr id="11" name="フローチャート: 磁気ディスク 10">
            <a:extLst>
              <a:ext uri="{FF2B5EF4-FFF2-40B4-BE49-F238E27FC236}">
                <a16:creationId xmlns:a16="http://schemas.microsoft.com/office/drawing/2014/main" id="{AC70F64D-6DD1-4E1E-8FCE-3E9B60CE92BF}"/>
              </a:ext>
            </a:extLst>
          </p:cNvPr>
          <p:cNvSpPr/>
          <p:nvPr/>
        </p:nvSpPr>
        <p:spPr>
          <a:xfrm>
            <a:off x="6276109" y="3213206"/>
            <a:ext cx="1569027" cy="1265275"/>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A27243E7-41E6-426A-9786-37712C8CA07F}"/>
              </a:ext>
            </a:extLst>
          </p:cNvPr>
          <p:cNvGrpSpPr/>
          <p:nvPr/>
        </p:nvGrpSpPr>
        <p:grpSpPr>
          <a:xfrm>
            <a:off x="6443466" y="3845843"/>
            <a:ext cx="1350818" cy="518160"/>
            <a:chOff x="6383935" y="3719945"/>
            <a:chExt cx="1350818" cy="518160"/>
          </a:xfrm>
        </p:grpSpPr>
        <p:sp>
          <p:nvSpPr>
            <p:cNvPr id="14" name="正方形/長方形 13">
              <a:extLst>
                <a:ext uri="{FF2B5EF4-FFF2-40B4-BE49-F238E27FC236}">
                  <a16:creationId xmlns:a16="http://schemas.microsoft.com/office/drawing/2014/main" id="{DF8479DC-51FB-4E20-A7F6-E397F9F53342}"/>
                </a:ext>
              </a:extLst>
            </p:cNvPr>
            <p:cNvSpPr/>
            <p:nvPr/>
          </p:nvSpPr>
          <p:spPr>
            <a:xfrm>
              <a:off x="6383935" y="3719945"/>
              <a:ext cx="1242992" cy="5181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312552F1-5C54-4EAC-82F1-67866653C8B1}"/>
                </a:ext>
              </a:extLst>
            </p:cNvPr>
            <p:cNvSpPr/>
            <p:nvPr/>
          </p:nvSpPr>
          <p:spPr>
            <a:xfrm>
              <a:off x="6441756" y="3822267"/>
              <a:ext cx="346344" cy="346344"/>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88F9EE86-4CF0-4207-9C24-CCF64DB2269A}"/>
                </a:ext>
              </a:extLst>
            </p:cNvPr>
            <p:cNvSpPr txBox="1"/>
            <p:nvPr/>
          </p:nvSpPr>
          <p:spPr>
            <a:xfrm>
              <a:off x="6764523" y="3779995"/>
              <a:ext cx="970230" cy="430887"/>
            </a:xfrm>
            <a:prstGeom prst="rect">
              <a:avLst/>
            </a:prstGeom>
            <a:noFill/>
          </p:spPr>
          <p:txBody>
            <a:bodyPr wrap="square" rtlCol="0">
              <a:spAutoFit/>
            </a:bodyPr>
            <a:lstStyle/>
            <a:p>
              <a:r>
                <a:rPr kumimoji="1" lang="ja-JP" altLang="en-US" sz="1050" dirty="0"/>
                <a:t>こんにちは</a:t>
              </a:r>
              <a:br>
                <a:rPr kumimoji="1" lang="en-US" altLang="ja-JP" sz="1050" dirty="0"/>
              </a:br>
              <a:r>
                <a:rPr kumimoji="1" lang="ja-JP" altLang="en-US" sz="1050" dirty="0"/>
                <a:t>斉藤徹です。</a:t>
              </a:r>
            </a:p>
          </p:txBody>
        </p:sp>
      </p:grpSp>
      <p:sp>
        <p:nvSpPr>
          <p:cNvPr id="16" name="テキスト ボックス 15">
            <a:extLst>
              <a:ext uri="{FF2B5EF4-FFF2-40B4-BE49-F238E27FC236}">
                <a16:creationId xmlns:a16="http://schemas.microsoft.com/office/drawing/2014/main" id="{9368ED4A-E736-45CD-99CD-8CAAAC296AD5}"/>
              </a:ext>
            </a:extLst>
          </p:cNvPr>
          <p:cNvSpPr txBox="1"/>
          <p:nvPr/>
        </p:nvSpPr>
        <p:spPr>
          <a:xfrm>
            <a:off x="1056370" y="4149303"/>
            <a:ext cx="800219" cy="276999"/>
          </a:xfrm>
          <a:prstGeom prst="rect">
            <a:avLst/>
          </a:prstGeom>
          <a:noFill/>
        </p:spPr>
        <p:txBody>
          <a:bodyPr wrap="none" rtlCol="0">
            <a:spAutoFit/>
          </a:bodyPr>
          <a:lstStyle/>
          <a:p>
            <a:r>
              <a:rPr kumimoji="1" lang="ja-JP" altLang="en-US" sz="1200" dirty="0"/>
              <a:t>ブラウザ</a:t>
            </a:r>
          </a:p>
        </p:txBody>
      </p:sp>
      <p:cxnSp>
        <p:nvCxnSpPr>
          <p:cNvPr id="21" name="直線矢印コネクタ 20">
            <a:extLst>
              <a:ext uri="{FF2B5EF4-FFF2-40B4-BE49-F238E27FC236}">
                <a16:creationId xmlns:a16="http://schemas.microsoft.com/office/drawing/2014/main" id="{41BF5F42-2AF7-45D0-B1CF-2869D9F8A45A}"/>
              </a:ext>
            </a:extLst>
          </p:cNvPr>
          <p:cNvCxnSpPr/>
          <p:nvPr/>
        </p:nvCxnSpPr>
        <p:spPr>
          <a:xfrm flipV="1">
            <a:off x="3364531" y="3238491"/>
            <a:ext cx="2483406" cy="951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23B3947-8EB9-46AC-8D77-9C8A006E5CAF}"/>
              </a:ext>
            </a:extLst>
          </p:cNvPr>
          <p:cNvCxnSpPr>
            <a:cxnSpLocks/>
          </p:cNvCxnSpPr>
          <p:nvPr/>
        </p:nvCxnSpPr>
        <p:spPr>
          <a:xfrm flipH="1">
            <a:off x="3058196" y="2814966"/>
            <a:ext cx="2475416" cy="948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四角形: 角を丸くする 24">
            <a:extLst>
              <a:ext uri="{FF2B5EF4-FFF2-40B4-BE49-F238E27FC236}">
                <a16:creationId xmlns:a16="http://schemas.microsoft.com/office/drawing/2014/main" id="{D571F648-8CA8-45FD-A243-C001EB053A74}"/>
              </a:ext>
            </a:extLst>
          </p:cNvPr>
          <p:cNvSpPr/>
          <p:nvPr/>
        </p:nvSpPr>
        <p:spPr>
          <a:xfrm>
            <a:off x="3943782" y="2025453"/>
            <a:ext cx="935182" cy="415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サーバ</a:t>
            </a:r>
          </a:p>
        </p:txBody>
      </p:sp>
      <p:sp>
        <p:nvSpPr>
          <p:cNvPr id="27" name="テキスト ボックス 26">
            <a:extLst>
              <a:ext uri="{FF2B5EF4-FFF2-40B4-BE49-F238E27FC236}">
                <a16:creationId xmlns:a16="http://schemas.microsoft.com/office/drawing/2014/main" id="{47DB3024-0DDA-4514-832A-06D8C44DF56C}"/>
              </a:ext>
            </a:extLst>
          </p:cNvPr>
          <p:cNvSpPr txBox="1"/>
          <p:nvPr/>
        </p:nvSpPr>
        <p:spPr>
          <a:xfrm>
            <a:off x="5622585" y="2007004"/>
            <a:ext cx="1569027" cy="584775"/>
          </a:xfrm>
          <a:prstGeom prst="rect">
            <a:avLst/>
          </a:prstGeom>
          <a:noFill/>
        </p:spPr>
        <p:txBody>
          <a:bodyPr wrap="square" rtlCol="0">
            <a:spAutoFit/>
          </a:bodyPr>
          <a:lstStyle/>
          <a:p>
            <a:r>
              <a:rPr kumimoji="1" lang="en-US" altLang="ja-JP" sz="1600" dirty="0"/>
              <a:t>tsaitoh.net</a:t>
            </a:r>
            <a:br>
              <a:rPr kumimoji="1" lang="en-US" altLang="ja-JP" sz="1600" dirty="0"/>
            </a:br>
            <a:r>
              <a:rPr kumimoji="1" lang="en-US" altLang="ja-JP" sz="1600" dirty="0"/>
              <a:t>64.33.3.150</a:t>
            </a:r>
            <a:endParaRPr kumimoji="1" lang="ja-JP" altLang="en-US" sz="1600" dirty="0"/>
          </a:p>
        </p:txBody>
      </p:sp>
      <p:cxnSp>
        <p:nvCxnSpPr>
          <p:cNvPr id="28" name="直線矢印コネクタ 27">
            <a:extLst>
              <a:ext uri="{FF2B5EF4-FFF2-40B4-BE49-F238E27FC236}">
                <a16:creationId xmlns:a16="http://schemas.microsoft.com/office/drawing/2014/main" id="{CC16CE95-1EC6-41EC-9AC7-D41192394DFB}"/>
              </a:ext>
            </a:extLst>
          </p:cNvPr>
          <p:cNvCxnSpPr>
            <a:cxnSpLocks/>
          </p:cNvCxnSpPr>
          <p:nvPr/>
        </p:nvCxnSpPr>
        <p:spPr>
          <a:xfrm flipH="1" flipV="1">
            <a:off x="6332652" y="3028953"/>
            <a:ext cx="305840" cy="685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F1262B08-9B35-44FD-9BA8-D3F7DC3A1941}"/>
              </a:ext>
            </a:extLst>
          </p:cNvPr>
          <p:cNvSpPr txBox="1"/>
          <p:nvPr/>
        </p:nvSpPr>
        <p:spPr>
          <a:xfrm>
            <a:off x="6613164" y="3585474"/>
            <a:ext cx="1569027" cy="307777"/>
          </a:xfrm>
          <a:prstGeom prst="rect">
            <a:avLst/>
          </a:prstGeom>
          <a:noFill/>
        </p:spPr>
        <p:txBody>
          <a:bodyPr wrap="square" rtlCol="0">
            <a:spAutoFit/>
          </a:bodyPr>
          <a:lstStyle/>
          <a:p>
            <a:r>
              <a:rPr kumimoji="1" lang="en-US" altLang="ja-JP" sz="1400" dirty="0"/>
              <a:t>index.html</a:t>
            </a:r>
            <a:endParaRPr kumimoji="1" lang="ja-JP" altLang="en-US" sz="1400" dirty="0"/>
          </a:p>
        </p:txBody>
      </p:sp>
      <p:cxnSp>
        <p:nvCxnSpPr>
          <p:cNvPr id="34" name="直線コネクタ 33">
            <a:extLst>
              <a:ext uri="{FF2B5EF4-FFF2-40B4-BE49-F238E27FC236}">
                <a16:creationId xmlns:a16="http://schemas.microsoft.com/office/drawing/2014/main" id="{7E5DC7D6-8292-4FAB-8071-8C39F5D1FEF3}"/>
              </a:ext>
            </a:extLst>
          </p:cNvPr>
          <p:cNvCxnSpPr>
            <a:stCxn id="25" idx="2"/>
            <a:endCxn id="4" idx="3"/>
          </p:cNvCxnSpPr>
          <p:nvPr/>
        </p:nvCxnSpPr>
        <p:spPr>
          <a:xfrm>
            <a:off x="4411373" y="2441088"/>
            <a:ext cx="94839" cy="450626"/>
          </a:xfrm>
          <a:prstGeom prst="line">
            <a:avLst/>
          </a:prstGeom>
          <a:ln w="57150">
            <a:prstDash val="sysDot"/>
          </a:ln>
        </p:spPr>
        <p:style>
          <a:lnRef idx="1">
            <a:schemeClr val="accent5"/>
          </a:lnRef>
          <a:fillRef idx="0">
            <a:schemeClr val="accent5"/>
          </a:fillRef>
          <a:effectRef idx="0">
            <a:schemeClr val="accent5"/>
          </a:effectRef>
          <a:fontRef idx="minor">
            <a:schemeClr val="tx1"/>
          </a:fontRef>
        </p:style>
      </p:cxnSp>
      <p:cxnSp>
        <p:nvCxnSpPr>
          <p:cNvPr id="35" name="直線コネクタ 34">
            <a:extLst>
              <a:ext uri="{FF2B5EF4-FFF2-40B4-BE49-F238E27FC236}">
                <a16:creationId xmlns:a16="http://schemas.microsoft.com/office/drawing/2014/main" id="{8C476A49-BA91-41A0-8DF0-C505ABBD01D0}"/>
              </a:ext>
            </a:extLst>
          </p:cNvPr>
          <p:cNvCxnSpPr>
            <a:cxnSpLocks/>
          </p:cNvCxnSpPr>
          <p:nvPr/>
        </p:nvCxnSpPr>
        <p:spPr>
          <a:xfrm flipH="1">
            <a:off x="5533612" y="2980949"/>
            <a:ext cx="223198" cy="104875"/>
          </a:xfrm>
          <a:prstGeom prst="line">
            <a:avLst/>
          </a:prstGeom>
          <a:ln w="57150">
            <a:prstDash val="sysDot"/>
          </a:ln>
        </p:spPr>
        <p:style>
          <a:lnRef idx="1">
            <a:schemeClr val="accent5"/>
          </a:lnRef>
          <a:fillRef idx="0">
            <a:schemeClr val="accent5"/>
          </a:fillRef>
          <a:effectRef idx="0">
            <a:schemeClr val="accent5"/>
          </a:effectRef>
          <a:fontRef idx="minor">
            <a:schemeClr val="tx1"/>
          </a:fontRef>
        </p:style>
      </p:cxnSp>
      <p:cxnSp>
        <p:nvCxnSpPr>
          <p:cNvPr id="38" name="直線コネクタ 37">
            <a:extLst>
              <a:ext uri="{FF2B5EF4-FFF2-40B4-BE49-F238E27FC236}">
                <a16:creationId xmlns:a16="http://schemas.microsoft.com/office/drawing/2014/main" id="{8CEE2914-ACD7-40B9-9293-3160E04C2078}"/>
              </a:ext>
            </a:extLst>
          </p:cNvPr>
          <p:cNvCxnSpPr>
            <a:cxnSpLocks/>
          </p:cNvCxnSpPr>
          <p:nvPr/>
        </p:nvCxnSpPr>
        <p:spPr>
          <a:xfrm flipV="1">
            <a:off x="3121077" y="3757894"/>
            <a:ext cx="426151" cy="190272"/>
          </a:xfrm>
          <a:prstGeom prst="line">
            <a:avLst/>
          </a:prstGeom>
          <a:ln w="57150">
            <a:prstDash val="sysDot"/>
          </a:ln>
        </p:spPr>
        <p:style>
          <a:lnRef idx="1">
            <a:schemeClr val="accent5"/>
          </a:lnRef>
          <a:fillRef idx="0">
            <a:schemeClr val="accent5"/>
          </a:fillRef>
          <a:effectRef idx="0">
            <a:schemeClr val="accent5"/>
          </a:effectRef>
          <a:fontRef idx="minor">
            <a:schemeClr val="tx1"/>
          </a:fontRef>
        </p:style>
      </p:cxnSp>
      <p:sp>
        <p:nvSpPr>
          <p:cNvPr id="41" name="テキスト ボックス 40">
            <a:extLst>
              <a:ext uri="{FF2B5EF4-FFF2-40B4-BE49-F238E27FC236}">
                <a16:creationId xmlns:a16="http://schemas.microsoft.com/office/drawing/2014/main" id="{C92D8A10-6AD5-4C94-868E-E70638924E9A}"/>
              </a:ext>
            </a:extLst>
          </p:cNvPr>
          <p:cNvSpPr txBox="1"/>
          <p:nvPr/>
        </p:nvSpPr>
        <p:spPr>
          <a:xfrm>
            <a:off x="1092850" y="2846268"/>
            <a:ext cx="2500291" cy="892552"/>
          </a:xfrm>
          <a:prstGeom prst="rect">
            <a:avLst/>
          </a:prstGeom>
          <a:noFill/>
        </p:spPr>
        <p:txBody>
          <a:bodyPr wrap="square" rtlCol="0">
            <a:spAutoFit/>
          </a:bodyPr>
          <a:lstStyle/>
          <a:p>
            <a:r>
              <a:rPr kumimoji="1" lang="ja-JP" altLang="en-US" sz="1600" b="1" dirty="0">
                <a:solidFill>
                  <a:srgbClr val="0070C0"/>
                </a:solidFill>
              </a:rPr>
              <a:t>ブラウザ</a:t>
            </a:r>
            <a:endParaRPr kumimoji="1" lang="en-US" altLang="ja-JP" sz="1600" b="1" dirty="0">
              <a:solidFill>
                <a:srgbClr val="0070C0"/>
              </a:solidFill>
            </a:endParaRPr>
          </a:p>
          <a:p>
            <a:r>
              <a:rPr kumimoji="1" lang="ja-JP" altLang="en-US" sz="1200" dirty="0"/>
              <a:t>指定した</a:t>
            </a:r>
            <a:r>
              <a:rPr kumimoji="1" lang="en-US" altLang="ja-JP" sz="1200" dirty="0"/>
              <a:t>URL</a:t>
            </a:r>
            <a:r>
              <a:rPr kumimoji="1" lang="ja-JP" altLang="en-US" sz="1200" dirty="0"/>
              <a:t>から、</a:t>
            </a:r>
            <a:br>
              <a:rPr kumimoji="1" lang="en-US" altLang="ja-JP" sz="1200" dirty="0"/>
            </a:br>
            <a:r>
              <a:rPr kumimoji="1" lang="ja-JP" altLang="en-US" sz="1200" dirty="0"/>
              <a:t>情報をダウンロードして</a:t>
            </a:r>
            <a:endParaRPr kumimoji="1" lang="en-US" altLang="ja-JP" sz="1200" dirty="0"/>
          </a:p>
          <a:p>
            <a:r>
              <a:rPr kumimoji="1" lang="ja-JP" altLang="en-US" sz="1200" dirty="0"/>
              <a:t>表示してくれるもの</a:t>
            </a:r>
          </a:p>
        </p:txBody>
      </p:sp>
      <p:sp>
        <p:nvSpPr>
          <p:cNvPr id="42" name="テキスト ボックス 41">
            <a:extLst>
              <a:ext uri="{FF2B5EF4-FFF2-40B4-BE49-F238E27FC236}">
                <a16:creationId xmlns:a16="http://schemas.microsoft.com/office/drawing/2014/main" id="{FF281E2E-046E-48D0-AFF9-429ECEB27678}"/>
              </a:ext>
            </a:extLst>
          </p:cNvPr>
          <p:cNvSpPr txBox="1"/>
          <p:nvPr/>
        </p:nvSpPr>
        <p:spPr>
          <a:xfrm>
            <a:off x="6819683" y="2240508"/>
            <a:ext cx="2216686" cy="707886"/>
          </a:xfrm>
          <a:prstGeom prst="rect">
            <a:avLst/>
          </a:prstGeom>
          <a:noFill/>
        </p:spPr>
        <p:txBody>
          <a:bodyPr wrap="square" rtlCol="0">
            <a:spAutoFit/>
          </a:bodyPr>
          <a:lstStyle/>
          <a:p>
            <a:r>
              <a:rPr kumimoji="1" lang="en-US" altLang="ja-JP" sz="1600" b="1" dirty="0">
                <a:solidFill>
                  <a:srgbClr val="0070C0"/>
                </a:solidFill>
              </a:rPr>
              <a:t>Web</a:t>
            </a:r>
            <a:r>
              <a:rPr kumimoji="1" lang="ja-JP" altLang="en-US" sz="1600" b="1" dirty="0">
                <a:solidFill>
                  <a:srgbClr val="0070C0"/>
                </a:solidFill>
              </a:rPr>
              <a:t>サーバ</a:t>
            </a:r>
            <a:endParaRPr kumimoji="1" lang="en-US" altLang="ja-JP" sz="1600" b="1" dirty="0">
              <a:solidFill>
                <a:srgbClr val="0070C0"/>
              </a:solidFill>
            </a:endParaRPr>
          </a:p>
          <a:p>
            <a:r>
              <a:rPr kumimoji="1" lang="ja-JP" altLang="en-US" sz="1200" dirty="0"/>
              <a:t>要求された場所のファイルを</a:t>
            </a:r>
            <a:br>
              <a:rPr kumimoji="1" lang="en-US" altLang="ja-JP" sz="1200" dirty="0"/>
            </a:br>
            <a:r>
              <a:rPr kumimoji="1" lang="ja-JP" altLang="en-US" sz="1200" dirty="0"/>
              <a:t>ブラウザに送り返す。</a:t>
            </a:r>
          </a:p>
        </p:txBody>
      </p:sp>
      <p:sp>
        <p:nvSpPr>
          <p:cNvPr id="44" name="吹き出し: 角を丸めた四角形 43">
            <a:extLst>
              <a:ext uri="{FF2B5EF4-FFF2-40B4-BE49-F238E27FC236}">
                <a16:creationId xmlns:a16="http://schemas.microsoft.com/office/drawing/2014/main" id="{60E7BA0D-1AB0-496D-AA1F-8DFB75769D73}"/>
              </a:ext>
            </a:extLst>
          </p:cNvPr>
          <p:cNvSpPr/>
          <p:nvPr/>
        </p:nvSpPr>
        <p:spPr>
          <a:xfrm>
            <a:off x="4878964" y="4582274"/>
            <a:ext cx="3522991" cy="1169602"/>
          </a:xfrm>
          <a:prstGeom prst="wedgeRoundRectCallout">
            <a:avLst>
              <a:gd name="adj1" fmla="val -27322"/>
              <a:gd name="adj2" fmla="val 6960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a:t>Web </a:t>
            </a:r>
            <a:r>
              <a:rPr kumimoji="1" lang="ja-JP" altLang="en-US" sz="1600" dirty="0"/>
              <a:t>とは、元々</a:t>
            </a:r>
            <a:br>
              <a:rPr kumimoji="1" lang="en-US" altLang="ja-JP" sz="1600" dirty="0"/>
            </a:br>
            <a:r>
              <a:rPr kumimoji="1" lang="ja-JP" altLang="en-US" sz="1600" dirty="0"/>
              <a:t>ヨーロッパの核技術研究所</a:t>
            </a:r>
            <a:r>
              <a:rPr kumimoji="1" lang="en-US" altLang="ja-JP" sz="1600" dirty="0"/>
              <a:t>CERN</a:t>
            </a:r>
            <a:r>
              <a:rPr kumimoji="1" lang="ja-JP" altLang="en-US" sz="1600" dirty="0"/>
              <a:t>で世界の研究者に実験データや論文を公開するために開発</a:t>
            </a:r>
          </a:p>
        </p:txBody>
      </p:sp>
      <p:pic>
        <p:nvPicPr>
          <p:cNvPr id="2050" name="Picture 2" descr="Webの父、ティム・バーナーズ＝リーがインターネットの未来に警鐘を鳴らす | ギズモード・ジャパン">
            <a:extLst>
              <a:ext uri="{FF2B5EF4-FFF2-40B4-BE49-F238E27FC236}">
                <a16:creationId xmlns:a16="http://schemas.microsoft.com/office/drawing/2014/main" id="{DF24592B-6327-4E0F-9CCA-AE5D83047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3519" y="233531"/>
            <a:ext cx="1788316" cy="1190037"/>
          </a:xfrm>
          <a:prstGeom prst="rect">
            <a:avLst/>
          </a:prstGeom>
          <a:noFill/>
          <a:extLst>
            <a:ext uri="{909E8E84-426E-40DD-AFC4-6F175D3DCCD1}">
              <a14:hiddenFill xmlns:a14="http://schemas.microsoft.com/office/drawing/2010/main">
                <a:solidFill>
                  <a:srgbClr val="FFFFFF"/>
                </a:solidFill>
              </a14:hiddenFill>
            </a:ext>
          </a:extLst>
        </p:spPr>
      </p:pic>
      <p:sp>
        <p:nvSpPr>
          <p:cNvPr id="46" name="テキスト ボックス 45">
            <a:extLst>
              <a:ext uri="{FF2B5EF4-FFF2-40B4-BE49-F238E27FC236}">
                <a16:creationId xmlns:a16="http://schemas.microsoft.com/office/drawing/2014/main" id="{D122FA75-ADEC-4895-8B98-AF373F726371}"/>
              </a:ext>
            </a:extLst>
          </p:cNvPr>
          <p:cNvSpPr txBox="1"/>
          <p:nvPr/>
        </p:nvSpPr>
        <p:spPr>
          <a:xfrm>
            <a:off x="6567310" y="1423011"/>
            <a:ext cx="1723549" cy="276999"/>
          </a:xfrm>
          <a:prstGeom prst="rect">
            <a:avLst/>
          </a:prstGeom>
          <a:noFill/>
        </p:spPr>
        <p:txBody>
          <a:bodyPr wrap="none" rtlCol="0">
            <a:spAutoFit/>
          </a:bodyPr>
          <a:lstStyle/>
          <a:p>
            <a:r>
              <a:rPr kumimoji="1" lang="ja-JP" altLang="en-US" sz="1200" dirty="0"/>
              <a:t>ティムバーナーズリー</a:t>
            </a:r>
          </a:p>
        </p:txBody>
      </p:sp>
    </p:spTree>
    <p:extLst>
      <p:ext uri="{BB962C8B-B14F-4D97-AF65-F5344CB8AC3E}">
        <p14:creationId xmlns:p14="http://schemas.microsoft.com/office/powerpoint/2010/main" val="463249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438526-35FD-42F4-8C6A-EE54815F5DC5}"/>
              </a:ext>
            </a:extLst>
          </p:cNvPr>
          <p:cNvSpPr>
            <a:spLocks noGrp="1"/>
          </p:cNvSpPr>
          <p:nvPr>
            <p:ph type="title"/>
          </p:nvPr>
        </p:nvSpPr>
        <p:spPr/>
        <p:txBody>
          <a:bodyPr/>
          <a:lstStyle/>
          <a:p>
            <a:r>
              <a:rPr kumimoji="1" lang="ja-JP" altLang="en-US" dirty="0"/>
              <a:t>コンピュータ名と</a:t>
            </a:r>
            <a:r>
              <a:rPr kumimoji="1" lang="en-US" altLang="ja-JP" dirty="0"/>
              <a:t>DNS</a:t>
            </a:r>
            <a:endParaRPr kumimoji="1" lang="ja-JP" altLang="en-US" dirty="0"/>
          </a:p>
        </p:txBody>
      </p:sp>
      <p:sp>
        <p:nvSpPr>
          <p:cNvPr id="3" name="コンテンツ プレースホルダー 2">
            <a:extLst>
              <a:ext uri="{FF2B5EF4-FFF2-40B4-BE49-F238E27FC236}">
                <a16:creationId xmlns:a16="http://schemas.microsoft.com/office/drawing/2014/main" id="{1D5D474D-3412-4A7E-9E5D-2CE8A31CCFEA}"/>
              </a:ext>
            </a:extLst>
          </p:cNvPr>
          <p:cNvSpPr>
            <a:spLocks noGrp="1"/>
          </p:cNvSpPr>
          <p:nvPr>
            <p:ph idx="1"/>
          </p:nvPr>
        </p:nvSpPr>
        <p:spPr/>
        <p:txBody>
          <a:bodyPr>
            <a:normAutofit fontScale="85000" lnSpcReduction="20000"/>
          </a:bodyPr>
          <a:lstStyle/>
          <a:p>
            <a:r>
              <a:rPr lang="en-US" altLang="ja-JP" dirty="0"/>
              <a:t>IP</a:t>
            </a:r>
            <a:r>
              <a:rPr lang="ja-JP" altLang="en-US" dirty="0"/>
              <a:t>アドレス </a:t>
            </a:r>
            <a:r>
              <a:rPr lang="en-US" altLang="ja-JP" dirty="0"/>
              <a:t>- </a:t>
            </a:r>
            <a:r>
              <a:rPr lang="ja-JP" altLang="en-US" dirty="0"/>
              <a:t>コンピュータ固有の番号</a:t>
            </a:r>
            <a:br>
              <a:rPr lang="en-US" altLang="ja-JP" dirty="0"/>
            </a:br>
            <a:r>
              <a:rPr lang="en-US" altLang="ja-JP" dirty="0"/>
              <a:t>		64.33.3.150</a:t>
            </a:r>
          </a:p>
          <a:p>
            <a:r>
              <a:rPr lang="ja-JP" altLang="en-US" dirty="0"/>
              <a:t>ドメイン名</a:t>
            </a:r>
            <a:r>
              <a:rPr lang="en-US" altLang="ja-JP" dirty="0"/>
              <a:t> - </a:t>
            </a:r>
            <a:r>
              <a:rPr lang="ja-JP" altLang="en-US" dirty="0"/>
              <a:t>覚えにくいから名前を付けよう</a:t>
            </a:r>
            <a:endParaRPr lang="en-US" altLang="ja-JP" dirty="0"/>
          </a:p>
          <a:p>
            <a:pPr marL="0" indent="0">
              <a:buNone/>
            </a:pPr>
            <a:r>
              <a:rPr lang="en-US" altLang="ja-JP" dirty="0"/>
              <a:t>		tsaitoh.net</a:t>
            </a:r>
          </a:p>
          <a:p>
            <a:r>
              <a:rPr lang="en-US" altLang="ja-JP" sz="2800" dirty="0">
                <a:latin typeface="Consolas" panose="020B0609020204030204" pitchFamily="49" charset="0"/>
              </a:rPr>
              <a:t>www . </a:t>
            </a:r>
            <a:r>
              <a:rPr lang="en-US" altLang="ja-JP" sz="2800" dirty="0" err="1">
                <a:latin typeface="Consolas" panose="020B0609020204030204" pitchFamily="49" charset="0"/>
              </a:rPr>
              <a:t>fukui-nct</a:t>
            </a:r>
            <a:r>
              <a:rPr lang="en-US" altLang="ja-JP" sz="2800" dirty="0">
                <a:latin typeface="Consolas" panose="020B0609020204030204" pitchFamily="49" charset="0"/>
              </a:rPr>
              <a:t> .ac .jp</a:t>
            </a:r>
            <a:endParaRPr lang="en-US" altLang="ja-JP" sz="1900" dirty="0">
              <a:latin typeface="Consolas" panose="020B0609020204030204" pitchFamily="49" charset="0"/>
            </a:endParaRPr>
          </a:p>
          <a:p>
            <a:pPr lvl="1"/>
            <a:r>
              <a:rPr lang="en-US" altLang="ja-JP" sz="1900" dirty="0" err="1"/>
              <a:t>fukui-nct</a:t>
            </a:r>
            <a:r>
              <a:rPr lang="en-US" altLang="ja-JP" sz="1900" dirty="0"/>
              <a:t> -- </a:t>
            </a:r>
            <a:r>
              <a:rPr lang="ja-JP" altLang="en-US" sz="1900" dirty="0"/>
              <a:t>組織ドメイン</a:t>
            </a:r>
            <a:endParaRPr lang="en-US" altLang="ja-JP" sz="1900" dirty="0"/>
          </a:p>
          <a:p>
            <a:pPr lvl="1"/>
            <a:r>
              <a:rPr lang="en-US" altLang="ja-JP" sz="1900" dirty="0"/>
              <a:t>www – </a:t>
            </a:r>
            <a:r>
              <a:rPr lang="ja-JP" altLang="en-US" sz="1900" dirty="0"/>
              <a:t>コンピュータ名</a:t>
            </a:r>
            <a:br>
              <a:rPr lang="en-US" altLang="ja-JP" sz="1900" dirty="0"/>
            </a:br>
            <a:r>
              <a:rPr lang="en-US" altLang="ja-JP" sz="1900" dirty="0"/>
              <a:t>web</a:t>
            </a:r>
            <a:r>
              <a:rPr lang="ja-JP" altLang="en-US" sz="1900" dirty="0"/>
              <a:t>サーバは</a:t>
            </a:r>
            <a:r>
              <a:rPr lang="en-US" altLang="ja-JP" sz="1900" dirty="0"/>
              <a:t>www</a:t>
            </a:r>
            <a:r>
              <a:rPr lang="ja-JP" altLang="en-US" sz="1900" dirty="0"/>
              <a:t>が多い</a:t>
            </a:r>
            <a:endParaRPr lang="en-US" altLang="ja-JP" sz="1900" dirty="0"/>
          </a:p>
          <a:p>
            <a:r>
              <a:rPr lang="en-US" altLang="ja-JP" sz="1900" dirty="0"/>
              <a:t>DNS</a:t>
            </a:r>
          </a:p>
          <a:p>
            <a:pPr lvl="1"/>
            <a:r>
              <a:rPr lang="en-US" altLang="ja-JP" sz="1900" dirty="0"/>
              <a:t>IP</a:t>
            </a:r>
            <a:r>
              <a:rPr lang="ja-JP" altLang="en-US" sz="1900" dirty="0"/>
              <a:t>アドレスとドメイン名を対応付けるサービス</a:t>
            </a:r>
            <a:endParaRPr lang="en-US" altLang="ja-JP" sz="1900" dirty="0"/>
          </a:p>
        </p:txBody>
      </p:sp>
      <p:sp>
        <p:nvSpPr>
          <p:cNvPr id="5" name="テキスト ボックス 4">
            <a:extLst>
              <a:ext uri="{FF2B5EF4-FFF2-40B4-BE49-F238E27FC236}">
                <a16:creationId xmlns:a16="http://schemas.microsoft.com/office/drawing/2014/main" id="{707EB227-CC14-4685-ABF9-5208D9D8B423}"/>
              </a:ext>
            </a:extLst>
          </p:cNvPr>
          <p:cNvSpPr txBox="1"/>
          <p:nvPr/>
        </p:nvSpPr>
        <p:spPr>
          <a:xfrm>
            <a:off x="4384963" y="3832430"/>
            <a:ext cx="2888673" cy="923330"/>
          </a:xfrm>
          <a:prstGeom prst="rect">
            <a:avLst/>
          </a:prstGeom>
          <a:noFill/>
        </p:spPr>
        <p:txBody>
          <a:bodyPr wrap="square" rtlCol="0">
            <a:spAutoFit/>
          </a:bodyPr>
          <a:lstStyle/>
          <a:p>
            <a:pPr marL="742950" lvl="1" indent="-285750">
              <a:buFont typeface="Arial" panose="020B0604020202020204" pitchFamily="34" charset="0"/>
              <a:buChar char="•"/>
            </a:pPr>
            <a:r>
              <a:rPr lang="en-US" altLang="ja-JP" dirty="0"/>
              <a:t>.</a:t>
            </a:r>
            <a:r>
              <a:rPr lang="en-US" altLang="ja-JP" dirty="0" err="1"/>
              <a:t>jp</a:t>
            </a:r>
            <a:r>
              <a:rPr lang="en-US" altLang="ja-JP" dirty="0"/>
              <a:t> – </a:t>
            </a:r>
            <a:r>
              <a:rPr lang="ja-JP" altLang="en-US" dirty="0"/>
              <a:t>国ドメイン</a:t>
            </a:r>
            <a:endParaRPr lang="en-US" altLang="ja-JP" dirty="0"/>
          </a:p>
          <a:p>
            <a:pPr marL="742950" lvl="1" indent="-285750">
              <a:buFont typeface="Arial" panose="020B0604020202020204" pitchFamily="34" charset="0"/>
              <a:buChar char="•"/>
            </a:pPr>
            <a:r>
              <a:rPr lang="en-US" altLang="ja-JP" dirty="0"/>
              <a:t>.ac -- </a:t>
            </a:r>
            <a:r>
              <a:rPr lang="ja-JP" altLang="en-US" dirty="0"/>
              <a:t>種別ドメイン</a:t>
            </a:r>
            <a:endParaRPr lang="en-US" altLang="ja-JP" dirty="0"/>
          </a:p>
          <a:p>
            <a:endParaRPr kumimoji="1" lang="ja-JP" altLang="en-US" dirty="0"/>
          </a:p>
        </p:txBody>
      </p:sp>
      <p:sp>
        <p:nvSpPr>
          <p:cNvPr id="6" name="吹き出し: 角を丸めた四角形 5">
            <a:extLst>
              <a:ext uri="{FF2B5EF4-FFF2-40B4-BE49-F238E27FC236}">
                <a16:creationId xmlns:a16="http://schemas.microsoft.com/office/drawing/2014/main" id="{CEA4B302-D532-4319-84D2-273A8B288B50}"/>
              </a:ext>
            </a:extLst>
          </p:cNvPr>
          <p:cNvSpPr/>
          <p:nvPr/>
        </p:nvSpPr>
        <p:spPr>
          <a:xfrm>
            <a:off x="6026727" y="654458"/>
            <a:ext cx="2655488" cy="1049235"/>
          </a:xfrm>
          <a:prstGeom prst="wedgeRoundRectCallout">
            <a:avLst>
              <a:gd name="adj1" fmla="val -32800"/>
              <a:gd name="adj2" fmla="val 8149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a:t>IP</a:t>
            </a:r>
            <a:r>
              <a:rPr kumimoji="1" lang="ja-JP" altLang="en-US" sz="1600" dirty="0"/>
              <a:t>アドレス  </a:t>
            </a:r>
            <a:r>
              <a:rPr kumimoji="1" lang="en-US" altLang="ja-JP" sz="1600" dirty="0"/>
              <a:t>=  </a:t>
            </a:r>
            <a:r>
              <a:rPr kumimoji="1" lang="ja-JP" altLang="en-US" sz="1600" dirty="0"/>
              <a:t>電話番号</a:t>
            </a:r>
            <a:br>
              <a:rPr kumimoji="1" lang="en-US" altLang="ja-JP" sz="1600" dirty="0"/>
            </a:br>
            <a:r>
              <a:rPr kumimoji="1" lang="ja-JP" altLang="en-US" sz="1600" dirty="0"/>
              <a:t>コンピュータ名</a:t>
            </a:r>
            <a:r>
              <a:rPr kumimoji="1" lang="en-US" altLang="ja-JP" sz="1600" dirty="0"/>
              <a:t>=</a:t>
            </a:r>
            <a:r>
              <a:rPr kumimoji="1" lang="ja-JP" altLang="en-US" sz="1600" dirty="0"/>
              <a:t>登録者名</a:t>
            </a:r>
            <a:endParaRPr kumimoji="1" lang="en-US" altLang="ja-JP" sz="1600" dirty="0"/>
          </a:p>
          <a:p>
            <a:pPr algn="ctr"/>
            <a:r>
              <a:rPr kumimoji="1" lang="en-US" altLang="ja-JP" sz="1600" dirty="0"/>
              <a:t>DNS = </a:t>
            </a:r>
            <a:r>
              <a:rPr kumimoji="1" lang="ja-JP" altLang="en-US" sz="1600" dirty="0"/>
              <a:t>電話帳</a:t>
            </a:r>
          </a:p>
        </p:txBody>
      </p:sp>
      <p:sp>
        <p:nvSpPr>
          <p:cNvPr id="7" name="吹き出し: 角を丸めた四角形 6">
            <a:extLst>
              <a:ext uri="{FF2B5EF4-FFF2-40B4-BE49-F238E27FC236}">
                <a16:creationId xmlns:a16="http://schemas.microsoft.com/office/drawing/2014/main" id="{3BDE5371-ADF6-47E7-A379-511B93733541}"/>
              </a:ext>
            </a:extLst>
          </p:cNvPr>
          <p:cNvSpPr/>
          <p:nvPr/>
        </p:nvSpPr>
        <p:spPr>
          <a:xfrm>
            <a:off x="6934484" y="4547464"/>
            <a:ext cx="1747731" cy="740548"/>
          </a:xfrm>
          <a:prstGeom prst="wedgeRoundRectCallout">
            <a:avLst>
              <a:gd name="adj1" fmla="val -78412"/>
              <a:gd name="adj2" fmla="val -6240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dirty="0"/>
              <a:t>最近は国ドメインや</a:t>
            </a:r>
            <a:br>
              <a:rPr kumimoji="1" lang="en-US" altLang="ja-JP" sz="1200" dirty="0"/>
            </a:br>
            <a:r>
              <a:rPr kumimoji="1" lang="ja-JP" altLang="en-US" sz="1200" dirty="0"/>
              <a:t>種別ドメインは</a:t>
            </a:r>
            <a:br>
              <a:rPr kumimoji="1" lang="en-US" altLang="ja-JP" sz="1200" dirty="0"/>
            </a:br>
            <a:r>
              <a:rPr kumimoji="1" lang="ja-JP" altLang="en-US" sz="1200" dirty="0"/>
              <a:t>流行らない</a:t>
            </a:r>
            <a:r>
              <a:rPr kumimoji="1" lang="en-US" altLang="ja-JP" sz="1200" dirty="0"/>
              <a:t>...</a:t>
            </a:r>
            <a:endParaRPr kumimoji="1" lang="ja-JP" altLang="en-US" sz="1200" dirty="0"/>
          </a:p>
        </p:txBody>
      </p:sp>
      <p:pic>
        <p:nvPicPr>
          <p:cNvPr id="12" name="グラフィックス 11" descr="ソーシャル ネットワーク 単色塗りつぶし">
            <a:extLst>
              <a:ext uri="{FF2B5EF4-FFF2-40B4-BE49-F238E27FC236}">
                <a16:creationId xmlns:a16="http://schemas.microsoft.com/office/drawing/2014/main" id="{FB483CB8-141F-48CB-B177-B064043DD5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582" y="1853754"/>
            <a:ext cx="1273909" cy="1273909"/>
          </a:xfrm>
          <a:prstGeom prst="rect">
            <a:avLst/>
          </a:prstGeom>
        </p:spPr>
      </p:pic>
    </p:spTree>
    <p:extLst>
      <p:ext uri="{BB962C8B-B14F-4D97-AF65-F5344CB8AC3E}">
        <p14:creationId xmlns:p14="http://schemas.microsoft.com/office/powerpoint/2010/main" val="3622523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5C7C43-1C9B-40A3-A1F0-B983DC042DDF}"/>
              </a:ext>
            </a:extLst>
          </p:cNvPr>
          <p:cNvSpPr>
            <a:spLocks noGrp="1"/>
          </p:cNvSpPr>
          <p:nvPr>
            <p:ph type="title"/>
          </p:nvPr>
        </p:nvSpPr>
        <p:spPr/>
        <p:txBody>
          <a:bodyPr/>
          <a:lstStyle/>
          <a:p>
            <a:r>
              <a:rPr kumimoji="1" lang="ja-JP" altLang="en-US" dirty="0"/>
              <a:t>ポート番号とプロトコル</a:t>
            </a:r>
          </a:p>
        </p:txBody>
      </p:sp>
      <p:sp>
        <p:nvSpPr>
          <p:cNvPr id="3" name="コンテンツ プレースホルダー 2">
            <a:extLst>
              <a:ext uri="{FF2B5EF4-FFF2-40B4-BE49-F238E27FC236}">
                <a16:creationId xmlns:a16="http://schemas.microsoft.com/office/drawing/2014/main" id="{17DF5BF5-73C9-48E1-A8A7-27A188569305}"/>
              </a:ext>
            </a:extLst>
          </p:cNvPr>
          <p:cNvSpPr>
            <a:spLocks noGrp="1"/>
          </p:cNvSpPr>
          <p:nvPr>
            <p:ph idx="1"/>
          </p:nvPr>
        </p:nvSpPr>
        <p:spPr>
          <a:xfrm>
            <a:off x="4519201" y="2017989"/>
            <a:ext cx="4624799" cy="3873656"/>
          </a:xfrm>
        </p:spPr>
        <p:txBody>
          <a:bodyPr>
            <a:normAutofit fontScale="92500" lnSpcReduction="10000"/>
          </a:bodyPr>
          <a:lstStyle/>
          <a:p>
            <a:r>
              <a:rPr kumimoji="1" lang="en-US" altLang="ja-JP" dirty="0"/>
              <a:t>1</a:t>
            </a:r>
            <a:r>
              <a:rPr kumimoji="1" lang="ja-JP" altLang="en-US" dirty="0"/>
              <a:t>つのコンピュータの中で、</a:t>
            </a:r>
            <a:br>
              <a:rPr kumimoji="1" lang="en-US" altLang="ja-JP" dirty="0"/>
            </a:br>
            <a:r>
              <a:rPr kumimoji="1" lang="ja-JP" altLang="en-US" dirty="0"/>
              <a:t>通信する複数のプログラムを</a:t>
            </a:r>
            <a:br>
              <a:rPr kumimoji="1" lang="en-US" altLang="ja-JP" dirty="0"/>
            </a:br>
            <a:r>
              <a:rPr kumimoji="1" lang="ja-JP" altLang="en-US" dirty="0"/>
              <a:t>区別するためにポート番号を使う。</a:t>
            </a:r>
            <a:endParaRPr kumimoji="1" lang="en-US" altLang="ja-JP" dirty="0"/>
          </a:p>
          <a:p>
            <a:r>
              <a:rPr kumimoji="1" lang="ja-JP" altLang="en-US" dirty="0"/>
              <a:t>通信する時は、</a:t>
            </a:r>
            <a:br>
              <a:rPr kumimoji="1" lang="en-US" altLang="ja-JP" dirty="0"/>
            </a:br>
            <a:r>
              <a:rPr lang="en-US" altLang="ja-JP" dirty="0"/>
              <a:t>IP</a:t>
            </a:r>
            <a:r>
              <a:rPr lang="ja-JP" altLang="en-US" dirty="0"/>
              <a:t>アドレス</a:t>
            </a:r>
            <a:r>
              <a:rPr lang="en-US" altLang="ja-JP" dirty="0"/>
              <a:t>:</a:t>
            </a:r>
            <a:r>
              <a:rPr kumimoji="1" lang="en-US" altLang="ja-JP" dirty="0"/>
              <a:t>64.33.3.150</a:t>
            </a:r>
            <a:br>
              <a:rPr lang="en-US" altLang="ja-JP" dirty="0"/>
            </a:br>
            <a:r>
              <a:rPr lang="ja-JP" altLang="en-US" dirty="0"/>
              <a:t>ポート番号</a:t>
            </a:r>
            <a:r>
              <a:rPr lang="en-US" altLang="ja-JP" dirty="0"/>
              <a:t>:80</a:t>
            </a:r>
            <a:r>
              <a:rPr lang="ja-JP" altLang="en-US" dirty="0"/>
              <a:t>  </a:t>
            </a:r>
            <a:r>
              <a:rPr lang="en-US" altLang="ja-JP" dirty="0"/>
              <a:t>...</a:t>
            </a:r>
            <a:r>
              <a:rPr lang="ja-JP" altLang="en-US" dirty="0"/>
              <a:t> でつなごう</a:t>
            </a:r>
            <a:endParaRPr lang="en-US" altLang="ja-JP" dirty="0"/>
          </a:p>
          <a:p>
            <a:r>
              <a:rPr kumimoji="1" lang="ja-JP" altLang="en-US" dirty="0"/>
              <a:t>ポート番号覚えにくいよね</a:t>
            </a:r>
            <a:br>
              <a:rPr kumimoji="1" lang="en-US" altLang="ja-JP" dirty="0"/>
            </a:br>
            <a:r>
              <a:rPr lang="ja-JP" altLang="en-US" dirty="0"/>
              <a:t>名前を付けよう</a:t>
            </a:r>
            <a:endParaRPr lang="en-US" altLang="ja-JP" dirty="0"/>
          </a:p>
          <a:p>
            <a:r>
              <a:rPr kumimoji="1" lang="en-US" altLang="ja-JP" dirty="0">
                <a:solidFill>
                  <a:srgbClr val="FF0000"/>
                </a:solidFill>
              </a:rPr>
              <a:t>80 : HTTP (Hyper Text Transfer Protocol)</a:t>
            </a:r>
          </a:p>
          <a:p>
            <a:r>
              <a:rPr kumimoji="1" lang="en-US" altLang="ja-JP" dirty="0">
                <a:solidFill>
                  <a:srgbClr val="FF0000"/>
                </a:solidFill>
              </a:rPr>
              <a:t>443: HTTPS (HTTP</a:t>
            </a:r>
            <a:r>
              <a:rPr kumimoji="1" lang="ja-JP" altLang="en-US" dirty="0">
                <a:solidFill>
                  <a:srgbClr val="FF0000"/>
                </a:solidFill>
              </a:rPr>
              <a:t>の暗号化版</a:t>
            </a:r>
            <a:r>
              <a:rPr kumimoji="1" lang="en-US" altLang="ja-JP" dirty="0">
                <a:solidFill>
                  <a:srgbClr val="FF0000"/>
                </a:solidFill>
              </a:rPr>
              <a:t>)</a:t>
            </a:r>
          </a:p>
        </p:txBody>
      </p:sp>
      <p:grpSp>
        <p:nvGrpSpPr>
          <p:cNvPr id="18" name="グループ化 17">
            <a:extLst>
              <a:ext uri="{FF2B5EF4-FFF2-40B4-BE49-F238E27FC236}">
                <a16:creationId xmlns:a16="http://schemas.microsoft.com/office/drawing/2014/main" id="{60D95293-835D-4403-8573-E2B924513D4C}"/>
              </a:ext>
            </a:extLst>
          </p:cNvPr>
          <p:cNvGrpSpPr/>
          <p:nvPr/>
        </p:nvGrpSpPr>
        <p:grpSpPr>
          <a:xfrm>
            <a:off x="512659" y="2138508"/>
            <a:ext cx="3840285" cy="3254374"/>
            <a:chOff x="242495" y="2017989"/>
            <a:chExt cx="3840285" cy="3254374"/>
          </a:xfrm>
        </p:grpSpPr>
        <p:sp>
          <p:nvSpPr>
            <p:cNvPr id="4" name="四角形: 角を丸くする 3">
              <a:extLst>
                <a:ext uri="{FF2B5EF4-FFF2-40B4-BE49-F238E27FC236}">
                  <a16:creationId xmlns:a16="http://schemas.microsoft.com/office/drawing/2014/main" id="{95175687-DAF8-4BB7-99B0-C78652317B72}"/>
                </a:ext>
              </a:extLst>
            </p:cNvPr>
            <p:cNvSpPr/>
            <p:nvPr/>
          </p:nvSpPr>
          <p:spPr>
            <a:xfrm>
              <a:off x="2150070" y="2410691"/>
              <a:ext cx="1932710" cy="2861672"/>
            </a:xfrm>
            <a:prstGeom prst="roundRect">
              <a:avLst>
                <a:gd name="adj" fmla="val 8485"/>
              </a:avLst>
            </a:prstGeom>
            <a:noFill/>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4C0F3890-1463-4885-B770-3224F39C3370}"/>
                </a:ext>
              </a:extLst>
            </p:cNvPr>
            <p:cNvSpPr/>
            <p:nvPr/>
          </p:nvSpPr>
          <p:spPr>
            <a:xfrm>
              <a:off x="2290349" y="2652437"/>
              <a:ext cx="1652155" cy="610308"/>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Web</a:t>
              </a:r>
              <a:r>
                <a:rPr kumimoji="1" lang="ja-JP" altLang="en-US" dirty="0"/>
                <a:t>サーバ</a:t>
              </a:r>
            </a:p>
          </p:txBody>
        </p:sp>
        <p:sp>
          <p:nvSpPr>
            <p:cNvPr id="6" name="四角形: 角を丸くする 5">
              <a:extLst>
                <a:ext uri="{FF2B5EF4-FFF2-40B4-BE49-F238E27FC236}">
                  <a16:creationId xmlns:a16="http://schemas.microsoft.com/office/drawing/2014/main" id="{25855E76-ED42-459B-905F-53B246154110}"/>
                </a:ext>
              </a:extLst>
            </p:cNvPr>
            <p:cNvSpPr/>
            <p:nvPr/>
          </p:nvSpPr>
          <p:spPr>
            <a:xfrm>
              <a:off x="2290348" y="4225347"/>
              <a:ext cx="1652155" cy="610308"/>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メールサーバ</a:t>
              </a:r>
            </a:p>
          </p:txBody>
        </p:sp>
        <p:sp>
          <p:nvSpPr>
            <p:cNvPr id="7" name="四角形: 角を丸くする 6">
              <a:extLst>
                <a:ext uri="{FF2B5EF4-FFF2-40B4-BE49-F238E27FC236}">
                  <a16:creationId xmlns:a16="http://schemas.microsoft.com/office/drawing/2014/main" id="{4839A578-F99E-4CAC-8B4B-E882D5DDEE10}"/>
                </a:ext>
              </a:extLst>
            </p:cNvPr>
            <p:cNvSpPr/>
            <p:nvPr/>
          </p:nvSpPr>
          <p:spPr>
            <a:xfrm>
              <a:off x="242495" y="2635069"/>
              <a:ext cx="1200996" cy="610308"/>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ブラウザ</a:t>
              </a:r>
            </a:p>
          </p:txBody>
        </p:sp>
        <p:sp>
          <p:nvSpPr>
            <p:cNvPr id="8" name="四角形: 角を丸くする 7">
              <a:extLst>
                <a:ext uri="{FF2B5EF4-FFF2-40B4-BE49-F238E27FC236}">
                  <a16:creationId xmlns:a16="http://schemas.microsoft.com/office/drawing/2014/main" id="{C22736E0-926C-4D09-BAEE-0B2F6BD2E81A}"/>
                </a:ext>
              </a:extLst>
            </p:cNvPr>
            <p:cNvSpPr/>
            <p:nvPr/>
          </p:nvSpPr>
          <p:spPr>
            <a:xfrm>
              <a:off x="242495" y="4225347"/>
              <a:ext cx="1200996" cy="610308"/>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メーラ</a:t>
              </a:r>
            </a:p>
          </p:txBody>
        </p:sp>
        <p:cxnSp>
          <p:nvCxnSpPr>
            <p:cNvPr id="10" name="直線矢印コネクタ 9">
              <a:extLst>
                <a:ext uri="{FF2B5EF4-FFF2-40B4-BE49-F238E27FC236}">
                  <a16:creationId xmlns:a16="http://schemas.microsoft.com/office/drawing/2014/main" id="{6F29E473-E2F1-4644-8ECE-B4CC06B9E63A}"/>
                </a:ext>
              </a:extLst>
            </p:cNvPr>
            <p:cNvCxnSpPr>
              <a:cxnSpLocks/>
            </p:cNvCxnSpPr>
            <p:nvPr/>
          </p:nvCxnSpPr>
          <p:spPr>
            <a:xfrm>
              <a:off x="1443491" y="2864072"/>
              <a:ext cx="846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F6CAEDC4-EA32-478B-A313-6B0D27223020}"/>
                </a:ext>
              </a:extLst>
            </p:cNvPr>
            <p:cNvCxnSpPr/>
            <p:nvPr/>
          </p:nvCxnSpPr>
          <p:spPr>
            <a:xfrm>
              <a:off x="1443490" y="3026863"/>
              <a:ext cx="846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081209F-AB7D-4696-A7DD-738B5EEEC862}"/>
                </a:ext>
              </a:extLst>
            </p:cNvPr>
            <p:cNvSpPr txBox="1"/>
            <p:nvPr/>
          </p:nvSpPr>
          <p:spPr>
            <a:xfrm>
              <a:off x="1329191" y="2212719"/>
              <a:ext cx="912705" cy="1477328"/>
            </a:xfrm>
            <a:prstGeom prst="rect">
              <a:avLst/>
            </a:prstGeom>
            <a:noFill/>
          </p:spPr>
          <p:txBody>
            <a:bodyPr wrap="square" rtlCol="0">
              <a:spAutoFit/>
            </a:bodyPr>
            <a:lstStyle/>
            <a:p>
              <a:pPr algn="ctr"/>
              <a:r>
                <a:rPr kumimoji="1" lang="en-US" altLang="ja-JP" dirty="0"/>
                <a:t>http</a:t>
              </a:r>
            </a:p>
            <a:p>
              <a:pPr algn="ctr"/>
              <a:r>
                <a:rPr kumimoji="1" lang="en-US" altLang="ja-JP" dirty="0"/>
                <a:t>80</a:t>
              </a:r>
            </a:p>
            <a:p>
              <a:pPr algn="ctr"/>
              <a:endParaRPr kumimoji="1" lang="en-US" altLang="ja-JP" dirty="0"/>
            </a:p>
            <a:p>
              <a:pPr algn="ctr"/>
              <a:r>
                <a:rPr kumimoji="1" lang="en-US" altLang="ja-JP" dirty="0"/>
                <a:t>443</a:t>
              </a:r>
            </a:p>
            <a:p>
              <a:pPr algn="ctr"/>
              <a:r>
                <a:rPr kumimoji="1" lang="en-US" altLang="ja-JP" dirty="0"/>
                <a:t>https</a:t>
              </a:r>
              <a:endParaRPr kumimoji="1" lang="ja-JP" altLang="en-US" dirty="0"/>
            </a:p>
          </p:txBody>
        </p:sp>
        <p:sp>
          <p:nvSpPr>
            <p:cNvPr id="14" name="テキスト ボックス 13">
              <a:extLst>
                <a:ext uri="{FF2B5EF4-FFF2-40B4-BE49-F238E27FC236}">
                  <a16:creationId xmlns:a16="http://schemas.microsoft.com/office/drawing/2014/main" id="{37F2F799-572D-47E3-9176-4634E5CC180A}"/>
                </a:ext>
              </a:extLst>
            </p:cNvPr>
            <p:cNvSpPr txBox="1"/>
            <p:nvPr/>
          </p:nvSpPr>
          <p:spPr>
            <a:xfrm>
              <a:off x="1377642" y="3791837"/>
              <a:ext cx="912705" cy="1477328"/>
            </a:xfrm>
            <a:prstGeom prst="rect">
              <a:avLst/>
            </a:prstGeom>
            <a:noFill/>
          </p:spPr>
          <p:txBody>
            <a:bodyPr wrap="square" rtlCol="0">
              <a:spAutoFit/>
            </a:bodyPr>
            <a:lstStyle/>
            <a:p>
              <a:pPr algn="ctr"/>
              <a:r>
                <a:rPr kumimoji="1" lang="en-US" altLang="ja-JP" dirty="0"/>
                <a:t>smtp</a:t>
              </a:r>
              <a:br>
                <a:rPr kumimoji="1" lang="en-US" altLang="ja-JP" dirty="0"/>
              </a:br>
              <a:r>
                <a:rPr kumimoji="1" lang="en-US" altLang="ja-JP" dirty="0"/>
                <a:t>25</a:t>
              </a:r>
            </a:p>
            <a:p>
              <a:pPr algn="ctr"/>
              <a:endParaRPr kumimoji="1" lang="en-US" altLang="ja-JP" dirty="0"/>
            </a:p>
            <a:p>
              <a:pPr algn="ctr"/>
              <a:r>
                <a:rPr kumimoji="1" lang="en-US" altLang="ja-JP" dirty="0"/>
                <a:t>587</a:t>
              </a:r>
            </a:p>
            <a:p>
              <a:pPr algn="ctr"/>
              <a:r>
                <a:rPr kumimoji="1" lang="en-US" altLang="ja-JP" dirty="0" err="1"/>
                <a:t>ssmtp</a:t>
              </a:r>
              <a:endParaRPr kumimoji="1" lang="en-US" altLang="ja-JP" dirty="0"/>
            </a:p>
          </p:txBody>
        </p:sp>
        <p:cxnSp>
          <p:nvCxnSpPr>
            <p:cNvPr id="15" name="直線矢印コネクタ 14">
              <a:extLst>
                <a:ext uri="{FF2B5EF4-FFF2-40B4-BE49-F238E27FC236}">
                  <a16:creationId xmlns:a16="http://schemas.microsoft.com/office/drawing/2014/main" id="{E3F07F35-DCE1-4D5C-A2A6-E2C750E25F7F}"/>
                </a:ext>
              </a:extLst>
            </p:cNvPr>
            <p:cNvCxnSpPr>
              <a:cxnSpLocks/>
            </p:cNvCxnSpPr>
            <p:nvPr/>
          </p:nvCxnSpPr>
          <p:spPr>
            <a:xfrm>
              <a:off x="1443490" y="4436274"/>
              <a:ext cx="846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D1FB8157-C88F-4C44-8D20-6C99D5BBD62A}"/>
                </a:ext>
              </a:extLst>
            </p:cNvPr>
            <p:cNvCxnSpPr/>
            <p:nvPr/>
          </p:nvCxnSpPr>
          <p:spPr>
            <a:xfrm>
              <a:off x="1443489" y="4599065"/>
              <a:ext cx="846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5B150CF8-1F23-4AC0-A4F8-5F17DE85D55B}"/>
                </a:ext>
              </a:extLst>
            </p:cNvPr>
            <p:cNvSpPr txBox="1"/>
            <p:nvPr/>
          </p:nvSpPr>
          <p:spPr>
            <a:xfrm>
              <a:off x="2403803" y="2017989"/>
              <a:ext cx="1425243" cy="369332"/>
            </a:xfrm>
            <a:prstGeom prst="rect">
              <a:avLst/>
            </a:prstGeom>
            <a:noFill/>
          </p:spPr>
          <p:txBody>
            <a:bodyPr wrap="square" rtlCol="0">
              <a:spAutoFit/>
            </a:bodyPr>
            <a:lstStyle/>
            <a:p>
              <a:pPr algn="ctr"/>
              <a:r>
                <a:rPr kumimoji="1" lang="en-US" altLang="ja-JP" dirty="0"/>
                <a:t>64.33.3.150</a:t>
              </a:r>
            </a:p>
          </p:txBody>
        </p:sp>
      </p:grpSp>
      <p:pic>
        <p:nvPicPr>
          <p:cNvPr id="20" name="グラフィックス 19" descr="封筒 単色塗りつぶし">
            <a:extLst>
              <a:ext uri="{FF2B5EF4-FFF2-40B4-BE49-F238E27FC236}">
                <a16:creationId xmlns:a16="http://schemas.microsoft.com/office/drawing/2014/main" id="{238D6457-FC5E-4A4E-9299-BED29CFA82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6548" y="4932484"/>
            <a:ext cx="740952" cy="740952"/>
          </a:xfrm>
          <a:prstGeom prst="rect">
            <a:avLst/>
          </a:prstGeom>
        </p:spPr>
      </p:pic>
      <p:pic>
        <p:nvPicPr>
          <p:cNvPr id="22" name="グラフィックス 21" descr="地球 枠線">
            <a:extLst>
              <a:ext uri="{FF2B5EF4-FFF2-40B4-BE49-F238E27FC236}">
                <a16:creationId xmlns:a16="http://schemas.microsoft.com/office/drawing/2014/main" id="{712489A2-4616-40FF-9BCB-97FB8D6ABA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0222" y="2075173"/>
            <a:ext cx="652876" cy="652876"/>
          </a:xfrm>
          <a:prstGeom prst="rect">
            <a:avLst/>
          </a:prstGeom>
        </p:spPr>
      </p:pic>
      <p:sp>
        <p:nvSpPr>
          <p:cNvPr id="23" name="吹き出し: 角を丸めた四角形 22">
            <a:extLst>
              <a:ext uri="{FF2B5EF4-FFF2-40B4-BE49-F238E27FC236}">
                <a16:creationId xmlns:a16="http://schemas.microsoft.com/office/drawing/2014/main" id="{E8B20BBC-F66D-47B1-B2A1-9BCB851A0BBD}"/>
              </a:ext>
            </a:extLst>
          </p:cNvPr>
          <p:cNvSpPr/>
          <p:nvPr/>
        </p:nvSpPr>
        <p:spPr>
          <a:xfrm>
            <a:off x="6255327" y="647372"/>
            <a:ext cx="2655488" cy="899173"/>
          </a:xfrm>
          <a:prstGeom prst="wedgeRoundRectCallout">
            <a:avLst>
              <a:gd name="adj1" fmla="val -40235"/>
              <a:gd name="adj2" fmla="val 10229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a:t>IP</a:t>
            </a:r>
            <a:r>
              <a:rPr kumimoji="1" lang="ja-JP" altLang="en-US" sz="1600" dirty="0"/>
              <a:t>アドレス </a:t>
            </a:r>
            <a:r>
              <a:rPr kumimoji="1" lang="en-US" altLang="ja-JP" sz="1600" dirty="0"/>
              <a:t>= </a:t>
            </a:r>
            <a:r>
              <a:rPr kumimoji="1" lang="ja-JP" altLang="en-US" sz="1600" dirty="0"/>
              <a:t>電話番号</a:t>
            </a:r>
            <a:br>
              <a:rPr kumimoji="1" lang="en-US" altLang="ja-JP" sz="1600" dirty="0"/>
            </a:br>
            <a:r>
              <a:rPr kumimoji="1" lang="ja-JP" altLang="en-US" sz="1600" dirty="0"/>
              <a:t>ポート番号 </a:t>
            </a:r>
            <a:r>
              <a:rPr kumimoji="1" lang="en-US" altLang="ja-JP" sz="1600" dirty="0"/>
              <a:t>= </a:t>
            </a:r>
            <a:r>
              <a:rPr kumimoji="1" lang="ja-JP" altLang="en-US" sz="1400" dirty="0"/>
              <a:t>内線電話番号</a:t>
            </a:r>
            <a:endParaRPr kumimoji="1" lang="ja-JP" altLang="en-US" sz="1600" dirty="0"/>
          </a:p>
        </p:txBody>
      </p:sp>
    </p:spTree>
    <p:extLst>
      <p:ext uri="{BB962C8B-B14F-4D97-AF65-F5344CB8AC3E}">
        <p14:creationId xmlns:p14="http://schemas.microsoft.com/office/powerpoint/2010/main" val="2193880277"/>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ギャラリー">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593035EC04C9A142BED423F8A030E59C" ma:contentTypeVersion="6" ma:contentTypeDescription="新しいドキュメントを作成します。" ma:contentTypeScope="" ma:versionID="300e2b1b495f6948cc9c4e412cd3a409">
  <xsd:schema xmlns:xsd="http://www.w3.org/2001/XMLSchema" xmlns:xs="http://www.w3.org/2001/XMLSchema" xmlns:p="http://schemas.microsoft.com/office/2006/metadata/properties" xmlns:ns2="f3151893-d3c0-4b9c-89a3-64979a909fcc" targetNamespace="http://schemas.microsoft.com/office/2006/metadata/properties" ma:root="true" ma:fieldsID="2d51996af693161d8812e5d96d7c3dcd" ns2:_="">
    <xsd:import namespace="f3151893-d3c0-4b9c-89a3-64979a909fc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151893-d3c0-4b9c-89a3-64979a909f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571704-AB29-4298-A8A7-F0C0643EC467}">
  <ds:schemaRefs>
    <ds:schemaRef ds:uri="http://purl.org/dc/terms/"/>
    <ds:schemaRef ds:uri="f3151893-d3c0-4b9c-89a3-64979a909fcc"/>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6965AE14-CEA5-4309-B60D-B4DA1E9B2B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151893-d3c0-4b9c-89a3-64979a909f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302754-2AFD-4C84-A04B-3953F012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844</TotalTime>
  <Words>3098</Words>
  <Application>Microsoft Office PowerPoint</Application>
  <PresentationFormat>画面に合わせる (4:3)</PresentationFormat>
  <Paragraphs>565</Paragraphs>
  <Slides>37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37</vt:i4>
      </vt:variant>
    </vt:vector>
  </HeadingPairs>
  <TitlesOfParts>
    <vt:vector size="43" baseType="lpstr">
      <vt:lpstr>游ゴシック</vt:lpstr>
      <vt:lpstr>Arial</vt:lpstr>
      <vt:lpstr>Consolas</vt:lpstr>
      <vt:lpstr>Gill Sans MT</vt:lpstr>
      <vt:lpstr>Wingdings</vt:lpstr>
      <vt:lpstr>ギャラリー</vt:lpstr>
      <vt:lpstr>福井大学 リカレント 教育プログラム プログラミング応用</vt:lpstr>
      <vt:lpstr>自己紹介 福井工業高等専門学校　電子情報工学科 斉藤 徹 </vt:lpstr>
      <vt:lpstr>プログラミング応用の目標</vt:lpstr>
      <vt:lpstr>プログラミング応用の各週の予定</vt:lpstr>
      <vt:lpstr>Webシステムを作るイメージで... 　想定する対象</vt:lpstr>
      <vt:lpstr>インターネットは どういう仕組みなのか？</vt:lpstr>
      <vt:lpstr>インターネットの仕組み</vt:lpstr>
      <vt:lpstr>コンピュータ名とDNS</vt:lpstr>
      <vt:lpstr>ポート番号とプロトコル</vt:lpstr>
      <vt:lpstr>URLとは</vt:lpstr>
      <vt:lpstr>HTML(Hyper Text Markup Language)</vt:lpstr>
      <vt:lpstr>実際にサーバを動かして インターネットの仕組みを見てみよう</vt:lpstr>
      <vt:lpstr>Paiza Cloud の登録(1)</vt:lpstr>
      <vt:lpstr>Paiza Cloud の登録(2)</vt:lpstr>
      <vt:lpstr>Paiza Cloud のサーバを作成</vt:lpstr>
      <vt:lpstr>PowerPoint プレゼンテーション</vt:lpstr>
      <vt:lpstr>PowerPoint プレゼンテーション</vt:lpstr>
      <vt:lpstr>PowerPoint プレゼンテーション</vt:lpstr>
      <vt:lpstr>DNSを確認してページを表示</vt:lpstr>
      <vt:lpstr>PowerPoint プレゼンテーション</vt:lpstr>
      <vt:lpstr>PowerPoint プレゼンテーション</vt:lpstr>
      <vt:lpstr>PowerPoint プレゼンテーション</vt:lpstr>
      <vt:lpstr>飾り気のないページを  デコってみよう。</vt:lpstr>
      <vt:lpstr>お買い物ページの基本から </vt:lpstr>
      <vt:lpstr>表示内容をHTMLで飾るには</vt:lpstr>
      <vt:lpstr>統一感のあるデザインにしたいけど</vt:lpstr>
      <vt:lpstr>スタイルシートを使ってみよう</vt:lpstr>
      <vt:lpstr>PowerPoint プレゼンテーション</vt:lpstr>
      <vt:lpstr>スタイルシートの色の指定</vt:lpstr>
      <vt:lpstr>Webページのデータをどこで作るか?  </vt:lpstr>
      <vt:lpstr>一つの商品に対するHTMLを 　　人が編集するのは馬鹿げてる</vt:lpstr>
      <vt:lpstr>サーバでCGIによってページを生成 </vt:lpstr>
      <vt:lpstr>サーバでPHPによってページを生成 </vt:lpstr>
      <vt:lpstr>JavaScriptによってページを生成     (最近のやり方)</vt:lpstr>
      <vt:lpstr>Webシステムの解りにくい点 様々なデータ形式・プログラム言語を使う</vt:lpstr>
      <vt:lpstr>プログラム言語が色々ありすぎ</vt:lpstr>
      <vt:lpstr>今日のまとめ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斉藤 徹</cp:lastModifiedBy>
  <cp:revision>5</cp:revision>
  <dcterms:created xsi:type="dcterms:W3CDTF">2021-09-30T08:17:24Z</dcterms:created>
  <dcterms:modified xsi:type="dcterms:W3CDTF">2021-11-05T01:07:16Z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0x010100593035EC04C9A142BED423F8A030E59C</vt:lpwstr>
  </property>
</Properties>
</file>