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83" r:id="rId6"/>
    <p:sldId id="318" r:id="rId7"/>
    <p:sldId id="319" r:id="rId8"/>
    <p:sldId id="290" r:id="rId9"/>
    <p:sldId id="287" r:id="rId10"/>
    <p:sldId id="289" r:id="rId11"/>
    <p:sldId id="293" r:id="rId12"/>
    <p:sldId id="291" r:id="rId13"/>
    <p:sldId id="309" r:id="rId14"/>
    <p:sldId id="294" r:id="rId15"/>
    <p:sldId id="292" r:id="rId16"/>
    <p:sldId id="295" r:id="rId17"/>
    <p:sldId id="296" r:id="rId18"/>
    <p:sldId id="297" r:id="rId19"/>
    <p:sldId id="299" r:id="rId20"/>
    <p:sldId id="300" r:id="rId21"/>
    <p:sldId id="301" r:id="rId22"/>
    <p:sldId id="304" r:id="rId23"/>
    <p:sldId id="302" r:id="rId24"/>
    <p:sldId id="303" r:id="rId25"/>
    <p:sldId id="306" r:id="rId26"/>
    <p:sldId id="310" r:id="rId27"/>
    <p:sldId id="305" r:id="rId28"/>
    <p:sldId id="307" r:id="rId29"/>
    <p:sldId id="311" r:id="rId30"/>
    <p:sldId id="312" r:id="rId31"/>
    <p:sldId id="316" r:id="rId32"/>
    <p:sldId id="317" r:id="rId33"/>
    <p:sldId id="313" r:id="rId34"/>
    <p:sldId id="315" r:id="rId35"/>
    <p:sldId id="30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FF9F"/>
    <a:srgbClr val="FFFF9F"/>
    <a:srgbClr val="909303"/>
    <a:srgbClr val="FFE49F"/>
    <a:srgbClr val="B7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2034C-93FC-4793-B588-5CA0A12CA94A}" v="230" dt="2021-11-10T05:02:08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斉藤 徹" userId="33296064-e4da-4a39-8a9b-7979342510de" providerId="ADAL" clId="{3764A059-7AD1-B942-A449-2272FD66BADA}"/>
    <pc:docChg chg="undo custSel addSld modSld">
      <pc:chgData name="斉藤 徹" userId="33296064-e4da-4a39-8a9b-7979342510de" providerId="ADAL" clId="{3764A059-7AD1-B942-A449-2272FD66BADA}" dt="2021-10-28T09:58:34.057" v="1959" actId="20577"/>
      <pc:docMkLst>
        <pc:docMk/>
      </pc:docMkLst>
      <pc:sldChg chg="addSp modSp add mod">
        <pc:chgData name="斉藤 徹" userId="33296064-e4da-4a39-8a9b-7979342510de" providerId="ADAL" clId="{3764A059-7AD1-B942-A449-2272FD66BADA}" dt="2021-10-12T08:23:02.704" v="12" actId="1076"/>
        <pc:sldMkLst>
          <pc:docMk/>
          <pc:sldMk cId="1732003634" sldId="287"/>
        </pc:sldMkLst>
        <pc:spChg chg="add mod">
          <ac:chgData name="斉藤 徹" userId="33296064-e4da-4a39-8a9b-7979342510de" providerId="ADAL" clId="{3764A059-7AD1-B942-A449-2272FD66BADA}" dt="2021-10-12T08:23:02.704" v="12" actId="1076"/>
          <ac:spMkLst>
            <pc:docMk/>
            <pc:sldMk cId="1732003634" sldId="287"/>
            <ac:spMk id="15" creationId="{76DFC7E3-6808-8048-97DE-47B9BB0FEDCD}"/>
          </ac:spMkLst>
        </pc:spChg>
      </pc:sldChg>
      <pc:sldChg chg="addSp modSp add mod">
        <pc:chgData name="斉藤 徹" userId="33296064-e4da-4a39-8a9b-7979342510de" providerId="ADAL" clId="{3764A059-7AD1-B942-A449-2272FD66BADA}" dt="2021-10-28T09:58:34.057" v="1959" actId="20577"/>
        <pc:sldMkLst>
          <pc:docMk/>
          <pc:sldMk cId="944337100" sldId="289"/>
        </pc:sldMkLst>
        <pc:spChg chg="mod">
          <ac:chgData name="斉藤 徹" userId="33296064-e4da-4a39-8a9b-7979342510de" providerId="ADAL" clId="{3764A059-7AD1-B942-A449-2272FD66BADA}" dt="2021-10-12T08:25:32.783" v="20" actId="208"/>
          <ac:spMkLst>
            <pc:docMk/>
            <pc:sldMk cId="944337100" sldId="289"/>
            <ac:spMk id="4" creationId="{FF84447C-7E27-48A3-92E2-65AE010B3922}"/>
          </ac:spMkLst>
        </pc:spChg>
        <pc:spChg chg="mod">
          <ac:chgData name="斉藤 徹" userId="33296064-e4da-4a39-8a9b-7979342510de" providerId="ADAL" clId="{3764A059-7AD1-B942-A449-2272FD66BADA}" dt="2021-10-12T08:24:59.793" v="16" actId="208"/>
          <ac:spMkLst>
            <pc:docMk/>
            <pc:sldMk cId="944337100" sldId="289"/>
            <ac:spMk id="5" creationId="{0E60A614-4231-49E5-B5AC-CEAA224DD42B}"/>
          </ac:spMkLst>
        </pc:spChg>
        <pc:spChg chg="mod">
          <ac:chgData name="斉藤 徹" userId="33296064-e4da-4a39-8a9b-7979342510de" providerId="ADAL" clId="{3764A059-7AD1-B942-A449-2272FD66BADA}" dt="2021-10-12T08:25:08.467" v="17" actId="1076"/>
          <ac:spMkLst>
            <pc:docMk/>
            <pc:sldMk cId="944337100" sldId="289"/>
            <ac:spMk id="22" creationId="{D2778CCE-BFFB-4601-AEFF-E080B93C77F1}"/>
          </ac:spMkLst>
        </pc:spChg>
        <pc:spChg chg="add mod">
          <ac:chgData name="斉藤 徹" userId="33296064-e4da-4a39-8a9b-7979342510de" providerId="ADAL" clId="{3764A059-7AD1-B942-A449-2272FD66BADA}" dt="2021-10-12T08:23:05.945" v="13"/>
          <ac:spMkLst>
            <pc:docMk/>
            <pc:sldMk cId="944337100" sldId="289"/>
            <ac:spMk id="26" creationId="{1F167944-7E68-9643-841D-19C062A3E2E6}"/>
          </ac:spMkLst>
        </pc:spChg>
        <pc:graphicFrameChg chg="modGraphic">
          <ac:chgData name="斉藤 徹" userId="33296064-e4da-4a39-8a9b-7979342510de" providerId="ADAL" clId="{3764A059-7AD1-B942-A449-2272FD66BADA}" dt="2021-10-28T09:58:34.057" v="1959" actId="20577"/>
          <ac:graphicFrameMkLst>
            <pc:docMk/>
            <pc:sldMk cId="944337100" sldId="289"/>
            <ac:graphicFrameMk id="17" creationId="{54299A10-C30E-4040-8479-02F2DD823137}"/>
          </ac:graphicFrameMkLst>
        </pc:graphicFrameChg>
      </pc:sldChg>
      <pc:sldChg chg="addSp delSp modSp new mod">
        <pc:chgData name="斉藤 徹" userId="33296064-e4da-4a39-8a9b-7979342510de" providerId="ADAL" clId="{3764A059-7AD1-B942-A449-2272FD66BADA}" dt="2021-10-12T08:35:08.037" v="326" actId="20577"/>
        <pc:sldMkLst>
          <pc:docMk/>
          <pc:sldMk cId="305185631" sldId="290"/>
        </pc:sldMkLst>
        <pc:spChg chg="mod">
          <ac:chgData name="斉藤 徹" userId="33296064-e4da-4a39-8a9b-7979342510de" providerId="ADAL" clId="{3764A059-7AD1-B942-A449-2272FD66BADA}" dt="2021-10-12T08:28:11.064" v="66" actId="27636"/>
          <ac:spMkLst>
            <pc:docMk/>
            <pc:sldMk cId="305185631" sldId="290"/>
            <ac:spMk id="2" creationId="{52866D63-2A24-FB44-92C5-1590831D7732}"/>
          </ac:spMkLst>
        </pc:spChg>
        <pc:spChg chg="mod">
          <ac:chgData name="斉藤 徹" userId="33296064-e4da-4a39-8a9b-7979342510de" providerId="ADAL" clId="{3764A059-7AD1-B942-A449-2272FD66BADA}" dt="2021-10-12T08:31:17.629" v="176" actId="14100"/>
          <ac:spMkLst>
            <pc:docMk/>
            <pc:sldMk cId="305185631" sldId="290"/>
            <ac:spMk id="3" creationId="{DCE41029-6A72-4945-BA12-06638BB06DB5}"/>
          </ac:spMkLst>
        </pc:spChg>
        <pc:spChg chg="add mod">
          <ac:chgData name="斉藤 徹" userId="33296064-e4da-4a39-8a9b-7979342510de" providerId="ADAL" clId="{3764A059-7AD1-B942-A449-2272FD66BADA}" dt="2021-10-12T08:35:08.037" v="326" actId="20577"/>
          <ac:spMkLst>
            <pc:docMk/>
            <pc:sldMk cId="305185631" sldId="290"/>
            <ac:spMk id="4" creationId="{75306BED-5C20-7245-BC55-010DD25B127B}"/>
          </ac:spMkLst>
        </pc:spChg>
        <pc:spChg chg="add del mod">
          <ac:chgData name="斉藤 徹" userId="33296064-e4da-4a39-8a9b-7979342510de" providerId="ADAL" clId="{3764A059-7AD1-B942-A449-2272FD66BADA}" dt="2021-10-12T08:31:18.515" v="178"/>
          <ac:spMkLst>
            <pc:docMk/>
            <pc:sldMk cId="305185631" sldId="290"/>
            <ac:spMk id="5" creationId="{133DC619-20DF-FE47-8218-D11736ADC3CF}"/>
          </ac:spMkLst>
        </pc:spChg>
        <pc:spChg chg="add del mod">
          <ac:chgData name="斉藤 徹" userId="33296064-e4da-4a39-8a9b-7979342510de" providerId="ADAL" clId="{3764A059-7AD1-B942-A449-2272FD66BADA}" dt="2021-10-12T08:31:32.207" v="181"/>
          <ac:spMkLst>
            <pc:docMk/>
            <pc:sldMk cId="305185631" sldId="290"/>
            <ac:spMk id="6" creationId="{5830A4BE-3FA5-9147-95E3-88E4D3508198}"/>
          </ac:spMkLst>
        </pc:spChg>
      </pc:sldChg>
      <pc:sldChg chg="addSp modSp mod">
        <pc:chgData name="斉藤 徹" userId="33296064-e4da-4a39-8a9b-7979342510de" providerId="ADAL" clId="{3764A059-7AD1-B942-A449-2272FD66BADA}" dt="2021-10-28T08:34:03.323" v="334" actId="1036"/>
        <pc:sldMkLst>
          <pc:docMk/>
          <pc:sldMk cId="2560676490" sldId="291"/>
        </pc:sldMkLst>
        <pc:spChg chg="add mod">
          <ac:chgData name="斉藤 徹" userId="33296064-e4da-4a39-8a9b-7979342510de" providerId="ADAL" clId="{3764A059-7AD1-B942-A449-2272FD66BADA}" dt="2021-10-28T08:33:40.129" v="332" actId="167"/>
          <ac:spMkLst>
            <pc:docMk/>
            <pc:sldMk cId="2560676490" sldId="291"/>
            <ac:spMk id="4" creationId="{373CD7B3-DFDA-784B-8EB3-11D44B1D03CE}"/>
          </ac:spMkLst>
        </pc:spChg>
        <pc:grpChg chg="mod">
          <ac:chgData name="斉藤 徹" userId="33296064-e4da-4a39-8a9b-7979342510de" providerId="ADAL" clId="{3764A059-7AD1-B942-A449-2272FD66BADA}" dt="2021-10-28T08:34:03.323" v="334" actId="1036"/>
          <ac:grpSpMkLst>
            <pc:docMk/>
            <pc:sldMk cId="2560676490" sldId="291"/>
            <ac:grpSpMk id="9" creationId="{186B34F5-E0A2-4700-BEEF-D6054E868180}"/>
          </ac:grpSpMkLst>
        </pc:grpChg>
      </pc:sldChg>
      <pc:sldChg chg="addSp delSp modSp mod addAnim delAnim modAnim">
        <pc:chgData name="斉藤 徹" userId="33296064-e4da-4a39-8a9b-7979342510de" providerId="ADAL" clId="{3764A059-7AD1-B942-A449-2272FD66BADA}" dt="2021-10-28T09:49:24.616" v="1824" actId="1036"/>
        <pc:sldMkLst>
          <pc:docMk/>
          <pc:sldMk cId="2975615233" sldId="292"/>
        </pc:sldMkLst>
        <pc:spChg chg="add mod">
          <ac:chgData name="斉藤 徹" userId="33296064-e4da-4a39-8a9b-7979342510de" providerId="ADAL" clId="{3764A059-7AD1-B942-A449-2272FD66BADA}" dt="2021-10-28T08:40:11.104" v="359" actId="692"/>
          <ac:spMkLst>
            <pc:docMk/>
            <pc:sldMk cId="2975615233" sldId="292"/>
            <ac:spMk id="4" creationId="{99DC4C83-19A1-304D-B3AE-F5C6B8A5DB9E}"/>
          </ac:spMkLst>
        </pc:spChg>
        <pc:spChg chg="add mod">
          <ac:chgData name="斉藤 徹" userId="33296064-e4da-4a39-8a9b-7979342510de" providerId="ADAL" clId="{3764A059-7AD1-B942-A449-2272FD66BADA}" dt="2021-10-28T08:44:06.047" v="385" actId="208"/>
          <ac:spMkLst>
            <pc:docMk/>
            <pc:sldMk cId="2975615233" sldId="292"/>
            <ac:spMk id="6" creationId="{56BD3B6F-1FD6-624A-B074-7A2432F7B9D6}"/>
          </ac:spMkLst>
        </pc:spChg>
        <pc:spChg chg="mod">
          <ac:chgData name="斉藤 徹" userId="33296064-e4da-4a39-8a9b-7979342510de" providerId="ADAL" clId="{3764A059-7AD1-B942-A449-2272FD66BADA}" dt="2021-10-28T09:47:30.054" v="1796" actId="1036"/>
          <ac:spMkLst>
            <pc:docMk/>
            <pc:sldMk cId="2975615233" sldId="292"/>
            <ac:spMk id="12" creationId="{0EC7D879-5BCA-439E-89CC-180AD02EA06B}"/>
          </ac:spMkLst>
        </pc:spChg>
        <pc:spChg chg="add mod">
          <ac:chgData name="斉藤 徹" userId="33296064-e4da-4a39-8a9b-7979342510de" providerId="ADAL" clId="{3764A059-7AD1-B942-A449-2272FD66BADA}" dt="2021-10-28T09:49:24.616" v="1824" actId="1036"/>
          <ac:spMkLst>
            <pc:docMk/>
            <pc:sldMk cId="2975615233" sldId="292"/>
            <ac:spMk id="22" creationId="{327D49C2-3B02-7345-8CD8-B72B5522C51E}"/>
          </ac:spMkLst>
        </pc:spChg>
        <pc:spChg chg="add mod">
          <ac:chgData name="斉藤 徹" userId="33296064-e4da-4a39-8a9b-7979342510de" providerId="ADAL" clId="{3764A059-7AD1-B942-A449-2272FD66BADA}" dt="2021-10-28T08:36:05.810" v="350" actId="1076"/>
          <ac:spMkLst>
            <pc:docMk/>
            <pc:sldMk cId="2975615233" sldId="292"/>
            <ac:spMk id="23" creationId="{09F866D7-0320-D242-BE8D-32F2E2FFF262}"/>
          </ac:spMkLst>
        </pc:spChg>
        <pc:cxnChg chg="add del">
          <ac:chgData name="斉藤 徹" userId="33296064-e4da-4a39-8a9b-7979342510de" providerId="ADAL" clId="{3764A059-7AD1-B942-A449-2272FD66BADA}" dt="2021-10-28T09:48:30.033" v="1809" actId="21"/>
          <ac:cxnSpMkLst>
            <pc:docMk/>
            <pc:sldMk cId="2975615233" sldId="292"/>
            <ac:cxnSpMk id="14" creationId="{E795C7BC-BF12-4B98-952F-C3DFC51DEFB3}"/>
          </ac:cxnSpMkLst>
        </pc:cxnChg>
        <pc:cxnChg chg="mod">
          <ac:chgData name="斉藤 徹" userId="33296064-e4da-4a39-8a9b-7979342510de" providerId="ADAL" clId="{3764A059-7AD1-B942-A449-2272FD66BADA}" dt="2021-10-28T08:44:25.083" v="386" actId="166"/>
          <ac:cxnSpMkLst>
            <pc:docMk/>
            <pc:sldMk cId="2975615233" sldId="292"/>
            <ac:cxnSpMk id="21" creationId="{586571F1-381A-4DBF-8CB5-6B296A032CFF}"/>
          </ac:cxnSpMkLst>
        </pc:cxnChg>
      </pc:sldChg>
      <pc:sldChg chg="modSp mod">
        <pc:chgData name="斉藤 徹" userId="33296064-e4da-4a39-8a9b-7979342510de" providerId="ADAL" clId="{3764A059-7AD1-B942-A449-2272FD66BADA}" dt="2021-10-28T08:34:54.697" v="343" actId="20577"/>
        <pc:sldMkLst>
          <pc:docMk/>
          <pc:sldMk cId="2130755062" sldId="294"/>
        </pc:sldMkLst>
        <pc:spChg chg="mod">
          <ac:chgData name="斉藤 徹" userId="33296064-e4da-4a39-8a9b-7979342510de" providerId="ADAL" clId="{3764A059-7AD1-B942-A449-2272FD66BADA}" dt="2021-10-28T08:34:23.777" v="336" actId="313"/>
          <ac:spMkLst>
            <pc:docMk/>
            <pc:sldMk cId="2130755062" sldId="294"/>
            <ac:spMk id="3" creationId="{8D3A742B-CF7E-47BE-870B-2B18A0FAEDAC}"/>
          </ac:spMkLst>
        </pc:spChg>
        <pc:spChg chg="mod">
          <ac:chgData name="斉藤 徹" userId="33296064-e4da-4a39-8a9b-7979342510de" providerId="ADAL" clId="{3764A059-7AD1-B942-A449-2272FD66BADA}" dt="2021-10-28T08:34:54.697" v="343" actId="20577"/>
          <ac:spMkLst>
            <pc:docMk/>
            <pc:sldMk cId="2130755062" sldId="294"/>
            <ac:spMk id="8" creationId="{FA8657A4-DC32-49BA-86A7-FC186FF2F39B}"/>
          </ac:spMkLst>
        </pc:spChg>
      </pc:sldChg>
      <pc:sldChg chg="addSp modSp new mod">
        <pc:chgData name="斉藤 徹" userId="33296064-e4da-4a39-8a9b-7979342510de" providerId="ADAL" clId="{3764A059-7AD1-B942-A449-2272FD66BADA}" dt="2021-10-28T09:12:06.857" v="1246" actId="14100"/>
        <pc:sldMkLst>
          <pc:docMk/>
          <pc:sldMk cId="1570451663" sldId="295"/>
        </pc:sldMkLst>
        <pc:spChg chg="mod">
          <ac:chgData name="斉藤 徹" userId="33296064-e4da-4a39-8a9b-7979342510de" providerId="ADAL" clId="{3764A059-7AD1-B942-A449-2272FD66BADA}" dt="2021-10-28T08:57:27.466" v="515" actId="20577"/>
          <ac:spMkLst>
            <pc:docMk/>
            <pc:sldMk cId="1570451663" sldId="295"/>
            <ac:spMk id="2" creationId="{1EA08A57-D530-1449-9822-61F9788C6A15}"/>
          </ac:spMkLst>
        </pc:spChg>
        <pc:spChg chg="mod">
          <ac:chgData name="斉藤 徹" userId="33296064-e4da-4a39-8a9b-7979342510de" providerId="ADAL" clId="{3764A059-7AD1-B942-A449-2272FD66BADA}" dt="2021-10-28T09:09:02.134" v="1144" actId="113"/>
          <ac:spMkLst>
            <pc:docMk/>
            <pc:sldMk cId="1570451663" sldId="295"/>
            <ac:spMk id="3" creationId="{4990339E-4572-A84D-9859-1F146A7F56C9}"/>
          </ac:spMkLst>
        </pc:spChg>
        <pc:spChg chg="add mod">
          <ac:chgData name="斉藤 徹" userId="33296064-e4da-4a39-8a9b-7979342510de" providerId="ADAL" clId="{3764A059-7AD1-B942-A449-2272FD66BADA}" dt="2021-10-28T09:12:06.857" v="1246" actId="14100"/>
          <ac:spMkLst>
            <pc:docMk/>
            <pc:sldMk cId="1570451663" sldId="295"/>
            <ac:spMk id="4" creationId="{FFF10394-6ED9-154A-A99D-32631D8357D8}"/>
          </ac:spMkLst>
        </pc:spChg>
      </pc:sldChg>
      <pc:sldChg chg="addSp modSp new mod">
        <pc:chgData name="斉藤 徹" userId="33296064-e4da-4a39-8a9b-7979342510de" providerId="ADAL" clId="{3764A059-7AD1-B942-A449-2272FD66BADA}" dt="2021-10-28T09:12:11.604" v="1247"/>
        <pc:sldMkLst>
          <pc:docMk/>
          <pc:sldMk cId="1685644786" sldId="296"/>
        </pc:sldMkLst>
        <pc:spChg chg="mod">
          <ac:chgData name="斉藤 徹" userId="33296064-e4da-4a39-8a9b-7979342510de" providerId="ADAL" clId="{3764A059-7AD1-B942-A449-2272FD66BADA}" dt="2021-10-28T09:03:51.593" v="846" actId="20577"/>
          <ac:spMkLst>
            <pc:docMk/>
            <pc:sldMk cId="1685644786" sldId="296"/>
            <ac:spMk id="2" creationId="{7C68AC07-ADE6-D048-A899-390F1AD77A40}"/>
          </ac:spMkLst>
        </pc:spChg>
        <pc:spChg chg="mod">
          <ac:chgData name="斉藤 徹" userId="33296064-e4da-4a39-8a9b-7979342510de" providerId="ADAL" clId="{3764A059-7AD1-B942-A449-2272FD66BADA}" dt="2021-10-28T09:10:18.568" v="1160" actId="113"/>
          <ac:spMkLst>
            <pc:docMk/>
            <pc:sldMk cId="1685644786" sldId="296"/>
            <ac:spMk id="3" creationId="{4CE57DD5-EE1F-F940-91F4-4DF1FF25BF46}"/>
          </ac:spMkLst>
        </pc:spChg>
        <pc:spChg chg="add mod">
          <ac:chgData name="斉藤 徹" userId="33296064-e4da-4a39-8a9b-7979342510de" providerId="ADAL" clId="{3764A059-7AD1-B942-A449-2272FD66BADA}" dt="2021-10-28T09:12:11.604" v="1247"/>
          <ac:spMkLst>
            <pc:docMk/>
            <pc:sldMk cId="1685644786" sldId="296"/>
            <ac:spMk id="4" creationId="{E0AAB1F4-0B7C-3443-955F-F0740A6F55DD}"/>
          </ac:spMkLst>
        </pc:spChg>
      </pc:sldChg>
      <pc:sldChg chg="modSp new mod">
        <pc:chgData name="斉藤 徹" userId="33296064-e4da-4a39-8a9b-7979342510de" providerId="ADAL" clId="{3764A059-7AD1-B942-A449-2272FD66BADA}" dt="2021-10-28T09:20:40.575" v="1785" actId="20577"/>
        <pc:sldMkLst>
          <pc:docMk/>
          <pc:sldMk cId="165250878" sldId="297"/>
        </pc:sldMkLst>
        <pc:spChg chg="mod">
          <ac:chgData name="斉藤 徹" userId="33296064-e4da-4a39-8a9b-7979342510de" providerId="ADAL" clId="{3764A059-7AD1-B942-A449-2272FD66BADA}" dt="2021-10-28T09:15:19.766" v="1323" actId="20577"/>
          <ac:spMkLst>
            <pc:docMk/>
            <pc:sldMk cId="165250878" sldId="297"/>
            <ac:spMk id="2" creationId="{6A170C19-8952-6045-890B-DA78C47D0DE3}"/>
          </ac:spMkLst>
        </pc:spChg>
        <pc:spChg chg="mod">
          <ac:chgData name="斉藤 徹" userId="33296064-e4da-4a39-8a9b-7979342510de" providerId="ADAL" clId="{3764A059-7AD1-B942-A449-2272FD66BADA}" dt="2021-10-28T09:20:40.575" v="1785" actId="20577"/>
          <ac:spMkLst>
            <pc:docMk/>
            <pc:sldMk cId="165250878" sldId="297"/>
            <ac:spMk id="3" creationId="{7B32C3D5-86E5-5E47-816D-A95C80AA2DE7}"/>
          </ac:spMkLst>
        </pc:spChg>
      </pc:sldChg>
      <pc:sldChg chg="addSp delSp modSp new mod modAnim">
        <pc:chgData name="斉藤 徹" userId="33296064-e4da-4a39-8a9b-7979342510de" providerId="ADAL" clId="{3764A059-7AD1-B942-A449-2272FD66BADA}" dt="2021-10-28T09:57:18.597" v="1950" actId="20577"/>
        <pc:sldMkLst>
          <pc:docMk/>
          <pc:sldMk cId="2141551016" sldId="298"/>
        </pc:sldMkLst>
        <pc:spChg chg="del">
          <ac:chgData name="斉藤 徹" userId="33296064-e4da-4a39-8a9b-7979342510de" providerId="ADAL" clId="{3764A059-7AD1-B942-A449-2272FD66BADA}" dt="2021-10-28T09:46:40.932" v="1787" actId="931"/>
          <ac:spMkLst>
            <pc:docMk/>
            <pc:sldMk cId="2141551016" sldId="298"/>
            <ac:spMk id="3" creationId="{7ADA6B0A-BCE3-F747-B5B2-9E39E5659E76}"/>
          </ac:spMkLst>
        </pc:spChg>
        <pc:spChg chg="add mod">
          <ac:chgData name="斉藤 徹" userId="33296064-e4da-4a39-8a9b-7979342510de" providerId="ADAL" clId="{3764A059-7AD1-B942-A449-2272FD66BADA}" dt="2021-10-28T09:48:19.664" v="1807" actId="1036"/>
          <ac:spMkLst>
            <pc:docMk/>
            <pc:sldMk cId="2141551016" sldId="298"/>
            <ac:spMk id="6" creationId="{18AA3E5E-3685-5744-81B4-AB9B55495B62}"/>
          </ac:spMkLst>
        </pc:spChg>
        <pc:spChg chg="add mod">
          <ac:chgData name="斉藤 徹" userId="33296064-e4da-4a39-8a9b-7979342510de" providerId="ADAL" clId="{3764A059-7AD1-B942-A449-2272FD66BADA}" dt="2021-10-28T09:51:47.192" v="1860" actId="1036"/>
          <ac:spMkLst>
            <pc:docMk/>
            <pc:sldMk cId="2141551016" sldId="298"/>
            <ac:spMk id="11" creationId="{09348106-B3C3-2142-B9A4-8DDF819192B4}"/>
          </ac:spMkLst>
        </pc:spChg>
        <pc:spChg chg="add mod">
          <ac:chgData name="斉藤 徹" userId="33296064-e4da-4a39-8a9b-7979342510de" providerId="ADAL" clId="{3764A059-7AD1-B942-A449-2272FD66BADA}" dt="2021-10-28T09:51:52.392" v="1864" actId="1036"/>
          <ac:spMkLst>
            <pc:docMk/>
            <pc:sldMk cId="2141551016" sldId="298"/>
            <ac:spMk id="12" creationId="{55D8F854-BD33-514B-AC77-C2BD61E239CC}"/>
          </ac:spMkLst>
        </pc:spChg>
        <pc:spChg chg="add mod">
          <ac:chgData name="斉藤 徹" userId="33296064-e4da-4a39-8a9b-7979342510de" providerId="ADAL" clId="{3764A059-7AD1-B942-A449-2272FD66BADA}" dt="2021-10-28T09:56:15.775" v="1917" actId="692"/>
          <ac:spMkLst>
            <pc:docMk/>
            <pc:sldMk cId="2141551016" sldId="298"/>
            <ac:spMk id="17" creationId="{D61F1300-8502-6845-A8F3-2D06895E3D3D}"/>
          </ac:spMkLst>
        </pc:spChg>
        <pc:spChg chg="add mod">
          <ac:chgData name="斉藤 徹" userId="33296064-e4da-4a39-8a9b-7979342510de" providerId="ADAL" clId="{3764A059-7AD1-B942-A449-2272FD66BADA}" dt="2021-10-28T09:56:15.775" v="1917" actId="692"/>
          <ac:spMkLst>
            <pc:docMk/>
            <pc:sldMk cId="2141551016" sldId="298"/>
            <ac:spMk id="18" creationId="{12389E76-C37F-994E-8596-37D9063CDEAB}"/>
          </ac:spMkLst>
        </pc:spChg>
        <pc:spChg chg="add mod">
          <ac:chgData name="斉藤 徹" userId="33296064-e4da-4a39-8a9b-7979342510de" providerId="ADAL" clId="{3764A059-7AD1-B942-A449-2272FD66BADA}" dt="2021-10-28T09:56:34.259" v="1921" actId="207"/>
          <ac:spMkLst>
            <pc:docMk/>
            <pc:sldMk cId="2141551016" sldId="298"/>
            <ac:spMk id="19" creationId="{A446EC73-D575-3C44-B0AF-9BA6923B1FE3}"/>
          </ac:spMkLst>
        </pc:spChg>
        <pc:spChg chg="add mod">
          <ac:chgData name="斉藤 徹" userId="33296064-e4da-4a39-8a9b-7979342510de" providerId="ADAL" clId="{3764A059-7AD1-B942-A449-2272FD66BADA}" dt="2021-10-28T09:57:18.597" v="1950" actId="20577"/>
          <ac:spMkLst>
            <pc:docMk/>
            <pc:sldMk cId="2141551016" sldId="298"/>
            <ac:spMk id="20" creationId="{3B8FDE0A-7DE4-8B43-8E24-E18DF01FCCBD}"/>
          </ac:spMkLst>
        </pc:spChg>
        <pc:picChg chg="add mod">
          <ac:chgData name="斉藤 徹" userId="33296064-e4da-4a39-8a9b-7979342510de" providerId="ADAL" clId="{3764A059-7AD1-B942-A449-2272FD66BADA}" dt="2021-10-28T09:48:01.501" v="1801" actId="1076"/>
          <ac:picMkLst>
            <pc:docMk/>
            <pc:sldMk cId="2141551016" sldId="298"/>
            <ac:picMk id="5" creationId="{F31BD779-E701-BF49-BFAD-B48F8AD4EB03}"/>
          </ac:picMkLst>
        </pc:picChg>
        <pc:cxnChg chg="add mod">
          <ac:chgData name="斉藤 徹" userId="33296064-e4da-4a39-8a9b-7979342510de" providerId="ADAL" clId="{3764A059-7AD1-B942-A449-2272FD66BADA}" dt="2021-10-28T09:52:00.655" v="1865" actId="14100"/>
          <ac:cxnSpMkLst>
            <pc:docMk/>
            <pc:sldMk cId="2141551016" sldId="298"/>
            <ac:cxnSpMk id="7" creationId="{40B54705-7B49-3A4C-B469-C5FA9882468F}"/>
          </ac:cxnSpMkLst>
        </pc:cxnChg>
        <pc:cxnChg chg="add mod">
          <ac:chgData name="斉藤 徹" userId="33296064-e4da-4a39-8a9b-7979342510de" providerId="ADAL" clId="{3764A059-7AD1-B942-A449-2272FD66BADA}" dt="2021-10-28T09:52:17.856" v="1868" actId="14100"/>
          <ac:cxnSpMkLst>
            <pc:docMk/>
            <pc:sldMk cId="2141551016" sldId="298"/>
            <ac:cxnSpMk id="14" creationId="{4C526180-3DDA-6A45-8430-E4195C08D6CE}"/>
          </ac:cxnSpMkLst>
        </pc:cxnChg>
      </pc:sldChg>
    </pc:docChg>
  </pc:docChgLst>
  <pc:docChgLst>
    <pc:chgData name="斉藤 徹" userId="33296064-e4da-4a39-8a9b-7979342510de" providerId="ADAL" clId="{8AF105A0-2EB2-477D-A1AA-1B762F78F4A7}"/>
    <pc:docChg chg="undo custSel addSld delSld modSld sldOrd modMainMaster">
      <pc:chgData name="斉藤 徹" userId="33296064-e4da-4a39-8a9b-7979342510de" providerId="ADAL" clId="{8AF105A0-2EB2-477D-A1AA-1B762F78F4A7}" dt="2021-10-05T05:58:06.190" v="15250" actId="1076"/>
      <pc:docMkLst>
        <pc:docMk/>
      </pc:docMkLst>
      <pc:sldChg chg="addSp modSp mod">
        <pc:chgData name="斉藤 徹" userId="33296064-e4da-4a39-8a9b-7979342510de" providerId="ADAL" clId="{8AF105A0-2EB2-477D-A1AA-1B762F78F4A7}" dt="2021-09-30T08:44:22.519" v="850" actId="1076"/>
        <pc:sldMkLst>
          <pc:docMk/>
          <pc:sldMk cId="2128380218" sldId="256"/>
        </pc:sldMkLst>
        <pc:spChg chg="mod">
          <ac:chgData name="斉藤 徹" userId="33296064-e4da-4a39-8a9b-7979342510de" providerId="ADAL" clId="{8AF105A0-2EB2-477D-A1AA-1B762F78F4A7}" dt="2021-09-30T08:18:47.783" v="75" actId="404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斉藤 徹" userId="33296064-e4da-4a39-8a9b-7979342510de" providerId="ADAL" clId="{8AF105A0-2EB2-477D-A1AA-1B762F78F4A7}" dt="2021-09-30T08:19:10.571" v="147" actId="20577"/>
          <ac:spMkLst>
            <pc:docMk/>
            <pc:sldMk cId="2128380218" sldId="256"/>
            <ac:spMk id="3" creationId="{00000000-0000-0000-0000-000000000000}"/>
          </ac:spMkLst>
        </pc:spChg>
        <pc:spChg chg="add mod">
          <ac:chgData name="斉藤 徹" userId="33296064-e4da-4a39-8a9b-7979342510de" providerId="ADAL" clId="{8AF105A0-2EB2-477D-A1AA-1B762F78F4A7}" dt="2021-09-30T08:44:22.519" v="850" actId="1076"/>
          <ac:spMkLst>
            <pc:docMk/>
            <pc:sldMk cId="2128380218" sldId="256"/>
            <ac:spMk id="4" creationId="{0AA500C2-DB73-4B2F-A3E5-5D7EEDCA5FD3}"/>
          </ac:spMkLst>
        </pc:spChg>
      </pc:sldChg>
      <pc:sldChg chg="addSp delSp modSp new mod">
        <pc:chgData name="斉藤 徹" userId="33296064-e4da-4a39-8a9b-7979342510de" providerId="ADAL" clId="{8AF105A0-2EB2-477D-A1AA-1B762F78F4A7}" dt="2021-10-04T07:56:02.160" v="14586" actId="113"/>
        <pc:sldMkLst>
          <pc:docMk/>
          <pc:sldMk cId="4124044449" sldId="257"/>
        </pc:sldMkLst>
        <pc:spChg chg="mod">
          <ac:chgData name="斉藤 徹" userId="33296064-e4da-4a39-8a9b-7979342510de" providerId="ADAL" clId="{8AF105A0-2EB2-477D-A1AA-1B762F78F4A7}" dt="2021-09-30T08:21:12.185" v="188" actId="20577"/>
          <ac:spMkLst>
            <pc:docMk/>
            <pc:sldMk cId="4124044449" sldId="257"/>
            <ac:spMk id="2" creationId="{C8819F2A-6BF0-4D05-9172-1334EA153FEB}"/>
          </ac:spMkLst>
        </pc:spChg>
        <pc:spChg chg="mod">
          <ac:chgData name="斉藤 徹" userId="33296064-e4da-4a39-8a9b-7979342510de" providerId="ADAL" clId="{8AF105A0-2EB2-477D-A1AA-1B762F78F4A7}" dt="2021-10-04T07:56:02.160" v="14586" actId="113"/>
          <ac:spMkLst>
            <pc:docMk/>
            <pc:sldMk cId="4124044449" sldId="257"/>
            <ac:spMk id="3" creationId="{19459BD4-3A46-4BE0-857C-18218BDE387F}"/>
          </ac:spMkLst>
        </pc:spChg>
        <pc:picChg chg="add mod">
          <ac:chgData name="斉藤 徹" userId="33296064-e4da-4a39-8a9b-7979342510de" providerId="ADAL" clId="{8AF105A0-2EB2-477D-A1AA-1B762F78F4A7}" dt="2021-10-01T01:21:10.646" v="3610" actId="14100"/>
          <ac:picMkLst>
            <pc:docMk/>
            <pc:sldMk cId="4124044449" sldId="257"/>
            <ac:picMk id="5" creationId="{F12A0AD8-27E5-416F-B6E9-A9E917B990AF}"/>
          </ac:picMkLst>
        </pc:picChg>
        <pc:picChg chg="add del mod">
          <ac:chgData name="斉藤 徹" userId="33296064-e4da-4a39-8a9b-7979342510de" providerId="ADAL" clId="{8AF105A0-2EB2-477D-A1AA-1B762F78F4A7}" dt="2021-10-01T01:18:20.612" v="3597" actId="21"/>
          <ac:picMkLst>
            <pc:docMk/>
            <pc:sldMk cId="4124044449" sldId="257"/>
            <ac:picMk id="2050" creationId="{1BF58A02-2364-4740-B724-CCB56BF733EC}"/>
          </ac:picMkLst>
        </pc:picChg>
        <pc:picChg chg="add del mod">
          <ac:chgData name="斉藤 徹" userId="33296064-e4da-4a39-8a9b-7979342510de" providerId="ADAL" clId="{8AF105A0-2EB2-477D-A1AA-1B762F78F4A7}" dt="2021-10-01T01:20:26.568" v="3607" actId="21"/>
          <ac:picMkLst>
            <pc:docMk/>
            <pc:sldMk cId="4124044449" sldId="257"/>
            <ac:picMk id="2052" creationId="{F297F8B1-43BD-451A-B8A2-9B2F581ACD02}"/>
          </ac:picMkLst>
        </pc:picChg>
      </pc:sldChg>
      <pc:sldChg chg="addSp delSp modSp add mod">
        <pc:chgData name="斉藤 徹" userId="33296064-e4da-4a39-8a9b-7979342510de" providerId="ADAL" clId="{8AF105A0-2EB2-477D-A1AA-1B762F78F4A7}" dt="2021-10-01T01:21:39.054" v="3614" actId="14100"/>
        <pc:sldMkLst>
          <pc:docMk/>
          <pc:sldMk cId="434414157" sldId="258"/>
        </pc:sldMkLst>
        <pc:spChg chg="mod">
          <ac:chgData name="斉藤 徹" userId="33296064-e4da-4a39-8a9b-7979342510de" providerId="ADAL" clId="{8AF105A0-2EB2-477D-A1AA-1B762F78F4A7}" dt="2021-09-30T08:45:26.286" v="867" actId="20577"/>
          <ac:spMkLst>
            <pc:docMk/>
            <pc:sldMk cId="434414157" sldId="258"/>
            <ac:spMk id="2" creationId="{C8819F2A-6BF0-4D05-9172-1334EA153FEB}"/>
          </ac:spMkLst>
        </pc:spChg>
        <pc:spChg chg="mod">
          <ac:chgData name="斉藤 徹" userId="33296064-e4da-4a39-8a9b-7979342510de" providerId="ADAL" clId="{8AF105A0-2EB2-477D-A1AA-1B762F78F4A7}" dt="2021-09-30T08:43:23.773" v="839" actId="20577"/>
          <ac:spMkLst>
            <pc:docMk/>
            <pc:sldMk cId="434414157" sldId="258"/>
            <ac:spMk id="3" creationId="{19459BD4-3A46-4BE0-857C-18218BDE387F}"/>
          </ac:spMkLst>
        </pc:spChg>
        <pc:picChg chg="add mod">
          <ac:chgData name="斉藤 徹" userId="33296064-e4da-4a39-8a9b-7979342510de" providerId="ADAL" clId="{8AF105A0-2EB2-477D-A1AA-1B762F78F4A7}" dt="2021-10-01T01:21:39.054" v="3614" actId="14100"/>
          <ac:picMkLst>
            <pc:docMk/>
            <pc:sldMk cId="434414157" sldId="258"/>
            <ac:picMk id="5" creationId="{B7910497-29FF-44A8-9D6E-78528A3BA3BF}"/>
          </ac:picMkLst>
        </pc:picChg>
        <pc:picChg chg="add del mod">
          <ac:chgData name="斉藤 徹" userId="33296064-e4da-4a39-8a9b-7979342510de" providerId="ADAL" clId="{8AF105A0-2EB2-477D-A1AA-1B762F78F4A7}" dt="2021-10-01T01:21:17.653" v="3611" actId="21"/>
          <ac:picMkLst>
            <pc:docMk/>
            <pc:sldMk cId="434414157" sldId="258"/>
            <ac:picMk id="1026" creationId="{D98A4721-E8C3-4AC9-802F-3E9B92DCDFEE}"/>
          </ac:picMkLst>
        </pc:picChg>
      </pc:sldChg>
      <pc:sldChg chg="addSp delSp modSp new mod">
        <pc:chgData name="斉藤 徹" userId="33296064-e4da-4a39-8a9b-7979342510de" providerId="ADAL" clId="{8AF105A0-2EB2-477D-A1AA-1B762F78F4A7}" dt="2021-10-01T01:20:19.445" v="3606" actId="14100"/>
        <pc:sldMkLst>
          <pc:docMk/>
          <pc:sldMk cId="2170087966" sldId="259"/>
        </pc:sldMkLst>
        <pc:spChg chg="mod">
          <ac:chgData name="斉藤 徹" userId="33296064-e4da-4a39-8a9b-7979342510de" providerId="ADAL" clId="{8AF105A0-2EB2-477D-A1AA-1B762F78F4A7}" dt="2021-09-30T09:03:33.653" v="1426" actId="404"/>
          <ac:spMkLst>
            <pc:docMk/>
            <pc:sldMk cId="2170087966" sldId="259"/>
            <ac:spMk id="2" creationId="{9F3B0AC4-2F6A-4E23-B8DD-E9258F6997BD}"/>
          </ac:spMkLst>
        </pc:spChg>
        <pc:spChg chg="mod">
          <ac:chgData name="斉藤 徹" userId="33296064-e4da-4a39-8a9b-7979342510de" providerId="ADAL" clId="{8AF105A0-2EB2-477D-A1AA-1B762F78F4A7}" dt="2021-09-30T09:04:52.315" v="1428" actId="20577"/>
          <ac:spMkLst>
            <pc:docMk/>
            <pc:sldMk cId="2170087966" sldId="259"/>
            <ac:spMk id="3" creationId="{02710C78-7B6B-4EF5-837D-D450B57BA841}"/>
          </ac:spMkLst>
        </pc:spChg>
        <pc:spChg chg="add mod">
          <ac:chgData name="斉藤 徹" userId="33296064-e4da-4a39-8a9b-7979342510de" providerId="ADAL" clId="{8AF105A0-2EB2-477D-A1AA-1B762F78F4A7}" dt="2021-09-30T09:03:44.106" v="1427" actId="1076"/>
          <ac:spMkLst>
            <pc:docMk/>
            <pc:sldMk cId="2170087966" sldId="259"/>
            <ac:spMk id="4" creationId="{B4D45AB8-6C37-4A48-96F0-DB7A92BDA051}"/>
          </ac:spMkLst>
        </pc:spChg>
        <pc:picChg chg="add mod">
          <ac:chgData name="斉藤 徹" userId="33296064-e4da-4a39-8a9b-7979342510de" providerId="ADAL" clId="{8AF105A0-2EB2-477D-A1AA-1B762F78F4A7}" dt="2021-10-01T01:20:19.445" v="3606" actId="14100"/>
          <ac:picMkLst>
            <pc:docMk/>
            <pc:sldMk cId="2170087966" sldId="259"/>
            <ac:picMk id="6" creationId="{8B021733-96A3-4041-84C2-AF5527D0BEF8}"/>
          </ac:picMkLst>
        </pc:picChg>
        <pc:picChg chg="add mod">
          <ac:chgData name="斉藤 徹" userId="33296064-e4da-4a39-8a9b-7979342510de" providerId="ADAL" clId="{8AF105A0-2EB2-477D-A1AA-1B762F78F4A7}" dt="2021-09-30T09:03:44.106" v="1427" actId="1076"/>
          <ac:picMkLst>
            <pc:docMk/>
            <pc:sldMk cId="2170087966" sldId="259"/>
            <ac:picMk id="1026" creationId="{7F807A50-6859-4B8C-A3C3-756D4CA584F3}"/>
          </ac:picMkLst>
        </pc:picChg>
        <pc:picChg chg="add mod">
          <ac:chgData name="斉藤 徹" userId="33296064-e4da-4a39-8a9b-7979342510de" providerId="ADAL" clId="{8AF105A0-2EB2-477D-A1AA-1B762F78F4A7}" dt="2021-09-30T09:03:44.106" v="1427" actId="1076"/>
          <ac:picMkLst>
            <pc:docMk/>
            <pc:sldMk cId="2170087966" sldId="259"/>
            <ac:picMk id="1028" creationId="{4ED7AE76-FE05-463A-98D1-17324B101B1C}"/>
          </ac:picMkLst>
        </pc:picChg>
        <pc:picChg chg="add del mod">
          <ac:chgData name="斉藤 徹" userId="33296064-e4da-4a39-8a9b-7979342510de" providerId="ADAL" clId="{8AF105A0-2EB2-477D-A1AA-1B762F78F4A7}" dt="2021-09-30T09:00:27.407" v="1391" actId="21"/>
          <ac:picMkLst>
            <pc:docMk/>
            <pc:sldMk cId="2170087966" sldId="259"/>
            <ac:picMk id="1030" creationId="{36143310-F963-4183-84C3-915BE89E1E4D}"/>
          </ac:picMkLst>
        </pc:picChg>
        <pc:picChg chg="add mod">
          <ac:chgData name="斉藤 徹" userId="33296064-e4da-4a39-8a9b-7979342510de" providerId="ADAL" clId="{8AF105A0-2EB2-477D-A1AA-1B762F78F4A7}" dt="2021-09-30T09:03:44.106" v="1427" actId="1076"/>
          <ac:picMkLst>
            <pc:docMk/>
            <pc:sldMk cId="2170087966" sldId="259"/>
            <ac:picMk id="1032" creationId="{F8099408-89E9-41F3-A10B-ED8AC0486202}"/>
          </ac:picMkLst>
        </pc:picChg>
      </pc:sldChg>
      <pc:sldChg chg="addSp delSp modSp new mod">
        <pc:chgData name="斉藤 徹" userId="33296064-e4da-4a39-8a9b-7979342510de" providerId="ADAL" clId="{8AF105A0-2EB2-477D-A1AA-1B762F78F4A7}" dt="2021-10-01T01:23:41.799" v="3625" actId="21"/>
        <pc:sldMkLst>
          <pc:docMk/>
          <pc:sldMk cId="463249865" sldId="260"/>
        </pc:sldMkLst>
        <pc:spChg chg="mod">
          <ac:chgData name="斉藤 徹" userId="33296064-e4da-4a39-8a9b-7979342510de" providerId="ADAL" clId="{8AF105A0-2EB2-477D-A1AA-1B762F78F4A7}" dt="2021-09-30T09:06:47.436" v="1452" actId="20577"/>
          <ac:spMkLst>
            <pc:docMk/>
            <pc:sldMk cId="463249865" sldId="260"/>
            <ac:spMk id="2" creationId="{4D4BB00A-FE4B-4EB2-960A-DF1F1626C312}"/>
          </ac:spMkLst>
        </pc:spChg>
        <pc:spChg chg="mod">
          <ac:chgData name="斉藤 徹" userId="33296064-e4da-4a39-8a9b-7979342510de" providerId="ADAL" clId="{8AF105A0-2EB2-477D-A1AA-1B762F78F4A7}" dt="2021-09-30T09:09:30.329" v="1487" actId="1076"/>
          <ac:spMkLst>
            <pc:docMk/>
            <pc:sldMk cId="463249865" sldId="260"/>
            <ac:spMk id="3" creationId="{28DBE108-4AC2-461E-9B65-08A46CC75081}"/>
          </ac:spMkLst>
        </pc:spChg>
        <pc:spChg chg="add mod">
          <ac:chgData name="斉藤 徹" userId="33296064-e4da-4a39-8a9b-7979342510de" providerId="ADAL" clId="{8AF105A0-2EB2-477D-A1AA-1B762F78F4A7}" dt="2021-09-30T09:16:32.406" v="1641" actId="1076"/>
          <ac:spMkLst>
            <pc:docMk/>
            <pc:sldMk cId="463249865" sldId="260"/>
            <ac:spMk id="4" creationId="{2FE687F2-0595-4A6D-B6D9-FB7B3F2475CA}"/>
          </ac:spMkLst>
        </pc:spChg>
        <pc:spChg chg="add mod">
          <ac:chgData name="斉藤 徹" userId="33296064-e4da-4a39-8a9b-7979342510de" providerId="ADAL" clId="{8AF105A0-2EB2-477D-A1AA-1B762F78F4A7}" dt="2021-09-30T09:10:22.436" v="1514" actId="1076"/>
          <ac:spMkLst>
            <pc:docMk/>
            <pc:sldMk cId="463249865" sldId="260"/>
            <ac:spMk id="5" creationId="{3296800E-433D-41DE-BF2E-9275F5365E43}"/>
          </ac:spMkLst>
        </pc:spChg>
        <pc:spChg chg="add mod">
          <ac:chgData name="斉藤 徹" userId="33296064-e4da-4a39-8a9b-7979342510de" providerId="ADAL" clId="{8AF105A0-2EB2-477D-A1AA-1B762F78F4A7}" dt="2021-09-30T09:16:26.554" v="1640" actId="1076"/>
          <ac:spMkLst>
            <pc:docMk/>
            <pc:sldMk cId="463249865" sldId="260"/>
            <ac:spMk id="6" creationId="{C9EA45B5-DB5C-43D4-857C-E8D0A3991FFF}"/>
          </ac:spMkLst>
        </pc:spChg>
        <pc:spChg chg="add mod">
          <ac:chgData name="斉藤 徹" userId="33296064-e4da-4a39-8a9b-7979342510de" providerId="ADAL" clId="{8AF105A0-2EB2-477D-A1AA-1B762F78F4A7}" dt="2021-09-30T09:16:22.022" v="1639" actId="1076"/>
          <ac:spMkLst>
            <pc:docMk/>
            <pc:sldMk cId="463249865" sldId="260"/>
            <ac:spMk id="7" creationId="{817041E8-5554-4FAF-AB6B-1957E6A8B0EA}"/>
          </ac:spMkLst>
        </pc:spChg>
        <pc:spChg chg="add mod">
          <ac:chgData name="斉藤 徹" userId="33296064-e4da-4a39-8a9b-7979342510de" providerId="ADAL" clId="{8AF105A0-2EB2-477D-A1AA-1B762F78F4A7}" dt="2021-09-30T09:18:25.037" v="1653" actId="20577"/>
          <ac:spMkLst>
            <pc:docMk/>
            <pc:sldMk cId="463249865" sldId="260"/>
            <ac:spMk id="8" creationId="{CD353B50-7B0F-447F-8050-7D5EF5DAFB42}"/>
          </ac:spMkLst>
        </pc:spChg>
        <pc:spChg chg="add del mod">
          <ac:chgData name="斉藤 徹" userId="33296064-e4da-4a39-8a9b-7979342510de" providerId="ADAL" clId="{8AF105A0-2EB2-477D-A1AA-1B762F78F4A7}" dt="2021-09-30T09:16:22.022" v="1639" actId="1076"/>
          <ac:spMkLst>
            <pc:docMk/>
            <pc:sldMk cId="463249865" sldId="260"/>
            <ac:spMk id="9" creationId="{E1163D13-EF04-426D-85DF-EBA406D8D4A4}"/>
          </ac:spMkLst>
        </pc:spChg>
        <pc:spChg chg="add del mod">
          <ac:chgData name="斉藤 徹" userId="33296064-e4da-4a39-8a9b-7979342510de" providerId="ADAL" clId="{8AF105A0-2EB2-477D-A1AA-1B762F78F4A7}" dt="2021-09-30T09:16:22.022" v="1639" actId="1076"/>
          <ac:spMkLst>
            <pc:docMk/>
            <pc:sldMk cId="463249865" sldId="260"/>
            <ac:spMk id="10" creationId="{BC2E422B-54BB-4BF2-AF29-8A37138BCCA7}"/>
          </ac:spMkLst>
        </pc:spChg>
        <pc:spChg chg="add mod">
          <ac:chgData name="斉藤 徹" userId="33296064-e4da-4a39-8a9b-7979342510de" providerId="ADAL" clId="{8AF105A0-2EB2-477D-A1AA-1B762F78F4A7}" dt="2021-09-30T09:13:14.447" v="1589" actId="14100"/>
          <ac:spMkLst>
            <pc:docMk/>
            <pc:sldMk cId="463249865" sldId="260"/>
            <ac:spMk id="11" creationId="{AC70F64D-6DD1-4E1E-8FCE-3E9B60CE92BF}"/>
          </ac:spMkLst>
        </pc:spChg>
        <pc:spChg chg="add mod">
          <ac:chgData name="斉藤 徹" userId="33296064-e4da-4a39-8a9b-7979342510de" providerId="ADAL" clId="{8AF105A0-2EB2-477D-A1AA-1B762F78F4A7}" dt="2021-09-30T09:15:05.431" v="1608" actId="164"/>
          <ac:spMkLst>
            <pc:docMk/>
            <pc:sldMk cId="463249865" sldId="260"/>
            <ac:spMk id="12" creationId="{312552F1-5C54-4EAC-82F1-67866653C8B1}"/>
          </ac:spMkLst>
        </pc:spChg>
        <pc:spChg chg="add mod">
          <ac:chgData name="斉藤 徹" userId="33296064-e4da-4a39-8a9b-7979342510de" providerId="ADAL" clId="{8AF105A0-2EB2-477D-A1AA-1B762F78F4A7}" dt="2021-09-30T09:15:05.431" v="1608" actId="164"/>
          <ac:spMkLst>
            <pc:docMk/>
            <pc:sldMk cId="463249865" sldId="260"/>
            <ac:spMk id="13" creationId="{88F9EE86-4CF0-4207-9C24-CCF64DB2269A}"/>
          </ac:spMkLst>
        </pc:spChg>
        <pc:spChg chg="add mod ord">
          <ac:chgData name="斉藤 徹" userId="33296064-e4da-4a39-8a9b-7979342510de" providerId="ADAL" clId="{8AF105A0-2EB2-477D-A1AA-1B762F78F4A7}" dt="2021-09-30T09:21:07.910" v="1709" actId="1076"/>
          <ac:spMkLst>
            <pc:docMk/>
            <pc:sldMk cId="463249865" sldId="260"/>
            <ac:spMk id="14" creationId="{DF8479DC-51FB-4E20-A7F6-E397F9F53342}"/>
          </ac:spMkLst>
        </pc:spChg>
        <pc:spChg chg="add mod">
          <ac:chgData name="斉藤 徹" userId="33296064-e4da-4a39-8a9b-7979342510de" providerId="ADAL" clId="{8AF105A0-2EB2-477D-A1AA-1B762F78F4A7}" dt="2021-09-30T09:16:15.590" v="1638" actId="1076"/>
          <ac:spMkLst>
            <pc:docMk/>
            <pc:sldMk cId="463249865" sldId="260"/>
            <ac:spMk id="16" creationId="{9368ED4A-E736-45CD-99CD-8CAAAC296AD5}"/>
          </ac:spMkLst>
        </pc:spChg>
        <pc:spChg chg="add mod">
          <ac:chgData name="斉藤 徹" userId="33296064-e4da-4a39-8a9b-7979342510de" providerId="ADAL" clId="{8AF105A0-2EB2-477D-A1AA-1B762F78F4A7}" dt="2021-09-30T09:17:56.313" v="1652" actId="1076"/>
          <ac:spMkLst>
            <pc:docMk/>
            <pc:sldMk cId="463249865" sldId="260"/>
            <ac:spMk id="25" creationId="{D571F648-8CA8-45FD-A243-C001EB053A74}"/>
          </ac:spMkLst>
        </pc:spChg>
        <pc:spChg chg="add del mod">
          <ac:chgData name="斉藤 徹" userId="33296064-e4da-4a39-8a9b-7979342510de" providerId="ADAL" clId="{8AF105A0-2EB2-477D-A1AA-1B762F78F4A7}" dt="2021-09-30T09:18:40.138" v="1655"/>
          <ac:spMkLst>
            <pc:docMk/>
            <pc:sldMk cId="463249865" sldId="260"/>
            <ac:spMk id="26" creationId="{023230DE-EE48-4B41-B4EC-C6DD67C1A931}"/>
          </ac:spMkLst>
        </pc:spChg>
        <pc:spChg chg="add mod">
          <ac:chgData name="斉藤 徹" userId="33296064-e4da-4a39-8a9b-7979342510de" providerId="ADAL" clId="{8AF105A0-2EB2-477D-A1AA-1B762F78F4A7}" dt="2021-09-30T09:21:15.586" v="1711" actId="1076"/>
          <ac:spMkLst>
            <pc:docMk/>
            <pc:sldMk cId="463249865" sldId="260"/>
            <ac:spMk id="27" creationId="{47DB3024-0DDA-4514-832A-06D8C44DF56C}"/>
          </ac:spMkLst>
        </pc:spChg>
        <pc:spChg chg="add mod">
          <ac:chgData name="斉藤 徹" userId="33296064-e4da-4a39-8a9b-7979342510de" providerId="ADAL" clId="{8AF105A0-2EB2-477D-A1AA-1B762F78F4A7}" dt="2021-09-30T09:21:42.574" v="1727" actId="1076"/>
          <ac:spMkLst>
            <pc:docMk/>
            <pc:sldMk cId="463249865" sldId="260"/>
            <ac:spMk id="32" creationId="{F1262B08-9B35-44FD-9BA8-D3F7DC3A1941}"/>
          </ac:spMkLst>
        </pc:spChg>
        <pc:spChg chg="add mod">
          <ac:chgData name="斉藤 徹" userId="33296064-e4da-4a39-8a9b-7979342510de" providerId="ADAL" clId="{8AF105A0-2EB2-477D-A1AA-1B762F78F4A7}" dt="2021-09-30T09:27:52.503" v="1940" actId="1076"/>
          <ac:spMkLst>
            <pc:docMk/>
            <pc:sldMk cId="463249865" sldId="260"/>
            <ac:spMk id="41" creationId="{C92D8A10-6AD5-4C94-868E-E70638924E9A}"/>
          </ac:spMkLst>
        </pc:spChg>
        <pc:spChg chg="add mod">
          <ac:chgData name="斉藤 徹" userId="33296064-e4da-4a39-8a9b-7979342510de" providerId="ADAL" clId="{8AF105A0-2EB2-477D-A1AA-1B762F78F4A7}" dt="2021-09-30T09:27:34.874" v="1938" actId="14100"/>
          <ac:spMkLst>
            <pc:docMk/>
            <pc:sldMk cId="463249865" sldId="260"/>
            <ac:spMk id="42" creationId="{FF281E2E-046E-48D0-AFF9-429ECEB27678}"/>
          </ac:spMkLst>
        </pc:spChg>
        <pc:spChg chg="add del mod">
          <ac:chgData name="斉藤 徹" userId="33296064-e4da-4a39-8a9b-7979342510de" providerId="ADAL" clId="{8AF105A0-2EB2-477D-A1AA-1B762F78F4A7}" dt="2021-09-30T09:28:22.823" v="1942" actId="21"/>
          <ac:spMkLst>
            <pc:docMk/>
            <pc:sldMk cId="463249865" sldId="260"/>
            <ac:spMk id="43" creationId="{46F890D2-26B6-421B-92D2-E3B1E628AAAE}"/>
          </ac:spMkLst>
        </pc:spChg>
        <pc:spChg chg="add mod">
          <ac:chgData name="斉藤 徹" userId="33296064-e4da-4a39-8a9b-7979342510de" providerId="ADAL" clId="{8AF105A0-2EB2-477D-A1AA-1B762F78F4A7}" dt="2021-09-30T09:30:38.170" v="2126" actId="20577"/>
          <ac:spMkLst>
            <pc:docMk/>
            <pc:sldMk cId="463249865" sldId="260"/>
            <ac:spMk id="44" creationId="{60E7BA0D-1AB0-496D-AA1F-8DFB75769D73}"/>
          </ac:spMkLst>
        </pc:spChg>
        <pc:spChg chg="add mod">
          <ac:chgData name="斉藤 徹" userId="33296064-e4da-4a39-8a9b-7979342510de" providerId="ADAL" clId="{8AF105A0-2EB2-477D-A1AA-1B762F78F4A7}" dt="2021-09-30T09:32:19.702" v="2163" actId="1076"/>
          <ac:spMkLst>
            <pc:docMk/>
            <pc:sldMk cId="463249865" sldId="260"/>
            <ac:spMk id="46" creationId="{D122FA75-ADEC-4895-8B98-AF373F726371}"/>
          </ac:spMkLst>
        </pc:spChg>
        <pc:grpChg chg="add mod">
          <ac:chgData name="斉藤 徹" userId="33296064-e4da-4a39-8a9b-7979342510de" providerId="ADAL" clId="{8AF105A0-2EB2-477D-A1AA-1B762F78F4A7}" dt="2021-09-30T09:21:14.366" v="1710" actId="1076"/>
          <ac:grpSpMkLst>
            <pc:docMk/>
            <pc:sldMk cId="463249865" sldId="260"/>
            <ac:grpSpMk id="15" creationId="{A27243E7-41E6-426A-9786-37712C8CA07F}"/>
          </ac:grpSpMkLst>
        </pc:grpChg>
        <pc:picChg chg="add del mod">
          <ac:chgData name="斉藤 徹" userId="33296064-e4da-4a39-8a9b-7979342510de" providerId="ADAL" clId="{8AF105A0-2EB2-477D-A1AA-1B762F78F4A7}" dt="2021-10-01T01:23:41.799" v="3625" actId="21"/>
          <ac:picMkLst>
            <pc:docMk/>
            <pc:sldMk cId="463249865" sldId="260"/>
            <ac:picMk id="31" creationId="{96BC4958-825B-4EAD-A8D4-C000359E6539}"/>
          </ac:picMkLst>
        </pc:picChg>
        <pc:picChg chg="add mod">
          <ac:chgData name="斉藤 徹" userId="33296064-e4da-4a39-8a9b-7979342510de" providerId="ADAL" clId="{8AF105A0-2EB2-477D-A1AA-1B762F78F4A7}" dt="2021-09-30T09:31:52.684" v="2132" actId="1076"/>
          <ac:picMkLst>
            <pc:docMk/>
            <pc:sldMk cId="463249865" sldId="260"/>
            <ac:picMk id="2050" creationId="{DF24592B-6327-4E0F-9CCA-AE5D8304769A}"/>
          </ac:picMkLst>
        </pc:picChg>
        <pc:cxnChg chg="add del mod">
          <ac:chgData name="斉藤 徹" userId="33296064-e4da-4a39-8a9b-7979342510de" providerId="ADAL" clId="{8AF105A0-2EB2-477D-A1AA-1B762F78F4A7}" dt="2021-09-30T09:17:01.550" v="1644" actId="21"/>
          <ac:cxnSpMkLst>
            <pc:docMk/>
            <pc:sldMk cId="463249865" sldId="260"/>
            <ac:cxnSpMk id="18" creationId="{28E1E99C-0671-4424-8696-BF0E8DB2826B}"/>
          </ac:cxnSpMkLst>
        </pc:cxnChg>
        <pc:cxnChg chg="add mod">
          <ac:chgData name="斉藤 徹" userId="33296064-e4da-4a39-8a9b-7979342510de" providerId="ADAL" clId="{8AF105A0-2EB2-477D-A1AA-1B762F78F4A7}" dt="2021-09-30T09:20:38.038" v="1701" actId="1076"/>
          <ac:cxnSpMkLst>
            <pc:docMk/>
            <pc:sldMk cId="463249865" sldId="260"/>
            <ac:cxnSpMk id="21" creationId="{41BF5F42-2AF7-45D0-B1CF-2869D9F8A45A}"/>
          </ac:cxnSpMkLst>
        </pc:cxnChg>
        <pc:cxnChg chg="add mod">
          <ac:chgData name="斉藤 徹" userId="33296064-e4da-4a39-8a9b-7979342510de" providerId="ADAL" clId="{8AF105A0-2EB2-477D-A1AA-1B762F78F4A7}" dt="2021-09-30T09:17:37.296" v="1649" actId="14100"/>
          <ac:cxnSpMkLst>
            <pc:docMk/>
            <pc:sldMk cId="463249865" sldId="260"/>
            <ac:cxnSpMk id="22" creationId="{623B3947-8EB9-46AC-8D77-9C8A006E5CAF}"/>
          </ac:cxnSpMkLst>
        </pc:cxnChg>
        <pc:cxnChg chg="add mod">
          <ac:chgData name="斉藤 徹" userId="33296064-e4da-4a39-8a9b-7979342510de" providerId="ADAL" clId="{8AF105A0-2EB2-477D-A1AA-1B762F78F4A7}" dt="2021-09-30T09:20:59.913" v="1707" actId="14100"/>
          <ac:cxnSpMkLst>
            <pc:docMk/>
            <pc:sldMk cId="463249865" sldId="260"/>
            <ac:cxnSpMk id="28" creationId="{CC16CE95-1EC6-41EC-9AC7-D41192394DFB}"/>
          </ac:cxnSpMkLst>
        </pc:cxnChg>
        <pc:cxnChg chg="add mod">
          <ac:chgData name="斉藤 徹" userId="33296064-e4da-4a39-8a9b-7979342510de" providerId="ADAL" clId="{8AF105A0-2EB2-477D-A1AA-1B762F78F4A7}" dt="2021-09-30T09:22:35.458" v="1732" actId="693"/>
          <ac:cxnSpMkLst>
            <pc:docMk/>
            <pc:sldMk cId="463249865" sldId="260"/>
            <ac:cxnSpMk id="34" creationId="{7E5DC7D6-8292-4FAB-8071-8C39F5D1FEF3}"/>
          </ac:cxnSpMkLst>
        </pc:cxnChg>
        <pc:cxnChg chg="add mod">
          <ac:chgData name="斉藤 徹" userId="33296064-e4da-4a39-8a9b-7979342510de" providerId="ADAL" clId="{8AF105A0-2EB2-477D-A1AA-1B762F78F4A7}" dt="2021-09-30T09:22:48.389" v="1735" actId="14100"/>
          <ac:cxnSpMkLst>
            <pc:docMk/>
            <pc:sldMk cId="463249865" sldId="260"/>
            <ac:cxnSpMk id="35" creationId="{8C476A49-BA91-41A0-8DF0-C505ABBD01D0}"/>
          </ac:cxnSpMkLst>
        </pc:cxnChg>
        <pc:cxnChg chg="add mod">
          <ac:chgData name="斉藤 徹" userId="33296064-e4da-4a39-8a9b-7979342510de" providerId="ADAL" clId="{8AF105A0-2EB2-477D-A1AA-1B762F78F4A7}" dt="2021-09-30T09:23:01.705" v="1738" actId="14100"/>
          <ac:cxnSpMkLst>
            <pc:docMk/>
            <pc:sldMk cId="463249865" sldId="260"/>
            <ac:cxnSpMk id="38" creationId="{8CEE2914-ACD7-40B9-9293-3160E04C2078}"/>
          </ac:cxnSpMkLst>
        </pc:cxnChg>
      </pc:sldChg>
      <pc:sldChg chg="add del">
        <pc:chgData name="斉藤 徹" userId="33296064-e4da-4a39-8a9b-7979342510de" providerId="ADAL" clId="{8AF105A0-2EB2-477D-A1AA-1B762F78F4A7}" dt="2021-09-30T09:33:37.547" v="2165"/>
        <pc:sldMkLst>
          <pc:docMk/>
          <pc:sldMk cId="2674633001" sldId="261"/>
        </pc:sldMkLst>
      </pc:sldChg>
      <pc:sldChg chg="addSp delSp modSp new mod">
        <pc:chgData name="斉藤 徹" userId="33296064-e4da-4a39-8a9b-7979342510de" providerId="ADAL" clId="{8AF105A0-2EB2-477D-A1AA-1B762F78F4A7}" dt="2021-10-01T01:23:55.601" v="3627" actId="14100"/>
        <pc:sldMkLst>
          <pc:docMk/>
          <pc:sldMk cId="3622523096" sldId="261"/>
        </pc:sldMkLst>
        <pc:spChg chg="mod">
          <ac:chgData name="斉藤 徹" userId="33296064-e4da-4a39-8a9b-7979342510de" providerId="ADAL" clId="{8AF105A0-2EB2-477D-A1AA-1B762F78F4A7}" dt="2021-09-30T09:33:58.330" v="2186" actId="20577"/>
          <ac:spMkLst>
            <pc:docMk/>
            <pc:sldMk cId="3622523096" sldId="261"/>
            <ac:spMk id="2" creationId="{C1438526-35FD-42F4-8C6A-EE54815F5DC5}"/>
          </ac:spMkLst>
        </pc:spChg>
        <pc:spChg chg="mod">
          <ac:chgData name="斉藤 徹" userId="33296064-e4da-4a39-8a9b-7979342510de" providerId="ADAL" clId="{8AF105A0-2EB2-477D-A1AA-1B762F78F4A7}" dt="2021-10-01T01:22:44.609" v="3619" actId="3626"/>
          <ac:spMkLst>
            <pc:docMk/>
            <pc:sldMk cId="3622523096" sldId="261"/>
            <ac:spMk id="3" creationId="{1D5D474D-3412-4A7E-9E5D-2CE8A31CCFEA}"/>
          </ac:spMkLst>
        </pc:spChg>
        <pc:spChg chg="add del mod">
          <ac:chgData name="斉藤 徹" userId="33296064-e4da-4a39-8a9b-7979342510de" providerId="ADAL" clId="{8AF105A0-2EB2-477D-A1AA-1B762F78F4A7}" dt="2021-10-01T01:09:11.358" v="3391"/>
          <ac:spMkLst>
            <pc:docMk/>
            <pc:sldMk cId="3622523096" sldId="261"/>
            <ac:spMk id="4" creationId="{DD2226B3-F5C0-4882-A5D2-D15764E2647F}"/>
          </ac:spMkLst>
        </pc:spChg>
        <pc:spChg chg="add mod">
          <ac:chgData name="斉藤 徹" userId="33296064-e4da-4a39-8a9b-7979342510de" providerId="ADAL" clId="{8AF105A0-2EB2-477D-A1AA-1B762F78F4A7}" dt="2021-10-01T01:16:24.666" v="3587" actId="1076"/>
          <ac:spMkLst>
            <pc:docMk/>
            <pc:sldMk cId="3622523096" sldId="261"/>
            <ac:spMk id="5" creationId="{707EB227-CC14-4685-ABF9-5208D9D8B423}"/>
          </ac:spMkLst>
        </pc:spChg>
        <pc:spChg chg="add mod">
          <ac:chgData name="斉藤 徹" userId="33296064-e4da-4a39-8a9b-7979342510de" providerId="ADAL" clId="{8AF105A0-2EB2-477D-A1AA-1B762F78F4A7}" dt="2021-10-01T01:23:55.601" v="3627" actId="14100"/>
          <ac:spMkLst>
            <pc:docMk/>
            <pc:sldMk cId="3622523096" sldId="261"/>
            <ac:spMk id="6" creationId="{CEA4B302-D532-4319-84D2-273A8B288B50}"/>
          </ac:spMkLst>
        </pc:spChg>
        <pc:spChg chg="add mod">
          <ac:chgData name="斉藤 徹" userId="33296064-e4da-4a39-8a9b-7979342510de" providerId="ADAL" clId="{8AF105A0-2EB2-477D-A1AA-1B762F78F4A7}" dt="2021-10-01T01:16:33.252" v="3588" actId="1076"/>
          <ac:spMkLst>
            <pc:docMk/>
            <pc:sldMk cId="3622523096" sldId="261"/>
            <ac:spMk id="7" creationId="{3BDE5371-ADF6-47E7-A379-511B93733541}"/>
          </ac:spMkLst>
        </pc:spChg>
        <pc:picChg chg="add del mod">
          <ac:chgData name="斉藤 徹" userId="33296064-e4da-4a39-8a9b-7979342510de" providerId="ADAL" clId="{8AF105A0-2EB2-477D-A1AA-1B762F78F4A7}" dt="2021-10-01T01:22:26.856" v="3618" actId="21"/>
          <ac:picMkLst>
            <pc:docMk/>
            <pc:sldMk cId="3622523096" sldId="261"/>
            <ac:picMk id="9" creationId="{5CFAD2E1-AD2E-4328-91A5-3AFAC921E0EC}"/>
          </ac:picMkLst>
        </pc:picChg>
        <pc:picChg chg="add del mod">
          <ac:chgData name="斉藤 徹" userId="33296064-e4da-4a39-8a9b-7979342510de" providerId="ADAL" clId="{8AF105A0-2EB2-477D-A1AA-1B762F78F4A7}" dt="2021-10-01T01:23:35.497" v="3623" actId="21"/>
          <ac:picMkLst>
            <pc:docMk/>
            <pc:sldMk cId="3622523096" sldId="261"/>
            <ac:picMk id="11" creationId="{BD67DE10-0FC7-4294-8F21-5DF46D8F0BEE}"/>
          </ac:picMkLst>
        </pc:picChg>
        <pc:picChg chg="add mod">
          <ac:chgData name="斉藤 徹" userId="33296064-e4da-4a39-8a9b-7979342510de" providerId="ADAL" clId="{8AF105A0-2EB2-477D-A1AA-1B762F78F4A7}" dt="2021-10-01T01:23:45.231" v="3626"/>
          <ac:picMkLst>
            <pc:docMk/>
            <pc:sldMk cId="3622523096" sldId="261"/>
            <ac:picMk id="12" creationId="{FB483CB8-141F-48CB-B177-B064043DD5D0}"/>
          </ac:picMkLst>
        </pc:picChg>
      </pc:sldChg>
      <pc:sldChg chg="addSp delSp modSp new mod">
        <pc:chgData name="斉藤 徹" userId="33296064-e4da-4a39-8a9b-7979342510de" providerId="ADAL" clId="{8AF105A0-2EB2-477D-A1AA-1B762F78F4A7}" dt="2021-10-01T01:46:51.203" v="4454" actId="14100"/>
        <pc:sldMkLst>
          <pc:docMk/>
          <pc:sldMk cId="2193880277" sldId="262"/>
        </pc:sldMkLst>
        <pc:spChg chg="mod">
          <ac:chgData name="斉藤 徹" userId="33296064-e4da-4a39-8a9b-7979342510de" providerId="ADAL" clId="{8AF105A0-2EB2-477D-A1AA-1B762F78F4A7}" dt="2021-09-30T09:39:39.331" v="2661" actId="20577"/>
          <ac:spMkLst>
            <pc:docMk/>
            <pc:sldMk cId="2193880277" sldId="262"/>
            <ac:spMk id="2" creationId="{C25C7C43-1C9B-40A3-A1F0-B983DC042DDF}"/>
          </ac:spMkLst>
        </pc:spChg>
        <pc:spChg chg="mod">
          <ac:chgData name="斉藤 徹" userId="33296064-e4da-4a39-8a9b-7979342510de" providerId="ADAL" clId="{8AF105A0-2EB2-477D-A1AA-1B762F78F4A7}" dt="2021-10-01T01:46:04.920" v="4406" actId="27636"/>
          <ac:spMkLst>
            <pc:docMk/>
            <pc:sldMk cId="2193880277" sldId="262"/>
            <ac:spMk id="3" creationId="{17DF5BF5-73C9-48E1-A8A7-27A188569305}"/>
          </ac:spMkLst>
        </pc:spChg>
        <pc:spChg chg="add mod">
          <ac:chgData name="斉藤 徹" userId="33296064-e4da-4a39-8a9b-7979342510de" providerId="ADAL" clId="{8AF105A0-2EB2-477D-A1AA-1B762F78F4A7}" dt="2021-10-01T01:36:16.372" v="4298" actId="14100"/>
          <ac:spMkLst>
            <pc:docMk/>
            <pc:sldMk cId="2193880277" sldId="262"/>
            <ac:spMk id="4" creationId="{95175687-DAF8-4BB7-99B0-C78652317B72}"/>
          </ac:spMkLst>
        </pc:spChg>
        <pc:spChg chg="add mod">
          <ac:chgData name="斉藤 徹" userId="33296064-e4da-4a39-8a9b-7979342510de" providerId="ADAL" clId="{8AF105A0-2EB2-477D-A1AA-1B762F78F4A7}" dt="2021-10-01T01:37:42.895" v="4360" actId="1035"/>
          <ac:spMkLst>
            <pc:docMk/>
            <pc:sldMk cId="2193880277" sldId="262"/>
            <ac:spMk id="5" creationId="{4C0F3890-1463-4885-B770-3224F39C3370}"/>
          </ac:spMkLst>
        </pc:spChg>
        <pc:spChg chg="add mod">
          <ac:chgData name="斉藤 徹" userId="33296064-e4da-4a39-8a9b-7979342510de" providerId="ADAL" clId="{8AF105A0-2EB2-477D-A1AA-1B762F78F4A7}" dt="2021-10-01T01:37:55.280" v="4374" actId="1036"/>
          <ac:spMkLst>
            <pc:docMk/>
            <pc:sldMk cId="2193880277" sldId="262"/>
            <ac:spMk id="6" creationId="{25855E76-ED42-459B-905F-53B246154110}"/>
          </ac:spMkLst>
        </pc:spChg>
        <pc:spChg chg="add mod">
          <ac:chgData name="斉藤 徹" userId="33296064-e4da-4a39-8a9b-7979342510de" providerId="ADAL" clId="{8AF105A0-2EB2-477D-A1AA-1B762F78F4A7}" dt="2021-10-01T01:37:42.895" v="4360" actId="1035"/>
          <ac:spMkLst>
            <pc:docMk/>
            <pc:sldMk cId="2193880277" sldId="262"/>
            <ac:spMk id="7" creationId="{4839A578-F99E-4CAC-8B4B-E882D5DDEE10}"/>
          </ac:spMkLst>
        </pc:spChg>
        <pc:spChg chg="add mod">
          <ac:chgData name="斉藤 徹" userId="33296064-e4da-4a39-8a9b-7979342510de" providerId="ADAL" clId="{8AF105A0-2EB2-477D-A1AA-1B762F78F4A7}" dt="2021-10-01T01:37:55.280" v="4374" actId="1036"/>
          <ac:spMkLst>
            <pc:docMk/>
            <pc:sldMk cId="2193880277" sldId="262"/>
            <ac:spMk id="8" creationId="{C22736E0-926C-4D09-BAEE-0B2F6BD2E81A}"/>
          </ac:spMkLst>
        </pc:spChg>
        <pc:spChg chg="add mod">
          <ac:chgData name="斉藤 徹" userId="33296064-e4da-4a39-8a9b-7979342510de" providerId="ADAL" clId="{8AF105A0-2EB2-477D-A1AA-1B762F78F4A7}" dt="2021-10-01T01:38:12.797" v="4385" actId="1076"/>
          <ac:spMkLst>
            <pc:docMk/>
            <pc:sldMk cId="2193880277" sldId="262"/>
            <ac:spMk id="12" creationId="{5081209F-AB7D-4696-A7DD-738B5EEEC862}"/>
          </ac:spMkLst>
        </pc:spChg>
        <pc:spChg chg="add mod">
          <ac:chgData name="斉藤 徹" userId="33296064-e4da-4a39-8a9b-7979342510de" providerId="ADAL" clId="{8AF105A0-2EB2-477D-A1AA-1B762F78F4A7}" dt="2021-10-01T01:38:28.038" v="4395" actId="1076"/>
          <ac:spMkLst>
            <pc:docMk/>
            <pc:sldMk cId="2193880277" sldId="262"/>
            <ac:spMk id="14" creationId="{37F2F799-572D-47E3-9176-4634E5CC180A}"/>
          </ac:spMkLst>
        </pc:spChg>
        <pc:spChg chg="add mod">
          <ac:chgData name="斉藤 徹" userId="33296064-e4da-4a39-8a9b-7979342510de" providerId="ADAL" clId="{8AF105A0-2EB2-477D-A1AA-1B762F78F4A7}" dt="2021-10-01T01:32:09.385" v="3962" actId="164"/>
          <ac:spMkLst>
            <pc:docMk/>
            <pc:sldMk cId="2193880277" sldId="262"/>
            <ac:spMk id="17" creationId="{5B150CF8-1F23-4AC0-A4F8-5F17DE85D55B}"/>
          </ac:spMkLst>
        </pc:spChg>
        <pc:spChg chg="add mod">
          <ac:chgData name="斉藤 徹" userId="33296064-e4da-4a39-8a9b-7979342510de" providerId="ADAL" clId="{8AF105A0-2EB2-477D-A1AA-1B762F78F4A7}" dt="2021-10-01T01:46:51.203" v="4454" actId="14100"/>
          <ac:spMkLst>
            <pc:docMk/>
            <pc:sldMk cId="2193880277" sldId="262"/>
            <ac:spMk id="23" creationId="{E8B20BBC-F66D-47B1-B2A1-9BCB851A0BBD}"/>
          </ac:spMkLst>
        </pc:spChg>
        <pc:grpChg chg="add mod">
          <ac:chgData name="斉藤 徹" userId="33296064-e4da-4a39-8a9b-7979342510de" providerId="ADAL" clId="{8AF105A0-2EB2-477D-A1AA-1B762F78F4A7}" dt="2021-10-01T01:32:14.761" v="3963" actId="1076"/>
          <ac:grpSpMkLst>
            <pc:docMk/>
            <pc:sldMk cId="2193880277" sldId="262"/>
            <ac:grpSpMk id="18" creationId="{60D95293-835D-4403-8573-E2B924513D4C}"/>
          </ac:grpSpMkLst>
        </pc:grpChg>
        <pc:picChg chg="add mod">
          <ac:chgData name="斉藤 徹" userId="33296064-e4da-4a39-8a9b-7979342510de" providerId="ADAL" clId="{8AF105A0-2EB2-477D-A1AA-1B762F78F4A7}" dt="2021-10-01T01:38:54.392" v="4398" actId="14100"/>
          <ac:picMkLst>
            <pc:docMk/>
            <pc:sldMk cId="2193880277" sldId="262"/>
            <ac:picMk id="20" creationId="{238D6457-FC5E-4A4E-9299-BED29CFA82B8}"/>
          </ac:picMkLst>
        </pc:picChg>
        <pc:picChg chg="add mod">
          <ac:chgData name="斉藤 徹" userId="33296064-e4da-4a39-8a9b-7979342510de" providerId="ADAL" clId="{8AF105A0-2EB2-477D-A1AA-1B762F78F4A7}" dt="2021-10-01T01:39:28.668" v="4403" actId="1076"/>
          <ac:picMkLst>
            <pc:docMk/>
            <pc:sldMk cId="2193880277" sldId="262"/>
            <ac:picMk id="22" creationId="{712489A2-4616-40FF-9BCB-97FB8D6ABA04}"/>
          </ac:picMkLst>
        </pc:picChg>
        <pc:cxnChg chg="add mod">
          <ac:chgData name="斉藤 徹" userId="33296064-e4da-4a39-8a9b-7979342510de" providerId="ADAL" clId="{8AF105A0-2EB2-477D-A1AA-1B762F78F4A7}" dt="2021-10-01T01:38:06.379" v="4384" actId="1035"/>
          <ac:cxnSpMkLst>
            <pc:docMk/>
            <pc:sldMk cId="2193880277" sldId="262"/>
            <ac:cxnSpMk id="10" creationId="{6F29E473-E2F1-4644-8ECE-B4CC06B9E63A}"/>
          </ac:cxnSpMkLst>
        </pc:cxnChg>
        <pc:cxnChg chg="add mod">
          <ac:chgData name="斉藤 徹" userId="33296064-e4da-4a39-8a9b-7979342510de" providerId="ADAL" clId="{8AF105A0-2EB2-477D-A1AA-1B762F78F4A7}" dt="2021-10-01T01:38:06.379" v="4384" actId="1035"/>
          <ac:cxnSpMkLst>
            <pc:docMk/>
            <pc:sldMk cId="2193880277" sldId="262"/>
            <ac:cxnSpMk id="11" creationId="{F6CAEDC4-EA32-478B-A313-6B0D27223020}"/>
          </ac:cxnSpMkLst>
        </pc:cxnChg>
        <pc:cxnChg chg="add del mod">
          <ac:chgData name="斉藤 徹" userId="33296064-e4da-4a39-8a9b-7979342510de" providerId="ADAL" clId="{8AF105A0-2EB2-477D-A1AA-1B762F78F4A7}" dt="2021-10-01T01:30:56.738" v="3932" actId="21"/>
          <ac:cxnSpMkLst>
            <pc:docMk/>
            <pc:sldMk cId="2193880277" sldId="262"/>
            <ac:cxnSpMk id="13" creationId="{58E1AAB7-C1C9-48B9-8797-26EE97600F9D}"/>
          </ac:cxnSpMkLst>
        </pc:cxnChg>
        <pc:cxnChg chg="add mod">
          <ac:chgData name="斉藤 徹" userId="33296064-e4da-4a39-8a9b-7979342510de" providerId="ADAL" clId="{8AF105A0-2EB2-477D-A1AA-1B762F78F4A7}" dt="2021-10-01T01:38:22.076" v="4394" actId="1036"/>
          <ac:cxnSpMkLst>
            <pc:docMk/>
            <pc:sldMk cId="2193880277" sldId="262"/>
            <ac:cxnSpMk id="15" creationId="{E3F07F35-DCE1-4D5C-A2A6-E2C750E25F7F}"/>
          </ac:cxnSpMkLst>
        </pc:cxnChg>
        <pc:cxnChg chg="add mod">
          <ac:chgData name="斉藤 徹" userId="33296064-e4da-4a39-8a9b-7979342510de" providerId="ADAL" clId="{8AF105A0-2EB2-477D-A1AA-1B762F78F4A7}" dt="2021-10-01T01:38:22.076" v="4394" actId="1036"/>
          <ac:cxnSpMkLst>
            <pc:docMk/>
            <pc:sldMk cId="2193880277" sldId="262"/>
            <ac:cxnSpMk id="16" creationId="{D1FB8157-C88F-4C44-8D20-6C99D5BBD62A}"/>
          </ac:cxnSpMkLst>
        </pc:cxnChg>
      </pc:sldChg>
      <pc:sldChg chg="addSp delSp modSp new mod ord">
        <pc:chgData name="斉藤 徹" userId="33296064-e4da-4a39-8a9b-7979342510de" providerId="ADAL" clId="{8AF105A0-2EB2-477D-A1AA-1B762F78F4A7}" dt="2021-10-01T05:34:04.069" v="7501" actId="20577"/>
        <pc:sldMkLst>
          <pc:docMk/>
          <pc:sldMk cId="2319189342" sldId="263"/>
        </pc:sldMkLst>
        <pc:spChg chg="mod">
          <ac:chgData name="斉藤 徹" userId="33296064-e4da-4a39-8a9b-7979342510de" providerId="ADAL" clId="{8AF105A0-2EB2-477D-A1AA-1B762F78F4A7}" dt="2021-10-01T05:34:04.069" v="7501" actId="20577"/>
          <ac:spMkLst>
            <pc:docMk/>
            <pc:sldMk cId="2319189342" sldId="263"/>
            <ac:spMk id="2" creationId="{EEDA1BD1-A9C1-44F3-803A-171F4AC6AF89}"/>
          </ac:spMkLst>
        </pc:spChg>
        <pc:spChg chg="mod">
          <ac:chgData name="斉藤 徹" userId="33296064-e4da-4a39-8a9b-7979342510de" providerId="ADAL" clId="{8AF105A0-2EB2-477D-A1AA-1B762F78F4A7}" dt="2021-10-01T01:03:56.287" v="3276" actId="1076"/>
          <ac:spMkLst>
            <pc:docMk/>
            <pc:sldMk cId="2319189342" sldId="263"/>
            <ac:spMk id="3" creationId="{AEA7ABC4-7438-4C60-B3D5-9CDA5FEB2788}"/>
          </ac:spMkLst>
        </pc:spChg>
        <pc:spChg chg="add del mod">
          <ac:chgData name="斉藤 徹" userId="33296064-e4da-4a39-8a9b-7979342510de" providerId="ADAL" clId="{8AF105A0-2EB2-477D-A1AA-1B762F78F4A7}" dt="2021-10-01T00:50:07.849" v="2822" actId="1582"/>
          <ac:spMkLst>
            <pc:docMk/>
            <pc:sldMk cId="2319189342" sldId="263"/>
            <ac:spMk id="4" creationId="{1EE1A7EE-40B6-4A6B-86FB-69DA8F28B787}"/>
          </ac:spMkLst>
        </pc:spChg>
        <pc:spChg chg="add mod">
          <ac:chgData name="斉藤 徹" userId="33296064-e4da-4a39-8a9b-7979342510de" providerId="ADAL" clId="{8AF105A0-2EB2-477D-A1AA-1B762F78F4A7}" dt="2021-10-01T00:53:19.051" v="2897" actId="164"/>
          <ac:spMkLst>
            <pc:docMk/>
            <pc:sldMk cId="2319189342" sldId="263"/>
            <ac:spMk id="23" creationId="{7E84040F-BA1B-445A-9EF7-6AEFDD0A0CFE}"/>
          </ac:spMkLst>
        </pc:spChg>
        <pc:spChg chg="mod">
          <ac:chgData name="斉藤 徹" userId="33296064-e4da-4a39-8a9b-7979342510de" providerId="ADAL" clId="{8AF105A0-2EB2-477D-A1AA-1B762F78F4A7}" dt="2021-10-01T00:50:56.815" v="2838"/>
          <ac:spMkLst>
            <pc:docMk/>
            <pc:sldMk cId="2319189342" sldId="263"/>
            <ac:spMk id="25" creationId="{78E3EA2A-D51B-4A99-A053-D73CB94C79AC}"/>
          </ac:spMkLst>
        </pc:spChg>
        <pc:spChg chg="add mod">
          <ac:chgData name="斉藤 徹" userId="33296064-e4da-4a39-8a9b-7979342510de" providerId="ADAL" clId="{8AF105A0-2EB2-477D-A1AA-1B762F78F4A7}" dt="2021-10-01T00:53:27.224" v="2898" actId="164"/>
          <ac:spMkLst>
            <pc:docMk/>
            <pc:sldMk cId="2319189342" sldId="263"/>
            <ac:spMk id="30" creationId="{6ED3C1A7-7B09-453B-8571-1F0714B94C47}"/>
          </ac:spMkLst>
        </pc:spChg>
        <pc:spChg chg="add mod">
          <ac:chgData name="斉藤 徹" userId="33296064-e4da-4a39-8a9b-7979342510de" providerId="ADAL" clId="{8AF105A0-2EB2-477D-A1AA-1B762F78F4A7}" dt="2021-10-01T01:01:11.541" v="2973" actId="164"/>
          <ac:spMkLst>
            <pc:docMk/>
            <pc:sldMk cId="2319189342" sldId="263"/>
            <ac:spMk id="31" creationId="{AB92FDF1-FB5F-4DB2-9C1D-FD064A627984}"/>
          </ac:spMkLst>
        </pc:spChg>
        <pc:spChg chg="add mod">
          <ac:chgData name="斉藤 徹" userId="33296064-e4da-4a39-8a9b-7979342510de" providerId="ADAL" clId="{8AF105A0-2EB2-477D-A1AA-1B762F78F4A7}" dt="2021-10-01T01:01:11.541" v="2973" actId="164"/>
          <ac:spMkLst>
            <pc:docMk/>
            <pc:sldMk cId="2319189342" sldId="263"/>
            <ac:spMk id="32" creationId="{3E0C7AED-CE0D-4307-B022-94F73FA1FB6F}"/>
          </ac:spMkLst>
        </pc:spChg>
        <pc:spChg chg="add mod">
          <ac:chgData name="斉藤 徹" userId="33296064-e4da-4a39-8a9b-7979342510de" providerId="ADAL" clId="{8AF105A0-2EB2-477D-A1AA-1B762F78F4A7}" dt="2021-10-01T01:01:11.541" v="2973" actId="164"/>
          <ac:spMkLst>
            <pc:docMk/>
            <pc:sldMk cId="2319189342" sldId="263"/>
            <ac:spMk id="33" creationId="{050810BC-7D8C-4DF2-80C8-95169838AB5D}"/>
          </ac:spMkLst>
        </pc:spChg>
        <pc:spChg chg="add mod">
          <ac:chgData name="斉藤 徹" userId="33296064-e4da-4a39-8a9b-7979342510de" providerId="ADAL" clId="{8AF105A0-2EB2-477D-A1AA-1B762F78F4A7}" dt="2021-10-01T01:01:11.541" v="2973" actId="164"/>
          <ac:spMkLst>
            <pc:docMk/>
            <pc:sldMk cId="2319189342" sldId="263"/>
            <ac:spMk id="46" creationId="{A1DAB563-1F79-477A-8917-FE6DCA4BCA2B}"/>
          </ac:spMkLst>
        </pc:spChg>
        <pc:spChg chg="add mod">
          <ac:chgData name="斉藤 徹" userId="33296064-e4da-4a39-8a9b-7979342510de" providerId="ADAL" clId="{8AF105A0-2EB2-477D-A1AA-1B762F78F4A7}" dt="2021-10-01T01:01:11.541" v="2973" actId="164"/>
          <ac:spMkLst>
            <pc:docMk/>
            <pc:sldMk cId="2319189342" sldId="263"/>
            <ac:spMk id="47" creationId="{38892870-B1B8-48DD-8E1D-82084CCDAF2B}"/>
          </ac:spMkLst>
        </pc:spChg>
        <pc:spChg chg="add mod">
          <ac:chgData name="斉藤 徹" userId="33296064-e4da-4a39-8a9b-7979342510de" providerId="ADAL" clId="{8AF105A0-2EB2-477D-A1AA-1B762F78F4A7}" dt="2021-10-01T02:43:56.464" v="5806" actId="113"/>
          <ac:spMkLst>
            <pc:docMk/>
            <pc:sldMk cId="2319189342" sldId="263"/>
            <ac:spMk id="78" creationId="{D0FE7A3E-1274-45E0-A6C8-AAE83C31CC4F}"/>
          </ac:spMkLst>
        </pc:spChg>
        <pc:grpChg chg="add mod">
          <ac:chgData name="斉藤 徹" userId="33296064-e4da-4a39-8a9b-7979342510de" providerId="ADAL" clId="{8AF105A0-2EB2-477D-A1AA-1B762F78F4A7}" dt="2021-10-01T00:53:19.051" v="2897" actId="164"/>
          <ac:grpSpMkLst>
            <pc:docMk/>
            <pc:sldMk cId="2319189342" sldId="263"/>
            <ac:grpSpMk id="22" creationId="{922491E5-C315-43B5-9E70-3F0F977E518D}"/>
          </ac:grpSpMkLst>
        </pc:grpChg>
        <pc:grpChg chg="add mod">
          <ac:chgData name="斉藤 徹" userId="33296064-e4da-4a39-8a9b-7979342510de" providerId="ADAL" clId="{8AF105A0-2EB2-477D-A1AA-1B762F78F4A7}" dt="2021-10-01T00:53:27.224" v="2898" actId="164"/>
          <ac:grpSpMkLst>
            <pc:docMk/>
            <pc:sldMk cId="2319189342" sldId="263"/>
            <ac:grpSpMk id="24" creationId="{784B6F92-5CD2-455A-8EC5-A78F4B5663A9}"/>
          </ac:grpSpMkLst>
        </pc:grpChg>
        <pc:grpChg chg="add mod">
          <ac:chgData name="斉藤 徹" userId="33296064-e4da-4a39-8a9b-7979342510de" providerId="ADAL" clId="{8AF105A0-2EB2-477D-A1AA-1B762F78F4A7}" dt="2021-10-01T01:01:11.541" v="2973" actId="164"/>
          <ac:grpSpMkLst>
            <pc:docMk/>
            <pc:sldMk cId="2319189342" sldId="263"/>
            <ac:grpSpMk id="34" creationId="{B6EC77E7-AF4B-488C-8456-DC30A130D1B2}"/>
          </ac:grpSpMkLst>
        </pc:grpChg>
        <pc:grpChg chg="add mod">
          <ac:chgData name="斉藤 徹" userId="33296064-e4da-4a39-8a9b-7979342510de" providerId="ADAL" clId="{8AF105A0-2EB2-477D-A1AA-1B762F78F4A7}" dt="2021-10-01T01:01:11.541" v="2973" actId="164"/>
          <ac:grpSpMkLst>
            <pc:docMk/>
            <pc:sldMk cId="2319189342" sldId="263"/>
            <ac:grpSpMk id="35" creationId="{D4B7ADA4-786C-4223-8334-EC5787BA586F}"/>
          </ac:grpSpMkLst>
        </pc:grpChg>
        <pc:grpChg chg="add mod">
          <ac:chgData name="斉藤 徹" userId="33296064-e4da-4a39-8a9b-7979342510de" providerId="ADAL" clId="{8AF105A0-2EB2-477D-A1AA-1B762F78F4A7}" dt="2021-10-01T01:03:50.009" v="3275" actId="1076"/>
          <ac:grpSpMkLst>
            <pc:docMk/>
            <pc:sldMk cId="2319189342" sldId="263"/>
            <ac:grpSpMk id="77" creationId="{203710F5-D244-4B09-B648-401FFA8A87E6}"/>
          </ac:grpSpMkLst>
        </pc:grpChg>
        <pc:cxnChg chg="add del mod">
          <ac:chgData name="斉藤 徹" userId="33296064-e4da-4a39-8a9b-7979342510de" providerId="ADAL" clId="{8AF105A0-2EB2-477D-A1AA-1B762F78F4A7}" dt="2021-10-01T00:50:07.849" v="2822" actId="1582"/>
          <ac:cxnSpMkLst>
            <pc:docMk/>
            <pc:sldMk cId="2319189342" sldId="263"/>
            <ac:cxnSpMk id="6" creationId="{F83327F0-110F-4B93-A099-69E9E25648F2}"/>
          </ac:cxnSpMkLst>
        </pc:cxnChg>
        <pc:cxnChg chg="add del mod">
          <ac:chgData name="斉藤 徹" userId="33296064-e4da-4a39-8a9b-7979342510de" providerId="ADAL" clId="{8AF105A0-2EB2-477D-A1AA-1B762F78F4A7}" dt="2021-10-01T00:47:52.543" v="2777" actId="21"/>
          <ac:cxnSpMkLst>
            <pc:docMk/>
            <pc:sldMk cId="2319189342" sldId="263"/>
            <ac:cxnSpMk id="8" creationId="{BC80986A-6768-4E9B-B6E9-C7AA3A9E2643}"/>
          </ac:cxnSpMkLst>
        </pc:cxnChg>
        <pc:cxnChg chg="add del mod">
          <ac:chgData name="斉藤 徹" userId="33296064-e4da-4a39-8a9b-7979342510de" providerId="ADAL" clId="{8AF105A0-2EB2-477D-A1AA-1B762F78F4A7}" dt="2021-10-01T00:48:08.940" v="2780" actId="21"/>
          <ac:cxnSpMkLst>
            <pc:docMk/>
            <pc:sldMk cId="2319189342" sldId="263"/>
            <ac:cxnSpMk id="10" creationId="{47944DB3-A727-4B1D-A311-8B337F554011}"/>
          </ac:cxnSpMkLst>
        </pc:cxnChg>
        <pc:cxnChg chg="add mod">
          <ac:chgData name="斉藤 徹" userId="33296064-e4da-4a39-8a9b-7979342510de" providerId="ADAL" clId="{8AF105A0-2EB2-477D-A1AA-1B762F78F4A7}" dt="2021-10-01T00:50:07.849" v="2822" actId="1582"/>
          <ac:cxnSpMkLst>
            <pc:docMk/>
            <pc:sldMk cId="2319189342" sldId="263"/>
            <ac:cxnSpMk id="12" creationId="{92039046-85FA-4F89-BC98-933D77E89884}"/>
          </ac:cxnSpMkLst>
        </pc:cxnChg>
        <pc:cxnChg chg="add mod">
          <ac:chgData name="斉藤 徹" userId="33296064-e4da-4a39-8a9b-7979342510de" providerId="ADAL" clId="{8AF105A0-2EB2-477D-A1AA-1B762F78F4A7}" dt="2021-10-01T00:50:07.849" v="2822" actId="1582"/>
          <ac:cxnSpMkLst>
            <pc:docMk/>
            <pc:sldMk cId="2319189342" sldId="263"/>
            <ac:cxnSpMk id="14" creationId="{DF2A4F8B-0398-4F21-9EA1-42B35952365F}"/>
          </ac:cxnSpMkLst>
        </pc:cxnChg>
        <pc:cxnChg chg="add mod">
          <ac:chgData name="斉藤 徹" userId="33296064-e4da-4a39-8a9b-7979342510de" providerId="ADAL" clId="{8AF105A0-2EB2-477D-A1AA-1B762F78F4A7}" dt="2021-10-01T00:50:07.849" v="2822" actId="1582"/>
          <ac:cxnSpMkLst>
            <pc:docMk/>
            <pc:sldMk cId="2319189342" sldId="263"/>
            <ac:cxnSpMk id="16" creationId="{32B3F0C7-2FBD-4772-A6B5-DCD789D6DD74}"/>
          </ac:cxnSpMkLst>
        </pc:cxnChg>
        <pc:cxnChg chg="mod">
          <ac:chgData name="斉藤 徹" userId="33296064-e4da-4a39-8a9b-7979342510de" providerId="ADAL" clId="{8AF105A0-2EB2-477D-A1AA-1B762F78F4A7}" dt="2021-10-01T00:50:56.815" v="2838"/>
          <ac:cxnSpMkLst>
            <pc:docMk/>
            <pc:sldMk cId="2319189342" sldId="263"/>
            <ac:cxnSpMk id="26" creationId="{F5337C99-7E26-4AE7-A93B-4516A5F7B9D5}"/>
          </ac:cxnSpMkLst>
        </pc:cxnChg>
        <pc:cxnChg chg="mod">
          <ac:chgData name="斉藤 徹" userId="33296064-e4da-4a39-8a9b-7979342510de" providerId="ADAL" clId="{8AF105A0-2EB2-477D-A1AA-1B762F78F4A7}" dt="2021-10-01T00:50:56.815" v="2838"/>
          <ac:cxnSpMkLst>
            <pc:docMk/>
            <pc:sldMk cId="2319189342" sldId="263"/>
            <ac:cxnSpMk id="27" creationId="{86BAB1E4-289E-4F95-9242-D814DD6A466F}"/>
          </ac:cxnSpMkLst>
        </pc:cxnChg>
        <pc:cxnChg chg="mod">
          <ac:chgData name="斉藤 徹" userId="33296064-e4da-4a39-8a9b-7979342510de" providerId="ADAL" clId="{8AF105A0-2EB2-477D-A1AA-1B762F78F4A7}" dt="2021-10-01T00:50:56.815" v="2838"/>
          <ac:cxnSpMkLst>
            <pc:docMk/>
            <pc:sldMk cId="2319189342" sldId="263"/>
            <ac:cxnSpMk id="28" creationId="{3C404AFB-98FD-4F00-A72F-BE8FD3EF1EF7}"/>
          </ac:cxnSpMkLst>
        </pc:cxnChg>
        <pc:cxnChg chg="mod">
          <ac:chgData name="斉藤 徹" userId="33296064-e4da-4a39-8a9b-7979342510de" providerId="ADAL" clId="{8AF105A0-2EB2-477D-A1AA-1B762F78F4A7}" dt="2021-10-01T00:50:56.815" v="2838"/>
          <ac:cxnSpMkLst>
            <pc:docMk/>
            <pc:sldMk cId="2319189342" sldId="263"/>
            <ac:cxnSpMk id="29" creationId="{9222195E-5BAB-43D5-BE59-5FEA66388C28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37" creationId="{4B241A57-6CEF-41D8-B253-26810D5D458D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39" creationId="{D0123B55-45C1-45A2-A70B-726C1EB2AC9B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41" creationId="{76CDB0EE-84AF-46FE-957E-8037DB521B0B}"/>
          </ac:cxnSpMkLst>
        </pc:cxnChg>
        <pc:cxnChg chg="add del mod">
          <ac:chgData name="斉藤 徹" userId="33296064-e4da-4a39-8a9b-7979342510de" providerId="ADAL" clId="{8AF105A0-2EB2-477D-A1AA-1B762F78F4A7}" dt="2021-10-01T00:55:13.710" v="2909" actId="21"/>
          <ac:cxnSpMkLst>
            <pc:docMk/>
            <pc:sldMk cId="2319189342" sldId="263"/>
            <ac:cxnSpMk id="43" creationId="{2B02D7EB-79C7-454B-9328-99E6237EB4F9}"/>
          </ac:cxnSpMkLst>
        </pc:cxnChg>
        <pc:cxnChg chg="add del mod">
          <ac:chgData name="斉藤 徹" userId="33296064-e4da-4a39-8a9b-7979342510de" providerId="ADAL" clId="{8AF105A0-2EB2-477D-A1AA-1B762F78F4A7}" dt="2021-10-01T00:55:11.440" v="2908" actId="21"/>
          <ac:cxnSpMkLst>
            <pc:docMk/>
            <pc:sldMk cId="2319189342" sldId="263"/>
            <ac:cxnSpMk id="45" creationId="{47D4483D-7231-4ED1-AFCF-894B08AF0803}"/>
          </ac:cxnSpMkLst>
        </pc:cxnChg>
        <pc:cxnChg chg="add mod">
          <ac:chgData name="斉藤 徹" userId="33296064-e4da-4a39-8a9b-7979342510de" providerId="ADAL" clId="{8AF105A0-2EB2-477D-A1AA-1B762F78F4A7}" dt="2021-10-01T01:04:56.428" v="3319" actId="14100"/>
          <ac:cxnSpMkLst>
            <pc:docMk/>
            <pc:sldMk cId="2319189342" sldId="263"/>
            <ac:cxnSpMk id="51" creationId="{0938773A-7B1F-4963-B66C-28E137306349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53" creationId="{573F7A24-215B-479E-99F1-6ABC4734D600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55" creationId="{01339EEE-72D3-478A-B742-B0AE7A61954B}"/>
          </ac:cxnSpMkLst>
        </pc:cxnChg>
        <pc:cxnChg chg="add mod">
          <ac:chgData name="斉藤 徹" userId="33296064-e4da-4a39-8a9b-7979342510de" providerId="ADAL" clId="{8AF105A0-2EB2-477D-A1AA-1B762F78F4A7}" dt="2021-10-01T01:05:29.087" v="3323" actId="1582"/>
          <ac:cxnSpMkLst>
            <pc:docMk/>
            <pc:sldMk cId="2319189342" sldId="263"/>
            <ac:cxnSpMk id="57" creationId="{D101B2E0-0707-4CA7-99CA-B297DA31250C}"/>
          </ac:cxnSpMkLst>
        </pc:cxnChg>
        <pc:cxnChg chg="add del mod">
          <ac:chgData name="斉藤 徹" userId="33296064-e4da-4a39-8a9b-7979342510de" providerId="ADAL" clId="{8AF105A0-2EB2-477D-A1AA-1B762F78F4A7}" dt="2021-10-01T00:59:11.461" v="2958" actId="21"/>
          <ac:cxnSpMkLst>
            <pc:docMk/>
            <pc:sldMk cId="2319189342" sldId="263"/>
            <ac:cxnSpMk id="62" creationId="{DC77553E-84AD-4154-B141-2426E5BFC4A0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64" creationId="{1ADFC9F9-7B64-495A-A145-AFB30F3B5150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6:12:19.401" v="8232" actId="1038"/>
        <pc:sldMkLst>
          <pc:docMk/>
          <pc:sldMk cId="2942151250" sldId="264"/>
        </pc:sldMkLst>
        <pc:spChg chg="mod">
          <ac:chgData name="斉藤 徹" userId="33296064-e4da-4a39-8a9b-7979342510de" providerId="ADAL" clId="{8AF105A0-2EB2-477D-A1AA-1B762F78F4A7}" dt="2021-10-01T01:47:26.664" v="4463" actId="20577"/>
          <ac:spMkLst>
            <pc:docMk/>
            <pc:sldMk cId="2942151250" sldId="264"/>
            <ac:spMk id="2" creationId="{264860D1-7C55-4E15-B6BC-B5DBC32E432F}"/>
          </ac:spMkLst>
        </pc:spChg>
        <pc:spChg chg="mod">
          <ac:chgData name="斉藤 徹" userId="33296064-e4da-4a39-8a9b-7979342510de" providerId="ADAL" clId="{8AF105A0-2EB2-477D-A1AA-1B762F78F4A7}" dt="2021-10-01T01:57:28.757" v="4760" actId="5793"/>
          <ac:spMkLst>
            <pc:docMk/>
            <pc:sldMk cId="2942151250" sldId="264"/>
            <ac:spMk id="3" creationId="{44225F47-82A8-4958-9F0D-0A55253BC9AE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4" creationId="{6E2B7B69-A76C-4788-B01A-D9E9F5C6ED19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5" creationId="{BE179B42-176A-4AD5-9D27-7DCEA05537D4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6" creationId="{F1854D90-E3A1-43E7-A3F2-250D2B8E77E6}"/>
          </ac:spMkLst>
        </pc:spChg>
        <pc:spChg chg="add del mod">
          <ac:chgData name="斉藤 徹" userId="33296064-e4da-4a39-8a9b-7979342510de" providerId="ADAL" clId="{8AF105A0-2EB2-477D-A1AA-1B762F78F4A7}" dt="2021-10-01T01:48:43.525" v="4519" actId="21"/>
          <ac:spMkLst>
            <pc:docMk/>
            <pc:sldMk cId="2942151250" sldId="264"/>
            <ac:spMk id="7" creationId="{86BD6356-8708-46F2-861B-13439D9A1CE9}"/>
          </ac:spMkLst>
        </pc:spChg>
        <pc:spChg chg="add del mod">
          <ac:chgData name="斉藤 徹" userId="33296064-e4da-4a39-8a9b-7979342510de" providerId="ADAL" clId="{8AF105A0-2EB2-477D-A1AA-1B762F78F4A7}" dt="2021-10-01T01:48:44.840" v="4520" actId="21"/>
          <ac:spMkLst>
            <pc:docMk/>
            <pc:sldMk cId="2942151250" sldId="264"/>
            <ac:spMk id="8" creationId="{E462D488-ACDC-46E0-A9D7-B5ECBC366DF6}"/>
          </ac:spMkLst>
        </pc:spChg>
        <pc:spChg chg="add del mod">
          <ac:chgData name="斉藤 徹" userId="33296064-e4da-4a39-8a9b-7979342510de" providerId="ADAL" clId="{8AF105A0-2EB2-477D-A1AA-1B762F78F4A7}" dt="2021-10-01T01:48:48.849" v="4522" actId="21"/>
          <ac:spMkLst>
            <pc:docMk/>
            <pc:sldMk cId="2942151250" sldId="264"/>
            <ac:spMk id="9" creationId="{63BAB614-372D-444D-971C-F52C13AF9B4E}"/>
          </ac:spMkLst>
        </pc:spChg>
        <pc:spChg chg="add del mod">
          <ac:chgData name="斉藤 徹" userId="33296064-e4da-4a39-8a9b-7979342510de" providerId="ADAL" clId="{8AF105A0-2EB2-477D-A1AA-1B762F78F4A7}" dt="2021-10-01T01:48:47.465" v="4521" actId="21"/>
          <ac:spMkLst>
            <pc:docMk/>
            <pc:sldMk cId="2942151250" sldId="264"/>
            <ac:spMk id="10" creationId="{60EB425A-ED5C-4609-B1EB-0BB4BC1B6712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11" creationId="{50D6DB40-2678-4A3F-80D1-A8120757ED76}"/>
          </ac:spMkLst>
        </pc:spChg>
        <pc:spChg chg="mod">
          <ac:chgData name="斉藤 徹" userId="33296064-e4da-4a39-8a9b-7979342510de" providerId="ADAL" clId="{8AF105A0-2EB2-477D-A1AA-1B762F78F4A7}" dt="2021-10-01T01:48:35.263" v="4517"/>
          <ac:spMkLst>
            <pc:docMk/>
            <pc:sldMk cId="2942151250" sldId="264"/>
            <ac:spMk id="13" creationId="{7A9B9F7B-A11B-47E1-96BC-77144056225E}"/>
          </ac:spMkLst>
        </pc:spChg>
        <pc:spChg chg="mod">
          <ac:chgData name="斉藤 徹" userId="33296064-e4da-4a39-8a9b-7979342510de" providerId="ADAL" clId="{8AF105A0-2EB2-477D-A1AA-1B762F78F4A7}" dt="2021-10-01T01:48:35.263" v="4517"/>
          <ac:spMkLst>
            <pc:docMk/>
            <pc:sldMk cId="2942151250" sldId="264"/>
            <ac:spMk id="14" creationId="{723B3A59-C3B2-4400-B973-89917639083D}"/>
          </ac:spMkLst>
        </pc:spChg>
        <pc:spChg chg="mod">
          <ac:chgData name="斉藤 徹" userId="33296064-e4da-4a39-8a9b-7979342510de" providerId="ADAL" clId="{8AF105A0-2EB2-477D-A1AA-1B762F78F4A7}" dt="2021-10-01T01:48:55.807" v="4523" actId="20577"/>
          <ac:spMkLst>
            <pc:docMk/>
            <pc:sldMk cId="2942151250" sldId="264"/>
            <ac:spMk id="15" creationId="{AE57BC34-A424-43B2-A59F-79096F0B16FF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16" creationId="{71EB40F7-5004-4D00-A470-2F5F996F6411}"/>
          </ac:spMkLst>
        </pc:spChg>
        <pc:spChg chg="add del mod">
          <ac:chgData name="斉藤 徹" userId="33296064-e4da-4a39-8a9b-7979342510de" providerId="ADAL" clId="{8AF105A0-2EB2-477D-A1AA-1B762F78F4A7}" dt="2021-10-01T01:49:20.170" v="4529" actId="21"/>
          <ac:spMkLst>
            <pc:docMk/>
            <pc:sldMk cId="2942151250" sldId="264"/>
            <ac:spMk id="19" creationId="{42127EA1-6EDE-4850-B8B4-BA093357A970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20" creationId="{BB49E3E5-D13B-4A30-868C-2A3BF2C7A876}"/>
          </ac:spMkLst>
        </pc:spChg>
        <pc:spChg chg="add del mod">
          <ac:chgData name="斉藤 徹" userId="33296064-e4da-4a39-8a9b-7979342510de" providerId="ADAL" clId="{8AF105A0-2EB2-477D-A1AA-1B762F78F4A7}" dt="2021-10-01T01:49:06.842" v="4526" actId="21"/>
          <ac:spMkLst>
            <pc:docMk/>
            <pc:sldMk cId="2942151250" sldId="264"/>
            <ac:spMk id="22" creationId="{3B55FBBB-8654-4270-A90C-07739ED59D9D}"/>
          </ac:spMkLst>
        </pc:spChg>
        <pc:spChg chg="add del mod">
          <ac:chgData name="斉藤 徹" userId="33296064-e4da-4a39-8a9b-7979342510de" providerId="ADAL" clId="{8AF105A0-2EB2-477D-A1AA-1B762F78F4A7}" dt="2021-10-01T01:49:11.033" v="4527" actId="21"/>
          <ac:spMkLst>
            <pc:docMk/>
            <pc:sldMk cId="2942151250" sldId="264"/>
            <ac:spMk id="26" creationId="{8077EE15-6E00-44A8-BE3F-158A9D119D9F}"/>
          </ac:spMkLst>
        </pc:spChg>
        <pc:spChg chg="add del mod">
          <ac:chgData name="斉藤 徹" userId="33296064-e4da-4a39-8a9b-7979342510de" providerId="ADAL" clId="{8AF105A0-2EB2-477D-A1AA-1B762F78F4A7}" dt="2021-10-01T01:49:13.392" v="4528" actId="21"/>
          <ac:spMkLst>
            <pc:docMk/>
            <pc:sldMk cId="2942151250" sldId="264"/>
            <ac:spMk id="27" creationId="{3DA20158-738A-4A08-A073-F86BC69EA937}"/>
          </ac:spMkLst>
        </pc:spChg>
        <pc:spChg chg="add del mod">
          <ac:chgData name="斉藤 徹" userId="33296064-e4da-4a39-8a9b-7979342510de" providerId="ADAL" clId="{8AF105A0-2EB2-477D-A1AA-1B762F78F4A7}" dt="2021-10-01T01:48:41.800" v="4518" actId="21"/>
          <ac:spMkLst>
            <pc:docMk/>
            <pc:sldMk cId="2942151250" sldId="264"/>
            <ac:spMk id="28" creationId="{C708142D-85F4-4DE0-9DF8-560D1C18AE3C}"/>
          </ac:spMkLst>
        </pc:spChg>
        <pc:spChg chg="add mod">
          <ac:chgData name="斉藤 徹" userId="33296064-e4da-4a39-8a9b-7979342510de" providerId="ADAL" clId="{8AF105A0-2EB2-477D-A1AA-1B762F78F4A7}" dt="2021-10-01T06:10:09.435" v="8206" actId="20577"/>
          <ac:spMkLst>
            <pc:docMk/>
            <pc:sldMk cId="2942151250" sldId="264"/>
            <ac:spMk id="29" creationId="{CE955E57-5DCC-4C41-B0C1-674F8CF09EF2}"/>
          </ac:spMkLst>
        </pc:spChg>
        <pc:spChg chg="add mod">
          <ac:chgData name="斉藤 徹" userId="33296064-e4da-4a39-8a9b-7979342510de" providerId="ADAL" clId="{8AF105A0-2EB2-477D-A1AA-1B762F78F4A7}" dt="2021-10-01T06:10:19.650" v="8209" actId="20577"/>
          <ac:spMkLst>
            <pc:docMk/>
            <pc:sldMk cId="2942151250" sldId="264"/>
            <ac:spMk id="37" creationId="{182AD373-CC09-4A9A-B854-596B11E27589}"/>
          </ac:spMkLst>
        </pc:spChg>
        <pc:spChg chg="add mod">
          <ac:chgData name="斉藤 徹" userId="33296064-e4da-4a39-8a9b-7979342510de" providerId="ADAL" clId="{8AF105A0-2EB2-477D-A1AA-1B762F78F4A7}" dt="2021-10-01T06:10:26.015" v="8212" actId="20577"/>
          <ac:spMkLst>
            <pc:docMk/>
            <pc:sldMk cId="2942151250" sldId="264"/>
            <ac:spMk id="38" creationId="{EF5437A0-8F4D-4699-A322-BCE595479E76}"/>
          </ac:spMkLst>
        </pc:spChg>
        <pc:spChg chg="add mod">
          <ac:chgData name="斉藤 徹" userId="33296064-e4da-4a39-8a9b-7979342510de" providerId="ADAL" clId="{8AF105A0-2EB2-477D-A1AA-1B762F78F4A7}" dt="2021-10-01T02:47:45.206" v="5859" actId="1035"/>
          <ac:spMkLst>
            <pc:docMk/>
            <pc:sldMk cId="2942151250" sldId="264"/>
            <ac:spMk id="39" creationId="{3642A933-D5FD-4EED-83C6-1DA3B31992B0}"/>
          </ac:spMkLst>
        </pc:spChg>
        <pc:spChg chg="add mod">
          <ac:chgData name="斉藤 徹" userId="33296064-e4da-4a39-8a9b-7979342510de" providerId="ADAL" clId="{8AF105A0-2EB2-477D-A1AA-1B762F78F4A7}" dt="2021-10-01T02:51:59.722" v="6075" actId="14100"/>
          <ac:spMkLst>
            <pc:docMk/>
            <pc:sldMk cId="2942151250" sldId="264"/>
            <ac:spMk id="42" creationId="{4157136A-ABA1-45A4-A37B-ACB49E98FCFB}"/>
          </ac:spMkLst>
        </pc:spChg>
        <pc:spChg chg="add mod">
          <ac:chgData name="斉藤 徹" userId="33296064-e4da-4a39-8a9b-7979342510de" providerId="ADAL" clId="{8AF105A0-2EB2-477D-A1AA-1B762F78F4A7}" dt="2021-10-01T03:38:04.463" v="7266" actId="1076"/>
          <ac:spMkLst>
            <pc:docMk/>
            <pc:sldMk cId="2942151250" sldId="264"/>
            <ac:spMk id="43" creationId="{9574AA0E-E725-457A-93F7-739D842C23A1}"/>
          </ac:spMkLst>
        </pc:spChg>
        <pc:grpChg chg="add del mod">
          <ac:chgData name="斉藤 徹" userId="33296064-e4da-4a39-8a9b-7979342510de" providerId="ADAL" clId="{8AF105A0-2EB2-477D-A1AA-1B762F78F4A7}" dt="2021-10-01T01:49:02.359" v="4525" actId="21"/>
          <ac:grpSpMkLst>
            <pc:docMk/>
            <pc:sldMk cId="2942151250" sldId="264"/>
            <ac:grpSpMk id="12" creationId="{4126057A-01B2-4CC5-A4BB-E6C9EBC95BE0}"/>
          </ac:grpSpMkLst>
        </pc:grpChg>
        <pc:cxnChg chg="add mod">
          <ac:chgData name="斉藤 徹" userId="33296064-e4da-4a39-8a9b-7979342510de" providerId="ADAL" clId="{8AF105A0-2EB2-477D-A1AA-1B762F78F4A7}" dt="2021-10-01T02:46:00.648" v="5814" actId="1035"/>
          <ac:cxnSpMkLst>
            <pc:docMk/>
            <pc:sldMk cId="2942151250" sldId="264"/>
            <ac:cxnSpMk id="17" creationId="{D58575F8-B58B-4751-9C10-296AE35F6A7C}"/>
          </ac:cxnSpMkLst>
        </pc:cxnChg>
        <pc:cxnChg chg="add mod">
          <ac:chgData name="斉藤 徹" userId="33296064-e4da-4a39-8a9b-7979342510de" providerId="ADAL" clId="{8AF105A0-2EB2-477D-A1AA-1B762F78F4A7}" dt="2021-10-01T02:46:00.648" v="5814" actId="1035"/>
          <ac:cxnSpMkLst>
            <pc:docMk/>
            <pc:sldMk cId="2942151250" sldId="264"/>
            <ac:cxnSpMk id="18" creationId="{38E679AB-E1F8-43A6-81EA-F5088F845E11}"/>
          </ac:cxnSpMkLst>
        </pc:cxnChg>
        <pc:cxnChg chg="add mod">
          <ac:chgData name="斉藤 徹" userId="33296064-e4da-4a39-8a9b-7979342510de" providerId="ADAL" clId="{8AF105A0-2EB2-477D-A1AA-1B762F78F4A7}" dt="2021-10-01T02:46:00.648" v="5814" actId="1035"/>
          <ac:cxnSpMkLst>
            <pc:docMk/>
            <pc:sldMk cId="2942151250" sldId="264"/>
            <ac:cxnSpMk id="21" creationId="{53BE9C69-A497-446B-ACD2-629FC4D678AC}"/>
          </ac:cxnSpMkLst>
        </pc:cxnChg>
        <pc:cxnChg chg="add del mod">
          <ac:chgData name="斉藤 徹" userId="33296064-e4da-4a39-8a9b-7979342510de" providerId="ADAL" clId="{8AF105A0-2EB2-477D-A1AA-1B762F78F4A7}" dt="2021-10-01T01:49:20.170" v="4529" actId="21"/>
          <ac:cxnSpMkLst>
            <pc:docMk/>
            <pc:sldMk cId="2942151250" sldId="264"/>
            <ac:cxnSpMk id="23" creationId="{056EB5AC-F110-47C5-95A3-610D0E42EF6F}"/>
          </ac:cxnSpMkLst>
        </pc:cxnChg>
        <pc:cxnChg chg="add del mod">
          <ac:chgData name="斉藤 徹" userId="33296064-e4da-4a39-8a9b-7979342510de" providerId="ADAL" clId="{8AF105A0-2EB2-477D-A1AA-1B762F78F4A7}" dt="2021-10-01T01:57:52.983" v="4766" actId="21"/>
          <ac:cxnSpMkLst>
            <pc:docMk/>
            <pc:sldMk cId="2942151250" sldId="264"/>
            <ac:cxnSpMk id="24" creationId="{6DA0DA7E-0792-4566-810B-30D24D5AFAAB}"/>
          </ac:cxnSpMkLst>
        </pc:cxnChg>
        <pc:cxnChg chg="add del mod">
          <ac:chgData name="斉藤 徹" userId="33296064-e4da-4a39-8a9b-7979342510de" providerId="ADAL" clId="{8AF105A0-2EB2-477D-A1AA-1B762F78F4A7}" dt="2021-10-01T01:57:50.872" v="4765" actId="21"/>
          <ac:cxnSpMkLst>
            <pc:docMk/>
            <pc:sldMk cId="2942151250" sldId="264"/>
            <ac:cxnSpMk id="25" creationId="{89290387-04A1-4220-B3F3-6614F5E2F4C5}"/>
          </ac:cxnSpMkLst>
        </pc:cxnChg>
        <pc:cxnChg chg="add mod">
          <ac:chgData name="斉藤 徹" userId="33296064-e4da-4a39-8a9b-7979342510de" providerId="ADAL" clId="{8AF105A0-2EB2-477D-A1AA-1B762F78F4A7}" dt="2021-10-01T06:10:39.756" v="8220" actId="1038"/>
          <ac:cxnSpMkLst>
            <pc:docMk/>
            <pc:sldMk cId="2942151250" sldId="264"/>
            <ac:cxnSpMk id="31" creationId="{9570C6D8-C8C8-4099-A5C2-7E3D2DAEACF7}"/>
          </ac:cxnSpMkLst>
        </pc:cxnChg>
        <pc:cxnChg chg="add mod">
          <ac:chgData name="斉藤 徹" userId="33296064-e4da-4a39-8a9b-7979342510de" providerId="ADAL" clId="{8AF105A0-2EB2-477D-A1AA-1B762F78F4A7}" dt="2021-10-01T06:10:49.876" v="8227" actId="1038"/>
          <ac:cxnSpMkLst>
            <pc:docMk/>
            <pc:sldMk cId="2942151250" sldId="264"/>
            <ac:cxnSpMk id="33" creationId="{C1C1BF1A-859C-422F-BDD9-5E4C5F3B5D30}"/>
          </ac:cxnSpMkLst>
        </pc:cxnChg>
        <pc:cxnChg chg="add mod">
          <ac:chgData name="斉藤 徹" userId="33296064-e4da-4a39-8a9b-7979342510de" providerId="ADAL" clId="{8AF105A0-2EB2-477D-A1AA-1B762F78F4A7}" dt="2021-10-01T06:12:19.401" v="8232" actId="1038"/>
          <ac:cxnSpMkLst>
            <pc:docMk/>
            <pc:sldMk cId="2942151250" sldId="264"/>
            <ac:cxnSpMk id="35" creationId="{E6E32860-50B0-46E8-8014-89A876E00ABD}"/>
          </ac:cxnSpMkLst>
        </pc:cxnChg>
        <pc:cxnChg chg="add mod">
          <ac:chgData name="斉藤 徹" userId="33296064-e4da-4a39-8a9b-7979342510de" providerId="ADAL" clId="{8AF105A0-2EB2-477D-A1AA-1B762F78F4A7}" dt="2021-10-01T02:04:08.277" v="4929" actId="1582"/>
          <ac:cxnSpMkLst>
            <pc:docMk/>
            <pc:sldMk cId="2942151250" sldId="264"/>
            <ac:cxnSpMk id="41" creationId="{714A5155-0F85-4CFF-ADEC-EAB5EC710EA7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2:32:29.912" v="5618" actId="14100"/>
        <pc:sldMkLst>
          <pc:docMk/>
          <pc:sldMk cId="2349275622" sldId="265"/>
        </pc:sldMkLst>
        <pc:spChg chg="mod">
          <ac:chgData name="斉藤 徹" userId="33296064-e4da-4a39-8a9b-7979342510de" providerId="ADAL" clId="{8AF105A0-2EB2-477D-A1AA-1B762F78F4A7}" dt="2021-10-01T02:05:32.237" v="4972" actId="404"/>
          <ac:spMkLst>
            <pc:docMk/>
            <pc:sldMk cId="2349275622" sldId="265"/>
            <ac:spMk id="2" creationId="{3933B2FD-668F-4012-9D40-735B5002DCE4}"/>
          </ac:spMkLst>
        </pc:spChg>
        <pc:spChg chg="mod">
          <ac:chgData name="斉藤 徹" userId="33296064-e4da-4a39-8a9b-7979342510de" providerId="ADAL" clId="{8AF105A0-2EB2-477D-A1AA-1B762F78F4A7}" dt="2021-10-01T02:06:22.100" v="5056" actId="14100"/>
          <ac:spMkLst>
            <pc:docMk/>
            <pc:sldMk cId="2349275622" sldId="265"/>
            <ac:spMk id="3" creationId="{18457A85-0260-4F00-AC8F-1DEC0309926E}"/>
          </ac:spMkLst>
        </pc:spChg>
        <pc:spChg chg="add mod ord">
          <ac:chgData name="斉藤 徹" userId="33296064-e4da-4a39-8a9b-7979342510de" providerId="ADAL" clId="{8AF105A0-2EB2-477D-A1AA-1B762F78F4A7}" dt="2021-10-01T02:29:23.871" v="5557" actId="207"/>
          <ac:spMkLst>
            <pc:docMk/>
            <pc:sldMk cId="2349275622" sldId="265"/>
            <ac:spMk id="4" creationId="{9E8A1440-4EEF-4287-8DC9-F84BE5477B43}"/>
          </ac:spMkLst>
        </pc:spChg>
        <pc:spChg chg="add mod ord">
          <ac:chgData name="斉藤 徹" userId="33296064-e4da-4a39-8a9b-7979342510de" providerId="ADAL" clId="{8AF105A0-2EB2-477D-A1AA-1B762F78F4A7}" dt="2021-10-01T02:17:19.257" v="5312" actId="167"/>
          <ac:spMkLst>
            <pc:docMk/>
            <pc:sldMk cId="2349275622" sldId="265"/>
            <ac:spMk id="5" creationId="{86364D97-D071-498B-BD48-C089495448BC}"/>
          </ac:spMkLst>
        </pc:spChg>
        <pc:spChg chg="add mod ord">
          <ac:chgData name="斉藤 徹" userId="33296064-e4da-4a39-8a9b-7979342510de" providerId="ADAL" clId="{8AF105A0-2EB2-477D-A1AA-1B762F78F4A7}" dt="2021-10-01T02:19:11.797" v="5325" actId="167"/>
          <ac:spMkLst>
            <pc:docMk/>
            <pc:sldMk cId="2349275622" sldId="265"/>
            <ac:spMk id="6" creationId="{A65251BC-A8CE-42C0-A23C-E5204E4A8136}"/>
          </ac:spMkLst>
        </pc:spChg>
        <pc:spChg chg="add mod ord">
          <ac:chgData name="斉藤 徹" userId="33296064-e4da-4a39-8a9b-7979342510de" providerId="ADAL" clId="{8AF105A0-2EB2-477D-A1AA-1B762F78F4A7}" dt="2021-10-01T02:18:54.846" v="5323" actId="167"/>
          <ac:spMkLst>
            <pc:docMk/>
            <pc:sldMk cId="2349275622" sldId="265"/>
            <ac:spMk id="7" creationId="{A6F1CEE9-D827-420F-BB0B-69F571E6BE9D}"/>
          </ac:spMkLst>
        </pc:spChg>
        <pc:spChg chg="add mod">
          <ac:chgData name="斉藤 徹" userId="33296064-e4da-4a39-8a9b-7979342510de" providerId="ADAL" clId="{8AF105A0-2EB2-477D-A1AA-1B762F78F4A7}" dt="2021-10-01T02:20:26.356" v="5335" actId="14100"/>
          <ac:spMkLst>
            <pc:docMk/>
            <pc:sldMk cId="2349275622" sldId="265"/>
            <ac:spMk id="8" creationId="{298881D0-FBE3-45F2-B106-34D2B77371A0}"/>
          </ac:spMkLst>
        </pc:spChg>
        <pc:spChg chg="add mod">
          <ac:chgData name="斉藤 徹" userId="33296064-e4da-4a39-8a9b-7979342510de" providerId="ADAL" clId="{8AF105A0-2EB2-477D-A1AA-1B762F78F4A7}" dt="2021-10-01T02:21:13.105" v="5341" actId="693"/>
          <ac:spMkLst>
            <pc:docMk/>
            <pc:sldMk cId="2349275622" sldId="265"/>
            <ac:spMk id="9" creationId="{A1A5D5B6-EB61-4392-AB57-2F3E1CFB2432}"/>
          </ac:spMkLst>
        </pc:spChg>
        <pc:spChg chg="add mod">
          <ac:chgData name="斉藤 徹" userId="33296064-e4da-4a39-8a9b-7979342510de" providerId="ADAL" clId="{8AF105A0-2EB2-477D-A1AA-1B762F78F4A7}" dt="2021-10-01T02:21:46.730" v="5352" actId="1037"/>
          <ac:spMkLst>
            <pc:docMk/>
            <pc:sldMk cId="2349275622" sldId="265"/>
            <ac:spMk id="10" creationId="{350FCE3F-3540-4F1B-8509-33A2CF1898C7}"/>
          </ac:spMkLst>
        </pc:spChg>
        <pc:spChg chg="add del">
          <ac:chgData name="斉藤 徹" userId="33296064-e4da-4a39-8a9b-7979342510de" providerId="ADAL" clId="{8AF105A0-2EB2-477D-A1AA-1B762F78F4A7}" dt="2021-10-01T02:22:21.472" v="5355" actId="21"/>
          <ac:spMkLst>
            <pc:docMk/>
            <pc:sldMk cId="2349275622" sldId="265"/>
            <ac:spMk id="11" creationId="{AE820AA4-AC59-44BC-B06E-5E067821F425}"/>
          </ac:spMkLst>
        </pc:spChg>
        <pc:spChg chg="add mod or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2" creationId="{9DF3E178-356D-4DCD-83CB-94D572469E6B}"/>
          </ac:spMkLst>
        </pc:spChg>
        <pc:spChg chg="add mo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3" creationId="{264D51F8-0ACF-4CDC-8238-0D0DDBA10945}"/>
          </ac:spMkLst>
        </pc:spChg>
        <pc:spChg chg="add mo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4" creationId="{988B0A85-0583-4C33-8672-16DE808B35E6}"/>
          </ac:spMkLst>
        </pc:spChg>
        <pc:spChg chg="add mo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5" creationId="{C59A9A64-7F38-487D-9792-2E497D5035C7}"/>
          </ac:spMkLst>
        </pc:spChg>
        <pc:spChg chg="add mo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6" creationId="{3FE04C07-879E-4641-B7B9-454B0E16097F}"/>
          </ac:spMkLst>
        </pc:spChg>
        <pc:spChg chg="add mo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7" creationId="{E7840A40-870C-4C16-A181-F123FF0E9B69}"/>
          </ac:spMkLst>
        </pc:spChg>
        <pc:spChg chg="add mod">
          <ac:chgData name="斉藤 徹" userId="33296064-e4da-4a39-8a9b-7979342510de" providerId="ADAL" clId="{8AF105A0-2EB2-477D-A1AA-1B762F78F4A7}" dt="2021-10-01T02:30:41.443" v="5594" actId="14100"/>
          <ac:spMkLst>
            <pc:docMk/>
            <pc:sldMk cId="2349275622" sldId="265"/>
            <ac:spMk id="18" creationId="{C1ECA17F-D2FD-4AD8-B719-A109C0CE1078}"/>
          </ac:spMkLst>
        </pc:spChg>
        <pc:spChg chg="add mod">
          <ac:chgData name="斉藤 徹" userId="33296064-e4da-4a39-8a9b-7979342510de" providerId="ADAL" clId="{8AF105A0-2EB2-477D-A1AA-1B762F78F4A7}" dt="2021-10-01T02:31:01.524" v="5609" actId="20577"/>
          <ac:spMkLst>
            <pc:docMk/>
            <pc:sldMk cId="2349275622" sldId="265"/>
            <ac:spMk id="19" creationId="{DB916955-8AA5-49A0-9BBC-8E52C17C7C81}"/>
          </ac:spMkLst>
        </pc:spChg>
        <pc:cxnChg chg="add mod">
          <ac:chgData name="斉藤 徹" userId="33296064-e4da-4a39-8a9b-7979342510de" providerId="ADAL" clId="{8AF105A0-2EB2-477D-A1AA-1B762F78F4A7}" dt="2021-10-01T02:32:07.783" v="5612" actId="693"/>
          <ac:cxnSpMkLst>
            <pc:docMk/>
            <pc:sldMk cId="2349275622" sldId="265"/>
            <ac:cxnSpMk id="21" creationId="{918A5CBA-DAB1-4DBC-B574-DAFB82F602FB}"/>
          </ac:cxnSpMkLst>
        </pc:cxnChg>
        <pc:cxnChg chg="add mod">
          <ac:chgData name="斉藤 徹" userId="33296064-e4da-4a39-8a9b-7979342510de" providerId="ADAL" clId="{8AF105A0-2EB2-477D-A1AA-1B762F78F4A7}" dt="2021-10-01T02:32:20.491" v="5615" actId="14100"/>
          <ac:cxnSpMkLst>
            <pc:docMk/>
            <pc:sldMk cId="2349275622" sldId="265"/>
            <ac:cxnSpMk id="22" creationId="{470747CB-7283-4D0C-A855-8466E9CF3E38}"/>
          </ac:cxnSpMkLst>
        </pc:cxnChg>
        <pc:cxnChg chg="add mod">
          <ac:chgData name="斉藤 徹" userId="33296064-e4da-4a39-8a9b-7979342510de" providerId="ADAL" clId="{8AF105A0-2EB2-477D-A1AA-1B762F78F4A7}" dt="2021-10-01T02:32:29.912" v="5618" actId="14100"/>
          <ac:cxnSpMkLst>
            <pc:docMk/>
            <pc:sldMk cId="2349275622" sldId="265"/>
            <ac:cxnSpMk id="24" creationId="{67A6548E-B3E4-49DE-99E4-C783F2E042A1}"/>
          </ac:cxnSpMkLst>
        </pc:cxnChg>
      </pc:sldChg>
      <pc:sldChg chg="modSp new mod">
        <pc:chgData name="斉藤 徹" userId="33296064-e4da-4a39-8a9b-7979342510de" providerId="ADAL" clId="{8AF105A0-2EB2-477D-A1AA-1B762F78F4A7}" dt="2021-10-01T02:38:50.705" v="5805" actId="20577"/>
        <pc:sldMkLst>
          <pc:docMk/>
          <pc:sldMk cId="2082995621" sldId="266"/>
        </pc:sldMkLst>
        <pc:spChg chg="mod">
          <ac:chgData name="斉藤 徹" userId="33296064-e4da-4a39-8a9b-7979342510de" providerId="ADAL" clId="{8AF105A0-2EB2-477D-A1AA-1B762F78F4A7}" dt="2021-10-01T02:37:49.355" v="5683" actId="20577"/>
          <ac:spMkLst>
            <pc:docMk/>
            <pc:sldMk cId="2082995621" sldId="266"/>
            <ac:spMk id="2" creationId="{775AEC68-46E0-4185-B629-154F2460700C}"/>
          </ac:spMkLst>
        </pc:spChg>
        <pc:spChg chg="mod">
          <ac:chgData name="斉藤 徹" userId="33296064-e4da-4a39-8a9b-7979342510de" providerId="ADAL" clId="{8AF105A0-2EB2-477D-A1AA-1B762F78F4A7}" dt="2021-10-01T02:38:50.705" v="5805" actId="20577"/>
          <ac:spMkLst>
            <pc:docMk/>
            <pc:sldMk cId="2082995621" sldId="266"/>
            <ac:spMk id="3" creationId="{135C19E5-9457-4C89-8B24-73D35E221D07}"/>
          </ac:spMkLst>
        </pc:spChg>
      </pc:sldChg>
      <pc:sldChg chg="modSp new mod">
        <pc:chgData name="斉藤 徹" userId="33296064-e4da-4a39-8a9b-7979342510de" providerId="ADAL" clId="{8AF105A0-2EB2-477D-A1AA-1B762F78F4A7}" dt="2021-10-01T06:45:10.759" v="8729" actId="20577"/>
        <pc:sldMkLst>
          <pc:docMk/>
          <pc:sldMk cId="2031657395" sldId="267"/>
        </pc:sldMkLst>
        <pc:spChg chg="mod">
          <ac:chgData name="斉藤 徹" userId="33296064-e4da-4a39-8a9b-7979342510de" providerId="ADAL" clId="{8AF105A0-2EB2-477D-A1AA-1B762F78F4A7}" dt="2021-10-01T02:52:56.349" v="6147" actId="20577"/>
          <ac:spMkLst>
            <pc:docMk/>
            <pc:sldMk cId="2031657395" sldId="267"/>
            <ac:spMk id="2" creationId="{027F0837-F8BE-45A0-A307-A1D33F213B31}"/>
          </ac:spMkLst>
        </pc:spChg>
        <pc:spChg chg="mod">
          <ac:chgData name="斉藤 徹" userId="33296064-e4da-4a39-8a9b-7979342510de" providerId="ADAL" clId="{8AF105A0-2EB2-477D-A1AA-1B762F78F4A7}" dt="2021-10-01T06:45:10.759" v="8729" actId="20577"/>
          <ac:spMkLst>
            <pc:docMk/>
            <pc:sldMk cId="2031657395" sldId="267"/>
            <ac:spMk id="3" creationId="{04F5B614-A196-408E-8E56-4685AF29B2FD}"/>
          </ac:spMkLst>
        </pc:spChg>
      </pc:sldChg>
      <pc:sldChg chg="addSp modSp new mod">
        <pc:chgData name="斉藤 徹" userId="33296064-e4da-4a39-8a9b-7979342510de" providerId="ADAL" clId="{8AF105A0-2EB2-477D-A1AA-1B762F78F4A7}" dt="2021-10-01T03:02:07.449" v="6548" actId="20577"/>
        <pc:sldMkLst>
          <pc:docMk/>
          <pc:sldMk cId="1787609081" sldId="268"/>
        </pc:sldMkLst>
        <pc:spChg chg="mod">
          <ac:chgData name="斉藤 徹" userId="33296064-e4da-4a39-8a9b-7979342510de" providerId="ADAL" clId="{8AF105A0-2EB2-477D-A1AA-1B762F78F4A7}" dt="2021-10-01T03:02:07.449" v="6548" actId="20577"/>
          <ac:spMkLst>
            <pc:docMk/>
            <pc:sldMk cId="1787609081" sldId="268"/>
            <ac:spMk id="2" creationId="{E8B346F2-28FE-4A25-B7B5-00660FCADD52}"/>
          </ac:spMkLst>
        </pc:spChg>
        <pc:spChg chg="mod">
          <ac:chgData name="斉藤 徹" userId="33296064-e4da-4a39-8a9b-7979342510de" providerId="ADAL" clId="{8AF105A0-2EB2-477D-A1AA-1B762F78F4A7}" dt="2021-10-01T02:58:39.533" v="6498" actId="20577"/>
          <ac:spMkLst>
            <pc:docMk/>
            <pc:sldMk cId="1787609081" sldId="268"/>
            <ac:spMk id="3" creationId="{CB3D7F15-100F-4080-94DF-E1778EF6018F}"/>
          </ac:spMkLst>
        </pc:spChg>
        <pc:spChg chg="add mod">
          <ac:chgData name="斉藤 徹" userId="33296064-e4da-4a39-8a9b-7979342510de" providerId="ADAL" clId="{8AF105A0-2EB2-477D-A1AA-1B762F78F4A7}" dt="2021-10-01T03:00:30.480" v="6505" actId="14100"/>
          <ac:spMkLst>
            <pc:docMk/>
            <pc:sldMk cId="1787609081" sldId="268"/>
            <ac:spMk id="6" creationId="{C50121C6-C337-42AD-BEBD-0718010AE632}"/>
          </ac:spMkLst>
        </pc:spChg>
        <pc:spChg chg="add mod">
          <ac:chgData name="斉藤 徹" userId="33296064-e4da-4a39-8a9b-7979342510de" providerId="ADAL" clId="{8AF105A0-2EB2-477D-A1AA-1B762F78F4A7}" dt="2021-10-01T03:01:04.799" v="6517" actId="20577"/>
          <ac:spMkLst>
            <pc:docMk/>
            <pc:sldMk cId="1787609081" sldId="268"/>
            <ac:spMk id="7" creationId="{E87F9B11-A996-46C8-BBDA-5CD576D10BB3}"/>
          </ac:spMkLst>
        </pc:spChg>
        <pc:picChg chg="add mod">
          <ac:chgData name="斉藤 徹" userId="33296064-e4da-4a39-8a9b-7979342510de" providerId="ADAL" clId="{8AF105A0-2EB2-477D-A1AA-1B762F78F4A7}" dt="2021-10-01T02:59:38.044" v="6499" actId="1076"/>
          <ac:picMkLst>
            <pc:docMk/>
            <pc:sldMk cId="1787609081" sldId="268"/>
            <ac:picMk id="5" creationId="{D69325D9-A6DE-4B86-98B2-4876D4DFA2FE}"/>
          </ac:picMkLst>
        </pc:picChg>
      </pc:sldChg>
      <pc:sldChg chg="addSp delSp modSp new mod">
        <pc:chgData name="斉藤 徹" userId="33296064-e4da-4a39-8a9b-7979342510de" providerId="ADAL" clId="{8AF105A0-2EB2-477D-A1AA-1B762F78F4A7}" dt="2021-10-01T03:11:07.951" v="6865" actId="208"/>
        <pc:sldMkLst>
          <pc:docMk/>
          <pc:sldMk cId="3155619710" sldId="269"/>
        </pc:sldMkLst>
        <pc:spChg chg="mod">
          <ac:chgData name="斉藤 徹" userId="33296064-e4da-4a39-8a9b-7979342510de" providerId="ADAL" clId="{8AF105A0-2EB2-477D-A1AA-1B762F78F4A7}" dt="2021-10-01T03:02:02.103" v="6545" actId="20577"/>
          <ac:spMkLst>
            <pc:docMk/>
            <pc:sldMk cId="3155619710" sldId="269"/>
            <ac:spMk id="2" creationId="{5B93A561-6B1A-4BAA-A62F-9CCF6756C8B4}"/>
          </ac:spMkLst>
        </pc:spChg>
        <pc:spChg chg="del">
          <ac:chgData name="斉藤 徹" userId="33296064-e4da-4a39-8a9b-7979342510de" providerId="ADAL" clId="{8AF105A0-2EB2-477D-A1AA-1B762F78F4A7}" dt="2021-10-01T03:02:44.470" v="6549"/>
          <ac:spMkLst>
            <pc:docMk/>
            <pc:sldMk cId="3155619710" sldId="269"/>
            <ac:spMk id="3" creationId="{7844A717-A1D9-4A1E-ABB9-D06D61C915FB}"/>
          </ac:spMkLst>
        </pc:spChg>
        <pc:spChg chg="add del mod">
          <ac:chgData name="斉藤 徹" userId="33296064-e4da-4a39-8a9b-7979342510de" providerId="ADAL" clId="{8AF105A0-2EB2-477D-A1AA-1B762F78F4A7}" dt="2021-10-01T03:02:51.787" v="6553"/>
          <ac:spMkLst>
            <pc:docMk/>
            <pc:sldMk cId="3155619710" sldId="269"/>
            <ac:spMk id="7" creationId="{6FC981AF-94DD-4EDA-A30A-542B6A02170D}"/>
          </ac:spMkLst>
        </pc:spChg>
        <pc:spChg chg="add del mod">
          <ac:chgData name="斉藤 徹" userId="33296064-e4da-4a39-8a9b-7979342510de" providerId="ADAL" clId="{8AF105A0-2EB2-477D-A1AA-1B762F78F4A7}" dt="2021-10-01T03:09:48.708" v="6839" actId="1076"/>
          <ac:spMkLst>
            <pc:docMk/>
            <pc:sldMk cId="3155619710" sldId="269"/>
            <ac:spMk id="10" creationId="{CFE30074-4E3F-43BE-A857-A46C85FC5410}"/>
          </ac:spMkLst>
        </pc:spChg>
        <pc:spChg chg="add del mod">
          <ac:chgData name="斉藤 徹" userId="33296064-e4da-4a39-8a9b-7979342510de" providerId="ADAL" clId="{8AF105A0-2EB2-477D-A1AA-1B762F78F4A7}" dt="2021-10-01T03:09:48.708" v="6839" actId="1076"/>
          <ac:spMkLst>
            <pc:docMk/>
            <pc:sldMk cId="3155619710" sldId="269"/>
            <ac:spMk id="11" creationId="{054773A6-B1BB-4803-B28A-8D34AC5A0090}"/>
          </ac:spMkLst>
        </pc:spChg>
        <pc:spChg chg="add del mod">
          <ac:chgData name="斉藤 徹" userId="33296064-e4da-4a39-8a9b-7979342510de" providerId="ADAL" clId="{8AF105A0-2EB2-477D-A1AA-1B762F78F4A7}" dt="2021-10-01T03:10:42.305" v="6860" actId="207"/>
          <ac:spMkLst>
            <pc:docMk/>
            <pc:sldMk cId="3155619710" sldId="269"/>
            <ac:spMk id="17" creationId="{39BC6016-6F2E-4743-9250-6B80D25C73DB}"/>
          </ac:spMkLst>
        </pc:spChg>
        <pc:spChg chg="add del mod">
          <ac:chgData name="斉藤 徹" userId="33296064-e4da-4a39-8a9b-7979342510de" providerId="ADAL" clId="{8AF105A0-2EB2-477D-A1AA-1B762F78F4A7}" dt="2021-10-01T03:10:45.477" v="6861" actId="207"/>
          <ac:spMkLst>
            <pc:docMk/>
            <pc:sldMk cId="3155619710" sldId="269"/>
            <ac:spMk id="18" creationId="{6253592B-4DFA-414F-B8B2-0EFD35F7E31F}"/>
          </ac:spMkLst>
        </pc:spChg>
        <pc:spChg chg="add del mod">
          <ac:chgData name="斉藤 徹" userId="33296064-e4da-4a39-8a9b-7979342510de" providerId="ADAL" clId="{8AF105A0-2EB2-477D-A1AA-1B762F78F4A7}" dt="2021-10-01T03:10:48.518" v="6862" actId="207"/>
          <ac:spMkLst>
            <pc:docMk/>
            <pc:sldMk cId="3155619710" sldId="269"/>
            <ac:spMk id="19" creationId="{4FB3BA45-7F21-4097-AA20-5D8AB1DA68E9}"/>
          </ac:spMkLst>
        </pc:spChg>
        <pc:spChg chg="add del mod">
          <ac:chgData name="斉藤 徹" userId="33296064-e4da-4a39-8a9b-7979342510de" providerId="ADAL" clId="{8AF105A0-2EB2-477D-A1AA-1B762F78F4A7}" dt="2021-10-01T03:10:18.231" v="6858" actId="20577"/>
          <ac:spMkLst>
            <pc:docMk/>
            <pc:sldMk cId="3155619710" sldId="269"/>
            <ac:spMk id="20" creationId="{363E2925-677A-4F5D-A33B-849C38A59D1C}"/>
          </ac:spMkLst>
        </pc:spChg>
        <pc:spChg chg="add del mod">
          <ac:chgData name="斉藤 徹" userId="33296064-e4da-4a39-8a9b-7979342510de" providerId="ADAL" clId="{8AF105A0-2EB2-477D-A1AA-1B762F78F4A7}" dt="2021-10-01T03:11:00.406" v="6864" actId="208"/>
          <ac:spMkLst>
            <pc:docMk/>
            <pc:sldMk cId="3155619710" sldId="269"/>
            <ac:spMk id="21" creationId="{13A08787-F0C9-4695-9FDC-AFF08CB5C600}"/>
          </ac:spMkLst>
        </pc:spChg>
        <pc:spChg chg="add del mod">
          <ac:chgData name="斉藤 徹" userId="33296064-e4da-4a39-8a9b-7979342510de" providerId="ADAL" clId="{8AF105A0-2EB2-477D-A1AA-1B762F78F4A7}" dt="2021-10-01T03:09:44.142" v="6838" actId="21"/>
          <ac:spMkLst>
            <pc:docMk/>
            <pc:sldMk cId="3155619710" sldId="269"/>
            <ac:spMk id="23" creationId="{91AB79D9-2EC7-4CAF-B3C9-6415A82ABBA8}"/>
          </ac:spMkLst>
        </pc:spChg>
        <pc:picChg chg="add del mod">
          <ac:chgData name="斉藤 徹" userId="33296064-e4da-4a39-8a9b-7979342510de" providerId="ADAL" clId="{8AF105A0-2EB2-477D-A1AA-1B762F78F4A7}" dt="2021-10-01T03:02:46.211" v="6552" actId="21"/>
          <ac:picMkLst>
            <pc:docMk/>
            <pc:sldMk cId="3155619710" sldId="269"/>
            <ac:picMk id="5" creationId="{61671685-13D6-4982-9313-79E9B6BDC39E}"/>
          </ac:picMkLst>
        </pc:picChg>
        <pc:picChg chg="add del mod">
          <ac:chgData name="斉藤 徹" userId="33296064-e4da-4a39-8a9b-7979342510de" providerId="ADAL" clId="{8AF105A0-2EB2-477D-A1AA-1B762F78F4A7}" dt="2021-10-01T03:09:48.708" v="6839" actId="1076"/>
          <ac:picMkLst>
            <pc:docMk/>
            <pc:sldMk cId="3155619710" sldId="269"/>
            <ac:picMk id="9" creationId="{5818BEBA-8C90-4578-867D-1BAF2DA17B1C}"/>
          </ac:picMkLst>
        </pc:picChg>
        <pc:cxnChg chg="add del mod">
          <ac:chgData name="斉藤 徹" userId="33296064-e4da-4a39-8a9b-7979342510de" providerId="ADAL" clId="{8AF105A0-2EB2-477D-A1AA-1B762F78F4A7}" dt="2021-10-01T03:11:07.951" v="6865" actId="208"/>
          <ac:cxnSpMkLst>
            <pc:docMk/>
            <pc:sldMk cId="3155619710" sldId="269"/>
            <ac:cxnSpMk id="13" creationId="{97AFC64A-F145-4D9A-B931-5AC3770E81B0}"/>
          </ac:cxnSpMkLst>
        </pc:cxnChg>
        <pc:cxnChg chg="add del mod">
          <ac:chgData name="斉藤 徹" userId="33296064-e4da-4a39-8a9b-7979342510de" providerId="ADAL" clId="{8AF105A0-2EB2-477D-A1AA-1B762F78F4A7}" dt="2021-10-01T03:10:32.145" v="6859" actId="208"/>
          <ac:cxnSpMkLst>
            <pc:docMk/>
            <pc:sldMk cId="3155619710" sldId="269"/>
            <ac:cxnSpMk id="15" creationId="{BF3BFBEF-2D13-4F6B-B775-CEE864A8B049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3:33:45.882" v="7256" actId="14100"/>
        <pc:sldMkLst>
          <pc:docMk/>
          <pc:sldMk cId="1877036818" sldId="270"/>
        </pc:sldMkLst>
        <pc:spChg chg="mod">
          <ac:chgData name="斉藤 徹" userId="33296064-e4da-4a39-8a9b-7979342510de" providerId="ADAL" clId="{8AF105A0-2EB2-477D-A1AA-1B762F78F4A7}" dt="2021-10-01T03:22:49.836" v="6903" actId="20577"/>
          <ac:spMkLst>
            <pc:docMk/>
            <pc:sldMk cId="1877036818" sldId="270"/>
            <ac:spMk id="2" creationId="{D20749B3-FC34-42C6-9300-D3026E54A103}"/>
          </ac:spMkLst>
        </pc:spChg>
        <pc:spChg chg="del">
          <ac:chgData name="斉藤 徹" userId="33296064-e4da-4a39-8a9b-7979342510de" providerId="ADAL" clId="{8AF105A0-2EB2-477D-A1AA-1B762F78F4A7}" dt="2021-10-01T03:22:32.605" v="6867"/>
          <ac:spMkLst>
            <pc:docMk/>
            <pc:sldMk cId="1877036818" sldId="270"/>
            <ac:spMk id="3" creationId="{C6DDC596-B434-4C4C-8CF3-3C7569765E6F}"/>
          </ac:spMkLst>
        </pc:spChg>
        <pc:spChg chg="add mod">
          <ac:chgData name="斉藤 徹" userId="33296064-e4da-4a39-8a9b-7979342510de" providerId="ADAL" clId="{8AF105A0-2EB2-477D-A1AA-1B762F78F4A7}" dt="2021-10-01T03:24:01.298" v="6914" actId="14100"/>
          <ac:spMkLst>
            <pc:docMk/>
            <pc:sldMk cId="1877036818" sldId="270"/>
            <ac:spMk id="8" creationId="{43E6150D-E397-4024-BDC1-4B5A6FF9482E}"/>
          </ac:spMkLst>
        </pc:spChg>
        <pc:spChg chg="add mod">
          <ac:chgData name="斉藤 徹" userId="33296064-e4da-4a39-8a9b-7979342510de" providerId="ADAL" clId="{8AF105A0-2EB2-477D-A1AA-1B762F78F4A7}" dt="2021-10-01T03:33:45.882" v="7256" actId="14100"/>
          <ac:spMkLst>
            <pc:docMk/>
            <pc:sldMk cId="1877036818" sldId="270"/>
            <ac:spMk id="12" creationId="{87FCD5B5-FC8C-4E69-BBF5-9EA4899FDAAB}"/>
          </ac:spMkLst>
        </pc:spChg>
        <pc:picChg chg="add mod">
          <ac:chgData name="斉藤 徹" userId="33296064-e4da-4a39-8a9b-7979342510de" providerId="ADAL" clId="{8AF105A0-2EB2-477D-A1AA-1B762F78F4A7}" dt="2021-10-01T03:23:41.097" v="6911" actId="14100"/>
          <ac:picMkLst>
            <pc:docMk/>
            <pc:sldMk cId="1877036818" sldId="270"/>
            <ac:picMk id="5" creationId="{B1A09A39-EC1A-4391-9F21-48FFC7DA07C2}"/>
          </ac:picMkLst>
        </pc:picChg>
        <pc:picChg chg="add mod">
          <ac:chgData name="斉藤 徹" userId="33296064-e4da-4a39-8a9b-7979342510de" providerId="ADAL" clId="{8AF105A0-2EB2-477D-A1AA-1B762F78F4A7}" dt="2021-10-01T03:23:37.243" v="6910" actId="1076"/>
          <ac:picMkLst>
            <pc:docMk/>
            <pc:sldMk cId="1877036818" sldId="270"/>
            <ac:picMk id="7" creationId="{A9BB5470-F38E-4437-A786-FAC301EB8C7E}"/>
          </ac:picMkLst>
        </pc:picChg>
        <pc:cxnChg chg="add mod">
          <ac:chgData name="斉藤 徹" userId="33296064-e4da-4a39-8a9b-7979342510de" providerId="ADAL" clId="{8AF105A0-2EB2-477D-A1AA-1B762F78F4A7}" dt="2021-10-01T03:24:26.236" v="6917" actId="14100"/>
          <ac:cxnSpMkLst>
            <pc:docMk/>
            <pc:sldMk cId="1877036818" sldId="270"/>
            <ac:cxnSpMk id="9" creationId="{68EDBBB3-4BDF-46EF-A607-F6CD8D3AF614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5:46:42.647" v="7561" actId="1076"/>
        <pc:sldMkLst>
          <pc:docMk/>
          <pc:sldMk cId="73137160" sldId="271"/>
        </pc:sldMkLst>
        <pc:spChg chg="add mod">
          <ac:chgData name="斉藤 徹" userId="33296064-e4da-4a39-8a9b-7979342510de" providerId="ADAL" clId="{8AF105A0-2EB2-477D-A1AA-1B762F78F4A7}" dt="2021-10-01T03:25:42.957" v="6933" actId="14100"/>
          <ac:spMkLst>
            <pc:docMk/>
            <pc:sldMk cId="73137160" sldId="271"/>
            <ac:spMk id="5" creationId="{85813771-EB8A-4284-B8A9-ED3A13461D64}"/>
          </ac:spMkLst>
        </pc:spChg>
        <pc:spChg chg="add mod">
          <ac:chgData name="斉藤 徹" userId="33296064-e4da-4a39-8a9b-7979342510de" providerId="ADAL" clId="{8AF105A0-2EB2-477D-A1AA-1B762F78F4A7}" dt="2021-10-01T03:25:51.287" v="6936" actId="14100"/>
          <ac:spMkLst>
            <pc:docMk/>
            <pc:sldMk cId="73137160" sldId="271"/>
            <ac:spMk id="6" creationId="{6BC40218-0BE8-4C7D-93B1-C1C9F7E57585}"/>
          </ac:spMkLst>
        </pc:spChg>
        <pc:spChg chg="add mod">
          <ac:chgData name="斉藤 徹" userId="33296064-e4da-4a39-8a9b-7979342510de" providerId="ADAL" clId="{8AF105A0-2EB2-477D-A1AA-1B762F78F4A7}" dt="2021-10-01T03:25:56.752" v="6938" actId="1076"/>
          <ac:spMkLst>
            <pc:docMk/>
            <pc:sldMk cId="73137160" sldId="271"/>
            <ac:spMk id="7" creationId="{41A1A0DB-FF55-47AD-AE10-CE4589792976}"/>
          </ac:spMkLst>
        </pc:spChg>
        <pc:spChg chg="add del mod">
          <ac:chgData name="斉藤 徹" userId="33296064-e4da-4a39-8a9b-7979342510de" providerId="ADAL" clId="{8AF105A0-2EB2-477D-A1AA-1B762F78F4A7}" dt="2021-10-01T03:26:05.335" v="6940" actId="21"/>
          <ac:spMkLst>
            <pc:docMk/>
            <pc:sldMk cId="73137160" sldId="271"/>
            <ac:spMk id="8" creationId="{923A65D0-B898-4EE5-9969-221F96D0F67D}"/>
          </ac:spMkLst>
        </pc:spChg>
        <pc:spChg chg="add mod">
          <ac:chgData name="斉藤 徹" userId="33296064-e4da-4a39-8a9b-7979342510de" providerId="ADAL" clId="{8AF105A0-2EB2-477D-A1AA-1B762F78F4A7}" dt="2021-10-01T03:27:20.100" v="6968" actId="207"/>
          <ac:spMkLst>
            <pc:docMk/>
            <pc:sldMk cId="73137160" sldId="271"/>
            <ac:spMk id="9" creationId="{D255E3CC-7A98-4A83-811B-A7FB43C0E99F}"/>
          </ac:spMkLst>
        </pc:spChg>
        <pc:spChg chg="add mod">
          <ac:chgData name="斉藤 徹" userId="33296064-e4da-4a39-8a9b-7979342510de" providerId="ADAL" clId="{8AF105A0-2EB2-477D-A1AA-1B762F78F4A7}" dt="2021-10-01T03:28:52.359" v="6988" actId="14100"/>
          <ac:spMkLst>
            <pc:docMk/>
            <pc:sldMk cId="73137160" sldId="271"/>
            <ac:spMk id="21" creationId="{C2333510-21BF-4BA9-914A-DEE1D4FF2956}"/>
          </ac:spMkLst>
        </pc:spChg>
        <pc:spChg chg="add mod">
          <ac:chgData name="斉藤 徹" userId="33296064-e4da-4a39-8a9b-7979342510de" providerId="ADAL" clId="{8AF105A0-2EB2-477D-A1AA-1B762F78F4A7}" dt="2021-10-01T05:46:42.647" v="7561" actId="1076"/>
          <ac:spMkLst>
            <pc:docMk/>
            <pc:sldMk cId="73137160" sldId="271"/>
            <ac:spMk id="22" creationId="{12584CF0-719E-41D5-8DC6-E8F375281BA7}"/>
          </ac:spMkLst>
        </pc:spChg>
        <pc:spChg chg="add mod">
          <ac:chgData name="斉藤 徹" userId="33296064-e4da-4a39-8a9b-7979342510de" providerId="ADAL" clId="{8AF105A0-2EB2-477D-A1AA-1B762F78F4A7}" dt="2021-10-01T03:31:04.138" v="7148" actId="14100"/>
          <ac:spMkLst>
            <pc:docMk/>
            <pc:sldMk cId="73137160" sldId="271"/>
            <ac:spMk id="23" creationId="{B6D31E23-ADF9-42B2-B2A3-4430A6FD76C5}"/>
          </ac:spMkLst>
        </pc:spChg>
        <pc:picChg chg="add mod">
          <ac:chgData name="斉藤 徹" userId="33296064-e4da-4a39-8a9b-7979342510de" providerId="ADAL" clId="{8AF105A0-2EB2-477D-A1AA-1B762F78F4A7}" dt="2021-10-01T03:28:41.401" v="6986" actId="1076"/>
          <ac:picMkLst>
            <pc:docMk/>
            <pc:sldMk cId="73137160" sldId="271"/>
            <ac:picMk id="4" creationId="{CA78B03F-22A6-4071-A1AB-BEC048936F58}"/>
          </ac:picMkLst>
        </pc:picChg>
        <pc:cxnChg chg="add mod">
          <ac:chgData name="斉藤 徹" userId="33296064-e4da-4a39-8a9b-7979342510de" providerId="ADAL" clId="{8AF105A0-2EB2-477D-A1AA-1B762F78F4A7}" dt="2021-10-01T03:27:50.973" v="6971" actId="14100"/>
          <ac:cxnSpMkLst>
            <pc:docMk/>
            <pc:sldMk cId="73137160" sldId="271"/>
            <ac:cxnSpMk id="10" creationId="{C08DB785-DDA7-4CEE-B214-CBB1ACB6FC90}"/>
          </ac:cxnSpMkLst>
        </pc:cxnChg>
        <pc:cxnChg chg="add mod">
          <ac:chgData name="斉藤 徹" userId="33296064-e4da-4a39-8a9b-7979342510de" providerId="ADAL" clId="{8AF105A0-2EB2-477D-A1AA-1B762F78F4A7}" dt="2021-10-01T03:28:00.590" v="6975" actId="14100"/>
          <ac:cxnSpMkLst>
            <pc:docMk/>
            <pc:sldMk cId="73137160" sldId="271"/>
            <ac:cxnSpMk id="12" creationId="{BE6145FD-3DF4-4E5C-913D-1D0978F83680}"/>
          </ac:cxnSpMkLst>
        </pc:cxnChg>
        <pc:cxnChg chg="add mod">
          <ac:chgData name="斉藤 徹" userId="33296064-e4da-4a39-8a9b-7979342510de" providerId="ADAL" clId="{8AF105A0-2EB2-477D-A1AA-1B762F78F4A7}" dt="2021-10-01T03:28:12.017" v="6979" actId="14100"/>
          <ac:cxnSpMkLst>
            <pc:docMk/>
            <pc:sldMk cId="73137160" sldId="271"/>
            <ac:cxnSpMk id="15" creationId="{7C95619F-A255-4CB6-9E52-3EAC2D5DE785}"/>
          </ac:cxnSpMkLst>
        </pc:cxnChg>
        <pc:cxnChg chg="add mod">
          <ac:chgData name="斉藤 徹" userId="33296064-e4da-4a39-8a9b-7979342510de" providerId="ADAL" clId="{8AF105A0-2EB2-477D-A1AA-1B762F78F4A7}" dt="2021-10-01T03:28:35.251" v="6983" actId="14100"/>
          <ac:cxnSpMkLst>
            <pc:docMk/>
            <pc:sldMk cId="73137160" sldId="271"/>
            <ac:cxnSpMk id="18" creationId="{229C3C29-CA5B-4EF7-98AF-E0B499C8D756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4:14:25.058" v="7496" actId="208"/>
        <pc:sldMkLst>
          <pc:docMk/>
          <pc:sldMk cId="1716326221" sldId="272"/>
        </pc:sldMkLst>
        <pc:spChg chg="del">
          <ac:chgData name="斉藤 徹" userId="33296064-e4da-4a39-8a9b-7979342510de" providerId="ADAL" clId="{8AF105A0-2EB2-477D-A1AA-1B762F78F4A7}" dt="2021-10-01T04:02:55.300" v="7268"/>
          <ac:spMkLst>
            <pc:docMk/>
            <pc:sldMk cId="1716326221" sldId="272"/>
            <ac:spMk id="3" creationId="{E99F6D9B-3DD3-4039-9609-EBF12BB9D62E}"/>
          </ac:spMkLst>
        </pc:spChg>
        <pc:spChg chg="add mod">
          <ac:chgData name="斉藤 徹" userId="33296064-e4da-4a39-8a9b-7979342510de" providerId="ADAL" clId="{8AF105A0-2EB2-477D-A1AA-1B762F78F4A7}" dt="2021-10-01T04:06:18.569" v="7396" actId="1076"/>
          <ac:spMkLst>
            <pc:docMk/>
            <pc:sldMk cId="1716326221" sldId="272"/>
            <ac:spMk id="6" creationId="{CED4E7A1-5FBD-4E27-8B27-A601BFB45EEE}"/>
          </ac:spMkLst>
        </pc:spChg>
        <pc:spChg chg="add mod">
          <ac:chgData name="斉藤 徹" userId="33296064-e4da-4a39-8a9b-7979342510de" providerId="ADAL" clId="{8AF105A0-2EB2-477D-A1AA-1B762F78F4A7}" dt="2021-10-01T04:14:11.699" v="7494" actId="207"/>
          <ac:spMkLst>
            <pc:docMk/>
            <pc:sldMk cId="1716326221" sldId="272"/>
            <ac:spMk id="7" creationId="{3B87F54B-CF3C-4BDA-A2C3-D37771777A73}"/>
          </ac:spMkLst>
        </pc:spChg>
        <pc:spChg chg="add mod">
          <ac:chgData name="斉藤 徹" userId="33296064-e4da-4a39-8a9b-7979342510de" providerId="ADAL" clId="{8AF105A0-2EB2-477D-A1AA-1B762F78F4A7}" dt="2021-10-01T04:14:25.058" v="7496" actId="208"/>
          <ac:spMkLst>
            <pc:docMk/>
            <pc:sldMk cId="1716326221" sldId="272"/>
            <ac:spMk id="8" creationId="{E01A1C14-FF52-421D-8C7C-3775B2D7EE3E}"/>
          </ac:spMkLst>
        </pc:spChg>
        <pc:spChg chg="add mod">
          <ac:chgData name="斉藤 徹" userId="33296064-e4da-4a39-8a9b-7979342510de" providerId="ADAL" clId="{8AF105A0-2EB2-477D-A1AA-1B762F78F4A7}" dt="2021-10-01T04:09:58.493" v="7459" actId="1076"/>
          <ac:spMkLst>
            <pc:docMk/>
            <pc:sldMk cId="1716326221" sldId="272"/>
            <ac:spMk id="11" creationId="{0226F341-146B-4733-A55C-9DAEF09D4E31}"/>
          </ac:spMkLst>
        </pc:spChg>
        <pc:spChg chg="add mod">
          <ac:chgData name="斉藤 徹" userId="33296064-e4da-4a39-8a9b-7979342510de" providerId="ADAL" clId="{8AF105A0-2EB2-477D-A1AA-1B762F78F4A7}" dt="2021-10-01T04:11:34.837" v="7470" actId="14100"/>
          <ac:spMkLst>
            <pc:docMk/>
            <pc:sldMk cId="1716326221" sldId="272"/>
            <ac:spMk id="12" creationId="{143F6197-2A89-4116-BBDB-C840979AA5A4}"/>
          </ac:spMkLst>
        </pc:spChg>
        <pc:spChg chg="add mod">
          <ac:chgData name="斉藤 徹" userId="33296064-e4da-4a39-8a9b-7979342510de" providerId="ADAL" clId="{8AF105A0-2EB2-477D-A1AA-1B762F78F4A7}" dt="2021-10-01T04:13:04.864" v="7483" actId="208"/>
          <ac:spMkLst>
            <pc:docMk/>
            <pc:sldMk cId="1716326221" sldId="272"/>
            <ac:spMk id="15" creationId="{8D547458-8304-4B75-B9BC-9709405CE387}"/>
          </ac:spMkLst>
        </pc:spChg>
        <pc:spChg chg="add mod">
          <ac:chgData name="斉藤 徹" userId="33296064-e4da-4a39-8a9b-7979342510de" providerId="ADAL" clId="{8AF105A0-2EB2-477D-A1AA-1B762F78F4A7}" dt="2021-10-01T04:13:33.804" v="7487" actId="208"/>
          <ac:spMkLst>
            <pc:docMk/>
            <pc:sldMk cId="1716326221" sldId="272"/>
            <ac:spMk id="18" creationId="{C4A40705-4042-4479-8C19-E7B3FC4F9562}"/>
          </ac:spMkLst>
        </pc:spChg>
        <pc:picChg chg="add mod">
          <ac:chgData name="斉藤 徹" userId="33296064-e4da-4a39-8a9b-7979342510de" providerId="ADAL" clId="{8AF105A0-2EB2-477D-A1AA-1B762F78F4A7}" dt="2021-10-01T04:11:23.930" v="7466" actId="1076"/>
          <ac:picMkLst>
            <pc:docMk/>
            <pc:sldMk cId="1716326221" sldId="272"/>
            <ac:picMk id="5" creationId="{5CB3711F-9F6F-465B-ADFC-E1C1317D7EB1}"/>
          </ac:picMkLst>
        </pc:picChg>
        <pc:picChg chg="add mod">
          <ac:chgData name="斉藤 徹" userId="33296064-e4da-4a39-8a9b-7979342510de" providerId="ADAL" clId="{8AF105A0-2EB2-477D-A1AA-1B762F78F4A7}" dt="2021-10-01T04:10:49.138" v="7463" actId="14100"/>
          <ac:picMkLst>
            <pc:docMk/>
            <pc:sldMk cId="1716326221" sldId="272"/>
            <ac:picMk id="10" creationId="{11F98AFA-D9EE-48DA-819E-7FF4AB63BBF9}"/>
          </ac:picMkLst>
        </pc:picChg>
        <pc:cxnChg chg="add mod">
          <ac:chgData name="斉藤 徹" userId="33296064-e4da-4a39-8a9b-7979342510de" providerId="ADAL" clId="{8AF105A0-2EB2-477D-A1AA-1B762F78F4A7}" dt="2021-10-01T04:12:04.857" v="7473" actId="208"/>
          <ac:cxnSpMkLst>
            <pc:docMk/>
            <pc:sldMk cId="1716326221" sldId="272"/>
            <ac:cxnSpMk id="14" creationId="{EABFC211-C6FF-42E1-A9B1-17BDB6353B79}"/>
          </ac:cxnSpMkLst>
        </pc:cxnChg>
        <pc:cxnChg chg="add mod">
          <ac:chgData name="斉藤 徹" userId="33296064-e4da-4a39-8a9b-7979342510de" providerId="ADAL" clId="{8AF105A0-2EB2-477D-A1AA-1B762F78F4A7}" dt="2021-10-01T04:12:59.738" v="7482" actId="208"/>
          <ac:cxnSpMkLst>
            <pc:docMk/>
            <pc:sldMk cId="1716326221" sldId="272"/>
            <ac:cxnSpMk id="16" creationId="{5B8FF6F5-1070-45F0-8CAD-699524AF0CB4}"/>
          </ac:cxnSpMkLst>
        </pc:cxnChg>
        <pc:cxnChg chg="add mod">
          <ac:chgData name="斉藤 徹" userId="33296064-e4da-4a39-8a9b-7979342510de" providerId="ADAL" clId="{8AF105A0-2EB2-477D-A1AA-1B762F78F4A7}" dt="2021-10-01T04:13:55.114" v="7492" actId="208"/>
          <ac:cxnSpMkLst>
            <pc:docMk/>
            <pc:sldMk cId="1716326221" sldId="272"/>
            <ac:cxnSpMk id="19" creationId="{18B2CE7C-EBF4-44B1-A442-B7400CBED0DB}"/>
          </ac:cxnSpMkLst>
        </pc:cxnChg>
      </pc:sldChg>
      <pc:sldChg chg="addSp modSp new mod ord">
        <pc:chgData name="斉藤 徹" userId="33296064-e4da-4a39-8a9b-7979342510de" providerId="ADAL" clId="{8AF105A0-2EB2-477D-A1AA-1B762F78F4A7}" dt="2021-10-01T06:44:49.420" v="8695" actId="20577"/>
        <pc:sldMkLst>
          <pc:docMk/>
          <pc:sldMk cId="775380575" sldId="273"/>
        </pc:sldMkLst>
        <pc:spChg chg="add mod">
          <ac:chgData name="斉藤 徹" userId="33296064-e4da-4a39-8a9b-7979342510de" providerId="ADAL" clId="{8AF105A0-2EB2-477D-A1AA-1B762F78F4A7}" dt="2021-10-01T05:45:40.286" v="7550" actId="1076"/>
          <ac:spMkLst>
            <pc:docMk/>
            <pc:sldMk cId="775380575" sldId="273"/>
            <ac:spMk id="6" creationId="{34D59ECF-2B24-4C1D-AA7E-6555EF3AE84B}"/>
          </ac:spMkLst>
        </pc:spChg>
        <pc:spChg chg="add mod">
          <ac:chgData name="斉藤 徹" userId="33296064-e4da-4a39-8a9b-7979342510de" providerId="ADAL" clId="{8AF105A0-2EB2-477D-A1AA-1B762F78F4A7}" dt="2021-10-01T06:09:29.337" v="8203" actId="14100"/>
          <ac:spMkLst>
            <pc:docMk/>
            <pc:sldMk cId="775380575" sldId="273"/>
            <ac:spMk id="13" creationId="{DDEE10FE-F217-4AC6-98FB-4B13C40E836A}"/>
          </ac:spMkLst>
        </pc:spChg>
        <pc:spChg chg="add mod">
          <ac:chgData name="斉藤 徹" userId="33296064-e4da-4a39-8a9b-7979342510de" providerId="ADAL" clId="{8AF105A0-2EB2-477D-A1AA-1B762F78F4A7}" dt="2021-10-01T06:44:49.420" v="8695" actId="20577"/>
          <ac:spMkLst>
            <pc:docMk/>
            <pc:sldMk cId="775380575" sldId="273"/>
            <ac:spMk id="14" creationId="{B201B1E3-A99D-41B1-964F-F68CFC090FDF}"/>
          </ac:spMkLst>
        </pc:spChg>
        <pc:picChg chg="add mod">
          <ac:chgData name="斉藤 徹" userId="33296064-e4da-4a39-8a9b-7979342510de" providerId="ADAL" clId="{8AF105A0-2EB2-477D-A1AA-1B762F78F4A7}" dt="2021-10-01T05:45:23.300" v="7546" actId="1076"/>
          <ac:picMkLst>
            <pc:docMk/>
            <pc:sldMk cId="775380575" sldId="273"/>
            <ac:picMk id="5" creationId="{09C85AF1-7574-43EB-84F1-B1CD15EF803A}"/>
          </ac:picMkLst>
        </pc:picChg>
        <pc:cxnChg chg="add mod">
          <ac:chgData name="斉藤 徹" userId="33296064-e4da-4a39-8a9b-7979342510de" providerId="ADAL" clId="{8AF105A0-2EB2-477D-A1AA-1B762F78F4A7}" dt="2021-10-01T05:45:48.799" v="7552" actId="14100"/>
          <ac:cxnSpMkLst>
            <pc:docMk/>
            <pc:sldMk cId="775380575" sldId="273"/>
            <ac:cxnSpMk id="7" creationId="{35088C69-5057-40EF-829A-FA15FD70DCDB}"/>
          </ac:cxnSpMkLst>
        </pc:cxnChg>
        <pc:cxnChg chg="add mod">
          <ac:chgData name="斉藤 徹" userId="33296064-e4da-4a39-8a9b-7979342510de" providerId="ADAL" clId="{8AF105A0-2EB2-477D-A1AA-1B762F78F4A7}" dt="2021-10-01T05:46:07.728" v="7557" actId="1035"/>
          <ac:cxnSpMkLst>
            <pc:docMk/>
            <pc:sldMk cId="775380575" sldId="273"/>
            <ac:cxnSpMk id="10" creationId="{9D7C3BC9-C4F4-4457-B81A-FD3C560B767A}"/>
          </ac:cxnSpMkLst>
        </pc:cxnChg>
        <pc:cxnChg chg="add mod">
          <ac:chgData name="斉藤 徹" userId="33296064-e4da-4a39-8a9b-7979342510de" providerId="ADAL" clId="{8AF105A0-2EB2-477D-A1AA-1B762F78F4A7}" dt="2021-10-01T05:46:21.966" v="7560" actId="14100"/>
          <ac:cxnSpMkLst>
            <pc:docMk/>
            <pc:sldMk cId="775380575" sldId="273"/>
            <ac:cxnSpMk id="11" creationId="{7D799AB5-D20B-4170-A88F-CB6B7169FC4B}"/>
          </ac:cxnSpMkLst>
        </pc:cxnChg>
      </pc:sldChg>
      <pc:sldChg chg="addSp modSp new mod ord modAnim">
        <pc:chgData name="斉藤 徹" userId="33296064-e4da-4a39-8a9b-7979342510de" providerId="ADAL" clId="{8AF105A0-2EB2-477D-A1AA-1B762F78F4A7}" dt="2021-10-04T03:47:52.712" v="11304"/>
        <pc:sldMkLst>
          <pc:docMk/>
          <pc:sldMk cId="4001767486" sldId="274"/>
        </pc:sldMkLst>
        <pc:spChg chg="add mod">
          <ac:chgData name="斉藤 徹" userId="33296064-e4da-4a39-8a9b-7979342510de" providerId="ADAL" clId="{8AF105A0-2EB2-477D-A1AA-1B762F78F4A7}" dt="2021-10-01T05:56:18.022" v="7894" actId="1076"/>
          <ac:spMkLst>
            <pc:docMk/>
            <pc:sldMk cId="4001767486" sldId="274"/>
            <ac:spMk id="6" creationId="{5880AC61-7CE0-4E69-935E-91D834817FB1}"/>
          </ac:spMkLst>
        </pc:spChg>
        <pc:spChg chg="add mod">
          <ac:chgData name="斉藤 徹" userId="33296064-e4da-4a39-8a9b-7979342510de" providerId="ADAL" clId="{8AF105A0-2EB2-477D-A1AA-1B762F78F4A7}" dt="2021-10-01T05:56:34.946" v="7898" actId="1076"/>
          <ac:spMkLst>
            <pc:docMk/>
            <pc:sldMk cId="4001767486" sldId="274"/>
            <ac:spMk id="7" creationId="{E8F17AC6-9538-48CC-860A-31B230C2BED4}"/>
          </ac:spMkLst>
        </pc:spChg>
        <pc:spChg chg="add mod">
          <ac:chgData name="斉藤 徹" userId="33296064-e4da-4a39-8a9b-7979342510de" providerId="ADAL" clId="{8AF105A0-2EB2-477D-A1AA-1B762F78F4A7}" dt="2021-10-01T06:43:24.476" v="8633" actId="14100"/>
          <ac:spMkLst>
            <pc:docMk/>
            <pc:sldMk cId="4001767486" sldId="274"/>
            <ac:spMk id="8" creationId="{10A68F5C-9F11-4BAB-B791-B9D4ED3A114E}"/>
          </ac:spMkLst>
        </pc:spChg>
        <pc:spChg chg="add mod">
          <ac:chgData name="斉藤 徹" userId="33296064-e4da-4a39-8a9b-7979342510de" providerId="ADAL" clId="{8AF105A0-2EB2-477D-A1AA-1B762F78F4A7}" dt="2021-10-01T06:04:55.450" v="8200" actId="207"/>
          <ac:spMkLst>
            <pc:docMk/>
            <pc:sldMk cId="4001767486" sldId="274"/>
            <ac:spMk id="15" creationId="{733C96F1-B1C8-4498-9AEC-5EA225EBF820}"/>
          </ac:spMkLst>
        </pc:spChg>
        <pc:spChg chg="add mod">
          <ac:chgData name="斉藤 徹" userId="33296064-e4da-4a39-8a9b-7979342510de" providerId="ADAL" clId="{8AF105A0-2EB2-477D-A1AA-1B762F78F4A7}" dt="2021-10-01T06:04:17.288" v="8197" actId="207"/>
          <ac:spMkLst>
            <pc:docMk/>
            <pc:sldMk cId="4001767486" sldId="274"/>
            <ac:spMk id="16" creationId="{274CA95F-2229-446B-87F9-825F769CC9D9}"/>
          </ac:spMkLst>
        </pc:spChg>
        <pc:spChg chg="add mod">
          <ac:chgData name="斉藤 徹" userId="33296064-e4da-4a39-8a9b-7979342510de" providerId="ADAL" clId="{8AF105A0-2EB2-477D-A1AA-1B762F78F4A7}" dt="2021-10-01T06:05:00.855" v="8201" actId="207"/>
          <ac:spMkLst>
            <pc:docMk/>
            <pc:sldMk cId="4001767486" sldId="274"/>
            <ac:spMk id="17" creationId="{F9817438-0227-489E-A431-8EE781A7600D}"/>
          </ac:spMkLst>
        </pc:spChg>
        <pc:spChg chg="add mod">
          <ac:chgData name="斉藤 徹" userId="33296064-e4da-4a39-8a9b-7979342510de" providerId="ADAL" clId="{8AF105A0-2EB2-477D-A1AA-1B762F78F4A7}" dt="2021-10-01T06:04:22.242" v="8198" actId="207"/>
          <ac:spMkLst>
            <pc:docMk/>
            <pc:sldMk cId="4001767486" sldId="274"/>
            <ac:spMk id="18" creationId="{ED6C2B73-C5F8-4E0A-8679-C62685283482}"/>
          </ac:spMkLst>
        </pc:spChg>
        <pc:spChg chg="add mod">
          <ac:chgData name="斉藤 徹" userId="33296064-e4da-4a39-8a9b-7979342510de" providerId="ADAL" clId="{8AF105A0-2EB2-477D-A1AA-1B762F78F4A7}" dt="2021-10-01T06:44:26.486" v="8664" actId="208"/>
          <ac:spMkLst>
            <pc:docMk/>
            <pc:sldMk cId="4001767486" sldId="274"/>
            <ac:spMk id="19" creationId="{DD751489-4F7F-4CE5-BCE0-54FFAF68B098}"/>
          </ac:spMkLst>
        </pc:spChg>
        <pc:picChg chg="add mod">
          <ac:chgData name="斉藤 徹" userId="33296064-e4da-4a39-8a9b-7979342510de" providerId="ADAL" clId="{8AF105A0-2EB2-477D-A1AA-1B762F78F4A7}" dt="2021-10-01T05:58:12.739" v="7963" actId="1076"/>
          <ac:picMkLst>
            <pc:docMk/>
            <pc:sldMk cId="4001767486" sldId="274"/>
            <ac:picMk id="5" creationId="{D687252C-F186-430D-B899-528F8FE938F2}"/>
          </ac:picMkLst>
        </pc:picChg>
        <pc:cxnChg chg="add mod">
          <ac:chgData name="斉藤 徹" userId="33296064-e4da-4a39-8a9b-7979342510de" providerId="ADAL" clId="{8AF105A0-2EB2-477D-A1AA-1B762F78F4A7}" dt="2021-10-01T05:57:59.533" v="7959" actId="14100"/>
          <ac:cxnSpMkLst>
            <pc:docMk/>
            <pc:sldMk cId="4001767486" sldId="274"/>
            <ac:cxnSpMk id="9" creationId="{28E39261-34C4-4027-AAFE-158977BEA698}"/>
          </ac:cxnSpMkLst>
        </pc:cxnChg>
        <pc:cxnChg chg="add mod">
          <ac:chgData name="斉藤 徹" userId="33296064-e4da-4a39-8a9b-7979342510de" providerId="ADAL" clId="{8AF105A0-2EB2-477D-A1AA-1B762F78F4A7}" dt="2021-10-01T06:04:40.899" v="8199" actId="208"/>
          <ac:cxnSpMkLst>
            <pc:docMk/>
            <pc:sldMk cId="4001767486" sldId="274"/>
            <ac:cxnSpMk id="11" creationId="{9EBE919E-C386-4BA2-B4EB-68E3B31ABCB3}"/>
          </ac:cxnSpMkLst>
        </pc:cxnChg>
        <pc:cxnChg chg="add mod">
          <ac:chgData name="斉藤 徹" userId="33296064-e4da-4a39-8a9b-7979342510de" providerId="ADAL" clId="{8AF105A0-2EB2-477D-A1AA-1B762F78F4A7}" dt="2021-10-01T06:04:08.333" v="8196" actId="208"/>
          <ac:cxnSpMkLst>
            <pc:docMk/>
            <pc:sldMk cId="4001767486" sldId="274"/>
            <ac:cxnSpMk id="13" creationId="{EF85A201-4561-4745-8309-6C555699BB6D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6:16:40.325" v="8305" actId="1035"/>
        <pc:sldMkLst>
          <pc:docMk/>
          <pc:sldMk cId="1573822593" sldId="275"/>
        </pc:sldMkLst>
        <pc:spChg chg="add mod">
          <ac:chgData name="斉藤 徹" userId="33296064-e4da-4a39-8a9b-7979342510de" providerId="ADAL" clId="{8AF105A0-2EB2-477D-A1AA-1B762F78F4A7}" dt="2021-10-01T06:15:09.709" v="8251" actId="1076"/>
          <ac:spMkLst>
            <pc:docMk/>
            <pc:sldMk cId="1573822593" sldId="275"/>
            <ac:spMk id="6" creationId="{A346010C-F1E5-45D2-A111-576514AA57E8}"/>
          </ac:spMkLst>
        </pc:spChg>
        <pc:spChg chg="add del mod">
          <ac:chgData name="斉藤 徹" userId="33296064-e4da-4a39-8a9b-7979342510de" providerId="ADAL" clId="{8AF105A0-2EB2-477D-A1AA-1B762F78F4A7}" dt="2021-10-01T06:15:13.027" v="8252" actId="21"/>
          <ac:spMkLst>
            <pc:docMk/>
            <pc:sldMk cId="1573822593" sldId="275"/>
            <ac:spMk id="13" creationId="{71A89D70-172D-41A1-BC65-E073C8149548}"/>
          </ac:spMkLst>
        </pc:spChg>
        <pc:spChg chg="add mod">
          <ac:chgData name="斉藤 徹" userId="33296064-e4da-4a39-8a9b-7979342510de" providerId="ADAL" clId="{8AF105A0-2EB2-477D-A1AA-1B762F78F4A7}" dt="2021-10-01T06:16:40.325" v="8305" actId="1035"/>
          <ac:spMkLst>
            <pc:docMk/>
            <pc:sldMk cId="1573822593" sldId="275"/>
            <ac:spMk id="14" creationId="{AA5826F5-D3D3-4C11-92E6-394EE83252A0}"/>
          </ac:spMkLst>
        </pc:spChg>
        <pc:picChg chg="add mod">
          <ac:chgData name="斉藤 徹" userId="33296064-e4da-4a39-8a9b-7979342510de" providerId="ADAL" clId="{8AF105A0-2EB2-477D-A1AA-1B762F78F4A7}" dt="2021-10-01T06:13:59.355" v="8238" actId="14100"/>
          <ac:picMkLst>
            <pc:docMk/>
            <pc:sldMk cId="1573822593" sldId="275"/>
            <ac:picMk id="5" creationId="{BD07953B-4082-4E3D-97BC-F02290B8B6CF}"/>
          </ac:picMkLst>
        </pc:picChg>
        <pc:cxnChg chg="add mod">
          <ac:chgData name="斉藤 徹" userId="33296064-e4da-4a39-8a9b-7979342510de" providerId="ADAL" clId="{8AF105A0-2EB2-477D-A1AA-1B762F78F4A7}" dt="2021-10-01T06:15:09.709" v="8251" actId="1076"/>
          <ac:cxnSpMkLst>
            <pc:docMk/>
            <pc:sldMk cId="1573822593" sldId="275"/>
            <ac:cxnSpMk id="7" creationId="{F5C8BC0A-0E47-488A-BE38-6C0285F6A896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6:33:30.806" v="8613" actId="14100"/>
        <pc:sldMkLst>
          <pc:docMk/>
          <pc:sldMk cId="1650095800" sldId="276"/>
        </pc:sldMkLst>
        <pc:spChg chg="mod">
          <ac:chgData name="斉藤 徹" userId="33296064-e4da-4a39-8a9b-7979342510de" providerId="ADAL" clId="{8AF105A0-2EB2-477D-A1AA-1B762F78F4A7}" dt="2021-10-01T06:26:39.931" v="8352" actId="20577"/>
          <ac:spMkLst>
            <pc:docMk/>
            <pc:sldMk cId="1650095800" sldId="276"/>
            <ac:spMk id="2" creationId="{E9852BD9-B9CC-4DF3-88B8-A1A448871B5C}"/>
          </ac:spMkLst>
        </pc:spChg>
        <pc:spChg chg="add mod">
          <ac:chgData name="斉藤 徹" userId="33296064-e4da-4a39-8a9b-7979342510de" providerId="ADAL" clId="{8AF105A0-2EB2-477D-A1AA-1B762F78F4A7}" dt="2021-10-01T06:26:57.658" v="8354" actId="14100"/>
          <ac:spMkLst>
            <pc:docMk/>
            <pc:sldMk cId="1650095800" sldId="276"/>
            <ac:spMk id="6" creationId="{56CB37DD-1071-4A59-A184-AF51421B676B}"/>
          </ac:spMkLst>
        </pc:spChg>
        <pc:spChg chg="add mod">
          <ac:chgData name="斉藤 徹" userId="33296064-e4da-4a39-8a9b-7979342510de" providerId="ADAL" clId="{8AF105A0-2EB2-477D-A1AA-1B762F78F4A7}" dt="2021-10-01T06:28:07.044" v="8425" actId="122"/>
          <ac:spMkLst>
            <pc:docMk/>
            <pc:sldMk cId="1650095800" sldId="276"/>
            <ac:spMk id="9" creationId="{7F8E0DF1-60CD-4F2D-BA2D-513473AB9DF6}"/>
          </ac:spMkLst>
        </pc:spChg>
        <pc:spChg chg="add mod">
          <ac:chgData name="斉藤 徹" userId="33296064-e4da-4a39-8a9b-7979342510de" providerId="ADAL" clId="{8AF105A0-2EB2-477D-A1AA-1B762F78F4A7}" dt="2021-10-01T06:28:32.556" v="8433" actId="1076"/>
          <ac:spMkLst>
            <pc:docMk/>
            <pc:sldMk cId="1650095800" sldId="276"/>
            <ac:spMk id="10" creationId="{EAD16B7A-C690-4223-B14B-ADD5D9A8680A}"/>
          </ac:spMkLst>
        </pc:spChg>
        <pc:spChg chg="add mod">
          <ac:chgData name="斉藤 徹" userId="33296064-e4da-4a39-8a9b-7979342510de" providerId="ADAL" clId="{8AF105A0-2EB2-477D-A1AA-1B762F78F4A7}" dt="2021-10-01T06:29:23.722" v="8450" actId="1036"/>
          <ac:spMkLst>
            <pc:docMk/>
            <pc:sldMk cId="1650095800" sldId="276"/>
            <ac:spMk id="14" creationId="{11B3B9A5-F8DC-4022-9297-C0DD9BB9BFE5}"/>
          </ac:spMkLst>
        </pc:spChg>
        <pc:spChg chg="add mod">
          <ac:chgData name="斉藤 徹" userId="33296064-e4da-4a39-8a9b-7979342510de" providerId="ADAL" clId="{8AF105A0-2EB2-477D-A1AA-1B762F78F4A7}" dt="2021-10-01T06:30:12.575" v="8474" actId="14100"/>
          <ac:spMkLst>
            <pc:docMk/>
            <pc:sldMk cId="1650095800" sldId="276"/>
            <ac:spMk id="15" creationId="{A9292A90-FE6A-47F6-856B-805E2827D266}"/>
          </ac:spMkLst>
        </pc:spChg>
        <pc:spChg chg="add mod">
          <ac:chgData name="斉藤 徹" userId="33296064-e4da-4a39-8a9b-7979342510de" providerId="ADAL" clId="{8AF105A0-2EB2-477D-A1AA-1B762F78F4A7}" dt="2021-10-01T06:31:03.812" v="8529" actId="1076"/>
          <ac:spMkLst>
            <pc:docMk/>
            <pc:sldMk cId="1650095800" sldId="276"/>
            <ac:spMk id="16" creationId="{620CEC2A-4500-4872-8E46-0D6E983C046D}"/>
          </ac:spMkLst>
        </pc:spChg>
        <pc:picChg chg="add del mod">
          <ac:chgData name="斉藤 徹" userId="33296064-e4da-4a39-8a9b-7979342510de" providerId="ADAL" clId="{8AF105A0-2EB2-477D-A1AA-1B762F78F4A7}" dt="2021-10-01T06:29:04.601" v="8440" actId="1076"/>
          <ac:picMkLst>
            <pc:docMk/>
            <pc:sldMk cId="1650095800" sldId="276"/>
            <ac:picMk id="5" creationId="{62BE34CD-6745-46B1-AC07-AD298B7356E0}"/>
          </ac:picMkLst>
        </pc:picChg>
        <pc:cxnChg chg="add mod">
          <ac:chgData name="斉藤 徹" userId="33296064-e4da-4a39-8a9b-7979342510de" providerId="ADAL" clId="{8AF105A0-2EB2-477D-A1AA-1B762F78F4A7}" dt="2021-10-01T06:26:57.658" v="8354" actId="14100"/>
          <ac:cxnSpMkLst>
            <pc:docMk/>
            <pc:sldMk cId="1650095800" sldId="276"/>
            <ac:cxnSpMk id="7" creationId="{E732B675-0820-4E97-B862-B0AFBACD16FC}"/>
          </ac:cxnSpMkLst>
        </pc:cxnChg>
        <pc:cxnChg chg="add mod">
          <ac:chgData name="斉藤 徹" userId="33296064-e4da-4a39-8a9b-7979342510de" providerId="ADAL" clId="{8AF105A0-2EB2-477D-A1AA-1B762F78F4A7}" dt="2021-10-01T06:32:38.913" v="8546" actId="14100"/>
          <ac:cxnSpMkLst>
            <pc:docMk/>
            <pc:sldMk cId="1650095800" sldId="276"/>
            <ac:cxnSpMk id="11" creationId="{E3A8168B-1DEE-49F9-9076-FFAE75D16520}"/>
          </ac:cxnSpMkLst>
        </pc:cxnChg>
        <pc:cxnChg chg="add mod">
          <ac:chgData name="斉藤 徹" userId="33296064-e4da-4a39-8a9b-7979342510de" providerId="ADAL" clId="{8AF105A0-2EB2-477D-A1AA-1B762F78F4A7}" dt="2021-10-01T06:31:26.132" v="8532" actId="14100"/>
          <ac:cxnSpMkLst>
            <pc:docMk/>
            <pc:sldMk cId="1650095800" sldId="276"/>
            <ac:cxnSpMk id="17" creationId="{7A13A485-D600-4FFA-86E7-1E74B0D0438F}"/>
          </ac:cxnSpMkLst>
        </pc:cxnChg>
        <pc:cxnChg chg="add mod">
          <ac:chgData name="斉藤 徹" userId="33296064-e4da-4a39-8a9b-7979342510de" providerId="ADAL" clId="{8AF105A0-2EB2-477D-A1AA-1B762F78F4A7}" dt="2021-10-01T06:32:21.235" v="8545" actId="1036"/>
          <ac:cxnSpMkLst>
            <pc:docMk/>
            <pc:sldMk cId="1650095800" sldId="276"/>
            <ac:cxnSpMk id="21" creationId="{38CC7A5C-0B9A-494C-84A4-726B19636835}"/>
          </ac:cxnSpMkLst>
        </pc:cxnChg>
        <pc:cxnChg chg="add mod">
          <ac:chgData name="斉藤 徹" userId="33296064-e4da-4a39-8a9b-7979342510de" providerId="ADAL" clId="{8AF105A0-2EB2-477D-A1AA-1B762F78F4A7}" dt="2021-10-01T06:33:30.806" v="8613" actId="14100"/>
          <ac:cxnSpMkLst>
            <pc:docMk/>
            <pc:sldMk cId="1650095800" sldId="276"/>
            <ac:cxnSpMk id="23" creationId="{D28A9BC6-D7A3-4E50-AD6B-E6F47C656E44}"/>
          </ac:cxnSpMkLst>
        </pc:cxnChg>
      </pc:sldChg>
      <pc:sldChg chg="addSp modSp new mod">
        <pc:chgData name="斉藤 徹" userId="33296064-e4da-4a39-8a9b-7979342510de" providerId="ADAL" clId="{8AF105A0-2EB2-477D-A1AA-1B762F78F4A7}" dt="2021-10-01T06:51:13.784" v="8765" actId="1076"/>
        <pc:sldMkLst>
          <pc:docMk/>
          <pc:sldMk cId="512010088" sldId="277"/>
        </pc:sldMkLst>
        <pc:spChg chg="add mod">
          <ac:chgData name="斉藤 徹" userId="33296064-e4da-4a39-8a9b-7979342510de" providerId="ADAL" clId="{8AF105A0-2EB2-477D-A1AA-1B762F78F4A7}" dt="2021-10-01T06:51:13.784" v="8765" actId="1076"/>
          <ac:spMkLst>
            <pc:docMk/>
            <pc:sldMk cId="512010088" sldId="277"/>
            <ac:spMk id="4" creationId="{959559D9-477F-4704-A51A-747289A63AE6}"/>
          </ac:spMkLst>
        </pc:spChg>
        <pc:picChg chg="add">
          <ac:chgData name="斉藤 徹" userId="33296064-e4da-4a39-8a9b-7979342510de" providerId="ADAL" clId="{8AF105A0-2EB2-477D-A1AA-1B762F78F4A7}" dt="2021-10-01T06:49:09.286" v="8731"/>
          <ac:picMkLst>
            <pc:docMk/>
            <pc:sldMk cId="512010088" sldId="277"/>
            <ac:picMk id="3074" creationId="{1299035B-F9B4-40E2-9E1E-654BF6069BCA}"/>
          </ac:picMkLst>
        </pc:picChg>
      </pc:sldChg>
      <pc:sldChg chg="modSp add mod">
        <pc:chgData name="斉藤 徹" userId="33296064-e4da-4a39-8a9b-7979342510de" providerId="ADAL" clId="{8AF105A0-2EB2-477D-A1AA-1B762F78F4A7}" dt="2021-10-04T02:10:21.830" v="8906" actId="20577"/>
        <pc:sldMkLst>
          <pc:docMk/>
          <pc:sldMk cId="352377012" sldId="278"/>
        </pc:sldMkLst>
        <pc:spChg chg="mod">
          <ac:chgData name="斉藤 徹" userId="33296064-e4da-4a39-8a9b-7979342510de" providerId="ADAL" clId="{8AF105A0-2EB2-477D-A1AA-1B762F78F4A7}" dt="2021-10-04T02:09:33.102" v="8835" actId="20577"/>
          <ac:spMkLst>
            <pc:docMk/>
            <pc:sldMk cId="352377012" sldId="278"/>
            <ac:spMk id="2" creationId="{027F0837-F8BE-45A0-A307-A1D33F213B31}"/>
          </ac:spMkLst>
        </pc:spChg>
        <pc:spChg chg="mod">
          <ac:chgData name="斉藤 徹" userId="33296064-e4da-4a39-8a9b-7979342510de" providerId="ADAL" clId="{8AF105A0-2EB2-477D-A1AA-1B762F78F4A7}" dt="2021-10-04T02:10:21.830" v="8906" actId="20577"/>
          <ac:spMkLst>
            <pc:docMk/>
            <pc:sldMk cId="352377012" sldId="278"/>
            <ac:spMk id="3" creationId="{04F5B614-A196-408E-8E56-4685AF29B2FD}"/>
          </ac:spMkLst>
        </pc:spChg>
      </pc:sldChg>
      <pc:sldChg chg="addSp delSp modSp new mod modAnim">
        <pc:chgData name="斉藤 徹" userId="33296064-e4da-4a39-8a9b-7979342510de" providerId="ADAL" clId="{8AF105A0-2EB2-477D-A1AA-1B762F78F4A7}" dt="2021-10-05T05:44:01.375" v="15223" actId="1076"/>
        <pc:sldMkLst>
          <pc:docMk/>
          <pc:sldMk cId="3739845804" sldId="279"/>
        </pc:sldMkLst>
        <pc:spChg chg="mod">
          <ac:chgData name="斉藤 徹" userId="33296064-e4da-4a39-8a9b-7979342510de" providerId="ADAL" clId="{8AF105A0-2EB2-477D-A1AA-1B762F78F4A7}" dt="2021-10-04T02:14:20.790" v="8928" actId="20577"/>
          <ac:spMkLst>
            <pc:docMk/>
            <pc:sldMk cId="3739845804" sldId="279"/>
            <ac:spMk id="2" creationId="{D5A30CC5-B8B3-4634-9D2F-F212C158E0DE}"/>
          </ac:spMkLst>
        </pc:spChg>
        <pc:spChg chg="del mod">
          <ac:chgData name="斉藤 徹" userId="33296064-e4da-4a39-8a9b-7979342510de" providerId="ADAL" clId="{8AF105A0-2EB2-477D-A1AA-1B762F78F4A7}" dt="2021-10-05T05:43:48.689" v="15222" actId="21"/>
          <ac:spMkLst>
            <pc:docMk/>
            <pc:sldMk cId="3739845804" sldId="279"/>
            <ac:spMk id="3" creationId="{1766C739-DF85-4C93-A7C3-A1599509AC79}"/>
          </ac:spMkLst>
        </pc:spChg>
        <pc:spChg chg="add mod">
          <ac:chgData name="斉藤 徹" userId="33296064-e4da-4a39-8a9b-7979342510de" providerId="ADAL" clId="{8AF105A0-2EB2-477D-A1AA-1B762F78F4A7}" dt="2021-10-04T02:15:37.624" v="8947" actId="164"/>
          <ac:spMkLst>
            <pc:docMk/>
            <pc:sldMk cId="3739845804" sldId="279"/>
            <ac:spMk id="6" creationId="{A0E0FF82-067A-4439-99F8-59B51DA90D0D}"/>
          </ac:spMkLst>
        </pc:spChg>
        <pc:spChg chg="add mod">
          <ac:chgData name="斉藤 徹" userId="33296064-e4da-4a39-8a9b-7979342510de" providerId="ADAL" clId="{8AF105A0-2EB2-477D-A1AA-1B762F78F4A7}" dt="2021-10-04T02:24:03.566" v="9101" actId="14100"/>
          <ac:spMkLst>
            <pc:docMk/>
            <pc:sldMk cId="3739845804" sldId="279"/>
            <ac:spMk id="8" creationId="{44752DC8-F675-4CE6-A15F-312AF07DBDC3}"/>
          </ac:spMkLst>
        </pc:spChg>
        <pc:spChg chg="add mod ord">
          <ac:chgData name="斉藤 徹" userId="33296064-e4da-4a39-8a9b-7979342510de" providerId="ADAL" clId="{8AF105A0-2EB2-477D-A1AA-1B762F78F4A7}" dt="2021-10-04T02:21:23.434" v="9082" actId="167"/>
          <ac:spMkLst>
            <pc:docMk/>
            <pc:sldMk cId="3739845804" sldId="279"/>
            <ac:spMk id="9" creationId="{F74FFF1C-CF94-492C-8942-8F9D5CC84CD1}"/>
          </ac:spMkLst>
        </pc:spChg>
        <pc:spChg chg="add mod ord">
          <ac:chgData name="斉藤 徹" userId="33296064-e4da-4a39-8a9b-7979342510de" providerId="ADAL" clId="{8AF105A0-2EB2-477D-A1AA-1B762F78F4A7}" dt="2021-10-05T05:44:01.375" v="15223" actId="1076"/>
          <ac:spMkLst>
            <pc:docMk/>
            <pc:sldMk cId="3739845804" sldId="279"/>
            <ac:spMk id="10" creationId="{B54D5898-54CE-49DE-BE10-1330D52CD3E2}"/>
          </ac:spMkLst>
        </pc:spChg>
        <pc:spChg chg="add mod">
          <ac:chgData name="斉藤 徹" userId="33296064-e4da-4a39-8a9b-7979342510de" providerId="ADAL" clId="{8AF105A0-2EB2-477D-A1AA-1B762F78F4A7}" dt="2021-10-04T02:25:15.485" v="9107" actId="208"/>
          <ac:spMkLst>
            <pc:docMk/>
            <pc:sldMk cId="3739845804" sldId="279"/>
            <ac:spMk id="11" creationId="{FCEDA680-E27D-48F8-A627-66D6F96A4CAB}"/>
          </ac:spMkLst>
        </pc:spChg>
        <pc:spChg chg="add mod ord">
          <ac:chgData name="斉藤 徹" userId="33296064-e4da-4a39-8a9b-7979342510de" providerId="ADAL" clId="{8AF105A0-2EB2-477D-A1AA-1B762F78F4A7}" dt="2021-10-04T02:48:01.009" v="9249" actId="14100"/>
          <ac:spMkLst>
            <pc:docMk/>
            <pc:sldMk cId="3739845804" sldId="279"/>
            <ac:spMk id="14" creationId="{1283C12E-5B18-441D-9B61-1A78BA9ED3A7}"/>
          </ac:spMkLst>
        </pc:spChg>
        <pc:spChg chg="add mod">
          <ac:chgData name="斉藤 徹" userId="33296064-e4da-4a39-8a9b-7979342510de" providerId="ADAL" clId="{8AF105A0-2EB2-477D-A1AA-1B762F78F4A7}" dt="2021-10-04T02:27:39.486" v="9124" actId="208"/>
          <ac:spMkLst>
            <pc:docMk/>
            <pc:sldMk cId="3739845804" sldId="279"/>
            <ac:spMk id="15" creationId="{0557F806-EEED-48ED-8879-5FA022D2CA02}"/>
          </ac:spMkLst>
        </pc:spChg>
        <pc:spChg chg="add del mod">
          <ac:chgData name="斉藤 徹" userId="33296064-e4da-4a39-8a9b-7979342510de" providerId="ADAL" clId="{8AF105A0-2EB2-477D-A1AA-1B762F78F4A7}" dt="2021-10-04T02:28:58.510" v="9129"/>
          <ac:spMkLst>
            <pc:docMk/>
            <pc:sldMk cId="3739845804" sldId="279"/>
            <ac:spMk id="18" creationId="{61713EEE-3D37-49B9-A572-0E02C0F2113B}"/>
          </ac:spMkLst>
        </pc:spChg>
        <pc:spChg chg="add del mod">
          <ac:chgData name="斉藤 徹" userId="33296064-e4da-4a39-8a9b-7979342510de" providerId="ADAL" clId="{8AF105A0-2EB2-477D-A1AA-1B762F78F4A7}" dt="2021-10-04T02:29:18.697" v="9134" actId="21"/>
          <ac:spMkLst>
            <pc:docMk/>
            <pc:sldMk cId="3739845804" sldId="279"/>
            <ac:spMk id="19" creationId="{F32E7054-6BFE-411B-847E-9D1F8580F791}"/>
          </ac:spMkLst>
        </pc:spChg>
        <pc:spChg chg="add del mod">
          <ac:chgData name="斉藤 徹" userId="33296064-e4da-4a39-8a9b-7979342510de" providerId="ADAL" clId="{8AF105A0-2EB2-477D-A1AA-1B762F78F4A7}" dt="2021-10-04T02:29:16.650" v="9132" actId="21"/>
          <ac:spMkLst>
            <pc:docMk/>
            <pc:sldMk cId="3739845804" sldId="279"/>
            <ac:spMk id="20" creationId="{B69694CD-545B-4647-8688-CC426BD81BB8}"/>
          </ac:spMkLst>
        </pc:spChg>
        <pc:spChg chg="add mod">
          <ac:chgData name="斉藤 徹" userId="33296064-e4da-4a39-8a9b-7979342510de" providerId="ADAL" clId="{8AF105A0-2EB2-477D-A1AA-1B762F78F4A7}" dt="2021-10-05T05:43:40.690" v="15219" actId="1076"/>
          <ac:spMkLst>
            <pc:docMk/>
            <pc:sldMk cId="3739845804" sldId="279"/>
            <ac:spMk id="21" creationId="{19CCD082-8B85-4E6F-A4C6-44F69564984B}"/>
          </ac:spMkLst>
        </pc:spChg>
        <pc:spChg chg="add mod">
          <ac:chgData name="斉藤 徹" userId="33296064-e4da-4a39-8a9b-7979342510de" providerId="ADAL" clId="{8AF105A0-2EB2-477D-A1AA-1B762F78F4A7}" dt="2021-10-04T02:46:48.957" v="9247" actId="113"/>
          <ac:spMkLst>
            <pc:docMk/>
            <pc:sldMk cId="3739845804" sldId="279"/>
            <ac:spMk id="22" creationId="{81B8E71B-1A13-4803-BEEA-759CA95DD701}"/>
          </ac:spMkLst>
        </pc:spChg>
        <pc:grpChg chg="add mod">
          <ac:chgData name="斉藤 徹" userId="33296064-e4da-4a39-8a9b-7979342510de" providerId="ADAL" clId="{8AF105A0-2EB2-477D-A1AA-1B762F78F4A7}" dt="2021-10-04T02:15:37.624" v="8947" actId="164"/>
          <ac:grpSpMkLst>
            <pc:docMk/>
            <pc:sldMk cId="3739845804" sldId="279"/>
            <ac:grpSpMk id="7" creationId="{DA13FCA1-76A8-4D24-90DC-2943F0E8DD6E}"/>
          </ac:grpSpMkLst>
        </pc:grpChg>
        <pc:picChg chg="add mod modCrop">
          <ac:chgData name="斉藤 徹" userId="33296064-e4da-4a39-8a9b-7979342510de" providerId="ADAL" clId="{8AF105A0-2EB2-477D-A1AA-1B762F78F4A7}" dt="2021-10-04T02:15:37.624" v="8947" actId="164"/>
          <ac:picMkLst>
            <pc:docMk/>
            <pc:sldMk cId="3739845804" sldId="279"/>
            <ac:picMk id="5" creationId="{15B9930E-2C72-426F-AB10-FC0FA0841D9F}"/>
          </ac:picMkLst>
        </pc:picChg>
        <pc:cxnChg chg="add mod">
          <ac:chgData name="斉藤 徹" userId="33296064-e4da-4a39-8a9b-7979342510de" providerId="ADAL" clId="{8AF105A0-2EB2-477D-A1AA-1B762F78F4A7}" dt="2021-10-04T02:25:40.440" v="9110" actId="1582"/>
          <ac:cxnSpMkLst>
            <pc:docMk/>
            <pc:sldMk cId="3739845804" sldId="279"/>
            <ac:cxnSpMk id="13" creationId="{696F2E8C-9518-4CDA-A4EB-265C6ACFFEB6}"/>
          </ac:cxnSpMkLst>
        </pc:cxnChg>
        <pc:cxnChg chg="add mod">
          <ac:chgData name="斉藤 徹" userId="33296064-e4da-4a39-8a9b-7979342510de" providerId="ADAL" clId="{8AF105A0-2EB2-477D-A1AA-1B762F78F4A7}" dt="2021-10-04T02:27:54.577" v="9126" actId="1582"/>
          <ac:cxnSpMkLst>
            <pc:docMk/>
            <pc:sldMk cId="3739845804" sldId="279"/>
            <ac:cxnSpMk id="17" creationId="{1CC33C00-6813-4BBB-BAFF-CA4D342836D1}"/>
          </ac:cxnSpMkLst>
        </pc:cxnChg>
      </pc:sldChg>
      <pc:sldChg chg="addSp modSp new mod modAnim">
        <pc:chgData name="斉藤 徹" userId="33296064-e4da-4a39-8a9b-7979342510de" providerId="ADAL" clId="{8AF105A0-2EB2-477D-A1AA-1B762F78F4A7}" dt="2021-10-04T02:57:49.966" v="9836" actId="14100"/>
        <pc:sldMkLst>
          <pc:docMk/>
          <pc:sldMk cId="2079402919" sldId="280"/>
        </pc:sldMkLst>
        <pc:spChg chg="mod">
          <ac:chgData name="斉藤 徹" userId="33296064-e4da-4a39-8a9b-7979342510de" providerId="ADAL" clId="{8AF105A0-2EB2-477D-A1AA-1B762F78F4A7}" dt="2021-10-04T02:50:01.667" v="9309" actId="20577"/>
          <ac:spMkLst>
            <pc:docMk/>
            <pc:sldMk cId="2079402919" sldId="280"/>
            <ac:spMk id="2" creationId="{BC9378AF-350E-4F8D-96CB-34AE869EB6C9}"/>
          </ac:spMkLst>
        </pc:spChg>
        <pc:spChg chg="mod">
          <ac:chgData name="斉藤 徹" userId="33296064-e4da-4a39-8a9b-7979342510de" providerId="ADAL" clId="{8AF105A0-2EB2-477D-A1AA-1B762F78F4A7}" dt="2021-10-04T02:55:40.259" v="9707" actId="20577"/>
          <ac:spMkLst>
            <pc:docMk/>
            <pc:sldMk cId="2079402919" sldId="280"/>
            <ac:spMk id="3" creationId="{BA22FF59-6D28-4583-BAB8-AED0644B9395}"/>
          </ac:spMkLst>
        </pc:spChg>
        <pc:spChg chg="add mod">
          <ac:chgData name="斉藤 徹" userId="33296064-e4da-4a39-8a9b-7979342510de" providerId="ADAL" clId="{8AF105A0-2EB2-477D-A1AA-1B762F78F4A7}" dt="2021-10-04T02:57:49.966" v="9836" actId="14100"/>
          <ac:spMkLst>
            <pc:docMk/>
            <pc:sldMk cId="2079402919" sldId="280"/>
            <ac:spMk id="4" creationId="{20967761-8E4E-4041-9461-234EF912FBC2}"/>
          </ac:spMkLst>
        </pc:spChg>
      </pc:sldChg>
      <pc:sldChg chg="addSp modSp new mod modAnim">
        <pc:chgData name="斉藤 徹" userId="33296064-e4da-4a39-8a9b-7979342510de" providerId="ADAL" clId="{8AF105A0-2EB2-477D-A1AA-1B762F78F4A7}" dt="2021-10-04T03:10:38.603" v="10360" actId="14100"/>
        <pc:sldMkLst>
          <pc:docMk/>
          <pc:sldMk cId="3082936382" sldId="281"/>
        </pc:sldMkLst>
        <pc:spChg chg="mod">
          <ac:chgData name="斉藤 徹" userId="33296064-e4da-4a39-8a9b-7979342510de" providerId="ADAL" clId="{8AF105A0-2EB2-477D-A1AA-1B762F78F4A7}" dt="2021-10-04T03:06:08.176" v="10170" actId="404"/>
          <ac:spMkLst>
            <pc:docMk/>
            <pc:sldMk cId="3082936382" sldId="281"/>
            <ac:spMk id="2" creationId="{2F41BF95-F21D-4AFA-90CC-A2AEB83870CD}"/>
          </ac:spMkLst>
        </pc:spChg>
        <pc:spChg chg="mod">
          <ac:chgData name="斉藤 徹" userId="33296064-e4da-4a39-8a9b-7979342510de" providerId="ADAL" clId="{8AF105A0-2EB2-477D-A1AA-1B762F78F4A7}" dt="2021-10-04T03:04:40.610" v="10111" actId="1076"/>
          <ac:spMkLst>
            <pc:docMk/>
            <pc:sldMk cId="3082936382" sldId="281"/>
            <ac:spMk id="3" creationId="{D7CDA51F-186A-4812-A45E-E99D01F09FC9}"/>
          </ac:spMkLst>
        </pc:spChg>
        <pc:spChg chg="add mod">
          <ac:chgData name="斉藤 徹" userId="33296064-e4da-4a39-8a9b-7979342510de" providerId="ADAL" clId="{8AF105A0-2EB2-477D-A1AA-1B762F78F4A7}" dt="2021-10-04T03:05:43.071" v="10130" actId="20577"/>
          <ac:spMkLst>
            <pc:docMk/>
            <pc:sldMk cId="3082936382" sldId="281"/>
            <ac:spMk id="4" creationId="{48002FDA-73C1-45EC-83DC-CA978D9F45D8}"/>
          </ac:spMkLst>
        </pc:spChg>
        <pc:spChg chg="add mod">
          <ac:chgData name="斉藤 徹" userId="33296064-e4da-4a39-8a9b-7979342510de" providerId="ADAL" clId="{8AF105A0-2EB2-477D-A1AA-1B762F78F4A7}" dt="2021-10-04T03:10:03.610" v="10338" actId="115"/>
          <ac:spMkLst>
            <pc:docMk/>
            <pc:sldMk cId="3082936382" sldId="281"/>
            <ac:spMk id="5" creationId="{A0CE6787-6A11-4157-BA8E-F658F3C6A986}"/>
          </ac:spMkLst>
        </pc:spChg>
        <pc:spChg chg="add mod">
          <ac:chgData name="斉藤 徹" userId="33296064-e4da-4a39-8a9b-7979342510de" providerId="ADAL" clId="{8AF105A0-2EB2-477D-A1AA-1B762F78F4A7}" dt="2021-10-04T03:10:38.603" v="10360" actId="14100"/>
          <ac:spMkLst>
            <pc:docMk/>
            <pc:sldMk cId="3082936382" sldId="281"/>
            <ac:spMk id="6" creationId="{5343BD36-9BBD-496F-A4E4-E457D09E292C}"/>
          </ac:spMkLst>
        </pc:spChg>
      </pc:sldChg>
      <pc:sldChg chg="addSp modSp new mod modAnim">
        <pc:chgData name="斉藤 徹" userId="33296064-e4da-4a39-8a9b-7979342510de" providerId="ADAL" clId="{8AF105A0-2EB2-477D-A1AA-1B762F78F4A7}" dt="2021-10-04T08:05:41.234" v="15081" actId="20577"/>
        <pc:sldMkLst>
          <pc:docMk/>
          <pc:sldMk cId="2382827808" sldId="282"/>
        </pc:sldMkLst>
        <pc:spChg chg="mod">
          <ac:chgData name="斉藤 徹" userId="33296064-e4da-4a39-8a9b-7979342510de" providerId="ADAL" clId="{8AF105A0-2EB2-477D-A1AA-1B762F78F4A7}" dt="2021-10-04T03:12:15.757" v="10392" actId="20577"/>
          <ac:spMkLst>
            <pc:docMk/>
            <pc:sldMk cId="2382827808" sldId="282"/>
            <ac:spMk id="2" creationId="{93A529C1-ECB1-4A5B-9DFB-1C24BA583A39}"/>
          </ac:spMkLst>
        </pc:spChg>
        <pc:spChg chg="mod">
          <ac:chgData name="斉藤 徹" userId="33296064-e4da-4a39-8a9b-7979342510de" providerId="ADAL" clId="{8AF105A0-2EB2-477D-A1AA-1B762F78F4A7}" dt="2021-10-04T08:05:41.234" v="15081" actId="20577"/>
          <ac:spMkLst>
            <pc:docMk/>
            <pc:sldMk cId="2382827808" sldId="282"/>
            <ac:spMk id="3" creationId="{C43BFE08-B7A7-4CC3-A16B-1139682D5D1D}"/>
          </ac:spMkLst>
        </pc:spChg>
        <pc:spChg chg="add mod">
          <ac:chgData name="斉藤 徹" userId="33296064-e4da-4a39-8a9b-7979342510de" providerId="ADAL" clId="{8AF105A0-2EB2-477D-A1AA-1B762F78F4A7}" dt="2021-10-04T08:04:43.183" v="15067" actId="20577"/>
          <ac:spMkLst>
            <pc:docMk/>
            <pc:sldMk cId="2382827808" sldId="282"/>
            <ac:spMk id="4" creationId="{BC18E466-BC8C-4050-BF11-8ABC68445B14}"/>
          </ac:spMkLst>
        </pc:spChg>
        <pc:spChg chg="add mod">
          <ac:chgData name="斉藤 徹" userId="33296064-e4da-4a39-8a9b-7979342510de" providerId="ADAL" clId="{8AF105A0-2EB2-477D-A1AA-1B762F78F4A7}" dt="2021-10-04T08:04:14.092" v="15064" actId="14100"/>
          <ac:spMkLst>
            <pc:docMk/>
            <pc:sldMk cId="2382827808" sldId="282"/>
            <ac:spMk id="5" creationId="{89CAA40E-A722-4261-9630-F16D17B90549}"/>
          </ac:spMkLst>
        </pc:spChg>
      </pc:sldChg>
      <pc:sldChg chg="addSp delSp modSp new mod delAnim modAnim">
        <pc:chgData name="斉藤 徹" userId="33296064-e4da-4a39-8a9b-7979342510de" providerId="ADAL" clId="{8AF105A0-2EB2-477D-A1AA-1B762F78F4A7}" dt="2021-10-04T03:44:19.107" v="11298"/>
        <pc:sldMkLst>
          <pc:docMk/>
          <pc:sldMk cId="3350670636" sldId="283"/>
        </pc:sldMkLst>
        <pc:spChg chg="add mod">
          <ac:chgData name="斉藤 徹" userId="33296064-e4da-4a39-8a9b-7979342510de" providerId="ADAL" clId="{8AF105A0-2EB2-477D-A1AA-1B762F78F4A7}" dt="2021-10-04T03:41:39.112" v="11286" actId="1035"/>
          <ac:spMkLst>
            <pc:docMk/>
            <pc:sldMk cId="3350670636" sldId="283"/>
            <ac:spMk id="6" creationId="{C09F9190-C491-4FC2-BF02-30A7E23E403F}"/>
          </ac:spMkLst>
        </pc:spChg>
        <pc:spChg chg="add del mod">
          <ac:chgData name="斉藤 徹" userId="33296064-e4da-4a39-8a9b-7979342510de" providerId="ADAL" clId="{8AF105A0-2EB2-477D-A1AA-1B762F78F4A7}" dt="2021-10-04T03:27:49.154" v="10874" actId="21"/>
          <ac:spMkLst>
            <pc:docMk/>
            <pc:sldMk cId="3350670636" sldId="283"/>
            <ac:spMk id="9" creationId="{94A163ED-1CAD-45F0-99F3-456DD87932A5}"/>
          </ac:spMkLst>
        </pc:spChg>
        <pc:spChg chg="add del mod">
          <ac:chgData name="斉藤 徹" userId="33296064-e4da-4a39-8a9b-7979342510de" providerId="ADAL" clId="{8AF105A0-2EB2-477D-A1AA-1B762F78F4A7}" dt="2021-10-04T03:29:44.009" v="10966" actId="21"/>
          <ac:spMkLst>
            <pc:docMk/>
            <pc:sldMk cId="3350670636" sldId="283"/>
            <ac:spMk id="10" creationId="{AFED8528-8638-4925-BFB1-29948324BBF5}"/>
          </ac:spMkLst>
        </pc:spChg>
        <pc:spChg chg="add mod">
          <ac:chgData name="斉藤 徹" userId="33296064-e4da-4a39-8a9b-7979342510de" providerId="ADAL" clId="{8AF105A0-2EB2-477D-A1AA-1B762F78F4A7}" dt="2021-10-04T03:32:44.779" v="11046" actId="113"/>
          <ac:spMkLst>
            <pc:docMk/>
            <pc:sldMk cId="3350670636" sldId="283"/>
            <ac:spMk id="11" creationId="{7C260C27-1D7F-4C49-A17F-4D14BB947A2A}"/>
          </ac:spMkLst>
        </pc:spChg>
        <pc:spChg chg="add mod">
          <ac:chgData name="斉藤 徹" userId="33296064-e4da-4a39-8a9b-7979342510de" providerId="ADAL" clId="{8AF105A0-2EB2-477D-A1AA-1B762F78F4A7}" dt="2021-10-04T03:41:43.356" v="11288" actId="1035"/>
          <ac:spMkLst>
            <pc:docMk/>
            <pc:sldMk cId="3350670636" sldId="283"/>
            <ac:spMk id="12" creationId="{A0ABFB67-494B-44ED-B53D-24D628086A6A}"/>
          </ac:spMkLst>
        </pc:spChg>
        <pc:spChg chg="add mod">
          <ac:chgData name="斉藤 徹" userId="33296064-e4da-4a39-8a9b-7979342510de" providerId="ADAL" clId="{8AF105A0-2EB2-477D-A1AA-1B762F78F4A7}" dt="2021-10-04T03:38:28.995" v="11219" actId="1076"/>
          <ac:spMkLst>
            <pc:docMk/>
            <pc:sldMk cId="3350670636" sldId="283"/>
            <ac:spMk id="17" creationId="{5533BA40-809A-4B7C-B098-DDE362DC13B4}"/>
          </ac:spMkLst>
        </pc:spChg>
        <pc:spChg chg="add mod">
          <ac:chgData name="斉藤 徹" userId="33296064-e4da-4a39-8a9b-7979342510de" providerId="ADAL" clId="{8AF105A0-2EB2-477D-A1AA-1B762F78F4A7}" dt="2021-10-04T03:32:30.904" v="11042" actId="113"/>
          <ac:spMkLst>
            <pc:docMk/>
            <pc:sldMk cId="3350670636" sldId="283"/>
            <ac:spMk id="22" creationId="{54945BAE-B609-41DB-95C1-42BDCA9B4C13}"/>
          </ac:spMkLst>
        </pc:spChg>
        <pc:spChg chg="add mod">
          <ac:chgData name="斉藤 徹" userId="33296064-e4da-4a39-8a9b-7979342510de" providerId="ADAL" clId="{8AF105A0-2EB2-477D-A1AA-1B762F78F4A7}" dt="2021-10-04T03:40:53.924" v="11262" actId="1076"/>
          <ac:spMkLst>
            <pc:docMk/>
            <pc:sldMk cId="3350670636" sldId="283"/>
            <ac:spMk id="23" creationId="{E55CA3F6-5C9A-4ABC-B36B-D98F2C70870D}"/>
          </ac:spMkLst>
        </pc:spChg>
        <pc:spChg chg="add mod">
          <ac:chgData name="斉藤 徹" userId="33296064-e4da-4a39-8a9b-7979342510de" providerId="ADAL" clId="{8AF105A0-2EB2-477D-A1AA-1B762F78F4A7}" dt="2021-10-04T03:41:23.806" v="11278" actId="113"/>
          <ac:spMkLst>
            <pc:docMk/>
            <pc:sldMk cId="3350670636" sldId="283"/>
            <ac:spMk id="24" creationId="{2EF173E9-B21B-4A94-AE23-E4888D3F1C27}"/>
          </ac:spMkLst>
        </pc:spChg>
        <pc:spChg chg="add mod">
          <ac:chgData name="斉藤 徹" userId="33296064-e4da-4a39-8a9b-7979342510de" providerId="ADAL" clId="{8AF105A0-2EB2-477D-A1AA-1B762F78F4A7}" dt="2021-10-04T03:41:32.104" v="11284" actId="1035"/>
          <ac:spMkLst>
            <pc:docMk/>
            <pc:sldMk cId="3350670636" sldId="283"/>
            <ac:spMk id="25" creationId="{738E419C-D72F-4972-B086-06FFA05C9365}"/>
          </ac:spMkLst>
        </pc:spChg>
        <pc:spChg chg="add mod">
          <ac:chgData name="斉藤 徹" userId="33296064-e4da-4a39-8a9b-7979342510de" providerId="ADAL" clId="{8AF105A0-2EB2-477D-A1AA-1B762F78F4A7}" dt="2021-10-04T03:40:40.360" v="11258" actId="1076"/>
          <ac:spMkLst>
            <pc:docMk/>
            <pc:sldMk cId="3350670636" sldId="283"/>
            <ac:spMk id="26" creationId="{1AD254F9-2085-4A78-8D1A-4D6AA26F6C54}"/>
          </ac:spMkLst>
        </pc:spChg>
        <pc:spChg chg="add mod">
          <ac:chgData name="斉藤 徹" userId="33296064-e4da-4a39-8a9b-7979342510de" providerId="ADAL" clId="{8AF105A0-2EB2-477D-A1AA-1B762F78F4A7}" dt="2021-10-04T03:41:15.405" v="11276" actId="207"/>
          <ac:spMkLst>
            <pc:docMk/>
            <pc:sldMk cId="3350670636" sldId="283"/>
            <ac:spMk id="27" creationId="{79246E28-239C-4EB2-B944-8E5162656DF7}"/>
          </ac:spMkLst>
        </pc:spChg>
        <pc:picChg chg="add mod">
          <ac:chgData name="斉藤 徹" userId="33296064-e4da-4a39-8a9b-7979342510de" providerId="ADAL" clId="{8AF105A0-2EB2-477D-A1AA-1B762F78F4A7}" dt="2021-10-04T03:40:49.846" v="11261" actId="1076"/>
          <ac:picMkLst>
            <pc:docMk/>
            <pc:sldMk cId="3350670636" sldId="283"/>
            <ac:picMk id="5" creationId="{930F716C-9435-487E-B156-CFBA23E99F99}"/>
          </ac:picMkLst>
        </pc:picChg>
        <pc:cxnChg chg="add mod">
          <ac:chgData name="斉藤 徹" userId="33296064-e4da-4a39-8a9b-7979342510de" providerId="ADAL" clId="{8AF105A0-2EB2-477D-A1AA-1B762F78F4A7}" dt="2021-10-04T03:41:39.112" v="11286" actId="1035"/>
          <ac:cxnSpMkLst>
            <pc:docMk/>
            <pc:sldMk cId="3350670636" sldId="283"/>
            <ac:cxnSpMk id="8" creationId="{FAC00956-1611-490E-9910-9F146AE2259F}"/>
          </ac:cxnSpMkLst>
        </pc:cxnChg>
        <pc:cxnChg chg="add mod">
          <ac:chgData name="斉藤 徹" userId="33296064-e4da-4a39-8a9b-7979342510de" providerId="ADAL" clId="{8AF105A0-2EB2-477D-A1AA-1B762F78F4A7}" dt="2021-10-04T03:30:27.690" v="10993" actId="14100"/>
          <ac:cxnSpMkLst>
            <pc:docMk/>
            <pc:sldMk cId="3350670636" sldId="283"/>
            <ac:cxnSpMk id="13" creationId="{87E783C1-0934-4F0B-B2D5-B39740626154}"/>
          </ac:cxnSpMkLst>
        </pc:cxnChg>
        <pc:cxnChg chg="add mod">
          <ac:chgData name="斉藤 徹" userId="33296064-e4da-4a39-8a9b-7979342510de" providerId="ADAL" clId="{8AF105A0-2EB2-477D-A1AA-1B762F78F4A7}" dt="2021-10-04T03:41:43.356" v="11288" actId="1035"/>
          <ac:cxnSpMkLst>
            <pc:docMk/>
            <pc:sldMk cId="3350670636" sldId="283"/>
            <ac:cxnSpMk id="18" creationId="{151BAE50-660A-480F-932B-DA15E5C31DE6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4T04:17:02.161" v="11856" actId="1076"/>
        <pc:sldMkLst>
          <pc:docMk/>
          <pc:sldMk cId="47257170" sldId="284"/>
        </pc:sldMkLst>
        <pc:spChg chg="mod">
          <ac:chgData name="斉藤 徹" userId="33296064-e4da-4a39-8a9b-7979342510de" providerId="ADAL" clId="{8AF105A0-2EB2-477D-A1AA-1B762F78F4A7}" dt="2021-10-04T03:52:46.209" v="11336" actId="20577"/>
          <ac:spMkLst>
            <pc:docMk/>
            <pc:sldMk cId="47257170" sldId="284"/>
            <ac:spMk id="2" creationId="{7116F279-E49C-47C6-9075-188F74945051}"/>
          </ac:spMkLst>
        </pc:spChg>
        <pc:spChg chg="mod">
          <ac:chgData name="斉藤 徹" userId="33296064-e4da-4a39-8a9b-7979342510de" providerId="ADAL" clId="{8AF105A0-2EB2-477D-A1AA-1B762F78F4A7}" dt="2021-10-04T04:16:51.600" v="11854" actId="1076"/>
          <ac:spMkLst>
            <pc:docMk/>
            <pc:sldMk cId="47257170" sldId="284"/>
            <ac:spMk id="3" creationId="{BC063D98-CD5D-4952-85D6-EE28EE82D6C6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13" creationId="{8F735EC8-C833-4890-BBDA-25228C66C122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14" creationId="{52739BC8-2DC3-4AB2-B491-4C57FA8DFF62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15" creationId="{2FB2DEBA-FB92-4476-9CBC-F0CD4CF64F08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27" creationId="{027842C9-4598-4993-9CA6-82DF9A6993F5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28" creationId="{A5E19DC7-4A15-4DDD-8DCB-A61A36F072D0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29" creationId="{E3924205-D9C7-4F7C-971C-3E170ED96499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30" creationId="{96C88BF6-D185-4354-A430-FA3D96079E9A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31" creationId="{DDDEE92E-F2A2-4BD4-9715-4DADB62DB825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32" creationId="{A23A489D-5ACD-41F0-838F-D5A214AA65E9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33" creationId="{E807A52E-292C-4442-9EE2-983407CABD69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34" creationId="{AC42AE1B-76A8-43AD-BA8C-4C89C4F00B8C}"/>
          </ac:spMkLst>
        </pc:spChg>
        <pc:spChg chg="add mod">
          <ac:chgData name="斉藤 徹" userId="33296064-e4da-4a39-8a9b-7979342510de" providerId="ADAL" clId="{8AF105A0-2EB2-477D-A1AA-1B762F78F4A7}" dt="2021-10-04T04:17:02.161" v="11856" actId="1076"/>
          <ac:spMkLst>
            <pc:docMk/>
            <pc:sldMk cId="47257170" sldId="284"/>
            <ac:spMk id="35" creationId="{55A4519F-5A83-4C2D-A429-73434F40594F}"/>
          </ac:spMkLst>
        </pc:spChg>
        <pc:grpChg chg="add del mod">
          <ac:chgData name="斉藤 徹" userId="33296064-e4da-4a39-8a9b-7979342510de" providerId="ADAL" clId="{8AF105A0-2EB2-477D-A1AA-1B762F78F4A7}" dt="2021-10-04T04:15:25.856" v="11844" actId="165"/>
          <ac:grpSpMkLst>
            <pc:docMk/>
            <pc:sldMk cId="47257170" sldId="284"/>
            <ac:grpSpMk id="36" creationId="{2537F3EB-E7D3-41DB-A13E-4577E208FB5D}"/>
          </ac:grpSpMkLst>
        </pc:grpChg>
        <pc:grpChg chg="add mod">
          <ac:chgData name="斉藤 徹" userId="33296064-e4da-4a39-8a9b-7979342510de" providerId="ADAL" clId="{8AF105A0-2EB2-477D-A1AA-1B762F78F4A7}" dt="2021-10-04T04:16:58.397" v="11855" actId="1076"/>
          <ac:grpSpMkLst>
            <pc:docMk/>
            <pc:sldMk cId="47257170" sldId="284"/>
            <ac:grpSpMk id="37" creationId="{1801B9E8-E717-4479-BD39-085307BA9925}"/>
          </ac:grpSpMkLst>
        </pc:grpChg>
        <pc:picChg chg="add mod">
          <ac:chgData name="斉藤 徹" userId="33296064-e4da-4a39-8a9b-7979342510de" providerId="ADAL" clId="{8AF105A0-2EB2-477D-A1AA-1B762F78F4A7}" dt="2021-10-04T04:16:44.085" v="11852" actId="1076"/>
          <ac:picMkLst>
            <pc:docMk/>
            <pc:sldMk cId="47257170" sldId="284"/>
            <ac:picMk id="1026" creationId="{7F121BF1-7453-4EBB-9DB4-38676235C262}"/>
          </ac:picMkLst>
        </pc:picChg>
        <pc:cxnChg chg="add mod topLvl">
          <ac:chgData name="斉藤 徹" userId="33296064-e4da-4a39-8a9b-7979342510de" providerId="ADAL" clId="{8AF105A0-2EB2-477D-A1AA-1B762F78F4A7}" dt="2021-10-04T04:15:35.678" v="11846" actId="1076"/>
          <ac:cxnSpMkLst>
            <pc:docMk/>
            <pc:sldMk cId="47257170" sldId="284"/>
            <ac:cxnSpMk id="5" creationId="{3080D487-5B43-4137-A22B-9158A0490415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7" creationId="{A519EDC2-B1F2-432E-AA82-EE5CE9F0D51C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8" creationId="{3BF09546-6F54-4C31-B7BA-2DF370E2EF20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10" creationId="{2FFC3F95-66A0-4629-A77E-372977BBCAC8}"/>
          </ac:cxnSpMkLst>
        </pc:cxnChg>
        <pc:cxnChg chg="add del mod">
          <ac:chgData name="斉藤 徹" userId="33296064-e4da-4a39-8a9b-7979342510de" providerId="ADAL" clId="{8AF105A0-2EB2-477D-A1AA-1B762F78F4A7}" dt="2021-10-04T03:58:55.537" v="11440" actId="21"/>
          <ac:cxnSpMkLst>
            <pc:docMk/>
            <pc:sldMk cId="47257170" sldId="284"/>
            <ac:cxnSpMk id="16" creationId="{721CB746-80DF-4F6B-A54C-6B730F30FFAA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17" creationId="{AC46DBD1-1389-47F0-8997-85AAD019A1DF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18" creationId="{CD0BCA5D-6D93-4D76-AEC2-95B87C5286FE}"/>
          </ac:cxnSpMkLst>
        </pc:cxnChg>
        <pc:cxnChg chg="add del mod">
          <ac:chgData name="斉藤 徹" userId="33296064-e4da-4a39-8a9b-7979342510de" providerId="ADAL" clId="{8AF105A0-2EB2-477D-A1AA-1B762F78F4A7}" dt="2021-10-04T03:58:48.619" v="11438" actId="21"/>
          <ac:cxnSpMkLst>
            <pc:docMk/>
            <pc:sldMk cId="47257170" sldId="284"/>
            <ac:cxnSpMk id="19" creationId="{17C9C425-8EDE-4702-AD44-F326AF4875EF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0" creationId="{B16338A5-FDF1-40BE-84F2-F28A7C65E09F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1" creationId="{C77B756C-9A82-4CE3-B749-F01FBACE9C71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2" creationId="{ABAE94FC-517E-4677-937A-467B57E744DA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3" creationId="{AE37894C-F50D-464C-B5BA-9423994A0FD9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4" creationId="{6BEAD355-B68B-41FA-A7A4-75C6582B3C26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5" creationId="{0FCAAE88-52D1-4755-93D0-3CAF7F0F5213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6" creationId="{94667CDE-87B5-4294-977C-0DC9D90C684C}"/>
          </ac:cxnSpMkLst>
        </pc:cxnChg>
      </pc:sldChg>
      <pc:sldChg chg="addSp modSp new mod">
        <pc:chgData name="斉藤 徹" userId="33296064-e4da-4a39-8a9b-7979342510de" providerId="ADAL" clId="{8AF105A0-2EB2-477D-A1AA-1B762F78F4A7}" dt="2021-10-05T05:32:44.293" v="15082" actId="20577"/>
        <pc:sldMkLst>
          <pc:docMk/>
          <pc:sldMk cId="288251829" sldId="285"/>
        </pc:sldMkLst>
        <pc:spChg chg="mod">
          <ac:chgData name="斉藤 徹" userId="33296064-e4da-4a39-8a9b-7979342510de" providerId="ADAL" clId="{8AF105A0-2EB2-477D-A1AA-1B762F78F4A7}" dt="2021-10-04T05:28:30.695" v="11901" actId="20577"/>
          <ac:spMkLst>
            <pc:docMk/>
            <pc:sldMk cId="288251829" sldId="285"/>
            <ac:spMk id="2" creationId="{832CABA9-BD81-4F0F-B519-BEDF62D5D1A2}"/>
          </ac:spMkLst>
        </pc:spChg>
        <pc:spChg chg="mod">
          <ac:chgData name="斉藤 徹" userId="33296064-e4da-4a39-8a9b-7979342510de" providerId="ADAL" clId="{8AF105A0-2EB2-477D-A1AA-1B762F78F4A7}" dt="2021-10-04T05:44:41.022" v="12117" actId="20577"/>
          <ac:spMkLst>
            <pc:docMk/>
            <pc:sldMk cId="288251829" sldId="285"/>
            <ac:spMk id="3" creationId="{31B4387F-C03D-4284-BEE6-7DB11CD2A78A}"/>
          </ac:spMkLst>
        </pc:spChg>
        <pc:spChg chg="add mod">
          <ac:chgData name="斉藤 徹" userId="33296064-e4da-4a39-8a9b-7979342510de" providerId="ADAL" clId="{8AF105A0-2EB2-477D-A1AA-1B762F78F4A7}" dt="2021-10-05T05:32:44.293" v="15082" actId="20577"/>
          <ac:spMkLst>
            <pc:docMk/>
            <pc:sldMk cId="288251829" sldId="285"/>
            <ac:spMk id="4" creationId="{9AE14222-D139-46C2-A980-5409045F2807}"/>
          </ac:spMkLst>
        </pc:spChg>
      </pc:sldChg>
      <pc:sldChg chg="addSp delSp modSp new mod modAnim">
        <pc:chgData name="斉藤 徹" userId="33296064-e4da-4a39-8a9b-7979342510de" providerId="ADAL" clId="{8AF105A0-2EB2-477D-A1AA-1B762F78F4A7}" dt="2021-10-04T05:57:17.643" v="12563"/>
        <pc:sldMkLst>
          <pc:docMk/>
          <pc:sldMk cId="796233593" sldId="286"/>
        </pc:sldMkLst>
        <pc:spChg chg="mod">
          <ac:chgData name="斉藤 徹" userId="33296064-e4da-4a39-8a9b-7979342510de" providerId="ADAL" clId="{8AF105A0-2EB2-477D-A1AA-1B762F78F4A7}" dt="2021-10-04T05:51:09.301" v="12406" actId="20577"/>
          <ac:spMkLst>
            <pc:docMk/>
            <pc:sldMk cId="796233593" sldId="286"/>
            <ac:spMk id="2" creationId="{01E305F5-94EE-4629-AACC-E1BC6FE7CC11}"/>
          </ac:spMkLst>
        </pc:spChg>
        <pc:spChg chg="del mod">
          <ac:chgData name="斉藤 徹" userId="33296064-e4da-4a39-8a9b-7979342510de" providerId="ADAL" clId="{8AF105A0-2EB2-477D-A1AA-1B762F78F4A7}" dt="2021-10-04T05:45:49.963" v="12120" actId="3680"/>
          <ac:spMkLst>
            <pc:docMk/>
            <pc:sldMk cId="796233593" sldId="286"/>
            <ac:spMk id="3" creationId="{73DCF160-2D88-4BA1-B11C-224C283B3A9E}"/>
          </ac:spMkLst>
        </pc:spChg>
        <pc:spChg chg="add mod">
          <ac:chgData name="斉藤 徹" userId="33296064-e4da-4a39-8a9b-7979342510de" providerId="ADAL" clId="{8AF105A0-2EB2-477D-A1AA-1B762F78F4A7}" dt="2021-10-04T05:51:22.671" v="12407" actId="1076"/>
          <ac:spMkLst>
            <pc:docMk/>
            <pc:sldMk cId="796233593" sldId="286"/>
            <ac:spMk id="5" creationId="{DEDF890B-7BEA-422B-931C-D52B4D8736D8}"/>
          </ac:spMkLst>
        </pc:spChg>
        <pc:spChg chg="add mod">
          <ac:chgData name="斉藤 徹" userId="33296064-e4da-4a39-8a9b-7979342510de" providerId="ADAL" clId="{8AF105A0-2EB2-477D-A1AA-1B762F78F4A7}" dt="2021-10-04T05:49:46.536" v="12281" actId="1076"/>
          <ac:spMkLst>
            <pc:docMk/>
            <pc:sldMk cId="796233593" sldId="286"/>
            <ac:spMk id="6" creationId="{812A8044-E9E0-49BC-BD37-632FB6F22C97}"/>
          </ac:spMkLst>
        </pc:spChg>
        <pc:spChg chg="add mod">
          <ac:chgData name="斉藤 徹" userId="33296064-e4da-4a39-8a9b-7979342510de" providerId="ADAL" clId="{8AF105A0-2EB2-477D-A1AA-1B762F78F4A7}" dt="2021-10-04T05:50:05.572" v="12301" actId="20577"/>
          <ac:spMkLst>
            <pc:docMk/>
            <pc:sldMk cId="796233593" sldId="286"/>
            <ac:spMk id="7" creationId="{BC059ABC-CE77-4CF1-83E6-D77A5B15F96F}"/>
          </ac:spMkLst>
        </pc:spChg>
        <pc:spChg chg="add mod">
          <ac:chgData name="斉藤 徹" userId="33296064-e4da-4a39-8a9b-7979342510de" providerId="ADAL" clId="{8AF105A0-2EB2-477D-A1AA-1B762F78F4A7}" dt="2021-10-04T05:52:04.939" v="12479" actId="1076"/>
          <ac:spMkLst>
            <pc:docMk/>
            <pc:sldMk cId="796233593" sldId="286"/>
            <ac:spMk id="8" creationId="{809B08E1-04EA-4F07-9B2B-CB972EA63795}"/>
          </ac:spMkLst>
        </pc:spChg>
        <pc:spChg chg="add del mod">
          <ac:chgData name="斉藤 徹" userId="33296064-e4da-4a39-8a9b-7979342510de" providerId="ADAL" clId="{8AF105A0-2EB2-477D-A1AA-1B762F78F4A7}" dt="2021-10-04T05:57:17.643" v="12563"/>
          <ac:spMkLst>
            <pc:docMk/>
            <pc:sldMk cId="796233593" sldId="286"/>
            <ac:spMk id="9" creationId="{D977FD26-6682-4D3B-8229-15FE2E11FFDA}"/>
          </ac:spMkLst>
        </pc:spChg>
        <pc:graphicFrameChg chg="add mod ord modGraphic">
          <ac:chgData name="斉藤 徹" userId="33296064-e4da-4a39-8a9b-7979342510de" providerId="ADAL" clId="{8AF105A0-2EB2-477D-A1AA-1B762F78F4A7}" dt="2021-10-04T05:51:22.671" v="12407" actId="1076"/>
          <ac:graphicFrameMkLst>
            <pc:docMk/>
            <pc:sldMk cId="796233593" sldId="286"/>
            <ac:graphicFrameMk id="4" creationId="{3D668E71-7B17-406A-B513-9E9430C208EF}"/>
          </ac:graphicFrameMkLst>
        </pc:graphicFrameChg>
      </pc:sldChg>
      <pc:sldChg chg="addSp delSp modSp new mod modAnim">
        <pc:chgData name="斉藤 徹" userId="33296064-e4da-4a39-8a9b-7979342510de" providerId="ADAL" clId="{8AF105A0-2EB2-477D-A1AA-1B762F78F4A7}" dt="2021-10-05T05:35:06.468" v="15139" actId="20577"/>
        <pc:sldMkLst>
          <pc:docMk/>
          <pc:sldMk cId="1732003634" sldId="287"/>
        </pc:sldMkLst>
        <pc:spChg chg="mod">
          <ac:chgData name="斉藤 徹" userId="33296064-e4da-4a39-8a9b-7979342510de" providerId="ADAL" clId="{8AF105A0-2EB2-477D-A1AA-1B762F78F4A7}" dt="2021-10-04T06:13:25.037" v="12855" actId="20577"/>
          <ac:spMkLst>
            <pc:docMk/>
            <pc:sldMk cId="1732003634" sldId="287"/>
            <ac:spMk id="2" creationId="{D6B22F9F-DA81-4C7D-AFAE-36097D9777CC}"/>
          </ac:spMkLst>
        </pc:spChg>
        <pc:spChg chg="mod">
          <ac:chgData name="斉藤 徹" userId="33296064-e4da-4a39-8a9b-7979342510de" providerId="ADAL" clId="{8AF105A0-2EB2-477D-A1AA-1B762F78F4A7}" dt="2021-10-05T05:35:06.468" v="15139" actId="20577"/>
          <ac:spMkLst>
            <pc:docMk/>
            <pc:sldMk cId="1732003634" sldId="287"/>
            <ac:spMk id="3" creationId="{BB53E832-B0F2-4EF0-9A7E-2D2C0AB12DBA}"/>
          </ac:spMkLst>
        </pc:spChg>
        <pc:spChg chg="add mod">
          <ac:chgData name="斉藤 徹" userId="33296064-e4da-4a39-8a9b-7979342510de" providerId="ADAL" clId="{8AF105A0-2EB2-477D-A1AA-1B762F78F4A7}" dt="2021-10-04T06:25:29.197" v="13160" actId="207"/>
          <ac:spMkLst>
            <pc:docMk/>
            <pc:sldMk cId="1732003634" sldId="287"/>
            <ac:spMk id="4" creationId="{FF84447C-7E27-48A3-92E2-65AE010B3922}"/>
          </ac:spMkLst>
        </pc:spChg>
        <pc:spChg chg="add del mod">
          <ac:chgData name="斉藤 徹" userId="33296064-e4da-4a39-8a9b-7979342510de" providerId="ADAL" clId="{8AF105A0-2EB2-477D-A1AA-1B762F78F4A7}" dt="2021-10-04T05:57:50.115" v="12568" actId="21"/>
          <ac:spMkLst>
            <pc:docMk/>
            <pc:sldMk cId="1732003634" sldId="287"/>
            <ac:spMk id="5" creationId="{73C3585F-D300-47CB-84DC-D8E0698E291E}"/>
          </ac:spMkLst>
        </pc:spChg>
        <pc:spChg chg="add mod">
          <ac:chgData name="斉藤 徹" userId="33296064-e4da-4a39-8a9b-7979342510de" providerId="ADAL" clId="{8AF105A0-2EB2-477D-A1AA-1B762F78F4A7}" dt="2021-10-04T06:13:41.258" v="12859" actId="20577"/>
          <ac:spMkLst>
            <pc:docMk/>
            <pc:sldMk cId="1732003634" sldId="287"/>
            <ac:spMk id="7" creationId="{70381B59-ABC1-4CCD-9164-49CD638A0F48}"/>
          </ac:spMkLst>
        </pc:spChg>
        <pc:spChg chg="add mod">
          <ac:chgData name="斉藤 徹" userId="33296064-e4da-4a39-8a9b-7979342510de" providerId="ADAL" clId="{8AF105A0-2EB2-477D-A1AA-1B762F78F4A7}" dt="2021-10-04T05:58:27.118" v="12575" actId="1076"/>
          <ac:spMkLst>
            <pc:docMk/>
            <pc:sldMk cId="1732003634" sldId="287"/>
            <ac:spMk id="8" creationId="{22CA9CBC-D5DF-40C4-9135-BF174945BE8F}"/>
          </ac:spMkLst>
        </pc:spChg>
        <pc:spChg chg="add mod">
          <ac:chgData name="斉藤 徹" userId="33296064-e4da-4a39-8a9b-7979342510de" providerId="ADAL" clId="{8AF105A0-2EB2-477D-A1AA-1B762F78F4A7}" dt="2021-10-04T06:22:38.893" v="13128" actId="1076"/>
          <ac:spMkLst>
            <pc:docMk/>
            <pc:sldMk cId="1732003634" sldId="287"/>
            <ac:spMk id="9" creationId="{E6CCAA84-D16D-40A3-87F7-EA74F9818A9A}"/>
          </ac:spMkLst>
        </pc:spChg>
        <pc:spChg chg="add mod">
          <ac:chgData name="斉藤 徹" userId="33296064-e4da-4a39-8a9b-7979342510de" providerId="ADAL" clId="{8AF105A0-2EB2-477D-A1AA-1B762F78F4A7}" dt="2021-10-04T05:57:48.041" v="12567" actId="571"/>
          <ac:spMkLst>
            <pc:docMk/>
            <pc:sldMk cId="1732003634" sldId="287"/>
            <ac:spMk id="10" creationId="{42937007-A8E1-45E8-9064-06B6F2BBF1EE}"/>
          </ac:spMkLst>
        </pc:spChg>
        <pc:spChg chg="add mod">
          <ac:chgData name="斉藤 徹" userId="33296064-e4da-4a39-8a9b-7979342510de" providerId="ADAL" clId="{8AF105A0-2EB2-477D-A1AA-1B762F78F4A7}" dt="2021-10-04T05:59:13.535" v="12588" actId="1076"/>
          <ac:spMkLst>
            <pc:docMk/>
            <pc:sldMk cId="1732003634" sldId="287"/>
            <ac:spMk id="11" creationId="{92689275-33AD-4F41-84D3-A882E73BEF72}"/>
          </ac:spMkLst>
        </pc:spChg>
        <pc:spChg chg="add mod">
          <ac:chgData name="斉藤 徹" userId="33296064-e4da-4a39-8a9b-7979342510de" providerId="ADAL" clId="{8AF105A0-2EB2-477D-A1AA-1B762F78F4A7}" dt="2021-10-04T06:08:02.969" v="12671" actId="14100"/>
          <ac:spMkLst>
            <pc:docMk/>
            <pc:sldMk cId="1732003634" sldId="287"/>
            <ac:spMk id="13" creationId="{F30648BB-40AA-490D-A853-C7F67F172CF7}"/>
          </ac:spMkLst>
        </pc:spChg>
        <pc:spChg chg="add mod">
          <ac:chgData name="斉藤 徹" userId="33296064-e4da-4a39-8a9b-7979342510de" providerId="ADAL" clId="{8AF105A0-2EB2-477D-A1AA-1B762F78F4A7}" dt="2021-10-04T06:22:32.203" v="13127" actId="14100"/>
          <ac:spMkLst>
            <pc:docMk/>
            <pc:sldMk cId="1732003634" sldId="287"/>
            <ac:spMk id="14" creationId="{66B1F580-7FB2-4662-AB17-48EBA2AFD104}"/>
          </ac:spMkLst>
        </pc:spChg>
        <pc:spChg chg="add del mod">
          <ac:chgData name="斉藤 徹" userId="33296064-e4da-4a39-8a9b-7979342510de" providerId="ADAL" clId="{8AF105A0-2EB2-477D-A1AA-1B762F78F4A7}" dt="2021-10-04T06:13:30.689" v="12856" actId="21"/>
          <ac:spMkLst>
            <pc:docMk/>
            <pc:sldMk cId="1732003634" sldId="287"/>
            <ac:spMk id="15" creationId="{D4CE70C4-2A0C-4770-AAEA-96310F3FAA2B}"/>
          </ac:spMkLst>
        </pc:spChg>
        <pc:spChg chg="add del">
          <ac:chgData name="斉藤 徹" userId="33296064-e4da-4a39-8a9b-7979342510de" providerId="ADAL" clId="{8AF105A0-2EB2-477D-A1AA-1B762F78F4A7}" dt="2021-10-04T06:13:17.334" v="12850" actId="21"/>
          <ac:spMkLst>
            <pc:docMk/>
            <pc:sldMk cId="1732003634" sldId="287"/>
            <ac:spMk id="17" creationId="{6B4F93F1-D7B2-444D-86BC-808BBC52165A}"/>
          </ac:spMkLst>
        </pc:spChg>
        <pc:spChg chg="add mod">
          <ac:chgData name="斉藤 徹" userId="33296064-e4da-4a39-8a9b-7979342510de" providerId="ADAL" clId="{8AF105A0-2EB2-477D-A1AA-1B762F78F4A7}" dt="2021-10-04T06:23:02.186" v="13143" actId="20577"/>
          <ac:spMkLst>
            <pc:docMk/>
            <pc:sldMk cId="1732003634" sldId="287"/>
            <ac:spMk id="18" creationId="{A7C1EFF1-38BF-4770-8FA3-4A69E4318D4F}"/>
          </ac:spMkLst>
        </pc:spChg>
        <pc:graphicFrameChg chg="add mod modGraphic">
          <ac:chgData name="斉藤 徹" userId="33296064-e4da-4a39-8a9b-7979342510de" providerId="ADAL" clId="{8AF105A0-2EB2-477D-A1AA-1B762F78F4A7}" dt="2021-10-04T06:23:22.404" v="13158" actId="20577"/>
          <ac:graphicFrameMkLst>
            <pc:docMk/>
            <pc:sldMk cId="1732003634" sldId="287"/>
            <ac:graphicFrameMk id="6" creationId="{CCA996CF-C2EF-4F69-8D79-BA26F01C42AE}"/>
          </ac:graphicFrameMkLst>
        </pc:graphicFrameChg>
        <pc:graphicFrameChg chg="add mod modGraphic">
          <ac:chgData name="斉藤 徹" userId="33296064-e4da-4a39-8a9b-7979342510de" providerId="ADAL" clId="{8AF105A0-2EB2-477D-A1AA-1B762F78F4A7}" dt="2021-10-04T06:11:52.860" v="12847"/>
          <ac:graphicFrameMkLst>
            <pc:docMk/>
            <pc:sldMk cId="1732003634" sldId="287"/>
            <ac:graphicFrameMk id="12" creationId="{55ADE029-68FA-4FE9-B8B5-BFFC9BA7A99B}"/>
          </ac:graphicFrameMkLst>
        </pc:graphicFrameChg>
      </pc:sldChg>
      <pc:sldChg chg="delSp modSp add mod ord">
        <pc:chgData name="斉藤 徹" userId="33296064-e4da-4a39-8a9b-7979342510de" providerId="ADAL" clId="{8AF105A0-2EB2-477D-A1AA-1B762F78F4A7}" dt="2021-10-05T05:35:29.606" v="15141" actId="113"/>
        <pc:sldMkLst>
          <pc:docMk/>
          <pc:sldMk cId="3611545737" sldId="288"/>
        </pc:sldMkLst>
        <pc:spChg chg="mod">
          <ac:chgData name="斉藤 徹" userId="33296064-e4da-4a39-8a9b-7979342510de" providerId="ADAL" clId="{8AF105A0-2EB2-477D-A1AA-1B762F78F4A7}" dt="2021-10-05T05:35:29.606" v="15141" actId="113"/>
          <ac:spMkLst>
            <pc:docMk/>
            <pc:sldMk cId="3611545737" sldId="288"/>
            <ac:spMk id="3" creationId="{BB53E832-B0F2-4EF0-9A7E-2D2C0AB12DBA}"/>
          </ac:spMkLst>
        </pc:spChg>
        <pc:spChg chg="del mod">
          <ac:chgData name="斉藤 徹" userId="33296064-e4da-4a39-8a9b-7979342510de" providerId="ADAL" clId="{8AF105A0-2EB2-477D-A1AA-1B762F78F4A7}" dt="2021-10-05T05:33:50.186" v="15084" actId="21"/>
          <ac:spMkLst>
            <pc:docMk/>
            <pc:sldMk cId="3611545737" sldId="288"/>
            <ac:spMk id="17" creationId="{6B4F93F1-D7B2-444D-86BC-808BBC52165A}"/>
          </ac:spMkLst>
        </pc:spChg>
      </pc:sldChg>
      <pc:sldChg chg="addSp delSp modSp add mod modAnim">
        <pc:chgData name="斉藤 徹" userId="33296064-e4da-4a39-8a9b-7979342510de" providerId="ADAL" clId="{8AF105A0-2EB2-477D-A1AA-1B762F78F4A7}" dt="2021-10-05T05:58:06.190" v="15250" actId="1076"/>
        <pc:sldMkLst>
          <pc:docMk/>
          <pc:sldMk cId="944337100" sldId="289"/>
        </pc:sldMkLst>
        <pc:spChg chg="mod">
          <ac:chgData name="斉藤 徹" userId="33296064-e4da-4a39-8a9b-7979342510de" providerId="ADAL" clId="{8AF105A0-2EB2-477D-A1AA-1B762F78F4A7}" dt="2021-10-05T05:57:24.994" v="15249" actId="20577"/>
          <ac:spMkLst>
            <pc:docMk/>
            <pc:sldMk cId="944337100" sldId="289"/>
            <ac:spMk id="2" creationId="{D6B22F9F-DA81-4C7D-AFAE-36097D9777CC}"/>
          </ac:spMkLst>
        </pc:spChg>
        <pc:spChg chg="mod">
          <ac:chgData name="斉藤 徹" userId="33296064-e4da-4a39-8a9b-7979342510de" providerId="ADAL" clId="{8AF105A0-2EB2-477D-A1AA-1B762F78F4A7}" dt="2021-10-05T05:58:06.190" v="15250" actId="1076"/>
          <ac:spMkLst>
            <pc:docMk/>
            <pc:sldMk cId="944337100" sldId="289"/>
            <ac:spMk id="4" creationId="{FF84447C-7E27-48A3-92E2-65AE010B3922}"/>
          </ac:spMkLst>
        </pc:spChg>
        <pc:spChg chg="add mod ord">
          <ac:chgData name="斉藤 徹" userId="33296064-e4da-4a39-8a9b-7979342510de" providerId="ADAL" clId="{8AF105A0-2EB2-477D-A1AA-1B762F78F4A7}" dt="2021-10-04T07:54:30.596" v="14575" actId="14100"/>
          <ac:spMkLst>
            <pc:docMk/>
            <pc:sldMk cId="944337100" sldId="289"/>
            <ac:spMk id="5" creationId="{0E60A614-4231-49E5-B5AC-CEAA224DD42B}"/>
          </ac:spMkLst>
        </pc:spChg>
        <pc:spChg chg="mod">
          <ac:chgData name="斉藤 徹" userId="33296064-e4da-4a39-8a9b-7979342510de" providerId="ADAL" clId="{8AF105A0-2EB2-477D-A1AA-1B762F78F4A7}" dt="2021-10-04T07:27:23.971" v="13521" actId="1076"/>
          <ac:spMkLst>
            <pc:docMk/>
            <pc:sldMk cId="944337100" sldId="289"/>
            <ac:spMk id="7" creationId="{70381B59-ABC1-4CCD-9164-49CD638A0F48}"/>
          </ac:spMkLst>
        </pc:spChg>
        <pc:spChg chg="del">
          <ac:chgData name="斉藤 徹" userId="33296064-e4da-4a39-8a9b-7979342510de" providerId="ADAL" clId="{8AF105A0-2EB2-477D-A1AA-1B762F78F4A7}" dt="2021-10-04T06:29:49.154" v="13183" actId="21"/>
          <ac:spMkLst>
            <pc:docMk/>
            <pc:sldMk cId="944337100" sldId="289"/>
            <ac:spMk id="8" creationId="{22CA9CBC-D5DF-40C4-9135-BF174945BE8F}"/>
          </ac:spMkLst>
        </pc:spChg>
        <pc:spChg chg="del">
          <ac:chgData name="斉藤 徹" userId="33296064-e4da-4a39-8a9b-7979342510de" providerId="ADAL" clId="{8AF105A0-2EB2-477D-A1AA-1B762F78F4A7}" dt="2021-10-04T06:30:19.142" v="13205" actId="21"/>
          <ac:spMkLst>
            <pc:docMk/>
            <pc:sldMk cId="944337100" sldId="289"/>
            <ac:spMk id="9" creationId="{E6CCAA84-D16D-40A3-87F7-EA74F9818A9A}"/>
          </ac:spMkLst>
        </pc:spChg>
        <pc:spChg chg="mod">
          <ac:chgData name="斉藤 徹" userId="33296064-e4da-4a39-8a9b-7979342510de" providerId="ADAL" clId="{8AF105A0-2EB2-477D-A1AA-1B762F78F4A7}" dt="2021-10-04T07:27:23.971" v="13521" actId="1076"/>
          <ac:spMkLst>
            <pc:docMk/>
            <pc:sldMk cId="944337100" sldId="289"/>
            <ac:spMk id="10" creationId="{42937007-A8E1-45E8-9064-06B6F2BBF1EE}"/>
          </ac:spMkLst>
        </pc:spChg>
        <pc:spChg chg="mod">
          <ac:chgData name="斉藤 徹" userId="33296064-e4da-4a39-8a9b-7979342510de" providerId="ADAL" clId="{8AF105A0-2EB2-477D-A1AA-1B762F78F4A7}" dt="2021-10-04T07:27:36.216" v="13525" actId="1076"/>
          <ac:spMkLst>
            <pc:docMk/>
            <pc:sldMk cId="944337100" sldId="289"/>
            <ac:spMk id="11" creationId="{92689275-33AD-4F41-84D3-A882E73BEF72}"/>
          </ac:spMkLst>
        </pc:spChg>
        <pc:spChg chg="mod">
          <ac:chgData name="斉藤 徹" userId="33296064-e4da-4a39-8a9b-7979342510de" providerId="ADAL" clId="{8AF105A0-2EB2-477D-A1AA-1B762F78F4A7}" dt="2021-10-04T07:29:51.479" v="13553" actId="1076"/>
          <ac:spMkLst>
            <pc:docMk/>
            <pc:sldMk cId="944337100" sldId="289"/>
            <ac:spMk id="13" creationId="{F30648BB-40AA-490D-A853-C7F67F172CF7}"/>
          </ac:spMkLst>
        </pc:spChg>
        <pc:spChg chg="del">
          <ac:chgData name="斉藤 徹" userId="33296064-e4da-4a39-8a9b-7979342510de" providerId="ADAL" clId="{8AF105A0-2EB2-477D-A1AA-1B762F78F4A7}" dt="2021-10-04T06:30:21.253" v="13206" actId="21"/>
          <ac:spMkLst>
            <pc:docMk/>
            <pc:sldMk cId="944337100" sldId="289"/>
            <ac:spMk id="14" creationId="{66B1F580-7FB2-4662-AB17-48EBA2AFD104}"/>
          </ac:spMkLst>
        </pc:spChg>
        <pc:spChg chg="add mod">
          <ac:chgData name="斉藤 徹" userId="33296064-e4da-4a39-8a9b-7979342510de" providerId="ADAL" clId="{8AF105A0-2EB2-477D-A1AA-1B762F78F4A7}" dt="2021-10-04T07:25:13.481" v="13462" actId="1076"/>
          <ac:spMkLst>
            <pc:docMk/>
            <pc:sldMk cId="944337100" sldId="289"/>
            <ac:spMk id="15" creationId="{601537AF-A463-47E3-8F93-E4776A995D57}"/>
          </ac:spMkLst>
        </pc:spChg>
        <pc:spChg chg="add mod">
          <ac:chgData name="斉藤 徹" userId="33296064-e4da-4a39-8a9b-7979342510de" providerId="ADAL" clId="{8AF105A0-2EB2-477D-A1AA-1B762F78F4A7}" dt="2021-10-04T07:26:25.238" v="13516" actId="1076"/>
          <ac:spMkLst>
            <pc:docMk/>
            <pc:sldMk cId="944337100" sldId="289"/>
            <ac:spMk id="16" creationId="{568A3DE2-1093-4BED-B1EE-7548E4165ADA}"/>
          </ac:spMkLst>
        </pc:spChg>
        <pc:spChg chg="del mod">
          <ac:chgData name="斉藤 徹" userId="33296064-e4da-4a39-8a9b-7979342510de" providerId="ADAL" clId="{8AF105A0-2EB2-477D-A1AA-1B762F78F4A7}" dt="2021-10-04T06:29:27.160" v="13179" actId="21"/>
          <ac:spMkLst>
            <pc:docMk/>
            <pc:sldMk cId="944337100" sldId="289"/>
            <ac:spMk id="18" creationId="{A7C1EFF1-38BF-4770-8FA3-4A69E4318D4F}"/>
          </ac:spMkLst>
        </pc:spChg>
        <pc:spChg chg="add mod">
          <ac:chgData name="斉藤 徹" userId="33296064-e4da-4a39-8a9b-7979342510de" providerId="ADAL" clId="{8AF105A0-2EB2-477D-A1AA-1B762F78F4A7}" dt="2021-10-04T07:54:16.048" v="14574" actId="1076"/>
          <ac:spMkLst>
            <pc:docMk/>
            <pc:sldMk cId="944337100" sldId="289"/>
            <ac:spMk id="19" creationId="{2B7B2A57-4C65-4C8E-9AFF-ECCE2FE2C8CF}"/>
          </ac:spMkLst>
        </pc:spChg>
        <pc:spChg chg="add mod">
          <ac:chgData name="斉藤 徹" userId="33296064-e4da-4a39-8a9b-7979342510de" providerId="ADAL" clId="{8AF105A0-2EB2-477D-A1AA-1B762F78F4A7}" dt="2021-10-04T07:27:42.195" v="13526" actId="1076"/>
          <ac:spMkLst>
            <pc:docMk/>
            <pc:sldMk cId="944337100" sldId="289"/>
            <ac:spMk id="20" creationId="{8F07E74C-3DAF-4E80-9D0E-EA1751D383B6}"/>
          </ac:spMkLst>
        </pc:spChg>
        <pc:spChg chg="add mod">
          <ac:chgData name="斉藤 徹" userId="33296064-e4da-4a39-8a9b-7979342510de" providerId="ADAL" clId="{8AF105A0-2EB2-477D-A1AA-1B762F78F4A7}" dt="2021-10-04T07:26:13.294" v="13514" actId="688"/>
          <ac:spMkLst>
            <pc:docMk/>
            <pc:sldMk cId="944337100" sldId="289"/>
            <ac:spMk id="21" creationId="{451A03F3-5823-4249-9D92-EC1346054713}"/>
          </ac:spMkLst>
        </pc:spChg>
        <pc:spChg chg="add mod">
          <ac:chgData name="斉藤 徹" userId="33296064-e4da-4a39-8a9b-7979342510de" providerId="ADAL" clId="{8AF105A0-2EB2-477D-A1AA-1B762F78F4A7}" dt="2021-10-04T07:54:34.968" v="14576" actId="1076"/>
          <ac:spMkLst>
            <pc:docMk/>
            <pc:sldMk cId="944337100" sldId="289"/>
            <ac:spMk id="22" creationId="{D2778CCE-BFFB-4601-AEFF-E080B93C77F1}"/>
          </ac:spMkLst>
        </pc:spChg>
        <pc:spChg chg="add mod ord">
          <ac:chgData name="斉藤 徹" userId="33296064-e4da-4a39-8a9b-7979342510de" providerId="ADAL" clId="{8AF105A0-2EB2-477D-A1AA-1B762F78F4A7}" dt="2021-10-04T07:53:50.158" v="14573" actId="14100"/>
          <ac:spMkLst>
            <pc:docMk/>
            <pc:sldMk cId="944337100" sldId="289"/>
            <ac:spMk id="23" creationId="{46117EA8-648C-4477-B8B7-365D342EFEB2}"/>
          </ac:spMkLst>
        </pc:spChg>
        <pc:spChg chg="add mod">
          <ac:chgData name="斉藤 徹" userId="33296064-e4da-4a39-8a9b-7979342510de" providerId="ADAL" clId="{8AF105A0-2EB2-477D-A1AA-1B762F78F4A7}" dt="2021-10-04T07:30:37.254" v="13570" actId="1076"/>
          <ac:spMkLst>
            <pc:docMk/>
            <pc:sldMk cId="944337100" sldId="289"/>
            <ac:spMk id="24" creationId="{07739599-D145-4E50-BBE2-5AD03E625CFB}"/>
          </ac:spMkLst>
        </pc:spChg>
        <pc:spChg chg="add mod">
          <ac:chgData name="斉藤 徹" userId="33296064-e4da-4a39-8a9b-7979342510de" providerId="ADAL" clId="{8AF105A0-2EB2-477D-A1AA-1B762F78F4A7}" dt="2021-10-05T05:37:27.976" v="15217" actId="20577"/>
          <ac:spMkLst>
            <pc:docMk/>
            <pc:sldMk cId="944337100" sldId="289"/>
            <ac:spMk id="25" creationId="{72CE29B0-E5D6-4727-BAAE-075AF1B2DC93}"/>
          </ac:spMkLst>
        </pc:spChg>
        <pc:graphicFrameChg chg="mod">
          <ac:chgData name="斉藤 徹" userId="33296064-e4da-4a39-8a9b-7979342510de" providerId="ADAL" clId="{8AF105A0-2EB2-477D-A1AA-1B762F78F4A7}" dt="2021-10-04T07:27:23.971" v="13521" actId="1076"/>
          <ac:graphicFrameMkLst>
            <pc:docMk/>
            <pc:sldMk cId="944337100" sldId="289"/>
            <ac:graphicFrameMk id="6" creationId="{CCA996CF-C2EF-4F69-8D79-BA26F01C42AE}"/>
          </ac:graphicFrameMkLst>
        </pc:graphicFrameChg>
        <pc:graphicFrameChg chg="mod modGraphic">
          <ac:chgData name="斉藤 徹" userId="33296064-e4da-4a39-8a9b-7979342510de" providerId="ADAL" clId="{8AF105A0-2EB2-477D-A1AA-1B762F78F4A7}" dt="2021-10-04T07:23:42.779" v="13412" actId="1076"/>
          <ac:graphicFrameMkLst>
            <pc:docMk/>
            <pc:sldMk cId="944337100" sldId="289"/>
            <ac:graphicFrameMk id="12" creationId="{55ADE029-68FA-4FE9-B8B5-BFFC9BA7A99B}"/>
          </ac:graphicFrameMkLst>
        </pc:graphicFrameChg>
        <pc:graphicFrameChg chg="add mod modGraphic">
          <ac:chgData name="斉藤 徹" userId="33296064-e4da-4a39-8a9b-7979342510de" providerId="ADAL" clId="{8AF105A0-2EB2-477D-A1AA-1B762F78F4A7}" dt="2021-10-04T07:54:16.048" v="14574" actId="1076"/>
          <ac:graphicFrameMkLst>
            <pc:docMk/>
            <pc:sldMk cId="944337100" sldId="289"/>
            <ac:graphicFrameMk id="17" creationId="{54299A10-C30E-4040-8479-02F2DD823137}"/>
          </ac:graphicFrameMkLst>
        </pc:graphicFrameChg>
      </pc:sldChg>
      <pc:sldChg chg="addSp modSp new mod">
        <pc:chgData name="斉藤 徹" userId="33296064-e4da-4a39-8a9b-7979342510de" providerId="ADAL" clId="{8AF105A0-2EB2-477D-A1AA-1B762F78F4A7}" dt="2021-10-04T07:43:01.073" v="14181" actId="27636"/>
        <pc:sldMkLst>
          <pc:docMk/>
          <pc:sldMk cId="1135089932" sldId="290"/>
        </pc:sldMkLst>
        <pc:spChg chg="mod">
          <ac:chgData name="斉藤 徹" userId="33296064-e4da-4a39-8a9b-7979342510de" providerId="ADAL" clId="{8AF105A0-2EB2-477D-A1AA-1B762F78F4A7}" dt="2021-10-04T07:35:40.508" v="13882" actId="207"/>
          <ac:spMkLst>
            <pc:docMk/>
            <pc:sldMk cId="1135089932" sldId="290"/>
            <ac:spMk id="2" creationId="{D064343F-9ED5-4574-B50E-7F3A89597EF8}"/>
          </ac:spMkLst>
        </pc:spChg>
        <pc:spChg chg="mod">
          <ac:chgData name="斉藤 徹" userId="33296064-e4da-4a39-8a9b-7979342510de" providerId="ADAL" clId="{8AF105A0-2EB2-477D-A1AA-1B762F78F4A7}" dt="2021-10-04T07:43:01.073" v="14181" actId="27636"/>
          <ac:spMkLst>
            <pc:docMk/>
            <pc:sldMk cId="1135089932" sldId="290"/>
            <ac:spMk id="3" creationId="{F31F542C-7E27-4D9F-AC56-4B3B6A54B3A1}"/>
          </ac:spMkLst>
        </pc:spChg>
        <pc:spChg chg="add mod">
          <ac:chgData name="斉藤 徹" userId="33296064-e4da-4a39-8a9b-7979342510de" providerId="ADAL" clId="{8AF105A0-2EB2-477D-A1AA-1B762F78F4A7}" dt="2021-10-04T07:42:00.030" v="14130" actId="13926"/>
          <ac:spMkLst>
            <pc:docMk/>
            <pc:sldMk cId="1135089932" sldId="290"/>
            <ac:spMk id="4" creationId="{387AE3D5-202A-4347-9027-55700183B9B9}"/>
          </ac:spMkLst>
        </pc:spChg>
      </pc:sldChg>
      <pc:sldChg chg="addSp delSp modSp add mod">
        <pc:chgData name="斉藤 徹" userId="33296064-e4da-4a39-8a9b-7979342510de" providerId="ADAL" clId="{8AF105A0-2EB2-477D-A1AA-1B762F78F4A7}" dt="2021-10-04T07:52:41.856" v="14572" actId="403"/>
        <pc:sldMkLst>
          <pc:docMk/>
          <pc:sldMk cId="182367635" sldId="291"/>
        </pc:sldMkLst>
        <pc:spChg chg="mod">
          <ac:chgData name="斉藤 徹" userId="33296064-e4da-4a39-8a9b-7979342510de" providerId="ADAL" clId="{8AF105A0-2EB2-477D-A1AA-1B762F78F4A7}" dt="2021-10-04T07:43:44.246" v="14250" actId="20577"/>
          <ac:spMkLst>
            <pc:docMk/>
            <pc:sldMk cId="182367635" sldId="291"/>
            <ac:spMk id="2" creationId="{D064343F-9ED5-4574-B50E-7F3A89597EF8}"/>
          </ac:spMkLst>
        </pc:spChg>
        <pc:spChg chg="mod">
          <ac:chgData name="斉藤 徹" userId="33296064-e4da-4a39-8a9b-7979342510de" providerId="ADAL" clId="{8AF105A0-2EB2-477D-A1AA-1B762F78F4A7}" dt="2021-10-04T07:44:45.539" v="14349" actId="20577"/>
          <ac:spMkLst>
            <pc:docMk/>
            <pc:sldMk cId="182367635" sldId="291"/>
            <ac:spMk id="3" creationId="{F31F542C-7E27-4D9F-AC56-4B3B6A54B3A1}"/>
          </ac:spMkLst>
        </pc:spChg>
        <pc:spChg chg="del">
          <ac:chgData name="斉藤 徹" userId="33296064-e4da-4a39-8a9b-7979342510de" providerId="ADAL" clId="{8AF105A0-2EB2-477D-A1AA-1B762F78F4A7}" dt="2021-10-04T07:43:48.487" v="14251" actId="21"/>
          <ac:spMkLst>
            <pc:docMk/>
            <pc:sldMk cId="182367635" sldId="291"/>
            <ac:spMk id="4" creationId="{387AE3D5-202A-4347-9027-55700183B9B9}"/>
          </ac:spMkLst>
        </pc:spChg>
        <pc:graphicFrameChg chg="add mod modGraphic">
          <ac:chgData name="斉藤 徹" userId="33296064-e4da-4a39-8a9b-7979342510de" providerId="ADAL" clId="{8AF105A0-2EB2-477D-A1AA-1B762F78F4A7}" dt="2021-10-04T07:52:41.856" v="14572" actId="403"/>
          <ac:graphicFrameMkLst>
            <pc:docMk/>
            <pc:sldMk cId="182367635" sldId="291"/>
            <ac:graphicFrameMk id="5" creationId="{233FE40B-5FC7-4B14-A2A7-B2F61D2EB58C}"/>
          </ac:graphicFrameMkLst>
        </pc:graphicFrameChg>
      </pc:sldChg>
      <pc:sldChg chg="modSp new mod">
        <pc:chgData name="斉藤 徹" userId="33296064-e4da-4a39-8a9b-7979342510de" providerId="ADAL" clId="{8AF105A0-2EB2-477D-A1AA-1B762F78F4A7}" dt="2021-10-04T07:59:27.281" v="14928" actId="20577"/>
        <pc:sldMkLst>
          <pc:docMk/>
          <pc:sldMk cId="3810296356" sldId="292"/>
        </pc:sldMkLst>
        <pc:spChg chg="mod">
          <ac:chgData name="斉藤 徹" userId="33296064-e4da-4a39-8a9b-7979342510de" providerId="ADAL" clId="{8AF105A0-2EB2-477D-A1AA-1B762F78F4A7}" dt="2021-10-04T07:56:58.748" v="14601" actId="20577"/>
          <ac:spMkLst>
            <pc:docMk/>
            <pc:sldMk cId="3810296356" sldId="292"/>
            <ac:spMk id="2" creationId="{A163B4E1-D2CD-48AB-8C5A-7F9689017D2A}"/>
          </ac:spMkLst>
        </pc:spChg>
        <pc:spChg chg="mod">
          <ac:chgData name="斉藤 徹" userId="33296064-e4da-4a39-8a9b-7979342510de" providerId="ADAL" clId="{8AF105A0-2EB2-477D-A1AA-1B762F78F4A7}" dt="2021-10-04T07:59:27.281" v="14928" actId="20577"/>
          <ac:spMkLst>
            <pc:docMk/>
            <pc:sldMk cId="3810296356" sldId="292"/>
            <ac:spMk id="3" creationId="{739F8C2E-C46C-4D24-A1CD-B693349C1FAF}"/>
          </ac:spMkLst>
        </pc:spChg>
      </pc:sldChg>
      <pc:sldMasterChg chg="modSp modSldLayout">
        <pc:chgData name="斉藤 徹" userId="33296064-e4da-4a39-8a9b-7979342510de" providerId="ADAL" clId="{8AF105A0-2EB2-477D-A1AA-1B762F78F4A7}" dt="2021-09-30T08:17:48.846" v="0"/>
        <pc:sldMasterMkLst>
          <pc:docMk/>
          <pc:sldMasterMk cId="2907289730" sldId="2147483648"/>
        </pc:sldMasterMkLst>
        <pc:spChg chg="mod">
          <ac:chgData name="斉藤 徹" userId="33296064-e4da-4a39-8a9b-7979342510de" providerId="ADAL" clId="{8AF105A0-2EB2-477D-A1AA-1B762F78F4A7}" dt="2021-09-30T08:17:48.846" v="0"/>
          <ac:spMkLst>
            <pc:docMk/>
            <pc:sldMasterMk cId="2907289730" sldId="2147483648"/>
            <ac:spMk id="2" creationId="{00000000-0000-0000-0000-000000000000}"/>
          </ac:spMkLst>
        </pc:spChg>
        <pc:spChg chg="mod">
          <ac:chgData name="斉藤 徹" userId="33296064-e4da-4a39-8a9b-7979342510de" providerId="ADAL" clId="{8AF105A0-2EB2-477D-A1AA-1B762F78F4A7}" dt="2021-09-30T08:17:48.846" v="0"/>
          <ac:spMkLst>
            <pc:docMk/>
            <pc:sldMasterMk cId="2907289730" sldId="2147483648"/>
            <ac:spMk id="3" creationId="{00000000-0000-0000-0000-000000000000}"/>
          </ac:spMkLst>
        </pc:spChg>
        <pc:spChg chg="mod">
          <ac:chgData name="斉藤 徹" userId="33296064-e4da-4a39-8a9b-7979342510de" providerId="ADAL" clId="{8AF105A0-2EB2-477D-A1AA-1B762F78F4A7}" dt="2021-09-30T08:17:48.846" v="0"/>
          <ac:spMkLst>
            <pc:docMk/>
            <pc:sldMasterMk cId="2907289730" sldId="2147483648"/>
            <ac:spMk id="4" creationId="{00000000-0000-0000-0000-000000000000}"/>
          </ac:spMkLst>
        </pc:spChg>
        <pc:spChg chg="mod">
          <ac:chgData name="斉藤 徹" userId="33296064-e4da-4a39-8a9b-7979342510de" providerId="ADAL" clId="{8AF105A0-2EB2-477D-A1AA-1B762F78F4A7}" dt="2021-09-30T08:17:48.846" v="0"/>
          <ac:spMkLst>
            <pc:docMk/>
            <pc:sldMasterMk cId="2907289730" sldId="2147483648"/>
            <ac:spMk id="5" creationId="{00000000-0000-0000-0000-000000000000}"/>
          </ac:spMkLst>
        </pc:spChg>
        <pc:spChg chg="mod">
          <ac:chgData name="斉藤 徹" userId="33296064-e4da-4a39-8a9b-7979342510de" providerId="ADAL" clId="{8AF105A0-2EB2-477D-A1AA-1B762F78F4A7}" dt="2021-09-30T08:17:48.846" v="0"/>
          <ac:spMkLst>
            <pc:docMk/>
            <pc:sldMasterMk cId="2907289730" sldId="2147483648"/>
            <ac:spMk id="6" creationId="{00000000-0000-0000-0000-000000000000}"/>
          </ac:spMkLst>
        </pc:sp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3849106771" sldId="2147483649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3849106771" sldId="2147483649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3849106771" sldId="2147483649"/>
              <ac:spMk id="3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4083904788" sldId="2147483651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4083904788" sldId="2147483651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4083904788" sldId="2147483651"/>
              <ac:spMk id="3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1395402986" sldId="2147483652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1395402986" sldId="2147483652"/>
              <ac:spMk id="3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1395402986" sldId="2147483652"/>
              <ac:spMk id="4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797884901" sldId="2147483653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797884901" sldId="2147483653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797884901" sldId="2147483653"/>
              <ac:spMk id="3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797884901" sldId="2147483653"/>
              <ac:spMk id="4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797884901" sldId="2147483653"/>
              <ac:spMk id="5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797884901" sldId="2147483653"/>
              <ac:spMk id="6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3888451093" sldId="2147483656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3888451093" sldId="2147483656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3888451093" sldId="2147483656"/>
              <ac:spMk id="3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3888451093" sldId="2147483656"/>
              <ac:spMk id="4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2189387916" sldId="2147483657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2189387916" sldId="2147483657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2189387916" sldId="2147483657"/>
              <ac:spMk id="3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2189387916" sldId="2147483657"/>
              <ac:spMk id="4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2950866720" sldId="2147483659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2950866720" sldId="2147483659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295086672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斉藤 徹" userId="33296064-e4da-4a39-8a9b-7979342510de" providerId="ADAL" clId="{DC1B13FE-9CA5-44FF-A986-BBE5332D25A7}"/>
    <pc:docChg chg="delSld">
      <pc:chgData name="斉藤 徹" userId="33296064-e4da-4a39-8a9b-7979342510de" providerId="ADAL" clId="{DC1B13FE-9CA5-44FF-A986-BBE5332D25A7}" dt="2021-10-05T07:15:27.557" v="0" actId="2696"/>
      <pc:docMkLst>
        <pc:docMk/>
      </pc:docMkLst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4124044449" sldId="257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434414157" sldId="258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170087966" sldId="259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463249865" sldId="260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622523096" sldId="261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193880277" sldId="262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319189342" sldId="263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942151250" sldId="264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349275622" sldId="265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082995621" sldId="266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031657395" sldId="267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787609081" sldId="268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155619710" sldId="269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877036818" sldId="270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73137160" sldId="271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716326221" sldId="272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775380575" sldId="273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4001767486" sldId="274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573822593" sldId="275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650095800" sldId="276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512010088" sldId="277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52377012" sldId="278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739845804" sldId="279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079402919" sldId="280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082936382" sldId="281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382827808" sldId="282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350670636" sldId="283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47257170" sldId="284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88251829" sldId="285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796233593" sldId="286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732003634" sldId="287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611545737" sldId="288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944337100" sldId="289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135089932" sldId="290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82367635" sldId="291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810296356" sldId="292"/>
        </pc:sldMkLst>
      </pc:sldChg>
    </pc:docChg>
  </pc:docChgLst>
  <pc:docChgLst>
    <pc:chgData name="斉藤 徹" userId="S::tsaitoh@fukui.kosen-ac.jp::33296064-e4da-4a39-8a9b-7979342510de" providerId="AD" clId="Web-{9A17A3F5-5ECE-4699-91E4-1441429B6F51}"/>
    <pc:docChg chg="modSld">
      <pc:chgData name="斉藤 徹" userId="S::tsaitoh@fukui.kosen-ac.jp::33296064-e4da-4a39-8a9b-7979342510de" providerId="AD" clId="Web-{9A17A3F5-5ECE-4699-91E4-1441429B6F51}" dt="2021-10-21T02:15:00.489" v="17" actId="20577"/>
      <pc:docMkLst>
        <pc:docMk/>
      </pc:docMkLst>
      <pc:sldChg chg="modSp">
        <pc:chgData name="斉藤 徹" userId="S::tsaitoh@fukui.kosen-ac.jp::33296064-e4da-4a39-8a9b-7979342510de" providerId="AD" clId="Web-{9A17A3F5-5ECE-4699-91E4-1441429B6F51}" dt="2021-10-21T02:15:00.489" v="17" actId="20577"/>
        <pc:sldMkLst>
          <pc:docMk/>
          <pc:sldMk cId="1732003634" sldId="287"/>
        </pc:sldMkLst>
        <pc:spChg chg="mod">
          <ac:chgData name="斉藤 徹" userId="S::tsaitoh@fukui.kosen-ac.jp::33296064-e4da-4a39-8a9b-7979342510de" providerId="AD" clId="Web-{9A17A3F5-5ECE-4699-91E4-1441429B6F51}" dt="2021-10-21T02:15:00.489" v="17" actId="20577"/>
          <ac:spMkLst>
            <pc:docMk/>
            <pc:sldMk cId="1732003634" sldId="287"/>
            <ac:spMk id="2" creationId="{D6B22F9F-DA81-4C7D-AFAE-36097D9777CC}"/>
          </ac:spMkLst>
        </pc:spChg>
      </pc:sldChg>
    </pc:docChg>
  </pc:docChgLst>
  <pc:docChgLst>
    <pc:chgData name="斉藤 徹" userId="33296064-e4da-4a39-8a9b-7979342510de" providerId="ADAL" clId="{5CE2034C-93FC-4793-B588-5CA0A12CA94A}"/>
    <pc:docChg chg="undo redo custSel addSld delSld modSld">
      <pc:chgData name="斉藤 徹" userId="33296064-e4da-4a39-8a9b-7979342510de" providerId="ADAL" clId="{5CE2034C-93FC-4793-B588-5CA0A12CA94A}" dt="2021-11-10T05:02:21.219" v="10505" actId="2696"/>
      <pc:docMkLst>
        <pc:docMk/>
      </pc:docMkLst>
      <pc:sldChg chg="addSp delSp modSp mod">
        <pc:chgData name="斉藤 徹" userId="33296064-e4da-4a39-8a9b-7979342510de" providerId="ADAL" clId="{5CE2034C-93FC-4793-B588-5CA0A12CA94A}" dt="2021-11-10T05:01:58.147" v="10503" actId="22"/>
        <pc:sldMkLst>
          <pc:docMk/>
          <pc:sldMk cId="2128380218" sldId="256"/>
        </pc:sldMkLst>
        <pc:spChg chg="mod">
          <ac:chgData name="斉藤 徹" userId="33296064-e4da-4a39-8a9b-7979342510de" providerId="ADAL" clId="{5CE2034C-93FC-4793-B588-5CA0A12CA94A}" dt="2021-10-05T07:19:54.311" v="19" actId="20577"/>
          <ac:spMkLst>
            <pc:docMk/>
            <pc:sldMk cId="2128380218" sldId="256"/>
            <ac:spMk id="3" creationId="{00000000-0000-0000-0000-000000000000}"/>
          </ac:spMkLst>
        </pc:spChg>
        <pc:spChg chg="add del">
          <ac:chgData name="斉藤 徹" userId="33296064-e4da-4a39-8a9b-7979342510de" providerId="ADAL" clId="{5CE2034C-93FC-4793-B588-5CA0A12CA94A}" dt="2021-11-10T05:01:58.147" v="10503" actId="22"/>
          <ac:spMkLst>
            <pc:docMk/>
            <pc:sldMk cId="2128380218" sldId="256"/>
            <ac:spMk id="6" creationId="{E3B27E3F-FA7D-4D8C-BC50-A962FF67DD46}"/>
          </ac:spMkLst>
        </pc:spChg>
      </pc:sldChg>
      <pc:sldChg chg="add del">
        <pc:chgData name="斉藤 徹" userId="33296064-e4da-4a39-8a9b-7979342510de" providerId="ADAL" clId="{5CE2034C-93FC-4793-B588-5CA0A12CA94A}" dt="2021-11-10T05:02:21.219" v="10505" actId="2696"/>
        <pc:sldMkLst>
          <pc:docMk/>
          <pc:sldMk cId="775380575" sldId="281"/>
        </pc:sldMkLst>
      </pc:sldChg>
      <pc:sldChg chg="add del">
        <pc:chgData name="斉藤 徹" userId="33296064-e4da-4a39-8a9b-7979342510de" providerId="ADAL" clId="{5CE2034C-93FC-4793-B588-5CA0A12CA94A}" dt="2021-11-10T05:02:21.219" v="10505" actId="2696"/>
        <pc:sldMkLst>
          <pc:docMk/>
          <pc:sldMk cId="73137160" sldId="282"/>
        </pc:sldMkLst>
      </pc:sldChg>
      <pc:sldChg chg="add">
        <pc:chgData name="斉藤 徹" userId="33296064-e4da-4a39-8a9b-7979342510de" providerId="ADAL" clId="{5CE2034C-93FC-4793-B588-5CA0A12CA94A}" dt="2021-11-10T05:02:08.393" v="10504"/>
        <pc:sldMkLst>
          <pc:docMk/>
          <pc:sldMk cId="2704302901" sldId="283"/>
        </pc:sldMkLst>
      </pc:sldChg>
      <pc:sldChg chg="modSp mod">
        <pc:chgData name="斉藤 徹" userId="33296064-e4da-4a39-8a9b-7979342510de" providerId="ADAL" clId="{5CE2034C-93FC-4793-B588-5CA0A12CA94A}" dt="2021-10-21T02:15:11.961" v="373" actId="20577"/>
        <pc:sldMkLst>
          <pc:docMk/>
          <pc:sldMk cId="1732003634" sldId="287"/>
        </pc:sldMkLst>
        <pc:spChg chg="mod">
          <ac:chgData name="斉藤 徹" userId="33296064-e4da-4a39-8a9b-7979342510de" providerId="ADAL" clId="{5CE2034C-93FC-4793-B588-5CA0A12CA94A}" dt="2021-10-21T02:15:11.961" v="373" actId="20577"/>
          <ac:spMkLst>
            <pc:docMk/>
            <pc:sldMk cId="1732003634" sldId="287"/>
            <ac:spMk id="2" creationId="{D6B22F9F-DA81-4C7D-AFAE-36097D9777CC}"/>
          </ac:spMkLst>
        </pc:spChg>
      </pc:sldChg>
      <pc:sldChg chg="modSp mod">
        <pc:chgData name="斉藤 徹" userId="33296064-e4da-4a39-8a9b-7979342510de" providerId="ADAL" clId="{5CE2034C-93FC-4793-B588-5CA0A12CA94A}" dt="2021-11-05T04:45:05.360" v="8310" actId="20577"/>
        <pc:sldMkLst>
          <pc:docMk/>
          <pc:sldMk cId="305185631" sldId="290"/>
        </pc:sldMkLst>
        <pc:spChg chg="mod">
          <ac:chgData name="斉藤 徹" userId="33296064-e4da-4a39-8a9b-7979342510de" providerId="ADAL" clId="{5CE2034C-93FC-4793-B588-5CA0A12CA94A}" dt="2021-10-21T02:20:42.280" v="520" actId="20577"/>
          <ac:spMkLst>
            <pc:docMk/>
            <pc:sldMk cId="305185631" sldId="290"/>
            <ac:spMk id="3" creationId="{DCE41029-6A72-4945-BA12-06638BB06DB5}"/>
          </ac:spMkLst>
        </pc:spChg>
        <pc:spChg chg="mod">
          <ac:chgData name="斉藤 徹" userId="33296064-e4da-4a39-8a9b-7979342510de" providerId="ADAL" clId="{5CE2034C-93FC-4793-B588-5CA0A12CA94A}" dt="2021-11-05T04:45:05.360" v="8310" actId="20577"/>
          <ac:spMkLst>
            <pc:docMk/>
            <pc:sldMk cId="305185631" sldId="290"/>
            <ac:spMk id="4" creationId="{75306BED-5C20-7245-BC55-010DD25B127B}"/>
          </ac:spMkLst>
        </pc:spChg>
      </pc:sldChg>
      <pc:sldChg chg="addSp modSp new mod modAnim">
        <pc:chgData name="斉藤 徹" userId="33296064-e4da-4a39-8a9b-7979342510de" providerId="ADAL" clId="{5CE2034C-93FC-4793-B588-5CA0A12CA94A}" dt="2021-11-04T04:59:38.332" v="7018" actId="20577"/>
        <pc:sldMkLst>
          <pc:docMk/>
          <pc:sldMk cId="2560676490" sldId="291"/>
        </pc:sldMkLst>
        <pc:spChg chg="mod">
          <ac:chgData name="斉藤 徹" userId="33296064-e4da-4a39-8a9b-7979342510de" providerId="ADAL" clId="{5CE2034C-93FC-4793-B588-5CA0A12CA94A}" dt="2021-10-15T02:00:48.548" v="35" actId="20577"/>
          <ac:spMkLst>
            <pc:docMk/>
            <pc:sldMk cId="2560676490" sldId="291"/>
            <ac:spMk id="2" creationId="{3EBCE398-0D93-4B6E-AB45-212FEFEE930D}"/>
          </ac:spMkLst>
        </pc:spChg>
        <pc:spChg chg="add mod">
          <ac:chgData name="斉藤 徹" userId="33296064-e4da-4a39-8a9b-7979342510de" providerId="ADAL" clId="{5CE2034C-93FC-4793-B588-5CA0A12CA94A}" dt="2021-10-15T02:29:50.264" v="357" actId="1076"/>
          <ac:spMkLst>
            <pc:docMk/>
            <pc:sldMk cId="2560676490" sldId="291"/>
            <ac:spMk id="10" creationId="{774A2EAA-E864-4F95-A1EE-7945B9721021}"/>
          </ac:spMkLst>
        </pc:spChg>
        <pc:spChg chg="add mod">
          <ac:chgData name="斉藤 徹" userId="33296064-e4da-4a39-8a9b-7979342510de" providerId="ADAL" clId="{5CE2034C-93FC-4793-B588-5CA0A12CA94A}" dt="2021-10-15T02:28:47.909" v="346" actId="1076"/>
          <ac:spMkLst>
            <pc:docMk/>
            <pc:sldMk cId="2560676490" sldId="291"/>
            <ac:spMk id="11" creationId="{E45CABFD-A8FF-4CC4-9624-9F8260767056}"/>
          </ac:spMkLst>
        </pc:spChg>
        <pc:spChg chg="add mod">
          <ac:chgData name="斉藤 徹" userId="33296064-e4da-4a39-8a9b-7979342510de" providerId="ADAL" clId="{5CE2034C-93FC-4793-B588-5CA0A12CA94A}" dt="2021-10-15T02:30:00.740" v="359" actId="1076"/>
          <ac:spMkLst>
            <pc:docMk/>
            <pc:sldMk cId="2560676490" sldId="291"/>
            <ac:spMk id="14" creationId="{34FA5D59-5454-4331-A4F7-F3AC561238B4}"/>
          </ac:spMkLst>
        </pc:spChg>
        <pc:spChg chg="add mod">
          <ac:chgData name="斉藤 徹" userId="33296064-e4da-4a39-8a9b-7979342510de" providerId="ADAL" clId="{5CE2034C-93FC-4793-B588-5CA0A12CA94A}" dt="2021-10-15T02:28:47.909" v="346" actId="1076"/>
          <ac:spMkLst>
            <pc:docMk/>
            <pc:sldMk cId="2560676490" sldId="291"/>
            <ac:spMk id="16" creationId="{FB1E41AE-DC04-4930-9DA1-F4E6E3480D08}"/>
          </ac:spMkLst>
        </pc:spChg>
        <pc:spChg chg="add mod">
          <ac:chgData name="斉藤 徹" userId="33296064-e4da-4a39-8a9b-7979342510de" providerId="ADAL" clId="{5CE2034C-93FC-4793-B588-5CA0A12CA94A}" dt="2021-11-04T04:59:38.332" v="7018" actId="20577"/>
          <ac:spMkLst>
            <pc:docMk/>
            <pc:sldMk cId="2560676490" sldId="291"/>
            <ac:spMk id="17" creationId="{6F81A82C-EA9F-4424-8DCE-3AF15F9290C9}"/>
          </ac:spMkLst>
        </pc:spChg>
        <pc:spChg chg="add mod">
          <ac:chgData name="斉藤 徹" userId="33296064-e4da-4a39-8a9b-7979342510de" providerId="ADAL" clId="{5CE2034C-93FC-4793-B588-5CA0A12CA94A}" dt="2021-10-15T02:30:26.149" v="365" actId="1037"/>
          <ac:spMkLst>
            <pc:docMk/>
            <pc:sldMk cId="2560676490" sldId="291"/>
            <ac:spMk id="20" creationId="{748B3B7A-F03B-4021-9805-E82496DDCF2A}"/>
          </ac:spMkLst>
        </pc:spChg>
        <pc:spChg chg="add mod">
          <ac:chgData name="斉藤 徹" userId="33296064-e4da-4a39-8a9b-7979342510de" providerId="ADAL" clId="{5CE2034C-93FC-4793-B588-5CA0A12CA94A}" dt="2021-10-15T02:28:47.909" v="346" actId="1076"/>
          <ac:spMkLst>
            <pc:docMk/>
            <pc:sldMk cId="2560676490" sldId="291"/>
            <ac:spMk id="21" creationId="{AA10CD1E-81B5-4BDE-BD06-F1AB08CE5E68}"/>
          </ac:spMkLst>
        </pc:spChg>
        <pc:grpChg chg="add mod">
          <ac:chgData name="斉藤 徹" userId="33296064-e4da-4a39-8a9b-7979342510de" providerId="ADAL" clId="{5CE2034C-93FC-4793-B588-5CA0A12CA94A}" dt="2021-10-15T02:29:35.506" v="356" actId="1035"/>
          <ac:grpSpMkLst>
            <pc:docMk/>
            <pc:sldMk cId="2560676490" sldId="291"/>
            <ac:grpSpMk id="9" creationId="{186B34F5-E0A2-4700-BEEF-D6054E868180}"/>
          </ac:grpSpMkLst>
        </pc:grpChg>
        <pc:picChg chg="add mod">
          <ac:chgData name="斉藤 徹" userId="33296064-e4da-4a39-8a9b-7979342510de" providerId="ADAL" clId="{5CE2034C-93FC-4793-B588-5CA0A12CA94A}" dt="2021-10-15T02:28:50.997" v="347" actId="1076"/>
          <ac:picMkLst>
            <pc:docMk/>
            <pc:sldMk cId="2560676490" sldId="291"/>
            <ac:picMk id="5" creationId="{CD21F23D-F460-4644-8A2D-6DCCEE432A66}"/>
          </ac:picMkLst>
        </pc:picChg>
        <pc:picChg chg="add mod modCrop">
          <ac:chgData name="斉藤 徹" userId="33296064-e4da-4a39-8a9b-7979342510de" providerId="ADAL" clId="{5CE2034C-93FC-4793-B588-5CA0A12CA94A}" dt="2021-10-15T02:10:19.500" v="104" actId="164"/>
          <ac:picMkLst>
            <pc:docMk/>
            <pc:sldMk cId="2560676490" sldId="291"/>
            <ac:picMk id="7" creationId="{F8A820EC-0BA2-451A-BE9F-E72CC73324D4}"/>
          </ac:picMkLst>
        </pc:picChg>
        <pc:picChg chg="add mod modCrop">
          <ac:chgData name="斉藤 徹" userId="33296064-e4da-4a39-8a9b-7979342510de" providerId="ADAL" clId="{5CE2034C-93FC-4793-B588-5CA0A12CA94A}" dt="2021-10-15T02:10:19.500" v="104" actId="164"/>
          <ac:picMkLst>
            <pc:docMk/>
            <pc:sldMk cId="2560676490" sldId="291"/>
            <ac:picMk id="8" creationId="{10E6CDBA-B598-41D8-94E6-A573E33D8929}"/>
          </ac:picMkLst>
        </pc:picChg>
        <pc:cxnChg chg="add mod">
          <ac:chgData name="斉藤 徹" userId="33296064-e4da-4a39-8a9b-7979342510de" providerId="ADAL" clId="{5CE2034C-93FC-4793-B588-5CA0A12CA94A}" dt="2021-10-15T02:30:52.138" v="368" actId="14100"/>
          <ac:cxnSpMkLst>
            <pc:docMk/>
            <pc:sldMk cId="2560676490" sldId="291"/>
            <ac:cxnSpMk id="13" creationId="{FACC44D2-265F-4B26-9C60-468199E38758}"/>
          </ac:cxnSpMkLst>
        </pc:cxnChg>
        <pc:cxnChg chg="add mod">
          <ac:chgData name="斉藤 徹" userId="33296064-e4da-4a39-8a9b-7979342510de" providerId="ADAL" clId="{5CE2034C-93FC-4793-B588-5CA0A12CA94A}" dt="2021-10-15T02:30:57.945" v="369" actId="14100"/>
          <ac:cxnSpMkLst>
            <pc:docMk/>
            <pc:sldMk cId="2560676490" sldId="291"/>
            <ac:cxnSpMk id="18" creationId="{B6564FF0-6CD6-43A6-B06A-E37CF998A30A}"/>
          </ac:cxnSpMkLst>
        </pc:cxnChg>
        <pc:cxnChg chg="add mod">
          <ac:chgData name="斉藤 徹" userId="33296064-e4da-4a39-8a9b-7979342510de" providerId="ADAL" clId="{5CE2034C-93FC-4793-B588-5CA0A12CA94A}" dt="2021-10-15T02:30:26.149" v="365" actId="1037"/>
          <ac:cxnSpMkLst>
            <pc:docMk/>
            <pc:sldMk cId="2560676490" sldId="291"/>
            <ac:cxnSpMk id="22" creationId="{A1239E9E-DCD1-4C66-8040-40B7296F3CBF}"/>
          </ac:cxnSpMkLst>
        </pc:cxnChg>
      </pc:sldChg>
      <pc:sldChg chg="addSp modSp new mod modAnim">
        <pc:chgData name="斉藤 徹" userId="33296064-e4da-4a39-8a9b-7979342510de" providerId="ADAL" clId="{5CE2034C-93FC-4793-B588-5CA0A12CA94A}" dt="2021-11-05T02:38:32.087" v="8192" actId="20577"/>
        <pc:sldMkLst>
          <pc:docMk/>
          <pc:sldMk cId="2975615233" sldId="292"/>
        </pc:sldMkLst>
        <pc:spChg chg="add mod">
          <ac:chgData name="斉藤 徹" userId="33296064-e4da-4a39-8a9b-7979342510de" providerId="ADAL" clId="{5CE2034C-93FC-4793-B588-5CA0A12CA94A}" dt="2021-10-21T02:17:27.087" v="377" actId="1076"/>
          <ac:spMkLst>
            <pc:docMk/>
            <pc:sldMk cId="2975615233" sldId="292"/>
            <ac:spMk id="10" creationId="{EBC3F441-BB79-449C-ADCD-A962C9DA70C7}"/>
          </ac:spMkLst>
        </pc:spChg>
        <pc:spChg chg="add mod">
          <ac:chgData name="斉藤 徹" userId="33296064-e4da-4a39-8a9b-7979342510de" providerId="ADAL" clId="{5CE2034C-93FC-4793-B588-5CA0A12CA94A}" dt="2021-10-21T02:17:27.087" v="377" actId="1076"/>
          <ac:spMkLst>
            <pc:docMk/>
            <pc:sldMk cId="2975615233" sldId="292"/>
            <ac:spMk id="11" creationId="{013D0BD4-B894-4CA8-9993-1383F164F533}"/>
          </ac:spMkLst>
        </pc:spChg>
        <pc:spChg chg="add mod">
          <ac:chgData name="斉藤 徹" userId="33296064-e4da-4a39-8a9b-7979342510de" providerId="ADAL" clId="{5CE2034C-93FC-4793-B588-5CA0A12CA94A}" dt="2021-10-21T02:17:27.087" v="377" actId="1076"/>
          <ac:spMkLst>
            <pc:docMk/>
            <pc:sldMk cId="2975615233" sldId="292"/>
            <ac:spMk id="12" creationId="{0EC7D879-5BCA-439E-89CC-180AD02EA06B}"/>
          </ac:spMkLst>
        </pc:spChg>
        <pc:spChg chg="add mod">
          <ac:chgData name="斉藤 徹" userId="33296064-e4da-4a39-8a9b-7979342510de" providerId="ADAL" clId="{5CE2034C-93FC-4793-B588-5CA0A12CA94A}" dt="2021-11-05T02:38:32.087" v="8192" actId="20577"/>
          <ac:spMkLst>
            <pc:docMk/>
            <pc:sldMk cId="2975615233" sldId="292"/>
            <ac:spMk id="16" creationId="{E7F6E638-9000-4BC5-BFB0-65D85BA7808B}"/>
          </ac:spMkLst>
        </pc:spChg>
        <pc:spChg chg="add mod">
          <ac:chgData name="斉藤 徹" userId="33296064-e4da-4a39-8a9b-7979342510de" providerId="ADAL" clId="{5CE2034C-93FC-4793-B588-5CA0A12CA94A}" dt="2021-10-21T02:38:41.086" v="1583" actId="20577"/>
          <ac:spMkLst>
            <pc:docMk/>
            <pc:sldMk cId="2975615233" sldId="292"/>
            <ac:spMk id="17" creationId="{5F5DCB47-6FD5-422F-A0DF-CED333596A97}"/>
          </ac:spMkLst>
        </pc:spChg>
        <pc:spChg chg="add mod">
          <ac:chgData name="斉藤 徹" userId="33296064-e4da-4a39-8a9b-7979342510de" providerId="ADAL" clId="{5CE2034C-93FC-4793-B588-5CA0A12CA94A}" dt="2021-10-21T02:17:27.087" v="377" actId="1076"/>
          <ac:spMkLst>
            <pc:docMk/>
            <pc:sldMk cId="2975615233" sldId="292"/>
            <ac:spMk id="18" creationId="{2B6F2A9A-C942-49A8-996A-336C60F64D22}"/>
          </ac:spMkLst>
        </pc:spChg>
        <pc:spChg chg="add mod">
          <ac:chgData name="斉藤 徹" userId="33296064-e4da-4a39-8a9b-7979342510de" providerId="ADAL" clId="{5CE2034C-93FC-4793-B588-5CA0A12CA94A}" dt="2021-10-21T02:17:27.087" v="377" actId="1076"/>
          <ac:spMkLst>
            <pc:docMk/>
            <pc:sldMk cId="2975615233" sldId="292"/>
            <ac:spMk id="19" creationId="{D00A63A8-9432-4362-ACE3-6B620AADEDEC}"/>
          </ac:spMkLst>
        </pc:spChg>
        <pc:picChg chg="add mod">
          <ac:chgData name="斉藤 徹" userId="33296064-e4da-4a39-8a9b-7979342510de" providerId="ADAL" clId="{5CE2034C-93FC-4793-B588-5CA0A12CA94A}" dt="2021-10-15T02:04:03.444" v="44" actId="14100"/>
          <ac:picMkLst>
            <pc:docMk/>
            <pc:sldMk cId="2975615233" sldId="292"/>
            <ac:picMk id="5" creationId="{86A8C096-1A44-4214-9BE3-5C8C4A950C68}"/>
          </ac:picMkLst>
        </pc:picChg>
        <pc:picChg chg="add mod">
          <ac:chgData name="斉藤 徹" userId="33296064-e4da-4a39-8a9b-7979342510de" providerId="ADAL" clId="{5CE2034C-93FC-4793-B588-5CA0A12CA94A}" dt="2021-10-21T02:17:27.087" v="377" actId="1076"/>
          <ac:picMkLst>
            <pc:docMk/>
            <pc:sldMk cId="2975615233" sldId="292"/>
            <ac:picMk id="7" creationId="{613FB929-370C-4E9D-BF76-1B18DDA13B8D}"/>
          </ac:picMkLst>
        </pc:picChg>
        <pc:picChg chg="add mod">
          <ac:chgData name="斉藤 徹" userId="33296064-e4da-4a39-8a9b-7979342510de" providerId="ADAL" clId="{5CE2034C-93FC-4793-B588-5CA0A12CA94A}" dt="2021-10-21T02:17:36.829" v="378" actId="1076"/>
          <ac:picMkLst>
            <pc:docMk/>
            <pc:sldMk cId="2975615233" sldId="292"/>
            <ac:picMk id="9" creationId="{9F5AC08B-2C67-4AAE-BCE0-C05D1104110A}"/>
          </ac:picMkLst>
        </pc:picChg>
        <pc:cxnChg chg="add mod">
          <ac:chgData name="斉藤 徹" userId="33296064-e4da-4a39-8a9b-7979342510de" providerId="ADAL" clId="{5CE2034C-93FC-4793-B588-5CA0A12CA94A}" dt="2021-10-21T02:39:30.962" v="1592" actId="208"/>
          <ac:cxnSpMkLst>
            <pc:docMk/>
            <pc:sldMk cId="2975615233" sldId="292"/>
            <ac:cxnSpMk id="13" creationId="{4235FD9A-EA65-4E82-9442-1CDD77B893FB}"/>
          </ac:cxnSpMkLst>
        </pc:cxnChg>
        <pc:cxnChg chg="add mod">
          <ac:chgData name="斉藤 徹" userId="33296064-e4da-4a39-8a9b-7979342510de" providerId="ADAL" clId="{5CE2034C-93FC-4793-B588-5CA0A12CA94A}" dt="2021-10-21T02:38:18.440" v="1577" actId="1076"/>
          <ac:cxnSpMkLst>
            <pc:docMk/>
            <pc:sldMk cId="2975615233" sldId="292"/>
            <ac:cxnSpMk id="14" creationId="{E795C7BC-BF12-4B98-952F-C3DFC51DEFB3}"/>
          </ac:cxnSpMkLst>
        </pc:cxnChg>
        <pc:cxnChg chg="add mod">
          <ac:chgData name="斉藤 徹" userId="33296064-e4da-4a39-8a9b-7979342510de" providerId="ADAL" clId="{5CE2034C-93FC-4793-B588-5CA0A12CA94A}" dt="2021-10-21T02:39:36.890" v="1593" actId="1076"/>
          <ac:cxnSpMkLst>
            <pc:docMk/>
            <pc:sldMk cId="2975615233" sldId="292"/>
            <ac:cxnSpMk id="20" creationId="{5360A4D9-103C-4822-BA17-6825201EFAE4}"/>
          </ac:cxnSpMkLst>
        </pc:cxnChg>
        <pc:cxnChg chg="add mod">
          <ac:chgData name="斉藤 徹" userId="33296064-e4da-4a39-8a9b-7979342510de" providerId="ADAL" clId="{5CE2034C-93FC-4793-B588-5CA0A12CA94A}" dt="2021-10-15T02:24:10.881" v="344" actId="208"/>
          <ac:cxnSpMkLst>
            <pc:docMk/>
            <pc:sldMk cId="2975615233" sldId="292"/>
            <ac:cxnSpMk id="21" creationId="{586571F1-381A-4DBF-8CB5-6B296A032CFF}"/>
          </ac:cxnSpMkLst>
        </pc:cxnChg>
      </pc:sldChg>
      <pc:sldChg chg="modSp new mod">
        <pc:chgData name="斉藤 徹" userId="33296064-e4da-4a39-8a9b-7979342510de" providerId="ADAL" clId="{5CE2034C-93FC-4793-B588-5CA0A12CA94A}" dt="2021-10-21T02:26:36.929" v="982" actId="5793"/>
        <pc:sldMkLst>
          <pc:docMk/>
          <pc:sldMk cId="1890581258" sldId="293"/>
        </pc:sldMkLst>
        <pc:spChg chg="mod">
          <ac:chgData name="斉藤 徹" userId="33296064-e4da-4a39-8a9b-7979342510de" providerId="ADAL" clId="{5CE2034C-93FC-4793-B588-5CA0A12CA94A}" dt="2021-10-21T02:23:44.439" v="557" actId="20577"/>
          <ac:spMkLst>
            <pc:docMk/>
            <pc:sldMk cId="1890581258" sldId="293"/>
            <ac:spMk id="2" creationId="{88377B5E-156C-4CBB-ACC5-857D416E9132}"/>
          </ac:spMkLst>
        </pc:spChg>
        <pc:spChg chg="mod">
          <ac:chgData name="斉藤 徹" userId="33296064-e4da-4a39-8a9b-7979342510de" providerId="ADAL" clId="{5CE2034C-93FC-4793-B588-5CA0A12CA94A}" dt="2021-10-21T02:26:36.929" v="982" actId="5793"/>
          <ac:spMkLst>
            <pc:docMk/>
            <pc:sldMk cId="1890581258" sldId="293"/>
            <ac:spMk id="3" creationId="{8D3A742B-CF7E-47BE-870B-2B18A0FAEDAC}"/>
          </ac:spMkLst>
        </pc:spChg>
      </pc:sldChg>
      <pc:sldChg chg="addSp modSp add mod">
        <pc:chgData name="斉藤 徹" userId="33296064-e4da-4a39-8a9b-7979342510de" providerId="ADAL" clId="{5CE2034C-93FC-4793-B588-5CA0A12CA94A}" dt="2021-10-21T02:37:27.770" v="1576" actId="113"/>
        <pc:sldMkLst>
          <pc:docMk/>
          <pc:sldMk cId="2130755062" sldId="294"/>
        </pc:sldMkLst>
        <pc:spChg chg="mod">
          <ac:chgData name="斉藤 徹" userId="33296064-e4da-4a39-8a9b-7979342510de" providerId="ADAL" clId="{5CE2034C-93FC-4793-B588-5CA0A12CA94A}" dt="2021-10-21T02:27:29.196" v="1003" actId="20577"/>
          <ac:spMkLst>
            <pc:docMk/>
            <pc:sldMk cId="2130755062" sldId="294"/>
            <ac:spMk id="2" creationId="{88377B5E-156C-4CBB-ACC5-857D416E9132}"/>
          </ac:spMkLst>
        </pc:spChg>
        <pc:spChg chg="mod">
          <ac:chgData name="斉藤 徹" userId="33296064-e4da-4a39-8a9b-7979342510de" providerId="ADAL" clId="{5CE2034C-93FC-4793-B588-5CA0A12CA94A}" dt="2021-10-21T02:37:27.770" v="1576" actId="113"/>
          <ac:spMkLst>
            <pc:docMk/>
            <pc:sldMk cId="2130755062" sldId="294"/>
            <ac:spMk id="3" creationId="{8D3A742B-CF7E-47BE-870B-2B18A0FAEDAC}"/>
          </ac:spMkLst>
        </pc:spChg>
        <pc:spChg chg="add mod">
          <ac:chgData name="斉藤 徹" userId="33296064-e4da-4a39-8a9b-7979342510de" providerId="ADAL" clId="{5CE2034C-93FC-4793-B588-5CA0A12CA94A}" dt="2021-10-21T02:35:57.144" v="1534" actId="1038"/>
          <ac:spMkLst>
            <pc:docMk/>
            <pc:sldMk cId="2130755062" sldId="294"/>
            <ac:spMk id="4" creationId="{63E14A2D-07B7-4C2E-808E-C7B724121377}"/>
          </ac:spMkLst>
        </pc:spChg>
        <pc:spChg chg="add mod">
          <ac:chgData name="斉藤 徹" userId="33296064-e4da-4a39-8a9b-7979342510de" providerId="ADAL" clId="{5CE2034C-93FC-4793-B588-5CA0A12CA94A}" dt="2021-10-21T02:35:57.144" v="1534" actId="1038"/>
          <ac:spMkLst>
            <pc:docMk/>
            <pc:sldMk cId="2130755062" sldId="294"/>
            <ac:spMk id="5" creationId="{72B2243F-22A8-47BD-9A26-6AAC801A94CC}"/>
          </ac:spMkLst>
        </pc:spChg>
        <pc:spChg chg="add mod">
          <ac:chgData name="斉藤 徹" userId="33296064-e4da-4a39-8a9b-7979342510de" providerId="ADAL" clId="{5CE2034C-93FC-4793-B588-5CA0A12CA94A}" dt="2021-10-21T02:35:57.144" v="1534" actId="1038"/>
          <ac:spMkLst>
            <pc:docMk/>
            <pc:sldMk cId="2130755062" sldId="294"/>
            <ac:spMk id="6" creationId="{72576CF4-98E0-4CBB-BC87-0ADD83FFB642}"/>
          </ac:spMkLst>
        </pc:spChg>
        <pc:spChg chg="add mod">
          <ac:chgData name="斉藤 徹" userId="33296064-e4da-4a39-8a9b-7979342510de" providerId="ADAL" clId="{5CE2034C-93FC-4793-B588-5CA0A12CA94A}" dt="2021-10-21T02:36:35.942" v="1551" actId="113"/>
          <ac:spMkLst>
            <pc:docMk/>
            <pc:sldMk cId="2130755062" sldId="294"/>
            <ac:spMk id="7" creationId="{4827CD26-C4E0-427A-B336-C0926A8472B9}"/>
          </ac:spMkLst>
        </pc:spChg>
        <pc:spChg chg="add mod">
          <ac:chgData name="斉藤 徹" userId="33296064-e4da-4a39-8a9b-7979342510de" providerId="ADAL" clId="{5CE2034C-93FC-4793-B588-5CA0A12CA94A}" dt="2021-10-21T02:37:18.564" v="1574" actId="1076"/>
          <ac:spMkLst>
            <pc:docMk/>
            <pc:sldMk cId="2130755062" sldId="294"/>
            <ac:spMk id="8" creationId="{FA8657A4-DC32-49BA-86A7-FC186FF2F39B}"/>
          </ac:spMkLst>
        </pc:spChg>
      </pc:sldChg>
      <pc:sldChg chg="modSp mod">
        <pc:chgData name="斉藤 徹" userId="33296064-e4da-4a39-8a9b-7979342510de" providerId="ADAL" clId="{5CE2034C-93FC-4793-B588-5CA0A12CA94A}" dt="2021-11-05T02:38:08.906" v="8185" actId="20577"/>
        <pc:sldMkLst>
          <pc:docMk/>
          <pc:sldMk cId="1570451663" sldId="295"/>
        </pc:sldMkLst>
        <pc:spChg chg="mod">
          <ac:chgData name="斉藤 徹" userId="33296064-e4da-4a39-8a9b-7979342510de" providerId="ADAL" clId="{5CE2034C-93FC-4793-B588-5CA0A12CA94A}" dt="2021-11-05T02:38:08.906" v="8185" actId="20577"/>
          <ac:spMkLst>
            <pc:docMk/>
            <pc:sldMk cId="1570451663" sldId="295"/>
            <ac:spMk id="2" creationId="{1EA08A57-D530-1449-9822-61F9788C6A15}"/>
          </ac:spMkLst>
        </pc:spChg>
        <pc:spChg chg="mod">
          <ac:chgData name="斉藤 徹" userId="33296064-e4da-4a39-8a9b-7979342510de" providerId="ADAL" clId="{5CE2034C-93FC-4793-B588-5CA0A12CA94A}" dt="2021-11-05T00:26:53.958" v="7597" actId="14100"/>
          <ac:spMkLst>
            <pc:docMk/>
            <pc:sldMk cId="1570451663" sldId="295"/>
            <ac:spMk id="4" creationId="{FFF10394-6ED9-154A-A99D-32631D8357D8}"/>
          </ac:spMkLst>
        </pc:spChg>
      </pc:sldChg>
      <pc:sldChg chg="modSp mod">
        <pc:chgData name="斉藤 徹" userId="33296064-e4da-4a39-8a9b-7979342510de" providerId="ADAL" clId="{5CE2034C-93FC-4793-B588-5CA0A12CA94A}" dt="2021-11-05T02:38:03.338" v="8181" actId="20577"/>
        <pc:sldMkLst>
          <pc:docMk/>
          <pc:sldMk cId="1685644786" sldId="296"/>
        </pc:sldMkLst>
        <pc:spChg chg="mod">
          <ac:chgData name="斉藤 徹" userId="33296064-e4da-4a39-8a9b-7979342510de" providerId="ADAL" clId="{5CE2034C-93FC-4793-B588-5CA0A12CA94A}" dt="2021-11-05T02:38:03.338" v="8181" actId="20577"/>
          <ac:spMkLst>
            <pc:docMk/>
            <pc:sldMk cId="1685644786" sldId="296"/>
            <ac:spMk id="2" creationId="{7C68AC07-ADE6-D048-A899-390F1AD77A40}"/>
          </ac:spMkLst>
        </pc:spChg>
        <pc:spChg chg="mod">
          <ac:chgData name="斉藤 徹" userId="33296064-e4da-4a39-8a9b-7979342510de" providerId="ADAL" clId="{5CE2034C-93FC-4793-B588-5CA0A12CA94A}" dt="2021-11-05T00:29:17.254" v="7685" actId="20577"/>
          <ac:spMkLst>
            <pc:docMk/>
            <pc:sldMk cId="1685644786" sldId="296"/>
            <ac:spMk id="3" creationId="{4CE57DD5-EE1F-F940-91F4-4DF1FF25BF46}"/>
          </ac:spMkLst>
        </pc:spChg>
        <pc:spChg chg="mod">
          <ac:chgData name="斉藤 徹" userId="33296064-e4da-4a39-8a9b-7979342510de" providerId="ADAL" clId="{5CE2034C-93FC-4793-B588-5CA0A12CA94A}" dt="2021-11-05T00:27:10.433" v="7600" actId="14100"/>
          <ac:spMkLst>
            <pc:docMk/>
            <pc:sldMk cId="1685644786" sldId="296"/>
            <ac:spMk id="4" creationId="{E0AAB1F4-0B7C-3443-955F-F0740A6F55DD}"/>
          </ac:spMkLst>
        </pc:spChg>
      </pc:sldChg>
      <pc:sldChg chg="modSp mod">
        <pc:chgData name="斉藤 徹" userId="33296064-e4da-4a39-8a9b-7979342510de" providerId="ADAL" clId="{5CE2034C-93FC-4793-B588-5CA0A12CA94A}" dt="2021-11-04T02:12:54.712" v="4788" actId="20577"/>
        <pc:sldMkLst>
          <pc:docMk/>
          <pc:sldMk cId="165250878" sldId="297"/>
        </pc:sldMkLst>
        <pc:spChg chg="mod">
          <ac:chgData name="斉藤 徹" userId="33296064-e4da-4a39-8a9b-7979342510de" providerId="ADAL" clId="{5CE2034C-93FC-4793-B588-5CA0A12CA94A}" dt="2021-11-04T02:12:54.712" v="4788" actId="20577"/>
          <ac:spMkLst>
            <pc:docMk/>
            <pc:sldMk cId="165250878" sldId="297"/>
            <ac:spMk id="2" creationId="{6A170C19-8952-6045-890B-DA78C47D0DE3}"/>
          </ac:spMkLst>
        </pc:spChg>
        <pc:spChg chg="mod">
          <ac:chgData name="斉藤 徹" userId="33296064-e4da-4a39-8a9b-7979342510de" providerId="ADAL" clId="{5CE2034C-93FC-4793-B588-5CA0A12CA94A}" dt="2021-11-01T07:31:55.574" v="1630" actId="20577"/>
          <ac:spMkLst>
            <pc:docMk/>
            <pc:sldMk cId="165250878" sldId="297"/>
            <ac:spMk id="3" creationId="{7B32C3D5-86E5-5E47-816D-A95C80AA2DE7}"/>
          </ac:spMkLst>
        </pc:spChg>
      </pc:sldChg>
      <pc:sldChg chg="del">
        <pc:chgData name="斉藤 徹" userId="33296064-e4da-4a39-8a9b-7979342510de" providerId="ADAL" clId="{5CE2034C-93FC-4793-B588-5CA0A12CA94A}" dt="2021-11-04T01:45:19.101" v="3904" actId="2696"/>
        <pc:sldMkLst>
          <pc:docMk/>
          <pc:sldMk cId="2141551016" sldId="298"/>
        </pc:sldMkLst>
      </pc:sldChg>
      <pc:sldChg chg="addSp modSp new mod">
        <pc:chgData name="斉藤 徹" userId="33296064-e4da-4a39-8a9b-7979342510de" providerId="ADAL" clId="{5CE2034C-93FC-4793-B588-5CA0A12CA94A}" dt="2021-11-04T02:24:12.771" v="5003" actId="14100"/>
        <pc:sldMkLst>
          <pc:docMk/>
          <pc:sldMk cId="3713770859" sldId="299"/>
        </pc:sldMkLst>
        <pc:spChg chg="mod">
          <ac:chgData name="斉藤 徹" userId="33296064-e4da-4a39-8a9b-7979342510de" providerId="ADAL" clId="{5CE2034C-93FC-4793-B588-5CA0A12CA94A}" dt="2021-11-04T02:23:43.775" v="4974" actId="404"/>
          <ac:spMkLst>
            <pc:docMk/>
            <pc:sldMk cId="3713770859" sldId="299"/>
            <ac:spMk id="2" creationId="{3A11E557-C34F-4A01-A2C0-229006EFE5A7}"/>
          </ac:spMkLst>
        </pc:spChg>
        <pc:spChg chg="mod">
          <ac:chgData name="斉藤 徹" userId="33296064-e4da-4a39-8a9b-7979342510de" providerId="ADAL" clId="{5CE2034C-93FC-4793-B588-5CA0A12CA94A}" dt="2021-11-01T07:39:56.386" v="1796" actId="20577"/>
          <ac:spMkLst>
            <pc:docMk/>
            <pc:sldMk cId="3713770859" sldId="299"/>
            <ac:spMk id="3" creationId="{0B8A8C7E-3A9C-4AC3-90E7-4C44ECC5E2A7}"/>
          </ac:spMkLst>
        </pc:spChg>
        <pc:spChg chg="add mod">
          <ac:chgData name="斉藤 徹" userId="33296064-e4da-4a39-8a9b-7979342510de" providerId="ADAL" clId="{5CE2034C-93FC-4793-B588-5CA0A12CA94A}" dt="2021-11-04T02:24:12.771" v="5003" actId="14100"/>
          <ac:spMkLst>
            <pc:docMk/>
            <pc:sldMk cId="3713770859" sldId="299"/>
            <ac:spMk id="6" creationId="{40680F6A-7F91-4502-9784-34F5A143A530}"/>
          </ac:spMkLst>
        </pc:spChg>
        <pc:spChg chg="add mod">
          <ac:chgData name="斉藤 徹" userId="33296064-e4da-4a39-8a9b-7979342510de" providerId="ADAL" clId="{5CE2034C-93FC-4793-B588-5CA0A12CA94A}" dt="2021-11-01T07:40:20.475" v="1801" actId="1076"/>
          <ac:spMkLst>
            <pc:docMk/>
            <pc:sldMk cId="3713770859" sldId="299"/>
            <ac:spMk id="7" creationId="{1066D50F-6AA1-4062-A4FD-83480335E1FC}"/>
          </ac:spMkLst>
        </pc:spChg>
        <pc:spChg chg="add mod">
          <ac:chgData name="斉藤 徹" userId="33296064-e4da-4a39-8a9b-7979342510de" providerId="ADAL" clId="{5CE2034C-93FC-4793-B588-5CA0A12CA94A}" dt="2021-11-04T02:14:01.790" v="4794" actId="208"/>
          <ac:spMkLst>
            <pc:docMk/>
            <pc:sldMk cId="3713770859" sldId="299"/>
            <ac:spMk id="8" creationId="{0FC600E9-C497-4BA9-89AD-6643F52939F2}"/>
          </ac:spMkLst>
        </pc:spChg>
        <pc:picChg chg="add mod">
          <ac:chgData name="斉藤 徹" userId="33296064-e4da-4a39-8a9b-7979342510de" providerId="ADAL" clId="{5CE2034C-93FC-4793-B588-5CA0A12CA94A}" dt="2021-11-01T07:40:28.091" v="1803" actId="14100"/>
          <ac:picMkLst>
            <pc:docMk/>
            <pc:sldMk cId="3713770859" sldId="299"/>
            <ac:picMk id="1026" creationId="{BBDE934F-FD09-4945-873B-9F002A1DC5C8}"/>
          </ac:picMkLst>
        </pc:picChg>
        <pc:picChg chg="add mod">
          <ac:chgData name="斉藤 徹" userId="33296064-e4da-4a39-8a9b-7979342510de" providerId="ADAL" clId="{5CE2034C-93FC-4793-B588-5CA0A12CA94A}" dt="2021-11-04T02:14:18.904" v="4795" actId="1076"/>
          <ac:picMkLst>
            <pc:docMk/>
            <pc:sldMk cId="3713770859" sldId="299"/>
            <ac:picMk id="1028" creationId="{F3D96281-562F-4F10-BEF9-0B013821E93D}"/>
          </ac:picMkLst>
        </pc:picChg>
      </pc:sldChg>
      <pc:sldChg chg="addSp delSp modSp new mod modAnim">
        <pc:chgData name="斉藤 徹" userId="33296064-e4da-4a39-8a9b-7979342510de" providerId="ADAL" clId="{5CE2034C-93FC-4793-B588-5CA0A12CA94A}" dt="2021-11-04T02:21:59.829" v="4934" actId="1076"/>
        <pc:sldMkLst>
          <pc:docMk/>
          <pc:sldMk cId="2692658367" sldId="300"/>
        </pc:sldMkLst>
        <pc:spChg chg="mod">
          <ac:chgData name="斉藤 徹" userId="33296064-e4da-4a39-8a9b-7979342510de" providerId="ADAL" clId="{5CE2034C-93FC-4793-B588-5CA0A12CA94A}" dt="2021-11-01T08:08:01.960" v="2457" actId="1076"/>
          <ac:spMkLst>
            <pc:docMk/>
            <pc:sldMk cId="2692658367" sldId="300"/>
            <ac:spMk id="2" creationId="{4C4F5D43-33E5-4892-9C6D-7A89C7E1F1A2}"/>
          </ac:spMkLst>
        </pc:spChg>
        <pc:spChg chg="del">
          <ac:chgData name="斉藤 徹" userId="33296064-e4da-4a39-8a9b-7979342510de" providerId="ADAL" clId="{5CE2034C-93FC-4793-B588-5CA0A12CA94A}" dt="2021-11-01T07:41:49.317" v="1805" actId="3680"/>
          <ac:spMkLst>
            <pc:docMk/>
            <pc:sldMk cId="2692658367" sldId="300"/>
            <ac:spMk id="3" creationId="{8BD46936-2A22-4CB3-BCCB-8DD0ABDDA432}"/>
          </ac:spMkLst>
        </pc:spChg>
        <pc:spChg chg="add mod">
          <ac:chgData name="斉藤 徹" userId="33296064-e4da-4a39-8a9b-7979342510de" providerId="ADAL" clId="{5CE2034C-93FC-4793-B588-5CA0A12CA94A}" dt="2021-11-01T08:20:04.815" v="2680" actId="14100"/>
          <ac:spMkLst>
            <pc:docMk/>
            <pc:sldMk cId="2692658367" sldId="300"/>
            <ac:spMk id="5" creationId="{0AF6FE07-6BE4-47E4-B2C2-44BEFB22857D}"/>
          </ac:spMkLst>
        </pc:spChg>
        <pc:spChg chg="add mod">
          <ac:chgData name="斉藤 徹" userId="33296064-e4da-4a39-8a9b-7979342510de" providerId="ADAL" clId="{5CE2034C-93FC-4793-B588-5CA0A12CA94A}" dt="2021-11-01T08:20:16.201" v="2691" actId="20577"/>
          <ac:spMkLst>
            <pc:docMk/>
            <pc:sldMk cId="2692658367" sldId="300"/>
            <ac:spMk id="7" creationId="{F96C0147-7719-4204-8333-BC9EE3813A6A}"/>
          </ac:spMkLst>
        </pc:spChg>
        <pc:spChg chg="add mod">
          <ac:chgData name="斉藤 徹" userId="33296064-e4da-4a39-8a9b-7979342510de" providerId="ADAL" clId="{5CE2034C-93FC-4793-B588-5CA0A12CA94A}" dt="2021-11-01T08:20:28.055" v="2701" actId="20577"/>
          <ac:spMkLst>
            <pc:docMk/>
            <pc:sldMk cId="2692658367" sldId="300"/>
            <ac:spMk id="9" creationId="{8216E5EB-2A7A-4375-B139-CBE8B3094F1A}"/>
          </ac:spMkLst>
        </pc:spChg>
        <pc:spChg chg="add mod">
          <ac:chgData name="斉藤 徹" userId="33296064-e4da-4a39-8a9b-7979342510de" providerId="ADAL" clId="{5CE2034C-93FC-4793-B588-5CA0A12CA94A}" dt="2021-11-01T08:12:48.588" v="2609" actId="1076"/>
          <ac:spMkLst>
            <pc:docMk/>
            <pc:sldMk cId="2692658367" sldId="300"/>
            <ac:spMk id="11" creationId="{65195DC3-BF1C-43AE-B414-E69C6030F628}"/>
          </ac:spMkLst>
        </pc:spChg>
        <pc:spChg chg="add mod ord">
          <ac:chgData name="斉藤 徹" userId="33296064-e4da-4a39-8a9b-7979342510de" providerId="ADAL" clId="{5CE2034C-93FC-4793-B588-5CA0A12CA94A}" dt="2021-11-04T02:21:54.241" v="4933" actId="1076"/>
          <ac:spMkLst>
            <pc:docMk/>
            <pc:sldMk cId="2692658367" sldId="300"/>
            <ac:spMk id="12" creationId="{0048E616-32BA-4C5D-B228-8E2E5816A7B5}"/>
          </ac:spMkLst>
        </pc:spChg>
        <pc:spChg chg="add del mod">
          <ac:chgData name="斉藤 徹" userId="33296064-e4da-4a39-8a9b-7979342510de" providerId="ADAL" clId="{5CE2034C-93FC-4793-B588-5CA0A12CA94A}" dt="2021-11-01T08:07:21.743" v="2392" actId="21"/>
          <ac:spMkLst>
            <pc:docMk/>
            <pc:sldMk cId="2692658367" sldId="300"/>
            <ac:spMk id="13" creationId="{43F28574-9904-4556-9DBA-70A7D3DBB1EA}"/>
          </ac:spMkLst>
        </pc:spChg>
        <pc:spChg chg="add mod">
          <ac:chgData name="斉藤 徹" userId="33296064-e4da-4a39-8a9b-7979342510de" providerId="ADAL" clId="{5CE2034C-93FC-4793-B588-5CA0A12CA94A}" dt="2021-11-01T08:12:48.588" v="2609" actId="1076"/>
          <ac:spMkLst>
            <pc:docMk/>
            <pc:sldMk cId="2692658367" sldId="300"/>
            <ac:spMk id="14" creationId="{724E0CC5-819D-442D-B459-3274A2987D73}"/>
          </ac:spMkLst>
        </pc:spChg>
        <pc:spChg chg="add mod">
          <ac:chgData name="斉藤 徹" userId="33296064-e4da-4a39-8a9b-7979342510de" providerId="ADAL" clId="{5CE2034C-93FC-4793-B588-5CA0A12CA94A}" dt="2021-11-01T08:12:48.588" v="2609" actId="1076"/>
          <ac:spMkLst>
            <pc:docMk/>
            <pc:sldMk cId="2692658367" sldId="300"/>
            <ac:spMk id="15" creationId="{6D6FF611-D35C-4EAA-A16D-12813AD8A21B}"/>
          </ac:spMkLst>
        </pc:spChg>
        <pc:spChg chg="add mod">
          <ac:chgData name="斉藤 徹" userId="33296064-e4da-4a39-8a9b-7979342510de" providerId="ADAL" clId="{5CE2034C-93FC-4793-B588-5CA0A12CA94A}" dt="2021-11-01T08:15:29.639" v="2642" actId="1076"/>
          <ac:spMkLst>
            <pc:docMk/>
            <pc:sldMk cId="2692658367" sldId="300"/>
            <ac:spMk id="22" creationId="{97232774-7C88-4A10-9993-999B087B129D}"/>
          </ac:spMkLst>
        </pc:spChg>
        <pc:spChg chg="add mod">
          <ac:chgData name="斉藤 徹" userId="33296064-e4da-4a39-8a9b-7979342510de" providerId="ADAL" clId="{5CE2034C-93FC-4793-B588-5CA0A12CA94A}" dt="2021-11-04T02:21:59.829" v="4934" actId="1076"/>
          <ac:spMkLst>
            <pc:docMk/>
            <pc:sldMk cId="2692658367" sldId="300"/>
            <ac:spMk id="23" creationId="{C353B483-156F-4C54-8450-FFA1C0CF8B1B}"/>
          </ac:spMkLst>
        </pc:spChg>
        <pc:spChg chg="add mod">
          <ac:chgData name="斉藤 徹" userId="33296064-e4da-4a39-8a9b-7979342510de" providerId="ADAL" clId="{5CE2034C-93FC-4793-B588-5CA0A12CA94A}" dt="2021-11-01T08:18:06.502" v="2663" actId="1076"/>
          <ac:spMkLst>
            <pc:docMk/>
            <pc:sldMk cId="2692658367" sldId="300"/>
            <ac:spMk id="24" creationId="{1DB68616-38B1-4657-8A7F-F1454B23B541}"/>
          </ac:spMkLst>
        </pc:spChg>
        <pc:spChg chg="add mod">
          <ac:chgData name="斉藤 徹" userId="33296064-e4da-4a39-8a9b-7979342510de" providerId="ADAL" clId="{5CE2034C-93FC-4793-B588-5CA0A12CA94A}" dt="2021-11-01T08:18:13.353" v="2664" actId="1076"/>
          <ac:spMkLst>
            <pc:docMk/>
            <pc:sldMk cId="2692658367" sldId="300"/>
            <ac:spMk id="25" creationId="{ACD97A81-CA02-4226-A7A5-77D479A8F037}"/>
          </ac:spMkLst>
        </pc:spChg>
        <pc:spChg chg="add mod">
          <ac:chgData name="斉藤 徹" userId="33296064-e4da-4a39-8a9b-7979342510de" providerId="ADAL" clId="{5CE2034C-93FC-4793-B588-5CA0A12CA94A}" dt="2021-11-01T08:22:09.867" v="2706" actId="14100"/>
          <ac:spMkLst>
            <pc:docMk/>
            <pc:sldMk cId="2692658367" sldId="300"/>
            <ac:spMk id="26" creationId="{3EE55DAA-A4B0-4782-80D8-58AC5F5A3498}"/>
          </ac:spMkLst>
        </pc:spChg>
        <pc:spChg chg="add mod">
          <ac:chgData name="斉藤 徹" userId="33296064-e4da-4a39-8a9b-7979342510de" providerId="ADAL" clId="{5CE2034C-93FC-4793-B588-5CA0A12CA94A}" dt="2021-11-01T08:19:15.071" v="2668" actId="14100"/>
          <ac:spMkLst>
            <pc:docMk/>
            <pc:sldMk cId="2692658367" sldId="300"/>
            <ac:spMk id="27" creationId="{6E557832-4DFD-4B19-BC5C-E6E88AF05236}"/>
          </ac:spMkLst>
        </pc:spChg>
        <pc:spChg chg="add mod">
          <ac:chgData name="斉藤 徹" userId="33296064-e4da-4a39-8a9b-7979342510de" providerId="ADAL" clId="{5CE2034C-93FC-4793-B588-5CA0A12CA94A}" dt="2021-11-01T08:22:41.585" v="2709" actId="571"/>
          <ac:spMkLst>
            <pc:docMk/>
            <pc:sldMk cId="2692658367" sldId="300"/>
            <ac:spMk id="28" creationId="{DF9CAD04-37FA-44DA-8FB9-DD3032FCB597}"/>
          </ac:spMkLst>
        </pc:spChg>
        <pc:spChg chg="add mod">
          <ac:chgData name="斉藤 徹" userId="33296064-e4da-4a39-8a9b-7979342510de" providerId="ADAL" clId="{5CE2034C-93FC-4793-B588-5CA0A12CA94A}" dt="2021-11-01T08:22:41.585" v="2709" actId="571"/>
          <ac:spMkLst>
            <pc:docMk/>
            <pc:sldMk cId="2692658367" sldId="300"/>
            <ac:spMk id="31" creationId="{B812246B-E348-495C-81D0-1F1A6B92E64B}"/>
          </ac:spMkLst>
        </pc:spChg>
        <pc:spChg chg="add mod">
          <ac:chgData name="斉藤 徹" userId="33296064-e4da-4a39-8a9b-7979342510de" providerId="ADAL" clId="{5CE2034C-93FC-4793-B588-5CA0A12CA94A}" dt="2021-11-01T08:22:41.585" v="2709" actId="571"/>
          <ac:spMkLst>
            <pc:docMk/>
            <pc:sldMk cId="2692658367" sldId="300"/>
            <ac:spMk id="32" creationId="{AD1C8B1F-C963-41C9-8D8D-A62A4FF4EF23}"/>
          </ac:spMkLst>
        </pc:spChg>
        <pc:spChg chg="add mod">
          <ac:chgData name="斉藤 徹" userId="33296064-e4da-4a39-8a9b-7979342510de" providerId="ADAL" clId="{5CE2034C-93FC-4793-B588-5CA0A12CA94A}" dt="2021-11-01T08:22:41.585" v="2709" actId="571"/>
          <ac:spMkLst>
            <pc:docMk/>
            <pc:sldMk cId="2692658367" sldId="300"/>
            <ac:spMk id="33" creationId="{14231785-D746-45CF-87C8-C469A749E503}"/>
          </ac:spMkLst>
        </pc:spChg>
        <pc:spChg chg="add mod">
          <ac:chgData name="斉藤 徹" userId="33296064-e4da-4a39-8a9b-7979342510de" providerId="ADAL" clId="{5CE2034C-93FC-4793-B588-5CA0A12CA94A}" dt="2021-11-01T08:22:41.585" v="2709" actId="571"/>
          <ac:spMkLst>
            <pc:docMk/>
            <pc:sldMk cId="2692658367" sldId="300"/>
            <ac:spMk id="34" creationId="{C131087C-6FEE-44F4-BAD1-4F716010ADEF}"/>
          </ac:spMkLst>
        </pc:spChg>
        <pc:spChg chg="add mod">
          <ac:chgData name="斉藤 徹" userId="33296064-e4da-4a39-8a9b-7979342510de" providerId="ADAL" clId="{5CE2034C-93FC-4793-B588-5CA0A12CA94A}" dt="2021-11-01T08:22:41.585" v="2709" actId="571"/>
          <ac:spMkLst>
            <pc:docMk/>
            <pc:sldMk cId="2692658367" sldId="300"/>
            <ac:spMk id="35" creationId="{8D19A59F-3793-44CA-9F2C-648AADD311DE}"/>
          </ac:spMkLst>
        </pc:spChg>
        <pc:graphicFrameChg chg="add mod ord modGraphic">
          <ac:chgData name="斉藤 徹" userId="33296064-e4da-4a39-8a9b-7979342510de" providerId="ADAL" clId="{5CE2034C-93FC-4793-B588-5CA0A12CA94A}" dt="2021-11-01T08:13:39.573" v="2614" actId="207"/>
          <ac:graphicFrameMkLst>
            <pc:docMk/>
            <pc:sldMk cId="2692658367" sldId="300"/>
            <ac:graphicFrameMk id="4" creationId="{CFD1CD04-279B-437B-8CFB-0B9FF608079B}"/>
          </ac:graphicFrameMkLst>
        </pc:graphicFrameChg>
        <pc:graphicFrameChg chg="add mod modGraphic">
          <ac:chgData name="斉藤 徹" userId="33296064-e4da-4a39-8a9b-7979342510de" providerId="ADAL" clId="{5CE2034C-93FC-4793-B588-5CA0A12CA94A}" dt="2021-11-01T08:13:22.700" v="2612" actId="207"/>
          <ac:graphicFrameMkLst>
            <pc:docMk/>
            <pc:sldMk cId="2692658367" sldId="300"/>
            <ac:graphicFrameMk id="6" creationId="{E7E2F0FD-7A99-4802-B1E1-4D33D7BC9A94}"/>
          </ac:graphicFrameMkLst>
        </pc:graphicFrameChg>
        <pc:graphicFrameChg chg="add mod modGraphic">
          <ac:chgData name="斉藤 徹" userId="33296064-e4da-4a39-8a9b-7979342510de" providerId="ADAL" clId="{5CE2034C-93FC-4793-B588-5CA0A12CA94A}" dt="2021-11-01T08:13:46.867" v="2615" actId="207"/>
          <ac:graphicFrameMkLst>
            <pc:docMk/>
            <pc:sldMk cId="2692658367" sldId="300"/>
            <ac:graphicFrameMk id="8" creationId="{2202AFF4-104C-48C5-A2C6-F51A2CD4E628}"/>
          </ac:graphicFrameMkLst>
        </pc:graphicFrameChg>
        <pc:graphicFrameChg chg="add mod modGraphic">
          <ac:chgData name="斉藤 徹" userId="33296064-e4da-4a39-8a9b-7979342510de" providerId="ADAL" clId="{5CE2034C-93FC-4793-B588-5CA0A12CA94A}" dt="2021-11-01T08:12:48.588" v="2609" actId="1076"/>
          <ac:graphicFrameMkLst>
            <pc:docMk/>
            <pc:sldMk cId="2692658367" sldId="300"/>
            <ac:graphicFrameMk id="10" creationId="{8817A418-74D1-4DC2-832E-938C04BDE36C}"/>
          </ac:graphicFrameMkLst>
        </pc:graphicFrameChg>
        <pc:cxnChg chg="add mod">
          <ac:chgData name="斉藤 徹" userId="33296064-e4da-4a39-8a9b-7979342510de" providerId="ADAL" clId="{5CE2034C-93FC-4793-B588-5CA0A12CA94A}" dt="2021-11-04T02:21:31.770" v="4930" actId="14100"/>
          <ac:cxnSpMkLst>
            <pc:docMk/>
            <pc:sldMk cId="2692658367" sldId="300"/>
            <ac:cxnSpMk id="17" creationId="{C6F438C8-DF41-4D10-A543-DBC1125D5CC0}"/>
          </ac:cxnSpMkLst>
        </pc:cxnChg>
        <pc:cxnChg chg="add mod">
          <ac:chgData name="斉藤 徹" userId="33296064-e4da-4a39-8a9b-7979342510de" providerId="ADAL" clId="{5CE2034C-93FC-4793-B588-5CA0A12CA94A}" dt="2021-11-01T08:14:45.268" v="2624" actId="208"/>
          <ac:cxnSpMkLst>
            <pc:docMk/>
            <pc:sldMk cId="2692658367" sldId="300"/>
            <ac:cxnSpMk id="20" creationId="{92953466-C63A-4E50-8D16-1EF556184DBE}"/>
          </ac:cxnSpMkLst>
        </pc:cxnChg>
        <pc:cxnChg chg="add mod">
          <ac:chgData name="斉藤 徹" userId="33296064-e4da-4a39-8a9b-7979342510de" providerId="ADAL" clId="{5CE2034C-93FC-4793-B588-5CA0A12CA94A}" dt="2021-11-01T08:22:41.585" v="2709" actId="571"/>
          <ac:cxnSpMkLst>
            <pc:docMk/>
            <pc:sldMk cId="2692658367" sldId="300"/>
            <ac:cxnSpMk id="29" creationId="{2789EA1F-CF87-4863-9DFA-AC012DFE71ED}"/>
          </ac:cxnSpMkLst>
        </pc:cxnChg>
        <pc:cxnChg chg="add mod">
          <ac:chgData name="斉藤 徹" userId="33296064-e4da-4a39-8a9b-7979342510de" providerId="ADAL" clId="{5CE2034C-93FC-4793-B588-5CA0A12CA94A}" dt="2021-11-01T08:22:41.585" v="2709" actId="571"/>
          <ac:cxnSpMkLst>
            <pc:docMk/>
            <pc:sldMk cId="2692658367" sldId="300"/>
            <ac:cxnSpMk id="30" creationId="{E616D6B9-D353-49C9-B08E-761EA72F547E}"/>
          </ac:cxnSpMkLst>
        </pc:cxnChg>
      </pc:sldChg>
      <pc:sldChg chg="addSp delSp modSp new mod delAnim modAnim">
        <pc:chgData name="斉藤 徹" userId="33296064-e4da-4a39-8a9b-7979342510de" providerId="ADAL" clId="{5CE2034C-93FC-4793-B588-5CA0A12CA94A}" dt="2021-11-04T02:22:46.537" v="4935" actId="14100"/>
        <pc:sldMkLst>
          <pc:docMk/>
          <pc:sldMk cId="385843351" sldId="301"/>
        </pc:sldMkLst>
        <pc:spChg chg="mod">
          <ac:chgData name="斉藤 徹" userId="33296064-e4da-4a39-8a9b-7979342510de" providerId="ADAL" clId="{5CE2034C-93FC-4793-B588-5CA0A12CA94A}" dt="2021-11-04T02:01:13.501" v="4159" actId="20577"/>
          <ac:spMkLst>
            <pc:docMk/>
            <pc:sldMk cId="385843351" sldId="301"/>
            <ac:spMk id="2" creationId="{EB3BDA58-B83A-4839-86D0-D8C27DAF4D8E}"/>
          </ac:spMkLst>
        </pc:spChg>
        <pc:spChg chg="mod">
          <ac:chgData name="斉藤 徹" userId="33296064-e4da-4a39-8a9b-7979342510de" providerId="ADAL" clId="{5CE2034C-93FC-4793-B588-5CA0A12CA94A}" dt="2021-11-01T08:28:05.818" v="2937" actId="14100"/>
          <ac:spMkLst>
            <pc:docMk/>
            <pc:sldMk cId="385843351" sldId="301"/>
            <ac:spMk id="3" creationId="{923DE05F-A7F2-4226-A20E-C4E0E52B1807}"/>
          </ac:spMkLst>
        </pc:spChg>
        <pc:spChg chg="add mod">
          <ac:chgData name="斉藤 徹" userId="33296064-e4da-4a39-8a9b-7979342510de" providerId="ADAL" clId="{5CE2034C-93FC-4793-B588-5CA0A12CA94A}" dt="2021-11-04T02:22:46.537" v="4935" actId="14100"/>
          <ac:spMkLst>
            <pc:docMk/>
            <pc:sldMk cId="385843351" sldId="301"/>
            <ac:spMk id="4" creationId="{D07DBC14-FB00-4470-B45F-C5A347545B38}"/>
          </ac:spMkLst>
        </pc:spChg>
        <pc:spChg chg="add mod">
          <ac:chgData name="斉藤 徹" userId="33296064-e4da-4a39-8a9b-7979342510de" providerId="ADAL" clId="{5CE2034C-93FC-4793-B588-5CA0A12CA94A}" dt="2021-11-01T08:39:46.372" v="3402" actId="1076"/>
          <ac:spMkLst>
            <pc:docMk/>
            <pc:sldMk cId="385843351" sldId="301"/>
            <ac:spMk id="6" creationId="{21335E90-F98C-4A53-AE39-B1DC432D5340}"/>
          </ac:spMkLst>
        </pc:spChg>
        <pc:spChg chg="add del mod">
          <ac:chgData name="斉藤 徹" userId="33296064-e4da-4a39-8a9b-7979342510de" providerId="ADAL" clId="{5CE2034C-93FC-4793-B588-5CA0A12CA94A}" dt="2021-11-01T08:29:43.536" v="2989" actId="21"/>
          <ac:spMkLst>
            <pc:docMk/>
            <pc:sldMk cId="385843351" sldId="301"/>
            <ac:spMk id="7" creationId="{67DBEE97-B8E8-401E-84EE-B56E3769052A}"/>
          </ac:spMkLst>
        </pc:spChg>
        <pc:spChg chg="add mod">
          <ac:chgData name="斉藤 徹" userId="33296064-e4da-4a39-8a9b-7979342510de" providerId="ADAL" clId="{5CE2034C-93FC-4793-B588-5CA0A12CA94A}" dt="2021-11-01T08:38:36.025" v="3393" actId="1035"/>
          <ac:spMkLst>
            <pc:docMk/>
            <pc:sldMk cId="385843351" sldId="301"/>
            <ac:spMk id="8" creationId="{40BB4425-C845-4985-B84F-A8EFC9E2E904}"/>
          </ac:spMkLst>
        </pc:spChg>
        <pc:spChg chg="add mod">
          <ac:chgData name="斉藤 徹" userId="33296064-e4da-4a39-8a9b-7979342510de" providerId="ADAL" clId="{5CE2034C-93FC-4793-B588-5CA0A12CA94A}" dt="2021-11-04T02:00:27.692" v="4108" actId="20577"/>
          <ac:spMkLst>
            <pc:docMk/>
            <pc:sldMk cId="385843351" sldId="301"/>
            <ac:spMk id="9" creationId="{3D372759-2FD1-4A05-B183-EBBB7EB0B897}"/>
          </ac:spMkLst>
        </pc:spChg>
        <pc:spChg chg="add mod">
          <ac:chgData name="斉藤 徹" userId="33296064-e4da-4a39-8a9b-7979342510de" providerId="ADAL" clId="{5CE2034C-93FC-4793-B588-5CA0A12CA94A}" dt="2021-11-04T02:20:30.293" v="4929" actId="403"/>
          <ac:spMkLst>
            <pc:docMk/>
            <pc:sldMk cId="385843351" sldId="301"/>
            <ac:spMk id="10" creationId="{A9EB774E-E0AD-4519-8377-4F16CD3AC739}"/>
          </ac:spMkLst>
        </pc:spChg>
        <pc:graphicFrameChg chg="add mod">
          <ac:chgData name="斉藤 徹" userId="33296064-e4da-4a39-8a9b-7979342510de" providerId="ADAL" clId="{5CE2034C-93FC-4793-B588-5CA0A12CA94A}" dt="2021-11-01T08:39:46.372" v="3402" actId="1076"/>
          <ac:graphicFrameMkLst>
            <pc:docMk/>
            <pc:sldMk cId="385843351" sldId="301"/>
            <ac:graphicFrameMk id="5" creationId="{A63B05D7-D983-4F66-9513-BA5C3D06FD1D}"/>
          </ac:graphicFrameMkLst>
        </pc:graphicFrameChg>
      </pc:sldChg>
      <pc:sldChg chg="addSp delSp modSp add mod">
        <pc:chgData name="斉藤 徹" userId="33296064-e4da-4a39-8a9b-7979342510de" providerId="ADAL" clId="{5CE2034C-93FC-4793-B588-5CA0A12CA94A}" dt="2021-11-04T02:01:41.317" v="4198" actId="20577"/>
        <pc:sldMkLst>
          <pc:docMk/>
          <pc:sldMk cId="3672414876" sldId="302"/>
        </pc:sldMkLst>
        <pc:spChg chg="mod">
          <ac:chgData name="斉藤 徹" userId="33296064-e4da-4a39-8a9b-7979342510de" providerId="ADAL" clId="{5CE2034C-93FC-4793-B588-5CA0A12CA94A}" dt="2021-11-04T02:01:41.317" v="4198" actId="20577"/>
          <ac:spMkLst>
            <pc:docMk/>
            <pc:sldMk cId="3672414876" sldId="302"/>
            <ac:spMk id="2" creationId="{EB3BDA58-B83A-4839-86D0-D8C27DAF4D8E}"/>
          </ac:spMkLst>
        </pc:spChg>
        <pc:spChg chg="mod">
          <ac:chgData name="斉藤 徹" userId="33296064-e4da-4a39-8a9b-7979342510de" providerId="ADAL" clId="{5CE2034C-93FC-4793-B588-5CA0A12CA94A}" dt="2021-11-04T01:45:57.142" v="3917" actId="20577"/>
          <ac:spMkLst>
            <pc:docMk/>
            <pc:sldMk cId="3672414876" sldId="302"/>
            <ac:spMk id="3" creationId="{923DE05F-A7F2-4226-A20E-C4E0E52B1807}"/>
          </ac:spMkLst>
        </pc:spChg>
        <pc:spChg chg="del">
          <ac:chgData name="斉藤 徹" userId="33296064-e4da-4a39-8a9b-7979342510de" providerId="ADAL" clId="{5CE2034C-93FC-4793-B588-5CA0A12CA94A}" dt="2021-11-04T01:36:15.103" v="3410" actId="21"/>
          <ac:spMkLst>
            <pc:docMk/>
            <pc:sldMk cId="3672414876" sldId="302"/>
            <ac:spMk id="4" creationId="{D07DBC14-FB00-4470-B45F-C5A347545B38}"/>
          </ac:spMkLst>
        </pc:spChg>
        <pc:spChg chg="del">
          <ac:chgData name="斉藤 徹" userId="33296064-e4da-4a39-8a9b-7979342510de" providerId="ADAL" clId="{5CE2034C-93FC-4793-B588-5CA0A12CA94A}" dt="2021-11-04T01:36:15.103" v="3410" actId="21"/>
          <ac:spMkLst>
            <pc:docMk/>
            <pc:sldMk cId="3672414876" sldId="302"/>
            <ac:spMk id="6" creationId="{21335E90-F98C-4A53-AE39-B1DC432D5340}"/>
          </ac:spMkLst>
        </pc:spChg>
        <pc:spChg chg="del">
          <ac:chgData name="斉藤 徹" userId="33296064-e4da-4a39-8a9b-7979342510de" providerId="ADAL" clId="{5CE2034C-93FC-4793-B588-5CA0A12CA94A}" dt="2021-11-04T01:36:15.103" v="3410" actId="21"/>
          <ac:spMkLst>
            <pc:docMk/>
            <pc:sldMk cId="3672414876" sldId="302"/>
            <ac:spMk id="8" creationId="{40BB4425-C845-4985-B84F-A8EFC9E2E904}"/>
          </ac:spMkLst>
        </pc:spChg>
        <pc:spChg chg="del">
          <ac:chgData name="斉藤 徹" userId="33296064-e4da-4a39-8a9b-7979342510de" providerId="ADAL" clId="{5CE2034C-93FC-4793-B588-5CA0A12CA94A}" dt="2021-11-04T01:36:15.103" v="3410" actId="21"/>
          <ac:spMkLst>
            <pc:docMk/>
            <pc:sldMk cId="3672414876" sldId="302"/>
            <ac:spMk id="9" creationId="{3D372759-2FD1-4A05-B183-EBBB7EB0B897}"/>
          </ac:spMkLst>
        </pc:spChg>
        <pc:graphicFrameChg chg="del">
          <ac:chgData name="斉藤 徹" userId="33296064-e4da-4a39-8a9b-7979342510de" providerId="ADAL" clId="{5CE2034C-93FC-4793-B588-5CA0A12CA94A}" dt="2021-11-04T01:36:15.103" v="3410" actId="21"/>
          <ac:graphicFrameMkLst>
            <pc:docMk/>
            <pc:sldMk cId="3672414876" sldId="302"/>
            <ac:graphicFrameMk id="5" creationId="{A63B05D7-D983-4F66-9513-BA5C3D06FD1D}"/>
          </ac:graphicFrameMkLst>
        </pc:graphicFrameChg>
        <pc:picChg chg="add mod">
          <ac:chgData name="斉藤 徹" userId="33296064-e4da-4a39-8a9b-7979342510de" providerId="ADAL" clId="{5CE2034C-93FC-4793-B588-5CA0A12CA94A}" dt="2021-11-04T01:45:50.913" v="3913" actId="1036"/>
          <ac:picMkLst>
            <pc:docMk/>
            <pc:sldMk cId="3672414876" sldId="302"/>
            <ac:picMk id="1026" creationId="{315AB051-5F26-4C98-8F2E-F4F3643A7DB0}"/>
          </ac:picMkLst>
        </pc:picChg>
        <pc:picChg chg="add mod">
          <ac:chgData name="斉藤 徹" userId="33296064-e4da-4a39-8a9b-7979342510de" providerId="ADAL" clId="{5CE2034C-93FC-4793-B588-5CA0A12CA94A}" dt="2021-11-04T01:45:50.913" v="3913" actId="1036"/>
          <ac:picMkLst>
            <pc:docMk/>
            <pc:sldMk cId="3672414876" sldId="302"/>
            <ac:picMk id="1028" creationId="{0E85ABD9-1434-4FE0-A4BC-8CDC0E45E1DB}"/>
          </ac:picMkLst>
        </pc:picChg>
        <pc:picChg chg="add del mod">
          <ac:chgData name="斉藤 徹" userId="33296064-e4da-4a39-8a9b-7979342510de" providerId="ADAL" clId="{5CE2034C-93FC-4793-B588-5CA0A12CA94A}" dt="2021-11-04T01:44:12.979" v="3899" actId="21"/>
          <ac:picMkLst>
            <pc:docMk/>
            <pc:sldMk cId="3672414876" sldId="302"/>
            <ac:picMk id="1030" creationId="{2AAE1890-DEF9-4492-9E42-467CDED82E36}"/>
          </ac:picMkLst>
        </pc:picChg>
        <pc:picChg chg="add mod">
          <ac:chgData name="斉藤 徹" userId="33296064-e4da-4a39-8a9b-7979342510de" providerId="ADAL" clId="{5CE2034C-93FC-4793-B588-5CA0A12CA94A}" dt="2021-11-04T01:45:00.373" v="3903" actId="1076"/>
          <ac:picMkLst>
            <pc:docMk/>
            <pc:sldMk cId="3672414876" sldId="302"/>
            <ac:picMk id="1032" creationId="{4AE7AB91-A2B1-4263-A745-CD7598079740}"/>
          </ac:picMkLst>
        </pc:picChg>
      </pc:sldChg>
      <pc:sldChg chg="addSp delSp modSp add mod modAnim">
        <pc:chgData name="斉藤 徹" userId="33296064-e4da-4a39-8a9b-7979342510de" providerId="ADAL" clId="{5CE2034C-93FC-4793-B588-5CA0A12CA94A}" dt="2021-11-04T02:17:44.635" v="4905" actId="14100"/>
        <pc:sldMkLst>
          <pc:docMk/>
          <pc:sldMk cId="3455805258" sldId="303"/>
        </pc:sldMkLst>
        <pc:spChg chg="mod">
          <ac:chgData name="斉藤 徹" userId="33296064-e4da-4a39-8a9b-7979342510de" providerId="ADAL" clId="{5CE2034C-93FC-4793-B588-5CA0A12CA94A}" dt="2021-11-04T02:02:07.390" v="4228" actId="20577"/>
          <ac:spMkLst>
            <pc:docMk/>
            <pc:sldMk cId="3455805258" sldId="303"/>
            <ac:spMk id="2" creationId="{EB3BDA58-B83A-4839-86D0-D8C27DAF4D8E}"/>
          </ac:spMkLst>
        </pc:spChg>
        <pc:spChg chg="del mod">
          <ac:chgData name="斉藤 徹" userId="33296064-e4da-4a39-8a9b-7979342510de" providerId="ADAL" clId="{5CE2034C-93FC-4793-B588-5CA0A12CA94A}" dt="2021-11-04T01:51:55.071" v="3925"/>
          <ac:spMkLst>
            <pc:docMk/>
            <pc:sldMk cId="3455805258" sldId="303"/>
            <ac:spMk id="3" creationId="{923DE05F-A7F2-4226-A20E-C4E0E52B1807}"/>
          </ac:spMkLst>
        </pc:spChg>
        <pc:spChg chg="add mod">
          <ac:chgData name="斉藤 徹" userId="33296064-e4da-4a39-8a9b-7979342510de" providerId="ADAL" clId="{5CE2034C-93FC-4793-B588-5CA0A12CA94A}" dt="2021-11-04T01:52:54.846" v="3935" actId="14100"/>
          <ac:spMkLst>
            <pc:docMk/>
            <pc:sldMk cId="3455805258" sldId="303"/>
            <ac:spMk id="9" creationId="{9DCA28F2-C8BF-4FAB-A324-E215D43E4679}"/>
          </ac:spMkLst>
        </pc:spChg>
        <pc:spChg chg="add mod">
          <ac:chgData name="斉藤 徹" userId="33296064-e4da-4a39-8a9b-7979342510de" providerId="ADAL" clId="{5CE2034C-93FC-4793-B588-5CA0A12CA94A}" dt="2021-11-04T01:54:02.572" v="3944" actId="14100"/>
          <ac:spMkLst>
            <pc:docMk/>
            <pc:sldMk cId="3455805258" sldId="303"/>
            <ac:spMk id="12" creationId="{8EAEB492-4D27-4193-BA2F-96C823816796}"/>
          </ac:spMkLst>
        </pc:spChg>
        <pc:spChg chg="add mod">
          <ac:chgData name="斉藤 徹" userId="33296064-e4da-4a39-8a9b-7979342510de" providerId="ADAL" clId="{5CE2034C-93FC-4793-B588-5CA0A12CA94A}" dt="2021-11-04T01:55:45.524" v="4019" actId="14100"/>
          <ac:spMkLst>
            <pc:docMk/>
            <pc:sldMk cId="3455805258" sldId="303"/>
            <ac:spMk id="14" creationId="{1FED47E9-9B77-4A1E-AFB8-1395FA773AAA}"/>
          </ac:spMkLst>
        </pc:spChg>
        <pc:spChg chg="add mod">
          <ac:chgData name="斉藤 徹" userId="33296064-e4da-4a39-8a9b-7979342510de" providerId="ADAL" clId="{5CE2034C-93FC-4793-B588-5CA0A12CA94A}" dt="2021-11-04T02:15:57.021" v="4850" actId="14100"/>
          <ac:spMkLst>
            <pc:docMk/>
            <pc:sldMk cId="3455805258" sldId="303"/>
            <ac:spMk id="23" creationId="{9B06471D-E0B8-4181-9741-C4ACA461D7A7}"/>
          </ac:spMkLst>
        </pc:spChg>
        <pc:spChg chg="add mod">
          <ac:chgData name="斉藤 徹" userId="33296064-e4da-4a39-8a9b-7979342510de" providerId="ADAL" clId="{5CE2034C-93FC-4793-B588-5CA0A12CA94A}" dt="2021-11-04T02:17:44.635" v="4905" actId="14100"/>
          <ac:spMkLst>
            <pc:docMk/>
            <pc:sldMk cId="3455805258" sldId="303"/>
            <ac:spMk id="24" creationId="{9A7E6F45-1589-49EC-921B-101D4A3CCC20}"/>
          </ac:spMkLst>
        </pc:spChg>
        <pc:picChg chg="add mod">
          <ac:chgData name="斉藤 徹" userId="33296064-e4da-4a39-8a9b-7979342510de" providerId="ADAL" clId="{5CE2034C-93FC-4793-B588-5CA0A12CA94A}" dt="2021-11-04T01:52:15.360" v="3931" actId="1076"/>
          <ac:picMkLst>
            <pc:docMk/>
            <pc:sldMk cId="3455805258" sldId="303"/>
            <ac:picMk id="5" creationId="{A76F368D-AAF7-4C98-8266-BCF15DAC6F2E}"/>
          </ac:picMkLst>
        </pc:picChg>
        <pc:picChg chg="del">
          <ac:chgData name="斉藤 徹" userId="33296064-e4da-4a39-8a9b-7979342510de" providerId="ADAL" clId="{5CE2034C-93FC-4793-B588-5CA0A12CA94A}" dt="2021-11-04T01:51:50.572" v="3924" actId="21"/>
          <ac:picMkLst>
            <pc:docMk/>
            <pc:sldMk cId="3455805258" sldId="303"/>
            <ac:picMk id="1026" creationId="{315AB051-5F26-4C98-8F2E-F4F3643A7DB0}"/>
          </ac:picMkLst>
        </pc:picChg>
        <pc:picChg chg="del">
          <ac:chgData name="斉藤 徹" userId="33296064-e4da-4a39-8a9b-7979342510de" providerId="ADAL" clId="{5CE2034C-93FC-4793-B588-5CA0A12CA94A}" dt="2021-11-04T01:51:50.572" v="3924" actId="21"/>
          <ac:picMkLst>
            <pc:docMk/>
            <pc:sldMk cId="3455805258" sldId="303"/>
            <ac:picMk id="1028" creationId="{0E85ABD9-1434-4FE0-A4BC-8CDC0E45E1DB}"/>
          </ac:picMkLst>
        </pc:picChg>
        <pc:picChg chg="del">
          <ac:chgData name="斉藤 徹" userId="33296064-e4da-4a39-8a9b-7979342510de" providerId="ADAL" clId="{5CE2034C-93FC-4793-B588-5CA0A12CA94A}" dt="2021-11-04T01:51:50.572" v="3924" actId="21"/>
          <ac:picMkLst>
            <pc:docMk/>
            <pc:sldMk cId="3455805258" sldId="303"/>
            <ac:picMk id="1032" creationId="{4AE7AB91-A2B1-4263-A745-CD7598079740}"/>
          </ac:picMkLst>
        </pc:picChg>
        <pc:cxnChg chg="add mod">
          <ac:chgData name="斉藤 徹" userId="33296064-e4da-4a39-8a9b-7979342510de" providerId="ADAL" clId="{5CE2034C-93FC-4793-B588-5CA0A12CA94A}" dt="2021-11-04T01:54:26.812" v="3945" actId="14100"/>
          <ac:cxnSpMkLst>
            <pc:docMk/>
            <pc:sldMk cId="3455805258" sldId="303"/>
            <ac:cxnSpMk id="10" creationId="{68A5B12C-FDCA-4FCB-AAD2-C785C1D3C27D}"/>
          </ac:cxnSpMkLst>
        </pc:cxnChg>
        <pc:cxnChg chg="add mod">
          <ac:chgData name="斉藤 徹" userId="33296064-e4da-4a39-8a9b-7979342510de" providerId="ADAL" clId="{5CE2034C-93FC-4793-B588-5CA0A12CA94A}" dt="2021-11-04T01:56:26.028" v="4030" actId="1037"/>
          <ac:cxnSpMkLst>
            <pc:docMk/>
            <pc:sldMk cId="3455805258" sldId="303"/>
            <ac:cxnSpMk id="11" creationId="{AB3B45A8-667D-4DB4-84D2-C054E841ECC8}"/>
          </ac:cxnSpMkLst>
        </pc:cxnChg>
        <pc:cxnChg chg="add mod">
          <ac:chgData name="斉藤 徹" userId="33296064-e4da-4a39-8a9b-7979342510de" providerId="ADAL" clId="{5CE2034C-93FC-4793-B588-5CA0A12CA94A}" dt="2021-11-04T01:56:46.949" v="4040" actId="14100"/>
          <ac:cxnSpMkLst>
            <pc:docMk/>
            <pc:sldMk cId="3455805258" sldId="303"/>
            <ac:cxnSpMk id="17" creationId="{71630E75-4EE3-4A69-8B71-3BD1A2466E67}"/>
          </ac:cxnSpMkLst>
        </pc:cxnChg>
        <pc:cxnChg chg="add mod">
          <ac:chgData name="斉藤 徹" userId="33296064-e4da-4a39-8a9b-7979342510de" providerId="ADAL" clId="{5CE2034C-93FC-4793-B588-5CA0A12CA94A}" dt="2021-11-04T01:56:57.878" v="4043" actId="14100"/>
          <ac:cxnSpMkLst>
            <pc:docMk/>
            <pc:sldMk cId="3455805258" sldId="303"/>
            <ac:cxnSpMk id="19" creationId="{1B8B0F9A-D7B5-46CF-811F-E93DB62B234F}"/>
          </ac:cxnSpMkLst>
        </pc:cxnChg>
        <pc:cxnChg chg="add mod">
          <ac:chgData name="斉藤 徹" userId="33296064-e4da-4a39-8a9b-7979342510de" providerId="ADAL" clId="{5CE2034C-93FC-4793-B588-5CA0A12CA94A}" dt="2021-11-04T01:57:18.035" v="4046" actId="14100"/>
          <ac:cxnSpMkLst>
            <pc:docMk/>
            <pc:sldMk cId="3455805258" sldId="303"/>
            <ac:cxnSpMk id="21" creationId="{BAB70670-D304-45DA-8FB5-0A3F1288FE19}"/>
          </ac:cxnSpMkLst>
        </pc:cxnChg>
      </pc:sldChg>
      <pc:sldChg chg="add del">
        <pc:chgData name="斉藤 徹" userId="33296064-e4da-4a39-8a9b-7979342510de" providerId="ADAL" clId="{5CE2034C-93FC-4793-B588-5CA0A12CA94A}" dt="2021-11-04T01:51:11.913" v="3922"/>
        <pc:sldMkLst>
          <pc:docMk/>
          <pc:sldMk cId="1235544245" sldId="304"/>
        </pc:sldMkLst>
      </pc:sldChg>
      <pc:sldChg chg="addSp delSp modSp add mod">
        <pc:chgData name="斉藤 徹" userId="33296064-e4da-4a39-8a9b-7979342510de" providerId="ADAL" clId="{5CE2034C-93FC-4793-B588-5CA0A12CA94A}" dt="2021-11-04T02:23:09.267" v="4936" actId="207"/>
        <pc:sldMkLst>
          <pc:docMk/>
          <pc:sldMk cId="2847472312" sldId="304"/>
        </pc:sldMkLst>
        <pc:spChg chg="mod">
          <ac:chgData name="斉藤 徹" userId="33296064-e4da-4a39-8a9b-7979342510de" providerId="ADAL" clId="{5CE2034C-93FC-4793-B588-5CA0A12CA94A}" dt="2021-11-04T02:23:09.267" v="4936" actId="207"/>
          <ac:spMkLst>
            <pc:docMk/>
            <pc:sldMk cId="2847472312" sldId="304"/>
            <ac:spMk id="2" creationId="{EB3BDA58-B83A-4839-86D0-D8C27DAF4D8E}"/>
          </ac:spMkLst>
        </pc:spChg>
        <pc:spChg chg="mod">
          <ac:chgData name="斉藤 徹" userId="33296064-e4da-4a39-8a9b-7979342510de" providerId="ADAL" clId="{5CE2034C-93FC-4793-B588-5CA0A12CA94A}" dt="2021-11-04T02:06:06.148" v="4509" actId="20577"/>
          <ac:spMkLst>
            <pc:docMk/>
            <pc:sldMk cId="2847472312" sldId="304"/>
            <ac:spMk id="3" creationId="{923DE05F-A7F2-4226-A20E-C4E0E52B1807}"/>
          </ac:spMkLst>
        </pc:spChg>
        <pc:spChg chg="del mod">
          <ac:chgData name="斉藤 徹" userId="33296064-e4da-4a39-8a9b-7979342510de" providerId="ADAL" clId="{5CE2034C-93FC-4793-B588-5CA0A12CA94A}" dt="2021-11-04T02:00:35.318" v="4109" actId="21"/>
          <ac:spMkLst>
            <pc:docMk/>
            <pc:sldMk cId="2847472312" sldId="304"/>
            <ac:spMk id="4" creationId="{D07DBC14-FB00-4470-B45F-C5A347545B38}"/>
          </ac:spMkLst>
        </pc:spChg>
        <pc:spChg chg="mod">
          <ac:chgData name="斉藤 徹" userId="33296064-e4da-4a39-8a9b-7979342510de" providerId="ADAL" clId="{5CE2034C-93FC-4793-B588-5CA0A12CA94A}" dt="2021-11-04T02:09:30.296" v="4762" actId="1076"/>
          <ac:spMkLst>
            <pc:docMk/>
            <pc:sldMk cId="2847472312" sldId="304"/>
            <ac:spMk id="6" creationId="{21335E90-F98C-4A53-AE39-B1DC432D5340}"/>
          </ac:spMkLst>
        </pc:spChg>
        <pc:spChg chg="add mod ord">
          <ac:chgData name="斉藤 徹" userId="33296064-e4da-4a39-8a9b-7979342510de" providerId="ADAL" clId="{5CE2034C-93FC-4793-B588-5CA0A12CA94A}" dt="2021-11-04T02:11:49.194" v="4781" actId="1076"/>
          <ac:spMkLst>
            <pc:docMk/>
            <pc:sldMk cId="2847472312" sldId="304"/>
            <ac:spMk id="7" creationId="{8DB926DE-4F7A-43CB-8A97-3AC3CC339855}"/>
          </ac:spMkLst>
        </pc:spChg>
        <pc:spChg chg="del">
          <ac:chgData name="斉藤 徹" userId="33296064-e4da-4a39-8a9b-7979342510de" providerId="ADAL" clId="{5CE2034C-93FC-4793-B588-5CA0A12CA94A}" dt="2021-11-04T02:00:35.318" v="4109" actId="21"/>
          <ac:spMkLst>
            <pc:docMk/>
            <pc:sldMk cId="2847472312" sldId="304"/>
            <ac:spMk id="8" creationId="{40BB4425-C845-4985-B84F-A8EFC9E2E904}"/>
          </ac:spMkLst>
        </pc:spChg>
        <pc:spChg chg="del mod">
          <ac:chgData name="斉藤 徹" userId="33296064-e4da-4a39-8a9b-7979342510de" providerId="ADAL" clId="{5CE2034C-93FC-4793-B588-5CA0A12CA94A}" dt="2021-11-04T02:00:35.318" v="4109" actId="21"/>
          <ac:spMkLst>
            <pc:docMk/>
            <pc:sldMk cId="2847472312" sldId="304"/>
            <ac:spMk id="9" creationId="{3D372759-2FD1-4A05-B183-EBBB7EB0B897}"/>
          </ac:spMkLst>
        </pc:spChg>
        <pc:graphicFrameChg chg="mod">
          <ac:chgData name="斉藤 徹" userId="33296064-e4da-4a39-8a9b-7979342510de" providerId="ADAL" clId="{5CE2034C-93FC-4793-B588-5CA0A12CA94A}" dt="2021-11-04T02:09:30.296" v="4762" actId="1076"/>
          <ac:graphicFrameMkLst>
            <pc:docMk/>
            <pc:sldMk cId="2847472312" sldId="304"/>
            <ac:graphicFrameMk id="5" creationId="{A63B05D7-D983-4F66-9513-BA5C3D06FD1D}"/>
          </ac:graphicFrameMkLst>
        </pc:graphicFrameChg>
      </pc:sldChg>
      <pc:sldChg chg="addSp delSp modSp add mod addAnim delAnim modAnim">
        <pc:chgData name="斉藤 徹" userId="33296064-e4da-4a39-8a9b-7979342510de" providerId="ADAL" clId="{5CE2034C-93FC-4793-B588-5CA0A12CA94A}" dt="2021-11-05T04:24:19.319" v="8308" actId="208"/>
        <pc:sldMkLst>
          <pc:docMk/>
          <pc:sldMk cId="2343851648" sldId="305"/>
        </pc:sldMkLst>
        <pc:spChg chg="mod">
          <ac:chgData name="斉藤 徹" userId="33296064-e4da-4a39-8a9b-7979342510de" providerId="ADAL" clId="{5CE2034C-93FC-4793-B588-5CA0A12CA94A}" dt="2021-11-05T00:22:54.231" v="7559" actId="20577"/>
          <ac:spMkLst>
            <pc:docMk/>
            <pc:sldMk cId="2343851648" sldId="305"/>
            <ac:spMk id="2" creationId="{4C4F5D43-33E5-4892-9C6D-7A89C7E1F1A2}"/>
          </ac:spMkLst>
        </pc:spChg>
        <pc:spChg chg="add del mod">
          <ac:chgData name="斉藤 徹" userId="33296064-e4da-4a39-8a9b-7979342510de" providerId="ADAL" clId="{5CE2034C-93FC-4793-B588-5CA0A12CA94A}" dt="2021-11-04T02:25:37.182" v="5017" actId="11529"/>
          <ac:spMkLst>
            <pc:docMk/>
            <pc:sldMk cId="2343851648" sldId="305"/>
            <ac:spMk id="3" creationId="{257CB729-BBA7-4F41-96C8-331ADA2DD645}"/>
          </ac:spMkLst>
        </pc:spChg>
        <pc:spChg chg="del">
          <ac:chgData name="斉藤 徹" userId="33296064-e4da-4a39-8a9b-7979342510de" providerId="ADAL" clId="{5CE2034C-93FC-4793-B588-5CA0A12CA94A}" dt="2021-11-04T02:24:42.050" v="5005" actId="21"/>
          <ac:spMkLst>
            <pc:docMk/>
            <pc:sldMk cId="2343851648" sldId="305"/>
            <ac:spMk id="7" creationId="{F96C0147-7719-4204-8333-BC9EE3813A6A}"/>
          </ac:spMkLst>
        </pc:spChg>
        <pc:spChg chg="mod">
          <ac:chgData name="斉藤 徹" userId="33296064-e4da-4a39-8a9b-7979342510de" providerId="ADAL" clId="{5CE2034C-93FC-4793-B588-5CA0A12CA94A}" dt="2021-11-04T02:24:51.430" v="5006" actId="1076"/>
          <ac:spMkLst>
            <pc:docMk/>
            <pc:sldMk cId="2343851648" sldId="305"/>
            <ac:spMk id="9" creationId="{8216E5EB-2A7A-4375-B139-CBE8B3094F1A}"/>
          </ac:spMkLst>
        </pc:spChg>
        <pc:spChg chg="del">
          <ac:chgData name="斉藤 徹" userId="33296064-e4da-4a39-8a9b-7979342510de" providerId="ADAL" clId="{5CE2034C-93FC-4793-B588-5CA0A12CA94A}" dt="2021-11-04T02:27:05.626" v="5027" actId="21"/>
          <ac:spMkLst>
            <pc:docMk/>
            <pc:sldMk cId="2343851648" sldId="305"/>
            <ac:spMk id="11" creationId="{65195DC3-BF1C-43AE-B414-E69C6030F628}"/>
          </ac:spMkLst>
        </pc:spChg>
        <pc:spChg chg="mod">
          <ac:chgData name="斉藤 徹" userId="33296064-e4da-4a39-8a9b-7979342510de" providerId="ADAL" clId="{5CE2034C-93FC-4793-B588-5CA0A12CA94A}" dt="2021-11-04T02:26:46.037" v="5026" actId="14100"/>
          <ac:spMkLst>
            <pc:docMk/>
            <pc:sldMk cId="2343851648" sldId="305"/>
            <ac:spMk id="12" creationId="{0048E616-32BA-4C5D-B228-8E2E5816A7B5}"/>
          </ac:spMkLst>
        </pc:spChg>
        <pc:spChg chg="add mod">
          <ac:chgData name="斉藤 徹" userId="33296064-e4da-4a39-8a9b-7979342510de" providerId="ADAL" clId="{5CE2034C-93FC-4793-B588-5CA0A12CA94A}" dt="2021-11-04T02:26:19.080" v="5021" actId="14100"/>
          <ac:spMkLst>
            <pc:docMk/>
            <pc:sldMk cId="2343851648" sldId="305"/>
            <ac:spMk id="13" creationId="{FBFCD563-DBF8-4111-8E7B-0D6919EB2CD1}"/>
          </ac:spMkLst>
        </pc:spChg>
        <pc:spChg chg="del">
          <ac:chgData name="斉藤 徹" userId="33296064-e4da-4a39-8a9b-7979342510de" providerId="ADAL" clId="{5CE2034C-93FC-4793-B588-5CA0A12CA94A}" dt="2021-11-04T02:27:05.626" v="5027" actId="21"/>
          <ac:spMkLst>
            <pc:docMk/>
            <pc:sldMk cId="2343851648" sldId="305"/>
            <ac:spMk id="14" creationId="{724E0CC5-819D-442D-B459-3274A2987D73}"/>
          </ac:spMkLst>
        </pc:spChg>
        <pc:spChg chg="del">
          <ac:chgData name="斉藤 徹" userId="33296064-e4da-4a39-8a9b-7979342510de" providerId="ADAL" clId="{5CE2034C-93FC-4793-B588-5CA0A12CA94A}" dt="2021-11-04T02:27:05.626" v="5027" actId="21"/>
          <ac:spMkLst>
            <pc:docMk/>
            <pc:sldMk cId="2343851648" sldId="305"/>
            <ac:spMk id="15" creationId="{6D6FF611-D35C-4EAA-A16D-12813AD8A21B}"/>
          </ac:spMkLst>
        </pc:spChg>
        <pc:spChg chg="add mod">
          <ac:chgData name="斉藤 徹" userId="33296064-e4da-4a39-8a9b-7979342510de" providerId="ADAL" clId="{5CE2034C-93FC-4793-B588-5CA0A12CA94A}" dt="2021-11-04T03:03:24.237" v="5974" actId="1076"/>
          <ac:spMkLst>
            <pc:docMk/>
            <pc:sldMk cId="2343851648" sldId="305"/>
            <ac:spMk id="16" creationId="{1E9E204A-7FDB-40BE-9D17-E0CBB1E6F777}"/>
          </ac:spMkLst>
        </pc:spChg>
        <pc:spChg chg="add mod">
          <ac:chgData name="斉藤 徹" userId="33296064-e4da-4a39-8a9b-7979342510de" providerId="ADAL" clId="{5CE2034C-93FC-4793-B588-5CA0A12CA94A}" dt="2021-11-05T04:24:19.319" v="8308" actId="208"/>
          <ac:spMkLst>
            <pc:docMk/>
            <pc:sldMk cId="2343851648" sldId="305"/>
            <ac:spMk id="17" creationId="{285DFE78-F1DA-4871-A0FA-C7AB606DC111}"/>
          </ac:spMkLst>
        </pc:spChg>
        <pc:spChg chg="add del mod">
          <ac:chgData name="斉藤 徹" userId="33296064-e4da-4a39-8a9b-7979342510de" providerId="ADAL" clId="{5CE2034C-93FC-4793-B588-5CA0A12CA94A}" dt="2021-11-04T02:56:18.803" v="5656" actId="1076"/>
          <ac:spMkLst>
            <pc:docMk/>
            <pc:sldMk cId="2343851648" sldId="305"/>
            <ac:spMk id="22" creationId="{97232774-7C88-4A10-9993-999B087B129D}"/>
          </ac:spMkLst>
        </pc:spChg>
        <pc:spChg chg="del">
          <ac:chgData name="斉藤 徹" userId="33296064-e4da-4a39-8a9b-7979342510de" providerId="ADAL" clId="{5CE2034C-93FC-4793-B588-5CA0A12CA94A}" dt="2021-11-04T02:24:42.050" v="5005" actId="21"/>
          <ac:spMkLst>
            <pc:docMk/>
            <pc:sldMk cId="2343851648" sldId="305"/>
            <ac:spMk id="23" creationId="{C353B483-156F-4C54-8450-FFA1C0CF8B1B}"/>
          </ac:spMkLst>
        </pc:spChg>
        <pc:spChg chg="mod">
          <ac:chgData name="斉藤 徹" userId="33296064-e4da-4a39-8a9b-7979342510de" providerId="ADAL" clId="{5CE2034C-93FC-4793-B588-5CA0A12CA94A}" dt="2021-11-04T02:24:51.430" v="5006" actId="1076"/>
          <ac:spMkLst>
            <pc:docMk/>
            <pc:sldMk cId="2343851648" sldId="305"/>
            <ac:spMk id="24" creationId="{1DB68616-38B1-4657-8A7F-F1454B23B541}"/>
          </ac:spMkLst>
        </pc:spChg>
        <pc:spChg chg="del">
          <ac:chgData name="斉藤 徹" userId="33296064-e4da-4a39-8a9b-7979342510de" providerId="ADAL" clId="{5CE2034C-93FC-4793-B588-5CA0A12CA94A}" dt="2021-11-04T02:24:42.050" v="5005" actId="21"/>
          <ac:spMkLst>
            <pc:docMk/>
            <pc:sldMk cId="2343851648" sldId="305"/>
            <ac:spMk id="25" creationId="{ACD97A81-CA02-4226-A7A5-77D479A8F037}"/>
          </ac:spMkLst>
        </pc:spChg>
        <pc:spChg chg="del">
          <ac:chgData name="斉藤 徹" userId="33296064-e4da-4a39-8a9b-7979342510de" providerId="ADAL" clId="{5CE2034C-93FC-4793-B588-5CA0A12CA94A}" dt="2021-11-04T02:27:05.626" v="5027" actId="21"/>
          <ac:spMkLst>
            <pc:docMk/>
            <pc:sldMk cId="2343851648" sldId="305"/>
            <ac:spMk id="27" creationId="{6E557832-4DFD-4B19-BC5C-E6E88AF05236}"/>
          </ac:spMkLst>
        </pc:spChg>
        <pc:spChg chg="add mod">
          <ac:chgData name="斉藤 徹" userId="33296064-e4da-4a39-8a9b-7979342510de" providerId="ADAL" clId="{5CE2034C-93FC-4793-B588-5CA0A12CA94A}" dt="2021-11-04T02:53:57.576" v="5545" actId="14100"/>
          <ac:spMkLst>
            <pc:docMk/>
            <pc:sldMk cId="2343851648" sldId="305"/>
            <ac:spMk id="29" creationId="{5E5EE092-01FC-40DA-81AD-F8493D91432B}"/>
          </ac:spMkLst>
        </pc:spChg>
        <pc:spChg chg="add mod">
          <ac:chgData name="斉藤 徹" userId="33296064-e4da-4a39-8a9b-7979342510de" providerId="ADAL" clId="{5CE2034C-93FC-4793-B588-5CA0A12CA94A}" dt="2021-11-04T02:55:38.197" v="5625" actId="14100"/>
          <ac:spMkLst>
            <pc:docMk/>
            <pc:sldMk cId="2343851648" sldId="305"/>
            <ac:spMk id="30" creationId="{BA228A0B-0CA6-4F53-A025-F8221FCDA3FB}"/>
          </ac:spMkLst>
        </pc:spChg>
        <pc:graphicFrameChg chg="del">
          <ac:chgData name="斉藤 徹" userId="33296064-e4da-4a39-8a9b-7979342510de" providerId="ADAL" clId="{5CE2034C-93FC-4793-B588-5CA0A12CA94A}" dt="2021-11-04T02:24:42.050" v="5005" actId="21"/>
          <ac:graphicFrameMkLst>
            <pc:docMk/>
            <pc:sldMk cId="2343851648" sldId="305"/>
            <ac:graphicFrameMk id="6" creationId="{E7E2F0FD-7A99-4802-B1E1-4D33D7BC9A94}"/>
          </ac:graphicFrameMkLst>
        </pc:graphicFrameChg>
        <pc:graphicFrameChg chg="mod">
          <ac:chgData name="斉藤 徹" userId="33296064-e4da-4a39-8a9b-7979342510de" providerId="ADAL" clId="{5CE2034C-93FC-4793-B588-5CA0A12CA94A}" dt="2021-11-04T02:24:51.430" v="5006" actId="1076"/>
          <ac:graphicFrameMkLst>
            <pc:docMk/>
            <pc:sldMk cId="2343851648" sldId="305"/>
            <ac:graphicFrameMk id="8" creationId="{2202AFF4-104C-48C5-A2C6-F51A2CD4E628}"/>
          </ac:graphicFrameMkLst>
        </pc:graphicFrameChg>
        <pc:graphicFrameChg chg="del">
          <ac:chgData name="斉藤 徹" userId="33296064-e4da-4a39-8a9b-7979342510de" providerId="ADAL" clId="{5CE2034C-93FC-4793-B588-5CA0A12CA94A}" dt="2021-11-04T02:27:05.626" v="5027" actId="21"/>
          <ac:graphicFrameMkLst>
            <pc:docMk/>
            <pc:sldMk cId="2343851648" sldId="305"/>
            <ac:graphicFrameMk id="10" creationId="{8817A418-74D1-4DC2-832E-938C04BDE36C}"/>
          </ac:graphicFrameMkLst>
        </pc:graphicFrameChg>
        <pc:picChg chg="add del mod">
          <ac:chgData name="斉藤 徹" userId="33296064-e4da-4a39-8a9b-7979342510de" providerId="ADAL" clId="{5CE2034C-93FC-4793-B588-5CA0A12CA94A}" dt="2021-11-04T02:51:45.081" v="5467" actId="21"/>
          <ac:picMkLst>
            <pc:docMk/>
            <pc:sldMk cId="2343851648" sldId="305"/>
            <ac:picMk id="19" creationId="{6D2A7FA8-932B-4E9B-9541-5B89CE2562E1}"/>
          </ac:picMkLst>
        </pc:picChg>
        <pc:picChg chg="add mod">
          <ac:chgData name="斉藤 徹" userId="33296064-e4da-4a39-8a9b-7979342510de" providerId="ADAL" clId="{5CE2034C-93FC-4793-B588-5CA0A12CA94A}" dt="2021-11-04T02:52:23.707" v="5470" actId="1076"/>
          <ac:picMkLst>
            <pc:docMk/>
            <pc:sldMk cId="2343851648" sldId="305"/>
            <ac:picMk id="28" creationId="{E1B6EED8-FE74-43FA-B606-C545FB8B05FD}"/>
          </ac:picMkLst>
        </pc:picChg>
        <pc:cxnChg chg="del mod">
          <ac:chgData name="斉藤 徹" userId="33296064-e4da-4a39-8a9b-7979342510de" providerId="ADAL" clId="{5CE2034C-93FC-4793-B588-5CA0A12CA94A}" dt="2021-11-04T02:24:42.050" v="5005" actId="21"/>
          <ac:cxnSpMkLst>
            <pc:docMk/>
            <pc:sldMk cId="2343851648" sldId="305"/>
            <ac:cxnSpMk id="17" creationId="{C6F438C8-DF41-4D10-A543-DBC1125D5CC0}"/>
          </ac:cxnSpMkLst>
        </pc:cxnChg>
        <pc:cxnChg chg="del">
          <ac:chgData name="斉藤 徹" userId="33296064-e4da-4a39-8a9b-7979342510de" providerId="ADAL" clId="{5CE2034C-93FC-4793-B588-5CA0A12CA94A}" dt="2021-11-04T02:25:04.091" v="5009" actId="21"/>
          <ac:cxnSpMkLst>
            <pc:docMk/>
            <pc:sldMk cId="2343851648" sldId="305"/>
            <ac:cxnSpMk id="20" creationId="{92953466-C63A-4E50-8D16-1EF556184DBE}"/>
          </ac:cxnSpMkLst>
        </pc:cxnChg>
      </pc:sldChg>
      <pc:sldChg chg="addSp delSp modSp add mod delAnim">
        <pc:chgData name="斉藤 徹" userId="33296064-e4da-4a39-8a9b-7979342510de" providerId="ADAL" clId="{5CE2034C-93FC-4793-B588-5CA0A12CA94A}" dt="2021-11-04T02:58:06.020" v="5683" actId="1076"/>
        <pc:sldMkLst>
          <pc:docMk/>
          <pc:sldMk cId="2548346791" sldId="306"/>
        </pc:sldMkLst>
        <pc:spChg chg="mod">
          <ac:chgData name="斉藤 徹" userId="33296064-e4da-4a39-8a9b-7979342510de" providerId="ADAL" clId="{5CE2034C-93FC-4793-B588-5CA0A12CA94A}" dt="2021-11-04T02:47:41.667" v="5316" actId="20577"/>
          <ac:spMkLst>
            <pc:docMk/>
            <pc:sldMk cId="2548346791" sldId="306"/>
            <ac:spMk id="2" creationId="{4C4F5D43-33E5-4892-9C6D-7A89C7E1F1A2}"/>
          </ac:spMkLst>
        </pc:spChg>
        <pc:spChg chg="mod ord">
          <ac:chgData name="斉藤 徹" userId="33296064-e4da-4a39-8a9b-7979342510de" providerId="ADAL" clId="{5CE2034C-93FC-4793-B588-5CA0A12CA94A}" dt="2021-11-04T02:43:39.442" v="5202" actId="166"/>
          <ac:spMkLst>
            <pc:docMk/>
            <pc:sldMk cId="2548346791" sldId="306"/>
            <ac:spMk id="5" creationId="{0AF6FE07-6BE4-47E4-B2C2-44BEFB22857D}"/>
          </ac:spMkLst>
        </pc:spChg>
        <pc:spChg chg="mod ord">
          <ac:chgData name="斉藤 徹" userId="33296064-e4da-4a39-8a9b-7979342510de" providerId="ADAL" clId="{5CE2034C-93FC-4793-B588-5CA0A12CA94A}" dt="2021-11-04T02:58:06.020" v="5683" actId="1076"/>
          <ac:spMkLst>
            <pc:docMk/>
            <pc:sldMk cId="2548346791" sldId="306"/>
            <ac:spMk id="7" creationId="{F96C0147-7719-4204-8333-BC9EE3813A6A}"/>
          </ac:spMkLst>
        </pc:spChg>
        <pc:spChg chg="mod ord">
          <ac:chgData name="斉藤 徹" userId="33296064-e4da-4a39-8a9b-7979342510de" providerId="ADAL" clId="{5CE2034C-93FC-4793-B588-5CA0A12CA94A}" dt="2021-11-04T02:43:39.442" v="5202" actId="166"/>
          <ac:spMkLst>
            <pc:docMk/>
            <pc:sldMk cId="2548346791" sldId="306"/>
            <ac:spMk id="9" creationId="{8216E5EB-2A7A-4375-B139-CBE8B3094F1A}"/>
          </ac:spMkLst>
        </pc:spChg>
        <pc:spChg chg="del">
          <ac:chgData name="斉藤 徹" userId="33296064-e4da-4a39-8a9b-7979342510de" providerId="ADAL" clId="{5CE2034C-93FC-4793-B588-5CA0A12CA94A}" dt="2021-11-04T02:30:38.415" v="5062" actId="21"/>
          <ac:spMkLst>
            <pc:docMk/>
            <pc:sldMk cId="2548346791" sldId="306"/>
            <ac:spMk id="11" creationId="{65195DC3-BF1C-43AE-B414-E69C6030F628}"/>
          </ac:spMkLst>
        </pc:spChg>
        <pc:spChg chg="mod ord">
          <ac:chgData name="斉藤 徹" userId="33296064-e4da-4a39-8a9b-7979342510de" providerId="ADAL" clId="{5CE2034C-93FC-4793-B588-5CA0A12CA94A}" dt="2021-11-04T02:43:39.442" v="5202" actId="166"/>
          <ac:spMkLst>
            <pc:docMk/>
            <pc:sldMk cId="2548346791" sldId="306"/>
            <ac:spMk id="12" creationId="{0048E616-32BA-4C5D-B228-8E2E5816A7B5}"/>
          </ac:spMkLst>
        </pc:spChg>
        <pc:spChg chg="del">
          <ac:chgData name="斉藤 徹" userId="33296064-e4da-4a39-8a9b-7979342510de" providerId="ADAL" clId="{5CE2034C-93FC-4793-B588-5CA0A12CA94A}" dt="2021-11-04T02:30:38.415" v="5062" actId="21"/>
          <ac:spMkLst>
            <pc:docMk/>
            <pc:sldMk cId="2548346791" sldId="306"/>
            <ac:spMk id="14" creationId="{724E0CC5-819D-442D-B459-3274A2987D73}"/>
          </ac:spMkLst>
        </pc:spChg>
        <pc:spChg chg="del">
          <ac:chgData name="斉藤 徹" userId="33296064-e4da-4a39-8a9b-7979342510de" providerId="ADAL" clId="{5CE2034C-93FC-4793-B588-5CA0A12CA94A}" dt="2021-11-04T02:30:38.415" v="5062" actId="21"/>
          <ac:spMkLst>
            <pc:docMk/>
            <pc:sldMk cId="2548346791" sldId="306"/>
            <ac:spMk id="15" creationId="{6D6FF611-D35C-4EAA-A16D-12813AD8A21B}"/>
          </ac:spMkLst>
        </pc:spChg>
        <pc:spChg chg="del mod">
          <ac:chgData name="斉藤 徹" userId="33296064-e4da-4a39-8a9b-7979342510de" providerId="ADAL" clId="{5CE2034C-93FC-4793-B588-5CA0A12CA94A}" dt="2021-11-04T02:30:05.759" v="5056" actId="21"/>
          <ac:spMkLst>
            <pc:docMk/>
            <pc:sldMk cId="2548346791" sldId="306"/>
            <ac:spMk id="22" creationId="{97232774-7C88-4A10-9993-999B087B129D}"/>
          </ac:spMkLst>
        </pc:spChg>
        <pc:spChg chg="del mod">
          <ac:chgData name="斉藤 徹" userId="33296064-e4da-4a39-8a9b-7979342510de" providerId="ADAL" clId="{5CE2034C-93FC-4793-B588-5CA0A12CA94A}" dt="2021-11-04T02:29:50.447" v="5052" actId="21"/>
          <ac:spMkLst>
            <pc:docMk/>
            <pc:sldMk cId="2548346791" sldId="306"/>
            <ac:spMk id="23" creationId="{C353B483-156F-4C54-8450-FFA1C0CF8B1B}"/>
          </ac:spMkLst>
        </pc:spChg>
        <pc:spChg chg="del mod">
          <ac:chgData name="斉藤 徹" userId="33296064-e4da-4a39-8a9b-7979342510de" providerId="ADAL" clId="{5CE2034C-93FC-4793-B588-5CA0A12CA94A}" dt="2021-11-04T02:29:20.387" v="5048" actId="21"/>
          <ac:spMkLst>
            <pc:docMk/>
            <pc:sldMk cId="2548346791" sldId="306"/>
            <ac:spMk id="24" creationId="{1DB68616-38B1-4657-8A7F-F1454B23B541}"/>
          </ac:spMkLst>
        </pc:spChg>
        <pc:spChg chg="del mod">
          <ac:chgData name="斉藤 徹" userId="33296064-e4da-4a39-8a9b-7979342510de" providerId="ADAL" clId="{5CE2034C-93FC-4793-B588-5CA0A12CA94A}" dt="2021-11-04T02:28:52.489" v="5042" actId="21"/>
          <ac:spMkLst>
            <pc:docMk/>
            <pc:sldMk cId="2548346791" sldId="306"/>
            <ac:spMk id="25" creationId="{ACD97A81-CA02-4226-A7A5-77D479A8F037}"/>
          </ac:spMkLst>
        </pc:spChg>
        <pc:spChg chg="del mod">
          <ac:chgData name="斉藤 徹" userId="33296064-e4da-4a39-8a9b-7979342510de" providerId="ADAL" clId="{5CE2034C-93FC-4793-B588-5CA0A12CA94A}" dt="2021-11-04T02:28:58.136" v="5043" actId="21"/>
          <ac:spMkLst>
            <pc:docMk/>
            <pc:sldMk cId="2548346791" sldId="306"/>
            <ac:spMk id="26" creationId="{3EE55DAA-A4B0-4782-80D8-58AC5F5A3498}"/>
          </ac:spMkLst>
        </pc:spChg>
        <pc:spChg chg="del">
          <ac:chgData name="斉藤 徹" userId="33296064-e4da-4a39-8a9b-7979342510de" providerId="ADAL" clId="{5CE2034C-93FC-4793-B588-5CA0A12CA94A}" dt="2021-11-04T02:30:38.415" v="5062" actId="21"/>
          <ac:spMkLst>
            <pc:docMk/>
            <pc:sldMk cId="2548346791" sldId="306"/>
            <ac:spMk id="27" creationId="{6E557832-4DFD-4B19-BC5C-E6E88AF05236}"/>
          </ac:spMkLst>
        </pc:spChg>
        <pc:spChg chg="add mod ord">
          <ac:chgData name="斉藤 徹" userId="33296064-e4da-4a39-8a9b-7979342510de" providerId="ADAL" clId="{5CE2034C-93FC-4793-B588-5CA0A12CA94A}" dt="2021-11-04T02:43:29.141" v="5201" actId="1076"/>
          <ac:spMkLst>
            <pc:docMk/>
            <pc:sldMk cId="2548346791" sldId="306"/>
            <ac:spMk id="28" creationId="{CBF3CC0B-D2B9-4A47-BA0C-33A763698622}"/>
          </ac:spMkLst>
        </pc:spChg>
        <pc:spChg chg="add mod">
          <ac:chgData name="斉藤 徹" userId="33296064-e4da-4a39-8a9b-7979342510de" providerId="ADAL" clId="{5CE2034C-93FC-4793-B588-5CA0A12CA94A}" dt="2021-11-04T02:46:32.694" v="5304" actId="1076"/>
          <ac:spMkLst>
            <pc:docMk/>
            <pc:sldMk cId="2548346791" sldId="306"/>
            <ac:spMk id="29" creationId="{73E71940-1DE4-42D6-A806-8E563E45DADE}"/>
          </ac:spMkLst>
        </pc:spChg>
        <pc:graphicFrameChg chg="mod ord modGraphic">
          <ac:chgData name="斉藤 徹" userId="33296064-e4da-4a39-8a9b-7979342510de" providerId="ADAL" clId="{5CE2034C-93FC-4793-B588-5CA0A12CA94A}" dt="2021-11-04T02:43:39.442" v="5202" actId="166"/>
          <ac:graphicFrameMkLst>
            <pc:docMk/>
            <pc:sldMk cId="2548346791" sldId="306"/>
            <ac:graphicFrameMk id="4" creationId="{CFD1CD04-279B-437B-8CFB-0B9FF608079B}"/>
          </ac:graphicFrameMkLst>
        </pc:graphicFrameChg>
        <pc:graphicFrameChg chg="mod ord modGraphic">
          <ac:chgData name="斉藤 徹" userId="33296064-e4da-4a39-8a9b-7979342510de" providerId="ADAL" clId="{5CE2034C-93FC-4793-B588-5CA0A12CA94A}" dt="2021-11-04T02:43:39.442" v="5202" actId="166"/>
          <ac:graphicFrameMkLst>
            <pc:docMk/>
            <pc:sldMk cId="2548346791" sldId="306"/>
            <ac:graphicFrameMk id="6" creationId="{E7E2F0FD-7A99-4802-B1E1-4D33D7BC9A94}"/>
          </ac:graphicFrameMkLst>
        </pc:graphicFrameChg>
        <pc:graphicFrameChg chg="mod ord modGraphic">
          <ac:chgData name="斉藤 徹" userId="33296064-e4da-4a39-8a9b-7979342510de" providerId="ADAL" clId="{5CE2034C-93FC-4793-B588-5CA0A12CA94A}" dt="2021-11-04T02:43:39.442" v="5202" actId="166"/>
          <ac:graphicFrameMkLst>
            <pc:docMk/>
            <pc:sldMk cId="2548346791" sldId="306"/>
            <ac:graphicFrameMk id="8" creationId="{2202AFF4-104C-48C5-A2C6-F51A2CD4E628}"/>
          </ac:graphicFrameMkLst>
        </pc:graphicFrameChg>
        <pc:graphicFrameChg chg="del">
          <ac:chgData name="斉藤 徹" userId="33296064-e4da-4a39-8a9b-7979342510de" providerId="ADAL" clId="{5CE2034C-93FC-4793-B588-5CA0A12CA94A}" dt="2021-11-04T02:30:38.415" v="5062" actId="21"/>
          <ac:graphicFrameMkLst>
            <pc:docMk/>
            <pc:sldMk cId="2548346791" sldId="306"/>
            <ac:graphicFrameMk id="10" creationId="{8817A418-74D1-4DC2-832E-938C04BDE36C}"/>
          </ac:graphicFrameMkLst>
        </pc:graphicFrameChg>
        <pc:picChg chg="add mod modCrop">
          <ac:chgData name="斉藤 徹" userId="33296064-e4da-4a39-8a9b-7979342510de" providerId="ADAL" clId="{5CE2034C-93FC-4793-B588-5CA0A12CA94A}" dt="2021-11-04T02:45:41.114" v="5295" actId="14100"/>
          <ac:picMkLst>
            <pc:docMk/>
            <pc:sldMk cId="2548346791" sldId="306"/>
            <ac:picMk id="21" creationId="{E76EA313-CF13-4F52-BF4B-3D8F3A9FB77E}"/>
          </ac:picMkLst>
        </pc:picChg>
        <pc:picChg chg="add del mod">
          <ac:chgData name="斉藤 徹" userId="33296064-e4da-4a39-8a9b-7979342510de" providerId="ADAL" clId="{5CE2034C-93FC-4793-B588-5CA0A12CA94A}" dt="2021-11-04T02:45:43.037" v="5297"/>
          <ac:picMkLst>
            <pc:docMk/>
            <pc:sldMk cId="2548346791" sldId="306"/>
            <ac:picMk id="32" creationId="{7695D5D4-0361-4852-BF10-6BD4BDD15D96}"/>
          </ac:picMkLst>
        </pc:picChg>
        <pc:cxnChg chg="del mod ord">
          <ac:chgData name="斉藤 徹" userId="33296064-e4da-4a39-8a9b-7979342510de" providerId="ADAL" clId="{5CE2034C-93FC-4793-B588-5CA0A12CA94A}" dt="2021-11-04T02:46:15.741" v="5302" actId="21"/>
          <ac:cxnSpMkLst>
            <pc:docMk/>
            <pc:sldMk cId="2548346791" sldId="306"/>
            <ac:cxnSpMk id="17" creationId="{C6F438C8-DF41-4D10-A543-DBC1125D5CC0}"/>
          </ac:cxnSpMkLst>
        </pc:cxnChg>
        <pc:cxnChg chg="del mod ord">
          <ac:chgData name="斉藤 徹" userId="33296064-e4da-4a39-8a9b-7979342510de" providerId="ADAL" clId="{5CE2034C-93FC-4793-B588-5CA0A12CA94A}" dt="2021-11-04T02:46:18.449" v="5303" actId="21"/>
          <ac:cxnSpMkLst>
            <pc:docMk/>
            <pc:sldMk cId="2548346791" sldId="306"/>
            <ac:cxnSpMk id="20" creationId="{92953466-C63A-4E50-8D16-1EF556184DBE}"/>
          </ac:cxnSpMkLst>
        </pc:cxnChg>
        <pc:cxnChg chg="add mod">
          <ac:chgData name="斉藤 徹" userId="33296064-e4da-4a39-8a9b-7979342510de" providerId="ADAL" clId="{5CE2034C-93FC-4793-B588-5CA0A12CA94A}" dt="2021-11-04T02:45:41.114" v="5295" actId="14100"/>
          <ac:cxnSpMkLst>
            <pc:docMk/>
            <pc:sldMk cId="2548346791" sldId="306"/>
            <ac:cxnSpMk id="30" creationId="{EE8175ED-5A7E-4EB2-A3A1-CD7180B8B58C}"/>
          </ac:cxnSpMkLst>
        </pc:cxnChg>
        <pc:cxnChg chg="add del mod">
          <ac:chgData name="斉藤 徹" userId="33296064-e4da-4a39-8a9b-7979342510de" providerId="ADAL" clId="{5CE2034C-93FC-4793-B588-5CA0A12CA94A}" dt="2021-11-04T02:45:43.037" v="5297"/>
          <ac:cxnSpMkLst>
            <pc:docMk/>
            <pc:sldMk cId="2548346791" sldId="306"/>
            <ac:cxnSpMk id="33" creationId="{2437DE78-8759-4670-A884-56A00A87E09F}"/>
          </ac:cxnSpMkLst>
        </pc:cxnChg>
        <pc:cxnChg chg="add mod">
          <ac:chgData name="斉藤 徹" userId="33296064-e4da-4a39-8a9b-7979342510de" providerId="ADAL" clId="{5CE2034C-93FC-4793-B588-5CA0A12CA94A}" dt="2021-11-04T02:45:59.604" v="5301" actId="1036"/>
          <ac:cxnSpMkLst>
            <pc:docMk/>
            <pc:sldMk cId="2548346791" sldId="306"/>
            <ac:cxnSpMk id="34" creationId="{3A2852BD-92FA-47F1-8776-76561AEB28D7}"/>
          </ac:cxnSpMkLst>
        </pc:cxnChg>
      </pc:sldChg>
      <pc:sldChg chg="addSp delSp modSp add mod">
        <pc:chgData name="斉藤 徹" userId="33296064-e4da-4a39-8a9b-7979342510de" providerId="ADAL" clId="{5CE2034C-93FC-4793-B588-5CA0A12CA94A}" dt="2021-11-05T05:10:04.264" v="9451"/>
        <pc:sldMkLst>
          <pc:docMk/>
          <pc:sldMk cId="2409557439" sldId="307"/>
        </pc:sldMkLst>
        <pc:spChg chg="mod">
          <ac:chgData name="斉藤 徹" userId="33296064-e4da-4a39-8a9b-7979342510de" providerId="ADAL" clId="{5CE2034C-93FC-4793-B588-5CA0A12CA94A}" dt="2021-11-05T00:23:00.474" v="7561" actId="20577"/>
          <ac:spMkLst>
            <pc:docMk/>
            <pc:sldMk cId="2409557439" sldId="307"/>
            <ac:spMk id="2" creationId="{4C4F5D43-33E5-4892-9C6D-7A89C7E1F1A2}"/>
          </ac:spMkLst>
        </pc:spChg>
        <pc:spChg chg="add mod">
          <ac:chgData name="斉藤 徹" userId="33296064-e4da-4a39-8a9b-7979342510de" providerId="ADAL" clId="{5CE2034C-93FC-4793-B588-5CA0A12CA94A}" dt="2021-11-04T05:15:50.607" v="7515" actId="1037"/>
          <ac:spMkLst>
            <pc:docMk/>
            <pc:sldMk cId="2409557439" sldId="307"/>
            <ac:spMk id="3" creationId="{54ECD6D3-FA0F-47FA-9964-E5423472DBAA}"/>
          </ac:spMkLst>
        </pc:spChg>
        <pc:spChg chg="mod">
          <ac:chgData name="斉藤 徹" userId="33296064-e4da-4a39-8a9b-7979342510de" providerId="ADAL" clId="{5CE2034C-93FC-4793-B588-5CA0A12CA94A}" dt="2021-11-04T05:15:50.607" v="7515" actId="1037"/>
          <ac:spMkLst>
            <pc:docMk/>
            <pc:sldMk cId="2409557439" sldId="307"/>
            <ac:spMk id="5" creationId="{0AF6FE07-6BE4-47E4-B2C2-44BEFB22857D}"/>
          </ac:spMkLst>
        </pc:spChg>
        <pc:spChg chg="mod">
          <ac:chgData name="斉藤 徹" userId="33296064-e4da-4a39-8a9b-7979342510de" providerId="ADAL" clId="{5CE2034C-93FC-4793-B588-5CA0A12CA94A}" dt="2021-11-04T05:15:50.607" v="7515" actId="1037"/>
          <ac:spMkLst>
            <pc:docMk/>
            <pc:sldMk cId="2409557439" sldId="307"/>
            <ac:spMk id="7" creationId="{F96C0147-7719-4204-8333-BC9EE3813A6A}"/>
          </ac:spMkLst>
        </pc:spChg>
        <pc:spChg chg="mod">
          <ac:chgData name="斉藤 徹" userId="33296064-e4da-4a39-8a9b-7979342510de" providerId="ADAL" clId="{5CE2034C-93FC-4793-B588-5CA0A12CA94A}" dt="2021-11-04T05:15:50.607" v="7515" actId="1037"/>
          <ac:spMkLst>
            <pc:docMk/>
            <pc:sldMk cId="2409557439" sldId="307"/>
            <ac:spMk id="9" creationId="{8216E5EB-2A7A-4375-B139-CBE8B3094F1A}"/>
          </ac:spMkLst>
        </pc:spChg>
        <pc:spChg chg="add mod">
          <ac:chgData name="斉藤 徹" userId="33296064-e4da-4a39-8a9b-7979342510de" providerId="ADAL" clId="{5CE2034C-93FC-4793-B588-5CA0A12CA94A}" dt="2021-11-05T05:10:04.264" v="9451"/>
          <ac:spMkLst>
            <pc:docMk/>
            <pc:sldMk cId="2409557439" sldId="307"/>
            <ac:spMk id="10" creationId="{4BB19EAE-C89B-4419-85C2-D0AE46A1131C}"/>
          </ac:spMkLst>
        </pc:spChg>
        <pc:spChg chg="mod">
          <ac:chgData name="斉藤 徹" userId="33296064-e4da-4a39-8a9b-7979342510de" providerId="ADAL" clId="{5CE2034C-93FC-4793-B588-5CA0A12CA94A}" dt="2021-11-04T05:15:50.607" v="7515" actId="1037"/>
          <ac:spMkLst>
            <pc:docMk/>
            <pc:sldMk cId="2409557439" sldId="307"/>
            <ac:spMk id="12" creationId="{0048E616-32BA-4C5D-B228-8E2E5816A7B5}"/>
          </ac:spMkLst>
        </pc:spChg>
        <pc:spChg chg="add mod">
          <ac:chgData name="斉藤 徹" userId="33296064-e4da-4a39-8a9b-7979342510de" providerId="ADAL" clId="{5CE2034C-93FC-4793-B588-5CA0A12CA94A}" dt="2021-11-05T04:20:07.695" v="8221" actId="113"/>
          <ac:spMkLst>
            <pc:docMk/>
            <pc:sldMk cId="2409557439" sldId="307"/>
            <ac:spMk id="17" creationId="{A7154C59-1F46-4E0B-8399-49B2FF537404}"/>
          </ac:spMkLst>
        </pc:spChg>
        <pc:spChg chg="add mod">
          <ac:chgData name="斉藤 徹" userId="33296064-e4da-4a39-8a9b-7979342510de" providerId="ADAL" clId="{5CE2034C-93FC-4793-B588-5CA0A12CA94A}" dt="2021-11-04T05:15:50.607" v="7515" actId="1037"/>
          <ac:spMkLst>
            <pc:docMk/>
            <pc:sldMk cId="2409557439" sldId="307"/>
            <ac:spMk id="18" creationId="{45919A0E-2C75-4541-B4D9-AAFBBEB33D59}"/>
          </ac:spMkLst>
        </pc:spChg>
        <pc:spChg chg="del">
          <ac:chgData name="斉藤 徹" userId="33296064-e4da-4a39-8a9b-7979342510de" providerId="ADAL" clId="{5CE2034C-93FC-4793-B588-5CA0A12CA94A}" dt="2021-11-04T02:57:38.933" v="5681" actId="21"/>
          <ac:spMkLst>
            <pc:docMk/>
            <pc:sldMk cId="2409557439" sldId="307"/>
            <ac:spMk id="28" creationId="{CBF3CC0B-D2B9-4A47-BA0C-33A763698622}"/>
          </ac:spMkLst>
        </pc:spChg>
        <pc:spChg chg="del">
          <ac:chgData name="斉藤 徹" userId="33296064-e4da-4a39-8a9b-7979342510de" providerId="ADAL" clId="{5CE2034C-93FC-4793-B588-5CA0A12CA94A}" dt="2021-11-04T02:57:34.559" v="5680" actId="21"/>
          <ac:spMkLst>
            <pc:docMk/>
            <pc:sldMk cId="2409557439" sldId="307"/>
            <ac:spMk id="29" creationId="{73E71940-1DE4-42D6-A806-8E563E45DADE}"/>
          </ac:spMkLst>
        </pc:spChg>
        <pc:graphicFrameChg chg="mod">
          <ac:chgData name="斉藤 徹" userId="33296064-e4da-4a39-8a9b-7979342510de" providerId="ADAL" clId="{5CE2034C-93FC-4793-B588-5CA0A12CA94A}" dt="2021-11-04T05:15:50.607" v="7515" actId="1037"/>
          <ac:graphicFrameMkLst>
            <pc:docMk/>
            <pc:sldMk cId="2409557439" sldId="307"/>
            <ac:graphicFrameMk id="4" creationId="{CFD1CD04-279B-437B-8CFB-0B9FF608079B}"/>
          </ac:graphicFrameMkLst>
        </pc:graphicFrameChg>
        <pc:graphicFrameChg chg="mod">
          <ac:chgData name="斉藤 徹" userId="33296064-e4da-4a39-8a9b-7979342510de" providerId="ADAL" clId="{5CE2034C-93FC-4793-B588-5CA0A12CA94A}" dt="2021-11-04T05:15:50.607" v="7515" actId="1037"/>
          <ac:graphicFrameMkLst>
            <pc:docMk/>
            <pc:sldMk cId="2409557439" sldId="307"/>
            <ac:graphicFrameMk id="6" creationId="{E7E2F0FD-7A99-4802-B1E1-4D33D7BC9A94}"/>
          </ac:graphicFrameMkLst>
        </pc:graphicFrameChg>
        <pc:graphicFrameChg chg="mod">
          <ac:chgData name="斉藤 徹" userId="33296064-e4da-4a39-8a9b-7979342510de" providerId="ADAL" clId="{5CE2034C-93FC-4793-B588-5CA0A12CA94A}" dt="2021-11-04T05:15:50.607" v="7515" actId="1037"/>
          <ac:graphicFrameMkLst>
            <pc:docMk/>
            <pc:sldMk cId="2409557439" sldId="307"/>
            <ac:graphicFrameMk id="8" creationId="{2202AFF4-104C-48C5-A2C6-F51A2CD4E628}"/>
          </ac:graphicFrameMkLst>
        </pc:graphicFrameChg>
        <pc:picChg chg="del">
          <ac:chgData name="斉藤 徹" userId="33296064-e4da-4a39-8a9b-7979342510de" providerId="ADAL" clId="{5CE2034C-93FC-4793-B588-5CA0A12CA94A}" dt="2021-11-04T02:57:38.933" v="5681" actId="21"/>
          <ac:picMkLst>
            <pc:docMk/>
            <pc:sldMk cId="2409557439" sldId="307"/>
            <ac:picMk id="21" creationId="{E76EA313-CF13-4F52-BF4B-3D8F3A9FB77E}"/>
          </ac:picMkLst>
        </pc:picChg>
        <pc:cxnChg chg="del">
          <ac:chgData name="斉藤 徹" userId="33296064-e4da-4a39-8a9b-7979342510de" providerId="ADAL" clId="{5CE2034C-93FC-4793-B588-5CA0A12CA94A}" dt="2021-11-04T02:57:38.933" v="5681" actId="21"/>
          <ac:cxnSpMkLst>
            <pc:docMk/>
            <pc:sldMk cId="2409557439" sldId="307"/>
            <ac:cxnSpMk id="30" creationId="{EE8175ED-5A7E-4EB2-A3A1-CD7180B8B58C}"/>
          </ac:cxnSpMkLst>
        </pc:cxnChg>
        <pc:cxnChg chg="del">
          <ac:chgData name="斉藤 徹" userId="33296064-e4da-4a39-8a9b-7979342510de" providerId="ADAL" clId="{5CE2034C-93FC-4793-B588-5CA0A12CA94A}" dt="2021-11-04T02:57:38.933" v="5681" actId="21"/>
          <ac:cxnSpMkLst>
            <pc:docMk/>
            <pc:sldMk cId="2409557439" sldId="307"/>
            <ac:cxnSpMk id="34" creationId="{3A2852BD-92FA-47F1-8776-76561AEB28D7}"/>
          </ac:cxnSpMkLst>
        </pc:cxnChg>
      </pc:sldChg>
      <pc:sldChg chg="modSp new mod">
        <pc:chgData name="斉藤 徹" userId="33296064-e4da-4a39-8a9b-7979342510de" providerId="ADAL" clId="{5CE2034C-93FC-4793-B588-5CA0A12CA94A}" dt="2021-11-05T05:16:20.552" v="9548" actId="404"/>
        <pc:sldMkLst>
          <pc:docMk/>
          <pc:sldMk cId="3166004017" sldId="308"/>
        </pc:sldMkLst>
        <pc:spChg chg="mod">
          <ac:chgData name="斉藤 徹" userId="33296064-e4da-4a39-8a9b-7979342510de" providerId="ADAL" clId="{5CE2034C-93FC-4793-B588-5CA0A12CA94A}" dt="2021-11-04T03:50:27.868" v="6549" actId="20577"/>
          <ac:spMkLst>
            <pc:docMk/>
            <pc:sldMk cId="3166004017" sldId="308"/>
            <ac:spMk id="2" creationId="{0B989338-4AF6-49F8-B8D9-93A2A4C18E9A}"/>
          </ac:spMkLst>
        </pc:spChg>
        <pc:spChg chg="mod">
          <ac:chgData name="斉藤 徹" userId="33296064-e4da-4a39-8a9b-7979342510de" providerId="ADAL" clId="{5CE2034C-93FC-4793-B588-5CA0A12CA94A}" dt="2021-11-05T05:16:20.552" v="9548" actId="404"/>
          <ac:spMkLst>
            <pc:docMk/>
            <pc:sldMk cId="3166004017" sldId="308"/>
            <ac:spMk id="3" creationId="{10569BA4-581C-489B-ABAF-83421E465E3D}"/>
          </ac:spMkLst>
        </pc:spChg>
      </pc:sldChg>
      <pc:sldChg chg="addSp delSp modSp new mod modAnim">
        <pc:chgData name="斉藤 徹" userId="33296064-e4da-4a39-8a9b-7979342510de" providerId="ADAL" clId="{5CE2034C-93FC-4793-B588-5CA0A12CA94A}" dt="2021-11-05T02:36:26.558" v="8178" actId="20577"/>
        <pc:sldMkLst>
          <pc:docMk/>
          <pc:sldMk cId="849680559" sldId="309"/>
        </pc:sldMkLst>
        <pc:spChg chg="mod">
          <ac:chgData name="斉藤 徹" userId="33296064-e4da-4a39-8a9b-7979342510de" providerId="ADAL" clId="{5CE2034C-93FC-4793-B588-5CA0A12CA94A}" dt="2021-11-04T05:09:22.243" v="7400" actId="1037"/>
          <ac:spMkLst>
            <pc:docMk/>
            <pc:sldMk cId="849680559" sldId="309"/>
            <ac:spMk id="2" creationId="{1476A985-7798-48AD-81D1-28CE319B8EA8}"/>
          </ac:spMkLst>
        </pc:spChg>
        <pc:spChg chg="mod">
          <ac:chgData name="斉藤 徹" userId="33296064-e4da-4a39-8a9b-7979342510de" providerId="ADAL" clId="{5CE2034C-93FC-4793-B588-5CA0A12CA94A}" dt="2021-11-04T05:09:22.243" v="7400" actId="1037"/>
          <ac:spMkLst>
            <pc:docMk/>
            <pc:sldMk cId="849680559" sldId="309"/>
            <ac:spMk id="3" creationId="{198D239A-6F2E-46FF-8F42-B29369EEDC5F}"/>
          </ac:spMkLst>
        </pc:spChg>
        <pc:spChg chg="add mod ord">
          <ac:chgData name="斉藤 徹" userId="33296064-e4da-4a39-8a9b-7979342510de" providerId="ADAL" clId="{5CE2034C-93FC-4793-B588-5CA0A12CA94A}" dt="2021-11-05T02:36:26.558" v="8178" actId="20577"/>
          <ac:spMkLst>
            <pc:docMk/>
            <pc:sldMk cId="849680559" sldId="309"/>
            <ac:spMk id="6" creationId="{825F7361-2291-4DA1-819C-171C90CA74B8}"/>
          </ac:spMkLst>
        </pc:spChg>
        <pc:spChg chg="add mod">
          <ac:chgData name="斉藤 徹" userId="33296064-e4da-4a39-8a9b-7979342510de" providerId="ADAL" clId="{5CE2034C-93FC-4793-B588-5CA0A12CA94A}" dt="2021-11-04T05:09:22.243" v="7400" actId="1037"/>
          <ac:spMkLst>
            <pc:docMk/>
            <pc:sldMk cId="849680559" sldId="309"/>
            <ac:spMk id="9" creationId="{B2CF0D00-4D9C-46B1-94A4-719057E53C7D}"/>
          </ac:spMkLst>
        </pc:spChg>
        <pc:spChg chg="add mod">
          <ac:chgData name="斉藤 徹" userId="33296064-e4da-4a39-8a9b-7979342510de" providerId="ADAL" clId="{5CE2034C-93FC-4793-B588-5CA0A12CA94A}" dt="2021-11-04T05:09:22.243" v="7400" actId="1037"/>
          <ac:spMkLst>
            <pc:docMk/>
            <pc:sldMk cId="849680559" sldId="309"/>
            <ac:spMk id="10" creationId="{3FA534EB-4386-47EE-813C-F8F467516200}"/>
          </ac:spMkLst>
        </pc:spChg>
        <pc:spChg chg="add mod">
          <ac:chgData name="斉藤 徹" userId="33296064-e4da-4a39-8a9b-7979342510de" providerId="ADAL" clId="{5CE2034C-93FC-4793-B588-5CA0A12CA94A}" dt="2021-11-04T05:09:22.243" v="7400" actId="1037"/>
          <ac:spMkLst>
            <pc:docMk/>
            <pc:sldMk cId="849680559" sldId="309"/>
            <ac:spMk id="11" creationId="{688EB77A-0076-4C29-86C0-AECEA7F3CA33}"/>
          </ac:spMkLst>
        </pc:spChg>
        <pc:spChg chg="add mod">
          <ac:chgData name="斉藤 徹" userId="33296064-e4da-4a39-8a9b-7979342510de" providerId="ADAL" clId="{5CE2034C-93FC-4793-B588-5CA0A12CA94A}" dt="2021-11-04T05:09:22.243" v="7400" actId="1037"/>
          <ac:spMkLst>
            <pc:docMk/>
            <pc:sldMk cId="849680559" sldId="309"/>
            <ac:spMk id="12" creationId="{DA0BFB76-AB62-43CE-AC14-98E854B5F9BA}"/>
          </ac:spMkLst>
        </pc:spChg>
        <pc:spChg chg="add mod">
          <ac:chgData name="斉藤 徹" userId="33296064-e4da-4a39-8a9b-7979342510de" providerId="ADAL" clId="{5CE2034C-93FC-4793-B588-5CA0A12CA94A}" dt="2021-11-04T05:14:45.608" v="7508" actId="1076"/>
          <ac:spMkLst>
            <pc:docMk/>
            <pc:sldMk cId="849680559" sldId="309"/>
            <ac:spMk id="13" creationId="{F3849733-D3B5-47DD-8F1F-C3B70765D91C}"/>
          </ac:spMkLst>
        </pc:spChg>
        <pc:picChg chg="add del mod">
          <ac:chgData name="斉藤 徹" userId="33296064-e4da-4a39-8a9b-7979342510de" providerId="ADAL" clId="{5CE2034C-93FC-4793-B588-5CA0A12CA94A}" dt="2021-11-04T05:01:14.494" v="7026" actId="478"/>
          <ac:picMkLst>
            <pc:docMk/>
            <pc:sldMk cId="849680559" sldId="309"/>
            <ac:picMk id="5" creationId="{C565DA38-2A6F-45EE-9E03-CE811A6DE271}"/>
          </ac:picMkLst>
        </pc:picChg>
        <pc:picChg chg="add mod">
          <ac:chgData name="斉藤 徹" userId="33296064-e4da-4a39-8a9b-7979342510de" providerId="ADAL" clId="{5CE2034C-93FC-4793-B588-5CA0A12CA94A}" dt="2021-11-04T05:09:22.243" v="7400" actId="1037"/>
          <ac:picMkLst>
            <pc:docMk/>
            <pc:sldMk cId="849680559" sldId="309"/>
            <ac:picMk id="8" creationId="{3E4E1E12-2A88-439A-8173-65B71F666C0A}"/>
          </ac:picMkLst>
        </pc:picChg>
      </pc:sldChg>
      <pc:sldChg chg="addSp delSp modSp new mod">
        <pc:chgData name="斉藤 徹" userId="33296064-e4da-4a39-8a9b-7979342510de" providerId="ADAL" clId="{5CE2034C-93FC-4793-B588-5CA0A12CA94A}" dt="2021-11-05T04:23:30.912" v="8302" actId="20577"/>
        <pc:sldMkLst>
          <pc:docMk/>
          <pc:sldMk cId="4177810832" sldId="310"/>
        </pc:sldMkLst>
        <pc:spChg chg="mod">
          <ac:chgData name="斉藤 徹" userId="33296064-e4da-4a39-8a9b-7979342510de" providerId="ADAL" clId="{5CE2034C-93FC-4793-B588-5CA0A12CA94A}" dt="2021-11-05T00:25:03.566" v="7593" actId="20577"/>
          <ac:spMkLst>
            <pc:docMk/>
            <pc:sldMk cId="4177810832" sldId="310"/>
            <ac:spMk id="2" creationId="{920FA038-E5E3-4BC0-A471-67D4264AED21}"/>
          </ac:spMkLst>
        </pc:spChg>
        <pc:spChg chg="mod">
          <ac:chgData name="斉藤 徹" userId="33296064-e4da-4a39-8a9b-7979342510de" providerId="ADAL" clId="{5CE2034C-93FC-4793-B588-5CA0A12CA94A}" dt="2021-11-05T04:23:30.912" v="8302" actId="20577"/>
          <ac:spMkLst>
            <pc:docMk/>
            <pc:sldMk cId="4177810832" sldId="310"/>
            <ac:spMk id="3" creationId="{785EF354-9F4A-402E-860C-D783FA7383DE}"/>
          </ac:spMkLst>
        </pc:spChg>
        <pc:spChg chg="add mod">
          <ac:chgData name="斉藤 徹" userId="33296064-e4da-4a39-8a9b-7979342510de" providerId="ADAL" clId="{5CE2034C-93FC-4793-B588-5CA0A12CA94A}" dt="2021-11-05T00:24:28.486" v="7571" actId="1076"/>
          <ac:spMkLst>
            <pc:docMk/>
            <pc:sldMk cId="4177810832" sldId="310"/>
            <ac:spMk id="4" creationId="{A89C75F8-CD6B-4EBD-9CC5-F143951F4CF4}"/>
          </ac:spMkLst>
        </pc:spChg>
        <pc:spChg chg="add del mod">
          <ac:chgData name="斉藤 徹" userId="33296064-e4da-4a39-8a9b-7979342510de" providerId="ADAL" clId="{5CE2034C-93FC-4793-B588-5CA0A12CA94A}" dt="2021-11-05T00:23:28.184" v="7564" actId="21"/>
          <ac:spMkLst>
            <pc:docMk/>
            <pc:sldMk cId="4177810832" sldId="310"/>
            <ac:spMk id="6" creationId="{04FCFBDD-57A5-4E29-A76D-EC83D5984F7F}"/>
          </ac:spMkLst>
        </pc:spChg>
        <pc:spChg chg="add mod">
          <ac:chgData name="斉藤 徹" userId="33296064-e4da-4a39-8a9b-7979342510de" providerId="ADAL" clId="{5CE2034C-93FC-4793-B588-5CA0A12CA94A}" dt="2021-11-05T00:24:28.486" v="7571" actId="1076"/>
          <ac:spMkLst>
            <pc:docMk/>
            <pc:sldMk cId="4177810832" sldId="310"/>
            <ac:spMk id="8" creationId="{5FC545B4-B52F-4D3B-A38F-91296997C431}"/>
          </ac:spMkLst>
        </pc:spChg>
        <pc:spChg chg="add mod">
          <ac:chgData name="斉藤 徹" userId="33296064-e4da-4a39-8a9b-7979342510de" providerId="ADAL" clId="{5CE2034C-93FC-4793-B588-5CA0A12CA94A}" dt="2021-11-05T00:24:28.486" v="7571" actId="1076"/>
          <ac:spMkLst>
            <pc:docMk/>
            <pc:sldMk cId="4177810832" sldId="310"/>
            <ac:spMk id="10" creationId="{04C33CFC-0600-4784-AB90-977A3C9DFD4C}"/>
          </ac:spMkLst>
        </pc:spChg>
        <pc:spChg chg="add mod">
          <ac:chgData name="斉藤 徹" userId="33296064-e4da-4a39-8a9b-7979342510de" providerId="ADAL" clId="{5CE2034C-93FC-4793-B588-5CA0A12CA94A}" dt="2021-11-05T00:40:16.844" v="8112" actId="1076"/>
          <ac:spMkLst>
            <pc:docMk/>
            <pc:sldMk cId="4177810832" sldId="310"/>
            <ac:spMk id="13" creationId="{D3B7FCFB-1E42-4558-A002-24DBA2343876}"/>
          </ac:spMkLst>
        </pc:spChg>
        <pc:spChg chg="add mod">
          <ac:chgData name="斉藤 徹" userId="33296064-e4da-4a39-8a9b-7979342510de" providerId="ADAL" clId="{5CE2034C-93FC-4793-B588-5CA0A12CA94A}" dt="2021-11-05T00:41:00.538" v="8134" actId="14100"/>
          <ac:spMkLst>
            <pc:docMk/>
            <pc:sldMk cId="4177810832" sldId="310"/>
            <ac:spMk id="14" creationId="{4170F7D3-2226-445D-B111-89032FB2B9CF}"/>
          </ac:spMkLst>
        </pc:spChg>
        <pc:graphicFrameChg chg="add del mod">
          <ac:chgData name="斉藤 徹" userId="33296064-e4da-4a39-8a9b-7979342510de" providerId="ADAL" clId="{5CE2034C-93FC-4793-B588-5CA0A12CA94A}" dt="2021-11-05T00:23:26.275" v="7563" actId="21"/>
          <ac:graphicFrameMkLst>
            <pc:docMk/>
            <pc:sldMk cId="4177810832" sldId="310"/>
            <ac:graphicFrameMk id="5" creationId="{0733B438-45AF-4261-8564-67FC70990879}"/>
          </ac:graphicFrameMkLst>
        </pc:graphicFrameChg>
        <pc:graphicFrameChg chg="add mod">
          <ac:chgData name="斉藤 徹" userId="33296064-e4da-4a39-8a9b-7979342510de" providerId="ADAL" clId="{5CE2034C-93FC-4793-B588-5CA0A12CA94A}" dt="2021-11-05T00:24:28.486" v="7571" actId="1076"/>
          <ac:graphicFrameMkLst>
            <pc:docMk/>
            <pc:sldMk cId="4177810832" sldId="310"/>
            <ac:graphicFrameMk id="7" creationId="{66F7EE7D-D5D7-4232-A4D3-0B4271A4CC4C}"/>
          </ac:graphicFrameMkLst>
        </pc:graphicFrameChg>
        <pc:graphicFrameChg chg="add mod">
          <ac:chgData name="斉藤 徹" userId="33296064-e4da-4a39-8a9b-7979342510de" providerId="ADAL" clId="{5CE2034C-93FC-4793-B588-5CA0A12CA94A}" dt="2021-11-05T00:24:28.486" v="7571" actId="1076"/>
          <ac:graphicFrameMkLst>
            <pc:docMk/>
            <pc:sldMk cId="4177810832" sldId="310"/>
            <ac:graphicFrameMk id="9" creationId="{721DB1BB-B905-47FF-A875-1F71C7C896C3}"/>
          </ac:graphicFrameMkLst>
        </pc:graphicFrameChg>
        <pc:picChg chg="add mod">
          <ac:chgData name="斉藤 徹" userId="33296064-e4da-4a39-8a9b-7979342510de" providerId="ADAL" clId="{5CE2034C-93FC-4793-B588-5CA0A12CA94A}" dt="2021-11-05T00:39:20.767" v="8104" actId="1076"/>
          <ac:picMkLst>
            <pc:docMk/>
            <pc:sldMk cId="4177810832" sldId="310"/>
            <ac:picMk id="12" creationId="{8233DF8F-F7DC-4C6F-8432-AA71ACE9EB33}"/>
          </ac:picMkLst>
        </pc:picChg>
      </pc:sldChg>
      <pc:sldChg chg="addSp modSp new mod">
        <pc:chgData name="斉藤 徹" userId="33296064-e4da-4a39-8a9b-7979342510de" providerId="ADAL" clId="{5CE2034C-93FC-4793-B588-5CA0A12CA94A}" dt="2021-11-05T05:35:17.592" v="9558" actId="1076"/>
        <pc:sldMkLst>
          <pc:docMk/>
          <pc:sldMk cId="994530957" sldId="311"/>
        </pc:sldMkLst>
        <pc:spChg chg="mod">
          <ac:chgData name="斉藤 徹" userId="33296064-e4da-4a39-8a9b-7979342510de" providerId="ADAL" clId="{5CE2034C-93FC-4793-B588-5CA0A12CA94A}" dt="2021-11-05T04:47:09.695" v="8376" actId="947"/>
          <ac:spMkLst>
            <pc:docMk/>
            <pc:sldMk cId="994530957" sldId="311"/>
            <ac:spMk id="2" creationId="{B0D172CB-F56E-4E23-8C90-65874A749580}"/>
          </ac:spMkLst>
        </pc:spChg>
        <pc:spChg chg="mod">
          <ac:chgData name="斉藤 徹" userId="33296064-e4da-4a39-8a9b-7979342510de" providerId="ADAL" clId="{5CE2034C-93FC-4793-B588-5CA0A12CA94A}" dt="2021-11-05T04:48:57.342" v="8462" actId="20577"/>
          <ac:spMkLst>
            <pc:docMk/>
            <pc:sldMk cId="994530957" sldId="311"/>
            <ac:spMk id="3" creationId="{577E706E-AE69-40F6-8249-8C3BA0017359}"/>
          </ac:spMkLst>
        </pc:spChg>
        <pc:spChg chg="add mod">
          <ac:chgData name="斉藤 徹" userId="33296064-e4da-4a39-8a9b-7979342510de" providerId="ADAL" clId="{5CE2034C-93FC-4793-B588-5CA0A12CA94A}" dt="2021-11-05T04:51:33.664" v="8482" actId="1076"/>
          <ac:spMkLst>
            <pc:docMk/>
            <pc:sldMk cId="994530957" sldId="311"/>
            <ac:spMk id="8" creationId="{2B1B5366-B30B-450F-881C-9B9265A42867}"/>
          </ac:spMkLst>
        </pc:spChg>
        <pc:spChg chg="add mod">
          <ac:chgData name="斉藤 徹" userId="33296064-e4da-4a39-8a9b-7979342510de" providerId="ADAL" clId="{5CE2034C-93FC-4793-B588-5CA0A12CA94A}" dt="2021-11-05T04:52:43.203" v="8556" actId="113"/>
          <ac:spMkLst>
            <pc:docMk/>
            <pc:sldMk cId="994530957" sldId="311"/>
            <ac:spMk id="9" creationId="{D10614FA-8C6F-4B55-9630-7396A175C2A3}"/>
          </ac:spMkLst>
        </pc:spChg>
        <pc:spChg chg="add mod">
          <ac:chgData name="斉藤 徹" userId="33296064-e4da-4a39-8a9b-7979342510de" providerId="ADAL" clId="{5CE2034C-93FC-4793-B588-5CA0A12CA94A}" dt="2021-11-05T04:53:42.577" v="8595" actId="14100"/>
          <ac:spMkLst>
            <pc:docMk/>
            <pc:sldMk cId="994530957" sldId="311"/>
            <ac:spMk id="10" creationId="{DB7610B7-13E6-4844-936B-AE25A6E19A6B}"/>
          </ac:spMkLst>
        </pc:spChg>
        <pc:spChg chg="add mod">
          <ac:chgData name="斉藤 徹" userId="33296064-e4da-4a39-8a9b-7979342510de" providerId="ADAL" clId="{5CE2034C-93FC-4793-B588-5CA0A12CA94A}" dt="2021-11-05T05:35:17.592" v="9558" actId="1076"/>
          <ac:spMkLst>
            <pc:docMk/>
            <pc:sldMk cId="994530957" sldId="311"/>
            <ac:spMk id="11" creationId="{7712BEDF-8926-4E72-8C1C-9E9A37C59F88}"/>
          </ac:spMkLst>
        </pc:spChg>
        <pc:picChg chg="add mod modCrop">
          <ac:chgData name="斉藤 徹" userId="33296064-e4da-4a39-8a9b-7979342510de" providerId="ADAL" clId="{5CE2034C-93FC-4793-B588-5CA0A12CA94A}" dt="2021-11-05T04:51:18.885" v="8480" actId="1076"/>
          <ac:picMkLst>
            <pc:docMk/>
            <pc:sldMk cId="994530957" sldId="311"/>
            <ac:picMk id="5" creationId="{E69BBA57-841C-47B9-ABED-F9900C51F462}"/>
          </ac:picMkLst>
        </pc:picChg>
        <pc:picChg chg="add mod">
          <ac:chgData name="斉藤 徹" userId="33296064-e4da-4a39-8a9b-7979342510de" providerId="ADAL" clId="{5CE2034C-93FC-4793-B588-5CA0A12CA94A}" dt="2021-11-05T04:51:18.885" v="8480" actId="1076"/>
          <ac:picMkLst>
            <pc:docMk/>
            <pc:sldMk cId="994530957" sldId="311"/>
            <ac:picMk id="7" creationId="{CA9B218E-8DDD-4D0C-BCAD-6817C807EC55}"/>
          </ac:picMkLst>
        </pc:picChg>
      </pc:sldChg>
      <pc:sldChg chg="addSp delSp modSp add mod">
        <pc:chgData name="斉藤 徹" userId="33296064-e4da-4a39-8a9b-7979342510de" providerId="ADAL" clId="{5CE2034C-93FC-4793-B588-5CA0A12CA94A}" dt="2021-11-05T05:35:25.148" v="9559"/>
        <pc:sldMkLst>
          <pc:docMk/>
          <pc:sldMk cId="3404886336" sldId="312"/>
        </pc:sldMkLst>
        <pc:spChg chg="mod">
          <ac:chgData name="斉藤 徹" userId="33296064-e4da-4a39-8a9b-7979342510de" providerId="ADAL" clId="{5CE2034C-93FC-4793-B588-5CA0A12CA94A}" dt="2021-11-05T04:54:09.931" v="8598" actId="20577"/>
          <ac:spMkLst>
            <pc:docMk/>
            <pc:sldMk cId="3404886336" sldId="312"/>
            <ac:spMk id="2" creationId="{B0D172CB-F56E-4E23-8C90-65874A749580}"/>
          </ac:spMkLst>
        </pc:spChg>
        <pc:spChg chg="mod">
          <ac:chgData name="斉藤 徹" userId="33296064-e4da-4a39-8a9b-7979342510de" providerId="ADAL" clId="{5CE2034C-93FC-4793-B588-5CA0A12CA94A}" dt="2021-11-05T05:10:51.452" v="9452" actId="20577"/>
          <ac:spMkLst>
            <pc:docMk/>
            <pc:sldMk cId="3404886336" sldId="312"/>
            <ac:spMk id="3" creationId="{577E706E-AE69-40F6-8249-8C3BA0017359}"/>
          </ac:spMkLst>
        </pc:spChg>
        <pc:spChg chg="del">
          <ac:chgData name="斉藤 徹" userId="33296064-e4da-4a39-8a9b-7979342510de" providerId="ADAL" clId="{5CE2034C-93FC-4793-B588-5CA0A12CA94A}" dt="2021-11-05T04:54:17.697" v="8599" actId="21"/>
          <ac:spMkLst>
            <pc:docMk/>
            <pc:sldMk cId="3404886336" sldId="312"/>
            <ac:spMk id="8" creationId="{2B1B5366-B30B-450F-881C-9B9265A42867}"/>
          </ac:spMkLst>
        </pc:spChg>
        <pc:spChg chg="del">
          <ac:chgData name="斉藤 徹" userId="33296064-e4da-4a39-8a9b-7979342510de" providerId="ADAL" clId="{5CE2034C-93FC-4793-B588-5CA0A12CA94A}" dt="2021-11-05T04:54:17.697" v="8599" actId="21"/>
          <ac:spMkLst>
            <pc:docMk/>
            <pc:sldMk cId="3404886336" sldId="312"/>
            <ac:spMk id="9" creationId="{D10614FA-8C6F-4B55-9630-7396A175C2A3}"/>
          </ac:spMkLst>
        </pc:spChg>
        <pc:spChg chg="del">
          <ac:chgData name="斉藤 徹" userId="33296064-e4da-4a39-8a9b-7979342510de" providerId="ADAL" clId="{5CE2034C-93FC-4793-B588-5CA0A12CA94A}" dt="2021-11-05T04:56:49.205" v="8867" actId="21"/>
          <ac:spMkLst>
            <pc:docMk/>
            <pc:sldMk cId="3404886336" sldId="312"/>
            <ac:spMk id="10" creationId="{DB7610B7-13E6-4844-936B-AE25A6E19A6B}"/>
          </ac:spMkLst>
        </pc:spChg>
        <pc:spChg chg="add mod">
          <ac:chgData name="斉藤 徹" userId="33296064-e4da-4a39-8a9b-7979342510de" providerId="ADAL" clId="{5CE2034C-93FC-4793-B588-5CA0A12CA94A}" dt="2021-11-05T05:09:43.947" v="9446"/>
          <ac:spMkLst>
            <pc:docMk/>
            <pc:sldMk cId="3404886336" sldId="312"/>
            <ac:spMk id="11" creationId="{C0456BDE-AB08-4CCA-B18F-2BD02B70E910}"/>
          </ac:spMkLst>
        </pc:spChg>
        <pc:spChg chg="add mod">
          <ac:chgData name="斉藤 徹" userId="33296064-e4da-4a39-8a9b-7979342510de" providerId="ADAL" clId="{5CE2034C-93FC-4793-B588-5CA0A12CA94A}" dt="2021-11-05T05:09:52.379" v="9449"/>
          <ac:spMkLst>
            <pc:docMk/>
            <pc:sldMk cId="3404886336" sldId="312"/>
            <ac:spMk id="12" creationId="{E2582361-80A5-48A6-8924-EE44B0A71E4C}"/>
          </ac:spMkLst>
        </pc:spChg>
        <pc:spChg chg="add mod">
          <ac:chgData name="斉藤 徹" userId="33296064-e4da-4a39-8a9b-7979342510de" providerId="ADAL" clId="{5CE2034C-93FC-4793-B588-5CA0A12CA94A}" dt="2021-11-05T05:35:25.148" v="9559"/>
          <ac:spMkLst>
            <pc:docMk/>
            <pc:sldMk cId="3404886336" sldId="312"/>
            <ac:spMk id="13" creationId="{01DF099F-E84F-4574-B105-A26E24329713}"/>
          </ac:spMkLst>
        </pc:spChg>
        <pc:picChg chg="del">
          <ac:chgData name="斉藤 徹" userId="33296064-e4da-4a39-8a9b-7979342510de" providerId="ADAL" clId="{5CE2034C-93FC-4793-B588-5CA0A12CA94A}" dt="2021-11-05T04:54:17.697" v="8599" actId="21"/>
          <ac:picMkLst>
            <pc:docMk/>
            <pc:sldMk cId="3404886336" sldId="312"/>
            <ac:picMk id="5" creationId="{E69BBA57-841C-47B9-ABED-F9900C51F462}"/>
          </ac:picMkLst>
        </pc:picChg>
        <pc:picChg chg="del">
          <ac:chgData name="斉藤 徹" userId="33296064-e4da-4a39-8a9b-7979342510de" providerId="ADAL" clId="{5CE2034C-93FC-4793-B588-5CA0A12CA94A}" dt="2021-11-05T04:56:49.205" v="8867" actId="21"/>
          <ac:picMkLst>
            <pc:docMk/>
            <pc:sldMk cId="3404886336" sldId="312"/>
            <ac:picMk id="7" creationId="{CA9B218E-8DDD-4D0C-BCAD-6817C807EC55}"/>
          </ac:picMkLst>
        </pc:picChg>
      </pc:sldChg>
      <pc:sldChg chg="addSp modSp new mod">
        <pc:chgData name="斉藤 徹" userId="33296064-e4da-4a39-8a9b-7979342510de" providerId="ADAL" clId="{5CE2034C-93FC-4793-B588-5CA0A12CA94A}" dt="2021-11-05T06:53:36.976" v="10287" actId="1076"/>
        <pc:sldMkLst>
          <pc:docMk/>
          <pc:sldMk cId="1976859952" sldId="313"/>
        </pc:sldMkLst>
        <pc:spChg chg="mod">
          <ac:chgData name="斉藤 徹" userId="33296064-e4da-4a39-8a9b-7979342510de" providerId="ADAL" clId="{5CE2034C-93FC-4793-B588-5CA0A12CA94A}" dt="2021-11-05T05:42:54.987" v="10003" actId="14100"/>
          <ac:spMkLst>
            <pc:docMk/>
            <pc:sldMk cId="1976859952" sldId="313"/>
            <ac:spMk id="2" creationId="{32CE2C20-0A10-45E4-AE30-36968F39991F}"/>
          </ac:spMkLst>
        </pc:spChg>
        <pc:spChg chg="mod">
          <ac:chgData name="斉藤 徹" userId="33296064-e4da-4a39-8a9b-7979342510de" providerId="ADAL" clId="{5CE2034C-93FC-4793-B588-5CA0A12CA94A}" dt="2021-11-05T06:53:32.016" v="10286" actId="20577"/>
          <ac:spMkLst>
            <pc:docMk/>
            <pc:sldMk cId="1976859952" sldId="313"/>
            <ac:spMk id="3" creationId="{59A4C942-78B7-4506-9781-4AE836797324}"/>
          </ac:spMkLst>
        </pc:spChg>
        <pc:spChg chg="add mod">
          <ac:chgData name="斉藤 徹" userId="33296064-e4da-4a39-8a9b-7979342510de" providerId="ADAL" clId="{5CE2034C-93FC-4793-B588-5CA0A12CA94A}" dt="2021-11-05T05:41:59.139" v="9999" actId="20577"/>
          <ac:spMkLst>
            <pc:docMk/>
            <pc:sldMk cId="1976859952" sldId="313"/>
            <ac:spMk id="6" creationId="{957AF83E-FCFF-4D9B-9492-33F6E1249F95}"/>
          </ac:spMkLst>
        </pc:spChg>
        <pc:picChg chg="add mod">
          <ac:chgData name="斉藤 徹" userId="33296064-e4da-4a39-8a9b-7979342510de" providerId="ADAL" clId="{5CE2034C-93FC-4793-B588-5CA0A12CA94A}" dt="2021-11-05T06:53:36.976" v="10287" actId="1076"/>
          <ac:picMkLst>
            <pc:docMk/>
            <pc:sldMk cId="1976859952" sldId="313"/>
            <ac:picMk id="5" creationId="{8C517552-8007-4754-87F2-4040E645C04F}"/>
          </ac:picMkLst>
        </pc:picChg>
      </pc:sldChg>
      <pc:sldChg chg="new del">
        <pc:chgData name="斉藤 徹" userId="33296064-e4da-4a39-8a9b-7979342510de" providerId="ADAL" clId="{5CE2034C-93FC-4793-B588-5CA0A12CA94A}" dt="2021-11-05T05:43:34.973" v="10006" actId="2696"/>
        <pc:sldMkLst>
          <pc:docMk/>
          <pc:sldMk cId="3858003663" sldId="314"/>
        </pc:sldMkLst>
      </pc:sldChg>
      <pc:sldChg chg="addSp delSp modSp add mod">
        <pc:chgData name="斉藤 徹" userId="33296064-e4da-4a39-8a9b-7979342510de" providerId="ADAL" clId="{5CE2034C-93FC-4793-B588-5CA0A12CA94A}" dt="2021-11-05T06:52:41.013" v="10266" actId="1076"/>
        <pc:sldMkLst>
          <pc:docMk/>
          <pc:sldMk cId="1113893110" sldId="315"/>
        </pc:sldMkLst>
        <pc:spChg chg="mod">
          <ac:chgData name="斉藤 徹" userId="33296064-e4da-4a39-8a9b-7979342510de" providerId="ADAL" clId="{5CE2034C-93FC-4793-B588-5CA0A12CA94A}" dt="2021-11-05T05:43:40.525" v="10007" actId="20577"/>
          <ac:spMkLst>
            <pc:docMk/>
            <pc:sldMk cId="1113893110" sldId="315"/>
            <ac:spMk id="2" creationId="{32CE2C20-0A10-45E4-AE30-36968F39991F}"/>
          </ac:spMkLst>
        </pc:spChg>
        <pc:spChg chg="mod">
          <ac:chgData name="斉藤 徹" userId="33296064-e4da-4a39-8a9b-7979342510de" providerId="ADAL" clId="{5CE2034C-93FC-4793-B588-5CA0A12CA94A}" dt="2021-11-05T05:44:54.644" v="10018" actId="5793"/>
          <ac:spMkLst>
            <pc:docMk/>
            <pc:sldMk cId="1113893110" sldId="315"/>
            <ac:spMk id="3" creationId="{59A4C942-78B7-4506-9781-4AE836797324}"/>
          </ac:spMkLst>
        </pc:spChg>
        <pc:spChg chg="mod ord">
          <ac:chgData name="斉藤 徹" userId="33296064-e4da-4a39-8a9b-7979342510de" providerId="ADAL" clId="{5CE2034C-93FC-4793-B588-5CA0A12CA94A}" dt="2021-11-05T05:45:10.596" v="10023" actId="166"/>
          <ac:spMkLst>
            <pc:docMk/>
            <pc:sldMk cId="1113893110" sldId="315"/>
            <ac:spMk id="6" creationId="{957AF83E-FCFF-4D9B-9492-33F6E1249F95}"/>
          </ac:spMkLst>
        </pc:spChg>
        <pc:spChg chg="add mod">
          <ac:chgData name="斉藤 徹" userId="33296064-e4da-4a39-8a9b-7979342510de" providerId="ADAL" clId="{5CE2034C-93FC-4793-B588-5CA0A12CA94A}" dt="2021-11-05T06:51:09.981" v="10197" actId="1076"/>
          <ac:spMkLst>
            <pc:docMk/>
            <pc:sldMk cId="1113893110" sldId="315"/>
            <ac:spMk id="16" creationId="{EAF5BE85-F0FF-4DA3-9DBE-2FACB184864D}"/>
          </ac:spMkLst>
        </pc:spChg>
        <pc:spChg chg="add mod">
          <ac:chgData name="斉藤 徹" userId="33296064-e4da-4a39-8a9b-7979342510de" providerId="ADAL" clId="{5CE2034C-93FC-4793-B588-5CA0A12CA94A}" dt="2021-11-05T06:52:41.013" v="10266" actId="1076"/>
          <ac:spMkLst>
            <pc:docMk/>
            <pc:sldMk cId="1113893110" sldId="315"/>
            <ac:spMk id="17" creationId="{B238F8C9-AAAF-42BC-92A2-B7E794156BA4}"/>
          </ac:spMkLst>
        </pc:spChg>
        <pc:picChg chg="del">
          <ac:chgData name="斉藤 徹" userId="33296064-e4da-4a39-8a9b-7979342510de" providerId="ADAL" clId="{5CE2034C-93FC-4793-B588-5CA0A12CA94A}" dt="2021-11-05T05:43:51.839" v="10014" actId="21"/>
          <ac:picMkLst>
            <pc:docMk/>
            <pc:sldMk cId="1113893110" sldId="315"/>
            <ac:picMk id="5" creationId="{8C517552-8007-4754-87F2-4040E645C04F}"/>
          </ac:picMkLst>
        </pc:picChg>
        <pc:picChg chg="add mod">
          <ac:chgData name="斉藤 徹" userId="33296064-e4da-4a39-8a9b-7979342510de" providerId="ADAL" clId="{5CE2034C-93FC-4793-B588-5CA0A12CA94A}" dt="2021-11-05T05:45:04.569" v="10021" actId="1076"/>
          <ac:picMkLst>
            <pc:docMk/>
            <pc:sldMk cId="1113893110" sldId="315"/>
            <ac:picMk id="7" creationId="{8199F04B-C876-4C1B-AFF2-0FD3C3A678F9}"/>
          </ac:picMkLst>
        </pc:picChg>
        <pc:cxnChg chg="add mod">
          <ac:chgData name="斉藤 徹" userId="33296064-e4da-4a39-8a9b-7979342510de" providerId="ADAL" clId="{5CE2034C-93FC-4793-B588-5CA0A12CA94A}" dt="2021-11-05T05:45:47.229" v="10028" actId="1035"/>
          <ac:cxnSpMkLst>
            <pc:docMk/>
            <pc:sldMk cId="1113893110" sldId="315"/>
            <ac:cxnSpMk id="9" creationId="{91627D9A-D322-4541-868E-5788295F0DD3}"/>
          </ac:cxnSpMkLst>
        </pc:cxnChg>
        <pc:cxnChg chg="add mod">
          <ac:chgData name="斉藤 徹" userId="33296064-e4da-4a39-8a9b-7979342510de" providerId="ADAL" clId="{5CE2034C-93FC-4793-B588-5CA0A12CA94A}" dt="2021-11-05T05:47:05.227" v="10092" actId="1036"/>
          <ac:cxnSpMkLst>
            <pc:docMk/>
            <pc:sldMk cId="1113893110" sldId="315"/>
            <ac:cxnSpMk id="10" creationId="{5C7A34A7-6B7B-4DE7-ADA3-1FD615F8FDA5}"/>
          </ac:cxnSpMkLst>
        </pc:cxnChg>
        <pc:cxnChg chg="add mod">
          <ac:chgData name="斉藤 徹" userId="33296064-e4da-4a39-8a9b-7979342510de" providerId="ADAL" clId="{5CE2034C-93FC-4793-B588-5CA0A12CA94A}" dt="2021-11-05T05:46:42.359" v="10084" actId="14100"/>
          <ac:cxnSpMkLst>
            <pc:docMk/>
            <pc:sldMk cId="1113893110" sldId="315"/>
            <ac:cxnSpMk id="12" creationId="{15700A03-02D5-4EB6-8680-0FA50ABCE744}"/>
          </ac:cxnSpMkLst>
        </pc:cxnChg>
        <pc:cxnChg chg="add mod">
          <ac:chgData name="斉藤 徹" userId="33296064-e4da-4a39-8a9b-7979342510de" providerId="ADAL" clId="{5CE2034C-93FC-4793-B588-5CA0A12CA94A}" dt="2021-11-05T05:47:00.517" v="10091" actId="1035"/>
          <ac:cxnSpMkLst>
            <pc:docMk/>
            <pc:sldMk cId="1113893110" sldId="315"/>
            <ac:cxnSpMk id="14" creationId="{70CFCABE-0A3E-460E-86F4-166A174C50F0}"/>
          </ac:cxnSpMkLst>
        </pc:cxnChg>
      </pc:sldChg>
      <pc:sldChg chg="addSp modSp new mod">
        <pc:chgData name="斉藤 徹" userId="33296064-e4da-4a39-8a9b-7979342510de" providerId="ADAL" clId="{5CE2034C-93FC-4793-B588-5CA0A12CA94A}" dt="2021-11-05T07:09:39.560" v="10491" actId="14100"/>
        <pc:sldMkLst>
          <pc:docMk/>
          <pc:sldMk cId="2276744885" sldId="316"/>
        </pc:sldMkLst>
        <pc:spChg chg="mod">
          <ac:chgData name="斉藤 徹" userId="33296064-e4da-4a39-8a9b-7979342510de" providerId="ADAL" clId="{5CE2034C-93FC-4793-B588-5CA0A12CA94A}" dt="2021-11-05T07:04:48.289" v="10296" actId="20577"/>
          <ac:spMkLst>
            <pc:docMk/>
            <pc:sldMk cId="2276744885" sldId="316"/>
            <ac:spMk id="2" creationId="{A532FE17-4A5C-4E6A-8013-0279FF8E4842}"/>
          </ac:spMkLst>
        </pc:spChg>
        <pc:spChg chg="add mod">
          <ac:chgData name="斉藤 徹" userId="33296064-e4da-4a39-8a9b-7979342510de" providerId="ADAL" clId="{5CE2034C-93FC-4793-B588-5CA0A12CA94A}" dt="2021-11-05T07:05:15.899" v="10300" actId="1076"/>
          <ac:spMkLst>
            <pc:docMk/>
            <pc:sldMk cId="2276744885" sldId="316"/>
            <ac:spMk id="6" creationId="{FF607C50-C6F0-4F09-AEFF-8393D882BB4A}"/>
          </ac:spMkLst>
        </pc:spChg>
        <pc:spChg chg="add mod">
          <ac:chgData name="斉藤 徹" userId="33296064-e4da-4a39-8a9b-7979342510de" providerId="ADAL" clId="{5CE2034C-93FC-4793-B588-5CA0A12CA94A}" dt="2021-11-05T07:07:27.558" v="10386" actId="1076"/>
          <ac:spMkLst>
            <pc:docMk/>
            <pc:sldMk cId="2276744885" sldId="316"/>
            <ac:spMk id="7" creationId="{6D33FFA3-A265-4005-BF0F-A54ABE3AB668}"/>
          </ac:spMkLst>
        </pc:spChg>
        <pc:spChg chg="add mod">
          <ac:chgData name="斉藤 徹" userId="33296064-e4da-4a39-8a9b-7979342510de" providerId="ADAL" clId="{5CE2034C-93FC-4793-B588-5CA0A12CA94A}" dt="2021-11-05T07:09:39.560" v="10491" actId="14100"/>
          <ac:spMkLst>
            <pc:docMk/>
            <pc:sldMk cId="2276744885" sldId="316"/>
            <ac:spMk id="8" creationId="{B38A253F-0C9E-403B-8294-E5C93BBE0100}"/>
          </ac:spMkLst>
        </pc:spChg>
        <pc:picChg chg="add mod">
          <ac:chgData name="斉藤 徹" userId="33296064-e4da-4a39-8a9b-7979342510de" providerId="ADAL" clId="{5CE2034C-93FC-4793-B588-5CA0A12CA94A}" dt="2021-11-05T07:07:49.925" v="10389" actId="1076"/>
          <ac:picMkLst>
            <pc:docMk/>
            <pc:sldMk cId="2276744885" sldId="316"/>
            <ac:picMk id="5" creationId="{AAF20BBE-28F7-4B04-8016-00693306F4A3}"/>
          </ac:picMkLst>
        </pc:picChg>
      </pc:sldChg>
      <pc:sldChg chg="addSp modSp new mod">
        <pc:chgData name="斉藤 徹" userId="33296064-e4da-4a39-8a9b-7979342510de" providerId="ADAL" clId="{5CE2034C-93FC-4793-B588-5CA0A12CA94A}" dt="2021-11-05T07:15:36.942" v="10501"/>
        <pc:sldMkLst>
          <pc:docMk/>
          <pc:sldMk cId="474864945" sldId="317"/>
        </pc:sldMkLst>
        <pc:spChg chg="mod">
          <ac:chgData name="斉藤 徹" userId="33296064-e4da-4a39-8a9b-7979342510de" providerId="ADAL" clId="{5CE2034C-93FC-4793-B588-5CA0A12CA94A}" dt="2021-11-05T07:15:26.492" v="10500" actId="20577"/>
          <ac:spMkLst>
            <pc:docMk/>
            <pc:sldMk cId="474864945" sldId="317"/>
            <ac:spMk id="2" creationId="{7B03960F-984F-4FC8-B57A-0264BE94C605}"/>
          </ac:spMkLst>
        </pc:spChg>
        <pc:spChg chg="add mod">
          <ac:chgData name="斉藤 徹" userId="33296064-e4da-4a39-8a9b-7979342510de" providerId="ADAL" clId="{5CE2034C-93FC-4793-B588-5CA0A12CA94A}" dt="2021-11-05T07:15:36.942" v="10501"/>
          <ac:spMkLst>
            <pc:docMk/>
            <pc:sldMk cId="474864945" sldId="317"/>
            <ac:spMk id="6" creationId="{2C582662-88C5-47BF-8158-B3E73121B480}"/>
          </ac:spMkLst>
        </pc:spChg>
        <pc:picChg chg="add mod">
          <ac:chgData name="斉藤 徹" userId="33296064-e4da-4a39-8a9b-7979342510de" providerId="ADAL" clId="{5CE2034C-93FC-4793-B588-5CA0A12CA94A}" dt="2021-11-05T07:15:14.206" v="10497" actId="1076"/>
          <ac:picMkLst>
            <pc:docMk/>
            <pc:sldMk cId="474864945" sldId="317"/>
            <ac:picMk id="5" creationId="{51C7D005-81B6-4492-91C0-131AA03D944E}"/>
          </ac:picMkLst>
        </pc:picChg>
      </pc:sldChg>
      <pc:sldChg chg="add">
        <pc:chgData name="斉藤 徹" userId="33296064-e4da-4a39-8a9b-7979342510de" providerId="ADAL" clId="{5CE2034C-93FC-4793-B588-5CA0A12CA94A}" dt="2021-11-10T05:02:08.393" v="10504"/>
        <pc:sldMkLst>
          <pc:docMk/>
          <pc:sldMk cId="3176589118" sldId="318"/>
        </pc:sldMkLst>
      </pc:sldChg>
      <pc:sldChg chg="add">
        <pc:chgData name="斉藤 徹" userId="33296064-e4da-4a39-8a9b-7979342510de" providerId="ADAL" clId="{5CE2034C-93FC-4793-B588-5CA0A12CA94A}" dt="2021-11-10T05:02:08.393" v="10504"/>
        <pc:sldMkLst>
          <pc:docMk/>
          <pc:sldMk cId="2573272170" sldId="3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9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8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98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6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6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8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92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96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26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70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saitoh.net/~t-saitoh/2021-11-rec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400" dirty="0"/>
              <a:t>福井大学</a:t>
            </a:r>
            <a:br>
              <a:rPr kumimoji="1" lang="en-US" altLang="ja-JP" sz="4400" dirty="0"/>
            </a:br>
            <a:r>
              <a:rPr kumimoji="1" lang="ja-JP" altLang="en-US" sz="4400" dirty="0"/>
              <a:t>リカレント</a:t>
            </a:r>
            <a:br>
              <a:rPr kumimoji="1" lang="en-US" altLang="ja-JP" sz="4400" dirty="0"/>
            </a:br>
            <a:r>
              <a:rPr kumimoji="1" lang="ja-JP" altLang="en-US" sz="4400" dirty="0"/>
              <a:t>教育プログラム</a:t>
            </a:r>
            <a:br>
              <a:rPr kumimoji="1" lang="en-US" altLang="ja-JP" sz="4400" dirty="0"/>
            </a:br>
            <a:r>
              <a:rPr kumimoji="1" lang="ja-JP" altLang="en-US" sz="4400" dirty="0"/>
              <a:t>プログラミング応用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1526570"/>
          </a:xfrm>
        </p:spPr>
        <p:txBody>
          <a:bodyPr>
            <a:noAutofit/>
          </a:bodyPr>
          <a:lstStyle/>
          <a:p>
            <a:r>
              <a:rPr lang="en-US" altLang="ja-JP" sz="2000" b="1" i="0" dirty="0">
                <a:solidFill>
                  <a:srgbClr val="0070C0"/>
                </a:solidFill>
                <a:effectLst/>
                <a:latin typeface="+mn-ea"/>
              </a:rPr>
              <a:t>(3) PHP</a:t>
            </a:r>
            <a:r>
              <a:rPr lang="ja-JP" altLang="ja-JP" sz="2000" b="1" i="0" dirty="0">
                <a:solidFill>
                  <a:srgbClr val="0070C0"/>
                </a:solidFill>
                <a:effectLst/>
                <a:latin typeface="+mn-ea"/>
              </a:rPr>
              <a:t>による</a:t>
            </a:r>
            <a:br>
              <a:rPr lang="en-US" altLang="ja-JP" sz="2000" b="1" i="0" dirty="0">
                <a:solidFill>
                  <a:srgbClr val="0070C0"/>
                </a:solidFill>
                <a:effectLst/>
                <a:latin typeface="+mn-ea"/>
              </a:rPr>
            </a:br>
            <a:r>
              <a:rPr lang="ja-JP" altLang="ja-JP" sz="2000" b="1" i="0" dirty="0">
                <a:solidFill>
                  <a:srgbClr val="0070C0"/>
                </a:solidFill>
                <a:effectLst/>
                <a:latin typeface="+mn-ea"/>
              </a:rPr>
              <a:t>バックエンドプログラミング</a:t>
            </a:r>
            <a:r>
              <a:rPr lang="en-US" altLang="ja-JP" sz="2000" b="1" i="0">
                <a:solidFill>
                  <a:srgbClr val="0070C0"/>
                </a:solidFill>
                <a:effectLst/>
                <a:latin typeface="+mn-ea"/>
              </a:rPr>
              <a:t> (</a:t>
            </a:r>
            <a:r>
              <a:rPr lang="en-US" altLang="ja-JP" sz="2000" b="1" i="0" dirty="0">
                <a:solidFill>
                  <a:srgbClr val="0070C0"/>
                </a:solidFill>
                <a:effectLst/>
                <a:latin typeface="+mn-ea"/>
              </a:rPr>
              <a:t>11/21)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AA500C2-DB73-4B2F-A3E5-5D7EEDCA5FD3}"/>
              </a:ext>
            </a:extLst>
          </p:cNvPr>
          <p:cNvSpPr/>
          <p:nvPr/>
        </p:nvSpPr>
        <p:spPr>
          <a:xfrm>
            <a:off x="615322" y="1093244"/>
            <a:ext cx="1444487" cy="144448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6A985-7798-48AD-81D1-28CE319B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91" y="804520"/>
            <a:ext cx="6571343" cy="104923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8D239A-6F2E-46FF-8F42-B29369EE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891" y="2015733"/>
            <a:ext cx="6571343" cy="3450613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4E1E12-2A88-439A-8173-65B71F66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49" y="593709"/>
            <a:ext cx="6571343" cy="6118148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825F7361-2291-4DA1-819C-171C90CA74B8}"/>
              </a:ext>
            </a:extLst>
          </p:cNvPr>
          <p:cNvSpPr/>
          <p:nvPr/>
        </p:nvSpPr>
        <p:spPr>
          <a:xfrm>
            <a:off x="3343276" y="228862"/>
            <a:ext cx="5511976" cy="989339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PHP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による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Hello World(2)</a:t>
            </a: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ea typeface="游ゴシック"/>
              </a:rPr>
              <a:t>練習問題 </a:t>
            </a:r>
            <a:r>
              <a:rPr lang="en-US" altLang="ja-JP" sz="2400" b="1" dirty="0" err="1">
                <a:solidFill>
                  <a:srgbClr val="FF0000"/>
                </a:solidFill>
                <a:ea typeface="游ゴシック"/>
              </a:rPr>
              <a:t>sampleD-table.php</a:t>
            </a:r>
            <a:endParaRPr lang="en-US" altLang="ja-JP" sz="2400" b="1" dirty="0">
              <a:solidFill>
                <a:srgbClr val="FF0000"/>
              </a:solidFill>
              <a:ea typeface="游ゴシック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B2CF0D00-4D9C-46B1-94A4-719057E53C7D}"/>
              </a:ext>
            </a:extLst>
          </p:cNvPr>
          <p:cNvSpPr/>
          <p:nvPr/>
        </p:nvSpPr>
        <p:spPr>
          <a:xfrm>
            <a:off x="6257290" y="1429012"/>
            <a:ext cx="2419985" cy="789590"/>
          </a:xfrm>
          <a:prstGeom prst="wedgeRoundRectCallout">
            <a:avLst>
              <a:gd name="adj1" fmla="val -72324"/>
              <a:gd name="adj2" fmla="val 607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連想配列は、</a:t>
            </a:r>
            <a:br>
              <a:rPr kumimoji="1" lang="en-US" altLang="ja-JP" sz="1400" b="1" dirty="0">
                <a:solidFill>
                  <a:srgbClr val="FF0000"/>
                </a:solidFill>
              </a:rPr>
            </a:br>
            <a:r>
              <a:rPr kumimoji="1" lang="en-US" altLang="ja-JP" sz="1400" b="1" dirty="0">
                <a:solidFill>
                  <a:srgbClr val="FF0000"/>
                </a:solidFill>
              </a:rPr>
              <a:t>JavaScript 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は 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: 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で区切る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</a:rPr>
              <a:t>PHP 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は 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=&gt; 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で区切る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FA534EB-4386-47EE-813C-F8F467516200}"/>
              </a:ext>
            </a:extLst>
          </p:cNvPr>
          <p:cNvSpPr/>
          <p:nvPr/>
        </p:nvSpPr>
        <p:spPr>
          <a:xfrm>
            <a:off x="6257290" y="3429000"/>
            <a:ext cx="2419985" cy="1062092"/>
          </a:xfrm>
          <a:prstGeom prst="wedgeRoundRectCallout">
            <a:avLst>
              <a:gd name="adj1" fmla="val -98620"/>
              <a:gd name="adj2" fmla="val 2282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配列の繰り返しは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</a:rPr>
              <a:t>foreach( 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配列 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as 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要素 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) :</a:t>
            </a:r>
          </a:p>
          <a:p>
            <a:r>
              <a:rPr kumimoji="1" lang="en-US" altLang="ja-JP" sz="1400" b="1" dirty="0">
                <a:solidFill>
                  <a:srgbClr val="FF0000"/>
                </a:solidFill>
              </a:rPr>
              <a:t>    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400" b="1" dirty="0" err="1">
                <a:solidFill>
                  <a:srgbClr val="FF0000"/>
                </a:solidFill>
              </a:rPr>
              <a:t>endforeach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 ;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88EB77A-0076-4C29-86C0-AECEA7F3CA33}"/>
              </a:ext>
            </a:extLst>
          </p:cNvPr>
          <p:cNvSpPr/>
          <p:nvPr/>
        </p:nvSpPr>
        <p:spPr>
          <a:xfrm>
            <a:off x="884703" y="4419655"/>
            <a:ext cx="4141645" cy="1152470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DA0BFB76-AB62-43CE-AC14-98E854B5F9BA}"/>
              </a:ext>
            </a:extLst>
          </p:cNvPr>
          <p:cNvSpPr/>
          <p:nvPr/>
        </p:nvSpPr>
        <p:spPr>
          <a:xfrm>
            <a:off x="6257290" y="4995890"/>
            <a:ext cx="2419985" cy="803024"/>
          </a:xfrm>
          <a:prstGeom prst="wedgeRoundRectCallout">
            <a:avLst>
              <a:gd name="adj1" fmla="val -98227"/>
              <a:gd name="adj2" fmla="val -309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$item 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が繰り返し毎に、</a:t>
            </a:r>
            <a:br>
              <a:rPr kumimoji="1" lang="en-US" altLang="ja-JP" sz="1400" b="1" dirty="0">
                <a:solidFill>
                  <a:srgbClr val="FF0000"/>
                </a:solidFill>
              </a:rPr>
            </a:br>
            <a:r>
              <a:rPr kumimoji="1" lang="ja-JP" altLang="en-US" sz="1200" b="1" dirty="0">
                <a:solidFill>
                  <a:srgbClr val="FF0000"/>
                </a:solidFill>
              </a:rPr>
              <a:t>みかん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,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りんご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,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パイナップル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を変えながら実行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F3849733-D3B5-47DD-8F1F-C3B70765D91C}"/>
              </a:ext>
            </a:extLst>
          </p:cNvPr>
          <p:cNvSpPr/>
          <p:nvPr/>
        </p:nvSpPr>
        <p:spPr>
          <a:xfrm>
            <a:off x="3124714" y="5811395"/>
            <a:ext cx="2894571" cy="900462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  <a:ea typeface="游ゴシック"/>
              </a:rPr>
              <a:t>練習問題</a:t>
            </a:r>
            <a:endParaRPr lang="en-US" altLang="ja-JP" b="1" dirty="0">
              <a:solidFill>
                <a:srgbClr val="FF0000"/>
              </a:solidFill>
              <a:ea typeface="游ゴシック"/>
            </a:endParaRP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  <a:ea typeface="游ゴシック"/>
              </a:rPr>
              <a:t>前回の</a:t>
            </a:r>
            <a:r>
              <a:rPr lang="en-US" altLang="ja-JP" sz="1400" b="1" dirty="0">
                <a:solidFill>
                  <a:srgbClr val="FF0000"/>
                </a:solidFill>
                <a:ea typeface="游ゴシック"/>
              </a:rPr>
              <a:t>sampleA.html</a:t>
            </a:r>
            <a:r>
              <a:rPr lang="ja-JP" altLang="en-US" sz="1400" b="1" dirty="0">
                <a:solidFill>
                  <a:srgbClr val="FF0000"/>
                </a:solidFill>
                <a:ea typeface="游ゴシック"/>
              </a:rPr>
              <a:t>を参考に、</a:t>
            </a:r>
            <a:endParaRPr lang="en-US" altLang="ja-JP" sz="1400" b="1" dirty="0">
              <a:solidFill>
                <a:srgbClr val="FF0000"/>
              </a:solidFill>
              <a:ea typeface="游ゴシック"/>
            </a:endParaRP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  <a:ea typeface="游ゴシック"/>
              </a:rPr>
              <a:t>スタイルシートを使ってみよう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968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77B5E-156C-4CBB-ACC5-857D416E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によるデータの受け取り</a:t>
            </a:r>
            <a:r>
              <a:rPr lang="en-US" altLang="ja-JP" dirty="0"/>
              <a:t>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3A742B-CF7E-47BE-870B-2B18A0FA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HTML</a:t>
            </a:r>
            <a:r>
              <a:rPr lang="ja-JP" altLang="en-US" dirty="0"/>
              <a:t>の</a:t>
            </a:r>
            <a:r>
              <a:rPr lang="en-US" altLang="ja-JP" dirty="0"/>
              <a:t>&lt;form ...&gt;</a:t>
            </a:r>
            <a:r>
              <a:rPr lang="ja-JP" altLang="en-US" dirty="0"/>
              <a:t>は、サーバにデータを送るためのデータを記述するタグ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&lt;form method=“GET” action=“</a:t>
            </a:r>
            <a:r>
              <a:rPr lang="ja-JP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プログラム</a:t>
            </a:r>
            <a:r>
              <a:rPr lang="en-US" altLang="ja-JP" dirty="0">
                <a:latin typeface="Consolas" panose="020B0609020204030204" pitchFamily="49" charset="0"/>
              </a:rPr>
              <a:t>”&gt;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    &lt;input type=“text” size=“10” name=“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latin typeface="Consolas" panose="020B0609020204030204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&lt;input type=“submit” value=“</a:t>
            </a:r>
            <a:r>
              <a:rPr lang="ja-JP" altLang="en-US" dirty="0">
                <a:latin typeface="Consolas" panose="020B0609020204030204" pitchFamily="49" charset="0"/>
              </a:rPr>
              <a:t>実行</a:t>
            </a:r>
            <a:r>
              <a:rPr lang="en-US" altLang="ja-JP" dirty="0">
                <a:latin typeface="Consolas" panose="020B0609020204030204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&lt;/form&gt;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E14A2D-07B7-4C2E-808E-C7B724121377}"/>
              </a:ext>
            </a:extLst>
          </p:cNvPr>
          <p:cNvSpPr/>
          <p:nvPr/>
        </p:nvSpPr>
        <p:spPr>
          <a:xfrm>
            <a:off x="971550" y="4810125"/>
            <a:ext cx="2581275" cy="46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</a:rPr>
              <a:t>テキスト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B2243F-22A8-47BD-9A26-6AAC801A94CC}"/>
              </a:ext>
            </a:extLst>
          </p:cNvPr>
          <p:cNvSpPr/>
          <p:nvPr/>
        </p:nvSpPr>
        <p:spPr>
          <a:xfrm>
            <a:off x="3714750" y="4810125"/>
            <a:ext cx="1114425" cy="4667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実行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576CF4-98E0-4CBB-BC87-0ADD83FFB642}"/>
              </a:ext>
            </a:extLst>
          </p:cNvPr>
          <p:cNvSpPr txBox="1"/>
          <p:nvPr/>
        </p:nvSpPr>
        <p:spPr>
          <a:xfrm>
            <a:off x="3467101" y="525899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type=“submit”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27CD26-C4E0-427A-B336-C0926A8472B9}"/>
              </a:ext>
            </a:extLst>
          </p:cNvPr>
          <p:cNvSpPr txBox="1"/>
          <p:nvPr/>
        </p:nvSpPr>
        <p:spPr>
          <a:xfrm>
            <a:off x="864621" y="5281680"/>
            <a:ext cx="2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type=“text”</a:t>
            </a:r>
            <a:r>
              <a:rPr kumimoji="1" lang="ja-JP" altLang="en-US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name=“</a:t>
            </a:r>
            <a:r>
              <a:rPr kumimoji="1" lang="en-US" altLang="ja-JP" b="1" dirty="0">
                <a:solidFill>
                  <a:srgbClr val="0070C0"/>
                </a:solidFill>
              </a:rPr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”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8657A4-DC32-49BA-86A7-FC186FF2F39B}"/>
              </a:ext>
            </a:extLst>
          </p:cNvPr>
          <p:cNvSpPr txBox="1"/>
          <p:nvPr/>
        </p:nvSpPr>
        <p:spPr>
          <a:xfrm>
            <a:off x="5438775" y="4536163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実行を押す</a:t>
            </a:r>
            <a:r>
              <a:rPr kumimoji="1" lang="en-US" altLang="ja-JP" dirty="0">
                <a:solidFill>
                  <a:srgbClr val="FF0000"/>
                </a:solidFill>
              </a:rPr>
              <a:t>(submit)</a:t>
            </a:r>
            <a:r>
              <a:rPr kumimoji="1" lang="ja-JP" altLang="en-US" dirty="0">
                <a:solidFill>
                  <a:srgbClr val="FF0000"/>
                </a:solidFill>
              </a:rPr>
              <a:t>と、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ja-JP" altLang="en-US" b="1" dirty="0">
                <a:solidFill>
                  <a:srgbClr val="0070C0"/>
                </a:solidFill>
              </a:rPr>
              <a:t>プログラム</a:t>
            </a:r>
            <a:r>
              <a:rPr kumimoji="1" lang="ja-JP" altLang="en-US" dirty="0">
                <a:solidFill>
                  <a:srgbClr val="FF0000"/>
                </a:solidFill>
              </a:rPr>
              <a:t>を呼び出す。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>
                <a:solidFill>
                  <a:srgbClr val="FF0000"/>
                </a:solidFill>
              </a:rPr>
              <a:t>$_REQUEST[ “</a:t>
            </a:r>
            <a:r>
              <a:rPr kumimoji="1" lang="en-US" altLang="ja-JP" b="1" dirty="0">
                <a:solidFill>
                  <a:srgbClr val="0070C0"/>
                </a:solidFill>
              </a:rPr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” ]</a:t>
            </a:r>
            <a:r>
              <a:rPr kumimoji="1" lang="ja-JP" altLang="en-US" dirty="0">
                <a:solidFill>
                  <a:srgbClr val="FF0000"/>
                </a:solidFill>
              </a:rPr>
              <a:t>に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ja-JP" altLang="en-US" dirty="0">
                <a:solidFill>
                  <a:srgbClr val="FF0000"/>
                </a:solidFill>
              </a:rPr>
              <a:t>入力内容を入れて実行。</a:t>
            </a:r>
          </a:p>
        </p:txBody>
      </p:sp>
    </p:spTree>
    <p:extLst>
      <p:ext uri="{BB962C8B-B14F-4D97-AF65-F5344CB8AC3E}">
        <p14:creationId xmlns:p14="http://schemas.microsoft.com/office/powerpoint/2010/main" val="213075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593CD-5888-4F7B-ADF3-025B7FD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E3C3CC-AE58-4B83-B903-E22DC887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6A8C096-1A44-4214-9BE3-5C8C4A95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5" y="924339"/>
            <a:ext cx="5936885" cy="562554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13FB929-370C-4E9D-BF76-1B18DDA1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570" y="1084635"/>
            <a:ext cx="3487924" cy="21403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F5AC08B-2C67-4AAE-BCE0-C05D11041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105" y="3966089"/>
            <a:ext cx="3291706" cy="97935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C3F441-BB79-449C-ADCD-A962C9DA70C7}"/>
              </a:ext>
            </a:extLst>
          </p:cNvPr>
          <p:cNvSpPr txBox="1"/>
          <p:nvPr/>
        </p:nvSpPr>
        <p:spPr>
          <a:xfrm>
            <a:off x="5669296" y="2434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123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3D0BD4-B894-4CA8-9993-1383F164F533}"/>
              </a:ext>
            </a:extLst>
          </p:cNvPr>
          <p:cNvSpPr txBox="1"/>
          <p:nvPr/>
        </p:nvSpPr>
        <p:spPr>
          <a:xfrm>
            <a:off x="6661617" y="2434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345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EC7D879-5BCA-439E-89CC-180AD02EA06B}"/>
              </a:ext>
            </a:extLst>
          </p:cNvPr>
          <p:cNvSpPr/>
          <p:nvPr/>
        </p:nvSpPr>
        <p:spPr>
          <a:xfrm>
            <a:off x="7385867" y="2390204"/>
            <a:ext cx="714375" cy="438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795C7BC-BF12-4B98-952F-C3DFC51DEFB3}"/>
              </a:ext>
            </a:extLst>
          </p:cNvPr>
          <p:cNvCxnSpPr>
            <a:cxnSpLocks/>
          </p:cNvCxnSpPr>
          <p:nvPr/>
        </p:nvCxnSpPr>
        <p:spPr>
          <a:xfrm flipH="1">
            <a:off x="7488250" y="2790825"/>
            <a:ext cx="204137" cy="12008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5DCB47-6FD5-422F-A0DF-CED333596A97}"/>
              </a:ext>
            </a:extLst>
          </p:cNvPr>
          <p:cNvSpPr txBox="1"/>
          <p:nvPr/>
        </p:nvSpPr>
        <p:spPr>
          <a:xfrm>
            <a:off x="3228739" y="5841587"/>
            <a:ext cx="5404043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GET</a:t>
            </a:r>
            <a:r>
              <a:rPr kumimoji="1" lang="ja-JP" altLang="en-US" sz="2000" dirty="0"/>
              <a:t>メソッドは、</a:t>
            </a:r>
            <a:r>
              <a:rPr kumimoji="1" lang="en-US" altLang="ja-JP" sz="2000" dirty="0"/>
              <a:t>URL</a:t>
            </a:r>
            <a:r>
              <a:rPr kumimoji="1" lang="ja-JP" altLang="en-US" sz="2000" dirty="0"/>
              <a:t>欄で</a:t>
            </a:r>
            <a:r>
              <a:rPr kumimoji="1" lang="en-US" altLang="ja-JP" sz="2000" dirty="0"/>
              <a:t>A,B</a:t>
            </a:r>
            <a:r>
              <a:rPr kumimoji="1" lang="ja-JP" altLang="en-US" sz="2000" dirty="0"/>
              <a:t>の値が見える</a:t>
            </a:r>
            <a:endParaRPr kumimoji="1" lang="en-US" altLang="ja-JP" sz="2000" dirty="0"/>
          </a:p>
          <a:p>
            <a:pPr algn="ctr"/>
            <a:r>
              <a:rPr kumimoji="1" lang="en-US" altLang="ja-JP" sz="2000" dirty="0">
                <a:solidFill>
                  <a:srgbClr val="0070C0"/>
                </a:solidFill>
                <a:latin typeface="Consolas" panose="020B0609020204030204" pitchFamily="49" charset="0"/>
              </a:rPr>
              <a:t>https://...../</a:t>
            </a:r>
            <a:r>
              <a:rPr kumimoji="1" lang="en-US" altLang="ja-JP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sampleE.php</a:t>
            </a:r>
            <a:r>
              <a:rPr kumimoji="1"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?A</a:t>
            </a:r>
            <a:r>
              <a:rPr kumimoji="1"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=123&amp;B=345</a:t>
            </a:r>
            <a:endParaRPr kumimoji="1" lang="ja-JP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6F2A9A-C942-49A8-996A-336C60F64D22}"/>
              </a:ext>
            </a:extLst>
          </p:cNvPr>
          <p:cNvSpPr txBox="1"/>
          <p:nvPr/>
        </p:nvSpPr>
        <p:spPr>
          <a:xfrm>
            <a:off x="5460988" y="2174304"/>
            <a:ext cx="296104" cy="381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0A63A8-9432-4362-ACE3-6B620AADEDEC}"/>
              </a:ext>
            </a:extLst>
          </p:cNvPr>
          <p:cNvSpPr txBox="1"/>
          <p:nvPr/>
        </p:nvSpPr>
        <p:spPr>
          <a:xfrm>
            <a:off x="6579273" y="218005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7F6E638-9000-4BC5-BFB0-65D85BA7808B}"/>
              </a:ext>
            </a:extLst>
          </p:cNvPr>
          <p:cNvSpPr/>
          <p:nvPr/>
        </p:nvSpPr>
        <p:spPr>
          <a:xfrm>
            <a:off x="4168935" y="216813"/>
            <a:ext cx="4528255" cy="769580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PHP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によるデータの受け取り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(2)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pPr algn="ctr"/>
            <a:r>
              <a:rPr lang="en-US" altLang="ja-JP" sz="2400" b="1" dirty="0" err="1">
                <a:solidFill>
                  <a:srgbClr val="FF0000"/>
                </a:solidFill>
                <a:ea typeface="游ゴシック"/>
              </a:rPr>
              <a:t>sampleE.php</a:t>
            </a:r>
            <a:endParaRPr lang="en-US" altLang="ja-JP" sz="2400" b="1" dirty="0">
              <a:solidFill>
                <a:srgbClr val="FF0000"/>
              </a:solidFill>
              <a:ea typeface="游ゴシック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360A4D9-103C-4822-BA17-6825201EFAE4}"/>
              </a:ext>
            </a:extLst>
          </p:cNvPr>
          <p:cNvCxnSpPr>
            <a:cxnSpLocks/>
          </p:cNvCxnSpPr>
          <p:nvPr/>
        </p:nvCxnSpPr>
        <p:spPr>
          <a:xfrm>
            <a:off x="6646877" y="4690500"/>
            <a:ext cx="545655" cy="10629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235FD9A-EA65-4E82-9442-1CDD77B893FB}"/>
              </a:ext>
            </a:extLst>
          </p:cNvPr>
          <p:cNvCxnSpPr/>
          <p:nvPr/>
        </p:nvCxnSpPr>
        <p:spPr>
          <a:xfrm>
            <a:off x="5824105" y="4702977"/>
            <a:ext cx="10676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9">
            <a:extLst>
              <a:ext uri="{FF2B5EF4-FFF2-40B4-BE49-F238E27FC236}">
                <a16:creationId xmlns:a16="http://schemas.microsoft.com/office/drawing/2014/main" id="{327D49C2-3B02-7345-8CD8-B72B5522C51E}"/>
              </a:ext>
            </a:extLst>
          </p:cNvPr>
          <p:cNvSpPr/>
          <p:nvPr/>
        </p:nvSpPr>
        <p:spPr>
          <a:xfrm>
            <a:off x="939813" y="2803264"/>
            <a:ext cx="4032879" cy="20706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9">
            <a:extLst>
              <a:ext uri="{FF2B5EF4-FFF2-40B4-BE49-F238E27FC236}">
                <a16:creationId xmlns:a16="http://schemas.microsoft.com/office/drawing/2014/main" id="{09F866D7-0320-D242-BE8D-32F2E2FFF262}"/>
              </a:ext>
            </a:extLst>
          </p:cNvPr>
          <p:cNvSpPr/>
          <p:nvPr/>
        </p:nvSpPr>
        <p:spPr>
          <a:xfrm>
            <a:off x="947979" y="3220224"/>
            <a:ext cx="4032879" cy="20706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カーブ矢印 3">
            <a:extLst>
              <a:ext uri="{FF2B5EF4-FFF2-40B4-BE49-F238E27FC236}">
                <a16:creationId xmlns:a16="http://schemas.microsoft.com/office/drawing/2014/main" id="{99DC4C83-19A1-304D-B3AE-F5C6B8A5DB9E}"/>
              </a:ext>
            </a:extLst>
          </p:cNvPr>
          <p:cNvSpPr/>
          <p:nvPr/>
        </p:nvSpPr>
        <p:spPr>
          <a:xfrm>
            <a:off x="448986" y="3099720"/>
            <a:ext cx="328773" cy="1274786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上下矢印 5">
            <a:extLst>
              <a:ext uri="{FF2B5EF4-FFF2-40B4-BE49-F238E27FC236}">
                <a16:creationId xmlns:a16="http://schemas.microsoft.com/office/drawing/2014/main" id="{56BD3B6F-1FD6-624A-B074-7A2432F7B9D6}"/>
              </a:ext>
            </a:extLst>
          </p:cNvPr>
          <p:cNvSpPr/>
          <p:nvPr/>
        </p:nvSpPr>
        <p:spPr>
          <a:xfrm rot="2051334">
            <a:off x="5207620" y="3099720"/>
            <a:ext cx="240950" cy="891926"/>
          </a:xfrm>
          <a:prstGeom prst="up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6571F1-381A-4DBF-8CB5-6B296A032CFF}"/>
              </a:ext>
            </a:extLst>
          </p:cNvPr>
          <p:cNvCxnSpPr/>
          <p:nvPr/>
        </p:nvCxnSpPr>
        <p:spPr>
          <a:xfrm>
            <a:off x="1376816" y="2790825"/>
            <a:ext cx="1175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61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2" grpId="0" animBg="1"/>
      <p:bldP spid="2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08A57-D530-1449-9822-61F9788C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kumimoji="1" lang="en-US" altLang="ja-JP" cap="none" dirty="0"/>
              <a:t>PHP</a:t>
            </a:r>
            <a:r>
              <a:rPr kumimoji="1" lang="ja-JP" altLang="en-US" cap="none" dirty="0"/>
              <a:t>によるデータの受け取り</a:t>
            </a:r>
            <a:r>
              <a:rPr kumimoji="1" lang="en-US" altLang="ja-JP" cap="none" dirty="0"/>
              <a:t>(3)</a:t>
            </a:r>
            <a:br>
              <a:rPr kumimoji="1" lang="en-US" altLang="ja-JP" cap="none" dirty="0"/>
            </a:br>
            <a:r>
              <a:rPr kumimoji="1" lang="en-US" altLang="ja-JP" cap="none" dirty="0"/>
              <a:t>				</a:t>
            </a:r>
            <a:r>
              <a:rPr kumimoji="1" lang="en-US" altLang="ja-JP" cap="none" dirty="0" err="1"/>
              <a:t>sampleF.php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0339E-4572-A84D-9859-1F146A7F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7" y="2015733"/>
            <a:ext cx="809578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テキスト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行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)		&lt;input 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type=“text”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name=“...” /&gt;</a:t>
            </a: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パスワード入力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	&lt;input </a:t>
            </a:r>
            <a:r>
              <a:rPr kumimoji="1" lang="en-US" altLang="ja-JP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type=“password”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name=“...” /&gt;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隠れた値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		&lt;input </a:t>
            </a:r>
            <a:r>
              <a:rPr kumimoji="1" lang="en-US" altLang="ja-JP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type=“hidden”</a:t>
            </a:r>
            <a:b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			       name=“...” value=“...” /&gt;</a:t>
            </a:r>
          </a:p>
          <a:p>
            <a:pPr marL="0" indent="0">
              <a:buNone/>
            </a:pP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テキスト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改行あり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)	&lt;</a:t>
            </a:r>
            <a:r>
              <a:rPr lang="en-US" altLang="ja-JP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name=“...”</a:t>
            </a:r>
            <a:b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			       cols=“...” rows=“...”&gt;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			&lt;/</a:t>
            </a:r>
            <a:r>
              <a:rPr lang="en-US" altLang="ja-JP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4" name="吹き出し: 角を丸めた四角形 15">
            <a:extLst>
              <a:ext uri="{FF2B5EF4-FFF2-40B4-BE49-F238E27FC236}">
                <a16:creationId xmlns:a16="http://schemas.microsoft.com/office/drawing/2014/main" id="{FFF10394-6ED9-154A-A99D-32631D8357D8}"/>
              </a:ext>
            </a:extLst>
          </p:cNvPr>
          <p:cNvSpPr/>
          <p:nvPr/>
        </p:nvSpPr>
        <p:spPr>
          <a:xfrm>
            <a:off x="5905500" y="5229225"/>
            <a:ext cx="2802841" cy="1168679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演習環境で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en-US" altLang="ja-JP" sz="2000" b="1" dirty="0">
                <a:solidFill>
                  <a:srgbClr val="FF0000"/>
                </a:solidFill>
                <a:ea typeface="游ゴシック"/>
              </a:rPr>
              <a:t>sampleF.html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をみてください</a:t>
            </a:r>
            <a:endParaRPr lang="en-US" altLang="ja-JP" sz="2000" b="1" dirty="0">
              <a:solidFill>
                <a:srgbClr val="FF0000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7045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8AC07-ADE6-D048-A899-390F1AD7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PHP</a:t>
            </a:r>
            <a:r>
              <a:rPr lang="ja-JP" altLang="en-US" cap="none" dirty="0"/>
              <a:t>によるデータの受け取り</a:t>
            </a:r>
            <a:r>
              <a:rPr lang="en-US" altLang="ja-JP" cap="none" dirty="0"/>
              <a:t>(4)</a:t>
            </a:r>
            <a:br>
              <a:rPr lang="en-US" altLang="ja-JP" cap="none" dirty="0"/>
            </a:br>
            <a:r>
              <a:rPr lang="en-US" altLang="ja-JP" cap="none" dirty="0"/>
              <a:t>				</a:t>
            </a:r>
            <a:r>
              <a:rPr lang="en-US" altLang="ja-JP" cap="none" dirty="0" err="1"/>
              <a:t>sampleF.php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57DD5-EE1F-F940-91F4-4DF1FF25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3" y="2026884"/>
            <a:ext cx="817965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ラジオボタン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	&lt;input 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type=“radio”</a:t>
            </a:r>
            <a:b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つを選ぶ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	       name=“...” value=“” /&gt;</a:t>
            </a:r>
          </a:p>
          <a:p>
            <a:pPr marL="0" indent="0">
              <a:buNone/>
            </a:pP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チェックボックス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	&lt;input 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type=“checkbox”</a:t>
            </a:r>
            <a:b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　複数を選べる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		  name=“...” value=“” /&gt;</a:t>
            </a:r>
          </a:p>
          <a:p>
            <a:pPr marL="0" indent="0">
              <a:buNone/>
            </a:pP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プルダウンメニュー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name=“...”&gt;</a:t>
            </a:r>
            <a:b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			  &lt;option value=“...”&gt;</a:t>
            </a:r>
            <a:r>
              <a:rPr lang="ja-JP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メニュー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  <a:b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			&lt;/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吹き出し: 角を丸めた四角形 15">
            <a:extLst>
              <a:ext uri="{FF2B5EF4-FFF2-40B4-BE49-F238E27FC236}">
                <a16:creationId xmlns:a16="http://schemas.microsoft.com/office/drawing/2014/main" id="{E0AAB1F4-0B7C-3443-955F-F0740A6F55DD}"/>
              </a:ext>
            </a:extLst>
          </p:cNvPr>
          <p:cNvSpPr/>
          <p:nvPr/>
        </p:nvSpPr>
        <p:spPr>
          <a:xfrm>
            <a:off x="5829300" y="5124450"/>
            <a:ext cx="2879041" cy="1273454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演習環境で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en-US" altLang="ja-JP" sz="2000" b="1" dirty="0">
                <a:solidFill>
                  <a:srgbClr val="FF0000"/>
                </a:solidFill>
                <a:ea typeface="游ゴシック"/>
              </a:rPr>
              <a:t>sampleF.html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をみてください</a:t>
            </a:r>
            <a:endParaRPr lang="en-US" altLang="ja-JP" sz="2000" b="1" dirty="0">
              <a:solidFill>
                <a:srgbClr val="FF0000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8564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70C19-8952-6045-890B-DA78C47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によるデータの受け取り</a:t>
            </a:r>
            <a:r>
              <a:rPr kumimoji="1" lang="en-US" altLang="ja-JP" dirty="0"/>
              <a:t>(5)</a:t>
            </a:r>
            <a:br>
              <a:rPr kumimoji="1" lang="en-US" altLang="ja-JP" dirty="0"/>
            </a:br>
            <a:r>
              <a:rPr kumimoji="1" lang="en-US" altLang="ja-JP" dirty="0"/>
              <a:t>		</a:t>
            </a:r>
            <a:r>
              <a:rPr lang="ja-JP" altLang="en-US" dirty="0"/>
              <a:t>値はデータベースに要保存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2C3D5-86E5-5E47-816D-A95C80AA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では、ブラウザで入力した値を、画面を表示</a:t>
            </a:r>
            <a:endParaRPr kumimoji="1" lang="en-US" altLang="ja-JP" dirty="0"/>
          </a:p>
          <a:p>
            <a:r>
              <a:rPr lang="ja-JP" altLang="en-US" dirty="0"/>
              <a:t>入力した値は、受け渡されただけ。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値を後で使いたい時は、</a:t>
            </a:r>
            <a:r>
              <a:rPr kumimoji="1" lang="ja-JP" altLang="en-US" b="1" dirty="0">
                <a:solidFill>
                  <a:srgbClr val="FF0000"/>
                </a:solidFill>
              </a:rPr>
              <a:t>データベースに保存が必要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ja-JP" altLang="en-US" dirty="0"/>
              <a:t>保存しないと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sz="2400" dirty="0">
                <a:solidFill>
                  <a:srgbClr val="FF0000"/>
                </a:solidFill>
              </a:rPr>
              <a:t>ブラウザの画面を閉じたら値は消滅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25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1E557-C34F-4A01-A2C0-229006EF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データベースとは</a:t>
            </a:r>
            <a:br>
              <a:rPr kumimoji="1" lang="en-US" altLang="ja-JP" dirty="0"/>
            </a:br>
            <a:r>
              <a:rPr kumimoji="1" lang="en-US" altLang="ja-JP" dirty="0"/>
              <a:t>		</a:t>
            </a:r>
            <a:r>
              <a:rPr kumimoji="1" lang="en-US" altLang="ja-JP" sz="3100" dirty="0"/>
              <a:t>(</a:t>
            </a:r>
            <a:r>
              <a:rPr kumimoji="1" lang="ja-JP" altLang="en-US" sz="3100" dirty="0"/>
              <a:t>リレーショナルデータベース</a:t>
            </a:r>
            <a:r>
              <a:rPr kumimoji="1" lang="en-US" altLang="ja-JP" sz="31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A8C7E-3A9C-4AC3-90E7-4C44ECC5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データベースとは、検索や蓄積が容易にできるよう</a:t>
            </a:r>
            <a:br>
              <a:rPr kumimoji="1" lang="en-US" altLang="ja-JP" dirty="0"/>
            </a:br>
            <a:r>
              <a:rPr kumimoji="1" lang="ja-JP" altLang="en-US" dirty="0"/>
              <a:t>整理された情報の集まり。</a:t>
            </a:r>
            <a:endParaRPr lang="en-US" altLang="ja-JP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DE934F-FD09-4945-873B-9F002A1DC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0" y="3741039"/>
            <a:ext cx="4070740" cy="126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D96281-562F-4F10-BEF9-0B013821E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32" y="3548476"/>
            <a:ext cx="4094553" cy="31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0680F6A-7F91-4502-9784-34F5A143A530}"/>
              </a:ext>
            </a:extLst>
          </p:cNvPr>
          <p:cNvSpPr txBox="1">
            <a:spLocks/>
          </p:cNvSpPr>
          <p:nvPr/>
        </p:nvSpPr>
        <p:spPr>
          <a:xfrm>
            <a:off x="4862512" y="2755268"/>
            <a:ext cx="3888198" cy="1197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rgbClr val="FF0000"/>
                </a:solidFill>
              </a:rPr>
              <a:t>関係モデル すべてを表で表す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リレーショナル</a:t>
            </a:r>
            <a:r>
              <a:rPr lang="en-US" altLang="ja-JP" b="1" dirty="0">
                <a:solidFill>
                  <a:srgbClr val="FF0000"/>
                </a:solidFill>
              </a:rPr>
              <a:t>DB</a:t>
            </a:r>
          </a:p>
          <a:p>
            <a:endParaRPr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066D50F-6AA1-4062-A4FD-83480335E1FC}"/>
              </a:ext>
            </a:extLst>
          </p:cNvPr>
          <p:cNvSpPr txBox="1">
            <a:spLocks/>
          </p:cNvSpPr>
          <p:nvPr/>
        </p:nvSpPr>
        <p:spPr>
          <a:xfrm>
            <a:off x="501260" y="2755268"/>
            <a:ext cx="3068536" cy="1197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階層モデル</a:t>
            </a:r>
            <a:endParaRPr lang="en-US" altLang="ja-JP" dirty="0"/>
          </a:p>
          <a:p>
            <a:pPr lvl="1"/>
            <a:r>
              <a:rPr lang="en-US" altLang="ja-JP" dirty="0"/>
              <a:t>LDAP</a:t>
            </a:r>
          </a:p>
        </p:txBody>
      </p:sp>
      <p:sp>
        <p:nvSpPr>
          <p:cNvPr id="8" name="四角形: 角を丸くする 9">
            <a:extLst>
              <a:ext uri="{FF2B5EF4-FFF2-40B4-BE49-F238E27FC236}">
                <a16:creationId xmlns:a16="http://schemas.microsoft.com/office/drawing/2014/main" id="{0FC600E9-C497-4BA9-89AD-6643F52939F2}"/>
              </a:ext>
            </a:extLst>
          </p:cNvPr>
          <p:cNvSpPr/>
          <p:nvPr/>
        </p:nvSpPr>
        <p:spPr>
          <a:xfrm>
            <a:off x="4670323" y="2721192"/>
            <a:ext cx="4381749" cy="4136808"/>
          </a:xfrm>
          <a:prstGeom prst="roundRect">
            <a:avLst>
              <a:gd name="adj" fmla="val 9299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77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048E616-32BA-4C5D-B228-8E2E5816A7B5}"/>
              </a:ext>
            </a:extLst>
          </p:cNvPr>
          <p:cNvSpPr/>
          <p:nvPr/>
        </p:nvSpPr>
        <p:spPr>
          <a:xfrm>
            <a:off x="747484" y="789656"/>
            <a:ext cx="7820482" cy="3695700"/>
          </a:xfrm>
          <a:prstGeom prst="roundRect">
            <a:avLst>
              <a:gd name="adj" fmla="val 9193"/>
            </a:avLst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4F5D43-33E5-4892-9C6D-7A89C7E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88" y="205213"/>
            <a:ext cx="6571343" cy="1049235"/>
          </a:xfrm>
        </p:spPr>
        <p:txBody>
          <a:bodyPr/>
          <a:lstStyle/>
          <a:p>
            <a:r>
              <a:rPr lang="ja-JP" altLang="en-US" dirty="0"/>
              <a:t>複数の表の組み合わせで表現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FD1CD04-279B-437B-8CFB-0B9FF6080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598963"/>
              </p:ext>
            </p:extLst>
          </p:nvPr>
        </p:nvGraphicFramePr>
        <p:xfrm>
          <a:off x="1240403" y="1230867"/>
          <a:ext cx="278606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8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1352273">
                  <a:extLst>
                    <a:ext uri="{9D8B030D-6E8A-4147-A177-3AD203B41FA5}">
                      <a16:colId xmlns:a16="http://schemas.microsoft.com/office/drawing/2014/main" val="278157375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err="1"/>
                        <a:t>i_id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i_name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i_price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F6FE07-6BE4-47E4-B2C2-44BEFB22857D}"/>
              </a:ext>
            </a:extLst>
          </p:cNvPr>
          <p:cNvSpPr txBox="1"/>
          <p:nvPr/>
        </p:nvSpPr>
        <p:spPr>
          <a:xfrm>
            <a:off x="1240402" y="903397"/>
            <a:ext cx="27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品目リスト</a:t>
            </a:r>
            <a:r>
              <a:rPr kumimoji="1" lang="en-US" altLang="ja-JP" dirty="0"/>
              <a:t>(ITEMLIST)</a:t>
            </a:r>
            <a:endParaRPr kumimoji="1" lang="ja-JP" altLang="en-US" dirty="0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E7E2F0FD-7A99-4802-B1E1-4D33D7BC9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656166"/>
              </p:ext>
            </p:extLst>
          </p:nvPr>
        </p:nvGraphicFramePr>
        <p:xfrm>
          <a:off x="5614763" y="1230867"/>
          <a:ext cx="25384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781573759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</a:tblGrid>
              <a:tr h="2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err="1"/>
                        <a:t>u_id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u_name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u_age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とおる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20002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ともこ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1428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20003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あゆか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6C0147-7719-4204-8333-BC9EE3813A6A}"/>
              </a:ext>
            </a:extLst>
          </p:cNvPr>
          <p:cNvSpPr txBox="1"/>
          <p:nvPr/>
        </p:nvSpPr>
        <p:spPr>
          <a:xfrm>
            <a:off x="5614763" y="903397"/>
            <a:ext cx="267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顧客リスト</a:t>
            </a:r>
            <a:r>
              <a:rPr kumimoji="1" lang="en-US" altLang="ja-JP" dirty="0"/>
              <a:t>(USERLIST)</a:t>
            </a:r>
            <a:endParaRPr kumimoji="1" lang="ja-JP" altLang="en-US" dirty="0"/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2202AFF4-104C-48C5-A2C6-F51A2CD4E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682639"/>
              </p:ext>
            </p:extLst>
          </p:nvPr>
        </p:nvGraphicFramePr>
        <p:xfrm>
          <a:off x="3023960" y="2792872"/>
          <a:ext cx="3557588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63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298648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5530284"/>
                    </a:ext>
                  </a:extLst>
                </a:gridCol>
              </a:tblGrid>
              <a:tr h="2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err="1"/>
                        <a:t>i_id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err="1"/>
                        <a:t>u_id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err="1"/>
                        <a:t>b_date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b_count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2021-11-01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2021-11-01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5699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20002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2021-10-25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1428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20003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2021-10-30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16E5EB-2A7A-4375-B139-CBE8B3094F1A}"/>
              </a:ext>
            </a:extLst>
          </p:cNvPr>
          <p:cNvSpPr txBox="1"/>
          <p:nvPr/>
        </p:nvSpPr>
        <p:spPr>
          <a:xfrm>
            <a:off x="3023960" y="2478642"/>
            <a:ext cx="331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購入リスト</a:t>
            </a:r>
            <a:r>
              <a:rPr kumimoji="1" lang="en-US" altLang="ja-JP" dirty="0"/>
              <a:t>(BUYLIST)</a:t>
            </a:r>
            <a:endParaRPr kumimoji="1" lang="ja-JP" altLang="en-US" dirty="0"/>
          </a:p>
        </p:txBody>
      </p:sp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8817A418-74D1-4DC2-832E-938C04BDE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766050"/>
              </p:ext>
            </p:extLst>
          </p:nvPr>
        </p:nvGraphicFramePr>
        <p:xfrm>
          <a:off x="2592954" y="5262549"/>
          <a:ext cx="4424362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3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703236">
                  <a:extLst>
                    <a:ext uri="{9D8B030D-6E8A-4147-A177-3AD203B41FA5}">
                      <a16:colId xmlns:a16="http://schemas.microsoft.com/office/drawing/2014/main" val="3149396845"/>
                    </a:ext>
                  </a:extLst>
                </a:gridCol>
                <a:gridCol w="801714">
                  <a:extLst>
                    <a:ext uri="{9D8B030D-6E8A-4147-A177-3AD203B41FA5}">
                      <a16:colId xmlns:a16="http://schemas.microsoft.com/office/drawing/2014/main" val="403298648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95530284"/>
                    </a:ext>
                  </a:extLst>
                </a:gridCol>
              </a:tblGrid>
              <a:tr h="1927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品目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単価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顧客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購入日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50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とおる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2021-11-01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とおる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2021-11-01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5699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ともこ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2021-10-25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1428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あゆか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2021-10-30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195DC3-BF1C-43AE-B414-E69C6030F628}"/>
              </a:ext>
            </a:extLst>
          </p:cNvPr>
          <p:cNvSpPr txBox="1"/>
          <p:nvPr/>
        </p:nvSpPr>
        <p:spPr>
          <a:xfrm>
            <a:off x="2592954" y="4894312"/>
            <a:ext cx="25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ダメなデータベース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724E0CC5-819D-442D-B459-3274A2987D73}"/>
              </a:ext>
            </a:extLst>
          </p:cNvPr>
          <p:cNvSpPr/>
          <p:nvPr/>
        </p:nvSpPr>
        <p:spPr>
          <a:xfrm>
            <a:off x="409576" y="5160463"/>
            <a:ext cx="1809750" cy="578883"/>
          </a:xfrm>
          <a:prstGeom prst="wedgeRoundRectCallout">
            <a:avLst>
              <a:gd name="adj1" fmla="val 74006"/>
              <a:gd name="adj2" fmla="val 371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同姓同名を避けるため顧客番号の方がいい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6D6FF611-D35C-4EAA-A16D-12813AD8A21B}"/>
              </a:ext>
            </a:extLst>
          </p:cNvPr>
          <p:cNvSpPr/>
          <p:nvPr/>
        </p:nvSpPr>
        <p:spPr>
          <a:xfrm>
            <a:off x="5121842" y="4592114"/>
            <a:ext cx="1983806" cy="578883"/>
          </a:xfrm>
          <a:prstGeom prst="wedgeRoundRectCallout">
            <a:avLst>
              <a:gd name="adj1" fmla="val -54942"/>
              <a:gd name="adj2" fmla="val 10466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顧客名が変更になったら複数のレコードを修正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6F438C8-DF41-4D10-A543-DBC1125D5CC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483510" y="1825227"/>
            <a:ext cx="1131253" cy="15703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2953466-C63A-4E50-8D16-1EF556184DBE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2419587"/>
            <a:ext cx="1271360" cy="1011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7232774-7C88-4A10-9993-999B087B129D}"/>
              </a:ext>
            </a:extLst>
          </p:cNvPr>
          <p:cNvSpPr txBox="1"/>
          <p:nvPr/>
        </p:nvSpPr>
        <p:spPr>
          <a:xfrm rot="2424062">
            <a:off x="1776924" y="2748243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外部キー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53B483-156F-4C54-8450-FFA1C0CF8B1B}"/>
              </a:ext>
            </a:extLst>
          </p:cNvPr>
          <p:cNvSpPr txBox="1"/>
          <p:nvPr/>
        </p:nvSpPr>
        <p:spPr>
          <a:xfrm rot="18366635">
            <a:off x="4414159" y="1937555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外部キー</a:t>
            </a:r>
          </a:p>
        </p:txBody>
      </p:sp>
      <p:sp>
        <p:nvSpPr>
          <p:cNvPr id="24" name="四角形: 角を丸くする 9">
            <a:extLst>
              <a:ext uri="{FF2B5EF4-FFF2-40B4-BE49-F238E27FC236}">
                <a16:creationId xmlns:a16="http://schemas.microsoft.com/office/drawing/2014/main" id="{1DB68616-38B1-4657-8A7F-F1454B23B541}"/>
              </a:ext>
            </a:extLst>
          </p:cNvPr>
          <p:cNvSpPr/>
          <p:nvPr/>
        </p:nvSpPr>
        <p:spPr>
          <a:xfrm>
            <a:off x="3041108" y="3395612"/>
            <a:ext cx="3540440" cy="29380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9">
            <a:extLst>
              <a:ext uri="{FF2B5EF4-FFF2-40B4-BE49-F238E27FC236}">
                <a16:creationId xmlns:a16="http://schemas.microsoft.com/office/drawing/2014/main" id="{ACD97A81-CA02-4226-A7A5-77D479A8F037}"/>
              </a:ext>
            </a:extLst>
          </p:cNvPr>
          <p:cNvSpPr/>
          <p:nvPr/>
        </p:nvSpPr>
        <p:spPr>
          <a:xfrm>
            <a:off x="5633586" y="1526558"/>
            <a:ext cx="2519589" cy="29380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9">
            <a:extLst>
              <a:ext uri="{FF2B5EF4-FFF2-40B4-BE49-F238E27FC236}">
                <a16:creationId xmlns:a16="http://schemas.microsoft.com/office/drawing/2014/main" id="{3EE55DAA-A4B0-4782-80D8-58AC5F5A3498}"/>
              </a:ext>
            </a:extLst>
          </p:cNvPr>
          <p:cNvSpPr/>
          <p:nvPr/>
        </p:nvSpPr>
        <p:spPr>
          <a:xfrm>
            <a:off x="1224188" y="1833606"/>
            <a:ext cx="2802276" cy="29380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9">
            <a:extLst>
              <a:ext uri="{FF2B5EF4-FFF2-40B4-BE49-F238E27FC236}">
                <a16:creationId xmlns:a16="http://schemas.microsoft.com/office/drawing/2014/main" id="{6E557832-4DFD-4B19-BC5C-E6E88AF05236}"/>
              </a:ext>
            </a:extLst>
          </p:cNvPr>
          <p:cNvSpPr/>
          <p:nvPr/>
        </p:nvSpPr>
        <p:spPr>
          <a:xfrm>
            <a:off x="2606528" y="5864556"/>
            <a:ext cx="4410787" cy="29380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65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BDA58-B83A-4839-86D0-D8C27DAF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SQL</a:t>
            </a:r>
            <a:r>
              <a:rPr kumimoji="1" lang="ja-JP" altLang="en-US" dirty="0"/>
              <a:t>の使い方</a:t>
            </a:r>
            <a:r>
              <a:rPr kumimoji="1" lang="en-US" altLang="ja-JP" dirty="0"/>
              <a:t>(1)</a:t>
            </a:r>
            <a:br>
              <a:rPr kumimoji="1" lang="en-US" altLang="ja-JP" dirty="0"/>
            </a:br>
            <a:r>
              <a:rPr kumimoji="1" lang="en-US" altLang="ja-JP" dirty="0"/>
              <a:t>			</a:t>
            </a:r>
            <a:r>
              <a:rPr kumimoji="1" lang="ja-JP" altLang="en-US" dirty="0"/>
              <a:t>基本命令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DE05F-A7F2-4226-A20E-C4E0E52B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1413267"/>
          </a:xfrm>
        </p:spPr>
        <p:txBody>
          <a:bodyPr/>
          <a:lstStyle/>
          <a:p>
            <a:r>
              <a:rPr kumimoji="1" lang="en-US" altLang="ja-JP" dirty="0"/>
              <a:t>SQL</a:t>
            </a:r>
            <a:r>
              <a:rPr kumimoji="1" lang="ja-JP" altLang="en-US" dirty="0"/>
              <a:t>は、データベースを扱うためのプログラム言語</a:t>
            </a:r>
            <a:endParaRPr kumimoji="1" lang="en-US" altLang="ja-JP" dirty="0"/>
          </a:p>
          <a:p>
            <a:r>
              <a:rPr lang="en-US" altLang="ja-JP" dirty="0"/>
              <a:t>PHP</a:t>
            </a:r>
            <a:r>
              <a:rPr lang="ja-JP" altLang="en-US" dirty="0"/>
              <a:t>などの言語と連携して使う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07DBC14-FB00-4470-B45F-C5A347545B38}"/>
              </a:ext>
            </a:extLst>
          </p:cNvPr>
          <p:cNvSpPr txBox="1">
            <a:spLocks/>
          </p:cNvSpPr>
          <p:nvPr/>
        </p:nvSpPr>
        <p:spPr>
          <a:xfrm>
            <a:off x="3777115" y="3114675"/>
            <a:ext cx="5046153" cy="20669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buFont typeface="Arial" panose="020B0604020202020204" pitchFamily="34" charset="0"/>
              <a:buNone/>
            </a:pPr>
            <a:r>
              <a:rPr lang="ja-JP" altLang="en-US" sz="1400" dirty="0">
                <a:latin typeface="Consolas" panose="020B0609020204030204" pitchFamily="49" charset="0"/>
              </a:rPr>
              <a:t>表を作る命令</a:t>
            </a:r>
            <a:endParaRPr lang="en-US" altLang="ja-JP" sz="1400" dirty="0">
              <a:latin typeface="Consolas" panose="020B0609020204030204" pitchFamily="49" charset="0"/>
            </a:endParaRP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ja-JP" sz="1400" dirty="0">
                <a:latin typeface="Consolas" panose="020B0609020204030204" pitchFamily="49" charset="0"/>
              </a:rPr>
              <a:t>create table </a:t>
            </a:r>
            <a:r>
              <a:rPr lang="en-US" altLang="ja-JP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ITEMLIST</a:t>
            </a:r>
            <a:r>
              <a:rPr lang="ja-JP" altLang="en-US" sz="1400" dirty="0"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ja-JP" sz="1400" dirty="0">
                <a:latin typeface="Consolas" panose="020B0609020204030204" pitchFamily="49" charset="0"/>
              </a:rPr>
              <a:t>	</a:t>
            </a:r>
            <a:r>
              <a:rPr lang="en-US" altLang="ja-JP" sz="1400" dirty="0" err="1">
                <a:latin typeface="Consolas" panose="020B0609020204030204" pitchFamily="49" charset="0"/>
              </a:rPr>
              <a:t>i_id</a:t>
            </a:r>
            <a:r>
              <a:rPr lang="en-US" altLang="ja-JP" sz="1400" dirty="0">
                <a:latin typeface="Consolas" panose="020B0609020204030204" pitchFamily="49" charset="0"/>
              </a:rPr>
              <a:t>    integer    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ja-JP" sz="1400" b="1" dirty="0"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ja-JP" sz="1400" dirty="0">
                <a:latin typeface="Consolas" panose="020B0609020204030204" pitchFamily="49" charset="0"/>
              </a:rPr>
              <a:t>	</a:t>
            </a:r>
            <a:r>
              <a:rPr lang="en-US" altLang="ja-JP" sz="1400" dirty="0" err="1">
                <a:latin typeface="Consolas" panose="020B0609020204030204" pitchFamily="49" charset="0"/>
              </a:rPr>
              <a:t>i_name</a:t>
            </a:r>
            <a:r>
              <a:rPr lang="en-US" altLang="ja-JP" sz="1400" dirty="0">
                <a:latin typeface="Consolas" panose="020B0609020204030204" pitchFamily="49" charset="0"/>
              </a:rPr>
              <a:t>  varchar(20) not null ,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ja-JP" sz="1400" dirty="0">
                <a:latin typeface="Consolas" panose="020B0609020204030204" pitchFamily="49" charset="0"/>
              </a:rPr>
              <a:t>	</a:t>
            </a:r>
            <a:r>
              <a:rPr lang="en-US" altLang="ja-JP" sz="1400" dirty="0" err="1">
                <a:latin typeface="Consolas" panose="020B0609020204030204" pitchFamily="49" charset="0"/>
              </a:rPr>
              <a:t>i_price</a:t>
            </a:r>
            <a:r>
              <a:rPr lang="en-US" altLang="ja-JP" sz="1400" dirty="0">
                <a:latin typeface="Consolas" panose="020B0609020204030204" pitchFamily="49" charset="0"/>
              </a:rPr>
              <a:t> integer     not null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ja-JP" sz="1400" dirty="0">
                <a:latin typeface="Consolas" panose="020B0609020204030204" pitchFamily="49" charset="0"/>
              </a:rPr>
              <a:t>) 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63B05D7-D983-4F66-9513-BA5C3D06F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310542"/>
              </p:ext>
            </p:extLst>
          </p:nvPr>
        </p:nvGraphicFramePr>
        <p:xfrm>
          <a:off x="545762" y="3992880"/>
          <a:ext cx="278606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8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1352273">
                  <a:extLst>
                    <a:ext uri="{9D8B030D-6E8A-4147-A177-3AD203B41FA5}">
                      <a16:colId xmlns:a16="http://schemas.microsoft.com/office/drawing/2014/main" val="278157375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err="1"/>
                        <a:t>i_id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i_name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i_price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335E90-F98C-4A53-AE39-B1DC432D5340}"/>
              </a:ext>
            </a:extLst>
          </p:cNvPr>
          <p:cNvSpPr txBox="1"/>
          <p:nvPr/>
        </p:nvSpPr>
        <p:spPr>
          <a:xfrm>
            <a:off x="545761" y="3665410"/>
            <a:ext cx="27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品目リスト</a:t>
            </a:r>
            <a:r>
              <a:rPr kumimoji="1" lang="en-US" altLang="ja-JP" dirty="0">
                <a:solidFill>
                  <a:srgbClr val="0070C0"/>
                </a:solidFill>
              </a:rPr>
              <a:t>(ITEMLIST)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0BB4425-C845-4985-B84F-A8EFC9E2E904}"/>
              </a:ext>
            </a:extLst>
          </p:cNvPr>
          <p:cNvSpPr/>
          <p:nvPr/>
        </p:nvSpPr>
        <p:spPr>
          <a:xfrm>
            <a:off x="6795634" y="2882436"/>
            <a:ext cx="1809750" cy="578883"/>
          </a:xfrm>
          <a:prstGeom prst="wedgeRoundRectCallout">
            <a:avLst>
              <a:gd name="adj1" fmla="val -34941"/>
              <a:gd name="adj2" fmla="val 964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重複しないキー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D372759-2FD1-4A05-B183-EBBB7EB0B897}"/>
              </a:ext>
            </a:extLst>
          </p:cNvPr>
          <p:cNvSpPr txBox="1">
            <a:spLocks/>
          </p:cNvSpPr>
          <p:nvPr/>
        </p:nvSpPr>
        <p:spPr>
          <a:xfrm>
            <a:off x="3777116" y="5095876"/>
            <a:ext cx="5046153" cy="1619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ja-JP" altLang="en-US" sz="1400" dirty="0">
                <a:latin typeface="Consolas" panose="020B0609020204030204" pitchFamily="49" charset="0"/>
              </a:rPr>
              <a:t>データを登録命令</a:t>
            </a:r>
            <a:endParaRPr lang="en-US" altLang="ja-JP" sz="1400" dirty="0">
              <a:latin typeface="Consolas" panose="020B0609020204030204" pitchFamily="49" charset="0"/>
            </a:endParaRP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ja-JP" sz="1400" dirty="0">
                <a:latin typeface="Consolas" panose="020B0609020204030204" pitchFamily="49" charset="0"/>
              </a:rPr>
              <a:t>insert into </a:t>
            </a:r>
            <a:r>
              <a:rPr lang="en-US" altLang="ja-JP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ITEMLIST </a:t>
            </a:r>
            <a:r>
              <a:rPr lang="en-US" altLang="ja-JP" sz="1400" dirty="0">
                <a:latin typeface="Consolas" panose="020B0609020204030204" pitchFamily="49" charset="0"/>
              </a:rPr>
              <a:t>( </a:t>
            </a:r>
            <a:r>
              <a:rPr lang="en-US" altLang="ja-JP" sz="1400" dirty="0" err="1">
                <a:latin typeface="Consolas" panose="020B0609020204030204" pitchFamily="49" charset="0"/>
              </a:rPr>
              <a:t>i_id</a:t>
            </a:r>
            <a:r>
              <a:rPr lang="en-US" altLang="ja-JP" sz="1400" dirty="0">
                <a:latin typeface="Consolas" panose="020B0609020204030204" pitchFamily="49" charset="0"/>
              </a:rPr>
              <a:t> , </a:t>
            </a:r>
            <a:r>
              <a:rPr lang="en-US" altLang="ja-JP" sz="1400" dirty="0" err="1">
                <a:latin typeface="Consolas" panose="020B0609020204030204" pitchFamily="49" charset="0"/>
              </a:rPr>
              <a:t>i_name</a:t>
            </a:r>
            <a:r>
              <a:rPr lang="en-US" altLang="ja-JP" sz="1400" dirty="0">
                <a:latin typeface="Consolas" panose="020B0609020204030204" pitchFamily="49" charset="0"/>
              </a:rPr>
              <a:t> , </a:t>
            </a:r>
            <a:r>
              <a:rPr lang="en-US" altLang="ja-JP" sz="1400" dirty="0" err="1">
                <a:latin typeface="Consolas" panose="020B0609020204030204" pitchFamily="49" charset="0"/>
              </a:rPr>
              <a:t>i_price</a:t>
            </a:r>
            <a:r>
              <a:rPr lang="en-US" altLang="ja-JP" sz="1400" dirty="0"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ja-JP" sz="1400" dirty="0">
                <a:latin typeface="Consolas" panose="020B0609020204030204" pitchFamily="49" charset="0"/>
              </a:rPr>
              <a:t>	values        ( 1010 , ’</a:t>
            </a:r>
            <a:r>
              <a:rPr lang="ja-JP" altLang="en-US" sz="1400" dirty="0">
                <a:latin typeface="Consolas" panose="020B0609020204030204" pitchFamily="49" charset="0"/>
              </a:rPr>
              <a:t>みかん</a:t>
            </a:r>
            <a:r>
              <a:rPr lang="en-US" altLang="ja-JP" sz="1400" dirty="0">
                <a:latin typeface="Consolas" panose="020B0609020204030204" pitchFamily="49" charset="0"/>
              </a:rPr>
              <a:t>’ ,  50 ) ;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ja-JP" sz="1400" dirty="0">
                <a:latin typeface="Consolas" panose="020B0609020204030204" pitchFamily="49" charset="0"/>
              </a:rPr>
              <a:t>insert into </a:t>
            </a:r>
            <a:r>
              <a:rPr lang="en-US" altLang="ja-JP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ITEMLIST</a:t>
            </a:r>
            <a:r>
              <a:rPr lang="en-US" altLang="ja-JP" sz="1400" dirty="0">
                <a:latin typeface="Consolas" panose="020B0609020204030204" pitchFamily="49" charset="0"/>
              </a:rPr>
              <a:t> ( </a:t>
            </a:r>
            <a:r>
              <a:rPr lang="en-US" altLang="ja-JP" sz="1400" dirty="0" err="1">
                <a:latin typeface="Consolas" panose="020B0609020204030204" pitchFamily="49" charset="0"/>
              </a:rPr>
              <a:t>i_id</a:t>
            </a:r>
            <a:r>
              <a:rPr lang="en-US" altLang="ja-JP" sz="1400" dirty="0">
                <a:latin typeface="Consolas" panose="020B0609020204030204" pitchFamily="49" charset="0"/>
              </a:rPr>
              <a:t> , </a:t>
            </a:r>
            <a:r>
              <a:rPr lang="en-US" altLang="ja-JP" sz="1400" dirty="0" err="1">
                <a:latin typeface="Consolas" panose="020B0609020204030204" pitchFamily="49" charset="0"/>
              </a:rPr>
              <a:t>i_name</a:t>
            </a:r>
            <a:r>
              <a:rPr lang="en-US" altLang="ja-JP" sz="1400" dirty="0">
                <a:latin typeface="Consolas" panose="020B0609020204030204" pitchFamily="49" charset="0"/>
              </a:rPr>
              <a:t> , </a:t>
            </a:r>
            <a:r>
              <a:rPr lang="en-US" altLang="ja-JP" sz="1400" dirty="0" err="1">
                <a:latin typeface="Consolas" panose="020B0609020204030204" pitchFamily="49" charset="0"/>
              </a:rPr>
              <a:t>i_price</a:t>
            </a:r>
            <a:r>
              <a:rPr lang="en-US" altLang="ja-JP" sz="1400" dirty="0"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ja-JP" sz="1400" dirty="0">
                <a:latin typeface="Consolas" panose="020B0609020204030204" pitchFamily="49" charset="0"/>
              </a:rPr>
              <a:t>	values        ( 1020 , ’</a:t>
            </a:r>
            <a:r>
              <a:rPr lang="ja-JP" altLang="en-US" sz="1400" dirty="0">
                <a:latin typeface="Consolas" panose="020B0609020204030204" pitchFamily="49" charset="0"/>
              </a:rPr>
              <a:t>りんご</a:t>
            </a:r>
            <a:r>
              <a:rPr lang="en-US" altLang="ja-JP" sz="1400" dirty="0">
                <a:latin typeface="Consolas" panose="020B0609020204030204" pitchFamily="49" charset="0"/>
              </a:rPr>
              <a:t>’ , 100 ) ;</a:t>
            </a:r>
          </a:p>
        </p:txBody>
      </p:sp>
      <p:sp>
        <p:nvSpPr>
          <p:cNvPr id="10" name="吹き出し: 角を丸めた四角形 15">
            <a:extLst>
              <a:ext uri="{FF2B5EF4-FFF2-40B4-BE49-F238E27FC236}">
                <a16:creationId xmlns:a16="http://schemas.microsoft.com/office/drawing/2014/main" id="{A9EB774E-E0AD-4519-8377-4F16CD3AC739}"/>
              </a:ext>
            </a:extLst>
          </p:cNvPr>
          <p:cNvSpPr/>
          <p:nvPr/>
        </p:nvSpPr>
        <p:spPr>
          <a:xfrm>
            <a:off x="5162101" y="240640"/>
            <a:ext cx="3645687" cy="769580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2400" b="1" dirty="0" err="1">
                <a:solidFill>
                  <a:srgbClr val="FF0000"/>
                </a:solidFill>
                <a:ea typeface="游ゴシック"/>
              </a:rPr>
              <a:t>sampleG-userlist.sql</a:t>
            </a:r>
            <a:endParaRPr lang="en-US" altLang="ja-JP" sz="2400" b="1" dirty="0">
              <a:solidFill>
                <a:srgbClr val="FF0000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584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B926DE-4F7A-43CB-8A97-3AC3CC339855}"/>
              </a:ext>
            </a:extLst>
          </p:cNvPr>
          <p:cNvSpPr txBox="1"/>
          <p:nvPr/>
        </p:nvSpPr>
        <p:spPr>
          <a:xfrm>
            <a:off x="619739" y="3711584"/>
            <a:ext cx="8307951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((</a:t>
            </a:r>
            <a:r>
              <a:rPr kumimoji="1" lang="ja-JP" altLang="en-US" dirty="0">
                <a:latin typeface="Consolas" panose="020B0609020204030204" pitchFamily="49" charset="0"/>
              </a:rPr>
              <a:t>すべての要素を出力</a:t>
            </a:r>
            <a:r>
              <a:rPr kumimoji="1" lang="en-US" altLang="ja-JP" dirty="0">
                <a:latin typeface="Consolas" panose="020B0609020204030204" pitchFamily="49" charset="0"/>
              </a:rPr>
              <a:t>))</a:t>
            </a:r>
          </a:p>
          <a:p>
            <a:r>
              <a:rPr kumimoji="1"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select * from ITEMLIST ;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((ID</a:t>
            </a:r>
            <a:r>
              <a:rPr kumimoji="1" lang="ja-JP" altLang="en-US" dirty="0">
                <a:latin typeface="Consolas" panose="020B0609020204030204" pitchFamily="49" charset="0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</a:rPr>
              <a:t>1010</a:t>
            </a:r>
            <a:r>
              <a:rPr kumimoji="1" lang="ja-JP" altLang="en-US" dirty="0">
                <a:latin typeface="Consolas" panose="020B0609020204030204" pitchFamily="49" charset="0"/>
              </a:rPr>
              <a:t>のデータだけ出力</a:t>
            </a:r>
            <a:r>
              <a:rPr kumimoji="1" lang="en-US" altLang="ja-JP" dirty="0">
                <a:latin typeface="Consolas" panose="020B0609020204030204" pitchFamily="49" charset="0"/>
              </a:rPr>
              <a:t>))</a:t>
            </a:r>
          </a:p>
          <a:p>
            <a:r>
              <a:rPr kumimoji="1"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select * from ITEMLIST where </a:t>
            </a:r>
            <a:r>
              <a:rPr kumimoji="1" lang="en-US" altLang="ja-JP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i_id</a:t>
            </a:r>
            <a:r>
              <a:rPr kumimoji="1"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=1010 ;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((</a:t>
            </a:r>
            <a:r>
              <a:rPr kumimoji="1" lang="ja-JP" altLang="en-US" dirty="0">
                <a:latin typeface="Consolas" panose="020B0609020204030204" pitchFamily="49" charset="0"/>
              </a:rPr>
              <a:t>単価が</a:t>
            </a:r>
            <a:r>
              <a:rPr kumimoji="1" lang="en-US" altLang="ja-JP" dirty="0">
                <a:latin typeface="Consolas" panose="020B0609020204030204" pitchFamily="49" charset="0"/>
              </a:rPr>
              <a:t>500</a:t>
            </a:r>
            <a:r>
              <a:rPr kumimoji="1" lang="ja-JP" altLang="en-US" dirty="0">
                <a:latin typeface="Consolas" panose="020B0609020204030204" pitchFamily="49" charset="0"/>
              </a:rPr>
              <a:t>円以上の品名を出力</a:t>
            </a:r>
            <a:r>
              <a:rPr kumimoji="1" lang="en-US" altLang="ja-JP" dirty="0">
                <a:latin typeface="Consolas" panose="020B0609020204030204" pitchFamily="49" charset="0"/>
              </a:rPr>
              <a:t>))</a:t>
            </a:r>
            <a:endParaRPr kumimoji="1" lang="ja-JP" altLang="en-US" dirty="0">
              <a:latin typeface="Consolas" panose="020B0609020204030204" pitchFamily="49" charset="0"/>
            </a:endParaRPr>
          </a:p>
          <a:p>
            <a:r>
              <a:rPr kumimoji="1"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select </a:t>
            </a:r>
            <a:r>
              <a:rPr kumimoji="1" lang="en-US" altLang="ja-JP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i_name</a:t>
            </a:r>
            <a:r>
              <a:rPr kumimoji="1"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 from ITEMLIST where </a:t>
            </a:r>
            <a:r>
              <a:rPr kumimoji="1" lang="en-US" altLang="ja-JP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i_price</a:t>
            </a:r>
            <a:r>
              <a:rPr kumimoji="1"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 &gt;= 500 ;</a:t>
            </a:r>
          </a:p>
          <a:p>
            <a:endParaRPr kumimoji="1" lang="en-US" altLang="ja-JP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3BDA58-B83A-4839-86D0-D8C27DAF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SQL</a:t>
            </a:r>
            <a:r>
              <a:rPr kumimoji="1" lang="ja-JP" altLang="en-US" dirty="0"/>
              <a:t>の使い方</a:t>
            </a:r>
            <a:r>
              <a:rPr kumimoji="1" lang="en-US" altLang="ja-JP" dirty="0"/>
              <a:t>(2)</a:t>
            </a:r>
            <a:br>
              <a:rPr kumimoji="1" lang="en-US" altLang="ja-JP" dirty="0"/>
            </a:br>
            <a:r>
              <a:rPr kumimoji="1" lang="en-US" altLang="ja-JP" dirty="0"/>
              <a:t>			</a:t>
            </a:r>
            <a:r>
              <a:rPr kumimoji="1" lang="en-US" altLang="ja-JP" dirty="0">
                <a:solidFill>
                  <a:srgbClr val="FF0000"/>
                </a:solidFill>
              </a:rPr>
              <a:t>select</a:t>
            </a:r>
            <a:r>
              <a:rPr kumimoji="1" lang="ja-JP" altLang="en-US" dirty="0">
                <a:solidFill>
                  <a:srgbClr val="FF0000"/>
                </a:solidFill>
              </a:rPr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DE05F-A7F2-4226-A20E-C4E0E52B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164967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select </a:t>
            </a:r>
            <a:r>
              <a:rPr lang="ja-JP" altLang="en-US" dirty="0"/>
              <a:t>命令で、表の中から目的のデータを探す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	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ja-JP" altLang="en-US" dirty="0">
                <a:latin typeface="Consolas" panose="020B0609020204030204" pitchFamily="49" charset="0"/>
              </a:rPr>
              <a:t>表示する内容</a:t>
            </a:r>
            <a:r>
              <a:rPr lang="en-US" altLang="ja-JP" dirty="0">
                <a:latin typeface="Consolas" panose="020B0609020204030204" pitchFamily="49" charset="0"/>
              </a:rPr>
              <a:t>			(</a:t>
            </a:r>
            <a:r>
              <a:rPr lang="ja-JP" altLang="en-US" dirty="0">
                <a:latin typeface="Consolas" panose="020B0609020204030204" pitchFamily="49" charset="0"/>
              </a:rPr>
              <a:t>射影</a:t>
            </a:r>
            <a:r>
              <a:rPr lang="en-US" altLang="ja-JP" dirty="0">
                <a:latin typeface="Consolas" panose="020B0609020204030204" pitchFamily="49" charset="0"/>
              </a:rPr>
              <a:t>)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		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dirty="0">
                <a:latin typeface="Consolas" panose="020B0609020204030204" pitchFamily="49" charset="0"/>
              </a:rPr>
              <a:t>  </a:t>
            </a:r>
            <a:r>
              <a:rPr lang="ja-JP" altLang="en-US" dirty="0">
                <a:latin typeface="Consolas" panose="020B0609020204030204" pitchFamily="49" charset="0"/>
              </a:rPr>
              <a:t>対象のテーブル</a:t>
            </a:r>
            <a:r>
              <a:rPr lang="en-US" altLang="ja-JP" dirty="0">
                <a:latin typeface="Consolas" panose="020B0609020204030204" pitchFamily="49" charset="0"/>
              </a:rPr>
              <a:t>		(</a:t>
            </a:r>
            <a:r>
              <a:rPr lang="ja-JP" altLang="en-US" dirty="0">
                <a:latin typeface="Consolas" panose="020B0609020204030204" pitchFamily="49" charset="0"/>
              </a:rPr>
              <a:t>結合</a:t>
            </a:r>
            <a:r>
              <a:rPr lang="en-US" altLang="ja-JP" dirty="0">
                <a:latin typeface="Consolas" panose="020B0609020204030204" pitchFamily="49" charset="0"/>
              </a:rPr>
              <a:t>)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		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ja-JP" altLang="en-US" dirty="0">
                <a:latin typeface="Consolas" panose="020B0609020204030204" pitchFamily="49" charset="0"/>
              </a:rPr>
              <a:t>条件 </a:t>
            </a:r>
            <a:r>
              <a:rPr lang="en-US" altLang="ja-JP" dirty="0">
                <a:latin typeface="Consolas" panose="020B0609020204030204" pitchFamily="49" charset="0"/>
              </a:rPr>
              <a:t>;			(</a:t>
            </a:r>
            <a:r>
              <a:rPr lang="ja-JP" altLang="en-US" dirty="0">
                <a:latin typeface="Consolas" panose="020B0609020204030204" pitchFamily="49" charset="0"/>
              </a:rPr>
              <a:t>選択</a:t>
            </a:r>
            <a:r>
              <a:rPr lang="en-US" altLang="ja-JP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63B05D7-D983-4F66-9513-BA5C3D06F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077693"/>
              </p:ext>
            </p:extLst>
          </p:nvPr>
        </p:nvGraphicFramePr>
        <p:xfrm>
          <a:off x="5898812" y="4154858"/>
          <a:ext cx="278606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8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1352273">
                  <a:extLst>
                    <a:ext uri="{9D8B030D-6E8A-4147-A177-3AD203B41FA5}">
                      <a16:colId xmlns:a16="http://schemas.microsoft.com/office/drawing/2014/main" val="278157375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err="1"/>
                        <a:t>i_id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i_name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i_price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335E90-F98C-4A53-AE39-B1DC432D5340}"/>
              </a:ext>
            </a:extLst>
          </p:cNvPr>
          <p:cNvSpPr txBox="1"/>
          <p:nvPr/>
        </p:nvSpPr>
        <p:spPr>
          <a:xfrm>
            <a:off x="5898811" y="3827388"/>
            <a:ext cx="27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品目リスト</a:t>
            </a:r>
            <a:r>
              <a:rPr kumimoji="1" lang="en-US" altLang="ja-JP" dirty="0">
                <a:solidFill>
                  <a:srgbClr val="0070C0"/>
                </a:solidFill>
              </a:rPr>
              <a:t>(ITEMLIST)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7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81682-EC40-4113-86D0-CAB19C7F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プログラミング応用</a:t>
            </a:r>
            <a:br>
              <a:rPr lang="en-US" altLang="ja-JP" dirty="0"/>
            </a:br>
            <a:r>
              <a:rPr lang="en-US" altLang="ja-JP" dirty="0"/>
              <a:t>			</a:t>
            </a:r>
            <a:r>
              <a:rPr lang="ja-JP" altLang="en-US" dirty="0"/>
              <a:t>講義資料</a:t>
            </a:r>
            <a:r>
              <a:rPr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E0763-39C2-47B7-900E-9D06DDDE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82" y="2041370"/>
            <a:ext cx="760463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>
                <a:latin typeface="Consolas" panose="020B0609020204030204" pitchFamily="49" charset="0"/>
                <a:hlinkClick r:id="rId2"/>
              </a:rPr>
              <a:t>https://tsaitoh.net/~t-saitoh/2021-11-recp/</a:t>
            </a:r>
            <a:endParaRPr kumimoji="1" lang="en-US" altLang="ja-JP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login:		guest</a:t>
            </a:r>
          </a:p>
          <a:p>
            <a:pPr marL="0" indent="0">
              <a:buNone/>
            </a:pPr>
            <a:r>
              <a:rPr kumimoji="1" lang="en-US" altLang="ja-JP" sz="2400" dirty="0">
                <a:latin typeface="Consolas" panose="020B0609020204030204" pitchFamily="49" charset="0"/>
              </a:rPr>
              <a:t>password:	Guest</a:t>
            </a:r>
          </a:p>
          <a:p>
            <a:pPr marL="0" indent="0">
              <a:buNone/>
            </a:pP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BF3DE6-D20F-47F8-8C45-94341AFF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91" y="3907564"/>
            <a:ext cx="4715942" cy="26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02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BDA58-B83A-4839-86D0-D8C27DAF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SQL</a:t>
            </a:r>
            <a:r>
              <a:rPr kumimoji="1" lang="ja-JP" altLang="en-US" dirty="0"/>
              <a:t>の使い方</a:t>
            </a:r>
            <a:r>
              <a:rPr kumimoji="1" lang="en-US" altLang="ja-JP" dirty="0"/>
              <a:t>(3)</a:t>
            </a:r>
            <a:br>
              <a:rPr kumimoji="1" lang="en-US" altLang="ja-JP" dirty="0"/>
            </a:br>
            <a:r>
              <a:rPr kumimoji="1" lang="en-US" altLang="ja-JP" dirty="0"/>
              <a:t>			</a:t>
            </a:r>
            <a:r>
              <a:rPr lang="ja-JP" altLang="en-US" dirty="0"/>
              <a:t>有名</a:t>
            </a:r>
            <a:r>
              <a:rPr kumimoji="1" lang="ja-JP" altLang="en-US" dirty="0"/>
              <a:t>な</a:t>
            </a:r>
            <a:r>
              <a:rPr kumimoji="1" lang="en-US" altLang="ja-JP" dirty="0"/>
              <a:t>DB</a:t>
            </a:r>
            <a:r>
              <a:rPr kumimoji="1" lang="ja-JP" altLang="en-US" dirty="0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DE05F-A7F2-4226-A20E-C4E0E52B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100434" cy="4566042"/>
          </a:xfrm>
        </p:spPr>
        <p:txBody>
          <a:bodyPr>
            <a:normAutofit/>
          </a:bodyPr>
          <a:lstStyle/>
          <a:p>
            <a:r>
              <a:rPr kumimoji="1" lang="ja-JP" altLang="en-US" sz="1800" dirty="0"/>
              <a:t>ネットワーク対応の一般的なデータベースシステム</a:t>
            </a:r>
            <a:endParaRPr lang="en-US" altLang="ja-JP" sz="1800" dirty="0"/>
          </a:p>
          <a:p>
            <a:pPr lvl="1"/>
            <a:r>
              <a:rPr lang="en-US" altLang="ja-JP" sz="2000" dirty="0"/>
              <a:t>Oracle -- </a:t>
            </a:r>
            <a:r>
              <a:rPr lang="ja-JP" altLang="en-US" sz="2000" dirty="0"/>
              <a:t>有料 大量データを分散システム用 </a:t>
            </a:r>
            <a:r>
              <a:rPr lang="ja-JP" altLang="en-US" sz="2400" b="0" i="0" dirty="0">
                <a:solidFill>
                  <a:srgbClr val="FFFFFF"/>
                </a:solidFill>
                <a:effectLst/>
                <a:latin typeface="Apple Color Emoji"/>
              </a:rPr>
              <a:t>🏆</a:t>
            </a:r>
            <a:endParaRPr lang="en-US" altLang="ja-JP" sz="2000" dirty="0"/>
          </a:p>
          <a:p>
            <a:pPr lvl="1"/>
            <a:r>
              <a:rPr kumimoji="1" lang="en-US" altLang="ja-JP" sz="2000" dirty="0"/>
              <a:t>MySQL -- </a:t>
            </a:r>
            <a:r>
              <a:rPr kumimoji="1" lang="ja-JP" altLang="en-US" sz="2000" dirty="0"/>
              <a:t>無料 小規模システムでよく使われる</a:t>
            </a:r>
            <a:endParaRPr kumimoji="1" lang="en-US" altLang="ja-JP" sz="2000" dirty="0"/>
          </a:p>
          <a:p>
            <a:pPr lvl="1"/>
            <a:r>
              <a:rPr lang="ja-JP" altLang="en-US" sz="1800" dirty="0"/>
              <a:t>データベース利用者の制限なども充実</a:t>
            </a:r>
            <a:endParaRPr lang="en-US" altLang="ja-JP" sz="1800" dirty="0"/>
          </a:p>
          <a:p>
            <a:pPr lvl="1"/>
            <a:endParaRPr kumimoji="1" lang="en-US" altLang="ja-JP" sz="1800" dirty="0"/>
          </a:p>
          <a:p>
            <a:pPr lvl="1"/>
            <a:endParaRPr lang="en-US" altLang="ja-JP" sz="1800" dirty="0"/>
          </a:p>
          <a:p>
            <a:pPr lvl="1"/>
            <a:endParaRPr kumimoji="1" lang="en-US" altLang="ja-JP" sz="2200" dirty="0"/>
          </a:p>
          <a:p>
            <a:r>
              <a:rPr lang="ja-JP" altLang="en-US" sz="2200" dirty="0"/>
              <a:t>簡単なデータベース</a:t>
            </a:r>
            <a:endParaRPr lang="en-US" altLang="ja-JP" sz="2200" dirty="0"/>
          </a:p>
          <a:p>
            <a:pPr lvl="1"/>
            <a:r>
              <a:rPr kumimoji="1" lang="en-US" altLang="ja-JP" sz="2000" dirty="0"/>
              <a:t>SQLite3 -- </a:t>
            </a:r>
            <a:r>
              <a:rPr kumimoji="1" lang="ja-JP" altLang="en-US" sz="2000" dirty="0"/>
              <a:t>無料</a:t>
            </a:r>
            <a:endParaRPr kumimoji="1" lang="en-US" altLang="ja-JP" sz="2000" dirty="0"/>
          </a:p>
          <a:p>
            <a:pPr lvl="1"/>
            <a:endParaRPr kumimoji="1" lang="ja-JP" altLang="en-US" dirty="0"/>
          </a:p>
        </p:txBody>
      </p:sp>
      <p:pic>
        <p:nvPicPr>
          <p:cNvPr id="1026" name="Picture 2" descr="Oracle, cloud direzione Italia: crescita e obiettivi">
            <a:extLst>
              <a:ext uri="{FF2B5EF4-FFF2-40B4-BE49-F238E27FC236}">
                <a16:creationId xmlns:a16="http://schemas.microsoft.com/office/drawing/2014/main" id="{315AB051-5F26-4C98-8F2E-F4F3643A7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37" y="3737321"/>
            <a:ext cx="1819689" cy="11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】外部ホストからの接続方法 | Points &amp;amp; Lines">
            <a:extLst>
              <a:ext uri="{FF2B5EF4-FFF2-40B4-BE49-F238E27FC236}">
                <a16:creationId xmlns:a16="http://schemas.microsoft.com/office/drawing/2014/main" id="{0E85ABD9-1434-4FE0-A4BC-8CDC0E45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29" y="3737322"/>
            <a:ext cx="1575142" cy="11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AE7AB91-A2B1-4263-A745-CD759807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196" y="5545263"/>
            <a:ext cx="2095500" cy="9715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72414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BDA58-B83A-4839-86D0-D8C27DAF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303587"/>
            <a:ext cx="6571343" cy="1049235"/>
          </a:xfrm>
        </p:spPr>
        <p:txBody>
          <a:bodyPr/>
          <a:lstStyle/>
          <a:p>
            <a:r>
              <a:rPr kumimoji="1" lang="en-US" altLang="ja-JP" dirty="0"/>
              <a:t>SQL</a:t>
            </a:r>
            <a:r>
              <a:rPr kumimoji="1" lang="ja-JP" altLang="en-US" dirty="0"/>
              <a:t>の使い方</a:t>
            </a:r>
            <a:r>
              <a:rPr kumimoji="1" lang="en-US" altLang="ja-JP" dirty="0"/>
              <a:t>(4)</a:t>
            </a:r>
            <a:br>
              <a:rPr kumimoji="1" lang="en-US" altLang="ja-JP" dirty="0"/>
            </a:br>
            <a:r>
              <a:rPr lang="en-US" altLang="ja-JP" dirty="0"/>
              <a:t>			</a:t>
            </a:r>
            <a:r>
              <a:rPr lang="ja-JP" altLang="en-US" dirty="0"/>
              <a:t>実際に使ってみよう</a:t>
            </a:r>
            <a:endParaRPr kumimoji="1" lang="ja-JP" altLang="en-US" dirty="0"/>
          </a:p>
        </p:txBody>
      </p:sp>
      <p:pic>
        <p:nvPicPr>
          <p:cNvPr id="5" name="コンテンツ プレースホルダー 4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A76F368D-AAF7-4C98-8266-BCF15DAC6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56" y="1448072"/>
            <a:ext cx="6664378" cy="5155093"/>
          </a:xfr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9DCA28F2-C8BF-4FAB-A324-E215D43E4679}"/>
              </a:ext>
            </a:extLst>
          </p:cNvPr>
          <p:cNvSpPr/>
          <p:nvPr/>
        </p:nvSpPr>
        <p:spPr>
          <a:xfrm>
            <a:off x="1350456" y="2790254"/>
            <a:ext cx="714375" cy="638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A5B12C-FDCA-4FCB-AAD2-C785C1D3C27D}"/>
              </a:ext>
            </a:extLst>
          </p:cNvPr>
          <p:cNvCxnSpPr>
            <a:cxnSpLocks/>
          </p:cNvCxnSpPr>
          <p:nvPr/>
        </p:nvCxnSpPr>
        <p:spPr>
          <a:xfrm>
            <a:off x="2064832" y="3109627"/>
            <a:ext cx="6116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9">
            <a:extLst>
              <a:ext uri="{FF2B5EF4-FFF2-40B4-BE49-F238E27FC236}">
                <a16:creationId xmlns:a16="http://schemas.microsoft.com/office/drawing/2014/main" id="{8EAEB492-4D27-4193-BA2F-96C823816796}"/>
              </a:ext>
            </a:extLst>
          </p:cNvPr>
          <p:cNvSpPr/>
          <p:nvPr/>
        </p:nvSpPr>
        <p:spPr>
          <a:xfrm>
            <a:off x="2762250" y="2681218"/>
            <a:ext cx="5031294" cy="1643132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1FED47E9-9B77-4A1E-AFB8-1395FA773AAA}"/>
              </a:ext>
            </a:extLst>
          </p:cNvPr>
          <p:cNvSpPr/>
          <p:nvPr/>
        </p:nvSpPr>
        <p:spPr>
          <a:xfrm>
            <a:off x="5277897" y="1371600"/>
            <a:ext cx="3075528" cy="676275"/>
          </a:xfrm>
          <a:prstGeom prst="wedgeRoundRectCallout">
            <a:avLst>
              <a:gd name="adj1" fmla="val -42434"/>
              <a:gd name="adj2" fmla="val 1385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最初の教材データのダウンロード</a:t>
            </a:r>
            <a:br>
              <a:rPr kumimoji="1" lang="en-US" altLang="ja-JP" sz="1400" b="1" dirty="0">
                <a:solidFill>
                  <a:srgbClr val="FF0000"/>
                </a:solidFill>
              </a:rPr>
            </a:br>
            <a:r>
              <a:rPr kumimoji="1" lang="ja-JP" altLang="en-US" sz="1400" b="1" dirty="0">
                <a:solidFill>
                  <a:srgbClr val="FF0000"/>
                </a:solidFill>
              </a:rPr>
              <a:t>での作業内容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B3B45A8-667D-4DB4-84D2-C054E841ECC8}"/>
              </a:ext>
            </a:extLst>
          </p:cNvPr>
          <p:cNvCxnSpPr/>
          <p:nvPr/>
        </p:nvCxnSpPr>
        <p:spPr>
          <a:xfrm>
            <a:off x="3933825" y="4543425"/>
            <a:ext cx="581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1630E75-4EE3-4A69-8B71-3BD1A2466E67}"/>
              </a:ext>
            </a:extLst>
          </p:cNvPr>
          <p:cNvCxnSpPr>
            <a:cxnSpLocks/>
          </p:cNvCxnSpPr>
          <p:nvPr/>
        </p:nvCxnSpPr>
        <p:spPr>
          <a:xfrm>
            <a:off x="4319587" y="4733925"/>
            <a:ext cx="32051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B8B0F9A-D7B5-46CF-811F-E93DB62B234F}"/>
              </a:ext>
            </a:extLst>
          </p:cNvPr>
          <p:cNvCxnSpPr>
            <a:cxnSpLocks/>
          </p:cNvCxnSpPr>
          <p:nvPr/>
        </p:nvCxnSpPr>
        <p:spPr>
          <a:xfrm>
            <a:off x="4319587" y="4905375"/>
            <a:ext cx="146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AB70670-D304-45DA-8FB5-0A3F1288FE19}"/>
              </a:ext>
            </a:extLst>
          </p:cNvPr>
          <p:cNvCxnSpPr>
            <a:cxnSpLocks/>
          </p:cNvCxnSpPr>
          <p:nvPr/>
        </p:nvCxnSpPr>
        <p:spPr>
          <a:xfrm>
            <a:off x="3309937" y="5467350"/>
            <a:ext cx="17859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9B06471D-E0B8-4181-9741-C4ACA461D7A7}"/>
              </a:ext>
            </a:extLst>
          </p:cNvPr>
          <p:cNvSpPr/>
          <p:nvPr/>
        </p:nvSpPr>
        <p:spPr>
          <a:xfrm>
            <a:off x="5095875" y="6022140"/>
            <a:ext cx="3527937" cy="676275"/>
          </a:xfrm>
          <a:prstGeom prst="wedgeRoundRectCallout">
            <a:avLst>
              <a:gd name="adj1" fmla="val -83839"/>
              <a:gd name="adj2" fmla="val -286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SQL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の使い方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(2)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の命令を試してみよう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9A7E6F45-1589-49EC-921B-101D4A3CCC20}"/>
              </a:ext>
            </a:extLst>
          </p:cNvPr>
          <p:cNvSpPr/>
          <p:nvPr/>
        </p:nvSpPr>
        <p:spPr>
          <a:xfrm>
            <a:off x="6859843" y="4923503"/>
            <a:ext cx="2046021" cy="676275"/>
          </a:xfrm>
          <a:prstGeom prst="wedgeRoundRectCallout">
            <a:avLst>
              <a:gd name="adj1" fmla="val -76150"/>
              <a:gd name="adj2" fmla="val -722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あらかじめ記載された</a:t>
            </a:r>
            <a:br>
              <a:rPr kumimoji="1" lang="en-US" altLang="ja-JP" sz="1400" b="1" dirty="0">
                <a:solidFill>
                  <a:srgbClr val="FF0000"/>
                </a:solidFill>
              </a:rPr>
            </a:br>
            <a:r>
              <a:rPr kumimoji="1" lang="en-US" altLang="ja-JP" sz="1400" b="1" dirty="0">
                <a:solidFill>
                  <a:srgbClr val="FF0000"/>
                </a:solidFill>
              </a:rPr>
              <a:t>SQL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を実行</a:t>
            </a:r>
          </a:p>
        </p:txBody>
      </p:sp>
    </p:spTree>
    <p:extLst>
      <p:ext uri="{BB962C8B-B14F-4D97-AF65-F5344CB8AC3E}">
        <p14:creationId xmlns:p14="http://schemas.microsoft.com/office/powerpoint/2010/main" val="345580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BF3CC0B-D2B9-4A47-BA0C-33A763698622}"/>
              </a:ext>
            </a:extLst>
          </p:cNvPr>
          <p:cNvSpPr/>
          <p:nvPr/>
        </p:nvSpPr>
        <p:spPr>
          <a:xfrm>
            <a:off x="1375664" y="5117087"/>
            <a:ext cx="7188226" cy="1483922"/>
          </a:xfrm>
          <a:prstGeom prst="roundRect">
            <a:avLst>
              <a:gd name="adj" fmla="val 34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4F5D43-33E5-4892-9C6D-7A89C7E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070" y="799539"/>
            <a:ext cx="6571717" cy="1058758"/>
          </a:xfrm>
        </p:spPr>
        <p:txBody>
          <a:bodyPr/>
          <a:lstStyle/>
          <a:p>
            <a:r>
              <a:rPr kumimoji="1" lang="ja-JP" altLang="en-US" dirty="0"/>
              <a:t>複数の表を組み合わせる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76EA313-CF13-4F52-BF4B-3D8F3A9FB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63041"/>
          <a:stretch/>
        </p:blipFill>
        <p:spPr>
          <a:xfrm>
            <a:off x="1471070" y="5123342"/>
            <a:ext cx="6997413" cy="1391153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048E616-32BA-4C5D-B228-8E2E5816A7B5}"/>
              </a:ext>
            </a:extLst>
          </p:cNvPr>
          <p:cNvSpPr/>
          <p:nvPr/>
        </p:nvSpPr>
        <p:spPr>
          <a:xfrm>
            <a:off x="285134" y="1947837"/>
            <a:ext cx="5171767" cy="3212374"/>
          </a:xfrm>
          <a:prstGeom prst="roundRect">
            <a:avLst>
              <a:gd name="adj" fmla="val 9193"/>
            </a:avLst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FD1CD04-279B-437B-8CFB-0B9FF6080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279781"/>
              </p:ext>
            </p:extLst>
          </p:nvPr>
        </p:nvGraphicFramePr>
        <p:xfrm>
          <a:off x="512815" y="2389048"/>
          <a:ext cx="227632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84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1104860">
                  <a:extLst>
                    <a:ext uri="{9D8B030D-6E8A-4147-A177-3AD203B41FA5}">
                      <a16:colId xmlns:a16="http://schemas.microsoft.com/office/drawing/2014/main" val="2781573759"/>
                    </a:ext>
                  </a:extLst>
                </a:gridCol>
                <a:gridCol w="669277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i_id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i_name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i_price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50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100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1022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1000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F6FE07-6BE4-47E4-B2C2-44BEFB22857D}"/>
              </a:ext>
            </a:extLst>
          </p:cNvPr>
          <p:cNvSpPr txBox="1"/>
          <p:nvPr/>
        </p:nvSpPr>
        <p:spPr>
          <a:xfrm>
            <a:off x="512814" y="2061578"/>
            <a:ext cx="278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品目リスト</a:t>
            </a:r>
            <a:r>
              <a:rPr kumimoji="1" lang="en-US" altLang="ja-JP" sz="1200" dirty="0"/>
              <a:t>(ITEMLIST)</a:t>
            </a:r>
            <a:endParaRPr kumimoji="1" lang="ja-JP" altLang="en-US" sz="1200" dirty="0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E7E2F0FD-7A99-4802-B1E1-4D33D7BC9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03694"/>
              </p:ext>
            </p:extLst>
          </p:nvPr>
        </p:nvGraphicFramePr>
        <p:xfrm>
          <a:off x="3094086" y="2366909"/>
          <a:ext cx="21807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67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908313">
                  <a:extLst>
                    <a:ext uri="{9D8B030D-6E8A-4147-A177-3AD203B41FA5}">
                      <a16:colId xmlns:a16="http://schemas.microsoft.com/office/drawing/2014/main" val="2781573759"/>
                    </a:ext>
                  </a:extLst>
                </a:gridCol>
                <a:gridCol w="679189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</a:tblGrid>
              <a:tr h="2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u_id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u_name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u_age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とおる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56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20002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ともこ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45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1428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20003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あゆか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6C0147-7719-4204-8333-BC9EE3813A6A}"/>
              </a:ext>
            </a:extLst>
          </p:cNvPr>
          <p:cNvSpPr txBox="1"/>
          <p:nvPr/>
        </p:nvSpPr>
        <p:spPr>
          <a:xfrm>
            <a:off x="3171441" y="2052679"/>
            <a:ext cx="267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顧客リスト</a:t>
            </a:r>
            <a:r>
              <a:rPr kumimoji="1" lang="en-US" altLang="ja-JP" sz="1200" dirty="0"/>
              <a:t>(USERLIST)</a:t>
            </a:r>
            <a:endParaRPr kumimoji="1" lang="ja-JP" altLang="en-US" sz="1200" dirty="0"/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2202AFF4-104C-48C5-A2C6-F51A2CD4E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255737"/>
              </p:ext>
            </p:extLst>
          </p:nvPr>
        </p:nvGraphicFramePr>
        <p:xfrm>
          <a:off x="1721484" y="3801105"/>
          <a:ext cx="2744802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84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617305">
                  <a:extLst>
                    <a:ext uri="{9D8B030D-6E8A-4147-A177-3AD203B41FA5}">
                      <a16:colId xmlns:a16="http://schemas.microsoft.com/office/drawing/2014/main" val="4032986484"/>
                    </a:ext>
                  </a:extLst>
                </a:gridCol>
                <a:gridCol w="830422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  <a:gridCol w="705491">
                  <a:extLst>
                    <a:ext uri="{9D8B030D-6E8A-4147-A177-3AD203B41FA5}">
                      <a16:colId xmlns:a16="http://schemas.microsoft.com/office/drawing/2014/main" val="95530284"/>
                    </a:ext>
                  </a:extLst>
                </a:gridCol>
              </a:tblGrid>
              <a:tr h="2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i_id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u_id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b_date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b_count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2021-11-01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5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2021-11-01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3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5699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20002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2021-10-25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1428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1022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20003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2021-10-30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16E5EB-2A7A-4375-B139-CBE8B3094F1A}"/>
              </a:ext>
            </a:extLst>
          </p:cNvPr>
          <p:cNvSpPr txBox="1"/>
          <p:nvPr/>
        </p:nvSpPr>
        <p:spPr>
          <a:xfrm>
            <a:off x="1721484" y="3486875"/>
            <a:ext cx="3319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購入リスト</a:t>
            </a:r>
            <a:r>
              <a:rPr kumimoji="1" lang="en-US" altLang="ja-JP" sz="1200" dirty="0"/>
              <a:t>(BUYLIST)</a:t>
            </a:r>
            <a:endParaRPr kumimoji="1" lang="ja-JP" altLang="en-US" sz="1200" dirty="0"/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73E71940-1DE4-42D6-A806-8E563E45DADE}"/>
              </a:ext>
            </a:extLst>
          </p:cNvPr>
          <p:cNvSpPr/>
          <p:nvPr/>
        </p:nvSpPr>
        <p:spPr>
          <a:xfrm>
            <a:off x="5369100" y="4017766"/>
            <a:ext cx="2673687" cy="1175869"/>
          </a:xfrm>
          <a:prstGeom prst="wedgeRoundRectCallout">
            <a:avLst>
              <a:gd name="adj1" fmla="val -43537"/>
              <a:gd name="adj2" fmla="val 992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新しく、</a:t>
            </a:r>
            <a:br>
              <a:rPr kumimoji="1" lang="en-US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kumimoji="1" lang="en-US" altLang="ja-JP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sampleG-userlist.sql</a:t>
            </a:r>
            <a:endParaRPr kumimoji="1" lang="en-US" altLang="ja-JP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sampleG-buylist.sql</a:t>
            </a:r>
            <a:br>
              <a:rPr kumimoji="1" lang="en-US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kumimoji="1" lang="ja-JP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を読み込んでみよう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E8175ED-5A7E-4EB2-A3A1-CD7180B8B58C}"/>
              </a:ext>
            </a:extLst>
          </p:cNvPr>
          <p:cNvCxnSpPr>
            <a:cxnSpLocks/>
          </p:cNvCxnSpPr>
          <p:nvPr/>
        </p:nvCxnSpPr>
        <p:spPr>
          <a:xfrm>
            <a:off x="3672273" y="6297254"/>
            <a:ext cx="40067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A2852BD-92FA-47F1-8776-76561AEB28D7}"/>
              </a:ext>
            </a:extLst>
          </p:cNvPr>
          <p:cNvCxnSpPr>
            <a:cxnSpLocks/>
          </p:cNvCxnSpPr>
          <p:nvPr/>
        </p:nvCxnSpPr>
        <p:spPr>
          <a:xfrm>
            <a:off x="3672273" y="6534159"/>
            <a:ext cx="40067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46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FA038-E5E3-4BC0-A471-67D4264A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複数の表を組み合わせる</a:t>
            </a:r>
            <a:r>
              <a:rPr kumimoji="1" lang="en-US" altLang="ja-JP" dirty="0"/>
              <a:t>(2)</a:t>
            </a:r>
            <a:br>
              <a:rPr kumimoji="1" lang="en-US" altLang="ja-JP" dirty="0"/>
            </a:br>
            <a:r>
              <a:rPr kumimoji="1" lang="en-US" altLang="ja-JP" dirty="0"/>
              <a:t>			</a:t>
            </a:r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EF354-9F4A-402E-860C-D783FA73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59" y="3792149"/>
            <a:ext cx="5073905" cy="2947093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b="1" dirty="0">
                <a:solidFill>
                  <a:srgbClr val="FF0000"/>
                </a:solidFill>
              </a:rPr>
              <a:t>顧客の情報を全て表示する</a:t>
            </a:r>
            <a:r>
              <a:rPr kumimoji="1" lang="en-US" altLang="ja-JP" b="1" dirty="0">
                <a:solidFill>
                  <a:srgbClr val="FF0000"/>
                </a:solidFill>
              </a:rPr>
              <a:t>SQL</a:t>
            </a:r>
          </a:p>
          <a:p>
            <a:pPr marL="0" indent="0">
              <a:buNone/>
            </a:pPr>
            <a:r>
              <a:rPr lang="en-US" altLang="ja-JP" dirty="0"/>
              <a:t>  select </a:t>
            </a:r>
            <a:r>
              <a:rPr lang="en-US" altLang="ja-JP" dirty="0">
                <a:highlight>
                  <a:srgbClr val="00FF00"/>
                </a:highlight>
              </a:rPr>
              <a:t>______</a:t>
            </a:r>
            <a:r>
              <a:rPr lang="en-US" altLang="ja-JP" dirty="0"/>
              <a:t> from </a:t>
            </a:r>
            <a:r>
              <a:rPr lang="en-US" altLang="ja-JP" dirty="0">
                <a:highlight>
                  <a:srgbClr val="00FF00"/>
                </a:highlight>
              </a:rPr>
              <a:t>______</a:t>
            </a:r>
            <a:r>
              <a:rPr lang="en-US" altLang="ja-JP" dirty="0"/>
              <a:t> 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50</a:t>
            </a:r>
            <a:r>
              <a:rPr lang="ja-JP" altLang="en-US" b="1" dirty="0">
                <a:solidFill>
                  <a:srgbClr val="FF0000"/>
                </a:solidFill>
              </a:rPr>
              <a:t>歳以上の顧客の</a:t>
            </a:r>
            <a:r>
              <a:rPr lang="ja-JP" altLang="en-US" b="1" dirty="0">
                <a:solidFill>
                  <a:srgbClr val="0070C0"/>
                </a:solidFill>
              </a:rPr>
              <a:t>名前</a:t>
            </a:r>
            <a:r>
              <a:rPr lang="ja-JP" altLang="en-US" b="1" dirty="0">
                <a:solidFill>
                  <a:srgbClr val="FF0000"/>
                </a:solidFill>
              </a:rPr>
              <a:t>を表示する</a:t>
            </a:r>
            <a:r>
              <a:rPr lang="en-US" altLang="ja-JP" b="1" dirty="0">
                <a:solidFill>
                  <a:srgbClr val="FF0000"/>
                </a:solidFill>
              </a:rPr>
              <a:t>SQL</a:t>
            </a:r>
          </a:p>
          <a:p>
            <a:pPr marL="0" indent="0">
              <a:buNone/>
            </a:pPr>
            <a:r>
              <a:rPr kumimoji="1" lang="en-US" altLang="ja-JP" dirty="0"/>
              <a:t>  select </a:t>
            </a:r>
            <a:r>
              <a:rPr kumimoji="1" lang="en-US" altLang="ja-JP" b="1" dirty="0" err="1">
                <a:solidFill>
                  <a:srgbClr val="0070C0"/>
                </a:solidFill>
              </a:rPr>
              <a:t>u_name</a:t>
            </a:r>
            <a:r>
              <a:rPr kumimoji="1" lang="en-US" altLang="ja-JP" b="1" dirty="0">
                <a:solidFill>
                  <a:srgbClr val="0070C0"/>
                </a:solidFill>
              </a:rPr>
              <a:t> </a:t>
            </a:r>
            <a:r>
              <a:rPr kumimoji="1" lang="en-US" altLang="ja-JP" dirty="0"/>
              <a:t>from </a:t>
            </a:r>
            <a:r>
              <a:rPr kumimoji="1" lang="en-US" altLang="ja-JP" dirty="0">
                <a:highlight>
                  <a:srgbClr val="00FF00"/>
                </a:highlight>
              </a:rPr>
              <a:t>______</a:t>
            </a:r>
            <a:br>
              <a:rPr lang="en-US" altLang="ja-JP" dirty="0"/>
            </a:br>
            <a:r>
              <a:rPr lang="en-US" altLang="ja-JP" dirty="0"/>
              <a:t>            where </a:t>
            </a:r>
            <a:r>
              <a:rPr lang="en-US" altLang="ja-JP" dirty="0">
                <a:highlight>
                  <a:srgbClr val="00FF00"/>
                </a:highlight>
              </a:rPr>
              <a:t>__________</a:t>
            </a:r>
            <a:r>
              <a:rPr lang="en-US" altLang="ja-JP" dirty="0"/>
              <a:t> 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2021</a:t>
            </a:r>
            <a:r>
              <a:rPr lang="ja-JP" altLang="en-US" b="1" dirty="0">
                <a:solidFill>
                  <a:srgbClr val="FF0000"/>
                </a:solidFill>
              </a:rPr>
              <a:t>年</a:t>
            </a:r>
            <a:r>
              <a:rPr lang="en-US" altLang="ja-JP" b="1" dirty="0">
                <a:solidFill>
                  <a:srgbClr val="FF0000"/>
                </a:solidFill>
              </a:rPr>
              <a:t>11/1</a:t>
            </a:r>
            <a:r>
              <a:rPr lang="ja-JP" altLang="en-US" b="1" dirty="0">
                <a:solidFill>
                  <a:srgbClr val="FF0000"/>
                </a:solidFill>
              </a:rPr>
              <a:t>の購入情報を表示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  select * from </a:t>
            </a:r>
            <a:r>
              <a:rPr lang="en-US" altLang="ja-JP" dirty="0">
                <a:highlight>
                  <a:srgbClr val="00FF00"/>
                </a:highlight>
              </a:rPr>
              <a:t>______</a:t>
            </a:r>
            <a:br>
              <a:rPr lang="en-US" altLang="ja-JP" dirty="0">
                <a:highlight>
                  <a:srgbClr val="00FF00"/>
                </a:highlight>
              </a:rPr>
            </a:br>
            <a:r>
              <a:rPr lang="en-US" altLang="ja-JP" dirty="0"/>
              <a:t>            where </a:t>
            </a:r>
            <a:r>
              <a:rPr lang="en-US" altLang="ja-JP" dirty="0">
                <a:highlight>
                  <a:srgbClr val="00FF00"/>
                </a:highlight>
              </a:rPr>
              <a:t>__________</a:t>
            </a:r>
            <a:r>
              <a:rPr lang="en-US" altLang="ja-JP" dirty="0"/>
              <a:t> = ‘2021-11-01’ ;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89C75F8-CD6B-4EBD-9CC5-F143951F4CF4}"/>
              </a:ext>
            </a:extLst>
          </p:cNvPr>
          <p:cNvSpPr/>
          <p:nvPr/>
        </p:nvSpPr>
        <p:spPr>
          <a:xfrm>
            <a:off x="332760" y="2185962"/>
            <a:ext cx="3048616" cy="3212374"/>
          </a:xfrm>
          <a:prstGeom prst="roundRect">
            <a:avLst>
              <a:gd name="adj" fmla="val 9193"/>
            </a:avLst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66F7EE7D-D5D7-4232-A4D3-0B4271A4CC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016870"/>
              </p:ext>
            </p:extLst>
          </p:nvPr>
        </p:nvGraphicFramePr>
        <p:xfrm>
          <a:off x="836661" y="2605034"/>
          <a:ext cx="21807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67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908313">
                  <a:extLst>
                    <a:ext uri="{9D8B030D-6E8A-4147-A177-3AD203B41FA5}">
                      <a16:colId xmlns:a16="http://schemas.microsoft.com/office/drawing/2014/main" val="2781573759"/>
                    </a:ext>
                  </a:extLst>
                </a:gridCol>
                <a:gridCol w="679189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</a:tblGrid>
              <a:tr h="2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u_id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u_name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u_age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とおる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56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20002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ともこ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45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1428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20003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あゆか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C545B4-B52F-4D3B-A38F-91296997C431}"/>
              </a:ext>
            </a:extLst>
          </p:cNvPr>
          <p:cNvSpPr txBox="1"/>
          <p:nvPr/>
        </p:nvSpPr>
        <p:spPr>
          <a:xfrm>
            <a:off x="914016" y="2290804"/>
            <a:ext cx="18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顧客リスト</a:t>
            </a:r>
            <a:r>
              <a:rPr kumimoji="1" lang="en-US" altLang="ja-JP" sz="1200" dirty="0"/>
              <a:t>(USERLIST)</a:t>
            </a:r>
            <a:endParaRPr kumimoji="1" lang="ja-JP" altLang="en-US" sz="1200" dirty="0"/>
          </a:p>
        </p:txBody>
      </p:sp>
      <p:graphicFrame>
        <p:nvGraphicFramePr>
          <p:cNvPr id="9" name="表 4">
            <a:extLst>
              <a:ext uri="{FF2B5EF4-FFF2-40B4-BE49-F238E27FC236}">
                <a16:creationId xmlns:a16="http://schemas.microsoft.com/office/drawing/2014/main" id="{721DB1BB-B905-47FF-A875-1F71C7C89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364249"/>
              </p:ext>
            </p:extLst>
          </p:nvPr>
        </p:nvGraphicFramePr>
        <p:xfrm>
          <a:off x="484236" y="4039230"/>
          <a:ext cx="2744802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84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617305">
                  <a:extLst>
                    <a:ext uri="{9D8B030D-6E8A-4147-A177-3AD203B41FA5}">
                      <a16:colId xmlns:a16="http://schemas.microsoft.com/office/drawing/2014/main" val="4032986484"/>
                    </a:ext>
                  </a:extLst>
                </a:gridCol>
                <a:gridCol w="830422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  <a:gridCol w="705491">
                  <a:extLst>
                    <a:ext uri="{9D8B030D-6E8A-4147-A177-3AD203B41FA5}">
                      <a16:colId xmlns:a16="http://schemas.microsoft.com/office/drawing/2014/main" val="95530284"/>
                    </a:ext>
                  </a:extLst>
                </a:gridCol>
              </a:tblGrid>
              <a:tr h="2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i_id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u_id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b_date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b_count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2021-11-01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5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2021-11-01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3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5699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20002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2021-10-25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1428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1022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20003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2021-10-30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C33CFC-0600-4784-AB90-977A3C9DFD4C}"/>
              </a:ext>
            </a:extLst>
          </p:cNvPr>
          <p:cNvSpPr txBox="1"/>
          <p:nvPr/>
        </p:nvSpPr>
        <p:spPr>
          <a:xfrm>
            <a:off x="484236" y="3725000"/>
            <a:ext cx="232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購入リスト</a:t>
            </a:r>
            <a:r>
              <a:rPr kumimoji="1" lang="en-US" altLang="ja-JP" sz="1200" dirty="0"/>
              <a:t>(BUYLIST)</a:t>
            </a:r>
            <a:endParaRPr kumimoji="1" lang="ja-JP" altLang="en-US" sz="12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233DF8F-F7DC-4C6F-8432-AA71ACE9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59" y="1893599"/>
            <a:ext cx="5073905" cy="1898550"/>
          </a:xfrm>
          <a:prstGeom prst="rect">
            <a:avLst/>
          </a:prstGeom>
        </p:spPr>
      </p:pic>
      <p:sp>
        <p:nvSpPr>
          <p:cNvPr id="13" name="矢印: 左カーブ 12">
            <a:extLst>
              <a:ext uri="{FF2B5EF4-FFF2-40B4-BE49-F238E27FC236}">
                <a16:creationId xmlns:a16="http://schemas.microsoft.com/office/drawing/2014/main" id="{D3B7FCFB-1E42-4558-A002-24DBA2343876}"/>
              </a:ext>
            </a:extLst>
          </p:cNvPr>
          <p:cNvSpPr/>
          <p:nvPr/>
        </p:nvSpPr>
        <p:spPr>
          <a:xfrm flipV="1">
            <a:off x="6886575" y="3186837"/>
            <a:ext cx="1039764" cy="10763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170F7D3-2226-445D-B111-89032FB2B9CF}"/>
              </a:ext>
            </a:extLst>
          </p:cNvPr>
          <p:cNvSpPr/>
          <p:nvPr/>
        </p:nvSpPr>
        <p:spPr>
          <a:xfrm>
            <a:off x="6698884" y="1329137"/>
            <a:ext cx="2003250" cy="659009"/>
          </a:xfrm>
          <a:prstGeom prst="wedgeRoundRectCallout">
            <a:avLst>
              <a:gd name="adj1" fmla="val -44488"/>
              <a:gd name="adj2" fmla="val 1065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試してみよう</a:t>
            </a:r>
          </a:p>
        </p:txBody>
      </p:sp>
    </p:spTree>
    <p:extLst>
      <p:ext uri="{BB962C8B-B14F-4D97-AF65-F5344CB8AC3E}">
        <p14:creationId xmlns:p14="http://schemas.microsoft.com/office/powerpoint/2010/main" val="4177810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048E616-32BA-4C5D-B228-8E2E5816A7B5}"/>
              </a:ext>
            </a:extLst>
          </p:cNvPr>
          <p:cNvSpPr/>
          <p:nvPr/>
        </p:nvSpPr>
        <p:spPr>
          <a:xfrm>
            <a:off x="747484" y="789656"/>
            <a:ext cx="7820482" cy="2317653"/>
          </a:xfrm>
          <a:prstGeom prst="roundRect">
            <a:avLst>
              <a:gd name="adj" fmla="val 9193"/>
            </a:avLst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4F5D43-33E5-4892-9C6D-7A89C7E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88" y="205213"/>
            <a:ext cx="6571343" cy="1049235"/>
          </a:xfrm>
        </p:spPr>
        <p:txBody>
          <a:bodyPr/>
          <a:lstStyle/>
          <a:p>
            <a:r>
              <a:rPr lang="ja-JP" altLang="en-US" dirty="0"/>
              <a:t>複数の表の組み合わせる</a:t>
            </a:r>
            <a:r>
              <a:rPr lang="en-US" altLang="ja-JP" dirty="0"/>
              <a:t>(3)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FD1CD04-279B-437B-8CFB-0B9FF60807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40403" y="1230867"/>
          <a:ext cx="278606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8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1352273">
                  <a:extLst>
                    <a:ext uri="{9D8B030D-6E8A-4147-A177-3AD203B41FA5}">
                      <a16:colId xmlns:a16="http://schemas.microsoft.com/office/drawing/2014/main" val="278157375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err="1"/>
                        <a:t>i_id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i_name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i_price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F6FE07-6BE4-47E4-B2C2-44BEFB22857D}"/>
              </a:ext>
            </a:extLst>
          </p:cNvPr>
          <p:cNvSpPr txBox="1"/>
          <p:nvPr/>
        </p:nvSpPr>
        <p:spPr>
          <a:xfrm>
            <a:off x="1240402" y="903397"/>
            <a:ext cx="27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品目リスト</a:t>
            </a:r>
            <a:r>
              <a:rPr kumimoji="1" lang="en-US" altLang="ja-JP" dirty="0"/>
              <a:t>(ITEMLIST)</a:t>
            </a:r>
            <a:endParaRPr kumimoji="1" lang="ja-JP" altLang="en-US" dirty="0"/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2202AFF4-104C-48C5-A2C6-F51A2CD4E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955932"/>
              </p:ext>
            </p:extLst>
          </p:nvPr>
        </p:nvGraphicFramePr>
        <p:xfrm>
          <a:off x="4650638" y="1217627"/>
          <a:ext cx="3557588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63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298648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5530284"/>
                    </a:ext>
                  </a:extLst>
                </a:gridCol>
              </a:tblGrid>
              <a:tr h="2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err="1"/>
                        <a:t>i_id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err="1"/>
                        <a:t>u_id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err="1"/>
                        <a:t>b_date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b_count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2021-11-01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2021-11-01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5699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20002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2021-10-25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1428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1022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20003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2021-10-30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16E5EB-2A7A-4375-B139-CBE8B3094F1A}"/>
              </a:ext>
            </a:extLst>
          </p:cNvPr>
          <p:cNvSpPr txBox="1"/>
          <p:nvPr/>
        </p:nvSpPr>
        <p:spPr>
          <a:xfrm>
            <a:off x="4650638" y="903397"/>
            <a:ext cx="331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購入リスト</a:t>
            </a:r>
            <a:r>
              <a:rPr kumimoji="1" lang="en-US" altLang="ja-JP" dirty="0"/>
              <a:t>(BUYLIST)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7232774-7C88-4A10-9993-999B087B129D}"/>
              </a:ext>
            </a:extLst>
          </p:cNvPr>
          <p:cNvSpPr txBox="1"/>
          <p:nvPr/>
        </p:nvSpPr>
        <p:spPr>
          <a:xfrm>
            <a:off x="1696216" y="2738271"/>
            <a:ext cx="310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外部キーが一致している場所</a:t>
            </a:r>
          </a:p>
        </p:txBody>
      </p:sp>
      <p:sp>
        <p:nvSpPr>
          <p:cNvPr id="24" name="四角形: 角を丸くする 9">
            <a:extLst>
              <a:ext uri="{FF2B5EF4-FFF2-40B4-BE49-F238E27FC236}">
                <a16:creationId xmlns:a16="http://schemas.microsoft.com/office/drawing/2014/main" id="{1DB68616-38B1-4657-8A7F-F1454B23B541}"/>
              </a:ext>
            </a:extLst>
          </p:cNvPr>
          <p:cNvSpPr/>
          <p:nvPr/>
        </p:nvSpPr>
        <p:spPr>
          <a:xfrm>
            <a:off x="4667786" y="1820367"/>
            <a:ext cx="3540440" cy="29380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9">
            <a:extLst>
              <a:ext uri="{FF2B5EF4-FFF2-40B4-BE49-F238E27FC236}">
                <a16:creationId xmlns:a16="http://schemas.microsoft.com/office/drawing/2014/main" id="{3EE55DAA-A4B0-4782-80D8-58AC5F5A3498}"/>
              </a:ext>
            </a:extLst>
          </p:cNvPr>
          <p:cNvSpPr/>
          <p:nvPr/>
        </p:nvSpPr>
        <p:spPr>
          <a:xfrm>
            <a:off x="1224188" y="1833606"/>
            <a:ext cx="2802276" cy="29380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カーブ 12">
            <a:extLst>
              <a:ext uri="{FF2B5EF4-FFF2-40B4-BE49-F238E27FC236}">
                <a16:creationId xmlns:a16="http://schemas.microsoft.com/office/drawing/2014/main" id="{FBFCD563-DBF8-4111-8E7B-0D6919EB2CD1}"/>
              </a:ext>
            </a:extLst>
          </p:cNvPr>
          <p:cNvSpPr/>
          <p:nvPr/>
        </p:nvSpPr>
        <p:spPr>
          <a:xfrm flipH="1">
            <a:off x="1700981" y="2159959"/>
            <a:ext cx="3104154" cy="539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9E204A-7FDB-40BE-9D17-E0CBB1E6F777}"/>
              </a:ext>
            </a:extLst>
          </p:cNvPr>
          <p:cNvSpPr txBox="1"/>
          <p:nvPr/>
        </p:nvSpPr>
        <p:spPr>
          <a:xfrm>
            <a:off x="890129" y="3365766"/>
            <a:ext cx="7820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Consolas" panose="020B0609020204030204" pitchFamily="49" charset="0"/>
              </a:rPr>
              <a:t>select </a:t>
            </a:r>
            <a:r>
              <a:rPr kumimoji="1" lang="en-US" altLang="ja-JP" sz="2400" b="1" dirty="0" err="1">
                <a:latin typeface="Consolas" panose="020B0609020204030204" pitchFamily="49" charset="0"/>
              </a:rPr>
              <a:t>ITEMLIST.i_name</a:t>
            </a:r>
            <a:r>
              <a:rPr kumimoji="1" lang="en-US" altLang="ja-JP" sz="2400" b="1" dirty="0">
                <a:latin typeface="Consolas" panose="020B0609020204030204" pitchFamily="49" charset="0"/>
              </a:rPr>
              <a:t> , </a:t>
            </a:r>
            <a:r>
              <a:rPr kumimoji="1" lang="en-US" altLang="ja-JP" sz="2400" b="1" dirty="0" err="1">
                <a:latin typeface="Consolas" panose="020B0609020204030204" pitchFamily="49" charset="0"/>
              </a:rPr>
              <a:t>BUYLIST.b_count</a:t>
            </a:r>
            <a:endParaRPr kumimoji="1" lang="en-US" altLang="ja-JP" sz="2400" b="1" dirty="0">
              <a:latin typeface="Consolas" panose="020B0609020204030204" pitchFamily="49" charset="0"/>
            </a:endParaRPr>
          </a:p>
          <a:p>
            <a:r>
              <a:rPr kumimoji="1" lang="ja-JP" altLang="en-US" sz="2400" b="1" dirty="0">
                <a:latin typeface="Consolas" panose="020B0609020204030204" pitchFamily="49" charset="0"/>
              </a:rPr>
              <a:t>        </a:t>
            </a:r>
            <a:r>
              <a:rPr kumimoji="1" lang="en-US" altLang="ja-JP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kumimoji="1" lang="ja-JP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ITEMLIST,</a:t>
            </a:r>
            <a:r>
              <a:rPr kumimoji="1" lang="ja-JP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BUYLIST</a:t>
            </a:r>
          </a:p>
          <a:p>
            <a:r>
              <a:rPr kumimoji="1" lang="en-US" altLang="ja-JP" sz="2400" b="1" dirty="0">
                <a:latin typeface="Consolas" panose="020B0609020204030204" pitchFamily="49" charset="0"/>
              </a:rPr>
              <a:t>        </a:t>
            </a:r>
            <a:r>
              <a:rPr kumimoji="1" lang="en-US" altLang="ja-JP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where </a:t>
            </a:r>
            <a:r>
              <a:rPr kumimoji="1" lang="en-US" altLang="ja-JP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ITEMLIST.i_id</a:t>
            </a:r>
            <a:r>
              <a:rPr kumimoji="1" lang="en-US" altLang="ja-JP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kumimoji="1" lang="en-US" altLang="ja-JP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BUYLIST.i_id</a:t>
            </a:r>
            <a:r>
              <a:rPr kumimoji="1" lang="en-US" altLang="ja-JP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;</a:t>
            </a:r>
            <a:endParaRPr kumimoji="1" lang="ja-JP" alt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E1B6EED8-FE74-43FA-B606-C545FB8B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29" y="4683990"/>
            <a:ext cx="5325218" cy="2172003"/>
          </a:xfrm>
          <a:prstGeom prst="rect">
            <a:avLst/>
          </a:prstGeom>
        </p:spPr>
      </p:pic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5E5EE092-01FC-40DA-81AD-F8493D91432B}"/>
              </a:ext>
            </a:extLst>
          </p:cNvPr>
          <p:cNvSpPr/>
          <p:nvPr/>
        </p:nvSpPr>
        <p:spPr>
          <a:xfrm>
            <a:off x="277560" y="4053488"/>
            <a:ext cx="1710469" cy="1271443"/>
          </a:xfrm>
          <a:prstGeom prst="wedgeRoundRectCallout">
            <a:avLst>
              <a:gd name="adj1" fmla="val 68555"/>
              <a:gd name="adj2" fmla="val -484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ITEMLIST</a:t>
            </a:r>
            <a:r>
              <a:rPr kumimoji="1" lang="ja-JP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と</a:t>
            </a:r>
            <a:br>
              <a:rPr kumimoji="1" lang="en-US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kumimoji="1" lang="en-US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BUYLIST</a:t>
            </a:r>
            <a:r>
              <a:rPr kumimoji="1" lang="ja-JP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の</a:t>
            </a:r>
            <a:endParaRPr kumimoji="1" lang="en-US" altLang="ja-JP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全ての組合せ</a:t>
            </a:r>
            <a:endParaRPr kumimoji="1" lang="en-US" altLang="ja-JP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を作る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BA228A0B-0CA6-4F53-A025-F8221FCDA3FB}"/>
              </a:ext>
            </a:extLst>
          </p:cNvPr>
          <p:cNvSpPr/>
          <p:nvPr/>
        </p:nvSpPr>
        <p:spPr>
          <a:xfrm>
            <a:off x="6980903" y="4796901"/>
            <a:ext cx="2042813" cy="984467"/>
          </a:xfrm>
          <a:prstGeom prst="wedgeRoundRectCallout">
            <a:avLst>
              <a:gd name="adj1" fmla="val -80752"/>
              <a:gd name="adj2" fmla="val -68107"/>
              <a:gd name="adj3" fmla="val 166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ITEMLIST.i_id</a:t>
            </a:r>
            <a:r>
              <a:rPr kumimoji="1" lang="ja-JP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と</a:t>
            </a:r>
            <a:br>
              <a:rPr kumimoji="1" lang="en-US" altLang="ja-JP" sz="16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kumimoji="1" lang="en-US" altLang="ja-JP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BUYLIST.i_id</a:t>
            </a:r>
            <a:r>
              <a:rPr kumimoji="1" lang="ja-JP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が</a:t>
            </a:r>
            <a:br>
              <a:rPr kumimoji="1" lang="en-US" altLang="ja-JP" sz="16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kumimoji="1" lang="ja-JP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同じ所だけ抽出</a:t>
            </a:r>
          </a:p>
        </p:txBody>
      </p:sp>
      <p:sp>
        <p:nvSpPr>
          <p:cNvPr id="17" name="四角形: 角を丸くする 9">
            <a:extLst>
              <a:ext uri="{FF2B5EF4-FFF2-40B4-BE49-F238E27FC236}">
                <a16:creationId xmlns:a16="http://schemas.microsoft.com/office/drawing/2014/main" id="{285DFE78-F1DA-4871-A0FA-C7AB606DC111}"/>
              </a:ext>
            </a:extLst>
          </p:cNvPr>
          <p:cNvSpPr/>
          <p:nvPr/>
        </p:nvSpPr>
        <p:spPr>
          <a:xfrm>
            <a:off x="2141942" y="3759679"/>
            <a:ext cx="6311724" cy="806416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85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F5D43-33E5-4892-9C6D-7A89C7E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79" y="693499"/>
            <a:ext cx="6571717" cy="1058758"/>
          </a:xfrm>
        </p:spPr>
        <p:txBody>
          <a:bodyPr/>
          <a:lstStyle/>
          <a:p>
            <a:r>
              <a:rPr kumimoji="1" lang="ja-JP" altLang="en-US" dirty="0"/>
              <a:t>複数の表を組み合わせる</a:t>
            </a:r>
            <a:r>
              <a:rPr lang="en-US" altLang="ja-JP" dirty="0"/>
              <a:t>(4)</a:t>
            </a:r>
            <a:br>
              <a:rPr lang="en-US" altLang="ja-JP" dirty="0"/>
            </a:br>
            <a:r>
              <a:rPr lang="en-US" altLang="ja-JP" dirty="0"/>
              <a:t>			</a:t>
            </a:r>
            <a:r>
              <a:rPr lang="ja-JP" altLang="en-US" dirty="0"/>
              <a:t>練習問題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048E616-32BA-4C5D-B228-8E2E5816A7B5}"/>
              </a:ext>
            </a:extLst>
          </p:cNvPr>
          <p:cNvSpPr/>
          <p:nvPr/>
        </p:nvSpPr>
        <p:spPr>
          <a:xfrm>
            <a:off x="109382" y="1928172"/>
            <a:ext cx="5171767" cy="3212374"/>
          </a:xfrm>
          <a:prstGeom prst="roundRect">
            <a:avLst>
              <a:gd name="adj" fmla="val 9193"/>
            </a:avLst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FD1CD04-279B-437B-8CFB-0B9FF6080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837614"/>
              </p:ext>
            </p:extLst>
          </p:nvPr>
        </p:nvGraphicFramePr>
        <p:xfrm>
          <a:off x="337063" y="2369383"/>
          <a:ext cx="227632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84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1104860">
                  <a:extLst>
                    <a:ext uri="{9D8B030D-6E8A-4147-A177-3AD203B41FA5}">
                      <a16:colId xmlns:a16="http://schemas.microsoft.com/office/drawing/2014/main" val="2781573759"/>
                    </a:ext>
                  </a:extLst>
                </a:gridCol>
                <a:gridCol w="669277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i_id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i_name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i_price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50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100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1022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1000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F6FE07-6BE4-47E4-B2C2-44BEFB22857D}"/>
              </a:ext>
            </a:extLst>
          </p:cNvPr>
          <p:cNvSpPr txBox="1"/>
          <p:nvPr/>
        </p:nvSpPr>
        <p:spPr>
          <a:xfrm>
            <a:off x="337062" y="2041913"/>
            <a:ext cx="278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品目リスト</a:t>
            </a:r>
            <a:r>
              <a:rPr kumimoji="1" lang="en-US" altLang="ja-JP" sz="1200" dirty="0"/>
              <a:t>(ITEMLIST)</a:t>
            </a:r>
            <a:endParaRPr kumimoji="1" lang="ja-JP" altLang="en-US" sz="1200" dirty="0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E7E2F0FD-7A99-4802-B1E1-4D33D7BC9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923620"/>
              </p:ext>
            </p:extLst>
          </p:nvPr>
        </p:nvGraphicFramePr>
        <p:xfrm>
          <a:off x="2918334" y="2347244"/>
          <a:ext cx="21807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67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908313">
                  <a:extLst>
                    <a:ext uri="{9D8B030D-6E8A-4147-A177-3AD203B41FA5}">
                      <a16:colId xmlns:a16="http://schemas.microsoft.com/office/drawing/2014/main" val="2781573759"/>
                    </a:ext>
                  </a:extLst>
                </a:gridCol>
                <a:gridCol w="679189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</a:tblGrid>
              <a:tr h="2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u_id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u_name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u_age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とおる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56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20002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ともこ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45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1428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20003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あゆか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6C0147-7719-4204-8333-BC9EE3813A6A}"/>
              </a:ext>
            </a:extLst>
          </p:cNvPr>
          <p:cNvSpPr txBox="1"/>
          <p:nvPr/>
        </p:nvSpPr>
        <p:spPr>
          <a:xfrm>
            <a:off x="2918133" y="2033014"/>
            <a:ext cx="267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顧客リスト</a:t>
            </a:r>
            <a:r>
              <a:rPr kumimoji="1" lang="en-US" altLang="ja-JP" sz="1200" dirty="0"/>
              <a:t>(USERLIST)</a:t>
            </a:r>
            <a:endParaRPr kumimoji="1" lang="ja-JP" altLang="en-US" sz="1200" dirty="0"/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2202AFF4-104C-48C5-A2C6-F51A2CD4E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95013"/>
              </p:ext>
            </p:extLst>
          </p:nvPr>
        </p:nvGraphicFramePr>
        <p:xfrm>
          <a:off x="1545732" y="3781440"/>
          <a:ext cx="2744802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84">
                  <a:extLst>
                    <a:ext uri="{9D8B030D-6E8A-4147-A177-3AD203B41FA5}">
                      <a16:colId xmlns:a16="http://schemas.microsoft.com/office/drawing/2014/main" val="2260208953"/>
                    </a:ext>
                  </a:extLst>
                </a:gridCol>
                <a:gridCol w="617305">
                  <a:extLst>
                    <a:ext uri="{9D8B030D-6E8A-4147-A177-3AD203B41FA5}">
                      <a16:colId xmlns:a16="http://schemas.microsoft.com/office/drawing/2014/main" val="4032986484"/>
                    </a:ext>
                  </a:extLst>
                </a:gridCol>
                <a:gridCol w="830422">
                  <a:extLst>
                    <a:ext uri="{9D8B030D-6E8A-4147-A177-3AD203B41FA5}">
                      <a16:colId xmlns:a16="http://schemas.microsoft.com/office/drawing/2014/main" val="1751577413"/>
                    </a:ext>
                  </a:extLst>
                </a:gridCol>
                <a:gridCol w="705491">
                  <a:extLst>
                    <a:ext uri="{9D8B030D-6E8A-4147-A177-3AD203B41FA5}">
                      <a16:colId xmlns:a16="http://schemas.microsoft.com/office/drawing/2014/main" val="95530284"/>
                    </a:ext>
                  </a:extLst>
                </a:gridCol>
              </a:tblGrid>
              <a:tr h="2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i_id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u_id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u="sng" dirty="0" err="1"/>
                        <a:t>b_date</a:t>
                      </a:r>
                      <a:endParaRPr kumimoji="1" lang="ja-JP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/>
                        <a:t>b_count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819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2021-11-01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5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517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2021-11-01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3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5699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1020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20002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2021-10-25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5405"/>
                  </a:ext>
                </a:extLst>
              </a:tr>
              <a:tr h="1428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F0000"/>
                          </a:solidFill>
                        </a:rPr>
                        <a:t>1022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70C0"/>
                          </a:solidFill>
                        </a:rPr>
                        <a:t>20003</a:t>
                      </a:r>
                      <a:endParaRPr kumimoji="1" lang="ja-JP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2021-10-30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48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16E5EB-2A7A-4375-B139-CBE8B3094F1A}"/>
              </a:ext>
            </a:extLst>
          </p:cNvPr>
          <p:cNvSpPr txBox="1"/>
          <p:nvPr/>
        </p:nvSpPr>
        <p:spPr>
          <a:xfrm>
            <a:off x="1545732" y="3467210"/>
            <a:ext cx="3319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購入リスト</a:t>
            </a:r>
            <a:r>
              <a:rPr kumimoji="1" lang="en-US" altLang="ja-JP" sz="1200" dirty="0"/>
              <a:t>(BUYLIST)</a:t>
            </a:r>
            <a:endParaRPr kumimoji="1" lang="ja-JP" altLang="en-US" sz="1200" dirty="0"/>
          </a:p>
        </p:txBody>
      </p:sp>
      <p:sp>
        <p:nvSpPr>
          <p:cNvPr id="3" name="矢印: 上下 2">
            <a:extLst>
              <a:ext uri="{FF2B5EF4-FFF2-40B4-BE49-F238E27FC236}">
                <a16:creationId xmlns:a16="http://schemas.microsoft.com/office/drawing/2014/main" id="{54ECD6D3-FA0F-47FA-9964-E5423472DBAA}"/>
              </a:ext>
            </a:extLst>
          </p:cNvPr>
          <p:cNvSpPr/>
          <p:nvPr/>
        </p:nvSpPr>
        <p:spPr>
          <a:xfrm rot="1082682">
            <a:off x="3395402" y="3401320"/>
            <a:ext cx="164951" cy="3537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B19EAE-C89B-4419-85C2-D0AE46A1131C}"/>
              </a:ext>
            </a:extLst>
          </p:cNvPr>
          <p:cNvSpPr txBox="1"/>
          <p:nvPr/>
        </p:nvSpPr>
        <p:spPr>
          <a:xfrm>
            <a:off x="5300199" y="2239353"/>
            <a:ext cx="3982067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穴埋めしてください</a:t>
            </a:r>
            <a:endParaRPr kumimoji="1" lang="en-US" altLang="ja-JP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((</a:t>
            </a:r>
            <a:r>
              <a:rPr kumimoji="1" lang="ja-JP" altLang="en-US" sz="1400" dirty="0">
                <a:latin typeface="Consolas" panose="020B0609020204030204" pitchFamily="49" charset="0"/>
              </a:rPr>
              <a:t>購入があった</a:t>
            </a:r>
            <a:r>
              <a:rPr kumimoji="1" lang="ja-JP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品目</a:t>
            </a:r>
            <a:r>
              <a:rPr kumimoji="1" lang="ja-JP" altLang="en-US" sz="1400" dirty="0">
                <a:latin typeface="Consolas" panose="020B0609020204030204" pitchFamily="49" charset="0"/>
              </a:rPr>
              <a:t>と</a:t>
            </a:r>
            <a:r>
              <a:rPr kumimoji="1" lang="ja-JP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日付</a:t>
            </a:r>
            <a:r>
              <a:rPr kumimoji="1" lang="ja-JP" altLang="en-US" sz="1400" dirty="0">
                <a:latin typeface="Consolas" panose="020B0609020204030204" pitchFamily="49" charset="0"/>
              </a:rPr>
              <a:t>は</a:t>
            </a:r>
            <a:r>
              <a:rPr kumimoji="1" lang="en-US" altLang="ja-JP" sz="1400" dirty="0">
                <a:latin typeface="Consolas" panose="020B0609020204030204" pitchFamily="49" charset="0"/>
              </a:rPr>
              <a:t>?))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select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ITEMLIST.</a:t>
            </a:r>
            <a:r>
              <a:rPr kumimoji="1" lang="en-US" altLang="ja-JP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i_name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,BUYLIST.</a:t>
            </a:r>
            <a:r>
              <a:rPr kumimoji="1" lang="en-US" altLang="ja-JP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b_date</a:t>
            </a:r>
            <a:endParaRPr kumimoji="1" lang="en-US" altLang="ja-JP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from  </a:t>
            </a:r>
            <a:r>
              <a:rPr kumimoji="1" lang="en-US" altLang="ja-JP" sz="1400" dirty="0">
                <a:highlight>
                  <a:srgbClr val="00FF00"/>
                </a:highlight>
                <a:latin typeface="Consolas" panose="020B0609020204030204" pitchFamily="49" charset="0"/>
              </a:rPr>
              <a:t>______</a:t>
            </a:r>
            <a:r>
              <a:rPr kumimoji="1" lang="en-US" altLang="ja-JP" sz="1400" dirty="0">
                <a:latin typeface="Consolas" panose="020B0609020204030204" pitchFamily="49" charset="0"/>
              </a:rPr>
              <a:t> , BUYLIST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where </a:t>
            </a:r>
            <a:r>
              <a:rPr kumimoji="1" lang="en-US" altLang="ja-JP" sz="1400" dirty="0">
                <a:highlight>
                  <a:srgbClr val="00FF00"/>
                </a:highlight>
                <a:latin typeface="Consolas" panose="020B0609020204030204" pitchFamily="49" charset="0"/>
              </a:rPr>
              <a:t>______</a:t>
            </a:r>
            <a:r>
              <a:rPr kumimoji="1" lang="en-US" altLang="ja-JP" sz="1400" dirty="0">
                <a:latin typeface="Consolas" panose="020B0609020204030204" pitchFamily="49" charset="0"/>
              </a:rPr>
              <a:t>.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i_id</a:t>
            </a:r>
            <a:r>
              <a:rPr kumimoji="1" lang="en-US" altLang="ja-JP" sz="1400" dirty="0">
                <a:latin typeface="Consolas" panose="020B0609020204030204" pitchFamily="49" charset="0"/>
              </a:rPr>
              <a:t> =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BUYLIST.i_id</a:t>
            </a:r>
            <a:r>
              <a:rPr kumimoji="1" lang="en-US" altLang="ja-JP" sz="1400" dirty="0">
                <a:latin typeface="Consolas" panose="020B0609020204030204" pitchFamily="49" charset="0"/>
              </a:rPr>
              <a:t>;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((</a:t>
            </a:r>
            <a:r>
              <a:rPr kumimoji="1" lang="ja-JP" altLang="en-US" sz="1400" dirty="0">
                <a:latin typeface="Consolas" panose="020B0609020204030204" pitchFamily="49" charset="0"/>
              </a:rPr>
              <a:t>とおるが買い物した</a:t>
            </a:r>
            <a:r>
              <a:rPr kumimoji="1" lang="ja-JP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日付</a:t>
            </a:r>
            <a:r>
              <a:rPr kumimoji="1" lang="ja-JP" altLang="en-US" sz="1400" dirty="0">
                <a:latin typeface="Consolas" panose="020B0609020204030204" pitchFamily="49" charset="0"/>
              </a:rPr>
              <a:t>は</a:t>
            </a:r>
            <a:r>
              <a:rPr kumimoji="1" lang="en-US" altLang="ja-JP" sz="1400" dirty="0">
                <a:latin typeface="Consolas" panose="020B0609020204030204" pitchFamily="49" charset="0"/>
              </a:rPr>
              <a:t>?))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select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BUYLIST.</a:t>
            </a:r>
            <a:r>
              <a:rPr kumimoji="1" lang="en-US" altLang="ja-JP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b_date</a:t>
            </a:r>
            <a:endParaRPr kumimoji="1" lang="en-US" altLang="ja-JP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from USERLIST, </a:t>
            </a:r>
            <a:r>
              <a:rPr kumimoji="1" lang="en-US" altLang="ja-JP" sz="1400" dirty="0">
                <a:highlight>
                  <a:srgbClr val="00FF00"/>
                </a:highlight>
                <a:latin typeface="Consolas" panose="020B0609020204030204" pitchFamily="49" charset="0"/>
              </a:rPr>
              <a:t>________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where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USERLIST.u_id</a:t>
            </a:r>
            <a:r>
              <a:rPr kumimoji="1" lang="en-US" altLang="ja-JP" sz="1400" dirty="0">
                <a:latin typeface="Consolas" panose="020B0609020204030204" pitchFamily="49" charset="0"/>
              </a:rPr>
              <a:t> =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BUYLIST.u_id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  </a:t>
            </a:r>
            <a:r>
              <a:rPr kumimoji="1"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kumimoji="1" lang="en-US" altLang="ja-JP" sz="1400" dirty="0">
                <a:latin typeface="Consolas" panose="020B0609020204030204" pitchFamily="49" charset="0"/>
              </a:rPr>
              <a:t>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USERLIST.u_name</a:t>
            </a:r>
            <a:r>
              <a:rPr kumimoji="1" lang="en-US" altLang="ja-JP" sz="1400" dirty="0">
                <a:latin typeface="Consolas" panose="020B0609020204030204" pitchFamily="49" charset="0"/>
              </a:rPr>
              <a:t> = "</a:t>
            </a:r>
            <a:r>
              <a:rPr kumimoji="1" lang="ja-JP" altLang="en-US" sz="1400" dirty="0">
                <a:latin typeface="Consolas" panose="020B0609020204030204" pitchFamily="49" charset="0"/>
              </a:rPr>
              <a:t>とおる</a:t>
            </a:r>
            <a:r>
              <a:rPr kumimoji="1" lang="en-US" altLang="ja-JP" sz="1400" dirty="0">
                <a:latin typeface="Consolas" panose="020B0609020204030204" pitchFamily="49" charset="0"/>
              </a:rPr>
              <a:t>" ;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154C59-1F46-4E0B-8399-49B2FF537404}"/>
              </a:ext>
            </a:extLst>
          </p:cNvPr>
          <p:cNvSpPr txBox="1"/>
          <p:nvPr/>
        </p:nvSpPr>
        <p:spPr>
          <a:xfrm>
            <a:off x="1379804" y="5341407"/>
            <a:ext cx="57919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((</a:t>
            </a:r>
            <a:r>
              <a:rPr kumimoji="1" lang="ja-JP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何</a:t>
            </a:r>
            <a:r>
              <a:rPr kumimoji="1" lang="ja-JP" altLang="en-US" sz="1400" dirty="0">
                <a:latin typeface="Consolas" panose="020B0609020204030204" pitchFamily="49" charset="0"/>
              </a:rPr>
              <a:t>を</a:t>
            </a:r>
            <a:r>
              <a:rPr kumimoji="1" lang="ja-JP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誰</a:t>
            </a:r>
            <a:r>
              <a:rPr kumimoji="1" lang="ja-JP" altLang="en-US" sz="1400" dirty="0">
                <a:latin typeface="Consolas" panose="020B0609020204030204" pitchFamily="49" charset="0"/>
              </a:rPr>
              <a:t>が</a:t>
            </a:r>
            <a:r>
              <a:rPr kumimoji="1" lang="ja-JP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いつ</a:t>
            </a:r>
            <a:r>
              <a:rPr kumimoji="1" lang="ja-JP" altLang="en-US" sz="1400" dirty="0">
                <a:latin typeface="Consolas" panose="020B0609020204030204" pitchFamily="49" charset="0"/>
              </a:rPr>
              <a:t>買いましたか</a:t>
            </a:r>
            <a:r>
              <a:rPr kumimoji="1" lang="en-US" altLang="ja-JP" sz="1400" dirty="0">
                <a:latin typeface="Consolas" panose="020B0609020204030204" pitchFamily="49" charset="0"/>
              </a:rPr>
              <a:t>?))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select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ITEMLIST.</a:t>
            </a:r>
            <a:r>
              <a:rPr kumimoji="1" lang="en-US" altLang="ja-JP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i_name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USERLIST.</a:t>
            </a:r>
            <a:r>
              <a:rPr kumimoji="1" lang="en-US" altLang="ja-JP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u_name</a:t>
            </a:r>
            <a:r>
              <a:rPr kumimoji="1" lang="en-US" altLang="ja-JP" sz="1400" dirty="0">
                <a:latin typeface="Consolas" panose="020B0609020204030204" pitchFamily="49" charset="0"/>
              </a:rPr>
              <a:t>, BUYLIST.</a:t>
            </a:r>
            <a:r>
              <a:rPr kumimoji="1" lang="en-US" altLang="ja-JP" sz="1400" dirty="0">
                <a:highlight>
                  <a:srgbClr val="00FF00"/>
                </a:highlight>
                <a:latin typeface="Consolas" panose="020B0609020204030204" pitchFamily="49" charset="0"/>
              </a:rPr>
              <a:t>______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from ITEMLIST, USERLIST, BUYLIST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where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ITEMLIST.i_id</a:t>
            </a:r>
            <a:r>
              <a:rPr kumimoji="1" lang="en-US" altLang="ja-JP" sz="1400" dirty="0">
                <a:latin typeface="Consolas" panose="020B0609020204030204" pitchFamily="49" charset="0"/>
              </a:rPr>
              <a:t> = BUYLIST.</a:t>
            </a:r>
            <a:r>
              <a:rPr kumimoji="1" lang="en-US" altLang="ja-JP" sz="1400" dirty="0">
                <a:highlight>
                  <a:srgbClr val="00FF00"/>
                </a:highlight>
                <a:latin typeface="Consolas" panose="020B0609020204030204" pitchFamily="49" charset="0"/>
              </a:rPr>
              <a:t>______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  </a:t>
            </a:r>
            <a:r>
              <a:rPr kumimoji="1"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kumimoji="1" lang="en-US" altLang="ja-JP" sz="1400" dirty="0">
                <a:latin typeface="Consolas" panose="020B0609020204030204" pitchFamily="49" charset="0"/>
              </a:rPr>
              <a:t>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USERLIST.u_id</a:t>
            </a:r>
            <a:r>
              <a:rPr kumimoji="1" lang="en-US" altLang="ja-JP" sz="1400" dirty="0">
                <a:latin typeface="Consolas" panose="020B0609020204030204" pitchFamily="49" charset="0"/>
              </a:rPr>
              <a:t> =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BUYLIST.u_id</a:t>
            </a:r>
            <a:r>
              <a:rPr kumimoji="1" lang="en-US" altLang="ja-JP" sz="1400" dirty="0">
                <a:latin typeface="Consolas" panose="020B0609020204030204" pitchFamily="49" charset="0"/>
              </a:rPr>
              <a:t> ;</a:t>
            </a:r>
          </a:p>
        </p:txBody>
      </p:sp>
      <p:sp>
        <p:nvSpPr>
          <p:cNvPr id="18" name="矢印: 上下 17">
            <a:extLst>
              <a:ext uri="{FF2B5EF4-FFF2-40B4-BE49-F238E27FC236}">
                <a16:creationId xmlns:a16="http://schemas.microsoft.com/office/drawing/2014/main" id="{45919A0E-2C75-4541-B4D9-AAFBBEB33D59}"/>
              </a:ext>
            </a:extLst>
          </p:cNvPr>
          <p:cNvSpPr/>
          <p:nvPr/>
        </p:nvSpPr>
        <p:spPr>
          <a:xfrm rot="19970568">
            <a:off x="1293172" y="3442543"/>
            <a:ext cx="164951" cy="3537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557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172CB-F56E-4E23-8C90-65874A74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PHP</a:t>
            </a:r>
            <a:r>
              <a:rPr kumimoji="1" lang="ja-JP" altLang="en-US" cap="none" dirty="0"/>
              <a:t>の中で</a:t>
            </a:r>
            <a:r>
              <a:rPr kumimoji="1" lang="en-US" altLang="ja-JP" cap="none" dirty="0"/>
              <a:t>SQL</a:t>
            </a:r>
            <a:r>
              <a:rPr kumimoji="1" lang="ja-JP" altLang="en-US" cap="none" dirty="0"/>
              <a:t>を使う</a:t>
            </a:r>
            <a:r>
              <a:rPr kumimoji="1" lang="en-US" altLang="ja-JP" cap="none" dirty="0"/>
              <a:t>(1)</a:t>
            </a:r>
            <a:br>
              <a:rPr kumimoji="1" lang="en-US" altLang="ja-JP" cap="none" dirty="0"/>
            </a:br>
            <a:r>
              <a:rPr kumimoji="1" lang="en-US" altLang="ja-JP" cap="none" dirty="0"/>
              <a:t>			</a:t>
            </a:r>
            <a:r>
              <a:rPr kumimoji="1" lang="en-US" altLang="ja-JP" cap="none" dirty="0" err="1"/>
              <a:t>sampleH.php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7E706E-AE69-40F6-8249-8C3BA001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sampleD-table.php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のプログラムを</a:t>
            </a:r>
            <a:br>
              <a:rPr kumimoji="1" lang="en-US" altLang="ja-JP" dirty="0"/>
            </a:br>
            <a:r>
              <a:rPr kumimoji="1" lang="ja-JP" altLang="en-US" dirty="0"/>
              <a:t>データベースを参照するように修正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9BBA57-841C-47B9-ABED-F9900C51F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"/>
          <a:stretch/>
        </p:blipFill>
        <p:spPr>
          <a:xfrm>
            <a:off x="1858795" y="3301412"/>
            <a:ext cx="6156038" cy="13381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A9B218E-8DDD-4D0C-BCAD-6817C807E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95" y="5381391"/>
            <a:ext cx="6156039" cy="1370634"/>
          </a:xfrm>
          <a:prstGeom prst="rect">
            <a:avLst/>
          </a:prstGeom>
        </p:spPr>
      </p:pic>
      <p:sp>
        <p:nvSpPr>
          <p:cNvPr id="8" name="矢印: 右カーブ 7">
            <a:extLst>
              <a:ext uri="{FF2B5EF4-FFF2-40B4-BE49-F238E27FC236}">
                <a16:creationId xmlns:a16="http://schemas.microsoft.com/office/drawing/2014/main" id="{2B1B5366-B30B-450F-881C-9B9265A42867}"/>
              </a:ext>
            </a:extLst>
          </p:cNvPr>
          <p:cNvSpPr/>
          <p:nvPr/>
        </p:nvSpPr>
        <p:spPr>
          <a:xfrm>
            <a:off x="1009813" y="3970500"/>
            <a:ext cx="675861" cy="17890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0614FA-8C6F-4B55-9630-7396A175C2A3}"/>
              </a:ext>
            </a:extLst>
          </p:cNvPr>
          <p:cNvSpPr txBox="1"/>
          <p:nvPr/>
        </p:nvSpPr>
        <p:spPr>
          <a:xfrm>
            <a:off x="1858794" y="2932080"/>
            <a:ext cx="484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【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sampleD-table.php</a:t>
            </a:r>
            <a:r>
              <a:rPr kumimoji="1" lang="en-US" altLang="ja-JP" b="1" dirty="0">
                <a:solidFill>
                  <a:srgbClr val="FF0000"/>
                </a:solidFill>
              </a:rPr>
              <a:t> </a:t>
            </a:r>
            <a:r>
              <a:rPr kumimoji="1" lang="ja-JP" altLang="en-US" b="1" dirty="0">
                <a:solidFill>
                  <a:srgbClr val="FF0000"/>
                </a:solidFill>
              </a:rPr>
              <a:t>の品目の設定処理 </a:t>
            </a:r>
            <a:r>
              <a:rPr kumimoji="1" lang="en-US" altLang="ja-JP" b="1" dirty="0">
                <a:solidFill>
                  <a:srgbClr val="FF0000"/>
                </a:solidFill>
              </a:rPr>
              <a:t>】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7610B7-13E6-4844-936B-AE25A6E19A6B}"/>
              </a:ext>
            </a:extLst>
          </p:cNvPr>
          <p:cNvSpPr txBox="1"/>
          <p:nvPr/>
        </p:nvSpPr>
        <p:spPr>
          <a:xfrm>
            <a:off x="1858793" y="5008920"/>
            <a:ext cx="54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【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sampleH.php</a:t>
            </a:r>
            <a:r>
              <a:rPr kumimoji="1" lang="en-US" altLang="ja-JP" b="1" dirty="0">
                <a:solidFill>
                  <a:srgbClr val="FF0000"/>
                </a:solidFill>
              </a:rPr>
              <a:t> </a:t>
            </a:r>
            <a:r>
              <a:rPr kumimoji="1" lang="ja-JP" altLang="en-US" b="1" dirty="0">
                <a:solidFill>
                  <a:srgbClr val="FF0000"/>
                </a:solidFill>
              </a:rPr>
              <a:t>はデータベースから読み込み </a:t>
            </a:r>
            <a:r>
              <a:rPr kumimoji="1" lang="en-US" altLang="ja-JP" b="1" dirty="0">
                <a:solidFill>
                  <a:srgbClr val="FF0000"/>
                </a:solidFill>
              </a:rPr>
              <a:t>】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吹き出し: 角を丸めた四角形 15">
            <a:extLst>
              <a:ext uri="{FF2B5EF4-FFF2-40B4-BE49-F238E27FC236}">
                <a16:creationId xmlns:a16="http://schemas.microsoft.com/office/drawing/2014/main" id="{7712BEDF-8926-4E72-8C1C-9E9A37C59F88}"/>
              </a:ext>
            </a:extLst>
          </p:cNvPr>
          <p:cNvSpPr/>
          <p:nvPr/>
        </p:nvSpPr>
        <p:spPr>
          <a:xfrm>
            <a:off x="6497469" y="1561176"/>
            <a:ext cx="2248972" cy="1216974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演習環境で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en-US" altLang="ja-JP" sz="2000" b="1" dirty="0" err="1">
                <a:solidFill>
                  <a:srgbClr val="FF0000"/>
                </a:solidFill>
                <a:ea typeface="游ゴシック"/>
              </a:rPr>
              <a:t>sampleH.php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をみてください</a:t>
            </a:r>
            <a:endParaRPr lang="en-US" altLang="ja-JP" sz="2000" b="1" dirty="0">
              <a:solidFill>
                <a:srgbClr val="FF0000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9453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172CB-F56E-4E23-8C90-65874A74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PHP</a:t>
            </a:r>
            <a:r>
              <a:rPr kumimoji="1" lang="ja-JP" altLang="en-US" cap="none" dirty="0"/>
              <a:t>の中で</a:t>
            </a:r>
            <a:r>
              <a:rPr kumimoji="1" lang="en-US" altLang="ja-JP" cap="none" dirty="0"/>
              <a:t>SQL</a:t>
            </a:r>
            <a:r>
              <a:rPr kumimoji="1" lang="ja-JP" altLang="en-US" cap="none" dirty="0"/>
              <a:t>を使う</a:t>
            </a:r>
            <a:r>
              <a:rPr kumimoji="1" lang="en-US" altLang="ja-JP" cap="none" dirty="0"/>
              <a:t>(2)</a:t>
            </a:r>
            <a:br>
              <a:rPr kumimoji="1" lang="en-US" altLang="ja-JP" cap="none" dirty="0"/>
            </a:br>
            <a:r>
              <a:rPr kumimoji="1" lang="en-US" altLang="ja-JP" cap="none" dirty="0"/>
              <a:t>			</a:t>
            </a:r>
            <a:r>
              <a:rPr kumimoji="1" lang="en-US" altLang="ja-JP" cap="none" dirty="0" err="1"/>
              <a:t>sampleH.php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7E706E-AE69-40F6-8249-8C3BA0017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83" y="1893733"/>
            <a:ext cx="732903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800" dirty="0">
                <a:latin typeface="Consolas" panose="020B0609020204030204" pitchFamily="49" charset="0"/>
              </a:rPr>
              <a:t>// PHP</a:t>
            </a:r>
            <a:r>
              <a:rPr kumimoji="1" lang="ja-JP" altLang="en-US" sz="1800" dirty="0">
                <a:latin typeface="Consolas" panose="020B0609020204030204" pitchFamily="49" charset="0"/>
              </a:rPr>
              <a:t>から</a:t>
            </a:r>
            <a:r>
              <a:rPr kumimoji="1" lang="en-US" altLang="ja-JP" sz="1800" dirty="0">
                <a:latin typeface="Consolas" panose="020B0609020204030204" pitchFamily="49" charset="0"/>
              </a:rPr>
              <a:t>SQL</a:t>
            </a:r>
            <a:r>
              <a:rPr kumimoji="1" lang="ja-JP" altLang="en-US" sz="1800" dirty="0">
                <a:latin typeface="Consolas" panose="020B0609020204030204" pitchFamily="49" charset="0"/>
              </a:rPr>
              <a:t>のデータベースに接続</a:t>
            </a:r>
            <a:br>
              <a:rPr kumimoji="1" lang="en-US" altLang="ja-JP" sz="1800" dirty="0">
                <a:latin typeface="Consolas" panose="020B0609020204030204" pitchFamily="49" charset="0"/>
              </a:rPr>
            </a:br>
            <a:r>
              <a:rPr kumimoji="1" lang="en-US" altLang="ja-JP" sz="1800" dirty="0">
                <a:latin typeface="Consolas" panose="020B0609020204030204" pitchFamily="49" charset="0"/>
              </a:rPr>
              <a:t>$</a:t>
            </a:r>
            <a:r>
              <a:rPr kumimoji="1" lang="en-US" altLang="ja-JP" sz="1800" dirty="0" err="1">
                <a:latin typeface="Consolas" panose="020B0609020204030204" pitchFamily="49" charset="0"/>
              </a:rPr>
              <a:t>dbh</a:t>
            </a:r>
            <a:r>
              <a:rPr kumimoji="1" lang="en-US" altLang="ja-JP" sz="1800" dirty="0">
                <a:latin typeface="Consolas" panose="020B0609020204030204" pitchFamily="49" charset="0"/>
              </a:rPr>
              <a:t> = new PDO( "</a:t>
            </a:r>
            <a:r>
              <a:rPr kumimoji="1" lang="en-US" altLang="ja-JP" sz="1800" dirty="0" err="1">
                <a:latin typeface="Consolas" panose="020B0609020204030204" pitchFamily="49" charset="0"/>
              </a:rPr>
              <a:t>sqlite:shopping.db</a:t>
            </a:r>
            <a:r>
              <a:rPr kumimoji="1" lang="en-US" altLang="ja-JP" sz="1800" dirty="0">
                <a:latin typeface="Consolas" panose="020B0609020204030204" pitchFamily="49" charset="0"/>
              </a:rPr>
              <a:t>" ) ;</a:t>
            </a:r>
          </a:p>
          <a:p>
            <a:pPr marL="0" indent="0">
              <a:buNone/>
            </a:pPr>
            <a:r>
              <a:rPr lang="en-US" altLang="ja-JP" sz="1800" dirty="0">
                <a:latin typeface="Consolas" panose="020B0609020204030204" pitchFamily="49" charset="0"/>
              </a:rPr>
              <a:t>// </a:t>
            </a:r>
            <a:r>
              <a:rPr lang="ja-JP" altLang="en-US" sz="1800" dirty="0">
                <a:latin typeface="Consolas" panose="020B0609020204030204" pitchFamily="49" charset="0"/>
              </a:rPr>
              <a:t>実行したい</a:t>
            </a:r>
            <a:r>
              <a:rPr lang="en-US" altLang="ja-JP" sz="1800" dirty="0">
                <a:latin typeface="Consolas" panose="020B0609020204030204" pitchFamily="49" charset="0"/>
              </a:rPr>
              <a:t>SQL</a:t>
            </a:r>
            <a:r>
              <a:rPr lang="ja-JP" altLang="en-US" sz="1800" dirty="0">
                <a:latin typeface="Consolas" panose="020B0609020204030204" pitchFamily="49" charset="0"/>
              </a:rPr>
              <a:t>命令の文字列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$</a:t>
            </a:r>
            <a:r>
              <a:rPr lang="en-US" altLang="ja-JP" sz="1800" dirty="0" err="1">
                <a:latin typeface="Consolas" panose="020B0609020204030204" pitchFamily="49" charset="0"/>
              </a:rPr>
              <a:t>sql</a:t>
            </a:r>
            <a:r>
              <a:rPr lang="en-US" altLang="ja-JP" sz="1800" dirty="0">
                <a:latin typeface="Consolas" panose="020B0609020204030204" pitchFamily="49" charset="0"/>
              </a:rPr>
              <a:t> = </a:t>
            </a:r>
            <a:r>
              <a:rPr kumimoji="1" lang="en-US" altLang="ja-JP" sz="1800" dirty="0">
                <a:latin typeface="Consolas" panose="020B0609020204030204" pitchFamily="49" charset="0"/>
              </a:rPr>
              <a:t>"</a:t>
            </a:r>
            <a:r>
              <a:rPr lang="en-US" altLang="ja-JP" sz="1800" dirty="0">
                <a:latin typeface="Consolas" panose="020B0609020204030204" pitchFamily="49" charset="0"/>
              </a:rPr>
              <a:t>select </a:t>
            </a:r>
            <a:r>
              <a:rPr lang="en-US" altLang="ja-JP" sz="1800" dirty="0" err="1">
                <a:latin typeface="Consolas" panose="020B0609020204030204" pitchFamily="49" charset="0"/>
              </a:rPr>
              <a:t>i_id</a:t>
            </a:r>
            <a:r>
              <a:rPr lang="en-US" altLang="ja-JP" sz="1800" dirty="0">
                <a:latin typeface="Consolas" panose="020B0609020204030204" pitchFamily="49" charset="0"/>
              </a:rPr>
              <a:t>, </a:t>
            </a:r>
            <a:r>
              <a:rPr lang="en-US" altLang="ja-JP" sz="1800" dirty="0" err="1">
                <a:latin typeface="Consolas" panose="020B0609020204030204" pitchFamily="49" charset="0"/>
              </a:rPr>
              <a:t>i_name</a:t>
            </a:r>
            <a:r>
              <a:rPr lang="en-US" altLang="ja-JP" sz="1800" dirty="0">
                <a:latin typeface="Consolas" panose="020B0609020204030204" pitchFamily="49" charset="0"/>
              </a:rPr>
              <a:t>, </a:t>
            </a:r>
            <a:r>
              <a:rPr lang="en-US" altLang="ja-JP" sz="1800" dirty="0" err="1">
                <a:latin typeface="Consolas" panose="020B0609020204030204" pitchFamily="49" charset="0"/>
              </a:rPr>
              <a:t>i_price</a:t>
            </a:r>
            <a:r>
              <a:rPr lang="en-US" altLang="ja-JP" sz="1800" dirty="0">
                <a:latin typeface="Consolas" panose="020B0609020204030204" pitchFamily="49" charset="0"/>
              </a:rPr>
              <a:t> from ITEMLIST ;</a:t>
            </a:r>
            <a:r>
              <a:rPr kumimoji="1" lang="en-US" altLang="ja-JP" sz="1800" dirty="0">
                <a:latin typeface="Consolas" panose="020B0609020204030204" pitchFamily="49" charset="0"/>
              </a:rPr>
              <a:t>"</a:t>
            </a:r>
            <a:r>
              <a:rPr lang="en-US" altLang="ja-JP" sz="1800" dirty="0">
                <a:latin typeface="Consolas" panose="020B0609020204030204" pitchFamily="49" charset="0"/>
              </a:rPr>
              <a:t> ;</a:t>
            </a:r>
            <a:endParaRPr kumimoji="1" lang="en-US" altLang="ja-JP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Consolas" panose="020B0609020204030204" pitchFamily="49" charset="0"/>
              </a:rPr>
              <a:t>// </a:t>
            </a:r>
            <a:r>
              <a:rPr kumimoji="1" lang="ja-JP" altLang="en-US" sz="1800" dirty="0">
                <a:latin typeface="Consolas" panose="020B0609020204030204" pitchFamily="49" charset="0"/>
              </a:rPr>
              <a:t>データベースに問い合わせ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$</a:t>
            </a:r>
            <a:r>
              <a:rPr lang="en-US" altLang="ja-JP" sz="1800" dirty="0" err="1">
                <a:latin typeface="Consolas" panose="020B0609020204030204" pitchFamily="49" charset="0"/>
              </a:rPr>
              <a:t>item_list</a:t>
            </a:r>
            <a:r>
              <a:rPr lang="en-US" altLang="ja-JP" sz="1800" dirty="0">
                <a:latin typeface="Consolas" panose="020B0609020204030204" pitchFamily="49" charset="0"/>
              </a:rPr>
              <a:t> = $</a:t>
            </a:r>
            <a:r>
              <a:rPr lang="en-US" altLang="ja-JP" sz="1800" dirty="0" err="1">
                <a:latin typeface="Consolas" panose="020B0609020204030204" pitchFamily="49" charset="0"/>
              </a:rPr>
              <a:t>dbh</a:t>
            </a:r>
            <a:r>
              <a:rPr lang="en-US" altLang="ja-JP" sz="1800" dirty="0">
                <a:latin typeface="Consolas" panose="020B0609020204030204" pitchFamily="49" charset="0"/>
              </a:rPr>
              <a:t>-&gt;query( $</a:t>
            </a:r>
            <a:r>
              <a:rPr lang="en-US" altLang="ja-JP" sz="1800" dirty="0" err="1">
                <a:latin typeface="Consolas" panose="020B0609020204030204" pitchFamily="49" charset="0"/>
              </a:rPr>
              <a:t>sql</a:t>
            </a:r>
            <a:r>
              <a:rPr lang="en-US" altLang="ja-JP" sz="1800" dirty="0">
                <a:latin typeface="Consolas" panose="020B0609020204030204" pitchFamily="49" charset="0"/>
              </a:rPr>
              <a:t> , </a:t>
            </a:r>
            <a:r>
              <a:rPr lang="en-US" altLang="ja-JP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PDO::FETCH_ASSOC </a:t>
            </a:r>
            <a:r>
              <a:rPr lang="en-US" altLang="ja-JP" sz="1800" dirty="0">
                <a:latin typeface="Consolas" panose="020B0609020204030204" pitchFamily="49" charset="0"/>
              </a:rPr>
              <a:t>) ;</a:t>
            </a:r>
            <a:endParaRPr kumimoji="1" lang="ja-JP" altLang="en-US" sz="1800" dirty="0">
              <a:latin typeface="Consolas" panose="020B0609020204030204" pitchFamily="49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C0456BDE-AB08-4CCA-B18F-2BD02B70E910}"/>
              </a:ext>
            </a:extLst>
          </p:cNvPr>
          <p:cNvSpPr/>
          <p:nvPr/>
        </p:nvSpPr>
        <p:spPr>
          <a:xfrm>
            <a:off x="2476501" y="4263073"/>
            <a:ext cx="6019800" cy="1121251"/>
          </a:xfrm>
          <a:prstGeom prst="wedgeRoundRectCallout">
            <a:avLst>
              <a:gd name="adj1" fmla="val -58155"/>
              <a:gd name="adj2" fmla="val -485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PDO::FETCH_ASSOC </a:t>
            </a:r>
            <a:r>
              <a:rPr kumimoji="1" lang="ja-JP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形式では、以下のような結果で参照できる</a:t>
            </a:r>
            <a:endParaRPr kumimoji="1" lang="en-US" altLang="ja-JP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[ [ 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i_id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=&gt;1010 , 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i_name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=&gt;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ja-JP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みかん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 , 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i_price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=&gt;50  ] ,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  [ 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i_id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=&gt;1020 , 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i_name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=&gt;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ja-JP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りんご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 , 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i_price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=&gt;100 ] ,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  ... ]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E2582361-80A5-48A6-8924-EE44B0A71E4C}"/>
              </a:ext>
            </a:extLst>
          </p:cNvPr>
          <p:cNvSpPr/>
          <p:nvPr/>
        </p:nvSpPr>
        <p:spPr>
          <a:xfrm>
            <a:off x="2476501" y="5595407"/>
            <a:ext cx="6019800" cy="824444"/>
          </a:xfrm>
          <a:prstGeom prst="wedgeRoundRectCallout">
            <a:avLst>
              <a:gd name="adj1" fmla="val -58313"/>
              <a:gd name="adj2" fmla="val -517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問い合わせ以外の処理の場合は、</a:t>
            </a:r>
            <a:r>
              <a:rPr kumimoji="1" lang="en-US" altLang="ja-JP" sz="1600" dirty="0">
                <a:solidFill>
                  <a:schemeClr val="tx1"/>
                </a:solidFill>
                <a:latin typeface="Consolas" panose="020B0609020204030204" pitchFamily="49" charset="0"/>
              </a:rPr>
              <a:t>exec(...)</a:t>
            </a:r>
            <a:r>
              <a:rPr kumimoji="1" lang="ja-JP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を使う</a:t>
            </a:r>
            <a:endParaRPr kumimoji="1" lang="en-US" altLang="ja-JP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dbh</a:t>
            </a:r>
            <a:r>
              <a:rPr kumimoji="1" lang="en-US" altLang="ja-JP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-&gt;exec( </a:t>
            </a:r>
            <a:r>
              <a:rPr kumimoji="1" lang="en-US" altLang="ja-JP" sz="1600" dirty="0">
                <a:latin typeface="Consolas" panose="020B0609020204030204" pitchFamily="49" charset="0"/>
              </a:rPr>
              <a:t>"</a:t>
            </a:r>
            <a:r>
              <a:rPr kumimoji="1" lang="en-US" altLang="ja-JP" sz="1600" dirty="0">
                <a:solidFill>
                  <a:schemeClr val="tx1"/>
                </a:solidFill>
                <a:latin typeface="Consolas" panose="020B0609020204030204" pitchFamily="49" charset="0"/>
              </a:rPr>
              <a:t>insert into ... </a:t>
            </a:r>
            <a:r>
              <a:rPr kumimoji="1" lang="en-US" altLang="ja-JP" sz="1600" dirty="0">
                <a:latin typeface="Consolas" panose="020B0609020204030204" pitchFamily="49" charset="0"/>
              </a:rPr>
              <a:t>"</a:t>
            </a:r>
            <a:r>
              <a:rPr kumimoji="1" lang="en-US" altLang="ja-JP" sz="1600" dirty="0">
                <a:solidFill>
                  <a:schemeClr val="tx1"/>
                </a:solidFill>
                <a:latin typeface="Consolas" panose="020B0609020204030204" pitchFamily="49" charset="0"/>
              </a:rPr>
              <a:t> ) ;</a:t>
            </a:r>
          </a:p>
        </p:txBody>
      </p:sp>
      <p:sp>
        <p:nvSpPr>
          <p:cNvPr id="13" name="吹き出し: 角を丸めた四角形 15">
            <a:extLst>
              <a:ext uri="{FF2B5EF4-FFF2-40B4-BE49-F238E27FC236}">
                <a16:creationId xmlns:a16="http://schemas.microsoft.com/office/drawing/2014/main" id="{01DF099F-E84F-4574-B105-A26E24329713}"/>
              </a:ext>
            </a:extLst>
          </p:cNvPr>
          <p:cNvSpPr/>
          <p:nvPr/>
        </p:nvSpPr>
        <p:spPr>
          <a:xfrm>
            <a:off x="6497469" y="1561176"/>
            <a:ext cx="2248972" cy="1216974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演習環境で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en-US" altLang="ja-JP" sz="2000" b="1" dirty="0" err="1">
                <a:solidFill>
                  <a:srgbClr val="FF0000"/>
                </a:solidFill>
                <a:ea typeface="游ゴシック"/>
              </a:rPr>
              <a:t>sampleH.php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をみてください</a:t>
            </a:r>
            <a:endParaRPr lang="en-US" altLang="ja-JP" sz="2000" b="1" dirty="0">
              <a:solidFill>
                <a:srgbClr val="FF0000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04886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2FE17-4A5C-4E6A-8013-0279FF8E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PHP</a:t>
            </a:r>
            <a:r>
              <a:rPr kumimoji="1" lang="ja-JP" altLang="en-US" cap="none" dirty="0"/>
              <a:t>の中で</a:t>
            </a:r>
            <a:r>
              <a:rPr kumimoji="1" lang="en-US" altLang="ja-JP" cap="none" dirty="0"/>
              <a:t>SQL</a:t>
            </a:r>
            <a:r>
              <a:rPr kumimoji="1" lang="ja-JP" altLang="en-US" cap="none" dirty="0"/>
              <a:t>を使う</a:t>
            </a:r>
            <a:r>
              <a:rPr kumimoji="1" lang="en-US" altLang="ja-JP" cap="none" dirty="0"/>
              <a:t>(3)</a:t>
            </a:r>
            <a:br>
              <a:rPr kumimoji="1" lang="en-US" altLang="ja-JP" cap="none" dirty="0"/>
            </a:br>
            <a:r>
              <a:rPr kumimoji="1" lang="en-US" altLang="ja-JP" cap="none" dirty="0"/>
              <a:t>			</a:t>
            </a:r>
            <a:r>
              <a:rPr kumimoji="1" lang="en-US" altLang="ja-JP" cap="none" dirty="0" err="1"/>
              <a:t>sampleI.php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18AE3-5ED4-42F9-A039-E7D15972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F20BBE-28F7-4B04-8016-00693306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9" y="2015733"/>
            <a:ext cx="8335921" cy="4551781"/>
          </a:xfrm>
          <a:prstGeom prst="rect">
            <a:avLst/>
          </a:prstGeom>
        </p:spPr>
      </p:pic>
      <p:sp>
        <p:nvSpPr>
          <p:cNvPr id="6" name="吹き出し: 角を丸めた四角形 15">
            <a:extLst>
              <a:ext uri="{FF2B5EF4-FFF2-40B4-BE49-F238E27FC236}">
                <a16:creationId xmlns:a16="http://schemas.microsoft.com/office/drawing/2014/main" id="{FF607C50-C6F0-4F09-AEFF-8393D882BB4A}"/>
              </a:ext>
            </a:extLst>
          </p:cNvPr>
          <p:cNvSpPr/>
          <p:nvPr/>
        </p:nvSpPr>
        <p:spPr>
          <a:xfrm>
            <a:off x="6447672" y="306078"/>
            <a:ext cx="2248972" cy="1216974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演習環境で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en-US" altLang="ja-JP" sz="2000" b="1" dirty="0" err="1">
                <a:solidFill>
                  <a:srgbClr val="FF0000"/>
                </a:solidFill>
                <a:ea typeface="游ゴシック"/>
              </a:rPr>
              <a:t>sampleI.php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をみてください</a:t>
            </a:r>
            <a:endParaRPr lang="en-US" altLang="ja-JP" sz="2000" b="1" dirty="0">
              <a:solidFill>
                <a:srgbClr val="FF0000"/>
              </a:solidFill>
              <a:ea typeface="游ゴシック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6D33FFA3-A265-4005-BF0F-A54ABE3AB668}"/>
              </a:ext>
            </a:extLst>
          </p:cNvPr>
          <p:cNvSpPr/>
          <p:nvPr/>
        </p:nvSpPr>
        <p:spPr>
          <a:xfrm>
            <a:off x="5411370" y="2868374"/>
            <a:ext cx="2641347" cy="1121251"/>
          </a:xfrm>
          <a:prstGeom prst="wedgeRoundRectCallout">
            <a:avLst>
              <a:gd name="adj1" fmla="val -83825"/>
              <a:gd name="adj2" fmla="val -468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$item </a:t>
            </a:r>
            <a:r>
              <a:rPr kumimoji="1" lang="ja-JP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は 品目の連想配列</a:t>
            </a:r>
            <a:endParaRPr kumimoji="1" lang="en-US" altLang="ja-JP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[ 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i_id</a:t>
            </a:r>
            <a:r>
              <a:rPr kumimoji="1" lang="en-US" altLang="ja-JP" sz="1400" dirty="0">
                <a:latin typeface="Consolas" panose="020B0609020204030204" pitchFamily="49" charset="0"/>
              </a:rPr>
              <a:t>“   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=&gt; 1010 ,</a:t>
            </a:r>
            <a:b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i_name</a:t>
            </a:r>
            <a:r>
              <a:rPr kumimoji="1" lang="en-US" altLang="ja-JP" sz="1400" dirty="0">
                <a:latin typeface="Consolas" panose="020B0609020204030204" pitchFamily="49" charset="0"/>
              </a:rPr>
              <a:t>“ 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=&gt; 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ja-JP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みかん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 ,</a:t>
            </a:r>
            <a:b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i_price</a:t>
            </a:r>
            <a:r>
              <a:rPr kumimoji="1" lang="en-US" altLang="ja-JP" sz="1400" dirty="0">
                <a:latin typeface="Consolas" panose="020B0609020204030204" pitchFamily="49" charset="0"/>
              </a:rPr>
              <a:t>"</a:t>
            </a:r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=&gt; 50  ]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38A253F-0C9E-403B-8294-E5C93BBE0100}"/>
              </a:ext>
            </a:extLst>
          </p:cNvPr>
          <p:cNvSpPr/>
          <p:nvPr/>
        </p:nvSpPr>
        <p:spPr>
          <a:xfrm>
            <a:off x="5411370" y="5021394"/>
            <a:ext cx="2641347" cy="740227"/>
          </a:xfrm>
          <a:prstGeom prst="wedgeRoundRectCallout">
            <a:avLst>
              <a:gd name="adj1" fmla="val -87792"/>
              <a:gd name="adj2" fmla="val -726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品目に対応した購入数の</a:t>
            </a:r>
            <a:endParaRPr kumimoji="1" lang="en-US" altLang="ja-JP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&lt;input text...&gt;</a:t>
            </a:r>
            <a:r>
              <a:rPr kumimoji="1" lang="ja-JP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を仕込む</a:t>
            </a:r>
            <a:endParaRPr kumimoji="1" lang="en-US" altLang="ja-JP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44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3960F-984F-4FC8-B57A-0264BE94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PHP</a:t>
            </a:r>
            <a:r>
              <a:rPr kumimoji="1" lang="ja-JP" altLang="en-US" cap="none" dirty="0"/>
              <a:t>の中で</a:t>
            </a:r>
            <a:r>
              <a:rPr kumimoji="1" lang="en-US" altLang="ja-JP" cap="none" dirty="0"/>
              <a:t>SQL</a:t>
            </a:r>
            <a:r>
              <a:rPr kumimoji="1" lang="ja-JP" altLang="en-US" cap="none" dirty="0"/>
              <a:t>を使う</a:t>
            </a:r>
            <a:r>
              <a:rPr kumimoji="1" lang="en-US" altLang="ja-JP" cap="none" dirty="0"/>
              <a:t>(4)</a:t>
            </a:r>
            <a:br>
              <a:rPr kumimoji="1" lang="en-US" altLang="ja-JP" cap="none" dirty="0"/>
            </a:br>
            <a:r>
              <a:rPr kumimoji="1" lang="en-US" altLang="ja-JP" cap="none" dirty="0"/>
              <a:t>			</a:t>
            </a:r>
            <a:r>
              <a:rPr kumimoji="1" lang="en-US" altLang="ja-JP" cap="none" dirty="0" err="1"/>
              <a:t>sampleI.php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751100-FC42-4645-8C94-28FB97AB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C7D005-81B6-4492-91C0-131AA03D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9" y="2015733"/>
            <a:ext cx="8172701" cy="4454649"/>
          </a:xfrm>
          <a:prstGeom prst="rect">
            <a:avLst/>
          </a:prstGeom>
        </p:spPr>
      </p:pic>
      <p:sp>
        <p:nvSpPr>
          <p:cNvPr id="6" name="吹き出し: 角を丸めた四角形 15">
            <a:extLst>
              <a:ext uri="{FF2B5EF4-FFF2-40B4-BE49-F238E27FC236}">
                <a16:creationId xmlns:a16="http://schemas.microsoft.com/office/drawing/2014/main" id="{2C582662-88C5-47BF-8158-B3E73121B480}"/>
              </a:ext>
            </a:extLst>
          </p:cNvPr>
          <p:cNvSpPr/>
          <p:nvPr/>
        </p:nvSpPr>
        <p:spPr>
          <a:xfrm>
            <a:off x="6447672" y="306078"/>
            <a:ext cx="2248972" cy="1216974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演習環境で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en-US" altLang="ja-JP" sz="2000" b="1" dirty="0" err="1">
                <a:solidFill>
                  <a:srgbClr val="FF0000"/>
                </a:solidFill>
                <a:ea typeface="游ゴシック"/>
              </a:rPr>
              <a:t>sampleI.php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をみてください</a:t>
            </a:r>
            <a:endParaRPr lang="en-US" altLang="ja-JP" sz="2000" b="1" dirty="0">
              <a:solidFill>
                <a:srgbClr val="FF0000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7486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6D97D-F944-43D7-98B9-A606407F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3A030-DB11-4515-B5CD-1A11263C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A78B03F-22A6-4071-A1AB-BEC048936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74" y="0"/>
            <a:ext cx="7181451" cy="74128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85813771-EB8A-4284-B8A9-ED3A13461D64}"/>
              </a:ext>
            </a:extLst>
          </p:cNvPr>
          <p:cNvSpPr/>
          <p:nvPr/>
        </p:nvSpPr>
        <p:spPr>
          <a:xfrm>
            <a:off x="1995767" y="2912931"/>
            <a:ext cx="903298" cy="5160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1A1A0DB-FF55-47AD-AE10-CE4589792976}"/>
              </a:ext>
            </a:extLst>
          </p:cNvPr>
          <p:cNvSpPr/>
          <p:nvPr/>
        </p:nvSpPr>
        <p:spPr>
          <a:xfrm>
            <a:off x="1912283" y="4534221"/>
            <a:ext cx="1070265" cy="5160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255E3CC-7A98-4A83-811B-A7FB43C0E99F}"/>
              </a:ext>
            </a:extLst>
          </p:cNvPr>
          <p:cNvSpPr/>
          <p:nvPr/>
        </p:nvSpPr>
        <p:spPr>
          <a:xfrm>
            <a:off x="1244357" y="1938830"/>
            <a:ext cx="2150919" cy="308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err="1">
                <a:solidFill>
                  <a:srgbClr val="FF0000"/>
                </a:solidFill>
              </a:rPr>
              <a:t>tohrusaitoh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08DB785-DDA7-4CEE-B214-CBB1ACB6FC9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80823" y="2246876"/>
            <a:ext cx="166593" cy="666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E6145FD-3DF4-4E5C-913D-1D0978F83680}"/>
              </a:ext>
            </a:extLst>
          </p:cNvPr>
          <p:cNvCxnSpPr>
            <a:cxnSpLocks/>
            <a:stCxn id="5" idx="5"/>
          </p:cNvCxnSpPr>
          <p:nvPr/>
        </p:nvCxnSpPr>
        <p:spPr>
          <a:xfrm flipH="1">
            <a:off x="2403659" y="3441346"/>
            <a:ext cx="60276" cy="1088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9C3C29-CA5B-4EF7-98AF-E0B499C8D756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825811" y="4974713"/>
            <a:ext cx="2816452" cy="1180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C2333510-21BF-4BA9-914A-DEE1D4FF2956}"/>
              </a:ext>
            </a:extLst>
          </p:cNvPr>
          <p:cNvSpPr/>
          <p:nvPr/>
        </p:nvSpPr>
        <p:spPr>
          <a:xfrm>
            <a:off x="5566062" y="6053480"/>
            <a:ext cx="1458521" cy="555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12584CF0-719E-41D5-8DC6-E8F375281BA7}"/>
              </a:ext>
            </a:extLst>
          </p:cNvPr>
          <p:cNvSpPr/>
          <p:nvPr/>
        </p:nvSpPr>
        <p:spPr>
          <a:xfrm>
            <a:off x="3959845" y="1078479"/>
            <a:ext cx="2357130" cy="1049235"/>
          </a:xfrm>
          <a:prstGeom prst="wedgeRoundRectCallout">
            <a:avLst>
              <a:gd name="adj1" fmla="val -72950"/>
              <a:gd name="adj2" fmla="val 435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rgbClr val="FF0000"/>
                </a:solidFill>
              </a:rPr>
              <a:t>サーバにつける名前</a:t>
            </a:r>
            <a:endParaRPr kumimoji="1" lang="en-US" altLang="ja-JP" sz="160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>
                <a:solidFill>
                  <a:srgbClr val="FF0000"/>
                </a:solidFill>
              </a:rPr>
              <a:t>空白ナシの分かり易い名前をつけてください。</a:t>
            </a:r>
            <a:endParaRPr kumimoji="1" lang="ja-JP" altLang="en-US" sz="160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6D31E23-ADF9-42B2-B2A3-4430A6FD76C5}"/>
              </a:ext>
            </a:extLst>
          </p:cNvPr>
          <p:cNvSpPr/>
          <p:nvPr/>
        </p:nvSpPr>
        <p:spPr>
          <a:xfrm>
            <a:off x="5393974" y="2388313"/>
            <a:ext cx="2357130" cy="1049235"/>
          </a:xfrm>
          <a:prstGeom prst="wedgeRoundRectCallout">
            <a:avLst>
              <a:gd name="adj1" fmla="val -74272"/>
              <a:gd name="adj2" fmla="val 554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1600">
                <a:solidFill>
                  <a:srgbClr val="FF0000"/>
                </a:solidFill>
                <a:ea typeface="游ゴシック"/>
              </a:rPr>
              <a:t>PHP , Apache </a:t>
            </a:r>
            <a:r>
              <a:rPr kumimoji="1" lang="ja-JP" altLang="en-US" sz="1600">
                <a:solidFill>
                  <a:srgbClr val="FF0000"/>
                </a:solidFill>
                <a:ea typeface="游ゴシック"/>
              </a:rPr>
              <a:t>を</a:t>
            </a:r>
            <a:br>
              <a:rPr kumimoji="1" lang="en-US" altLang="ja-JP" sz="1600">
                <a:solidFill>
                  <a:srgbClr val="FF0000"/>
                </a:solidFill>
              </a:rPr>
            </a:br>
            <a:r>
              <a:rPr kumimoji="1" lang="ja-JP" altLang="en-US" sz="1600">
                <a:solidFill>
                  <a:srgbClr val="FF0000"/>
                </a:solidFill>
                <a:ea typeface="游ゴシック"/>
              </a:rPr>
              <a:t>選んで下さい。</a:t>
            </a:r>
            <a:endParaRPr kumimoji="1" lang="ja-JP" altLang="en-US" sz="16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76589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E2C20-0A10-45E4-AE30-36968F39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094222" cy="1049235"/>
          </a:xfrm>
        </p:spPr>
        <p:txBody>
          <a:bodyPr>
            <a:normAutofit fontScale="90000"/>
          </a:bodyPr>
          <a:lstStyle/>
          <a:p>
            <a:r>
              <a:rPr kumimoji="1" lang="en-US" altLang="ja-JP" cap="none" dirty="0"/>
              <a:t>JavaScript </a:t>
            </a:r>
            <a:r>
              <a:rPr kumimoji="1" lang="ja-JP" altLang="en-US" cap="none" dirty="0"/>
              <a:t>のフロントエンドと</a:t>
            </a:r>
            <a:br>
              <a:rPr kumimoji="1" lang="en-US" altLang="ja-JP" cap="none" dirty="0"/>
            </a:br>
            <a:r>
              <a:rPr kumimoji="1" lang="en-US" altLang="ja-JP" cap="none" dirty="0"/>
              <a:t>	PHP </a:t>
            </a:r>
            <a:r>
              <a:rPr kumimoji="1" lang="ja-JP" altLang="en-US" cap="none" dirty="0"/>
              <a:t>のバックエンドの組み合わせ</a:t>
            </a:r>
            <a:r>
              <a:rPr kumimoji="1" lang="en-US" altLang="ja-JP" cap="none" dirty="0"/>
              <a:t>(1)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A4C942-78B7-4506-9781-4AE83679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lang="ja-JP" altLang="en-US" dirty="0"/>
              <a:t>で生成した</a:t>
            </a:r>
            <a:r>
              <a:rPr lang="en-US" altLang="ja-JP" dirty="0"/>
              <a:t>Web</a:t>
            </a:r>
            <a:r>
              <a:rPr lang="ja-JP" altLang="en-US" dirty="0"/>
              <a:t>ページだけでは、</a:t>
            </a:r>
            <a:br>
              <a:rPr lang="en-US" altLang="ja-JP" dirty="0"/>
            </a:br>
            <a:r>
              <a:rPr lang="ja-JP" altLang="en-US" dirty="0"/>
              <a:t>表示を細かく制御できない。</a:t>
            </a:r>
            <a:endParaRPr lang="en-US" altLang="ja-JP" dirty="0"/>
          </a:p>
          <a:p>
            <a:r>
              <a:rPr kumimoji="1" lang="en-US" altLang="ja-JP" dirty="0">
                <a:solidFill>
                  <a:srgbClr val="FF0000"/>
                </a:solidFill>
              </a:rPr>
              <a:t>JavaScript </a:t>
            </a:r>
            <a:r>
              <a:rPr kumimoji="1" lang="ja-JP" altLang="en-US" dirty="0">
                <a:solidFill>
                  <a:srgbClr val="FF0000"/>
                </a:solidFill>
              </a:rPr>
              <a:t>でフロントエンド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ja-JP" altLang="en-US" dirty="0">
                <a:solidFill>
                  <a:srgbClr val="FF0000"/>
                </a:solidFill>
              </a:rPr>
              <a:t>見栄えの制御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PHP </a:t>
            </a:r>
            <a:r>
              <a:rPr kumimoji="1" lang="ja-JP" altLang="en-US" dirty="0">
                <a:solidFill>
                  <a:srgbClr val="FF0000"/>
                </a:solidFill>
              </a:rPr>
              <a:t>でデータベースのやり取り</a:t>
            </a:r>
            <a:r>
              <a:rPr lang="ja-JP" altLang="en-US" dirty="0">
                <a:solidFill>
                  <a:srgbClr val="FF0000"/>
                </a:solidFill>
              </a:rPr>
              <a:t>→バックエンド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JavaScript </a:t>
            </a:r>
            <a:r>
              <a:rPr lang="ja-JP" altLang="en-US" dirty="0"/>
              <a:t>に、</a:t>
            </a:r>
            <a:r>
              <a:rPr lang="en-US" altLang="ja-JP" dirty="0"/>
              <a:t>JSON</a:t>
            </a:r>
            <a:r>
              <a:rPr lang="ja-JP" altLang="en-US" dirty="0"/>
              <a:t>形式で</a:t>
            </a:r>
            <a:r>
              <a:rPr lang="en-US" altLang="ja-JP" dirty="0"/>
              <a:t>SQL</a:t>
            </a:r>
            <a:r>
              <a:rPr lang="ja-JP" altLang="en-US" dirty="0"/>
              <a:t>のデータを渡す</a:t>
            </a:r>
            <a:br>
              <a:rPr lang="en-US" altLang="ja-JP" dirty="0"/>
            </a:br>
            <a:r>
              <a:rPr lang="en-US" altLang="ja-JP" dirty="0"/>
              <a:t>			PHP</a:t>
            </a:r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517552-8007-4754-87F2-4040E645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1" y="4631870"/>
            <a:ext cx="6773516" cy="1992908"/>
          </a:xfrm>
          <a:prstGeom prst="rect">
            <a:avLst/>
          </a:prstGeom>
        </p:spPr>
      </p:pic>
      <p:sp>
        <p:nvSpPr>
          <p:cNvPr id="6" name="吹き出し: 角を丸めた四角形 15">
            <a:extLst>
              <a:ext uri="{FF2B5EF4-FFF2-40B4-BE49-F238E27FC236}">
                <a16:creationId xmlns:a16="http://schemas.microsoft.com/office/drawing/2014/main" id="{957AF83E-FCFF-4D9B-9492-33F6E1249F95}"/>
              </a:ext>
            </a:extLst>
          </p:cNvPr>
          <p:cNvSpPr/>
          <p:nvPr/>
        </p:nvSpPr>
        <p:spPr>
          <a:xfrm>
            <a:off x="6576023" y="1779621"/>
            <a:ext cx="2248972" cy="1216974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演習環境で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en-US" altLang="ja-JP" sz="2000" b="1" dirty="0" err="1">
                <a:solidFill>
                  <a:srgbClr val="FF0000"/>
                </a:solidFill>
                <a:ea typeface="游ゴシック"/>
              </a:rPr>
              <a:t>sampleJ.php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をみてください</a:t>
            </a:r>
            <a:endParaRPr lang="en-US" altLang="ja-JP" sz="2000" b="1" dirty="0">
              <a:solidFill>
                <a:srgbClr val="FF0000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76859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E2C20-0A10-45E4-AE30-36968F39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094222" cy="1049235"/>
          </a:xfrm>
        </p:spPr>
        <p:txBody>
          <a:bodyPr>
            <a:normAutofit fontScale="90000"/>
          </a:bodyPr>
          <a:lstStyle/>
          <a:p>
            <a:r>
              <a:rPr kumimoji="1" lang="en-US" altLang="ja-JP" cap="none" dirty="0"/>
              <a:t>JavaScript </a:t>
            </a:r>
            <a:r>
              <a:rPr kumimoji="1" lang="ja-JP" altLang="en-US" cap="none" dirty="0"/>
              <a:t>のフロントエンドと</a:t>
            </a:r>
            <a:br>
              <a:rPr kumimoji="1" lang="en-US" altLang="ja-JP" cap="none" dirty="0"/>
            </a:br>
            <a:r>
              <a:rPr kumimoji="1" lang="en-US" altLang="ja-JP" cap="none" dirty="0"/>
              <a:t>	PHP </a:t>
            </a:r>
            <a:r>
              <a:rPr kumimoji="1" lang="ja-JP" altLang="en-US" cap="none" dirty="0"/>
              <a:t>のバックエンドの組み合わせ</a:t>
            </a:r>
            <a:r>
              <a:rPr kumimoji="1" lang="en-US" altLang="ja-JP" cap="none" dirty="0"/>
              <a:t>(2)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A4C942-78B7-4506-9781-4AE83679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199F04B-C876-4C1B-AFF2-0FD3C3A6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66" y="2740637"/>
            <a:ext cx="7186267" cy="4030510"/>
          </a:xfrm>
          <a:prstGeom prst="rect">
            <a:avLst/>
          </a:prstGeom>
        </p:spPr>
      </p:pic>
      <p:sp>
        <p:nvSpPr>
          <p:cNvPr id="6" name="吹き出し: 角を丸めた四角形 15">
            <a:extLst>
              <a:ext uri="{FF2B5EF4-FFF2-40B4-BE49-F238E27FC236}">
                <a16:creationId xmlns:a16="http://schemas.microsoft.com/office/drawing/2014/main" id="{957AF83E-FCFF-4D9B-9492-33F6E1249F95}"/>
              </a:ext>
            </a:extLst>
          </p:cNvPr>
          <p:cNvSpPr/>
          <p:nvPr/>
        </p:nvSpPr>
        <p:spPr>
          <a:xfrm>
            <a:off x="6576023" y="1758221"/>
            <a:ext cx="2248972" cy="1216974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演習環境で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en-US" altLang="ja-JP" sz="2000" b="1" dirty="0">
                <a:solidFill>
                  <a:srgbClr val="FF0000"/>
                </a:solidFill>
                <a:ea typeface="游ゴシック"/>
              </a:rPr>
              <a:t>sampleK.html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をみてください</a:t>
            </a:r>
            <a:endParaRPr lang="en-US" altLang="ja-JP" sz="2000" b="1" dirty="0">
              <a:solidFill>
                <a:srgbClr val="FF0000"/>
              </a:solidFill>
              <a:ea typeface="游ゴシック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1627D9A-D322-4541-868E-5788295F0DD3}"/>
              </a:ext>
            </a:extLst>
          </p:cNvPr>
          <p:cNvCxnSpPr/>
          <p:nvPr/>
        </p:nvCxnSpPr>
        <p:spPr>
          <a:xfrm>
            <a:off x="2714625" y="4019550"/>
            <a:ext cx="1314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C7A34A7-6B7B-4DE7-ADA3-1FD615F8FDA5}"/>
              </a:ext>
            </a:extLst>
          </p:cNvPr>
          <p:cNvCxnSpPr>
            <a:cxnSpLocks/>
          </p:cNvCxnSpPr>
          <p:nvPr/>
        </p:nvCxnSpPr>
        <p:spPr>
          <a:xfrm>
            <a:off x="4181474" y="5076825"/>
            <a:ext cx="4572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5700A03-02D5-4EB6-8680-0FA50ABCE744}"/>
              </a:ext>
            </a:extLst>
          </p:cNvPr>
          <p:cNvCxnSpPr>
            <a:cxnSpLocks/>
          </p:cNvCxnSpPr>
          <p:nvPr/>
        </p:nvCxnSpPr>
        <p:spPr>
          <a:xfrm>
            <a:off x="4181474" y="5286375"/>
            <a:ext cx="6762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0CFCABE-0A3E-460E-86F4-166A174C50F0}"/>
              </a:ext>
            </a:extLst>
          </p:cNvPr>
          <p:cNvCxnSpPr>
            <a:cxnSpLocks/>
          </p:cNvCxnSpPr>
          <p:nvPr/>
        </p:nvCxnSpPr>
        <p:spPr>
          <a:xfrm>
            <a:off x="4181474" y="5495925"/>
            <a:ext cx="809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AF5BE85-F0FF-4DA3-9DBE-2FACB184864D}"/>
              </a:ext>
            </a:extLst>
          </p:cNvPr>
          <p:cNvSpPr/>
          <p:nvPr/>
        </p:nvSpPr>
        <p:spPr>
          <a:xfrm>
            <a:off x="205443" y="4113425"/>
            <a:ext cx="1546845" cy="734799"/>
          </a:xfrm>
          <a:prstGeom prst="wedgeRoundRectCallout">
            <a:avLst>
              <a:gd name="adj1" fmla="val 65060"/>
              <a:gd name="adj2" fmla="val -4262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kumimoji="1" lang="ja-JP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形式で</a:t>
            </a:r>
            <a:b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kumimoji="1" lang="ja-JP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品目リストを返す</a:t>
            </a:r>
            <a:b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PHP </a:t>
            </a:r>
            <a:r>
              <a:rPr kumimoji="1" lang="ja-JP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に変更</a:t>
            </a:r>
            <a:endParaRPr kumimoji="1" lang="en-US" altLang="ja-JP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B238F8C9-AAAF-42BC-92A2-B7E794156BA4}"/>
              </a:ext>
            </a:extLst>
          </p:cNvPr>
          <p:cNvSpPr/>
          <p:nvPr/>
        </p:nvSpPr>
        <p:spPr>
          <a:xfrm>
            <a:off x="6244264" y="4565533"/>
            <a:ext cx="1450434" cy="615275"/>
          </a:xfrm>
          <a:prstGeom prst="wedgeRoundRectCallout">
            <a:avLst>
              <a:gd name="adj1" fmla="val -80116"/>
              <a:gd name="adj2" fmla="val 4299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  <a:t>ITEMLIST</a:t>
            </a:r>
            <a:r>
              <a:rPr kumimoji="1" lang="ja-JP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の</a:t>
            </a:r>
            <a:br>
              <a:rPr kumimoji="1" lang="en-US" altLang="ja-JP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属性名に変更</a:t>
            </a:r>
            <a:endParaRPr kumimoji="1" lang="en-US" altLang="ja-JP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93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89338-4AF6-49F8-B8D9-93A2A4C1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569BA4-581C-489B-ABAF-83421E46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51841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PHP</a:t>
            </a:r>
            <a:r>
              <a:rPr kumimoji="1" lang="ja-JP" altLang="en-US" sz="1800" dirty="0"/>
              <a:t>は、</a:t>
            </a:r>
            <a:r>
              <a:rPr kumimoji="1" lang="en-US" altLang="ja-JP" sz="1800" dirty="0"/>
              <a:t>HTML</a:t>
            </a:r>
            <a:r>
              <a:rPr lang="ja-JP" altLang="en-US" sz="1800" dirty="0"/>
              <a:t>の中にサーバで動くプログラムを記述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&lt;?php </a:t>
            </a:r>
            <a:r>
              <a:rPr lang="en-US" altLang="ja-JP" sz="1800" dirty="0">
                <a:latin typeface="Consolas" panose="020B0609020204030204" pitchFamily="49" charset="0"/>
              </a:rPr>
              <a:t>print $item ; </a:t>
            </a:r>
            <a:r>
              <a:rPr lang="en-US" altLang="ja-JP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kumimoji="1" lang="ja-JP" altLang="en-US" sz="1800" dirty="0"/>
              <a:t>簡単なしくみで、ブラウザでの入力を扱える</a:t>
            </a:r>
            <a:endParaRPr kumimoji="1" lang="en-US" altLang="ja-JP" sz="1800" dirty="0"/>
          </a:p>
          <a:p>
            <a:r>
              <a:rPr lang="en-US" altLang="ja-JP" sz="1800" dirty="0"/>
              <a:t>PHP</a:t>
            </a:r>
            <a:r>
              <a:rPr lang="ja-JP" altLang="en-US" sz="1800" dirty="0"/>
              <a:t>は、値の保存にはデータベースシステムが必要</a:t>
            </a:r>
            <a:endParaRPr lang="en-US" altLang="ja-JP" sz="1800" dirty="0"/>
          </a:p>
          <a:p>
            <a:r>
              <a:rPr lang="en-US" altLang="ja-JP" sz="1800" dirty="0"/>
              <a:t>SQL</a:t>
            </a:r>
            <a:r>
              <a:rPr lang="ja-JP" altLang="en-US" sz="1800" dirty="0"/>
              <a:t>は、データベースに命令するための言語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select * from ITEMLIST</a:t>
            </a:r>
            <a:br>
              <a:rPr lang="en-US" altLang="ja-JP" sz="18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ja-JP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		where </a:t>
            </a:r>
            <a:r>
              <a:rPr lang="en-US" altLang="ja-JP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i_price</a:t>
            </a:r>
            <a:r>
              <a:rPr lang="en-US" altLang="ja-JP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&gt;= 100 ;</a:t>
            </a:r>
          </a:p>
          <a:p>
            <a:r>
              <a:rPr lang="ja-JP" altLang="en-US" sz="1800" dirty="0"/>
              <a:t>複数の表を組み合わせたデータを取り出せる</a:t>
            </a:r>
            <a:endParaRPr lang="en-US" altLang="ja-JP" sz="1800" dirty="0"/>
          </a:p>
          <a:p>
            <a:r>
              <a:rPr lang="en-US" altLang="ja-JP" sz="1800" dirty="0"/>
              <a:t>PHP</a:t>
            </a:r>
            <a:r>
              <a:rPr lang="ja-JP" altLang="en-US" sz="1800" dirty="0"/>
              <a:t>と</a:t>
            </a:r>
            <a:r>
              <a:rPr lang="en-US" altLang="ja-JP" sz="1800" dirty="0"/>
              <a:t>SQL</a:t>
            </a:r>
            <a:r>
              <a:rPr lang="ja-JP" altLang="en-US" sz="1800" dirty="0"/>
              <a:t>を組み合わせて使う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16600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CAE98C-36B6-45AB-918B-0D6D70F2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82FDE2-C5A7-4C19-9D30-D4BF2A20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C85AF1-7574-43EB-84F1-B1CD15EF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7699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34D59ECF-2B24-4C1D-AA7E-6555EF3AE84B}"/>
              </a:ext>
            </a:extLst>
          </p:cNvPr>
          <p:cNvSpPr/>
          <p:nvPr/>
        </p:nvSpPr>
        <p:spPr>
          <a:xfrm>
            <a:off x="99375" y="3241965"/>
            <a:ext cx="856589" cy="8000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5088C69-5057-40EF-829A-FA15FD70DCDB}"/>
              </a:ext>
            </a:extLst>
          </p:cNvPr>
          <p:cNvCxnSpPr>
            <a:cxnSpLocks/>
          </p:cNvCxnSpPr>
          <p:nvPr/>
        </p:nvCxnSpPr>
        <p:spPr>
          <a:xfrm>
            <a:off x="955964" y="3741039"/>
            <a:ext cx="779318" cy="207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D7C3BC9-C4F4-4457-B81A-FD3C560B767A}"/>
              </a:ext>
            </a:extLst>
          </p:cNvPr>
          <p:cNvCxnSpPr/>
          <p:nvPr/>
        </p:nvCxnSpPr>
        <p:spPr>
          <a:xfrm>
            <a:off x="1974273" y="4010891"/>
            <a:ext cx="12365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D799AB5-D20B-4170-A88F-CB6B7169FC4B}"/>
              </a:ext>
            </a:extLst>
          </p:cNvPr>
          <p:cNvCxnSpPr>
            <a:cxnSpLocks/>
          </p:cNvCxnSpPr>
          <p:nvPr/>
        </p:nvCxnSpPr>
        <p:spPr>
          <a:xfrm>
            <a:off x="3124200" y="4246419"/>
            <a:ext cx="42013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DDEE10FE-F217-4AC6-98FB-4B13C40E836A}"/>
              </a:ext>
            </a:extLst>
          </p:cNvPr>
          <p:cNvSpPr/>
          <p:nvPr/>
        </p:nvSpPr>
        <p:spPr>
          <a:xfrm>
            <a:off x="3731245" y="675411"/>
            <a:ext cx="5017900" cy="2142143"/>
          </a:xfrm>
          <a:prstGeom prst="wedgeRoundRectCallout">
            <a:avLst>
              <a:gd name="adj1" fmla="val -41681"/>
              <a:gd name="adj2" fmla="val 935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>
                <a:solidFill>
                  <a:schemeClr val="tx1"/>
                </a:solidFill>
              </a:rPr>
              <a:t>ターミナル画面では、サーバで動かす命令を入力</a:t>
            </a:r>
            <a:endParaRPr kumimoji="1" lang="en-US" altLang="ja-JP" sz="1600">
              <a:solidFill>
                <a:schemeClr val="tx1"/>
              </a:solidFill>
            </a:endParaRPr>
          </a:p>
          <a:p>
            <a:r>
              <a:rPr kumimoji="1" lang="en-US" altLang="ja-JP" sz="1600">
                <a:solidFill>
                  <a:schemeClr val="tx1"/>
                </a:solidFill>
              </a:rPr>
              <a:t>(</a:t>
            </a:r>
            <a:r>
              <a:rPr kumimoji="1" lang="ja-JP" altLang="en-US" sz="1600">
                <a:solidFill>
                  <a:schemeClr val="tx1"/>
                </a:solidFill>
              </a:rPr>
              <a:t>先頭の</a:t>
            </a:r>
            <a:r>
              <a:rPr kumimoji="1" lang="en-US" altLang="ja-JP" sz="1600">
                <a:solidFill>
                  <a:schemeClr val="tx1"/>
                </a:solidFill>
              </a:rPr>
              <a:t>$</a:t>
            </a:r>
            <a:r>
              <a:rPr kumimoji="1" lang="ja-JP" altLang="en-US" sz="1600">
                <a:solidFill>
                  <a:schemeClr val="tx1"/>
                </a:solidFill>
              </a:rPr>
              <a:t>は入力しなくていい</a:t>
            </a:r>
            <a:r>
              <a:rPr kumimoji="1" lang="en-US" altLang="ja-JP" sz="160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900">
              <a:solidFill>
                <a:schemeClr val="tx1"/>
              </a:solidFill>
            </a:endParaRPr>
          </a:p>
          <a:p>
            <a:r>
              <a:rPr kumimoji="1" lang="en-US" altLang="ja-JP" sz="1600">
                <a:solidFill>
                  <a:schemeClr val="tx1"/>
                </a:solidFill>
              </a:rPr>
              <a:t>Web</a:t>
            </a:r>
            <a:r>
              <a:rPr kumimoji="1" lang="ja-JP" altLang="en-US" sz="1600">
                <a:solidFill>
                  <a:schemeClr val="tx1"/>
                </a:solidFill>
              </a:rPr>
              <a:t>ページ用フォルダに移動して</a:t>
            </a:r>
            <a:br>
              <a:rPr kumimoji="1" lang="en-US" altLang="ja-JP" sz="1600">
                <a:solidFill>
                  <a:schemeClr val="tx1"/>
                </a:solidFill>
              </a:rPr>
            </a:br>
            <a:r>
              <a:rPr kumimoji="1" lang="en-US" altLang="ja-JP" sz="1600">
                <a:solidFill>
                  <a:schemeClr val="tx1"/>
                </a:solidFill>
              </a:rPr>
              <a:t>$</a:t>
            </a:r>
            <a:r>
              <a:rPr kumimoji="1" lang="en-US" altLang="ja-JP" sz="1600">
                <a:solidFill>
                  <a:srgbClr val="FF0000"/>
                </a:solidFill>
              </a:rPr>
              <a:t> cd </a:t>
            </a:r>
            <a:r>
              <a:rPr kumimoji="1" lang="en-US" altLang="ja-JP" sz="1600" err="1">
                <a:solidFill>
                  <a:srgbClr val="FF0000"/>
                </a:solidFill>
              </a:rPr>
              <a:t>public_html</a:t>
            </a:r>
            <a:endParaRPr kumimoji="1" lang="en-US" altLang="ja-JP" sz="1600">
              <a:solidFill>
                <a:srgbClr val="FF0000"/>
              </a:solidFill>
            </a:endParaRPr>
          </a:p>
          <a:p>
            <a:br>
              <a:rPr kumimoji="1" lang="en-US" altLang="ja-JP" sz="100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この講義のサーバ用資料をまとめてダウンロード</a:t>
            </a:r>
            <a:endParaRPr kumimoji="1" lang="en-US" altLang="ja-JP" sz="1600">
              <a:solidFill>
                <a:schemeClr val="tx1"/>
              </a:solidFill>
            </a:endParaRPr>
          </a:p>
          <a:p>
            <a:r>
              <a:rPr kumimoji="1" lang="en-US" altLang="ja-JP" sz="1600">
                <a:solidFill>
                  <a:schemeClr val="tx1"/>
                </a:solidFill>
              </a:rPr>
              <a:t>$</a:t>
            </a:r>
            <a:r>
              <a:rPr kumimoji="1" lang="en-US" altLang="ja-JP" sz="1600">
                <a:solidFill>
                  <a:srgbClr val="FF0000"/>
                </a:solidFill>
              </a:rPr>
              <a:t> git clone https://github.com/tohrusaitoh/recp.git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B201B1E3-A99D-41B1-964F-F68CFC090FDF}"/>
              </a:ext>
            </a:extLst>
          </p:cNvPr>
          <p:cNvSpPr/>
          <p:nvPr/>
        </p:nvSpPr>
        <p:spPr>
          <a:xfrm>
            <a:off x="200907" y="133055"/>
            <a:ext cx="4528255" cy="646984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chemeClr val="tx1"/>
                </a:solidFill>
              </a:rPr>
              <a:t>教材データのダウンロード</a:t>
            </a:r>
          </a:p>
        </p:txBody>
      </p:sp>
    </p:spTree>
    <p:extLst>
      <p:ext uri="{BB962C8B-B14F-4D97-AF65-F5344CB8AC3E}">
        <p14:creationId xmlns:p14="http://schemas.microsoft.com/office/powerpoint/2010/main" val="257327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66D63-2A24-FB44-92C5-1590831D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による</a:t>
            </a:r>
            <a:br>
              <a:rPr kumimoji="1" lang="en-US" altLang="ja-JP" dirty="0"/>
            </a:br>
            <a:r>
              <a:rPr kumimoji="1" lang="ja-JP" altLang="en-US" dirty="0"/>
              <a:t>バックエンドプログラミング</a:t>
            </a:r>
            <a:r>
              <a:rPr kumimoji="1" lang="en-US" altLang="ja-JP" dirty="0"/>
              <a:t>(11/21)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41029-6A72-4945-BA12-06638BB0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465" y="2015733"/>
            <a:ext cx="3436536" cy="3450613"/>
          </a:xfrm>
        </p:spPr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Hello World</a:t>
            </a:r>
          </a:p>
          <a:p>
            <a:r>
              <a:rPr kumimoji="1" lang="en-US" altLang="ja-JP" dirty="0"/>
              <a:t>PHP</a:t>
            </a:r>
            <a:r>
              <a:rPr lang="ja-JP" altLang="en-US" dirty="0"/>
              <a:t>でのデータの受け取り</a:t>
            </a:r>
            <a:endParaRPr kumimoji="1" lang="en-US" altLang="ja-JP" dirty="0"/>
          </a:p>
          <a:p>
            <a:r>
              <a:rPr kumimoji="1" lang="en-US" altLang="ja-JP" dirty="0"/>
              <a:t>HTML</a:t>
            </a:r>
            <a:r>
              <a:rPr kumimoji="1" lang="ja-JP" altLang="en-US" dirty="0"/>
              <a:t>と処理の混在</a:t>
            </a:r>
            <a:endParaRPr kumimoji="1"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5306BED-5C20-7245-BC55-010DD25B127B}"/>
              </a:ext>
            </a:extLst>
          </p:cNvPr>
          <p:cNvSpPr txBox="1">
            <a:spLocks/>
          </p:cNvSpPr>
          <p:nvPr/>
        </p:nvSpPr>
        <p:spPr>
          <a:xfrm>
            <a:off x="4572000" y="2195497"/>
            <a:ext cx="343653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データベースとは</a:t>
            </a:r>
            <a:endParaRPr lang="en-US" altLang="ja-JP" dirty="0"/>
          </a:p>
          <a:p>
            <a:r>
              <a:rPr lang="ja-JP" altLang="en-US" sz="1800" dirty="0"/>
              <a:t>複数の表の組み合わせで表現</a:t>
            </a:r>
            <a:endParaRPr lang="en-US" altLang="ja-JP" sz="1800" dirty="0"/>
          </a:p>
          <a:p>
            <a:r>
              <a:rPr lang="en-US" altLang="ja-JP" dirty="0"/>
              <a:t>SQL</a:t>
            </a:r>
            <a:r>
              <a:rPr lang="ja-JP" altLang="en-US" dirty="0"/>
              <a:t>の使い方</a:t>
            </a:r>
            <a:endParaRPr lang="en-US" altLang="ja-JP" dirty="0"/>
          </a:p>
          <a:p>
            <a:r>
              <a:rPr lang="ja-JP" altLang="en-US" dirty="0"/>
              <a:t>表を組み合わせる処理</a:t>
            </a:r>
            <a:endParaRPr lang="en-US" altLang="ja-JP" dirty="0"/>
          </a:p>
          <a:p>
            <a:r>
              <a:rPr lang="ja-JP" altLang="en-US" dirty="0"/>
              <a:t>複数の表を組み合わせる</a:t>
            </a:r>
            <a:endParaRPr lang="en-US" altLang="ja-JP" dirty="0"/>
          </a:p>
          <a:p>
            <a:r>
              <a:rPr lang="en-US" altLang="ja-JP" dirty="0"/>
              <a:t>PHP</a:t>
            </a:r>
            <a:r>
              <a:rPr lang="ja-JP" altLang="en-US" dirty="0"/>
              <a:t>の中で</a:t>
            </a:r>
            <a:r>
              <a:rPr lang="en-US" altLang="ja-JP" dirty="0"/>
              <a:t>SQL</a:t>
            </a:r>
            <a:r>
              <a:rPr lang="ja-JP" altLang="en-US" dirty="0"/>
              <a:t>を使う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18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22F9F-DA81-4C7D-AFAE-36097D9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ea typeface="游ゴシック Light"/>
              </a:rPr>
              <a:t>サーバで</a:t>
            </a:r>
            <a:r>
              <a:rPr kumimoji="1" lang="en-US" altLang="ja-JP" dirty="0">
                <a:ea typeface="游ゴシック Light"/>
              </a:rPr>
              <a:t>PHP</a:t>
            </a:r>
            <a:r>
              <a:rPr kumimoji="1" lang="ja-JP" altLang="en-US" dirty="0">
                <a:ea typeface="游ゴシック Light"/>
              </a:rPr>
              <a:t>によってページを生成</a:t>
            </a:r>
            <a:br>
              <a:rPr lang="ja-JP" altLang="en-US" dirty="0">
                <a:ea typeface="游ゴシック Light"/>
              </a:rPr>
            </a:br>
            <a:r>
              <a:rPr lang="en-US" altLang="ja-JP" dirty="0">
                <a:ea typeface="游ゴシック Light"/>
              </a:rPr>
              <a:t>				</a:t>
            </a:r>
            <a:r>
              <a:rPr lang="ja-JP" altLang="en-US" dirty="0">
                <a:ea typeface="游ゴシック Light"/>
              </a:rPr>
              <a:t>(一般的なやり方)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3E832-B0F2-4EF0-9A7E-2D2C0AB1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一般的なやり方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84447C-7E27-48A3-92E2-65AE010B3922}"/>
              </a:ext>
            </a:extLst>
          </p:cNvPr>
          <p:cNvSpPr/>
          <p:nvPr/>
        </p:nvSpPr>
        <p:spPr>
          <a:xfrm>
            <a:off x="892371" y="4667092"/>
            <a:ext cx="2418443" cy="1090216"/>
          </a:xfrm>
          <a:prstGeom prst="roundRect">
            <a:avLst>
              <a:gd name="adj" fmla="val 97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ブラウザ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CCA996CF-C2EF-4F69-8D79-BA26F01C42AE}"/>
              </a:ext>
            </a:extLst>
          </p:cNvPr>
          <p:cNvGraphicFramePr>
            <a:graphicFrameLocks/>
          </p:cNvGraphicFramePr>
          <p:nvPr/>
        </p:nvGraphicFramePr>
        <p:xfrm>
          <a:off x="6292656" y="2138533"/>
          <a:ext cx="234791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897">
                  <a:extLst>
                    <a:ext uri="{9D8B030D-6E8A-4147-A177-3AD203B41FA5}">
                      <a16:colId xmlns:a16="http://schemas.microsoft.com/office/drawing/2014/main" val="1758932822"/>
                    </a:ext>
                  </a:extLst>
                </a:gridCol>
                <a:gridCol w="997660">
                  <a:extLst>
                    <a:ext uri="{9D8B030D-6E8A-4147-A177-3AD203B41FA5}">
                      <a16:colId xmlns:a16="http://schemas.microsoft.com/office/drawing/2014/main" val="3327243406"/>
                    </a:ext>
                  </a:extLst>
                </a:gridCol>
                <a:gridCol w="734354">
                  <a:extLst>
                    <a:ext uri="{9D8B030D-6E8A-4147-A177-3AD203B41FA5}">
                      <a16:colId xmlns:a16="http://schemas.microsoft.com/office/drawing/2014/main" val="4150199840"/>
                    </a:ext>
                  </a:extLst>
                </a:gridCol>
              </a:tblGrid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price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72483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50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0424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1020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91188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1022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2430"/>
                  </a:ext>
                </a:extLst>
              </a:tr>
            </a:tbl>
          </a:graphicData>
        </a:graphic>
      </p:graphicFrame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0381B59-ABC1-4CCD-9164-49CD638A0F48}"/>
              </a:ext>
            </a:extLst>
          </p:cNvPr>
          <p:cNvSpPr/>
          <p:nvPr/>
        </p:nvSpPr>
        <p:spPr>
          <a:xfrm>
            <a:off x="4586229" y="3687714"/>
            <a:ext cx="1569028" cy="1090216"/>
          </a:xfrm>
          <a:prstGeom prst="roundRect">
            <a:avLst>
              <a:gd name="adj" fmla="val 9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サーバ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PHP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2CA9CBC-D5DF-40C4-9135-BF174945BE8F}"/>
              </a:ext>
            </a:extLst>
          </p:cNvPr>
          <p:cNvSpPr/>
          <p:nvPr/>
        </p:nvSpPr>
        <p:spPr>
          <a:xfrm>
            <a:off x="5059764" y="3141582"/>
            <a:ext cx="621958" cy="353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CCAA84-D16D-40A3-87F7-EA74F9818A9A}"/>
              </a:ext>
            </a:extLst>
          </p:cNvPr>
          <p:cNvSpPr txBox="1"/>
          <p:nvPr/>
        </p:nvSpPr>
        <p:spPr>
          <a:xfrm>
            <a:off x="6197533" y="3194882"/>
            <a:ext cx="30059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kumimoji="1" lang="en-US" altLang="ja-JP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&lt;!php foreach( $</a:t>
            </a:r>
            <a:r>
              <a:rPr kumimoji="1" lang="en-US" altLang="ja-JP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itemlist</a:t>
            </a:r>
            <a:r>
              <a:rPr kumimoji="1" lang="en-US" altLang="ja-JP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as $item ) : ?&gt;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nsolas" panose="020B0609020204030204" pitchFamily="49" charset="0"/>
              </a:rPr>
              <a:t>  &lt;td </a:t>
            </a:r>
            <a:r>
              <a:rPr kumimoji="1" lang="en-US" altLang="ja-JP" sz="10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class="ID"</a:t>
            </a:r>
            <a:r>
              <a:rPr kumimoji="1" lang="en-US" altLang="ja-JP" sz="1000" dirty="0">
                <a:latin typeface="Consolas" panose="020B0609020204030204" pitchFamily="49" charset="0"/>
              </a:rPr>
              <a:t>&gt;</a:t>
            </a:r>
            <a:br>
              <a:rPr kumimoji="1" lang="en-US" altLang="ja-JP" sz="1000" dirty="0">
                <a:latin typeface="Consolas" panose="020B0609020204030204" pitchFamily="49" charset="0"/>
              </a:rPr>
            </a:br>
            <a:r>
              <a:rPr kumimoji="1" lang="en-US" altLang="ja-JP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&lt;?php echo $item.id ;   ?&gt;</a:t>
            </a:r>
            <a:r>
              <a:rPr kumimoji="1" lang="en-US" altLang="ja-JP" sz="1000" dirty="0"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nsolas" panose="020B0609020204030204" pitchFamily="49" charset="0"/>
              </a:rPr>
              <a:t>  &lt;td </a:t>
            </a:r>
            <a:r>
              <a:rPr kumimoji="1" lang="en-US" altLang="ja-JP" sz="10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class="NAME"</a:t>
            </a:r>
            <a:r>
              <a:rPr kumimoji="1" lang="en-US" altLang="ja-JP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&lt;?php echo $item.name ; ?&gt;</a:t>
            </a:r>
            <a:r>
              <a:rPr kumimoji="1" lang="en-US" altLang="ja-JP" sz="1000" dirty="0"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nsolas" panose="020B0609020204030204" pitchFamily="49" charset="0"/>
              </a:rPr>
              <a:t>  &lt;td </a:t>
            </a:r>
            <a:r>
              <a:rPr kumimoji="1" lang="en-US" altLang="ja-JP" sz="10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class="PRICE"</a:t>
            </a:r>
            <a:r>
              <a:rPr kumimoji="1" lang="en-US" altLang="ja-JP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nsolas" panose="020B0609020204030204" pitchFamily="49" charset="0"/>
              </a:rPr>
              <a:t>    </a:t>
            </a:r>
            <a:r>
              <a:rPr kumimoji="1" lang="en-US" altLang="ja-JP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&lt;?php echo $</a:t>
            </a:r>
            <a:r>
              <a:rPr kumimoji="1" lang="en-US" altLang="ja-JP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item.price</a:t>
            </a:r>
            <a:r>
              <a:rPr kumimoji="1" lang="en-US" altLang="ja-JP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;?&gt;</a:t>
            </a:r>
            <a:r>
              <a:rPr kumimoji="1" lang="en-US" altLang="ja-JP" sz="1000" dirty="0"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nsolas" panose="020B0609020204030204" pitchFamily="49" charset="0"/>
              </a:rPr>
              <a:t>  &lt;td&gt;... &lt;/td&gt;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kumimoji="1" lang="en-US" altLang="ja-JP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&lt;!php </a:t>
            </a:r>
            <a:r>
              <a:rPr kumimoji="1" lang="en-US" altLang="ja-JP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endforeach</a:t>
            </a:r>
            <a:r>
              <a:rPr kumimoji="1" lang="en-US" altLang="ja-JP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; ?&gt;</a:t>
            </a:r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42937007-A8E1-45E8-9064-06B6F2BBF1EE}"/>
              </a:ext>
            </a:extLst>
          </p:cNvPr>
          <p:cNvSpPr/>
          <p:nvPr/>
        </p:nvSpPr>
        <p:spPr>
          <a:xfrm>
            <a:off x="4588037" y="2015733"/>
            <a:ext cx="1569027" cy="90844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商品データベース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2689275-33AD-4F41-84D3-A882E73BEF72}"/>
              </a:ext>
            </a:extLst>
          </p:cNvPr>
          <p:cNvSpPr/>
          <p:nvPr/>
        </p:nvSpPr>
        <p:spPr>
          <a:xfrm rot="4500000">
            <a:off x="3698334" y="4349301"/>
            <a:ext cx="404314" cy="701289"/>
          </a:xfrm>
          <a:prstGeom prst="downArrow">
            <a:avLst>
              <a:gd name="adj1" fmla="val 50000"/>
              <a:gd name="adj2" fmla="val 5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55ADE029-68FA-4FE9-B8B5-BFFC9BA7A99B}"/>
              </a:ext>
            </a:extLst>
          </p:cNvPr>
          <p:cNvGraphicFramePr>
            <a:graphicFrameLocks/>
          </p:cNvGraphicFramePr>
          <p:nvPr/>
        </p:nvGraphicFramePr>
        <p:xfrm>
          <a:off x="641032" y="3509588"/>
          <a:ext cx="2868440" cy="998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175893282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3272434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150199840"/>
                    </a:ext>
                  </a:extLst>
                </a:gridCol>
                <a:gridCol w="785322">
                  <a:extLst>
                    <a:ext uri="{9D8B030D-6E8A-4147-A177-3AD203B41FA5}">
                      <a16:colId xmlns:a16="http://schemas.microsoft.com/office/drawing/2014/main" val="2951191689"/>
                    </a:ext>
                  </a:extLst>
                </a:gridCol>
              </a:tblGrid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注文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商品名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単価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購入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72483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1010</a:t>
                      </a:r>
                      <a:endParaRPr kumimoji="1" lang="ja-JP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50</a:t>
                      </a:r>
                      <a:endParaRPr kumimoji="1" lang="ja-JP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highlight>
                            <a:srgbClr val="808080"/>
                          </a:highlight>
                        </a:rPr>
                        <a:t> 購入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0424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kumimoji="1" lang="ja-JP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highlight>
                            <a:srgbClr val="808080"/>
                          </a:highlight>
                        </a:rPr>
                        <a:t> 購入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91188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1022</a:t>
                      </a:r>
                      <a:endParaRPr kumimoji="1" lang="ja-JP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highlight>
                            <a:srgbClr val="808080"/>
                          </a:highlight>
                        </a:rPr>
                        <a:t> 購入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2430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0648BB-40AA-490D-A853-C7F67F172CF7}"/>
              </a:ext>
            </a:extLst>
          </p:cNvPr>
          <p:cNvSpPr txBox="1"/>
          <p:nvPr/>
        </p:nvSpPr>
        <p:spPr>
          <a:xfrm>
            <a:off x="641032" y="3141582"/>
            <a:ext cx="255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0070C0"/>
                </a:solidFill>
              </a:rPr>
              <a:t>商品一覧 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HTML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ファイル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66B1F580-7FB2-4662-AB17-48EBA2AFD104}"/>
              </a:ext>
            </a:extLst>
          </p:cNvPr>
          <p:cNvSpPr/>
          <p:nvPr/>
        </p:nvSpPr>
        <p:spPr>
          <a:xfrm>
            <a:off x="6266911" y="5234763"/>
            <a:ext cx="2716948" cy="715338"/>
          </a:xfrm>
          <a:prstGeom prst="wedgeRoundRectCallout">
            <a:avLst>
              <a:gd name="adj1" fmla="val 9572"/>
              <a:gd name="adj2" fmla="val -802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HTML</a:t>
            </a:r>
            <a:r>
              <a:rPr kumimoji="1" lang="ja-JP" altLang="en-US" sz="1400" dirty="0">
                <a:solidFill>
                  <a:schemeClr val="tx1"/>
                </a:solidFill>
              </a:rPr>
              <a:t>と</a:t>
            </a:r>
            <a:r>
              <a:rPr kumimoji="1" lang="en-US" altLang="ja-JP" sz="1400" dirty="0">
                <a:solidFill>
                  <a:schemeClr val="tx1"/>
                </a:solidFill>
              </a:rPr>
              <a:t>PHP</a:t>
            </a:r>
            <a:r>
              <a:rPr kumimoji="1" lang="ja-JP" altLang="en-US" sz="1400" dirty="0">
                <a:solidFill>
                  <a:schemeClr val="tx1"/>
                </a:solidFill>
              </a:rPr>
              <a:t>プログラムが混在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C1EFF1-38BF-4770-8FA3-4A69E4318D4F}"/>
              </a:ext>
            </a:extLst>
          </p:cNvPr>
          <p:cNvSpPr txBox="1"/>
          <p:nvPr/>
        </p:nvSpPr>
        <p:spPr>
          <a:xfrm>
            <a:off x="6292656" y="1845348"/>
            <a:ext cx="255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0070C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0070C0"/>
                </a:solidFill>
              </a:rPr>
              <a:t>itemlist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15" name="吹き出し: 角を丸めた四角形 21">
            <a:extLst>
              <a:ext uri="{FF2B5EF4-FFF2-40B4-BE49-F238E27FC236}">
                <a16:creationId xmlns:a16="http://schemas.microsoft.com/office/drawing/2014/main" id="{76DFC7E3-6808-8048-97DE-47B9BB0FEDCD}"/>
              </a:ext>
            </a:extLst>
          </p:cNvPr>
          <p:cNvSpPr/>
          <p:nvPr/>
        </p:nvSpPr>
        <p:spPr>
          <a:xfrm>
            <a:off x="6252366" y="182024"/>
            <a:ext cx="2731493" cy="460518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rgbClr val="FF0000"/>
                </a:solidFill>
              </a:rPr>
              <a:t>初回資料より抜粋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173200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E60A614-4231-49E5-B5AC-CEAA224DD42B}"/>
              </a:ext>
            </a:extLst>
          </p:cNvPr>
          <p:cNvSpPr/>
          <p:nvPr/>
        </p:nvSpPr>
        <p:spPr>
          <a:xfrm>
            <a:off x="434340" y="1703071"/>
            <a:ext cx="3166146" cy="3320590"/>
          </a:xfrm>
          <a:prstGeom prst="roundRect">
            <a:avLst>
              <a:gd name="adj" fmla="val 6559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6117EA8-648C-4477-B8B7-365D342EFEB2}"/>
              </a:ext>
            </a:extLst>
          </p:cNvPr>
          <p:cNvSpPr/>
          <p:nvPr/>
        </p:nvSpPr>
        <p:spPr>
          <a:xfrm>
            <a:off x="4222067" y="2659479"/>
            <a:ext cx="4707080" cy="3293891"/>
          </a:xfrm>
          <a:prstGeom prst="roundRect">
            <a:avLst>
              <a:gd name="adj" fmla="val 6559"/>
            </a:avLst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B22F9F-DA81-4C7D-AFAE-36097D9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cap="none" dirty="0"/>
              <a:t>JavaScript</a:t>
            </a:r>
            <a:r>
              <a:rPr kumimoji="1" lang="ja-JP" altLang="en-US" cap="none" dirty="0"/>
              <a:t>によってページを生成</a:t>
            </a:r>
            <a:br>
              <a:rPr kumimoji="1" lang="en-US" altLang="ja-JP" cap="none" dirty="0"/>
            </a:br>
            <a:r>
              <a:rPr kumimoji="1" lang="en-US" altLang="ja-JP" cap="none" dirty="0"/>
              <a:t>				(</a:t>
            </a:r>
            <a:r>
              <a:rPr kumimoji="1" lang="ja-JP" altLang="en-US" cap="none" dirty="0"/>
              <a:t>最近のやり方</a:t>
            </a:r>
            <a:r>
              <a:rPr kumimoji="1" lang="en-US" altLang="ja-JP" cap="none" dirty="0"/>
              <a:t>)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3E832-B0F2-4EF0-9A7E-2D2C0AB1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84447C-7E27-48A3-92E2-65AE010B3922}"/>
              </a:ext>
            </a:extLst>
          </p:cNvPr>
          <p:cNvSpPr/>
          <p:nvPr/>
        </p:nvSpPr>
        <p:spPr>
          <a:xfrm>
            <a:off x="608460" y="3721427"/>
            <a:ext cx="2788191" cy="966198"/>
          </a:xfrm>
          <a:prstGeom prst="roundRect">
            <a:avLst>
              <a:gd name="adj" fmla="val 9749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JSON</a:t>
            </a:r>
            <a:r>
              <a:rPr kumimoji="1" lang="ja-JP" altLang="en-US" dirty="0">
                <a:solidFill>
                  <a:schemeClr val="tx1"/>
                </a:solidFill>
              </a:rPr>
              <a:t>形式をもらって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HTML</a:t>
            </a:r>
            <a:r>
              <a:rPr kumimoji="1" lang="ja-JP" altLang="en-US" dirty="0">
                <a:solidFill>
                  <a:schemeClr val="tx1"/>
                </a:solidFill>
              </a:rPr>
              <a:t>を生成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solidFill>
                  <a:schemeClr val="tx1"/>
                </a:solidFill>
              </a:rPr>
              <a:t>買い物結果を送信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CCA996CF-C2EF-4F69-8D79-BA26F01C42AE}"/>
              </a:ext>
            </a:extLst>
          </p:cNvPr>
          <p:cNvGraphicFramePr>
            <a:graphicFrameLocks/>
          </p:cNvGraphicFramePr>
          <p:nvPr/>
        </p:nvGraphicFramePr>
        <p:xfrm>
          <a:off x="6269870" y="2741722"/>
          <a:ext cx="234791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897">
                  <a:extLst>
                    <a:ext uri="{9D8B030D-6E8A-4147-A177-3AD203B41FA5}">
                      <a16:colId xmlns:a16="http://schemas.microsoft.com/office/drawing/2014/main" val="1758932822"/>
                    </a:ext>
                  </a:extLst>
                </a:gridCol>
                <a:gridCol w="997660">
                  <a:extLst>
                    <a:ext uri="{9D8B030D-6E8A-4147-A177-3AD203B41FA5}">
                      <a16:colId xmlns:a16="http://schemas.microsoft.com/office/drawing/2014/main" val="3327243406"/>
                    </a:ext>
                  </a:extLst>
                </a:gridCol>
                <a:gridCol w="734354">
                  <a:extLst>
                    <a:ext uri="{9D8B030D-6E8A-4147-A177-3AD203B41FA5}">
                      <a16:colId xmlns:a16="http://schemas.microsoft.com/office/drawing/2014/main" val="4150199840"/>
                    </a:ext>
                  </a:extLst>
                </a:gridCol>
              </a:tblGrid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price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72483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50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0424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1020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91188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1022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2430"/>
                  </a:ext>
                </a:extLst>
              </a:tr>
            </a:tbl>
          </a:graphicData>
        </a:graphic>
      </p:graphicFrame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0381B59-ABC1-4CCD-9164-49CD638A0F48}"/>
              </a:ext>
            </a:extLst>
          </p:cNvPr>
          <p:cNvSpPr/>
          <p:nvPr/>
        </p:nvSpPr>
        <p:spPr>
          <a:xfrm>
            <a:off x="4590996" y="3846066"/>
            <a:ext cx="1569028" cy="643746"/>
          </a:xfrm>
          <a:prstGeom prst="roundRect">
            <a:avLst>
              <a:gd name="adj" fmla="val 9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データ送信</a:t>
            </a:r>
            <a:br>
              <a:rPr kumimoji="1" lang="en-US" altLang="ja-JP" dirty="0"/>
            </a:br>
            <a:r>
              <a:rPr kumimoji="1" lang="en-US" altLang="ja-JP" dirty="0"/>
              <a:t>JSON</a:t>
            </a:r>
            <a:r>
              <a:rPr kumimoji="1" lang="ja-JP" altLang="en-US" dirty="0"/>
              <a:t>形式</a:t>
            </a:r>
            <a:endParaRPr kumimoji="1" lang="en-US" altLang="ja-JP" dirty="0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42937007-A8E1-45E8-9064-06B6F2BBF1EE}"/>
              </a:ext>
            </a:extLst>
          </p:cNvPr>
          <p:cNvSpPr/>
          <p:nvPr/>
        </p:nvSpPr>
        <p:spPr>
          <a:xfrm>
            <a:off x="4590996" y="2828895"/>
            <a:ext cx="1569027" cy="90844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商品データベース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2689275-33AD-4F41-84D3-A882E73BEF72}"/>
              </a:ext>
            </a:extLst>
          </p:cNvPr>
          <p:cNvSpPr/>
          <p:nvPr/>
        </p:nvSpPr>
        <p:spPr>
          <a:xfrm rot="3524656">
            <a:off x="3740822" y="2224693"/>
            <a:ext cx="404314" cy="1196247"/>
          </a:xfrm>
          <a:prstGeom prst="downArrow">
            <a:avLst>
              <a:gd name="adj1" fmla="val 50000"/>
              <a:gd name="adj2" fmla="val 5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55ADE029-68FA-4FE9-B8B5-BFFC9BA7A99B}"/>
              </a:ext>
            </a:extLst>
          </p:cNvPr>
          <p:cNvGraphicFramePr>
            <a:graphicFrameLocks/>
          </p:cNvGraphicFramePr>
          <p:nvPr/>
        </p:nvGraphicFramePr>
        <p:xfrm>
          <a:off x="529177" y="2213194"/>
          <a:ext cx="2868441" cy="12420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3269">
                  <a:extLst>
                    <a:ext uri="{9D8B030D-6E8A-4147-A177-3AD203B41FA5}">
                      <a16:colId xmlns:a16="http://schemas.microsoft.com/office/drawing/2014/main" val="1758932822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3327243406"/>
                    </a:ext>
                  </a:extLst>
                </a:gridCol>
                <a:gridCol w="525041">
                  <a:extLst>
                    <a:ext uri="{9D8B030D-6E8A-4147-A177-3AD203B41FA5}">
                      <a16:colId xmlns:a16="http://schemas.microsoft.com/office/drawing/2014/main" val="4150199840"/>
                    </a:ext>
                  </a:extLst>
                </a:gridCol>
                <a:gridCol w="525041">
                  <a:extLst>
                    <a:ext uri="{9D8B030D-6E8A-4147-A177-3AD203B41FA5}">
                      <a16:colId xmlns:a16="http://schemas.microsoft.com/office/drawing/2014/main" val="1212840008"/>
                    </a:ext>
                  </a:extLst>
                </a:gridCol>
              </a:tblGrid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注文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商品名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単価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72483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1010</a:t>
                      </a:r>
                      <a:endParaRPr kumimoji="1" lang="ja-JP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50</a:t>
                      </a:r>
                      <a:endParaRPr kumimoji="1" lang="ja-JP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highlight>
                            <a:srgbClr val="FFFF9F"/>
                          </a:highlight>
                        </a:rPr>
                        <a:t> 5 </a:t>
                      </a:r>
                      <a:r>
                        <a:rPr kumimoji="1" lang="ja-JP" altLang="en-US" sz="1000" b="1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0424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kumimoji="1" lang="ja-JP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highlight>
                            <a:srgbClr val="FFFF9F"/>
                          </a:highlight>
                        </a:rPr>
                        <a:t> 2 </a:t>
                      </a:r>
                      <a:r>
                        <a:rPr kumimoji="1" lang="ja-JP" altLang="en-US" sz="1000" b="1" dirty="0"/>
                        <a:t>個</a:t>
                      </a:r>
                      <a:endParaRPr kumimoji="1" lang="en-US" altLang="ja-JP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91188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1022</a:t>
                      </a:r>
                      <a:endParaRPr kumimoji="1" lang="ja-JP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highlight>
                            <a:srgbClr val="FFFF9F"/>
                          </a:highlight>
                        </a:rPr>
                        <a:t> 1 </a:t>
                      </a:r>
                      <a:r>
                        <a:rPr kumimoji="1" lang="ja-JP" altLang="en-US" sz="1000" b="1" dirty="0"/>
                        <a:t>個</a:t>
                      </a:r>
                      <a:endParaRPr kumimoji="1" lang="en-US" altLang="ja-JP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2430"/>
                  </a:ext>
                </a:extLst>
              </a:tr>
              <a:tr h="168678">
                <a:tc gridSpan="4">
                  <a:txBody>
                    <a:bodyPr/>
                    <a:lstStyle/>
                    <a:p>
                      <a:pPr algn="r"/>
                      <a:r>
                        <a:rPr kumimoji="1" lang="ja-JP" altLang="en-US" sz="1000" b="1" dirty="0">
                          <a:solidFill>
                            <a:schemeClr val="tx1"/>
                          </a:solidFill>
                        </a:rPr>
                        <a:t>合計 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1450 </a:t>
                      </a:r>
                      <a:r>
                        <a:rPr kumimoji="1" lang="ja-JP" altLang="en-US" sz="1000" b="1" dirty="0">
                          <a:solidFill>
                            <a:schemeClr val="tx1"/>
                          </a:solidFill>
                        </a:rPr>
                        <a:t>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45229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0648BB-40AA-490D-A853-C7F67F172CF7}"/>
              </a:ext>
            </a:extLst>
          </p:cNvPr>
          <p:cNvSpPr txBox="1"/>
          <p:nvPr/>
        </p:nvSpPr>
        <p:spPr>
          <a:xfrm>
            <a:off x="529178" y="1845188"/>
            <a:ext cx="255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0070C0"/>
                </a:solidFill>
              </a:rPr>
              <a:t>商品一覧 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HTML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ファイル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01537AF-A463-47E3-8F93-E4776A995D57}"/>
              </a:ext>
            </a:extLst>
          </p:cNvPr>
          <p:cNvSpPr/>
          <p:nvPr/>
        </p:nvSpPr>
        <p:spPr>
          <a:xfrm>
            <a:off x="4582119" y="5036038"/>
            <a:ext cx="1569028" cy="643746"/>
          </a:xfrm>
          <a:prstGeom prst="roundRect">
            <a:avLst>
              <a:gd name="adj" fmla="val 9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データ受信</a:t>
            </a:r>
            <a:br>
              <a:rPr kumimoji="1" lang="en-US" altLang="ja-JP" dirty="0"/>
            </a:br>
            <a:r>
              <a:rPr kumimoji="1" lang="en-US" altLang="ja-JP" dirty="0"/>
              <a:t>JSON</a:t>
            </a:r>
            <a:r>
              <a:rPr kumimoji="1" lang="ja-JP" altLang="en-US" dirty="0"/>
              <a:t>形式</a:t>
            </a:r>
            <a:endParaRPr kumimoji="1" lang="en-US" altLang="ja-JP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568A3DE2-1093-4BED-B1EE-7548E4165ADA}"/>
              </a:ext>
            </a:extLst>
          </p:cNvPr>
          <p:cNvSpPr/>
          <p:nvPr/>
        </p:nvSpPr>
        <p:spPr>
          <a:xfrm rot="17321528">
            <a:off x="3831571" y="4780488"/>
            <a:ext cx="404314" cy="701289"/>
          </a:xfrm>
          <a:prstGeom prst="downArrow">
            <a:avLst>
              <a:gd name="adj1" fmla="val 50000"/>
              <a:gd name="adj2" fmla="val 5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7" name="表 4">
            <a:extLst>
              <a:ext uri="{FF2B5EF4-FFF2-40B4-BE49-F238E27FC236}">
                <a16:creationId xmlns:a16="http://schemas.microsoft.com/office/drawing/2014/main" id="{54299A10-C30E-4040-8479-02F2DD823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965158"/>
              </p:ext>
            </p:extLst>
          </p:nvPr>
        </p:nvGraphicFramePr>
        <p:xfrm>
          <a:off x="6480349" y="4734178"/>
          <a:ext cx="125016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12">
                  <a:extLst>
                    <a:ext uri="{9D8B030D-6E8A-4147-A177-3AD203B41FA5}">
                      <a16:colId xmlns:a16="http://schemas.microsoft.com/office/drawing/2014/main" val="1758932822"/>
                    </a:ext>
                  </a:extLst>
                </a:gridCol>
                <a:gridCol w="591050">
                  <a:extLst>
                    <a:ext uri="{9D8B030D-6E8A-4147-A177-3AD203B41FA5}">
                      <a16:colId xmlns:a16="http://schemas.microsoft.com/office/drawing/2014/main" val="3327243406"/>
                    </a:ext>
                  </a:extLst>
                </a:gridCol>
              </a:tblGrid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count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72483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0424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1020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91188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1022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2430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B7B2A57-4C65-4C8E-9AFF-ECCE2FE2C8CF}"/>
              </a:ext>
            </a:extLst>
          </p:cNvPr>
          <p:cNvSpPr txBox="1"/>
          <p:nvPr/>
        </p:nvSpPr>
        <p:spPr>
          <a:xfrm>
            <a:off x="6433585" y="4429541"/>
            <a:ext cx="130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0070C0"/>
                </a:solidFill>
              </a:rPr>
              <a:t>購入結果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F07E74C-3DAF-4E80-9D0E-EA1751D383B6}"/>
              </a:ext>
            </a:extLst>
          </p:cNvPr>
          <p:cNvSpPr/>
          <p:nvPr/>
        </p:nvSpPr>
        <p:spPr>
          <a:xfrm>
            <a:off x="4572000" y="1891321"/>
            <a:ext cx="2137410" cy="643746"/>
          </a:xfrm>
          <a:prstGeom prst="roundRect">
            <a:avLst>
              <a:gd name="adj" fmla="val 9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HTML</a:t>
            </a:r>
            <a:r>
              <a:rPr kumimoji="1" lang="ja-JP" altLang="en-US" dirty="0"/>
              <a:t>と</a:t>
            </a:r>
            <a:r>
              <a:rPr kumimoji="1" lang="en-US" altLang="ja-JP" dirty="0"/>
              <a:t>JavaScript </a:t>
            </a:r>
            <a:r>
              <a:rPr kumimoji="1" lang="ja-JP" altLang="en-US" dirty="0"/>
              <a:t>プログラムを送信</a:t>
            </a:r>
            <a:endParaRPr kumimoji="1" lang="en-US" altLang="ja-JP" dirty="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451A03F3-5823-4249-9D92-EC1346054713}"/>
              </a:ext>
            </a:extLst>
          </p:cNvPr>
          <p:cNvSpPr/>
          <p:nvPr/>
        </p:nvSpPr>
        <p:spPr>
          <a:xfrm rot="5400000">
            <a:off x="3780788" y="3819782"/>
            <a:ext cx="404314" cy="701289"/>
          </a:xfrm>
          <a:prstGeom prst="downArrow">
            <a:avLst>
              <a:gd name="adj1" fmla="val 50000"/>
              <a:gd name="adj2" fmla="val 5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2778CCE-BFFB-4601-AEFF-E080B93C77F1}"/>
              </a:ext>
            </a:extLst>
          </p:cNvPr>
          <p:cNvSpPr txBox="1"/>
          <p:nvPr/>
        </p:nvSpPr>
        <p:spPr>
          <a:xfrm>
            <a:off x="1181535" y="5022982"/>
            <a:ext cx="19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フロントエンド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739599-D145-4E50-BBE2-5AD03E625CFB}"/>
              </a:ext>
            </a:extLst>
          </p:cNvPr>
          <p:cNvSpPr txBox="1"/>
          <p:nvPr/>
        </p:nvSpPr>
        <p:spPr>
          <a:xfrm>
            <a:off x="6812518" y="5723138"/>
            <a:ext cx="19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バックエンド</a:t>
            </a: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2CE29B0-E5D6-4727-BAAE-075AF1B2DC93}"/>
              </a:ext>
            </a:extLst>
          </p:cNvPr>
          <p:cNvSpPr/>
          <p:nvPr/>
        </p:nvSpPr>
        <p:spPr>
          <a:xfrm>
            <a:off x="990600" y="5723138"/>
            <a:ext cx="2206626" cy="715338"/>
          </a:xfrm>
          <a:prstGeom prst="wedgeRoundRectCallout">
            <a:avLst>
              <a:gd name="adj1" fmla="val 107598"/>
              <a:gd name="adj2" fmla="val -748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【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JSON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形式 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】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JavaScript </a:t>
            </a:r>
            <a:r>
              <a:rPr kumimoji="1" lang="ja-JP" altLang="en-US" sz="1400" dirty="0">
                <a:solidFill>
                  <a:schemeClr val="tx1"/>
                </a:solidFill>
              </a:rPr>
              <a:t>で扱いやすい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ja-JP" altLang="en-US" sz="1400" dirty="0">
                <a:solidFill>
                  <a:schemeClr val="tx1"/>
                </a:solidFill>
              </a:rPr>
              <a:t>データ形式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26" name="吹き出し: 角を丸めた四角形 21">
            <a:extLst>
              <a:ext uri="{FF2B5EF4-FFF2-40B4-BE49-F238E27FC236}">
                <a16:creationId xmlns:a16="http://schemas.microsoft.com/office/drawing/2014/main" id="{1F167944-7E68-9643-841D-19C062A3E2E6}"/>
              </a:ext>
            </a:extLst>
          </p:cNvPr>
          <p:cNvSpPr/>
          <p:nvPr/>
        </p:nvSpPr>
        <p:spPr>
          <a:xfrm>
            <a:off x="6252366" y="182024"/>
            <a:ext cx="2731493" cy="460518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rgbClr val="FF0000"/>
                </a:solidFill>
              </a:rPr>
              <a:t>初回資料より抜粋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9443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4" grpId="0" animBg="1"/>
      <p:bldP spid="7" grpId="0" animBg="1"/>
      <p:bldP spid="15" grpId="0" animBg="1"/>
      <p:bldP spid="20" grpId="0" animBg="1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77B5E-156C-4CBB-ACC5-857D416E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による</a:t>
            </a:r>
            <a:r>
              <a:rPr lang="en-US" altLang="ja-JP" dirty="0"/>
              <a:t>Hello World(1)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3A742B-CF7E-47BE-870B-2B18A0FA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サーバと共に開発されてきた。</a:t>
            </a:r>
            <a:endParaRPr kumimoji="1" lang="en-US" altLang="ja-JP" dirty="0"/>
          </a:p>
          <a:p>
            <a:r>
              <a:rPr kumimoji="1" lang="en-US" altLang="ja-JP" dirty="0"/>
              <a:t>HTML</a:t>
            </a:r>
            <a:r>
              <a:rPr kumimoji="1" lang="ja-JP" altLang="en-US" dirty="0"/>
              <a:t>の中に、サーバ側で動かす処理を埋め込む。</a:t>
            </a:r>
            <a:endParaRPr kumimoji="1" lang="en-US" altLang="ja-JP" dirty="0"/>
          </a:p>
          <a:p>
            <a:r>
              <a:rPr kumimoji="1" lang="en-US" altLang="ja-JP" dirty="0"/>
              <a:t>PHP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部分はそのままブラウザに送られる。</a:t>
            </a:r>
            <a:endParaRPr kumimoji="1" lang="en-US" altLang="ja-JP" dirty="0"/>
          </a:p>
          <a:p>
            <a:r>
              <a:rPr lang="en-US" altLang="ja-JP" dirty="0"/>
              <a:t>&lt;?php</a:t>
            </a:r>
            <a:r>
              <a:rPr lang="ja-JP" altLang="en-US" dirty="0"/>
              <a:t>～</a:t>
            </a:r>
            <a:r>
              <a:rPr lang="en-US" altLang="ja-JP" dirty="0"/>
              <a:t>?&gt;</a:t>
            </a:r>
            <a:r>
              <a:rPr lang="ja-JP" altLang="en-US" dirty="0"/>
              <a:t>の</a:t>
            </a:r>
            <a:r>
              <a:rPr lang="en-US" altLang="ja-JP" dirty="0"/>
              <a:t>PHP</a:t>
            </a:r>
            <a:r>
              <a:rPr lang="ja-JP" altLang="en-US" dirty="0"/>
              <a:t>の部分は、サーバで処理され、</a:t>
            </a:r>
            <a:br>
              <a:rPr lang="en-US" altLang="ja-JP" dirty="0"/>
            </a:br>
            <a:r>
              <a:rPr lang="en-US" altLang="ja-JP" dirty="0"/>
              <a:t>print </a:t>
            </a:r>
            <a:r>
              <a:rPr lang="ja-JP" altLang="en-US" dirty="0"/>
              <a:t>などの表示結果がブラウザに送られる。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58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73CD7B3-DFDA-784B-8EB3-11D44B1D03CE}"/>
              </a:ext>
            </a:extLst>
          </p:cNvPr>
          <p:cNvSpPr/>
          <p:nvPr/>
        </p:nvSpPr>
        <p:spPr>
          <a:xfrm>
            <a:off x="5746798" y="2743200"/>
            <a:ext cx="3182116" cy="3856382"/>
          </a:xfrm>
          <a:prstGeom prst="roundRect">
            <a:avLst>
              <a:gd name="adj" fmla="val 4398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EBCE398-0D93-4B6E-AB45-212FEFEE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の基本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C4D34-7600-49BC-83D8-156DD649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21F23D-F460-4644-8A2D-6DCCEE432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8" y="554982"/>
            <a:ext cx="5424920" cy="5795063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86B34F5-E0A2-4700-BEEF-D6054E868180}"/>
              </a:ext>
            </a:extLst>
          </p:cNvPr>
          <p:cNvGrpSpPr/>
          <p:nvPr/>
        </p:nvGrpSpPr>
        <p:grpSpPr>
          <a:xfrm>
            <a:off x="5885364" y="2910866"/>
            <a:ext cx="3043550" cy="3709264"/>
            <a:chOff x="5445865" y="231555"/>
            <a:chExt cx="3217435" cy="377284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8A820EC-0BA2-451A-BE9F-E72CC7332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35423" r="48874" b="-2802"/>
            <a:stretch/>
          </p:blipFill>
          <p:spPr>
            <a:xfrm>
              <a:off x="5445865" y="968143"/>
              <a:ext cx="3217435" cy="3036255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0E6CDBA-B598-41D8-94E6-A573E33D8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8029"/>
            <a:stretch/>
          </p:blipFill>
          <p:spPr>
            <a:xfrm>
              <a:off x="5445865" y="231555"/>
              <a:ext cx="3217435" cy="736588"/>
            </a:xfrm>
            <a:prstGeom prst="rect">
              <a:avLst/>
            </a:prstGeom>
          </p:spPr>
        </p:pic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74A2EAA-E864-4F95-A1EE-7945B9721021}"/>
              </a:ext>
            </a:extLst>
          </p:cNvPr>
          <p:cNvSpPr/>
          <p:nvPr/>
        </p:nvSpPr>
        <p:spPr>
          <a:xfrm>
            <a:off x="1189503" y="3674602"/>
            <a:ext cx="4343400" cy="219073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5CABFD-A8FF-4CC4-9624-9F8260767056}"/>
              </a:ext>
            </a:extLst>
          </p:cNvPr>
          <p:cNvSpPr/>
          <p:nvPr/>
        </p:nvSpPr>
        <p:spPr>
          <a:xfrm>
            <a:off x="5838945" y="3332929"/>
            <a:ext cx="1304925" cy="239171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CC44D2-265F-4B26-9C60-468199E3875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532903" y="3452515"/>
            <a:ext cx="306042" cy="3316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4FA5D59-5454-4331-A4F7-F3AC561238B4}"/>
              </a:ext>
            </a:extLst>
          </p:cNvPr>
          <p:cNvSpPr/>
          <p:nvPr/>
        </p:nvSpPr>
        <p:spPr>
          <a:xfrm>
            <a:off x="1189503" y="4097098"/>
            <a:ext cx="4343400" cy="668185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1E41AE-DC04-4930-9DA1-F4E6E3480D08}"/>
              </a:ext>
            </a:extLst>
          </p:cNvPr>
          <p:cNvSpPr/>
          <p:nvPr/>
        </p:nvSpPr>
        <p:spPr>
          <a:xfrm>
            <a:off x="5838945" y="3671433"/>
            <a:ext cx="1304925" cy="1519517"/>
          </a:xfrm>
          <a:prstGeom prst="roundRect">
            <a:avLst>
              <a:gd name="adj" fmla="val 11558"/>
            </a:avLst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6564FF0-6CD6-43A6-B06A-E37CF998A30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532903" y="4232289"/>
            <a:ext cx="306042" cy="1989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748B3B7A-F03B-4021-9805-E82496DDCF2A}"/>
              </a:ext>
            </a:extLst>
          </p:cNvPr>
          <p:cNvSpPr/>
          <p:nvPr/>
        </p:nvSpPr>
        <p:spPr>
          <a:xfrm>
            <a:off x="962108" y="5210000"/>
            <a:ext cx="4343400" cy="6681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A10CD1E-81B5-4BDE-BD06-F1AB08CE5E68}"/>
              </a:ext>
            </a:extLst>
          </p:cNvPr>
          <p:cNvSpPr/>
          <p:nvPr/>
        </p:nvSpPr>
        <p:spPr>
          <a:xfrm>
            <a:off x="5844161" y="5227112"/>
            <a:ext cx="1280659" cy="93538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1239E9E-DCD1-4C66-8040-40B7296F3CBF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508" y="5544093"/>
            <a:ext cx="538653" cy="150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6F81A82C-EA9F-4424-8DCE-3AF15F9290C9}"/>
              </a:ext>
            </a:extLst>
          </p:cNvPr>
          <p:cNvSpPr/>
          <p:nvPr/>
        </p:nvSpPr>
        <p:spPr>
          <a:xfrm>
            <a:off x="4293867" y="882497"/>
            <a:ext cx="4528255" cy="989339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PHP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による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Hello World(2)</a:t>
            </a:r>
          </a:p>
          <a:p>
            <a:pPr algn="ctr"/>
            <a:r>
              <a:rPr lang="en-US" altLang="ja-JP" sz="2400" b="1" dirty="0" err="1">
                <a:solidFill>
                  <a:srgbClr val="FF0000"/>
                </a:solidFill>
                <a:ea typeface="游ゴシック"/>
              </a:rPr>
              <a:t>sampleD.php</a:t>
            </a:r>
            <a:endParaRPr lang="en-US" altLang="ja-JP" sz="2400" b="1" dirty="0">
              <a:solidFill>
                <a:srgbClr val="FF0000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606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93035EC04C9A142BED423F8A030E59C" ma:contentTypeVersion="6" ma:contentTypeDescription="新しいドキュメントを作成します。" ma:contentTypeScope="" ma:versionID="300e2b1b495f6948cc9c4e412cd3a409">
  <xsd:schema xmlns:xsd="http://www.w3.org/2001/XMLSchema" xmlns:xs="http://www.w3.org/2001/XMLSchema" xmlns:p="http://schemas.microsoft.com/office/2006/metadata/properties" xmlns:ns2="f3151893-d3c0-4b9c-89a3-64979a909fcc" targetNamespace="http://schemas.microsoft.com/office/2006/metadata/properties" ma:root="true" ma:fieldsID="2d51996af693161d8812e5d96d7c3dcd" ns2:_="">
    <xsd:import namespace="f3151893-d3c0-4b9c-89a3-64979a909f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51893-d3c0-4b9c-89a3-64979a909f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571704-AB29-4298-A8A7-F0C0643EC467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f3151893-d3c0-4b9c-89a3-64979a909f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1302754-2AFD-4C84-A04B-3953F012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65AE14-CEA5-4309-B60D-B4DA1E9B2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151893-d3c0-4b9c-89a3-64979a909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1619</TotalTime>
  <Words>2775</Words>
  <Application>Microsoft Office PowerPoint</Application>
  <PresentationFormat>画面に合わせる (4:3)</PresentationFormat>
  <Paragraphs>575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Apple Color Emoji</vt:lpstr>
      <vt:lpstr>游ゴシック</vt:lpstr>
      <vt:lpstr>Arial</vt:lpstr>
      <vt:lpstr>Consolas</vt:lpstr>
      <vt:lpstr>Gill Sans MT</vt:lpstr>
      <vt:lpstr>ギャラリー</vt:lpstr>
      <vt:lpstr>福井大学 リカレント 教育プログラム プログラミング応用</vt:lpstr>
      <vt:lpstr>プログラミング応用    講義資料URL</vt:lpstr>
      <vt:lpstr>PowerPoint プレゼンテーション</vt:lpstr>
      <vt:lpstr>PowerPoint プレゼンテーション</vt:lpstr>
      <vt:lpstr>PHPによる バックエンドプログラミング(11/21)</vt:lpstr>
      <vt:lpstr>サーバでPHPによってページを生成     (一般的なやり方)</vt:lpstr>
      <vt:lpstr>JavaScriptによってページを生成     (最近のやり方)</vt:lpstr>
      <vt:lpstr>PHPによるHello World(1)</vt:lpstr>
      <vt:lpstr>PHPの基本</vt:lpstr>
      <vt:lpstr>PowerPoint プレゼンテーション</vt:lpstr>
      <vt:lpstr>PHPによるデータの受け取り (1)</vt:lpstr>
      <vt:lpstr>PowerPoint プレゼンテーション</vt:lpstr>
      <vt:lpstr>PHPによるデータの受け取り(3)     sampleF.php</vt:lpstr>
      <vt:lpstr>PHPによるデータの受け取り(4)     sampleF.php</vt:lpstr>
      <vt:lpstr>PHPによるデータの受け取り(5)   値はデータベースに要保存</vt:lpstr>
      <vt:lpstr>データベースとは   (リレーショナルデータベース)</vt:lpstr>
      <vt:lpstr>複数の表の組み合わせで表現</vt:lpstr>
      <vt:lpstr>SQLの使い方(1)    基本命令</vt:lpstr>
      <vt:lpstr>SQLの使い方(2)    select文</vt:lpstr>
      <vt:lpstr>SQLの使い方(3)    有名なDBシステム</vt:lpstr>
      <vt:lpstr>SQLの使い方(4)    実際に使ってみよう</vt:lpstr>
      <vt:lpstr>複数の表を組み合わせる(1)</vt:lpstr>
      <vt:lpstr>複数の表を組み合わせる(2)    練習問題</vt:lpstr>
      <vt:lpstr>複数の表の組み合わせる(3)</vt:lpstr>
      <vt:lpstr>複数の表を組み合わせる(4)    練習問題</vt:lpstr>
      <vt:lpstr>PHPの中でSQLを使う(1)    sampleH.php</vt:lpstr>
      <vt:lpstr>PHPの中でSQLを使う(2)    sampleH.php</vt:lpstr>
      <vt:lpstr>PHPの中でSQLを使う(3)    sampleI.php</vt:lpstr>
      <vt:lpstr>PHPの中でSQLを使う(4)    sampleI.php</vt:lpstr>
      <vt:lpstr>JavaScript のフロントエンドと  PHP のバックエンドの組み合わせ(1)</vt:lpstr>
      <vt:lpstr>JavaScript のフロントエンドと  PHP のバックエンドの組み合わせ(2)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斉藤 徹</cp:lastModifiedBy>
  <cp:revision>1</cp:revision>
  <dcterms:created xsi:type="dcterms:W3CDTF">2021-09-30T08:17:24Z</dcterms:created>
  <dcterms:modified xsi:type="dcterms:W3CDTF">2021-11-10T05:02:22Z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0x010100593035EC04C9A142BED423F8A030E59C</vt:lpwstr>
  </property>
</Properties>
</file>