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1"/>
  </p:notesMasterIdLst>
  <p:sldIdLst>
    <p:sldId id="256" r:id="rId5"/>
    <p:sldId id="283" r:id="rId6"/>
    <p:sldId id="318" r:id="rId7"/>
    <p:sldId id="319" r:id="rId8"/>
    <p:sldId id="258" r:id="rId9"/>
    <p:sldId id="257" r:id="rId10"/>
    <p:sldId id="261" r:id="rId11"/>
    <p:sldId id="259" r:id="rId12"/>
    <p:sldId id="260" r:id="rId13"/>
    <p:sldId id="262" r:id="rId14"/>
    <p:sldId id="263" r:id="rId15"/>
    <p:sldId id="264" r:id="rId16"/>
    <p:sldId id="267" r:id="rId17"/>
    <p:sldId id="268" r:id="rId18"/>
    <p:sldId id="265" r:id="rId19"/>
    <p:sldId id="266" r:id="rId20"/>
    <p:sldId id="269" r:id="rId21"/>
    <p:sldId id="270" r:id="rId22"/>
    <p:sldId id="271" r:id="rId23"/>
    <p:sldId id="272" r:id="rId24"/>
    <p:sldId id="273" r:id="rId25"/>
    <p:sldId id="274" r:id="rId26"/>
    <p:sldId id="275" r:id="rId27"/>
    <p:sldId id="277" r:id="rId28"/>
    <p:sldId id="276" r:id="rId29"/>
    <p:sldId id="278"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F"/>
    <a:srgbClr val="9FFF9F"/>
    <a:srgbClr val="909303"/>
    <a:srgbClr val="FFE49F"/>
    <a:srgbClr val="B7FF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31359-51BF-6F4C-B89C-D245183C3DFE}" v="598" dt="2021-11-10T03:10:41.058"/>
    <p1510:client id="{5D2B27F2-2DEC-41DE-B59F-F79105351B36}" v="6" dt="2021-11-10T05:03:30.624"/>
    <p1510:client id="{940B3CDD-4A6D-49AB-9B87-A3E587DAEFC4}" v="68" dt="2021-11-09T15:10:03.196"/>
    <p1510:client id="{9A207F85-7EBB-4ADE-BB5D-1B871156EC10}" v="18" dt="2021-11-09T12:16:34.992"/>
    <p1510:client id="{F4166AEA-81B3-4BA5-ADBD-EFF3E5EC200D}" v="2" dt="2021-11-09T09:55:18.29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91" d="100"/>
          <a:sy n="91"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斉藤 徹" userId="33296064-e4da-4a39-8a9b-7979342510de" providerId="ADAL" clId="{DC1B13FE-9CA5-44FF-A986-BBE5332D25A7}"/>
    <pc:docChg chg="delSld">
      <pc:chgData name="斉藤 徹" userId="33296064-e4da-4a39-8a9b-7979342510de" providerId="ADAL" clId="{DC1B13FE-9CA5-44FF-A986-BBE5332D25A7}" dt="2021-10-05T07:15:27.557" v="0" actId="2696"/>
      <pc:docMkLst>
        <pc:docMk/>
      </pc:docMkLst>
      <pc:sldChg chg="del">
        <pc:chgData name="斉藤 徹" userId="33296064-e4da-4a39-8a9b-7979342510de" providerId="ADAL" clId="{DC1B13FE-9CA5-44FF-A986-BBE5332D25A7}" dt="2021-10-05T07:15:27.557" v="0" actId="2696"/>
        <pc:sldMkLst>
          <pc:docMk/>
          <pc:sldMk cId="4124044449" sldId="257"/>
        </pc:sldMkLst>
      </pc:sldChg>
      <pc:sldChg chg="del">
        <pc:chgData name="斉藤 徹" userId="33296064-e4da-4a39-8a9b-7979342510de" providerId="ADAL" clId="{DC1B13FE-9CA5-44FF-A986-BBE5332D25A7}" dt="2021-10-05T07:15:27.557" v="0" actId="2696"/>
        <pc:sldMkLst>
          <pc:docMk/>
          <pc:sldMk cId="434414157" sldId="258"/>
        </pc:sldMkLst>
      </pc:sldChg>
      <pc:sldChg chg="del">
        <pc:chgData name="斉藤 徹" userId="33296064-e4da-4a39-8a9b-7979342510de" providerId="ADAL" clId="{DC1B13FE-9CA5-44FF-A986-BBE5332D25A7}" dt="2021-10-05T07:15:27.557" v="0" actId="2696"/>
        <pc:sldMkLst>
          <pc:docMk/>
          <pc:sldMk cId="2170087966" sldId="259"/>
        </pc:sldMkLst>
      </pc:sldChg>
      <pc:sldChg chg="del">
        <pc:chgData name="斉藤 徹" userId="33296064-e4da-4a39-8a9b-7979342510de" providerId="ADAL" clId="{DC1B13FE-9CA5-44FF-A986-BBE5332D25A7}" dt="2021-10-05T07:15:27.557" v="0" actId="2696"/>
        <pc:sldMkLst>
          <pc:docMk/>
          <pc:sldMk cId="463249865" sldId="260"/>
        </pc:sldMkLst>
      </pc:sldChg>
      <pc:sldChg chg="del">
        <pc:chgData name="斉藤 徹" userId="33296064-e4da-4a39-8a9b-7979342510de" providerId="ADAL" clId="{DC1B13FE-9CA5-44FF-A986-BBE5332D25A7}" dt="2021-10-05T07:15:27.557" v="0" actId="2696"/>
        <pc:sldMkLst>
          <pc:docMk/>
          <pc:sldMk cId="3622523096" sldId="261"/>
        </pc:sldMkLst>
      </pc:sldChg>
      <pc:sldChg chg="del">
        <pc:chgData name="斉藤 徹" userId="33296064-e4da-4a39-8a9b-7979342510de" providerId="ADAL" clId="{DC1B13FE-9CA5-44FF-A986-BBE5332D25A7}" dt="2021-10-05T07:15:27.557" v="0" actId="2696"/>
        <pc:sldMkLst>
          <pc:docMk/>
          <pc:sldMk cId="2193880277" sldId="262"/>
        </pc:sldMkLst>
      </pc:sldChg>
      <pc:sldChg chg="del">
        <pc:chgData name="斉藤 徹" userId="33296064-e4da-4a39-8a9b-7979342510de" providerId="ADAL" clId="{DC1B13FE-9CA5-44FF-A986-BBE5332D25A7}" dt="2021-10-05T07:15:27.557" v="0" actId="2696"/>
        <pc:sldMkLst>
          <pc:docMk/>
          <pc:sldMk cId="2319189342" sldId="263"/>
        </pc:sldMkLst>
      </pc:sldChg>
      <pc:sldChg chg="del">
        <pc:chgData name="斉藤 徹" userId="33296064-e4da-4a39-8a9b-7979342510de" providerId="ADAL" clId="{DC1B13FE-9CA5-44FF-A986-BBE5332D25A7}" dt="2021-10-05T07:15:27.557" v="0" actId="2696"/>
        <pc:sldMkLst>
          <pc:docMk/>
          <pc:sldMk cId="2942151250" sldId="264"/>
        </pc:sldMkLst>
      </pc:sldChg>
      <pc:sldChg chg="del">
        <pc:chgData name="斉藤 徹" userId="33296064-e4da-4a39-8a9b-7979342510de" providerId="ADAL" clId="{DC1B13FE-9CA5-44FF-A986-BBE5332D25A7}" dt="2021-10-05T07:15:27.557" v="0" actId="2696"/>
        <pc:sldMkLst>
          <pc:docMk/>
          <pc:sldMk cId="2349275622" sldId="265"/>
        </pc:sldMkLst>
      </pc:sldChg>
      <pc:sldChg chg="del">
        <pc:chgData name="斉藤 徹" userId="33296064-e4da-4a39-8a9b-7979342510de" providerId="ADAL" clId="{DC1B13FE-9CA5-44FF-A986-BBE5332D25A7}" dt="2021-10-05T07:15:27.557" v="0" actId="2696"/>
        <pc:sldMkLst>
          <pc:docMk/>
          <pc:sldMk cId="2082995621" sldId="266"/>
        </pc:sldMkLst>
      </pc:sldChg>
      <pc:sldChg chg="del">
        <pc:chgData name="斉藤 徹" userId="33296064-e4da-4a39-8a9b-7979342510de" providerId="ADAL" clId="{DC1B13FE-9CA5-44FF-A986-BBE5332D25A7}" dt="2021-10-05T07:15:27.557" v="0" actId="2696"/>
        <pc:sldMkLst>
          <pc:docMk/>
          <pc:sldMk cId="2031657395" sldId="267"/>
        </pc:sldMkLst>
      </pc:sldChg>
      <pc:sldChg chg="del">
        <pc:chgData name="斉藤 徹" userId="33296064-e4da-4a39-8a9b-7979342510de" providerId="ADAL" clId="{DC1B13FE-9CA5-44FF-A986-BBE5332D25A7}" dt="2021-10-05T07:15:27.557" v="0" actId="2696"/>
        <pc:sldMkLst>
          <pc:docMk/>
          <pc:sldMk cId="1787609081" sldId="268"/>
        </pc:sldMkLst>
      </pc:sldChg>
      <pc:sldChg chg="del">
        <pc:chgData name="斉藤 徹" userId="33296064-e4da-4a39-8a9b-7979342510de" providerId="ADAL" clId="{DC1B13FE-9CA5-44FF-A986-BBE5332D25A7}" dt="2021-10-05T07:15:27.557" v="0" actId="2696"/>
        <pc:sldMkLst>
          <pc:docMk/>
          <pc:sldMk cId="3155619710" sldId="269"/>
        </pc:sldMkLst>
      </pc:sldChg>
      <pc:sldChg chg="del">
        <pc:chgData name="斉藤 徹" userId="33296064-e4da-4a39-8a9b-7979342510de" providerId="ADAL" clId="{DC1B13FE-9CA5-44FF-A986-BBE5332D25A7}" dt="2021-10-05T07:15:27.557" v="0" actId="2696"/>
        <pc:sldMkLst>
          <pc:docMk/>
          <pc:sldMk cId="1877036818" sldId="270"/>
        </pc:sldMkLst>
      </pc:sldChg>
      <pc:sldChg chg="del">
        <pc:chgData name="斉藤 徹" userId="33296064-e4da-4a39-8a9b-7979342510de" providerId="ADAL" clId="{DC1B13FE-9CA5-44FF-A986-BBE5332D25A7}" dt="2021-10-05T07:15:27.557" v="0" actId="2696"/>
        <pc:sldMkLst>
          <pc:docMk/>
          <pc:sldMk cId="73137160" sldId="271"/>
        </pc:sldMkLst>
      </pc:sldChg>
      <pc:sldChg chg="del">
        <pc:chgData name="斉藤 徹" userId="33296064-e4da-4a39-8a9b-7979342510de" providerId="ADAL" clId="{DC1B13FE-9CA5-44FF-A986-BBE5332D25A7}" dt="2021-10-05T07:15:27.557" v="0" actId="2696"/>
        <pc:sldMkLst>
          <pc:docMk/>
          <pc:sldMk cId="1716326221" sldId="272"/>
        </pc:sldMkLst>
      </pc:sldChg>
      <pc:sldChg chg="del">
        <pc:chgData name="斉藤 徹" userId="33296064-e4da-4a39-8a9b-7979342510de" providerId="ADAL" clId="{DC1B13FE-9CA5-44FF-A986-BBE5332D25A7}" dt="2021-10-05T07:15:27.557" v="0" actId="2696"/>
        <pc:sldMkLst>
          <pc:docMk/>
          <pc:sldMk cId="775380575" sldId="273"/>
        </pc:sldMkLst>
      </pc:sldChg>
      <pc:sldChg chg="del">
        <pc:chgData name="斉藤 徹" userId="33296064-e4da-4a39-8a9b-7979342510de" providerId="ADAL" clId="{DC1B13FE-9CA5-44FF-A986-BBE5332D25A7}" dt="2021-10-05T07:15:27.557" v="0" actId="2696"/>
        <pc:sldMkLst>
          <pc:docMk/>
          <pc:sldMk cId="4001767486" sldId="274"/>
        </pc:sldMkLst>
      </pc:sldChg>
      <pc:sldChg chg="del">
        <pc:chgData name="斉藤 徹" userId="33296064-e4da-4a39-8a9b-7979342510de" providerId="ADAL" clId="{DC1B13FE-9CA5-44FF-A986-BBE5332D25A7}" dt="2021-10-05T07:15:27.557" v="0" actId="2696"/>
        <pc:sldMkLst>
          <pc:docMk/>
          <pc:sldMk cId="1573822593" sldId="275"/>
        </pc:sldMkLst>
      </pc:sldChg>
      <pc:sldChg chg="del">
        <pc:chgData name="斉藤 徹" userId="33296064-e4da-4a39-8a9b-7979342510de" providerId="ADAL" clId="{DC1B13FE-9CA5-44FF-A986-BBE5332D25A7}" dt="2021-10-05T07:15:27.557" v="0" actId="2696"/>
        <pc:sldMkLst>
          <pc:docMk/>
          <pc:sldMk cId="1650095800" sldId="276"/>
        </pc:sldMkLst>
      </pc:sldChg>
      <pc:sldChg chg="del">
        <pc:chgData name="斉藤 徹" userId="33296064-e4da-4a39-8a9b-7979342510de" providerId="ADAL" clId="{DC1B13FE-9CA5-44FF-A986-BBE5332D25A7}" dt="2021-10-05T07:15:27.557" v="0" actId="2696"/>
        <pc:sldMkLst>
          <pc:docMk/>
          <pc:sldMk cId="512010088" sldId="277"/>
        </pc:sldMkLst>
      </pc:sldChg>
      <pc:sldChg chg="del">
        <pc:chgData name="斉藤 徹" userId="33296064-e4da-4a39-8a9b-7979342510de" providerId="ADAL" clId="{DC1B13FE-9CA5-44FF-A986-BBE5332D25A7}" dt="2021-10-05T07:15:27.557" v="0" actId="2696"/>
        <pc:sldMkLst>
          <pc:docMk/>
          <pc:sldMk cId="352377012" sldId="278"/>
        </pc:sldMkLst>
      </pc:sldChg>
      <pc:sldChg chg="del">
        <pc:chgData name="斉藤 徹" userId="33296064-e4da-4a39-8a9b-7979342510de" providerId="ADAL" clId="{DC1B13FE-9CA5-44FF-A986-BBE5332D25A7}" dt="2021-10-05T07:15:27.557" v="0" actId="2696"/>
        <pc:sldMkLst>
          <pc:docMk/>
          <pc:sldMk cId="3739845804" sldId="279"/>
        </pc:sldMkLst>
      </pc:sldChg>
      <pc:sldChg chg="del">
        <pc:chgData name="斉藤 徹" userId="33296064-e4da-4a39-8a9b-7979342510de" providerId="ADAL" clId="{DC1B13FE-9CA5-44FF-A986-BBE5332D25A7}" dt="2021-10-05T07:15:27.557" v="0" actId="2696"/>
        <pc:sldMkLst>
          <pc:docMk/>
          <pc:sldMk cId="2079402919" sldId="280"/>
        </pc:sldMkLst>
      </pc:sldChg>
      <pc:sldChg chg="del">
        <pc:chgData name="斉藤 徹" userId="33296064-e4da-4a39-8a9b-7979342510de" providerId="ADAL" clId="{DC1B13FE-9CA5-44FF-A986-BBE5332D25A7}" dt="2021-10-05T07:15:27.557" v="0" actId="2696"/>
        <pc:sldMkLst>
          <pc:docMk/>
          <pc:sldMk cId="3082936382" sldId="281"/>
        </pc:sldMkLst>
      </pc:sldChg>
      <pc:sldChg chg="del">
        <pc:chgData name="斉藤 徹" userId="33296064-e4da-4a39-8a9b-7979342510de" providerId="ADAL" clId="{DC1B13FE-9CA5-44FF-A986-BBE5332D25A7}" dt="2021-10-05T07:15:27.557" v="0" actId="2696"/>
        <pc:sldMkLst>
          <pc:docMk/>
          <pc:sldMk cId="2382827808" sldId="282"/>
        </pc:sldMkLst>
      </pc:sldChg>
      <pc:sldChg chg="del">
        <pc:chgData name="斉藤 徹" userId="33296064-e4da-4a39-8a9b-7979342510de" providerId="ADAL" clId="{DC1B13FE-9CA5-44FF-A986-BBE5332D25A7}" dt="2021-10-05T07:15:27.557" v="0" actId="2696"/>
        <pc:sldMkLst>
          <pc:docMk/>
          <pc:sldMk cId="3350670636" sldId="283"/>
        </pc:sldMkLst>
      </pc:sldChg>
      <pc:sldChg chg="del">
        <pc:chgData name="斉藤 徹" userId="33296064-e4da-4a39-8a9b-7979342510de" providerId="ADAL" clId="{DC1B13FE-9CA5-44FF-A986-BBE5332D25A7}" dt="2021-10-05T07:15:27.557" v="0" actId="2696"/>
        <pc:sldMkLst>
          <pc:docMk/>
          <pc:sldMk cId="47257170" sldId="284"/>
        </pc:sldMkLst>
      </pc:sldChg>
      <pc:sldChg chg="del">
        <pc:chgData name="斉藤 徹" userId="33296064-e4da-4a39-8a9b-7979342510de" providerId="ADAL" clId="{DC1B13FE-9CA5-44FF-A986-BBE5332D25A7}" dt="2021-10-05T07:15:27.557" v="0" actId="2696"/>
        <pc:sldMkLst>
          <pc:docMk/>
          <pc:sldMk cId="288251829" sldId="285"/>
        </pc:sldMkLst>
      </pc:sldChg>
      <pc:sldChg chg="del">
        <pc:chgData name="斉藤 徹" userId="33296064-e4da-4a39-8a9b-7979342510de" providerId="ADAL" clId="{DC1B13FE-9CA5-44FF-A986-BBE5332D25A7}" dt="2021-10-05T07:15:27.557" v="0" actId="2696"/>
        <pc:sldMkLst>
          <pc:docMk/>
          <pc:sldMk cId="796233593" sldId="286"/>
        </pc:sldMkLst>
      </pc:sldChg>
      <pc:sldChg chg="del">
        <pc:chgData name="斉藤 徹" userId="33296064-e4da-4a39-8a9b-7979342510de" providerId="ADAL" clId="{DC1B13FE-9CA5-44FF-A986-BBE5332D25A7}" dt="2021-10-05T07:15:27.557" v="0" actId="2696"/>
        <pc:sldMkLst>
          <pc:docMk/>
          <pc:sldMk cId="1732003634" sldId="287"/>
        </pc:sldMkLst>
      </pc:sldChg>
      <pc:sldChg chg="del">
        <pc:chgData name="斉藤 徹" userId="33296064-e4da-4a39-8a9b-7979342510de" providerId="ADAL" clId="{DC1B13FE-9CA5-44FF-A986-BBE5332D25A7}" dt="2021-10-05T07:15:27.557" v="0" actId="2696"/>
        <pc:sldMkLst>
          <pc:docMk/>
          <pc:sldMk cId="3611545737" sldId="288"/>
        </pc:sldMkLst>
      </pc:sldChg>
      <pc:sldChg chg="del">
        <pc:chgData name="斉藤 徹" userId="33296064-e4da-4a39-8a9b-7979342510de" providerId="ADAL" clId="{DC1B13FE-9CA5-44FF-A986-BBE5332D25A7}" dt="2021-10-05T07:15:27.557" v="0" actId="2696"/>
        <pc:sldMkLst>
          <pc:docMk/>
          <pc:sldMk cId="944337100" sldId="289"/>
        </pc:sldMkLst>
      </pc:sldChg>
      <pc:sldChg chg="del">
        <pc:chgData name="斉藤 徹" userId="33296064-e4da-4a39-8a9b-7979342510de" providerId="ADAL" clId="{DC1B13FE-9CA5-44FF-A986-BBE5332D25A7}" dt="2021-10-05T07:15:27.557" v="0" actId="2696"/>
        <pc:sldMkLst>
          <pc:docMk/>
          <pc:sldMk cId="1135089932" sldId="290"/>
        </pc:sldMkLst>
      </pc:sldChg>
      <pc:sldChg chg="del">
        <pc:chgData name="斉藤 徹" userId="33296064-e4da-4a39-8a9b-7979342510de" providerId="ADAL" clId="{DC1B13FE-9CA5-44FF-A986-BBE5332D25A7}" dt="2021-10-05T07:15:27.557" v="0" actId="2696"/>
        <pc:sldMkLst>
          <pc:docMk/>
          <pc:sldMk cId="182367635" sldId="291"/>
        </pc:sldMkLst>
      </pc:sldChg>
      <pc:sldChg chg="del">
        <pc:chgData name="斉藤 徹" userId="33296064-e4da-4a39-8a9b-7979342510de" providerId="ADAL" clId="{DC1B13FE-9CA5-44FF-A986-BBE5332D25A7}" dt="2021-10-05T07:15:27.557" v="0" actId="2696"/>
        <pc:sldMkLst>
          <pc:docMk/>
          <pc:sldMk cId="3810296356" sldId="292"/>
        </pc:sldMkLst>
      </pc:sldChg>
    </pc:docChg>
  </pc:docChgLst>
  <pc:docChgLst>
    <pc:chgData name="斉藤 徹" userId="33296064-e4da-4a39-8a9b-7979342510de" providerId="ADAL" clId="{8AF105A0-2EB2-477D-A1AA-1B762F78F4A7}"/>
    <pc:docChg chg="undo custSel addSld delSld modSld sldOrd modMainMaster">
      <pc:chgData name="斉藤 徹" userId="33296064-e4da-4a39-8a9b-7979342510de" providerId="ADAL" clId="{8AF105A0-2EB2-477D-A1AA-1B762F78F4A7}" dt="2021-10-05T05:58:06.190" v="15250" actId="1076"/>
      <pc:docMkLst>
        <pc:docMk/>
      </pc:docMkLst>
      <pc:sldChg chg="addSp modSp mod">
        <pc:chgData name="斉藤 徹" userId="33296064-e4da-4a39-8a9b-7979342510de" providerId="ADAL" clId="{8AF105A0-2EB2-477D-A1AA-1B762F78F4A7}" dt="2021-09-30T08:44:22.519" v="850" actId="1076"/>
        <pc:sldMkLst>
          <pc:docMk/>
          <pc:sldMk cId="2128380218" sldId="256"/>
        </pc:sldMkLst>
        <pc:spChg chg="mod">
          <ac:chgData name="斉藤 徹" userId="33296064-e4da-4a39-8a9b-7979342510de" providerId="ADAL" clId="{8AF105A0-2EB2-477D-A1AA-1B762F78F4A7}" dt="2021-09-30T08:18:47.783" v="75" actId="404"/>
          <ac:spMkLst>
            <pc:docMk/>
            <pc:sldMk cId="2128380218" sldId="256"/>
            <ac:spMk id="2" creationId="{00000000-0000-0000-0000-000000000000}"/>
          </ac:spMkLst>
        </pc:spChg>
        <pc:spChg chg="mod">
          <ac:chgData name="斉藤 徹" userId="33296064-e4da-4a39-8a9b-7979342510de" providerId="ADAL" clId="{8AF105A0-2EB2-477D-A1AA-1B762F78F4A7}" dt="2021-09-30T08:19:10.571" v="147" actId="20577"/>
          <ac:spMkLst>
            <pc:docMk/>
            <pc:sldMk cId="2128380218" sldId="256"/>
            <ac:spMk id="3" creationId="{00000000-0000-0000-0000-000000000000}"/>
          </ac:spMkLst>
        </pc:spChg>
        <pc:spChg chg="add mod">
          <ac:chgData name="斉藤 徹" userId="33296064-e4da-4a39-8a9b-7979342510de" providerId="ADAL" clId="{8AF105A0-2EB2-477D-A1AA-1B762F78F4A7}" dt="2021-09-30T08:44:22.519" v="850" actId="1076"/>
          <ac:spMkLst>
            <pc:docMk/>
            <pc:sldMk cId="2128380218" sldId="256"/>
            <ac:spMk id="4" creationId="{0AA500C2-DB73-4B2F-A3E5-5D7EEDCA5FD3}"/>
          </ac:spMkLst>
        </pc:spChg>
      </pc:sldChg>
      <pc:sldChg chg="addSp delSp modSp new mod">
        <pc:chgData name="斉藤 徹" userId="33296064-e4da-4a39-8a9b-7979342510de" providerId="ADAL" clId="{8AF105A0-2EB2-477D-A1AA-1B762F78F4A7}" dt="2021-10-04T07:56:02.160" v="14586" actId="113"/>
        <pc:sldMkLst>
          <pc:docMk/>
          <pc:sldMk cId="4124044449" sldId="257"/>
        </pc:sldMkLst>
        <pc:spChg chg="mod">
          <ac:chgData name="斉藤 徹" userId="33296064-e4da-4a39-8a9b-7979342510de" providerId="ADAL" clId="{8AF105A0-2EB2-477D-A1AA-1B762F78F4A7}" dt="2021-09-30T08:21:12.185" v="188" actId="20577"/>
          <ac:spMkLst>
            <pc:docMk/>
            <pc:sldMk cId="4124044449" sldId="257"/>
            <ac:spMk id="2" creationId="{C8819F2A-6BF0-4D05-9172-1334EA153FEB}"/>
          </ac:spMkLst>
        </pc:spChg>
        <pc:spChg chg="mod">
          <ac:chgData name="斉藤 徹" userId="33296064-e4da-4a39-8a9b-7979342510de" providerId="ADAL" clId="{8AF105A0-2EB2-477D-A1AA-1B762F78F4A7}" dt="2021-10-04T07:56:02.160" v="14586" actId="113"/>
          <ac:spMkLst>
            <pc:docMk/>
            <pc:sldMk cId="4124044449" sldId="257"/>
            <ac:spMk id="3" creationId="{19459BD4-3A46-4BE0-857C-18218BDE387F}"/>
          </ac:spMkLst>
        </pc:spChg>
        <pc:picChg chg="add mod">
          <ac:chgData name="斉藤 徹" userId="33296064-e4da-4a39-8a9b-7979342510de" providerId="ADAL" clId="{8AF105A0-2EB2-477D-A1AA-1B762F78F4A7}" dt="2021-10-01T01:21:10.646" v="3610" actId="14100"/>
          <ac:picMkLst>
            <pc:docMk/>
            <pc:sldMk cId="4124044449" sldId="257"/>
            <ac:picMk id="5" creationId="{F12A0AD8-27E5-416F-B6E9-A9E917B990AF}"/>
          </ac:picMkLst>
        </pc:picChg>
        <pc:picChg chg="add del mod">
          <ac:chgData name="斉藤 徹" userId="33296064-e4da-4a39-8a9b-7979342510de" providerId="ADAL" clId="{8AF105A0-2EB2-477D-A1AA-1B762F78F4A7}" dt="2021-10-01T01:18:20.612" v="3597" actId="21"/>
          <ac:picMkLst>
            <pc:docMk/>
            <pc:sldMk cId="4124044449" sldId="257"/>
            <ac:picMk id="2050" creationId="{1BF58A02-2364-4740-B724-CCB56BF733EC}"/>
          </ac:picMkLst>
        </pc:picChg>
        <pc:picChg chg="add del mod">
          <ac:chgData name="斉藤 徹" userId="33296064-e4da-4a39-8a9b-7979342510de" providerId="ADAL" clId="{8AF105A0-2EB2-477D-A1AA-1B762F78F4A7}" dt="2021-10-01T01:20:26.568" v="3607" actId="21"/>
          <ac:picMkLst>
            <pc:docMk/>
            <pc:sldMk cId="4124044449" sldId="257"/>
            <ac:picMk id="2052" creationId="{F297F8B1-43BD-451A-B8A2-9B2F581ACD02}"/>
          </ac:picMkLst>
        </pc:picChg>
      </pc:sldChg>
      <pc:sldChg chg="addSp delSp modSp add mod">
        <pc:chgData name="斉藤 徹" userId="33296064-e4da-4a39-8a9b-7979342510de" providerId="ADAL" clId="{8AF105A0-2EB2-477D-A1AA-1B762F78F4A7}" dt="2021-10-01T01:21:39.054" v="3614" actId="14100"/>
        <pc:sldMkLst>
          <pc:docMk/>
          <pc:sldMk cId="434414157" sldId="258"/>
        </pc:sldMkLst>
        <pc:spChg chg="mod">
          <ac:chgData name="斉藤 徹" userId="33296064-e4da-4a39-8a9b-7979342510de" providerId="ADAL" clId="{8AF105A0-2EB2-477D-A1AA-1B762F78F4A7}" dt="2021-09-30T08:45:26.286" v="867" actId="20577"/>
          <ac:spMkLst>
            <pc:docMk/>
            <pc:sldMk cId="434414157" sldId="258"/>
            <ac:spMk id="2" creationId="{C8819F2A-6BF0-4D05-9172-1334EA153FEB}"/>
          </ac:spMkLst>
        </pc:spChg>
        <pc:spChg chg="mod">
          <ac:chgData name="斉藤 徹" userId="33296064-e4da-4a39-8a9b-7979342510de" providerId="ADAL" clId="{8AF105A0-2EB2-477D-A1AA-1B762F78F4A7}" dt="2021-09-30T08:43:23.773" v="839" actId="20577"/>
          <ac:spMkLst>
            <pc:docMk/>
            <pc:sldMk cId="434414157" sldId="258"/>
            <ac:spMk id="3" creationId="{19459BD4-3A46-4BE0-857C-18218BDE387F}"/>
          </ac:spMkLst>
        </pc:spChg>
        <pc:picChg chg="add mod">
          <ac:chgData name="斉藤 徹" userId="33296064-e4da-4a39-8a9b-7979342510de" providerId="ADAL" clId="{8AF105A0-2EB2-477D-A1AA-1B762F78F4A7}" dt="2021-10-01T01:21:39.054" v="3614" actId="14100"/>
          <ac:picMkLst>
            <pc:docMk/>
            <pc:sldMk cId="434414157" sldId="258"/>
            <ac:picMk id="5" creationId="{B7910497-29FF-44A8-9D6E-78528A3BA3BF}"/>
          </ac:picMkLst>
        </pc:picChg>
        <pc:picChg chg="add del mod">
          <ac:chgData name="斉藤 徹" userId="33296064-e4da-4a39-8a9b-7979342510de" providerId="ADAL" clId="{8AF105A0-2EB2-477D-A1AA-1B762F78F4A7}" dt="2021-10-01T01:21:17.653" v="3611" actId="21"/>
          <ac:picMkLst>
            <pc:docMk/>
            <pc:sldMk cId="434414157" sldId="258"/>
            <ac:picMk id="1026" creationId="{D98A4721-E8C3-4AC9-802F-3E9B92DCDFEE}"/>
          </ac:picMkLst>
        </pc:picChg>
      </pc:sldChg>
      <pc:sldChg chg="addSp delSp modSp new mod">
        <pc:chgData name="斉藤 徹" userId="33296064-e4da-4a39-8a9b-7979342510de" providerId="ADAL" clId="{8AF105A0-2EB2-477D-A1AA-1B762F78F4A7}" dt="2021-10-01T01:20:19.445" v="3606" actId="14100"/>
        <pc:sldMkLst>
          <pc:docMk/>
          <pc:sldMk cId="2170087966" sldId="259"/>
        </pc:sldMkLst>
        <pc:spChg chg="mod">
          <ac:chgData name="斉藤 徹" userId="33296064-e4da-4a39-8a9b-7979342510de" providerId="ADAL" clId="{8AF105A0-2EB2-477D-A1AA-1B762F78F4A7}" dt="2021-09-30T09:03:33.653" v="1426" actId="404"/>
          <ac:spMkLst>
            <pc:docMk/>
            <pc:sldMk cId="2170087966" sldId="259"/>
            <ac:spMk id="2" creationId="{9F3B0AC4-2F6A-4E23-B8DD-E9258F6997BD}"/>
          </ac:spMkLst>
        </pc:spChg>
        <pc:spChg chg="mod">
          <ac:chgData name="斉藤 徹" userId="33296064-e4da-4a39-8a9b-7979342510de" providerId="ADAL" clId="{8AF105A0-2EB2-477D-A1AA-1B762F78F4A7}" dt="2021-09-30T09:04:52.315" v="1428" actId="20577"/>
          <ac:spMkLst>
            <pc:docMk/>
            <pc:sldMk cId="2170087966" sldId="259"/>
            <ac:spMk id="3" creationId="{02710C78-7B6B-4EF5-837D-D450B57BA841}"/>
          </ac:spMkLst>
        </pc:spChg>
        <pc:spChg chg="add mod">
          <ac:chgData name="斉藤 徹" userId="33296064-e4da-4a39-8a9b-7979342510de" providerId="ADAL" clId="{8AF105A0-2EB2-477D-A1AA-1B762F78F4A7}" dt="2021-09-30T09:03:44.106" v="1427" actId="1076"/>
          <ac:spMkLst>
            <pc:docMk/>
            <pc:sldMk cId="2170087966" sldId="259"/>
            <ac:spMk id="4" creationId="{B4D45AB8-6C37-4A48-96F0-DB7A92BDA051}"/>
          </ac:spMkLst>
        </pc:spChg>
        <pc:picChg chg="add mod">
          <ac:chgData name="斉藤 徹" userId="33296064-e4da-4a39-8a9b-7979342510de" providerId="ADAL" clId="{8AF105A0-2EB2-477D-A1AA-1B762F78F4A7}" dt="2021-10-01T01:20:19.445" v="3606" actId="14100"/>
          <ac:picMkLst>
            <pc:docMk/>
            <pc:sldMk cId="2170087966" sldId="259"/>
            <ac:picMk id="6" creationId="{8B021733-96A3-4041-84C2-AF5527D0BEF8}"/>
          </ac:picMkLst>
        </pc:picChg>
        <pc:picChg chg="add mod">
          <ac:chgData name="斉藤 徹" userId="33296064-e4da-4a39-8a9b-7979342510de" providerId="ADAL" clId="{8AF105A0-2EB2-477D-A1AA-1B762F78F4A7}" dt="2021-09-30T09:03:44.106" v="1427" actId="1076"/>
          <ac:picMkLst>
            <pc:docMk/>
            <pc:sldMk cId="2170087966" sldId="259"/>
            <ac:picMk id="1026" creationId="{7F807A50-6859-4B8C-A3C3-756D4CA584F3}"/>
          </ac:picMkLst>
        </pc:picChg>
        <pc:picChg chg="add mod">
          <ac:chgData name="斉藤 徹" userId="33296064-e4da-4a39-8a9b-7979342510de" providerId="ADAL" clId="{8AF105A0-2EB2-477D-A1AA-1B762F78F4A7}" dt="2021-09-30T09:03:44.106" v="1427" actId="1076"/>
          <ac:picMkLst>
            <pc:docMk/>
            <pc:sldMk cId="2170087966" sldId="259"/>
            <ac:picMk id="1028" creationId="{4ED7AE76-FE05-463A-98D1-17324B101B1C}"/>
          </ac:picMkLst>
        </pc:picChg>
        <pc:picChg chg="add del mod">
          <ac:chgData name="斉藤 徹" userId="33296064-e4da-4a39-8a9b-7979342510de" providerId="ADAL" clId="{8AF105A0-2EB2-477D-A1AA-1B762F78F4A7}" dt="2021-09-30T09:00:27.407" v="1391" actId="21"/>
          <ac:picMkLst>
            <pc:docMk/>
            <pc:sldMk cId="2170087966" sldId="259"/>
            <ac:picMk id="1030" creationId="{36143310-F963-4183-84C3-915BE89E1E4D}"/>
          </ac:picMkLst>
        </pc:picChg>
        <pc:picChg chg="add mod">
          <ac:chgData name="斉藤 徹" userId="33296064-e4da-4a39-8a9b-7979342510de" providerId="ADAL" clId="{8AF105A0-2EB2-477D-A1AA-1B762F78F4A7}" dt="2021-09-30T09:03:44.106" v="1427" actId="1076"/>
          <ac:picMkLst>
            <pc:docMk/>
            <pc:sldMk cId="2170087966" sldId="259"/>
            <ac:picMk id="1032" creationId="{F8099408-89E9-41F3-A10B-ED8AC0486202}"/>
          </ac:picMkLst>
        </pc:picChg>
      </pc:sldChg>
      <pc:sldChg chg="addSp delSp modSp new mod">
        <pc:chgData name="斉藤 徹" userId="33296064-e4da-4a39-8a9b-7979342510de" providerId="ADAL" clId="{8AF105A0-2EB2-477D-A1AA-1B762F78F4A7}" dt="2021-10-01T01:23:41.799" v="3625" actId="21"/>
        <pc:sldMkLst>
          <pc:docMk/>
          <pc:sldMk cId="463249865" sldId="260"/>
        </pc:sldMkLst>
        <pc:spChg chg="mod">
          <ac:chgData name="斉藤 徹" userId="33296064-e4da-4a39-8a9b-7979342510de" providerId="ADAL" clId="{8AF105A0-2EB2-477D-A1AA-1B762F78F4A7}" dt="2021-09-30T09:06:47.436" v="1452" actId="20577"/>
          <ac:spMkLst>
            <pc:docMk/>
            <pc:sldMk cId="463249865" sldId="260"/>
            <ac:spMk id="2" creationId="{4D4BB00A-FE4B-4EB2-960A-DF1F1626C312}"/>
          </ac:spMkLst>
        </pc:spChg>
        <pc:spChg chg="mod">
          <ac:chgData name="斉藤 徹" userId="33296064-e4da-4a39-8a9b-7979342510de" providerId="ADAL" clId="{8AF105A0-2EB2-477D-A1AA-1B762F78F4A7}" dt="2021-09-30T09:09:30.329" v="1487" actId="1076"/>
          <ac:spMkLst>
            <pc:docMk/>
            <pc:sldMk cId="463249865" sldId="260"/>
            <ac:spMk id="3" creationId="{28DBE108-4AC2-461E-9B65-08A46CC75081}"/>
          </ac:spMkLst>
        </pc:spChg>
        <pc:spChg chg="add mod">
          <ac:chgData name="斉藤 徹" userId="33296064-e4da-4a39-8a9b-7979342510de" providerId="ADAL" clId="{8AF105A0-2EB2-477D-A1AA-1B762F78F4A7}" dt="2021-09-30T09:16:32.406" v="1641" actId="1076"/>
          <ac:spMkLst>
            <pc:docMk/>
            <pc:sldMk cId="463249865" sldId="260"/>
            <ac:spMk id="4" creationId="{2FE687F2-0595-4A6D-B6D9-FB7B3F2475CA}"/>
          </ac:spMkLst>
        </pc:spChg>
        <pc:spChg chg="add mod">
          <ac:chgData name="斉藤 徹" userId="33296064-e4da-4a39-8a9b-7979342510de" providerId="ADAL" clId="{8AF105A0-2EB2-477D-A1AA-1B762F78F4A7}" dt="2021-09-30T09:10:22.436" v="1514" actId="1076"/>
          <ac:spMkLst>
            <pc:docMk/>
            <pc:sldMk cId="463249865" sldId="260"/>
            <ac:spMk id="5" creationId="{3296800E-433D-41DE-BF2E-9275F5365E43}"/>
          </ac:spMkLst>
        </pc:spChg>
        <pc:spChg chg="add mod">
          <ac:chgData name="斉藤 徹" userId="33296064-e4da-4a39-8a9b-7979342510de" providerId="ADAL" clId="{8AF105A0-2EB2-477D-A1AA-1B762F78F4A7}" dt="2021-09-30T09:16:26.554" v="1640" actId="1076"/>
          <ac:spMkLst>
            <pc:docMk/>
            <pc:sldMk cId="463249865" sldId="260"/>
            <ac:spMk id="6" creationId="{C9EA45B5-DB5C-43D4-857C-E8D0A3991FFF}"/>
          </ac:spMkLst>
        </pc:spChg>
        <pc:spChg chg="add mod">
          <ac:chgData name="斉藤 徹" userId="33296064-e4da-4a39-8a9b-7979342510de" providerId="ADAL" clId="{8AF105A0-2EB2-477D-A1AA-1B762F78F4A7}" dt="2021-09-30T09:16:22.022" v="1639" actId="1076"/>
          <ac:spMkLst>
            <pc:docMk/>
            <pc:sldMk cId="463249865" sldId="260"/>
            <ac:spMk id="7" creationId="{817041E8-5554-4FAF-AB6B-1957E6A8B0EA}"/>
          </ac:spMkLst>
        </pc:spChg>
        <pc:spChg chg="add mod">
          <ac:chgData name="斉藤 徹" userId="33296064-e4da-4a39-8a9b-7979342510de" providerId="ADAL" clId="{8AF105A0-2EB2-477D-A1AA-1B762F78F4A7}" dt="2021-09-30T09:18:25.037" v="1653" actId="20577"/>
          <ac:spMkLst>
            <pc:docMk/>
            <pc:sldMk cId="463249865" sldId="260"/>
            <ac:spMk id="8" creationId="{CD353B50-7B0F-447F-8050-7D5EF5DAFB42}"/>
          </ac:spMkLst>
        </pc:spChg>
        <pc:spChg chg="add del mod">
          <ac:chgData name="斉藤 徹" userId="33296064-e4da-4a39-8a9b-7979342510de" providerId="ADAL" clId="{8AF105A0-2EB2-477D-A1AA-1B762F78F4A7}" dt="2021-09-30T09:16:22.022" v="1639" actId="1076"/>
          <ac:spMkLst>
            <pc:docMk/>
            <pc:sldMk cId="463249865" sldId="260"/>
            <ac:spMk id="9" creationId="{E1163D13-EF04-426D-85DF-EBA406D8D4A4}"/>
          </ac:spMkLst>
        </pc:spChg>
        <pc:spChg chg="add del mod">
          <ac:chgData name="斉藤 徹" userId="33296064-e4da-4a39-8a9b-7979342510de" providerId="ADAL" clId="{8AF105A0-2EB2-477D-A1AA-1B762F78F4A7}" dt="2021-09-30T09:16:22.022" v="1639" actId="1076"/>
          <ac:spMkLst>
            <pc:docMk/>
            <pc:sldMk cId="463249865" sldId="260"/>
            <ac:spMk id="10" creationId="{BC2E422B-54BB-4BF2-AF29-8A37138BCCA7}"/>
          </ac:spMkLst>
        </pc:spChg>
        <pc:spChg chg="add mod">
          <ac:chgData name="斉藤 徹" userId="33296064-e4da-4a39-8a9b-7979342510de" providerId="ADAL" clId="{8AF105A0-2EB2-477D-A1AA-1B762F78F4A7}" dt="2021-09-30T09:13:14.447" v="1589" actId="14100"/>
          <ac:spMkLst>
            <pc:docMk/>
            <pc:sldMk cId="463249865" sldId="260"/>
            <ac:spMk id="11" creationId="{AC70F64D-6DD1-4E1E-8FCE-3E9B60CE92BF}"/>
          </ac:spMkLst>
        </pc:spChg>
        <pc:spChg chg="add mod">
          <ac:chgData name="斉藤 徹" userId="33296064-e4da-4a39-8a9b-7979342510de" providerId="ADAL" clId="{8AF105A0-2EB2-477D-A1AA-1B762F78F4A7}" dt="2021-09-30T09:15:05.431" v="1608" actId="164"/>
          <ac:spMkLst>
            <pc:docMk/>
            <pc:sldMk cId="463249865" sldId="260"/>
            <ac:spMk id="12" creationId="{312552F1-5C54-4EAC-82F1-67866653C8B1}"/>
          </ac:spMkLst>
        </pc:spChg>
        <pc:spChg chg="add mod">
          <ac:chgData name="斉藤 徹" userId="33296064-e4da-4a39-8a9b-7979342510de" providerId="ADAL" clId="{8AF105A0-2EB2-477D-A1AA-1B762F78F4A7}" dt="2021-09-30T09:15:05.431" v="1608" actId="164"/>
          <ac:spMkLst>
            <pc:docMk/>
            <pc:sldMk cId="463249865" sldId="260"/>
            <ac:spMk id="13" creationId="{88F9EE86-4CF0-4207-9C24-CCF64DB2269A}"/>
          </ac:spMkLst>
        </pc:spChg>
        <pc:spChg chg="add mod ord">
          <ac:chgData name="斉藤 徹" userId="33296064-e4da-4a39-8a9b-7979342510de" providerId="ADAL" clId="{8AF105A0-2EB2-477D-A1AA-1B762F78F4A7}" dt="2021-09-30T09:21:07.910" v="1709" actId="1076"/>
          <ac:spMkLst>
            <pc:docMk/>
            <pc:sldMk cId="463249865" sldId="260"/>
            <ac:spMk id="14" creationId="{DF8479DC-51FB-4E20-A7F6-E397F9F53342}"/>
          </ac:spMkLst>
        </pc:spChg>
        <pc:spChg chg="add mod">
          <ac:chgData name="斉藤 徹" userId="33296064-e4da-4a39-8a9b-7979342510de" providerId="ADAL" clId="{8AF105A0-2EB2-477D-A1AA-1B762F78F4A7}" dt="2021-09-30T09:16:15.590" v="1638" actId="1076"/>
          <ac:spMkLst>
            <pc:docMk/>
            <pc:sldMk cId="463249865" sldId="260"/>
            <ac:spMk id="16" creationId="{9368ED4A-E736-45CD-99CD-8CAAAC296AD5}"/>
          </ac:spMkLst>
        </pc:spChg>
        <pc:spChg chg="add mod">
          <ac:chgData name="斉藤 徹" userId="33296064-e4da-4a39-8a9b-7979342510de" providerId="ADAL" clId="{8AF105A0-2EB2-477D-A1AA-1B762F78F4A7}" dt="2021-09-30T09:17:56.313" v="1652" actId="1076"/>
          <ac:spMkLst>
            <pc:docMk/>
            <pc:sldMk cId="463249865" sldId="260"/>
            <ac:spMk id="25" creationId="{D571F648-8CA8-45FD-A243-C001EB053A74}"/>
          </ac:spMkLst>
        </pc:spChg>
        <pc:spChg chg="add del mod">
          <ac:chgData name="斉藤 徹" userId="33296064-e4da-4a39-8a9b-7979342510de" providerId="ADAL" clId="{8AF105A0-2EB2-477D-A1AA-1B762F78F4A7}" dt="2021-09-30T09:18:40.138" v="1655"/>
          <ac:spMkLst>
            <pc:docMk/>
            <pc:sldMk cId="463249865" sldId="260"/>
            <ac:spMk id="26" creationId="{023230DE-EE48-4B41-B4EC-C6DD67C1A931}"/>
          </ac:spMkLst>
        </pc:spChg>
        <pc:spChg chg="add mod">
          <ac:chgData name="斉藤 徹" userId="33296064-e4da-4a39-8a9b-7979342510de" providerId="ADAL" clId="{8AF105A0-2EB2-477D-A1AA-1B762F78F4A7}" dt="2021-09-30T09:21:15.586" v="1711" actId="1076"/>
          <ac:spMkLst>
            <pc:docMk/>
            <pc:sldMk cId="463249865" sldId="260"/>
            <ac:spMk id="27" creationId="{47DB3024-0DDA-4514-832A-06D8C44DF56C}"/>
          </ac:spMkLst>
        </pc:spChg>
        <pc:spChg chg="add mod">
          <ac:chgData name="斉藤 徹" userId="33296064-e4da-4a39-8a9b-7979342510de" providerId="ADAL" clId="{8AF105A0-2EB2-477D-A1AA-1B762F78F4A7}" dt="2021-09-30T09:21:42.574" v="1727" actId="1076"/>
          <ac:spMkLst>
            <pc:docMk/>
            <pc:sldMk cId="463249865" sldId="260"/>
            <ac:spMk id="32" creationId="{F1262B08-9B35-44FD-9BA8-D3F7DC3A1941}"/>
          </ac:spMkLst>
        </pc:spChg>
        <pc:spChg chg="add mod">
          <ac:chgData name="斉藤 徹" userId="33296064-e4da-4a39-8a9b-7979342510de" providerId="ADAL" clId="{8AF105A0-2EB2-477D-A1AA-1B762F78F4A7}" dt="2021-09-30T09:27:52.503" v="1940" actId="1076"/>
          <ac:spMkLst>
            <pc:docMk/>
            <pc:sldMk cId="463249865" sldId="260"/>
            <ac:spMk id="41" creationId="{C92D8A10-6AD5-4C94-868E-E70638924E9A}"/>
          </ac:spMkLst>
        </pc:spChg>
        <pc:spChg chg="add mod">
          <ac:chgData name="斉藤 徹" userId="33296064-e4da-4a39-8a9b-7979342510de" providerId="ADAL" clId="{8AF105A0-2EB2-477D-A1AA-1B762F78F4A7}" dt="2021-09-30T09:27:34.874" v="1938" actId="14100"/>
          <ac:spMkLst>
            <pc:docMk/>
            <pc:sldMk cId="463249865" sldId="260"/>
            <ac:spMk id="42" creationId="{FF281E2E-046E-48D0-AFF9-429ECEB27678}"/>
          </ac:spMkLst>
        </pc:spChg>
        <pc:spChg chg="add del mod">
          <ac:chgData name="斉藤 徹" userId="33296064-e4da-4a39-8a9b-7979342510de" providerId="ADAL" clId="{8AF105A0-2EB2-477D-A1AA-1B762F78F4A7}" dt="2021-09-30T09:28:22.823" v="1942" actId="21"/>
          <ac:spMkLst>
            <pc:docMk/>
            <pc:sldMk cId="463249865" sldId="260"/>
            <ac:spMk id="43" creationId="{46F890D2-26B6-421B-92D2-E3B1E628AAAE}"/>
          </ac:spMkLst>
        </pc:spChg>
        <pc:spChg chg="add mod">
          <ac:chgData name="斉藤 徹" userId="33296064-e4da-4a39-8a9b-7979342510de" providerId="ADAL" clId="{8AF105A0-2EB2-477D-A1AA-1B762F78F4A7}" dt="2021-09-30T09:30:38.170" v="2126" actId="20577"/>
          <ac:spMkLst>
            <pc:docMk/>
            <pc:sldMk cId="463249865" sldId="260"/>
            <ac:spMk id="44" creationId="{60E7BA0D-1AB0-496D-AA1F-8DFB75769D73}"/>
          </ac:spMkLst>
        </pc:spChg>
        <pc:spChg chg="add mod">
          <ac:chgData name="斉藤 徹" userId="33296064-e4da-4a39-8a9b-7979342510de" providerId="ADAL" clId="{8AF105A0-2EB2-477D-A1AA-1B762F78F4A7}" dt="2021-09-30T09:32:19.702" v="2163" actId="1076"/>
          <ac:spMkLst>
            <pc:docMk/>
            <pc:sldMk cId="463249865" sldId="260"/>
            <ac:spMk id="46" creationId="{D122FA75-ADEC-4895-8B98-AF373F726371}"/>
          </ac:spMkLst>
        </pc:spChg>
        <pc:grpChg chg="add mod">
          <ac:chgData name="斉藤 徹" userId="33296064-e4da-4a39-8a9b-7979342510de" providerId="ADAL" clId="{8AF105A0-2EB2-477D-A1AA-1B762F78F4A7}" dt="2021-09-30T09:21:14.366" v="1710" actId="1076"/>
          <ac:grpSpMkLst>
            <pc:docMk/>
            <pc:sldMk cId="463249865" sldId="260"/>
            <ac:grpSpMk id="15" creationId="{A27243E7-41E6-426A-9786-37712C8CA07F}"/>
          </ac:grpSpMkLst>
        </pc:grpChg>
        <pc:picChg chg="add del mod">
          <ac:chgData name="斉藤 徹" userId="33296064-e4da-4a39-8a9b-7979342510de" providerId="ADAL" clId="{8AF105A0-2EB2-477D-A1AA-1B762F78F4A7}" dt="2021-10-01T01:23:41.799" v="3625" actId="21"/>
          <ac:picMkLst>
            <pc:docMk/>
            <pc:sldMk cId="463249865" sldId="260"/>
            <ac:picMk id="31" creationId="{96BC4958-825B-4EAD-A8D4-C000359E6539}"/>
          </ac:picMkLst>
        </pc:picChg>
        <pc:picChg chg="add mod">
          <ac:chgData name="斉藤 徹" userId="33296064-e4da-4a39-8a9b-7979342510de" providerId="ADAL" clId="{8AF105A0-2EB2-477D-A1AA-1B762F78F4A7}" dt="2021-09-30T09:31:52.684" v="2132" actId="1076"/>
          <ac:picMkLst>
            <pc:docMk/>
            <pc:sldMk cId="463249865" sldId="260"/>
            <ac:picMk id="2050" creationId="{DF24592B-6327-4E0F-9CCA-AE5D8304769A}"/>
          </ac:picMkLst>
        </pc:picChg>
        <pc:cxnChg chg="add del mod">
          <ac:chgData name="斉藤 徹" userId="33296064-e4da-4a39-8a9b-7979342510de" providerId="ADAL" clId="{8AF105A0-2EB2-477D-A1AA-1B762F78F4A7}" dt="2021-09-30T09:17:01.550" v="1644" actId="21"/>
          <ac:cxnSpMkLst>
            <pc:docMk/>
            <pc:sldMk cId="463249865" sldId="260"/>
            <ac:cxnSpMk id="18" creationId="{28E1E99C-0671-4424-8696-BF0E8DB2826B}"/>
          </ac:cxnSpMkLst>
        </pc:cxnChg>
        <pc:cxnChg chg="add mod">
          <ac:chgData name="斉藤 徹" userId="33296064-e4da-4a39-8a9b-7979342510de" providerId="ADAL" clId="{8AF105A0-2EB2-477D-A1AA-1B762F78F4A7}" dt="2021-09-30T09:20:38.038" v="1701" actId="1076"/>
          <ac:cxnSpMkLst>
            <pc:docMk/>
            <pc:sldMk cId="463249865" sldId="260"/>
            <ac:cxnSpMk id="21" creationId="{41BF5F42-2AF7-45D0-B1CF-2869D9F8A45A}"/>
          </ac:cxnSpMkLst>
        </pc:cxnChg>
        <pc:cxnChg chg="add mod">
          <ac:chgData name="斉藤 徹" userId="33296064-e4da-4a39-8a9b-7979342510de" providerId="ADAL" clId="{8AF105A0-2EB2-477D-A1AA-1B762F78F4A7}" dt="2021-09-30T09:17:37.296" v="1649" actId="14100"/>
          <ac:cxnSpMkLst>
            <pc:docMk/>
            <pc:sldMk cId="463249865" sldId="260"/>
            <ac:cxnSpMk id="22" creationId="{623B3947-8EB9-46AC-8D77-9C8A006E5CAF}"/>
          </ac:cxnSpMkLst>
        </pc:cxnChg>
        <pc:cxnChg chg="add mod">
          <ac:chgData name="斉藤 徹" userId="33296064-e4da-4a39-8a9b-7979342510de" providerId="ADAL" clId="{8AF105A0-2EB2-477D-A1AA-1B762F78F4A7}" dt="2021-09-30T09:20:59.913" v="1707" actId="14100"/>
          <ac:cxnSpMkLst>
            <pc:docMk/>
            <pc:sldMk cId="463249865" sldId="260"/>
            <ac:cxnSpMk id="28" creationId="{CC16CE95-1EC6-41EC-9AC7-D41192394DFB}"/>
          </ac:cxnSpMkLst>
        </pc:cxnChg>
        <pc:cxnChg chg="add mod">
          <ac:chgData name="斉藤 徹" userId="33296064-e4da-4a39-8a9b-7979342510de" providerId="ADAL" clId="{8AF105A0-2EB2-477D-A1AA-1B762F78F4A7}" dt="2021-09-30T09:22:35.458" v="1732" actId="693"/>
          <ac:cxnSpMkLst>
            <pc:docMk/>
            <pc:sldMk cId="463249865" sldId="260"/>
            <ac:cxnSpMk id="34" creationId="{7E5DC7D6-8292-4FAB-8071-8C39F5D1FEF3}"/>
          </ac:cxnSpMkLst>
        </pc:cxnChg>
        <pc:cxnChg chg="add mod">
          <ac:chgData name="斉藤 徹" userId="33296064-e4da-4a39-8a9b-7979342510de" providerId="ADAL" clId="{8AF105A0-2EB2-477D-A1AA-1B762F78F4A7}" dt="2021-09-30T09:22:48.389" v="1735" actId="14100"/>
          <ac:cxnSpMkLst>
            <pc:docMk/>
            <pc:sldMk cId="463249865" sldId="260"/>
            <ac:cxnSpMk id="35" creationId="{8C476A49-BA91-41A0-8DF0-C505ABBD01D0}"/>
          </ac:cxnSpMkLst>
        </pc:cxnChg>
        <pc:cxnChg chg="add mod">
          <ac:chgData name="斉藤 徹" userId="33296064-e4da-4a39-8a9b-7979342510de" providerId="ADAL" clId="{8AF105A0-2EB2-477D-A1AA-1B762F78F4A7}" dt="2021-09-30T09:23:01.705" v="1738" actId="14100"/>
          <ac:cxnSpMkLst>
            <pc:docMk/>
            <pc:sldMk cId="463249865" sldId="260"/>
            <ac:cxnSpMk id="38" creationId="{8CEE2914-ACD7-40B9-9293-3160E04C2078}"/>
          </ac:cxnSpMkLst>
        </pc:cxnChg>
      </pc:sldChg>
      <pc:sldChg chg="add del">
        <pc:chgData name="斉藤 徹" userId="33296064-e4da-4a39-8a9b-7979342510de" providerId="ADAL" clId="{8AF105A0-2EB2-477D-A1AA-1B762F78F4A7}" dt="2021-09-30T09:33:37.547" v="2165"/>
        <pc:sldMkLst>
          <pc:docMk/>
          <pc:sldMk cId="2674633001" sldId="261"/>
        </pc:sldMkLst>
      </pc:sldChg>
      <pc:sldChg chg="addSp delSp modSp new mod">
        <pc:chgData name="斉藤 徹" userId="33296064-e4da-4a39-8a9b-7979342510de" providerId="ADAL" clId="{8AF105A0-2EB2-477D-A1AA-1B762F78F4A7}" dt="2021-10-01T01:23:55.601" v="3627" actId="14100"/>
        <pc:sldMkLst>
          <pc:docMk/>
          <pc:sldMk cId="3622523096" sldId="261"/>
        </pc:sldMkLst>
        <pc:spChg chg="mod">
          <ac:chgData name="斉藤 徹" userId="33296064-e4da-4a39-8a9b-7979342510de" providerId="ADAL" clId="{8AF105A0-2EB2-477D-A1AA-1B762F78F4A7}" dt="2021-09-30T09:33:58.330" v="2186" actId="20577"/>
          <ac:spMkLst>
            <pc:docMk/>
            <pc:sldMk cId="3622523096" sldId="261"/>
            <ac:spMk id="2" creationId="{C1438526-35FD-42F4-8C6A-EE54815F5DC5}"/>
          </ac:spMkLst>
        </pc:spChg>
        <pc:spChg chg="mod">
          <ac:chgData name="斉藤 徹" userId="33296064-e4da-4a39-8a9b-7979342510de" providerId="ADAL" clId="{8AF105A0-2EB2-477D-A1AA-1B762F78F4A7}" dt="2021-10-01T01:22:44.609" v="3619" actId="3626"/>
          <ac:spMkLst>
            <pc:docMk/>
            <pc:sldMk cId="3622523096" sldId="261"/>
            <ac:spMk id="3" creationId="{1D5D474D-3412-4A7E-9E5D-2CE8A31CCFEA}"/>
          </ac:spMkLst>
        </pc:spChg>
        <pc:spChg chg="add del mod">
          <ac:chgData name="斉藤 徹" userId="33296064-e4da-4a39-8a9b-7979342510de" providerId="ADAL" clId="{8AF105A0-2EB2-477D-A1AA-1B762F78F4A7}" dt="2021-10-01T01:09:11.358" v="3391"/>
          <ac:spMkLst>
            <pc:docMk/>
            <pc:sldMk cId="3622523096" sldId="261"/>
            <ac:spMk id="4" creationId="{DD2226B3-F5C0-4882-A5D2-D15764E2647F}"/>
          </ac:spMkLst>
        </pc:spChg>
        <pc:spChg chg="add mod">
          <ac:chgData name="斉藤 徹" userId="33296064-e4da-4a39-8a9b-7979342510de" providerId="ADAL" clId="{8AF105A0-2EB2-477D-A1AA-1B762F78F4A7}" dt="2021-10-01T01:16:24.666" v="3587" actId="1076"/>
          <ac:spMkLst>
            <pc:docMk/>
            <pc:sldMk cId="3622523096" sldId="261"/>
            <ac:spMk id="5" creationId="{707EB227-CC14-4685-ABF9-5208D9D8B423}"/>
          </ac:spMkLst>
        </pc:spChg>
        <pc:spChg chg="add mod">
          <ac:chgData name="斉藤 徹" userId="33296064-e4da-4a39-8a9b-7979342510de" providerId="ADAL" clId="{8AF105A0-2EB2-477D-A1AA-1B762F78F4A7}" dt="2021-10-01T01:23:55.601" v="3627" actId="14100"/>
          <ac:spMkLst>
            <pc:docMk/>
            <pc:sldMk cId="3622523096" sldId="261"/>
            <ac:spMk id="6" creationId="{CEA4B302-D532-4319-84D2-273A8B288B50}"/>
          </ac:spMkLst>
        </pc:spChg>
        <pc:spChg chg="add mod">
          <ac:chgData name="斉藤 徹" userId="33296064-e4da-4a39-8a9b-7979342510de" providerId="ADAL" clId="{8AF105A0-2EB2-477D-A1AA-1B762F78F4A7}" dt="2021-10-01T01:16:33.252" v="3588" actId="1076"/>
          <ac:spMkLst>
            <pc:docMk/>
            <pc:sldMk cId="3622523096" sldId="261"/>
            <ac:spMk id="7" creationId="{3BDE5371-ADF6-47E7-A379-511B93733541}"/>
          </ac:spMkLst>
        </pc:spChg>
        <pc:picChg chg="add del mod">
          <ac:chgData name="斉藤 徹" userId="33296064-e4da-4a39-8a9b-7979342510de" providerId="ADAL" clId="{8AF105A0-2EB2-477D-A1AA-1B762F78F4A7}" dt="2021-10-01T01:22:26.856" v="3618" actId="21"/>
          <ac:picMkLst>
            <pc:docMk/>
            <pc:sldMk cId="3622523096" sldId="261"/>
            <ac:picMk id="9" creationId="{5CFAD2E1-AD2E-4328-91A5-3AFAC921E0EC}"/>
          </ac:picMkLst>
        </pc:picChg>
        <pc:picChg chg="add del mod">
          <ac:chgData name="斉藤 徹" userId="33296064-e4da-4a39-8a9b-7979342510de" providerId="ADAL" clId="{8AF105A0-2EB2-477D-A1AA-1B762F78F4A7}" dt="2021-10-01T01:23:35.497" v="3623" actId="21"/>
          <ac:picMkLst>
            <pc:docMk/>
            <pc:sldMk cId="3622523096" sldId="261"/>
            <ac:picMk id="11" creationId="{BD67DE10-0FC7-4294-8F21-5DF46D8F0BEE}"/>
          </ac:picMkLst>
        </pc:picChg>
        <pc:picChg chg="add mod">
          <ac:chgData name="斉藤 徹" userId="33296064-e4da-4a39-8a9b-7979342510de" providerId="ADAL" clId="{8AF105A0-2EB2-477D-A1AA-1B762F78F4A7}" dt="2021-10-01T01:23:45.231" v="3626"/>
          <ac:picMkLst>
            <pc:docMk/>
            <pc:sldMk cId="3622523096" sldId="261"/>
            <ac:picMk id="12" creationId="{FB483CB8-141F-48CB-B177-B064043DD5D0}"/>
          </ac:picMkLst>
        </pc:picChg>
      </pc:sldChg>
      <pc:sldChg chg="addSp delSp modSp new mod">
        <pc:chgData name="斉藤 徹" userId="33296064-e4da-4a39-8a9b-7979342510de" providerId="ADAL" clId="{8AF105A0-2EB2-477D-A1AA-1B762F78F4A7}" dt="2021-10-01T01:46:51.203" v="4454" actId="14100"/>
        <pc:sldMkLst>
          <pc:docMk/>
          <pc:sldMk cId="2193880277" sldId="262"/>
        </pc:sldMkLst>
        <pc:spChg chg="mod">
          <ac:chgData name="斉藤 徹" userId="33296064-e4da-4a39-8a9b-7979342510de" providerId="ADAL" clId="{8AF105A0-2EB2-477D-A1AA-1B762F78F4A7}" dt="2021-09-30T09:39:39.331" v="2661" actId="20577"/>
          <ac:spMkLst>
            <pc:docMk/>
            <pc:sldMk cId="2193880277" sldId="262"/>
            <ac:spMk id="2" creationId="{C25C7C43-1C9B-40A3-A1F0-B983DC042DDF}"/>
          </ac:spMkLst>
        </pc:spChg>
        <pc:spChg chg="mod">
          <ac:chgData name="斉藤 徹" userId="33296064-e4da-4a39-8a9b-7979342510de" providerId="ADAL" clId="{8AF105A0-2EB2-477D-A1AA-1B762F78F4A7}" dt="2021-10-01T01:46:04.920" v="4406" actId="27636"/>
          <ac:spMkLst>
            <pc:docMk/>
            <pc:sldMk cId="2193880277" sldId="262"/>
            <ac:spMk id="3" creationId="{17DF5BF5-73C9-48E1-A8A7-27A188569305}"/>
          </ac:spMkLst>
        </pc:spChg>
        <pc:spChg chg="add mod">
          <ac:chgData name="斉藤 徹" userId="33296064-e4da-4a39-8a9b-7979342510de" providerId="ADAL" clId="{8AF105A0-2EB2-477D-A1AA-1B762F78F4A7}" dt="2021-10-01T01:36:16.372" v="4298" actId="14100"/>
          <ac:spMkLst>
            <pc:docMk/>
            <pc:sldMk cId="2193880277" sldId="262"/>
            <ac:spMk id="4" creationId="{95175687-DAF8-4BB7-99B0-C78652317B72}"/>
          </ac:spMkLst>
        </pc:spChg>
        <pc:spChg chg="add mod">
          <ac:chgData name="斉藤 徹" userId="33296064-e4da-4a39-8a9b-7979342510de" providerId="ADAL" clId="{8AF105A0-2EB2-477D-A1AA-1B762F78F4A7}" dt="2021-10-01T01:37:42.895" v="4360" actId="1035"/>
          <ac:spMkLst>
            <pc:docMk/>
            <pc:sldMk cId="2193880277" sldId="262"/>
            <ac:spMk id="5" creationId="{4C0F3890-1463-4885-B770-3224F39C3370}"/>
          </ac:spMkLst>
        </pc:spChg>
        <pc:spChg chg="add mod">
          <ac:chgData name="斉藤 徹" userId="33296064-e4da-4a39-8a9b-7979342510de" providerId="ADAL" clId="{8AF105A0-2EB2-477D-A1AA-1B762F78F4A7}" dt="2021-10-01T01:37:55.280" v="4374" actId="1036"/>
          <ac:spMkLst>
            <pc:docMk/>
            <pc:sldMk cId="2193880277" sldId="262"/>
            <ac:spMk id="6" creationId="{25855E76-ED42-459B-905F-53B246154110}"/>
          </ac:spMkLst>
        </pc:spChg>
        <pc:spChg chg="add mod">
          <ac:chgData name="斉藤 徹" userId="33296064-e4da-4a39-8a9b-7979342510de" providerId="ADAL" clId="{8AF105A0-2EB2-477D-A1AA-1B762F78F4A7}" dt="2021-10-01T01:37:42.895" v="4360" actId="1035"/>
          <ac:spMkLst>
            <pc:docMk/>
            <pc:sldMk cId="2193880277" sldId="262"/>
            <ac:spMk id="7" creationId="{4839A578-F99E-4CAC-8B4B-E882D5DDEE10}"/>
          </ac:spMkLst>
        </pc:spChg>
        <pc:spChg chg="add mod">
          <ac:chgData name="斉藤 徹" userId="33296064-e4da-4a39-8a9b-7979342510de" providerId="ADAL" clId="{8AF105A0-2EB2-477D-A1AA-1B762F78F4A7}" dt="2021-10-01T01:37:55.280" v="4374" actId="1036"/>
          <ac:spMkLst>
            <pc:docMk/>
            <pc:sldMk cId="2193880277" sldId="262"/>
            <ac:spMk id="8" creationId="{C22736E0-926C-4D09-BAEE-0B2F6BD2E81A}"/>
          </ac:spMkLst>
        </pc:spChg>
        <pc:spChg chg="add mod">
          <ac:chgData name="斉藤 徹" userId="33296064-e4da-4a39-8a9b-7979342510de" providerId="ADAL" clId="{8AF105A0-2EB2-477D-A1AA-1B762F78F4A7}" dt="2021-10-01T01:38:12.797" v="4385" actId="1076"/>
          <ac:spMkLst>
            <pc:docMk/>
            <pc:sldMk cId="2193880277" sldId="262"/>
            <ac:spMk id="12" creationId="{5081209F-AB7D-4696-A7DD-738B5EEEC862}"/>
          </ac:spMkLst>
        </pc:spChg>
        <pc:spChg chg="add mod">
          <ac:chgData name="斉藤 徹" userId="33296064-e4da-4a39-8a9b-7979342510de" providerId="ADAL" clId="{8AF105A0-2EB2-477D-A1AA-1B762F78F4A7}" dt="2021-10-01T01:38:28.038" v="4395" actId="1076"/>
          <ac:spMkLst>
            <pc:docMk/>
            <pc:sldMk cId="2193880277" sldId="262"/>
            <ac:spMk id="14" creationId="{37F2F799-572D-47E3-9176-4634E5CC180A}"/>
          </ac:spMkLst>
        </pc:spChg>
        <pc:spChg chg="add mod">
          <ac:chgData name="斉藤 徹" userId="33296064-e4da-4a39-8a9b-7979342510de" providerId="ADAL" clId="{8AF105A0-2EB2-477D-A1AA-1B762F78F4A7}" dt="2021-10-01T01:32:09.385" v="3962" actId="164"/>
          <ac:spMkLst>
            <pc:docMk/>
            <pc:sldMk cId="2193880277" sldId="262"/>
            <ac:spMk id="17" creationId="{5B150CF8-1F23-4AC0-A4F8-5F17DE85D55B}"/>
          </ac:spMkLst>
        </pc:spChg>
        <pc:spChg chg="add mod">
          <ac:chgData name="斉藤 徹" userId="33296064-e4da-4a39-8a9b-7979342510de" providerId="ADAL" clId="{8AF105A0-2EB2-477D-A1AA-1B762F78F4A7}" dt="2021-10-01T01:46:51.203" v="4454" actId="14100"/>
          <ac:spMkLst>
            <pc:docMk/>
            <pc:sldMk cId="2193880277" sldId="262"/>
            <ac:spMk id="23" creationId="{E8B20BBC-F66D-47B1-B2A1-9BCB851A0BBD}"/>
          </ac:spMkLst>
        </pc:spChg>
        <pc:grpChg chg="add mod">
          <ac:chgData name="斉藤 徹" userId="33296064-e4da-4a39-8a9b-7979342510de" providerId="ADAL" clId="{8AF105A0-2EB2-477D-A1AA-1B762F78F4A7}" dt="2021-10-01T01:32:14.761" v="3963" actId="1076"/>
          <ac:grpSpMkLst>
            <pc:docMk/>
            <pc:sldMk cId="2193880277" sldId="262"/>
            <ac:grpSpMk id="18" creationId="{60D95293-835D-4403-8573-E2B924513D4C}"/>
          </ac:grpSpMkLst>
        </pc:grpChg>
        <pc:picChg chg="add mod">
          <ac:chgData name="斉藤 徹" userId="33296064-e4da-4a39-8a9b-7979342510de" providerId="ADAL" clId="{8AF105A0-2EB2-477D-A1AA-1B762F78F4A7}" dt="2021-10-01T01:38:54.392" v="4398" actId="14100"/>
          <ac:picMkLst>
            <pc:docMk/>
            <pc:sldMk cId="2193880277" sldId="262"/>
            <ac:picMk id="20" creationId="{238D6457-FC5E-4A4E-9299-BED29CFA82B8}"/>
          </ac:picMkLst>
        </pc:picChg>
        <pc:picChg chg="add mod">
          <ac:chgData name="斉藤 徹" userId="33296064-e4da-4a39-8a9b-7979342510de" providerId="ADAL" clId="{8AF105A0-2EB2-477D-A1AA-1B762F78F4A7}" dt="2021-10-01T01:39:28.668" v="4403" actId="1076"/>
          <ac:picMkLst>
            <pc:docMk/>
            <pc:sldMk cId="2193880277" sldId="262"/>
            <ac:picMk id="22" creationId="{712489A2-4616-40FF-9BCB-97FB8D6ABA04}"/>
          </ac:picMkLst>
        </pc:picChg>
        <pc:cxnChg chg="add mod">
          <ac:chgData name="斉藤 徹" userId="33296064-e4da-4a39-8a9b-7979342510de" providerId="ADAL" clId="{8AF105A0-2EB2-477D-A1AA-1B762F78F4A7}" dt="2021-10-01T01:38:06.379" v="4384" actId="1035"/>
          <ac:cxnSpMkLst>
            <pc:docMk/>
            <pc:sldMk cId="2193880277" sldId="262"/>
            <ac:cxnSpMk id="10" creationId="{6F29E473-E2F1-4644-8ECE-B4CC06B9E63A}"/>
          </ac:cxnSpMkLst>
        </pc:cxnChg>
        <pc:cxnChg chg="add mod">
          <ac:chgData name="斉藤 徹" userId="33296064-e4da-4a39-8a9b-7979342510de" providerId="ADAL" clId="{8AF105A0-2EB2-477D-A1AA-1B762F78F4A7}" dt="2021-10-01T01:38:06.379" v="4384" actId="1035"/>
          <ac:cxnSpMkLst>
            <pc:docMk/>
            <pc:sldMk cId="2193880277" sldId="262"/>
            <ac:cxnSpMk id="11" creationId="{F6CAEDC4-EA32-478B-A313-6B0D27223020}"/>
          </ac:cxnSpMkLst>
        </pc:cxnChg>
        <pc:cxnChg chg="add del mod">
          <ac:chgData name="斉藤 徹" userId="33296064-e4da-4a39-8a9b-7979342510de" providerId="ADAL" clId="{8AF105A0-2EB2-477D-A1AA-1B762F78F4A7}" dt="2021-10-01T01:30:56.738" v="3932" actId="21"/>
          <ac:cxnSpMkLst>
            <pc:docMk/>
            <pc:sldMk cId="2193880277" sldId="262"/>
            <ac:cxnSpMk id="13" creationId="{58E1AAB7-C1C9-48B9-8797-26EE97600F9D}"/>
          </ac:cxnSpMkLst>
        </pc:cxnChg>
        <pc:cxnChg chg="add mod">
          <ac:chgData name="斉藤 徹" userId="33296064-e4da-4a39-8a9b-7979342510de" providerId="ADAL" clId="{8AF105A0-2EB2-477D-A1AA-1B762F78F4A7}" dt="2021-10-01T01:38:22.076" v="4394" actId="1036"/>
          <ac:cxnSpMkLst>
            <pc:docMk/>
            <pc:sldMk cId="2193880277" sldId="262"/>
            <ac:cxnSpMk id="15" creationId="{E3F07F35-DCE1-4D5C-A2A6-E2C750E25F7F}"/>
          </ac:cxnSpMkLst>
        </pc:cxnChg>
        <pc:cxnChg chg="add mod">
          <ac:chgData name="斉藤 徹" userId="33296064-e4da-4a39-8a9b-7979342510de" providerId="ADAL" clId="{8AF105A0-2EB2-477D-A1AA-1B762F78F4A7}" dt="2021-10-01T01:38:22.076" v="4394" actId="1036"/>
          <ac:cxnSpMkLst>
            <pc:docMk/>
            <pc:sldMk cId="2193880277" sldId="262"/>
            <ac:cxnSpMk id="16" creationId="{D1FB8157-C88F-4C44-8D20-6C99D5BBD62A}"/>
          </ac:cxnSpMkLst>
        </pc:cxnChg>
      </pc:sldChg>
      <pc:sldChg chg="addSp delSp modSp new mod ord">
        <pc:chgData name="斉藤 徹" userId="33296064-e4da-4a39-8a9b-7979342510de" providerId="ADAL" clId="{8AF105A0-2EB2-477D-A1AA-1B762F78F4A7}" dt="2021-10-01T05:34:04.069" v="7501" actId="20577"/>
        <pc:sldMkLst>
          <pc:docMk/>
          <pc:sldMk cId="2319189342" sldId="263"/>
        </pc:sldMkLst>
        <pc:spChg chg="mod">
          <ac:chgData name="斉藤 徹" userId="33296064-e4da-4a39-8a9b-7979342510de" providerId="ADAL" clId="{8AF105A0-2EB2-477D-A1AA-1B762F78F4A7}" dt="2021-10-01T05:34:04.069" v="7501" actId="20577"/>
          <ac:spMkLst>
            <pc:docMk/>
            <pc:sldMk cId="2319189342" sldId="263"/>
            <ac:spMk id="2" creationId="{EEDA1BD1-A9C1-44F3-803A-171F4AC6AF89}"/>
          </ac:spMkLst>
        </pc:spChg>
        <pc:spChg chg="mod">
          <ac:chgData name="斉藤 徹" userId="33296064-e4da-4a39-8a9b-7979342510de" providerId="ADAL" clId="{8AF105A0-2EB2-477D-A1AA-1B762F78F4A7}" dt="2021-10-01T01:03:56.287" v="3276" actId="1076"/>
          <ac:spMkLst>
            <pc:docMk/>
            <pc:sldMk cId="2319189342" sldId="263"/>
            <ac:spMk id="3" creationId="{AEA7ABC4-7438-4C60-B3D5-9CDA5FEB2788}"/>
          </ac:spMkLst>
        </pc:spChg>
        <pc:spChg chg="add del mod">
          <ac:chgData name="斉藤 徹" userId="33296064-e4da-4a39-8a9b-7979342510de" providerId="ADAL" clId="{8AF105A0-2EB2-477D-A1AA-1B762F78F4A7}" dt="2021-10-01T00:50:07.849" v="2822" actId="1582"/>
          <ac:spMkLst>
            <pc:docMk/>
            <pc:sldMk cId="2319189342" sldId="263"/>
            <ac:spMk id="4" creationId="{1EE1A7EE-40B6-4A6B-86FB-69DA8F28B787}"/>
          </ac:spMkLst>
        </pc:spChg>
        <pc:spChg chg="add mod">
          <ac:chgData name="斉藤 徹" userId="33296064-e4da-4a39-8a9b-7979342510de" providerId="ADAL" clId="{8AF105A0-2EB2-477D-A1AA-1B762F78F4A7}" dt="2021-10-01T00:53:19.051" v="2897" actId="164"/>
          <ac:spMkLst>
            <pc:docMk/>
            <pc:sldMk cId="2319189342" sldId="263"/>
            <ac:spMk id="23" creationId="{7E84040F-BA1B-445A-9EF7-6AEFDD0A0CFE}"/>
          </ac:spMkLst>
        </pc:spChg>
        <pc:spChg chg="mod">
          <ac:chgData name="斉藤 徹" userId="33296064-e4da-4a39-8a9b-7979342510de" providerId="ADAL" clId="{8AF105A0-2EB2-477D-A1AA-1B762F78F4A7}" dt="2021-10-01T00:50:56.815" v="2838"/>
          <ac:spMkLst>
            <pc:docMk/>
            <pc:sldMk cId="2319189342" sldId="263"/>
            <ac:spMk id="25" creationId="{78E3EA2A-D51B-4A99-A053-D73CB94C79AC}"/>
          </ac:spMkLst>
        </pc:spChg>
        <pc:spChg chg="add mod">
          <ac:chgData name="斉藤 徹" userId="33296064-e4da-4a39-8a9b-7979342510de" providerId="ADAL" clId="{8AF105A0-2EB2-477D-A1AA-1B762F78F4A7}" dt="2021-10-01T00:53:27.224" v="2898" actId="164"/>
          <ac:spMkLst>
            <pc:docMk/>
            <pc:sldMk cId="2319189342" sldId="263"/>
            <ac:spMk id="30" creationId="{6ED3C1A7-7B09-453B-8571-1F0714B94C47}"/>
          </ac:spMkLst>
        </pc:spChg>
        <pc:spChg chg="add mod">
          <ac:chgData name="斉藤 徹" userId="33296064-e4da-4a39-8a9b-7979342510de" providerId="ADAL" clId="{8AF105A0-2EB2-477D-A1AA-1B762F78F4A7}" dt="2021-10-01T01:01:11.541" v="2973" actId="164"/>
          <ac:spMkLst>
            <pc:docMk/>
            <pc:sldMk cId="2319189342" sldId="263"/>
            <ac:spMk id="31" creationId="{AB92FDF1-FB5F-4DB2-9C1D-FD064A627984}"/>
          </ac:spMkLst>
        </pc:spChg>
        <pc:spChg chg="add mod">
          <ac:chgData name="斉藤 徹" userId="33296064-e4da-4a39-8a9b-7979342510de" providerId="ADAL" clId="{8AF105A0-2EB2-477D-A1AA-1B762F78F4A7}" dt="2021-10-01T01:01:11.541" v="2973" actId="164"/>
          <ac:spMkLst>
            <pc:docMk/>
            <pc:sldMk cId="2319189342" sldId="263"/>
            <ac:spMk id="32" creationId="{3E0C7AED-CE0D-4307-B022-94F73FA1FB6F}"/>
          </ac:spMkLst>
        </pc:spChg>
        <pc:spChg chg="add mod">
          <ac:chgData name="斉藤 徹" userId="33296064-e4da-4a39-8a9b-7979342510de" providerId="ADAL" clId="{8AF105A0-2EB2-477D-A1AA-1B762F78F4A7}" dt="2021-10-01T01:01:11.541" v="2973" actId="164"/>
          <ac:spMkLst>
            <pc:docMk/>
            <pc:sldMk cId="2319189342" sldId="263"/>
            <ac:spMk id="33" creationId="{050810BC-7D8C-4DF2-80C8-95169838AB5D}"/>
          </ac:spMkLst>
        </pc:spChg>
        <pc:spChg chg="add mod">
          <ac:chgData name="斉藤 徹" userId="33296064-e4da-4a39-8a9b-7979342510de" providerId="ADAL" clId="{8AF105A0-2EB2-477D-A1AA-1B762F78F4A7}" dt="2021-10-01T01:01:11.541" v="2973" actId="164"/>
          <ac:spMkLst>
            <pc:docMk/>
            <pc:sldMk cId="2319189342" sldId="263"/>
            <ac:spMk id="46" creationId="{A1DAB563-1F79-477A-8917-FE6DCA4BCA2B}"/>
          </ac:spMkLst>
        </pc:spChg>
        <pc:spChg chg="add mod">
          <ac:chgData name="斉藤 徹" userId="33296064-e4da-4a39-8a9b-7979342510de" providerId="ADAL" clId="{8AF105A0-2EB2-477D-A1AA-1B762F78F4A7}" dt="2021-10-01T01:01:11.541" v="2973" actId="164"/>
          <ac:spMkLst>
            <pc:docMk/>
            <pc:sldMk cId="2319189342" sldId="263"/>
            <ac:spMk id="47" creationId="{38892870-B1B8-48DD-8E1D-82084CCDAF2B}"/>
          </ac:spMkLst>
        </pc:spChg>
        <pc:spChg chg="add mod">
          <ac:chgData name="斉藤 徹" userId="33296064-e4da-4a39-8a9b-7979342510de" providerId="ADAL" clId="{8AF105A0-2EB2-477D-A1AA-1B762F78F4A7}" dt="2021-10-01T02:43:56.464" v="5806" actId="113"/>
          <ac:spMkLst>
            <pc:docMk/>
            <pc:sldMk cId="2319189342" sldId="263"/>
            <ac:spMk id="78" creationId="{D0FE7A3E-1274-45E0-A6C8-AAE83C31CC4F}"/>
          </ac:spMkLst>
        </pc:spChg>
        <pc:grpChg chg="add mod">
          <ac:chgData name="斉藤 徹" userId="33296064-e4da-4a39-8a9b-7979342510de" providerId="ADAL" clId="{8AF105A0-2EB2-477D-A1AA-1B762F78F4A7}" dt="2021-10-01T00:53:19.051" v="2897" actId="164"/>
          <ac:grpSpMkLst>
            <pc:docMk/>
            <pc:sldMk cId="2319189342" sldId="263"/>
            <ac:grpSpMk id="22" creationId="{922491E5-C315-43B5-9E70-3F0F977E518D}"/>
          </ac:grpSpMkLst>
        </pc:grpChg>
        <pc:grpChg chg="add mod">
          <ac:chgData name="斉藤 徹" userId="33296064-e4da-4a39-8a9b-7979342510de" providerId="ADAL" clId="{8AF105A0-2EB2-477D-A1AA-1B762F78F4A7}" dt="2021-10-01T00:53:27.224" v="2898" actId="164"/>
          <ac:grpSpMkLst>
            <pc:docMk/>
            <pc:sldMk cId="2319189342" sldId="263"/>
            <ac:grpSpMk id="24" creationId="{784B6F92-5CD2-455A-8EC5-A78F4B5663A9}"/>
          </ac:grpSpMkLst>
        </pc:grpChg>
        <pc:grpChg chg="add mod">
          <ac:chgData name="斉藤 徹" userId="33296064-e4da-4a39-8a9b-7979342510de" providerId="ADAL" clId="{8AF105A0-2EB2-477D-A1AA-1B762F78F4A7}" dt="2021-10-01T01:01:11.541" v="2973" actId="164"/>
          <ac:grpSpMkLst>
            <pc:docMk/>
            <pc:sldMk cId="2319189342" sldId="263"/>
            <ac:grpSpMk id="34" creationId="{B6EC77E7-AF4B-488C-8456-DC30A130D1B2}"/>
          </ac:grpSpMkLst>
        </pc:grpChg>
        <pc:grpChg chg="add mod">
          <ac:chgData name="斉藤 徹" userId="33296064-e4da-4a39-8a9b-7979342510de" providerId="ADAL" clId="{8AF105A0-2EB2-477D-A1AA-1B762F78F4A7}" dt="2021-10-01T01:01:11.541" v="2973" actId="164"/>
          <ac:grpSpMkLst>
            <pc:docMk/>
            <pc:sldMk cId="2319189342" sldId="263"/>
            <ac:grpSpMk id="35" creationId="{D4B7ADA4-786C-4223-8334-EC5787BA586F}"/>
          </ac:grpSpMkLst>
        </pc:grpChg>
        <pc:grpChg chg="add mod">
          <ac:chgData name="斉藤 徹" userId="33296064-e4da-4a39-8a9b-7979342510de" providerId="ADAL" clId="{8AF105A0-2EB2-477D-A1AA-1B762F78F4A7}" dt="2021-10-01T01:03:50.009" v="3275" actId="1076"/>
          <ac:grpSpMkLst>
            <pc:docMk/>
            <pc:sldMk cId="2319189342" sldId="263"/>
            <ac:grpSpMk id="77" creationId="{203710F5-D244-4B09-B648-401FFA8A87E6}"/>
          </ac:grpSpMkLst>
        </pc:grpChg>
        <pc:cxnChg chg="add del mod">
          <ac:chgData name="斉藤 徹" userId="33296064-e4da-4a39-8a9b-7979342510de" providerId="ADAL" clId="{8AF105A0-2EB2-477D-A1AA-1B762F78F4A7}" dt="2021-10-01T00:50:07.849" v="2822" actId="1582"/>
          <ac:cxnSpMkLst>
            <pc:docMk/>
            <pc:sldMk cId="2319189342" sldId="263"/>
            <ac:cxnSpMk id="6" creationId="{F83327F0-110F-4B93-A099-69E9E25648F2}"/>
          </ac:cxnSpMkLst>
        </pc:cxnChg>
        <pc:cxnChg chg="add del mod">
          <ac:chgData name="斉藤 徹" userId="33296064-e4da-4a39-8a9b-7979342510de" providerId="ADAL" clId="{8AF105A0-2EB2-477D-A1AA-1B762F78F4A7}" dt="2021-10-01T00:47:52.543" v="2777" actId="21"/>
          <ac:cxnSpMkLst>
            <pc:docMk/>
            <pc:sldMk cId="2319189342" sldId="263"/>
            <ac:cxnSpMk id="8" creationId="{BC80986A-6768-4E9B-B6E9-C7AA3A9E2643}"/>
          </ac:cxnSpMkLst>
        </pc:cxnChg>
        <pc:cxnChg chg="add del mod">
          <ac:chgData name="斉藤 徹" userId="33296064-e4da-4a39-8a9b-7979342510de" providerId="ADAL" clId="{8AF105A0-2EB2-477D-A1AA-1B762F78F4A7}" dt="2021-10-01T00:48:08.940" v="2780" actId="21"/>
          <ac:cxnSpMkLst>
            <pc:docMk/>
            <pc:sldMk cId="2319189342" sldId="263"/>
            <ac:cxnSpMk id="10" creationId="{47944DB3-A727-4B1D-A311-8B337F554011}"/>
          </ac:cxnSpMkLst>
        </pc:cxnChg>
        <pc:cxnChg chg="add mod">
          <ac:chgData name="斉藤 徹" userId="33296064-e4da-4a39-8a9b-7979342510de" providerId="ADAL" clId="{8AF105A0-2EB2-477D-A1AA-1B762F78F4A7}" dt="2021-10-01T00:50:07.849" v="2822" actId="1582"/>
          <ac:cxnSpMkLst>
            <pc:docMk/>
            <pc:sldMk cId="2319189342" sldId="263"/>
            <ac:cxnSpMk id="12" creationId="{92039046-85FA-4F89-BC98-933D77E89884}"/>
          </ac:cxnSpMkLst>
        </pc:cxnChg>
        <pc:cxnChg chg="add mod">
          <ac:chgData name="斉藤 徹" userId="33296064-e4da-4a39-8a9b-7979342510de" providerId="ADAL" clId="{8AF105A0-2EB2-477D-A1AA-1B762F78F4A7}" dt="2021-10-01T00:50:07.849" v="2822" actId="1582"/>
          <ac:cxnSpMkLst>
            <pc:docMk/>
            <pc:sldMk cId="2319189342" sldId="263"/>
            <ac:cxnSpMk id="14" creationId="{DF2A4F8B-0398-4F21-9EA1-42B35952365F}"/>
          </ac:cxnSpMkLst>
        </pc:cxnChg>
        <pc:cxnChg chg="add mod">
          <ac:chgData name="斉藤 徹" userId="33296064-e4da-4a39-8a9b-7979342510de" providerId="ADAL" clId="{8AF105A0-2EB2-477D-A1AA-1B762F78F4A7}" dt="2021-10-01T00:50:07.849" v="2822" actId="1582"/>
          <ac:cxnSpMkLst>
            <pc:docMk/>
            <pc:sldMk cId="2319189342" sldId="263"/>
            <ac:cxnSpMk id="16" creationId="{32B3F0C7-2FBD-4772-A6B5-DCD789D6DD74}"/>
          </ac:cxnSpMkLst>
        </pc:cxnChg>
        <pc:cxnChg chg="mod">
          <ac:chgData name="斉藤 徹" userId="33296064-e4da-4a39-8a9b-7979342510de" providerId="ADAL" clId="{8AF105A0-2EB2-477D-A1AA-1B762F78F4A7}" dt="2021-10-01T00:50:56.815" v="2838"/>
          <ac:cxnSpMkLst>
            <pc:docMk/>
            <pc:sldMk cId="2319189342" sldId="263"/>
            <ac:cxnSpMk id="26" creationId="{F5337C99-7E26-4AE7-A93B-4516A5F7B9D5}"/>
          </ac:cxnSpMkLst>
        </pc:cxnChg>
        <pc:cxnChg chg="mod">
          <ac:chgData name="斉藤 徹" userId="33296064-e4da-4a39-8a9b-7979342510de" providerId="ADAL" clId="{8AF105A0-2EB2-477D-A1AA-1B762F78F4A7}" dt="2021-10-01T00:50:56.815" v="2838"/>
          <ac:cxnSpMkLst>
            <pc:docMk/>
            <pc:sldMk cId="2319189342" sldId="263"/>
            <ac:cxnSpMk id="27" creationId="{86BAB1E4-289E-4F95-9242-D814DD6A466F}"/>
          </ac:cxnSpMkLst>
        </pc:cxnChg>
        <pc:cxnChg chg="mod">
          <ac:chgData name="斉藤 徹" userId="33296064-e4da-4a39-8a9b-7979342510de" providerId="ADAL" clId="{8AF105A0-2EB2-477D-A1AA-1B762F78F4A7}" dt="2021-10-01T00:50:56.815" v="2838"/>
          <ac:cxnSpMkLst>
            <pc:docMk/>
            <pc:sldMk cId="2319189342" sldId="263"/>
            <ac:cxnSpMk id="28" creationId="{3C404AFB-98FD-4F00-A72F-BE8FD3EF1EF7}"/>
          </ac:cxnSpMkLst>
        </pc:cxnChg>
        <pc:cxnChg chg="mod">
          <ac:chgData name="斉藤 徹" userId="33296064-e4da-4a39-8a9b-7979342510de" providerId="ADAL" clId="{8AF105A0-2EB2-477D-A1AA-1B762F78F4A7}" dt="2021-10-01T00:50:56.815" v="2838"/>
          <ac:cxnSpMkLst>
            <pc:docMk/>
            <pc:sldMk cId="2319189342" sldId="263"/>
            <ac:cxnSpMk id="29" creationId="{9222195E-5BAB-43D5-BE59-5FEA66388C28}"/>
          </ac:cxnSpMkLst>
        </pc:cxnChg>
        <pc:cxnChg chg="add mod">
          <ac:chgData name="斉藤 徹" userId="33296064-e4da-4a39-8a9b-7979342510de" providerId="ADAL" clId="{8AF105A0-2EB2-477D-A1AA-1B762F78F4A7}" dt="2021-10-01T01:01:11.541" v="2973" actId="164"/>
          <ac:cxnSpMkLst>
            <pc:docMk/>
            <pc:sldMk cId="2319189342" sldId="263"/>
            <ac:cxnSpMk id="37" creationId="{4B241A57-6CEF-41D8-B253-26810D5D458D}"/>
          </ac:cxnSpMkLst>
        </pc:cxnChg>
        <pc:cxnChg chg="add mod">
          <ac:chgData name="斉藤 徹" userId="33296064-e4da-4a39-8a9b-7979342510de" providerId="ADAL" clId="{8AF105A0-2EB2-477D-A1AA-1B762F78F4A7}" dt="2021-10-01T01:01:11.541" v="2973" actId="164"/>
          <ac:cxnSpMkLst>
            <pc:docMk/>
            <pc:sldMk cId="2319189342" sldId="263"/>
            <ac:cxnSpMk id="39" creationId="{D0123B55-45C1-45A2-A70B-726C1EB2AC9B}"/>
          </ac:cxnSpMkLst>
        </pc:cxnChg>
        <pc:cxnChg chg="add mod">
          <ac:chgData name="斉藤 徹" userId="33296064-e4da-4a39-8a9b-7979342510de" providerId="ADAL" clId="{8AF105A0-2EB2-477D-A1AA-1B762F78F4A7}" dt="2021-10-01T01:01:11.541" v="2973" actId="164"/>
          <ac:cxnSpMkLst>
            <pc:docMk/>
            <pc:sldMk cId="2319189342" sldId="263"/>
            <ac:cxnSpMk id="41" creationId="{76CDB0EE-84AF-46FE-957E-8037DB521B0B}"/>
          </ac:cxnSpMkLst>
        </pc:cxnChg>
        <pc:cxnChg chg="add del mod">
          <ac:chgData name="斉藤 徹" userId="33296064-e4da-4a39-8a9b-7979342510de" providerId="ADAL" clId="{8AF105A0-2EB2-477D-A1AA-1B762F78F4A7}" dt="2021-10-01T00:55:13.710" v="2909" actId="21"/>
          <ac:cxnSpMkLst>
            <pc:docMk/>
            <pc:sldMk cId="2319189342" sldId="263"/>
            <ac:cxnSpMk id="43" creationId="{2B02D7EB-79C7-454B-9328-99E6237EB4F9}"/>
          </ac:cxnSpMkLst>
        </pc:cxnChg>
        <pc:cxnChg chg="add del mod">
          <ac:chgData name="斉藤 徹" userId="33296064-e4da-4a39-8a9b-7979342510de" providerId="ADAL" clId="{8AF105A0-2EB2-477D-A1AA-1B762F78F4A7}" dt="2021-10-01T00:55:11.440" v="2908" actId="21"/>
          <ac:cxnSpMkLst>
            <pc:docMk/>
            <pc:sldMk cId="2319189342" sldId="263"/>
            <ac:cxnSpMk id="45" creationId="{47D4483D-7231-4ED1-AFCF-894B08AF0803}"/>
          </ac:cxnSpMkLst>
        </pc:cxnChg>
        <pc:cxnChg chg="add mod">
          <ac:chgData name="斉藤 徹" userId="33296064-e4da-4a39-8a9b-7979342510de" providerId="ADAL" clId="{8AF105A0-2EB2-477D-A1AA-1B762F78F4A7}" dt="2021-10-01T01:04:56.428" v="3319" actId="14100"/>
          <ac:cxnSpMkLst>
            <pc:docMk/>
            <pc:sldMk cId="2319189342" sldId="263"/>
            <ac:cxnSpMk id="51" creationId="{0938773A-7B1F-4963-B66C-28E137306349}"/>
          </ac:cxnSpMkLst>
        </pc:cxnChg>
        <pc:cxnChg chg="add mod">
          <ac:chgData name="斉藤 徹" userId="33296064-e4da-4a39-8a9b-7979342510de" providerId="ADAL" clId="{8AF105A0-2EB2-477D-A1AA-1B762F78F4A7}" dt="2021-10-01T01:01:11.541" v="2973" actId="164"/>
          <ac:cxnSpMkLst>
            <pc:docMk/>
            <pc:sldMk cId="2319189342" sldId="263"/>
            <ac:cxnSpMk id="53" creationId="{573F7A24-215B-479E-99F1-6ABC4734D600}"/>
          </ac:cxnSpMkLst>
        </pc:cxnChg>
        <pc:cxnChg chg="add mod">
          <ac:chgData name="斉藤 徹" userId="33296064-e4da-4a39-8a9b-7979342510de" providerId="ADAL" clId="{8AF105A0-2EB2-477D-A1AA-1B762F78F4A7}" dt="2021-10-01T01:01:11.541" v="2973" actId="164"/>
          <ac:cxnSpMkLst>
            <pc:docMk/>
            <pc:sldMk cId="2319189342" sldId="263"/>
            <ac:cxnSpMk id="55" creationId="{01339EEE-72D3-478A-B742-B0AE7A61954B}"/>
          </ac:cxnSpMkLst>
        </pc:cxnChg>
        <pc:cxnChg chg="add mod">
          <ac:chgData name="斉藤 徹" userId="33296064-e4da-4a39-8a9b-7979342510de" providerId="ADAL" clId="{8AF105A0-2EB2-477D-A1AA-1B762F78F4A7}" dt="2021-10-01T01:05:29.087" v="3323" actId="1582"/>
          <ac:cxnSpMkLst>
            <pc:docMk/>
            <pc:sldMk cId="2319189342" sldId="263"/>
            <ac:cxnSpMk id="57" creationId="{D101B2E0-0707-4CA7-99CA-B297DA31250C}"/>
          </ac:cxnSpMkLst>
        </pc:cxnChg>
        <pc:cxnChg chg="add del mod">
          <ac:chgData name="斉藤 徹" userId="33296064-e4da-4a39-8a9b-7979342510de" providerId="ADAL" clId="{8AF105A0-2EB2-477D-A1AA-1B762F78F4A7}" dt="2021-10-01T00:59:11.461" v="2958" actId="21"/>
          <ac:cxnSpMkLst>
            <pc:docMk/>
            <pc:sldMk cId="2319189342" sldId="263"/>
            <ac:cxnSpMk id="62" creationId="{DC77553E-84AD-4154-B141-2426E5BFC4A0}"/>
          </ac:cxnSpMkLst>
        </pc:cxnChg>
        <pc:cxnChg chg="add mod">
          <ac:chgData name="斉藤 徹" userId="33296064-e4da-4a39-8a9b-7979342510de" providerId="ADAL" clId="{8AF105A0-2EB2-477D-A1AA-1B762F78F4A7}" dt="2021-10-01T01:01:11.541" v="2973" actId="164"/>
          <ac:cxnSpMkLst>
            <pc:docMk/>
            <pc:sldMk cId="2319189342" sldId="263"/>
            <ac:cxnSpMk id="64" creationId="{1ADFC9F9-7B64-495A-A145-AFB30F3B5150}"/>
          </ac:cxnSpMkLst>
        </pc:cxnChg>
      </pc:sldChg>
      <pc:sldChg chg="addSp delSp modSp new mod">
        <pc:chgData name="斉藤 徹" userId="33296064-e4da-4a39-8a9b-7979342510de" providerId="ADAL" clId="{8AF105A0-2EB2-477D-A1AA-1B762F78F4A7}" dt="2021-10-01T06:12:19.401" v="8232" actId="1038"/>
        <pc:sldMkLst>
          <pc:docMk/>
          <pc:sldMk cId="2942151250" sldId="264"/>
        </pc:sldMkLst>
        <pc:spChg chg="mod">
          <ac:chgData name="斉藤 徹" userId="33296064-e4da-4a39-8a9b-7979342510de" providerId="ADAL" clId="{8AF105A0-2EB2-477D-A1AA-1B762F78F4A7}" dt="2021-10-01T01:47:26.664" v="4463" actId="20577"/>
          <ac:spMkLst>
            <pc:docMk/>
            <pc:sldMk cId="2942151250" sldId="264"/>
            <ac:spMk id="2" creationId="{264860D1-7C55-4E15-B6BC-B5DBC32E432F}"/>
          </ac:spMkLst>
        </pc:spChg>
        <pc:spChg chg="mod">
          <ac:chgData name="斉藤 徹" userId="33296064-e4da-4a39-8a9b-7979342510de" providerId="ADAL" clId="{8AF105A0-2EB2-477D-A1AA-1B762F78F4A7}" dt="2021-10-01T01:57:28.757" v="4760" actId="5793"/>
          <ac:spMkLst>
            <pc:docMk/>
            <pc:sldMk cId="2942151250" sldId="264"/>
            <ac:spMk id="3" creationId="{44225F47-82A8-4958-9F0D-0A55253BC9AE}"/>
          </ac:spMkLst>
        </pc:spChg>
        <pc:spChg chg="add mod">
          <ac:chgData name="斉藤 徹" userId="33296064-e4da-4a39-8a9b-7979342510de" providerId="ADAL" clId="{8AF105A0-2EB2-477D-A1AA-1B762F78F4A7}" dt="2021-10-01T02:46:00.648" v="5814" actId="1035"/>
          <ac:spMkLst>
            <pc:docMk/>
            <pc:sldMk cId="2942151250" sldId="264"/>
            <ac:spMk id="4" creationId="{6E2B7B69-A76C-4788-B01A-D9E9F5C6ED19}"/>
          </ac:spMkLst>
        </pc:spChg>
        <pc:spChg chg="add mod">
          <ac:chgData name="斉藤 徹" userId="33296064-e4da-4a39-8a9b-7979342510de" providerId="ADAL" clId="{8AF105A0-2EB2-477D-A1AA-1B762F78F4A7}" dt="2021-10-01T02:46:00.648" v="5814" actId="1035"/>
          <ac:spMkLst>
            <pc:docMk/>
            <pc:sldMk cId="2942151250" sldId="264"/>
            <ac:spMk id="5" creationId="{BE179B42-176A-4AD5-9D27-7DCEA05537D4}"/>
          </ac:spMkLst>
        </pc:spChg>
        <pc:spChg chg="add mod">
          <ac:chgData name="斉藤 徹" userId="33296064-e4da-4a39-8a9b-7979342510de" providerId="ADAL" clId="{8AF105A0-2EB2-477D-A1AA-1B762F78F4A7}" dt="2021-10-01T02:46:00.648" v="5814" actId="1035"/>
          <ac:spMkLst>
            <pc:docMk/>
            <pc:sldMk cId="2942151250" sldId="264"/>
            <ac:spMk id="6" creationId="{F1854D90-E3A1-43E7-A3F2-250D2B8E77E6}"/>
          </ac:spMkLst>
        </pc:spChg>
        <pc:spChg chg="add del mod">
          <ac:chgData name="斉藤 徹" userId="33296064-e4da-4a39-8a9b-7979342510de" providerId="ADAL" clId="{8AF105A0-2EB2-477D-A1AA-1B762F78F4A7}" dt="2021-10-01T01:48:43.525" v="4519" actId="21"/>
          <ac:spMkLst>
            <pc:docMk/>
            <pc:sldMk cId="2942151250" sldId="264"/>
            <ac:spMk id="7" creationId="{86BD6356-8708-46F2-861B-13439D9A1CE9}"/>
          </ac:spMkLst>
        </pc:spChg>
        <pc:spChg chg="add del mod">
          <ac:chgData name="斉藤 徹" userId="33296064-e4da-4a39-8a9b-7979342510de" providerId="ADAL" clId="{8AF105A0-2EB2-477D-A1AA-1B762F78F4A7}" dt="2021-10-01T01:48:44.840" v="4520" actId="21"/>
          <ac:spMkLst>
            <pc:docMk/>
            <pc:sldMk cId="2942151250" sldId="264"/>
            <ac:spMk id="8" creationId="{E462D488-ACDC-46E0-A9D7-B5ECBC366DF6}"/>
          </ac:spMkLst>
        </pc:spChg>
        <pc:spChg chg="add del mod">
          <ac:chgData name="斉藤 徹" userId="33296064-e4da-4a39-8a9b-7979342510de" providerId="ADAL" clId="{8AF105A0-2EB2-477D-A1AA-1B762F78F4A7}" dt="2021-10-01T01:48:48.849" v="4522" actId="21"/>
          <ac:spMkLst>
            <pc:docMk/>
            <pc:sldMk cId="2942151250" sldId="264"/>
            <ac:spMk id="9" creationId="{63BAB614-372D-444D-971C-F52C13AF9B4E}"/>
          </ac:spMkLst>
        </pc:spChg>
        <pc:spChg chg="add del mod">
          <ac:chgData name="斉藤 徹" userId="33296064-e4da-4a39-8a9b-7979342510de" providerId="ADAL" clId="{8AF105A0-2EB2-477D-A1AA-1B762F78F4A7}" dt="2021-10-01T01:48:47.465" v="4521" actId="21"/>
          <ac:spMkLst>
            <pc:docMk/>
            <pc:sldMk cId="2942151250" sldId="264"/>
            <ac:spMk id="10" creationId="{60EB425A-ED5C-4609-B1EB-0BB4BC1B6712}"/>
          </ac:spMkLst>
        </pc:spChg>
        <pc:spChg chg="add mod">
          <ac:chgData name="斉藤 徹" userId="33296064-e4da-4a39-8a9b-7979342510de" providerId="ADAL" clId="{8AF105A0-2EB2-477D-A1AA-1B762F78F4A7}" dt="2021-10-01T02:46:00.648" v="5814" actId="1035"/>
          <ac:spMkLst>
            <pc:docMk/>
            <pc:sldMk cId="2942151250" sldId="264"/>
            <ac:spMk id="11" creationId="{50D6DB40-2678-4A3F-80D1-A8120757ED76}"/>
          </ac:spMkLst>
        </pc:spChg>
        <pc:spChg chg="mod">
          <ac:chgData name="斉藤 徹" userId="33296064-e4da-4a39-8a9b-7979342510de" providerId="ADAL" clId="{8AF105A0-2EB2-477D-A1AA-1B762F78F4A7}" dt="2021-10-01T01:48:35.263" v="4517"/>
          <ac:spMkLst>
            <pc:docMk/>
            <pc:sldMk cId="2942151250" sldId="264"/>
            <ac:spMk id="13" creationId="{7A9B9F7B-A11B-47E1-96BC-77144056225E}"/>
          </ac:spMkLst>
        </pc:spChg>
        <pc:spChg chg="mod">
          <ac:chgData name="斉藤 徹" userId="33296064-e4da-4a39-8a9b-7979342510de" providerId="ADAL" clId="{8AF105A0-2EB2-477D-A1AA-1B762F78F4A7}" dt="2021-10-01T01:48:35.263" v="4517"/>
          <ac:spMkLst>
            <pc:docMk/>
            <pc:sldMk cId="2942151250" sldId="264"/>
            <ac:spMk id="14" creationId="{723B3A59-C3B2-4400-B973-89917639083D}"/>
          </ac:spMkLst>
        </pc:spChg>
        <pc:spChg chg="mod">
          <ac:chgData name="斉藤 徹" userId="33296064-e4da-4a39-8a9b-7979342510de" providerId="ADAL" clId="{8AF105A0-2EB2-477D-A1AA-1B762F78F4A7}" dt="2021-10-01T01:48:55.807" v="4523" actId="20577"/>
          <ac:spMkLst>
            <pc:docMk/>
            <pc:sldMk cId="2942151250" sldId="264"/>
            <ac:spMk id="15" creationId="{AE57BC34-A424-43B2-A59F-79096F0B16FF}"/>
          </ac:spMkLst>
        </pc:spChg>
        <pc:spChg chg="add mod">
          <ac:chgData name="斉藤 徹" userId="33296064-e4da-4a39-8a9b-7979342510de" providerId="ADAL" clId="{8AF105A0-2EB2-477D-A1AA-1B762F78F4A7}" dt="2021-10-01T02:46:00.648" v="5814" actId="1035"/>
          <ac:spMkLst>
            <pc:docMk/>
            <pc:sldMk cId="2942151250" sldId="264"/>
            <ac:spMk id="16" creationId="{71EB40F7-5004-4D00-A470-2F5F996F6411}"/>
          </ac:spMkLst>
        </pc:spChg>
        <pc:spChg chg="add del mod">
          <ac:chgData name="斉藤 徹" userId="33296064-e4da-4a39-8a9b-7979342510de" providerId="ADAL" clId="{8AF105A0-2EB2-477D-A1AA-1B762F78F4A7}" dt="2021-10-01T01:49:20.170" v="4529" actId="21"/>
          <ac:spMkLst>
            <pc:docMk/>
            <pc:sldMk cId="2942151250" sldId="264"/>
            <ac:spMk id="19" creationId="{42127EA1-6EDE-4850-B8B4-BA093357A970}"/>
          </ac:spMkLst>
        </pc:spChg>
        <pc:spChg chg="add mod">
          <ac:chgData name="斉藤 徹" userId="33296064-e4da-4a39-8a9b-7979342510de" providerId="ADAL" clId="{8AF105A0-2EB2-477D-A1AA-1B762F78F4A7}" dt="2021-10-01T02:46:00.648" v="5814" actId="1035"/>
          <ac:spMkLst>
            <pc:docMk/>
            <pc:sldMk cId="2942151250" sldId="264"/>
            <ac:spMk id="20" creationId="{BB49E3E5-D13B-4A30-868C-2A3BF2C7A876}"/>
          </ac:spMkLst>
        </pc:spChg>
        <pc:spChg chg="add del mod">
          <ac:chgData name="斉藤 徹" userId="33296064-e4da-4a39-8a9b-7979342510de" providerId="ADAL" clId="{8AF105A0-2EB2-477D-A1AA-1B762F78F4A7}" dt="2021-10-01T01:49:06.842" v="4526" actId="21"/>
          <ac:spMkLst>
            <pc:docMk/>
            <pc:sldMk cId="2942151250" sldId="264"/>
            <ac:spMk id="22" creationId="{3B55FBBB-8654-4270-A90C-07739ED59D9D}"/>
          </ac:spMkLst>
        </pc:spChg>
        <pc:spChg chg="add del mod">
          <ac:chgData name="斉藤 徹" userId="33296064-e4da-4a39-8a9b-7979342510de" providerId="ADAL" clId="{8AF105A0-2EB2-477D-A1AA-1B762F78F4A7}" dt="2021-10-01T01:49:11.033" v="4527" actId="21"/>
          <ac:spMkLst>
            <pc:docMk/>
            <pc:sldMk cId="2942151250" sldId="264"/>
            <ac:spMk id="26" creationId="{8077EE15-6E00-44A8-BE3F-158A9D119D9F}"/>
          </ac:spMkLst>
        </pc:spChg>
        <pc:spChg chg="add del mod">
          <ac:chgData name="斉藤 徹" userId="33296064-e4da-4a39-8a9b-7979342510de" providerId="ADAL" clId="{8AF105A0-2EB2-477D-A1AA-1B762F78F4A7}" dt="2021-10-01T01:49:13.392" v="4528" actId="21"/>
          <ac:spMkLst>
            <pc:docMk/>
            <pc:sldMk cId="2942151250" sldId="264"/>
            <ac:spMk id="27" creationId="{3DA20158-738A-4A08-A073-F86BC69EA937}"/>
          </ac:spMkLst>
        </pc:spChg>
        <pc:spChg chg="add del mod">
          <ac:chgData name="斉藤 徹" userId="33296064-e4da-4a39-8a9b-7979342510de" providerId="ADAL" clId="{8AF105A0-2EB2-477D-A1AA-1B762F78F4A7}" dt="2021-10-01T01:48:41.800" v="4518" actId="21"/>
          <ac:spMkLst>
            <pc:docMk/>
            <pc:sldMk cId="2942151250" sldId="264"/>
            <ac:spMk id="28" creationId="{C708142D-85F4-4DE0-9DF8-560D1C18AE3C}"/>
          </ac:spMkLst>
        </pc:spChg>
        <pc:spChg chg="add mod">
          <ac:chgData name="斉藤 徹" userId="33296064-e4da-4a39-8a9b-7979342510de" providerId="ADAL" clId="{8AF105A0-2EB2-477D-A1AA-1B762F78F4A7}" dt="2021-10-01T06:10:09.435" v="8206" actId="20577"/>
          <ac:spMkLst>
            <pc:docMk/>
            <pc:sldMk cId="2942151250" sldId="264"/>
            <ac:spMk id="29" creationId="{CE955E57-5DCC-4C41-B0C1-674F8CF09EF2}"/>
          </ac:spMkLst>
        </pc:spChg>
        <pc:spChg chg="add mod">
          <ac:chgData name="斉藤 徹" userId="33296064-e4da-4a39-8a9b-7979342510de" providerId="ADAL" clId="{8AF105A0-2EB2-477D-A1AA-1B762F78F4A7}" dt="2021-10-01T06:10:19.650" v="8209" actId="20577"/>
          <ac:spMkLst>
            <pc:docMk/>
            <pc:sldMk cId="2942151250" sldId="264"/>
            <ac:spMk id="37" creationId="{182AD373-CC09-4A9A-B854-596B11E27589}"/>
          </ac:spMkLst>
        </pc:spChg>
        <pc:spChg chg="add mod">
          <ac:chgData name="斉藤 徹" userId="33296064-e4da-4a39-8a9b-7979342510de" providerId="ADAL" clId="{8AF105A0-2EB2-477D-A1AA-1B762F78F4A7}" dt="2021-10-01T06:10:26.015" v="8212" actId="20577"/>
          <ac:spMkLst>
            <pc:docMk/>
            <pc:sldMk cId="2942151250" sldId="264"/>
            <ac:spMk id="38" creationId="{EF5437A0-8F4D-4699-A322-BCE595479E76}"/>
          </ac:spMkLst>
        </pc:spChg>
        <pc:spChg chg="add mod">
          <ac:chgData name="斉藤 徹" userId="33296064-e4da-4a39-8a9b-7979342510de" providerId="ADAL" clId="{8AF105A0-2EB2-477D-A1AA-1B762F78F4A7}" dt="2021-10-01T02:47:45.206" v="5859" actId="1035"/>
          <ac:spMkLst>
            <pc:docMk/>
            <pc:sldMk cId="2942151250" sldId="264"/>
            <ac:spMk id="39" creationId="{3642A933-D5FD-4EED-83C6-1DA3B31992B0}"/>
          </ac:spMkLst>
        </pc:spChg>
        <pc:spChg chg="add mod">
          <ac:chgData name="斉藤 徹" userId="33296064-e4da-4a39-8a9b-7979342510de" providerId="ADAL" clId="{8AF105A0-2EB2-477D-A1AA-1B762F78F4A7}" dt="2021-10-01T02:51:59.722" v="6075" actId="14100"/>
          <ac:spMkLst>
            <pc:docMk/>
            <pc:sldMk cId="2942151250" sldId="264"/>
            <ac:spMk id="42" creationId="{4157136A-ABA1-45A4-A37B-ACB49E98FCFB}"/>
          </ac:spMkLst>
        </pc:spChg>
        <pc:spChg chg="add mod">
          <ac:chgData name="斉藤 徹" userId="33296064-e4da-4a39-8a9b-7979342510de" providerId="ADAL" clId="{8AF105A0-2EB2-477D-A1AA-1B762F78F4A7}" dt="2021-10-01T03:38:04.463" v="7266" actId="1076"/>
          <ac:spMkLst>
            <pc:docMk/>
            <pc:sldMk cId="2942151250" sldId="264"/>
            <ac:spMk id="43" creationId="{9574AA0E-E725-457A-93F7-739D842C23A1}"/>
          </ac:spMkLst>
        </pc:spChg>
        <pc:grpChg chg="add del mod">
          <ac:chgData name="斉藤 徹" userId="33296064-e4da-4a39-8a9b-7979342510de" providerId="ADAL" clId="{8AF105A0-2EB2-477D-A1AA-1B762F78F4A7}" dt="2021-10-01T01:49:02.359" v="4525" actId="21"/>
          <ac:grpSpMkLst>
            <pc:docMk/>
            <pc:sldMk cId="2942151250" sldId="264"/>
            <ac:grpSpMk id="12" creationId="{4126057A-01B2-4CC5-A4BB-E6C9EBC95BE0}"/>
          </ac:grpSpMkLst>
        </pc:grpChg>
        <pc:cxnChg chg="add mod">
          <ac:chgData name="斉藤 徹" userId="33296064-e4da-4a39-8a9b-7979342510de" providerId="ADAL" clId="{8AF105A0-2EB2-477D-A1AA-1B762F78F4A7}" dt="2021-10-01T02:46:00.648" v="5814" actId="1035"/>
          <ac:cxnSpMkLst>
            <pc:docMk/>
            <pc:sldMk cId="2942151250" sldId="264"/>
            <ac:cxnSpMk id="17" creationId="{D58575F8-B58B-4751-9C10-296AE35F6A7C}"/>
          </ac:cxnSpMkLst>
        </pc:cxnChg>
        <pc:cxnChg chg="add mod">
          <ac:chgData name="斉藤 徹" userId="33296064-e4da-4a39-8a9b-7979342510de" providerId="ADAL" clId="{8AF105A0-2EB2-477D-A1AA-1B762F78F4A7}" dt="2021-10-01T02:46:00.648" v="5814" actId="1035"/>
          <ac:cxnSpMkLst>
            <pc:docMk/>
            <pc:sldMk cId="2942151250" sldId="264"/>
            <ac:cxnSpMk id="18" creationId="{38E679AB-E1F8-43A6-81EA-F5088F845E11}"/>
          </ac:cxnSpMkLst>
        </pc:cxnChg>
        <pc:cxnChg chg="add mod">
          <ac:chgData name="斉藤 徹" userId="33296064-e4da-4a39-8a9b-7979342510de" providerId="ADAL" clId="{8AF105A0-2EB2-477D-A1AA-1B762F78F4A7}" dt="2021-10-01T02:46:00.648" v="5814" actId="1035"/>
          <ac:cxnSpMkLst>
            <pc:docMk/>
            <pc:sldMk cId="2942151250" sldId="264"/>
            <ac:cxnSpMk id="21" creationId="{53BE9C69-A497-446B-ACD2-629FC4D678AC}"/>
          </ac:cxnSpMkLst>
        </pc:cxnChg>
        <pc:cxnChg chg="add del mod">
          <ac:chgData name="斉藤 徹" userId="33296064-e4da-4a39-8a9b-7979342510de" providerId="ADAL" clId="{8AF105A0-2EB2-477D-A1AA-1B762F78F4A7}" dt="2021-10-01T01:49:20.170" v="4529" actId="21"/>
          <ac:cxnSpMkLst>
            <pc:docMk/>
            <pc:sldMk cId="2942151250" sldId="264"/>
            <ac:cxnSpMk id="23" creationId="{056EB5AC-F110-47C5-95A3-610D0E42EF6F}"/>
          </ac:cxnSpMkLst>
        </pc:cxnChg>
        <pc:cxnChg chg="add del mod">
          <ac:chgData name="斉藤 徹" userId="33296064-e4da-4a39-8a9b-7979342510de" providerId="ADAL" clId="{8AF105A0-2EB2-477D-A1AA-1B762F78F4A7}" dt="2021-10-01T01:57:52.983" v="4766" actId="21"/>
          <ac:cxnSpMkLst>
            <pc:docMk/>
            <pc:sldMk cId="2942151250" sldId="264"/>
            <ac:cxnSpMk id="24" creationId="{6DA0DA7E-0792-4566-810B-30D24D5AFAAB}"/>
          </ac:cxnSpMkLst>
        </pc:cxnChg>
        <pc:cxnChg chg="add del mod">
          <ac:chgData name="斉藤 徹" userId="33296064-e4da-4a39-8a9b-7979342510de" providerId="ADAL" clId="{8AF105A0-2EB2-477D-A1AA-1B762F78F4A7}" dt="2021-10-01T01:57:50.872" v="4765" actId="21"/>
          <ac:cxnSpMkLst>
            <pc:docMk/>
            <pc:sldMk cId="2942151250" sldId="264"/>
            <ac:cxnSpMk id="25" creationId="{89290387-04A1-4220-B3F3-6614F5E2F4C5}"/>
          </ac:cxnSpMkLst>
        </pc:cxnChg>
        <pc:cxnChg chg="add mod">
          <ac:chgData name="斉藤 徹" userId="33296064-e4da-4a39-8a9b-7979342510de" providerId="ADAL" clId="{8AF105A0-2EB2-477D-A1AA-1B762F78F4A7}" dt="2021-10-01T06:10:39.756" v="8220" actId="1038"/>
          <ac:cxnSpMkLst>
            <pc:docMk/>
            <pc:sldMk cId="2942151250" sldId="264"/>
            <ac:cxnSpMk id="31" creationId="{9570C6D8-C8C8-4099-A5C2-7E3D2DAEACF7}"/>
          </ac:cxnSpMkLst>
        </pc:cxnChg>
        <pc:cxnChg chg="add mod">
          <ac:chgData name="斉藤 徹" userId="33296064-e4da-4a39-8a9b-7979342510de" providerId="ADAL" clId="{8AF105A0-2EB2-477D-A1AA-1B762F78F4A7}" dt="2021-10-01T06:10:49.876" v="8227" actId="1038"/>
          <ac:cxnSpMkLst>
            <pc:docMk/>
            <pc:sldMk cId="2942151250" sldId="264"/>
            <ac:cxnSpMk id="33" creationId="{C1C1BF1A-859C-422F-BDD9-5E4C5F3B5D30}"/>
          </ac:cxnSpMkLst>
        </pc:cxnChg>
        <pc:cxnChg chg="add mod">
          <ac:chgData name="斉藤 徹" userId="33296064-e4da-4a39-8a9b-7979342510de" providerId="ADAL" clId="{8AF105A0-2EB2-477D-A1AA-1B762F78F4A7}" dt="2021-10-01T06:12:19.401" v="8232" actId="1038"/>
          <ac:cxnSpMkLst>
            <pc:docMk/>
            <pc:sldMk cId="2942151250" sldId="264"/>
            <ac:cxnSpMk id="35" creationId="{E6E32860-50B0-46E8-8014-89A876E00ABD}"/>
          </ac:cxnSpMkLst>
        </pc:cxnChg>
        <pc:cxnChg chg="add mod">
          <ac:chgData name="斉藤 徹" userId="33296064-e4da-4a39-8a9b-7979342510de" providerId="ADAL" clId="{8AF105A0-2EB2-477D-A1AA-1B762F78F4A7}" dt="2021-10-01T02:04:08.277" v="4929" actId="1582"/>
          <ac:cxnSpMkLst>
            <pc:docMk/>
            <pc:sldMk cId="2942151250" sldId="264"/>
            <ac:cxnSpMk id="41" creationId="{714A5155-0F85-4CFF-ADEC-EAB5EC710EA7}"/>
          </ac:cxnSpMkLst>
        </pc:cxnChg>
      </pc:sldChg>
      <pc:sldChg chg="addSp delSp modSp new mod">
        <pc:chgData name="斉藤 徹" userId="33296064-e4da-4a39-8a9b-7979342510de" providerId="ADAL" clId="{8AF105A0-2EB2-477D-A1AA-1B762F78F4A7}" dt="2021-10-01T02:32:29.912" v="5618" actId="14100"/>
        <pc:sldMkLst>
          <pc:docMk/>
          <pc:sldMk cId="2349275622" sldId="265"/>
        </pc:sldMkLst>
        <pc:spChg chg="mod">
          <ac:chgData name="斉藤 徹" userId="33296064-e4da-4a39-8a9b-7979342510de" providerId="ADAL" clId="{8AF105A0-2EB2-477D-A1AA-1B762F78F4A7}" dt="2021-10-01T02:05:32.237" v="4972" actId="404"/>
          <ac:spMkLst>
            <pc:docMk/>
            <pc:sldMk cId="2349275622" sldId="265"/>
            <ac:spMk id="2" creationId="{3933B2FD-668F-4012-9D40-735B5002DCE4}"/>
          </ac:spMkLst>
        </pc:spChg>
        <pc:spChg chg="mod">
          <ac:chgData name="斉藤 徹" userId="33296064-e4da-4a39-8a9b-7979342510de" providerId="ADAL" clId="{8AF105A0-2EB2-477D-A1AA-1B762F78F4A7}" dt="2021-10-01T02:06:22.100" v="5056" actId="14100"/>
          <ac:spMkLst>
            <pc:docMk/>
            <pc:sldMk cId="2349275622" sldId="265"/>
            <ac:spMk id="3" creationId="{18457A85-0260-4F00-AC8F-1DEC0309926E}"/>
          </ac:spMkLst>
        </pc:spChg>
        <pc:spChg chg="add mod ord">
          <ac:chgData name="斉藤 徹" userId="33296064-e4da-4a39-8a9b-7979342510de" providerId="ADAL" clId="{8AF105A0-2EB2-477D-A1AA-1B762F78F4A7}" dt="2021-10-01T02:29:23.871" v="5557" actId="207"/>
          <ac:spMkLst>
            <pc:docMk/>
            <pc:sldMk cId="2349275622" sldId="265"/>
            <ac:spMk id="4" creationId="{9E8A1440-4EEF-4287-8DC9-F84BE5477B43}"/>
          </ac:spMkLst>
        </pc:spChg>
        <pc:spChg chg="add mod ord">
          <ac:chgData name="斉藤 徹" userId="33296064-e4da-4a39-8a9b-7979342510de" providerId="ADAL" clId="{8AF105A0-2EB2-477D-A1AA-1B762F78F4A7}" dt="2021-10-01T02:17:19.257" v="5312" actId="167"/>
          <ac:spMkLst>
            <pc:docMk/>
            <pc:sldMk cId="2349275622" sldId="265"/>
            <ac:spMk id="5" creationId="{86364D97-D071-498B-BD48-C089495448BC}"/>
          </ac:spMkLst>
        </pc:spChg>
        <pc:spChg chg="add mod ord">
          <ac:chgData name="斉藤 徹" userId="33296064-e4da-4a39-8a9b-7979342510de" providerId="ADAL" clId="{8AF105A0-2EB2-477D-A1AA-1B762F78F4A7}" dt="2021-10-01T02:19:11.797" v="5325" actId="167"/>
          <ac:spMkLst>
            <pc:docMk/>
            <pc:sldMk cId="2349275622" sldId="265"/>
            <ac:spMk id="6" creationId="{A65251BC-A8CE-42C0-A23C-E5204E4A8136}"/>
          </ac:spMkLst>
        </pc:spChg>
        <pc:spChg chg="add mod ord">
          <ac:chgData name="斉藤 徹" userId="33296064-e4da-4a39-8a9b-7979342510de" providerId="ADAL" clId="{8AF105A0-2EB2-477D-A1AA-1B762F78F4A7}" dt="2021-10-01T02:18:54.846" v="5323" actId="167"/>
          <ac:spMkLst>
            <pc:docMk/>
            <pc:sldMk cId="2349275622" sldId="265"/>
            <ac:spMk id="7" creationId="{A6F1CEE9-D827-420F-BB0B-69F571E6BE9D}"/>
          </ac:spMkLst>
        </pc:spChg>
        <pc:spChg chg="add mod">
          <ac:chgData name="斉藤 徹" userId="33296064-e4da-4a39-8a9b-7979342510de" providerId="ADAL" clId="{8AF105A0-2EB2-477D-A1AA-1B762F78F4A7}" dt="2021-10-01T02:20:26.356" v="5335" actId="14100"/>
          <ac:spMkLst>
            <pc:docMk/>
            <pc:sldMk cId="2349275622" sldId="265"/>
            <ac:spMk id="8" creationId="{298881D0-FBE3-45F2-B106-34D2B77371A0}"/>
          </ac:spMkLst>
        </pc:spChg>
        <pc:spChg chg="add mod">
          <ac:chgData name="斉藤 徹" userId="33296064-e4da-4a39-8a9b-7979342510de" providerId="ADAL" clId="{8AF105A0-2EB2-477D-A1AA-1B762F78F4A7}" dt="2021-10-01T02:21:13.105" v="5341" actId="693"/>
          <ac:spMkLst>
            <pc:docMk/>
            <pc:sldMk cId="2349275622" sldId="265"/>
            <ac:spMk id="9" creationId="{A1A5D5B6-EB61-4392-AB57-2F3E1CFB2432}"/>
          </ac:spMkLst>
        </pc:spChg>
        <pc:spChg chg="add mod">
          <ac:chgData name="斉藤 徹" userId="33296064-e4da-4a39-8a9b-7979342510de" providerId="ADAL" clId="{8AF105A0-2EB2-477D-A1AA-1B762F78F4A7}" dt="2021-10-01T02:21:46.730" v="5352" actId="1037"/>
          <ac:spMkLst>
            <pc:docMk/>
            <pc:sldMk cId="2349275622" sldId="265"/>
            <ac:spMk id="10" creationId="{350FCE3F-3540-4F1B-8509-33A2CF1898C7}"/>
          </ac:spMkLst>
        </pc:spChg>
        <pc:spChg chg="add del">
          <ac:chgData name="斉藤 徹" userId="33296064-e4da-4a39-8a9b-7979342510de" providerId="ADAL" clId="{8AF105A0-2EB2-477D-A1AA-1B762F78F4A7}" dt="2021-10-01T02:22:21.472" v="5355" actId="21"/>
          <ac:spMkLst>
            <pc:docMk/>
            <pc:sldMk cId="2349275622" sldId="265"/>
            <ac:spMk id="11" creationId="{AE820AA4-AC59-44BC-B06E-5E067821F425}"/>
          </ac:spMkLst>
        </pc:spChg>
        <pc:spChg chg="add mod ord">
          <ac:chgData name="斉藤 徹" userId="33296064-e4da-4a39-8a9b-7979342510de" providerId="ADAL" clId="{8AF105A0-2EB2-477D-A1AA-1B762F78F4A7}" dt="2021-10-01T02:31:39.639" v="5610" actId="1076"/>
          <ac:spMkLst>
            <pc:docMk/>
            <pc:sldMk cId="2349275622" sldId="265"/>
            <ac:spMk id="12" creationId="{9DF3E178-356D-4DCD-83CB-94D572469E6B}"/>
          </ac:spMkLst>
        </pc:spChg>
        <pc:spChg chg="add mod">
          <ac:chgData name="斉藤 徹" userId="33296064-e4da-4a39-8a9b-7979342510de" providerId="ADAL" clId="{8AF105A0-2EB2-477D-A1AA-1B762F78F4A7}" dt="2021-10-01T02:31:39.639" v="5610" actId="1076"/>
          <ac:spMkLst>
            <pc:docMk/>
            <pc:sldMk cId="2349275622" sldId="265"/>
            <ac:spMk id="13" creationId="{264D51F8-0ACF-4CDC-8238-0D0DDBA10945}"/>
          </ac:spMkLst>
        </pc:spChg>
        <pc:spChg chg="add mod">
          <ac:chgData name="斉藤 徹" userId="33296064-e4da-4a39-8a9b-7979342510de" providerId="ADAL" clId="{8AF105A0-2EB2-477D-A1AA-1B762F78F4A7}" dt="2021-10-01T02:31:39.639" v="5610" actId="1076"/>
          <ac:spMkLst>
            <pc:docMk/>
            <pc:sldMk cId="2349275622" sldId="265"/>
            <ac:spMk id="14" creationId="{988B0A85-0583-4C33-8672-16DE808B35E6}"/>
          </ac:spMkLst>
        </pc:spChg>
        <pc:spChg chg="add mod">
          <ac:chgData name="斉藤 徹" userId="33296064-e4da-4a39-8a9b-7979342510de" providerId="ADAL" clId="{8AF105A0-2EB2-477D-A1AA-1B762F78F4A7}" dt="2021-10-01T02:31:39.639" v="5610" actId="1076"/>
          <ac:spMkLst>
            <pc:docMk/>
            <pc:sldMk cId="2349275622" sldId="265"/>
            <ac:spMk id="15" creationId="{C59A9A64-7F38-487D-9792-2E497D5035C7}"/>
          </ac:spMkLst>
        </pc:spChg>
        <pc:spChg chg="add mod">
          <ac:chgData name="斉藤 徹" userId="33296064-e4da-4a39-8a9b-7979342510de" providerId="ADAL" clId="{8AF105A0-2EB2-477D-A1AA-1B762F78F4A7}" dt="2021-10-01T02:31:39.639" v="5610" actId="1076"/>
          <ac:spMkLst>
            <pc:docMk/>
            <pc:sldMk cId="2349275622" sldId="265"/>
            <ac:spMk id="16" creationId="{3FE04C07-879E-4641-B7B9-454B0E16097F}"/>
          </ac:spMkLst>
        </pc:spChg>
        <pc:spChg chg="add mod">
          <ac:chgData name="斉藤 徹" userId="33296064-e4da-4a39-8a9b-7979342510de" providerId="ADAL" clId="{8AF105A0-2EB2-477D-A1AA-1B762F78F4A7}" dt="2021-10-01T02:31:39.639" v="5610" actId="1076"/>
          <ac:spMkLst>
            <pc:docMk/>
            <pc:sldMk cId="2349275622" sldId="265"/>
            <ac:spMk id="17" creationId="{E7840A40-870C-4C16-A181-F123FF0E9B69}"/>
          </ac:spMkLst>
        </pc:spChg>
        <pc:spChg chg="add mod">
          <ac:chgData name="斉藤 徹" userId="33296064-e4da-4a39-8a9b-7979342510de" providerId="ADAL" clId="{8AF105A0-2EB2-477D-A1AA-1B762F78F4A7}" dt="2021-10-01T02:30:41.443" v="5594" actId="14100"/>
          <ac:spMkLst>
            <pc:docMk/>
            <pc:sldMk cId="2349275622" sldId="265"/>
            <ac:spMk id="18" creationId="{C1ECA17F-D2FD-4AD8-B719-A109C0CE1078}"/>
          </ac:spMkLst>
        </pc:spChg>
        <pc:spChg chg="add mod">
          <ac:chgData name="斉藤 徹" userId="33296064-e4da-4a39-8a9b-7979342510de" providerId="ADAL" clId="{8AF105A0-2EB2-477D-A1AA-1B762F78F4A7}" dt="2021-10-01T02:31:01.524" v="5609" actId="20577"/>
          <ac:spMkLst>
            <pc:docMk/>
            <pc:sldMk cId="2349275622" sldId="265"/>
            <ac:spMk id="19" creationId="{DB916955-8AA5-49A0-9BBC-8E52C17C7C81}"/>
          </ac:spMkLst>
        </pc:spChg>
        <pc:cxnChg chg="add mod">
          <ac:chgData name="斉藤 徹" userId="33296064-e4da-4a39-8a9b-7979342510de" providerId="ADAL" clId="{8AF105A0-2EB2-477D-A1AA-1B762F78F4A7}" dt="2021-10-01T02:32:07.783" v="5612" actId="693"/>
          <ac:cxnSpMkLst>
            <pc:docMk/>
            <pc:sldMk cId="2349275622" sldId="265"/>
            <ac:cxnSpMk id="21" creationId="{918A5CBA-DAB1-4DBC-B574-DAFB82F602FB}"/>
          </ac:cxnSpMkLst>
        </pc:cxnChg>
        <pc:cxnChg chg="add mod">
          <ac:chgData name="斉藤 徹" userId="33296064-e4da-4a39-8a9b-7979342510de" providerId="ADAL" clId="{8AF105A0-2EB2-477D-A1AA-1B762F78F4A7}" dt="2021-10-01T02:32:20.491" v="5615" actId="14100"/>
          <ac:cxnSpMkLst>
            <pc:docMk/>
            <pc:sldMk cId="2349275622" sldId="265"/>
            <ac:cxnSpMk id="22" creationId="{470747CB-7283-4D0C-A855-8466E9CF3E38}"/>
          </ac:cxnSpMkLst>
        </pc:cxnChg>
        <pc:cxnChg chg="add mod">
          <ac:chgData name="斉藤 徹" userId="33296064-e4da-4a39-8a9b-7979342510de" providerId="ADAL" clId="{8AF105A0-2EB2-477D-A1AA-1B762F78F4A7}" dt="2021-10-01T02:32:29.912" v="5618" actId="14100"/>
          <ac:cxnSpMkLst>
            <pc:docMk/>
            <pc:sldMk cId="2349275622" sldId="265"/>
            <ac:cxnSpMk id="24" creationId="{67A6548E-B3E4-49DE-99E4-C783F2E042A1}"/>
          </ac:cxnSpMkLst>
        </pc:cxnChg>
      </pc:sldChg>
      <pc:sldChg chg="modSp new mod">
        <pc:chgData name="斉藤 徹" userId="33296064-e4da-4a39-8a9b-7979342510de" providerId="ADAL" clId="{8AF105A0-2EB2-477D-A1AA-1B762F78F4A7}" dt="2021-10-01T02:38:50.705" v="5805" actId="20577"/>
        <pc:sldMkLst>
          <pc:docMk/>
          <pc:sldMk cId="2082995621" sldId="266"/>
        </pc:sldMkLst>
        <pc:spChg chg="mod">
          <ac:chgData name="斉藤 徹" userId="33296064-e4da-4a39-8a9b-7979342510de" providerId="ADAL" clId="{8AF105A0-2EB2-477D-A1AA-1B762F78F4A7}" dt="2021-10-01T02:37:49.355" v="5683" actId="20577"/>
          <ac:spMkLst>
            <pc:docMk/>
            <pc:sldMk cId="2082995621" sldId="266"/>
            <ac:spMk id="2" creationId="{775AEC68-46E0-4185-B629-154F2460700C}"/>
          </ac:spMkLst>
        </pc:spChg>
        <pc:spChg chg="mod">
          <ac:chgData name="斉藤 徹" userId="33296064-e4da-4a39-8a9b-7979342510de" providerId="ADAL" clId="{8AF105A0-2EB2-477D-A1AA-1B762F78F4A7}" dt="2021-10-01T02:38:50.705" v="5805" actId="20577"/>
          <ac:spMkLst>
            <pc:docMk/>
            <pc:sldMk cId="2082995621" sldId="266"/>
            <ac:spMk id="3" creationId="{135C19E5-9457-4C89-8B24-73D35E221D07}"/>
          </ac:spMkLst>
        </pc:spChg>
      </pc:sldChg>
      <pc:sldChg chg="modSp new mod">
        <pc:chgData name="斉藤 徹" userId="33296064-e4da-4a39-8a9b-7979342510de" providerId="ADAL" clId="{8AF105A0-2EB2-477D-A1AA-1B762F78F4A7}" dt="2021-10-01T06:45:10.759" v="8729" actId="20577"/>
        <pc:sldMkLst>
          <pc:docMk/>
          <pc:sldMk cId="2031657395" sldId="267"/>
        </pc:sldMkLst>
        <pc:spChg chg="mod">
          <ac:chgData name="斉藤 徹" userId="33296064-e4da-4a39-8a9b-7979342510de" providerId="ADAL" clId="{8AF105A0-2EB2-477D-A1AA-1B762F78F4A7}" dt="2021-10-01T02:52:56.349" v="6147" actId="20577"/>
          <ac:spMkLst>
            <pc:docMk/>
            <pc:sldMk cId="2031657395" sldId="267"/>
            <ac:spMk id="2" creationId="{027F0837-F8BE-45A0-A307-A1D33F213B31}"/>
          </ac:spMkLst>
        </pc:spChg>
        <pc:spChg chg="mod">
          <ac:chgData name="斉藤 徹" userId="33296064-e4da-4a39-8a9b-7979342510de" providerId="ADAL" clId="{8AF105A0-2EB2-477D-A1AA-1B762F78F4A7}" dt="2021-10-01T06:45:10.759" v="8729" actId="20577"/>
          <ac:spMkLst>
            <pc:docMk/>
            <pc:sldMk cId="2031657395" sldId="267"/>
            <ac:spMk id="3" creationId="{04F5B614-A196-408E-8E56-4685AF29B2FD}"/>
          </ac:spMkLst>
        </pc:spChg>
      </pc:sldChg>
      <pc:sldChg chg="addSp modSp new mod">
        <pc:chgData name="斉藤 徹" userId="33296064-e4da-4a39-8a9b-7979342510de" providerId="ADAL" clId="{8AF105A0-2EB2-477D-A1AA-1B762F78F4A7}" dt="2021-10-01T03:02:07.449" v="6548" actId="20577"/>
        <pc:sldMkLst>
          <pc:docMk/>
          <pc:sldMk cId="1787609081" sldId="268"/>
        </pc:sldMkLst>
        <pc:spChg chg="mod">
          <ac:chgData name="斉藤 徹" userId="33296064-e4da-4a39-8a9b-7979342510de" providerId="ADAL" clId="{8AF105A0-2EB2-477D-A1AA-1B762F78F4A7}" dt="2021-10-01T03:02:07.449" v="6548" actId="20577"/>
          <ac:spMkLst>
            <pc:docMk/>
            <pc:sldMk cId="1787609081" sldId="268"/>
            <ac:spMk id="2" creationId="{E8B346F2-28FE-4A25-B7B5-00660FCADD52}"/>
          </ac:spMkLst>
        </pc:spChg>
        <pc:spChg chg="mod">
          <ac:chgData name="斉藤 徹" userId="33296064-e4da-4a39-8a9b-7979342510de" providerId="ADAL" clId="{8AF105A0-2EB2-477D-A1AA-1B762F78F4A7}" dt="2021-10-01T02:58:39.533" v="6498" actId="20577"/>
          <ac:spMkLst>
            <pc:docMk/>
            <pc:sldMk cId="1787609081" sldId="268"/>
            <ac:spMk id="3" creationId="{CB3D7F15-100F-4080-94DF-E1778EF6018F}"/>
          </ac:spMkLst>
        </pc:spChg>
        <pc:spChg chg="add mod">
          <ac:chgData name="斉藤 徹" userId="33296064-e4da-4a39-8a9b-7979342510de" providerId="ADAL" clId="{8AF105A0-2EB2-477D-A1AA-1B762F78F4A7}" dt="2021-10-01T03:00:30.480" v="6505" actId="14100"/>
          <ac:spMkLst>
            <pc:docMk/>
            <pc:sldMk cId="1787609081" sldId="268"/>
            <ac:spMk id="6" creationId="{C50121C6-C337-42AD-BEBD-0718010AE632}"/>
          </ac:spMkLst>
        </pc:spChg>
        <pc:spChg chg="add mod">
          <ac:chgData name="斉藤 徹" userId="33296064-e4da-4a39-8a9b-7979342510de" providerId="ADAL" clId="{8AF105A0-2EB2-477D-A1AA-1B762F78F4A7}" dt="2021-10-01T03:01:04.799" v="6517" actId="20577"/>
          <ac:spMkLst>
            <pc:docMk/>
            <pc:sldMk cId="1787609081" sldId="268"/>
            <ac:spMk id="7" creationId="{E87F9B11-A996-46C8-BBDA-5CD576D10BB3}"/>
          </ac:spMkLst>
        </pc:spChg>
        <pc:picChg chg="add mod">
          <ac:chgData name="斉藤 徹" userId="33296064-e4da-4a39-8a9b-7979342510de" providerId="ADAL" clId="{8AF105A0-2EB2-477D-A1AA-1B762F78F4A7}" dt="2021-10-01T02:59:38.044" v="6499" actId="1076"/>
          <ac:picMkLst>
            <pc:docMk/>
            <pc:sldMk cId="1787609081" sldId="268"/>
            <ac:picMk id="5" creationId="{D69325D9-A6DE-4B86-98B2-4876D4DFA2FE}"/>
          </ac:picMkLst>
        </pc:picChg>
      </pc:sldChg>
      <pc:sldChg chg="addSp delSp modSp new mod">
        <pc:chgData name="斉藤 徹" userId="33296064-e4da-4a39-8a9b-7979342510de" providerId="ADAL" clId="{8AF105A0-2EB2-477D-A1AA-1B762F78F4A7}" dt="2021-10-01T03:11:07.951" v="6865" actId="208"/>
        <pc:sldMkLst>
          <pc:docMk/>
          <pc:sldMk cId="3155619710" sldId="269"/>
        </pc:sldMkLst>
        <pc:spChg chg="mod">
          <ac:chgData name="斉藤 徹" userId="33296064-e4da-4a39-8a9b-7979342510de" providerId="ADAL" clId="{8AF105A0-2EB2-477D-A1AA-1B762F78F4A7}" dt="2021-10-01T03:02:02.103" v="6545" actId="20577"/>
          <ac:spMkLst>
            <pc:docMk/>
            <pc:sldMk cId="3155619710" sldId="269"/>
            <ac:spMk id="2" creationId="{5B93A561-6B1A-4BAA-A62F-9CCF6756C8B4}"/>
          </ac:spMkLst>
        </pc:spChg>
        <pc:spChg chg="del">
          <ac:chgData name="斉藤 徹" userId="33296064-e4da-4a39-8a9b-7979342510de" providerId="ADAL" clId="{8AF105A0-2EB2-477D-A1AA-1B762F78F4A7}" dt="2021-10-01T03:02:44.470" v="6549"/>
          <ac:spMkLst>
            <pc:docMk/>
            <pc:sldMk cId="3155619710" sldId="269"/>
            <ac:spMk id="3" creationId="{7844A717-A1D9-4A1E-ABB9-D06D61C915FB}"/>
          </ac:spMkLst>
        </pc:spChg>
        <pc:spChg chg="add del mod">
          <ac:chgData name="斉藤 徹" userId="33296064-e4da-4a39-8a9b-7979342510de" providerId="ADAL" clId="{8AF105A0-2EB2-477D-A1AA-1B762F78F4A7}" dt="2021-10-01T03:02:51.787" v="6553"/>
          <ac:spMkLst>
            <pc:docMk/>
            <pc:sldMk cId="3155619710" sldId="269"/>
            <ac:spMk id="7" creationId="{6FC981AF-94DD-4EDA-A30A-542B6A02170D}"/>
          </ac:spMkLst>
        </pc:spChg>
        <pc:spChg chg="add del mod">
          <ac:chgData name="斉藤 徹" userId="33296064-e4da-4a39-8a9b-7979342510de" providerId="ADAL" clId="{8AF105A0-2EB2-477D-A1AA-1B762F78F4A7}" dt="2021-10-01T03:09:48.708" v="6839" actId="1076"/>
          <ac:spMkLst>
            <pc:docMk/>
            <pc:sldMk cId="3155619710" sldId="269"/>
            <ac:spMk id="10" creationId="{CFE30074-4E3F-43BE-A857-A46C85FC5410}"/>
          </ac:spMkLst>
        </pc:spChg>
        <pc:spChg chg="add del mod">
          <ac:chgData name="斉藤 徹" userId="33296064-e4da-4a39-8a9b-7979342510de" providerId="ADAL" clId="{8AF105A0-2EB2-477D-A1AA-1B762F78F4A7}" dt="2021-10-01T03:09:48.708" v="6839" actId="1076"/>
          <ac:spMkLst>
            <pc:docMk/>
            <pc:sldMk cId="3155619710" sldId="269"/>
            <ac:spMk id="11" creationId="{054773A6-B1BB-4803-B28A-8D34AC5A0090}"/>
          </ac:spMkLst>
        </pc:spChg>
        <pc:spChg chg="add del mod">
          <ac:chgData name="斉藤 徹" userId="33296064-e4da-4a39-8a9b-7979342510de" providerId="ADAL" clId="{8AF105A0-2EB2-477D-A1AA-1B762F78F4A7}" dt="2021-10-01T03:10:42.305" v="6860" actId="207"/>
          <ac:spMkLst>
            <pc:docMk/>
            <pc:sldMk cId="3155619710" sldId="269"/>
            <ac:spMk id="17" creationId="{39BC6016-6F2E-4743-9250-6B80D25C73DB}"/>
          </ac:spMkLst>
        </pc:spChg>
        <pc:spChg chg="add del mod">
          <ac:chgData name="斉藤 徹" userId="33296064-e4da-4a39-8a9b-7979342510de" providerId="ADAL" clId="{8AF105A0-2EB2-477D-A1AA-1B762F78F4A7}" dt="2021-10-01T03:10:45.477" v="6861" actId="207"/>
          <ac:spMkLst>
            <pc:docMk/>
            <pc:sldMk cId="3155619710" sldId="269"/>
            <ac:spMk id="18" creationId="{6253592B-4DFA-414F-B8B2-0EFD35F7E31F}"/>
          </ac:spMkLst>
        </pc:spChg>
        <pc:spChg chg="add del mod">
          <ac:chgData name="斉藤 徹" userId="33296064-e4da-4a39-8a9b-7979342510de" providerId="ADAL" clId="{8AF105A0-2EB2-477D-A1AA-1B762F78F4A7}" dt="2021-10-01T03:10:48.518" v="6862" actId="207"/>
          <ac:spMkLst>
            <pc:docMk/>
            <pc:sldMk cId="3155619710" sldId="269"/>
            <ac:spMk id="19" creationId="{4FB3BA45-7F21-4097-AA20-5D8AB1DA68E9}"/>
          </ac:spMkLst>
        </pc:spChg>
        <pc:spChg chg="add del mod">
          <ac:chgData name="斉藤 徹" userId="33296064-e4da-4a39-8a9b-7979342510de" providerId="ADAL" clId="{8AF105A0-2EB2-477D-A1AA-1B762F78F4A7}" dt="2021-10-01T03:10:18.231" v="6858" actId="20577"/>
          <ac:spMkLst>
            <pc:docMk/>
            <pc:sldMk cId="3155619710" sldId="269"/>
            <ac:spMk id="20" creationId="{363E2925-677A-4F5D-A33B-849C38A59D1C}"/>
          </ac:spMkLst>
        </pc:spChg>
        <pc:spChg chg="add del mod">
          <ac:chgData name="斉藤 徹" userId="33296064-e4da-4a39-8a9b-7979342510de" providerId="ADAL" clId="{8AF105A0-2EB2-477D-A1AA-1B762F78F4A7}" dt="2021-10-01T03:11:00.406" v="6864" actId="208"/>
          <ac:spMkLst>
            <pc:docMk/>
            <pc:sldMk cId="3155619710" sldId="269"/>
            <ac:spMk id="21" creationId="{13A08787-F0C9-4695-9FDC-AFF08CB5C600}"/>
          </ac:spMkLst>
        </pc:spChg>
        <pc:spChg chg="add del mod">
          <ac:chgData name="斉藤 徹" userId="33296064-e4da-4a39-8a9b-7979342510de" providerId="ADAL" clId="{8AF105A0-2EB2-477D-A1AA-1B762F78F4A7}" dt="2021-10-01T03:09:44.142" v="6838" actId="21"/>
          <ac:spMkLst>
            <pc:docMk/>
            <pc:sldMk cId="3155619710" sldId="269"/>
            <ac:spMk id="23" creationId="{91AB79D9-2EC7-4CAF-B3C9-6415A82ABBA8}"/>
          </ac:spMkLst>
        </pc:spChg>
        <pc:picChg chg="add del mod">
          <ac:chgData name="斉藤 徹" userId="33296064-e4da-4a39-8a9b-7979342510de" providerId="ADAL" clId="{8AF105A0-2EB2-477D-A1AA-1B762F78F4A7}" dt="2021-10-01T03:02:46.211" v="6552" actId="21"/>
          <ac:picMkLst>
            <pc:docMk/>
            <pc:sldMk cId="3155619710" sldId="269"/>
            <ac:picMk id="5" creationId="{61671685-13D6-4982-9313-79E9B6BDC39E}"/>
          </ac:picMkLst>
        </pc:picChg>
        <pc:picChg chg="add del mod">
          <ac:chgData name="斉藤 徹" userId="33296064-e4da-4a39-8a9b-7979342510de" providerId="ADAL" clId="{8AF105A0-2EB2-477D-A1AA-1B762F78F4A7}" dt="2021-10-01T03:09:48.708" v="6839" actId="1076"/>
          <ac:picMkLst>
            <pc:docMk/>
            <pc:sldMk cId="3155619710" sldId="269"/>
            <ac:picMk id="9" creationId="{5818BEBA-8C90-4578-867D-1BAF2DA17B1C}"/>
          </ac:picMkLst>
        </pc:picChg>
        <pc:cxnChg chg="add del mod">
          <ac:chgData name="斉藤 徹" userId="33296064-e4da-4a39-8a9b-7979342510de" providerId="ADAL" clId="{8AF105A0-2EB2-477D-A1AA-1B762F78F4A7}" dt="2021-10-01T03:11:07.951" v="6865" actId="208"/>
          <ac:cxnSpMkLst>
            <pc:docMk/>
            <pc:sldMk cId="3155619710" sldId="269"/>
            <ac:cxnSpMk id="13" creationId="{97AFC64A-F145-4D9A-B931-5AC3770E81B0}"/>
          </ac:cxnSpMkLst>
        </pc:cxnChg>
        <pc:cxnChg chg="add del mod">
          <ac:chgData name="斉藤 徹" userId="33296064-e4da-4a39-8a9b-7979342510de" providerId="ADAL" clId="{8AF105A0-2EB2-477D-A1AA-1B762F78F4A7}" dt="2021-10-01T03:10:32.145" v="6859" actId="208"/>
          <ac:cxnSpMkLst>
            <pc:docMk/>
            <pc:sldMk cId="3155619710" sldId="269"/>
            <ac:cxnSpMk id="15" creationId="{BF3BFBEF-2D13-4F6B-B775-CEE864A8B049}"/>
          </ac:cxnSpMkLst>
        </pc:cxnChg>
      </pc:sldChg>
      <pc:sldChg chg="addSp delSp modSp new mod">
        <pc:chgData name="斉藤 徹" userId="33296064-e4da-4a39-8a9b-7979342510de" providerId="ADAL" clId="{8AF105A0-2EB2-477D-A1AA-1B762F78F4A7}" dt="2021-10-01T03:33:45.882" v="7256" actId="14100"/>
        <pc:sldMkLst>
          <pc:docMk/>
          <pc:sldMk cId="1877036818" sldId="270"/>
        </pc:sldMkLst>
        <pc:spChg chg="mod">
          <ac:chgData name="斉藤 徹" userId="33296064-e4da-4a39-8a9b-7979342510de" providerId="ADAL" clId="{8AF105A0-2EB2-477D-A1AA-1B762F78F4A7}" dt="2021-10-01T03:22:49.836" v="6903" actId="20577"/>
          <ac:spMkLst>
            <pc:docMk/>
            <pc:sldMk cId="1877036818" sldId="270"/>
            <ac:spMk id="2" creationId="{D20749B3-FC34-42C6-9300-D3026E54A103}"/>
          </ac:spMkLst>
        </pc:spChg>
        <pc:spChg chg="del">
          <ac:chgData name="斉藤 徹" userId="33296064-e4da-4a39-8a9b-7979342510de" providerId="ADAL" clId="{8AF105A0-2EB2-477D-A1AA-1B762F78F4A7}" dt="2021-10-01T03:22:32.605" v="6867"/>
          <ac:spMkLst>
            <pc:docMk/>
            <pc:sldMk cId="1877036818" sldId="270"/>
            <ac:spMk id="3" creationId="{C6DDC596-B434-4C4C-8CF3-3C7569765E6F}"/>
          </ac:spMkLst>
        </pc:spChg>
        <pc:spChg chg="add mod">
          <ac:chgData name="斉藤 徹" userId="33296064-e4da-4a39-8a9b-7979342510de" providerId="ADAL" clId="{8AF105A0-2EB2-477D-A1AA-1B762F78F4A7}" dt="2021-10-01T03:24:01.298" v="6914" actId="14100"/>
          <ac:spMkLst>
            <pc:docMk/>
            <pc:sldMk cId="1877036818" sldId="270"/>
            <ac:spMk id="8" creationId="{43E6150D-E397-4024-BDC1-4B5A6FF9482E}"/>
          </ac:spMkLst>
        </pc:spChg>
        <pc:spChg chg="add mod">
          <ac:chgData name="斉藤 徹" userId="33296064-e4da-4a39-8a9b-7979342510de" providerId="ADAL" clId="{8AF105A0-2EB2-477D-A1AA-1B762F78F4A7}" dt="2021-10-01T03:33:45.882" v="7256" actId="14100"/>
          <ac:spMkLst>
            <pc:docMk/>
            <pc:sldMk cId="1877036818" sldId="270"/>
            <ac:spMk id="12" creationId="{87FCD5B5-FC8C-4E69-BBF5-9EA4899FDAAB}"/>
          </ac:spMkLst>
        </pc:spChg>
        <pc:picChg chg="add mod">
          <ac:chgData name="斉藤 徹" userId="33296064-e4da-4a39-8a9b-7979342510de" providerId="ADAL" clId="{8AF105A0-2EB2-477D-A1AA-1B762F78F4A7}" dt="2021-10-01T03:23:41.097" v="6911" actId="14100"/>
          <ac:picMkLst>
            <pc:docMk/>
            <pc:sldMk cId="1877036818" sldId="270"/>
            <ac:picMk id="5" creationId="{B1A09A39-EC1A-4391-9F21-48FFC7DA07C2}"/>
          </ac:picMkLst>
        </pc:picChg>
        <pc:picChg chg="add mod">
          <ac:chgData name="斉藤 徹" userId="33296064-e4da-4a39-8a9b-7979342510de" providerId="ADAL" clId="{8AF105A0-2EB2-477D-A1AA-1B762F78F4A7}" dt="2021-10-01T03:23:37.243" v="6910" actId="1076"/>
          <ac:picMkLst>
            <pc:docMk/>
            <pc:sldMk cId="1877036818" sldId="270"/>
            <ac:picMk id="7" creationId="{A9BB5470-F38E-4437-A786-FAC301EB8C7E}"/>
          </ac:picMkLst>
        </pc:picChg>
        <pc:cxnChg chg="add mod">
          <ac:chgData name="斉藤 徹" userId="33296064-e4da-4a39-8a9b-7979342510de" providerId="ADAL" clId="{8AF105A0-2EB2-477D-A1AA-1B762F78F4A7}" dt="2021-10-01T03:24:26.236" v="6917" actId="14100"/>
          <ac:cxnSpMkLst>
            <pc:docMk/>
            <pc:sldMk cId="1877036818" sldId="270"/>
            <ac:cxnSpMk id="9" creationId="{68EDBBB3-4BDF-46EF-A607-F6CD8D3AF614}"/>
          </ac:cxnSpMkLst>
        </pc:cxnChg>
      </pc:sldChg>
      <pc:sldChg chg="addSp delSp modSp new mod">
        <pc:chgData name="斉藤 徹" userId="33296064-e4da-4a39-8a9b-7979342510de" providerId="ADAL" clId="{8AF105A0-2EB2-477D-A1AA-1B762F78F4A7}" dt="2021-10-01T05:46:42.647" v="7561" actId="1076"/>
        <pc:sldMkLst>
          <pc:docMk/>
          <pc:sldMk cId="73137160" sldId="271"/>
        </pc:sldMkLst>
        <pc:spChg chg="add mod">
          <ac:chgData name="斉藤 徹" userId="33296064-e4da-4a39-8a9b-7979342510de" providerId="ADAL" clId="{8AF105A0-2EB2-477D-A1AA-1B762F78F4A7}" dt="2021-10-01T03:25:42.957" v="6933" actId="14100"/>
          <ac:spMkLst>
            <pc:docMk/>
            <pc:sldMk cId="73137160" sldId="271"/>
            <ac:spMk id="5" creationId="{85813771-EB8A-4284-B8A9-ED3A13461D64}"/>
          </ac:spMkLst>
        </pc:spChg>
        <pc:spChg chg="add mod">
          <ac:chgData name="斉藤 徹" userId="33296064-e4da-4a39-8a9b-7979342510de" providerId="ADAL" clId="{8AF105A0-2EB2-477D-A1AA-1B762F78F4A7}" dt="2021-10-01T03:25:51.287" v="6936" actId="14100"/>
          <ac:spMkLst>
            <pc:docMk/>
            <pc:sldMk cId="73137160" sldId="271"/>
            <ac:spMk id="6" creationId="{6BC40218-0BE8-4C7D-93B1-C1C9F7E57585}"/>
          </ac:spMkLst>
        </pc:spChg>
        <pc:spChg chg="add mod">
          <ac:chgData name="斉藤 徹" userId="33296064-e4da-4a39-8a9b-7979342510de" providerId="ADAL" clId="{8AF105A0-2EB2-477D-A1AA-1B762F78F4A7}" dt="2021-10-01T03:25:56.752" v="6938" actId="1076"/>
          <ac:spMkLst>
            <pc:docMk/>
            <pc:sldMk cId="73137160" sldId="271"/>
            <ac:spMk id="7" creationId="{41A1A0DB-FF55-47AD-AE10-CE4589792976}"/>
          </ac:spMkLst>
        </pc:spChg>
        <pc:spChg chg="add del mod">
          <ac:chgData name="斉藤 徹" userId="33296064-e4da-4a39-8a9b-7979342510de" providerId="ADAL" clId="{8AF105A0-2EB2-477D-A1AA-1B762F78F4A7}" dt="2021-10-01T03:26:05.335" v="6940" actId="21"/>
          <ac:spMkLst>
            <pc:docMk/>
            <pc:sldMk cId="73137160" sldId="271"/>
            <ac:spMk id="8" creationId="{923A65D0-B898-4EE5-9969-221F96D0F67D}"/>
          </ac:spMkLst>
        </pc:spChg>
        <pc:spChg chg="add mod">
          <ac:chgData name="斉藤 徹" userId="33296064-e4da-4a39-8a9b-7979342510de" providerId="ADAL" clId="{8AF105A0-2EB2-477D-A1AA-1B762F78F4A7}" dt="2021-10-01T03:27:20.100" v="6968" actId="207"/>
          <ac:spMkLst>
            <pc:docMk/>
            <pc:sldMk cId="73137160" sldId="271"/>
            <ac:spMk id="9" creationId="{D255E3CC-7A98-4A83-811B-A7FB43C0E99F}"/>
          </ac:spMkLst>
        </pc:spChg>
        <pc:spChg chg="add mod">
          <ac:chgData name="斉藤 徹" userId="33296064-e4da-4a39-8a9b-7979342510de" providerId="ADAL" clId="{8AF105A0-2EB2-477D-A1AA-1B762F78F4A7}" dt="2021-10-01T03:28:52.359" v="6988" actId="14100"/>
          <ac:spMkLst>
            <pc:docMk/>
            <pc:sldMk cId="73137160" sldId="271"/>
            <ac:spMk id="21" creationId="{C2333510-21BF-4BA9-914A-DEE1D4FF2956}"/>
          </ac:spMkLst>
        </pc:spChg>
        <pc:spChg chg="add mod">
          <ac:chgData name="斉藤 徹" userId="33296064-e4da-4a39-8a9b-7979342510de" providerId="ADAL" clId="{8AF105A0-2EB2-477D-A1AA-1B762F78F4A7}" dt="2021-10-01T05:46:42.647" v="7561" actId="1076"/>
          <ac:spMkLst>
            <pc:docMk/>
            <pc:sldMk cId="73137160" sldId="271"/>
            <ac:spMk id="22" creationId="{12584CF0-719E-41D5-8DC6-E8F375281BA7}"/>
          </ac:spMkLst>
        </pc:spChg>
        <pc:spChg chg="add mod">
          <ac:chgData name="斉藤 徹" userId="33296064-e4da-4a39-8a9b-7979342510de" providerId="ADAL" clId="{8AF105A0-2EB2-477D-A1AA-1B762F78F4A7}" dt="2021-10-01T03:31:04.138" v="7148" actId="14100"/>
          <ac:spMkLst>
            <pc:docMk/>
            <pc:sldMk cId="73137160" sldId="271"/>
            <ac:spMk id="23" creationId="{B6D31E23-ADF9-42B2-B2A3-4430A6FD76C5}"/>
          </ac:spMkLst>
        </pc:spChg>
        <pc:picChg chg="add mod">
          <ac:chgData name="斉藤 徹" userId="33296064-e4da-4a39-8a9b-7979342510de" providerId="ADAL" clId="{8AF105A0-2EB2-477D-A1AA-1B762F78F4A7}" dt="2021-10-01T03:28:41.401" v="6986" actId="1076"/>
          <ac:picMkLst>
            <pc:docMk/>
            <pc:sldMk cId="73137160" sldId="271"/>
            <ac:picMk id="4" creationId="{CA78B03F-22A6-4071-A1AB-BEC048936F58}"/>
          </ac:picMkLst>
        </pc:picChg>
        <pc:cxnChg chg="add mod">
          <ac:chgData name="斉藤 徹" userId="33296064-e4da-4a39-8a9b-7979342510de" providerId="ADAL" clId="{8AF105A0-2EB2-477D-A1AA-1B762F78F4A7}" dt="2021-10-01T03:27:50.973" v="6971" actId="14100"/>
          <ac:cxnSpMkLst>
            <pc:docMk/>
            <pc:sldMk cId="73137160" sldId="271"/>
            <ac:cxnSpMk id="10" creationId="{C08DB785-DDA7-4CEE-B214-CBB1ACB6FC90}"/>
          </ac:cxnSpMkLst>
        </pc:cxnChg>
        <pc:cxnChg chg="add mod">
          <ac:chgData name="斉藤 徹" userId="33296064-e4da-4a39-8a9b-7979342510de" providerId="ADAL" clId="{8AF105A0-2EB2-477D-A1AA-1B762F78F4A7}" dt="2021-10-01T03:28:00.590" v="6975" actId="14100"/>
          <ac:cxnSpMkLst>
            <pc:docMk/>
            <pc:sldMk cId="73137160" sldId="271"/>
            <ac:cxnSpMk id="12" creationId="{BE6145FD-3DF4-4E5C-913D-1D0978F83680}"/>
          </ac:cxnSpMkLst>
        </pc:cxnChg>
        <pc:cxnChg chg="add mod">
          <ac:chgData name="斉藤 徹" userId="33296064-e4da-4a39-8a9b-7979342510de" providerId="ADAL" clId="{8AF105A0-2EB2-477D-A1AA-1B762F78F4A7}" dt="2021-10-01T03:28:12.017" v="6979" actId="14100"/>
          <ac:cxnSpMkLst>
            <pc:docMk/>
            <pc:sldMk cId="73137160" sldId="271"/>
            <ac:cxnSpMk id="15" creationId="{7C95619F-A255-4CB6-9E52-3EAC2D5DE785}"/>
          </ac:cxnSpMkLst>
        </pc:cxnChg>
        <pc:cxnChg chg="add mod">
          <ac:chgData name="斉藤 徹" userId="33296064-e4da-4a39-8a9b-7979342510de" providerId="ADAL" clId="{8AF105A0-2EB2-477D-A1AA-1B762F78F4A7}" dt="2021-10-01T03:28:35.251" v="6983" actId="14100"/>
          <ac:cxnSpMkLst>
            <pc:docMk/>
            <pc:sldMk cId="73137160" sldId="271"/>
            <ac:cxnSpMk id="18" creationId="{229C3C29-CA5B-4EF7-98AF-E0B499C8D756}"/>
          </ac:cxnSpMkLst>
        </pc:cxnChg>
      </pc:sldChg>
      <pc:sldChg chg="addSp delSp modSp new mod">
        <pc:chgData name="斉藤 徹" userId="33296064-e4da-4a39-8a9b-7979342510de" providerId="ADAL" clId="{8AF105A0-2EB2-477D-A1AA-1B762F78F4A7}" dt="2021-10-01T04:14:25.058" v="7496" actId="208"/>
        <pc:sldMkLst>
          <pc:docMk/>
          <pc:sldMk cId="1716326221" sldId="272"/>
        </pc:sldMkLst>
        <pc:spChg chg="del">
          <ac:chgData name="斉藤 徹" userId="33296064-e4da-4a39-8a9b-7979342510de" providerId="ADAL" clId="{8AF105A0-2EB2-477D-A1AA-1B762F78F4A7}" dt="2021-10-01T04:02:55.300" v="7268"/>
          <ac:spMkLst>
            <pc:docMk/>
            <pc:sldMk cId="1716326221" sldId="272"/>
            <ac:spMk id="3" creationId="{E99F6D9B-3DD3-4039-9609-EBF12BB9D62E}"/>
          </ac:spMkLst>
        </pc:spChg>
        <pc:spChg chg="add mod">
          <ac:chgData name="斉藤 徹" userId="33296064-e4da-4a39-8a9b-7979342510de" providerId="ADAL" clId="{8AF105A0-2EB2-477D-A1AA-1B762F78F4A7}" dt="2021-10-01T04:06:18.569" v="7396" actId="1076"/>
          <ac:spMkLst>
            <pc:docMk/>
            <pc:sldMk cId="1716326221" sldId="272"/>
            <ac:spMk id="6" creationId="{CED4E7A1-5FBD-4E27-8B27-A601BFB45EEE}"/>
          </ac:spMkLst>
        </pc:spChg>
        <pc:spChg chg="add mod">
          <ac:chgData name="斉藤 徹" userId="33296064-e4da-4a39-8a9b-7979342510de" providerId="ADAL" clId="{8AF105A0-2EB2-477D-A1AA-1B762F78F4A7}" dt="2021-10-01T04:14:11.699" v="7494" actId="207"/>
          <ac:spMkLst>
            <pc:docMk/>
            <pc:sldMk cId="1716326221" sldId="272"/>
            <ac:spMk id="7" creationId="{3B87F54B-CF3C-4BDA-A2C3-D37771777A73}"/>
          </ac:spMkLst>
        </pc:spChg>
        <pc:spChg chg="add mod">
          <ac:chgData name="斉藤 徹" userId="33296064-e4da-4a39-8a9b-7979342510de" providerId="ADAL" clId="{8AF105A0-2EB2-477D-A1AA-1B762F78F4A7}" dt="2021-10-01T04:14:25.058" v="7496" actId="208"/>
          <ac:spMkLst>
            <pc:docMk/>
            <pc:sldMk cId="1716326221" sldId="272"/>
            <ac:spMk id="8" creationId="{E01A1C14-FF52-421D-8C7C-3775B2D7EE3E}"/>
          </ac:spMkLst>
        </pc:spChg>
        <pc:spChg chg="add mod">
          <ac:chgData name="斉藤 徹" userId="33296064-e4da-4a39-8a9b-7979342510de" providerId="ADAL" clId="{8AF105A0-2EB2-477D-A1AA-1B762F78F4A7}" dt="2021-10-01T04:09:58.493" v="7459" actId="1076"/>
          <ac:spMkLst>
            <pc:docMk/>
            <pc:sldMk cId="1716326221" sldId="272"/>
            <ac:spMk id="11" creationId="{0226F341-146B-4733-A55C-9DAEF09D4E31}"/>
          </ac:spMkLst>
        </pc:spChg>
        <pc:spChg chg="add mod">
          <ac:chgData name="斉藤 徹" userId="33296064-e4da-4a39-8a9b-7979342510de" providerId="ADAL" clId="{8AF105A0-2EB2-477D-A1AA-1B762F78F4A7}" dt="2021-10-01T04:11:34.837" v="7470" actId="14100"/>
          <ac:spMkLst>
            <pc:docMk/>
            <pc:sldMk cId="1716326221" sldId="272"/>
            <ac:spMk id="12" creationId="{143F6197-2A89-4116-BBDB-C840979AA5A4}"/>
          </ac:spMkLst>
        </pc:spChg>
        <pc:spChg chg="add mod">
          <ac:chgData name="斉藤 徹" userId="33296064-e4da-4a39-8a9b-7979342510de" providerId="ADAL" clId="{8AF105A0-2EB2-477D-A1AA-1B762F78F4A7}" dt="2021-10-01T04:13:04.864" v="7483" actId="208"/>
          <ac:spMkLst>
            <pc:docMk/>
            <pc:sldMk cId="1716326221" sldId="272"/>
            <ac:spMk id="15" creationId="{8D547458-8304-4B75-B9BC-9709405CE387}"/>
          </ac:spMkLst>
        </pc:spChg>
        <pc:spChg chg="add mod">
          <ac:chgData name="斉藤 徹" userId="33296064-e4da-4a39-8a9b-7979342510de" providerId="ADAL" clId="{8AF105A0-2EB2-477D-A1AA-1B762F78F4A7}" dt="2021-10-01T04:13:33.804" v="7487" actId="208"/>
          <ac:spMkLst>
            <pc:docMk/>
            <pc:sldMk cId="1716326221" sldId="272"/>
            <ac:spMk id="18" creationId="{C4A40705-4042-4479-8C19-E7B3FC4F9562}"/>
          </ac:spMkLst>
        </pc:spChg>
        <pc:picChg chg="add mod">
          <ac:chgData name="斉藤 徹" userId="33296064-e4da-4a39-8a9b-7979342510de" providerId="ADAL" clId="{8AF105A0-2EB2-477D-A1AA-1B762F78F4A7}" dt="2021-10-01T04:11:23.930" v="7466" actId="1076"/>
          <ac:picMkLst>
            <pc:docMk/>
            <pc:sldMk cId="1716326221" sldId="272"/>
            <ac:picMk id="5" creationId="{5CB3711F-9F6F-465B-ADFC-E1C1317D7EB1}"/>
          </ac:picMkLst>
        </pc:picChg>
        <pc:picChg chg="add mod">
          <ac:chgData name="斉藤 徹" userId="33296064-e4da-4a39-8a9b-7979342510de" providerId="ADAL" clId="{8AF105A0-2EB2-477D-A1AA-1B762F78F4A7}" dt="2021-10-01T04:10:49.138" v="7463" actId="14100"/>
          <ac:picMkLst>
            <pc:docMk/>
            <pc:sldMk cId="1716326221" sldId="272"/>
            <ac:picMk id="10" creationId="{11F98AFA-D9EE-48DA-819E-7FF4AB63BBF9}"/>
          </ac:picMkLst>
        </pc:picChg>
        <pc:cxnChg chg="add mod">
          <ac:chgData name="斉藤 徹" userId="33296064-e4da-4a39-8a9b-7979342510de" providerId="ADAL" clId="{8AF105A0-2EB2-477D-A1AA-1B762F78F4A7}" dt="2021-10-01T04:12:04.857" v="7473" actId="208"/>
          <ac:cxnSpMkLst>
            <pc:docMk/>
            <pc:sldMk cId="1716326221" sldId="272"/>
            <ac:cxnSpMk id="14" creationId="{EABFC211-C6FF-42E1-A9B1-17BDB6353B79}"/>
          </ac:cxnSpMkLst>
        </pc:cxnChg>
        <pc:cxnChg chg="add mod">
          <ac:chgData name="斉藤 徹" userId="33296064-e4da-4a39-8a9b-7979342510de" providerId="ADAL" clId="{8AF105A0-2EB2-477D-A1AA-1B762F78F4A7}" dt="2021-10-01T04:12:59.738" v="7482" actId="208"/>
          <ac:cxnSpMkLst>
            <pc:docMk/>
            <pc:sldMk cId="1716326221" sldId="272"/>
            <ac:cxnSpMk id="16" creationId="{5B8FF6F5-1070-45F0-8CAD-699524AF0CB4}"/>
          </ac:cxnSpMkLst>
        </pc:cxnChg>
        <pc:cxnChg chg="add mod">
          <ac:chgData name="斉藤 徹" userId="33296064-e4da-4a39-8a9b-7979342510de" providerId="ADAL" clId="{8AF105A0-2EB2-477D-A1AA-1B762F78F4A7}" dt="2021-10-01T04:13:55.114" v="7492" actId="208"/>
          <ac:cxnSpMkLst>
            <pc:docMk/>
            <pc:sldMk cId="1716326221" sldId="272"/>
            <ac:cxnSpMk id="19" creationId="{18B2CE7C-EBF4-44B1-A442-B7400CBED0DB}"/>
          </ac:cxnSpMkLst>
        </pc:cxnChg>
      </pc:sldChg>
      <pc:sldChg chg="addSp modSp new mod ord">
        <pc:chgData name="斉藤 徹" userId="33296064-e4da-4a39-8a9b-7979342510de" providerId="ADAL" clId="{8AF105A0-2EB2-477D-A1AA-1B762F78F4A7}" dt="2021-10-01T06:44:49.420" v="8695" actId="20577"/>
        <pc:sldMkLst>
          <pc:docMk/>
          <pc:sldMk cId="775380575" sldId="273"/>
        </pc:sldMkLst>
        <pc:spChg chg="add mod">
          <ac:chgData name="斉藤 徹" userId="33296064-e4da-4a39-8a9b-7979342510de" providerId="ADAL" clId="{8AF105A0-2EB2-477D-A1AA-1B762F78F4A7}" dt="2021-10-01T05:45:40.286" v="7550" actId="1076"/>
          <ac:spMkLst>
            <pc:docMk/>
            <pc:sldMk cId="775380575" sldId="273"/>
            <ac:spMk id="6" creationId="{34D59ECF-2B24-4C1D-AA7E-6555EF3AE84B}"/>
          </ac:spMkLst>
        </pc:spChg>
        <pc:spChg chg="add mod">
          <ac:chgData name="斉藤 徹" userId="33296064-e4da-4a39-8a9b-7979342510de" providerId="ADAL" clId="{8AF105A0-2EB2-477D-A1AA-1B762F78F4A7}" dt="2021-10-01T06:09:29.337" v="8203" actId="14100"/>
          <ac:spMkLst>
            <pc:docMk/>
            <pc:sldMk cId="775380575" sldId="273"/>
            <ac:spMk id="13" creationId="{DDEE10FE-F217-4AC6-98FB-4B13C40E836A}"/>
          </ac:spMkLst>
        </pc:spChg>
        <pc:spChg chg="add mod">
          <ac:chgData name="斉藤 徹" userId="33296064-e4da-4a39-8a9b-7979342510de" providerId="ADAL" clId="{8AF105A0-2EB2-477D-A1AA-1B762F78F4A7}" dt="2021-10-01T06:44:49.420" v="8695" actId="20577"/>
          <ac:spMkLst>
            <pc:docMk/>
            <pc:sldMk cId="775380575" sldId="273"/>
            <ac:spMk id="14" creationId="{B201B1E3-A99D-41B1-964F-F68CFC090FDF}"/>
          </ac:spMkLst>
        </pc:spChg>
        <pc:picChg chg="add mod">
          <ac:chgData name="斉藤 徹" userId="33296064-e4da-4a39-8a9b-7979342510de" providerId="ADAL" clId="{8AF105A0-2EB2-477D-A1AA-1B762F78F4A7}" dt="2021-10-01T05:45:23.300" v="7546" actId="1076"/>
          <ac:picMkLst>
            <pc:docMk/>
            <pc:sldMk cId="775380575" sldId="273"/>
            <ac:picMk id="5" creationId="{09C85AF1-7574-43EB-84F1-B1CD15EF803A}"/>
          </ac:picMkLst>
        </pc:picChg>
        <pc:cxnChg chg="add mod">
          <ac:chgData name="斉藤 徹" userId="33296064-e4da-4a39-8a9b-7979342510de" providerId="ADAL" clId="{8AF105A0-2EB2-477D-A1AA-1B762F78F4A7}" dt="2021-10-01T05:45:48.799" v="7552" actId="14100"/>
          <ac:cxnSpMkLst>
            <pc:docMk/>
            <pc:sldMk cId="775380575" sldId="273"/>
            <ac:cxnSpMk id="7" creationId="{35088C69-5057-40EF-829A-FA15FD70DCDB}"/>
          </ac:cxnSpMkLst>
        </pc:cxnChg>
        <pc:cxnChg chg="add mod">
          <ac:chgData name="斉藤 徹" userId="33296064-e4da-4a39-8a9b-7979342510de" providerId="ADAL" clId="{8AF105A0-2EB2-477D-A1AA-1B762F78F4A7}" dt="2021-10-01T05:46:07.728" v="7557" actId="1035"/>
          <ac:cxnSpMkLst>
            <pc:docMk/>
            <pc:sldMk cId="775380575" sldId="273"/>
            <ac:cxnSpMk id="10" creationId="{9D7C3BC9-C4F4-4457-B81A-FD3C560B767A}"/>
          </ac:cxnSpMkLst>
        </pc:cxnChg>
        <pc:cxnChg chg="add mod">
          <ac:chgData name="斉藤 徹" userId="33296064-e4da-4a39-8a9b-7979342510de" providerId="ADAL" clId="{8AF105A0-2EB2-477D-A1AA-1B762F78F4A7}" dt="2021-10-01T05:46:21.966" v="7560" actId="14100"/>
          <ac:cxnSpMkLst>
            <pc:docMk/>
            <pc:sldMk cId="775380575" sldId="273"/>
            <ac:cxnSpMk id="11" creationId="{7D799AB5-D20B-4170-A88F-CB6B7169FC4B}"/>
          </ac:cxnSpMkLst>
        </pc:cxnChg>
      </pc:sldChg>
      <pc:sldChg chg="addSp modSp new mod ord modAnim">
        <pc:chgData name="斉藤 徹" userId="33296064-e4da-4a39-8a9b-7979342510de" providerId="ADAL" clId="{8AF105A0-2EB2-477D-A1AA-1B762F78F4A7}" dt="2021-10-04T03:47:52.712" v="11304"/>
        <pc:sldMkLst>
          <pc:docMk/>
          <pc:sldMk cId="4001767486" sldId="274"/>
        </pc:sldMkLst>
        <pc:spChg chg="add mod">
          <ac:chgData name="斉藤 徹" userId="33296064-e4da-4a39-8a9b-7979342510de" providerId="ADAL" clId="{8AF105A0-2EB2-477D-A1AA-1B762F78F4A7}" dt="2021-10-01T05:56:18.022" v="7894" actId="1076"/>
          <ac:spMkLst>
            <pc:docMk/>
            <pc:sldMk cId="4001767486" sldId="274"/>
            <ac:spMk id="6" creationId="{5880AC61-7CE0-4E69-935E-91D834817FB1}"/>
          </ac:spMkLst>
        </pc:spChg>
        <pc:spChg chg="add mod">
          <ac:chgData name="斉藤 徹" userId="33296064-e4da-4a39-8a9b-7979342510de" providerId="ADAL" clId="{8AF105A0-2EB2-477D-A1AA-1B762F78F4A7}" dt="2021-10-01T05:56:34.946" v="7898" actId="1076"/>
          <ac:spMkLst>
            <pc:docMk/>
            <pc:sldMk cId="4001767486" sldId="274"/>
            <ac:spMk id="7" creationId="{E8F17AC6-9538-48CC-860A-31B230C2BED4}"/>
          </ac:spMkLst>
        </pc:spChg>
        <pc:spChg chg="add mod">
          <ac:chgData name="斉藤 徹" userId="33296064-e4da-4a39-8a9b-7979342510de" providerId="ADAL" clId="{8AF105A0-2EB2-477D-A1AA-1B762F78F4A7}" dt="2021-10-01T06:43:24.476" v="8633" actId="14100"/>
          <ac:spMkLst>
            <pc:docMk/>
            <pc:sldMk cId="4001767486" sldId="274"/>
            <ac:spMk id="8" creationId="{10A68F5C-9F11-4BAB-B791-B9D4ED3A114E}"/>
          </ac:spMkLst>
        </pc:spChg>
        <pc:spChg chg="add mod">
          <ac:chgData name="斉藤 徹" userId="33296064-e4da-4a39-8a9b-7979342510de" providerId="ADAL" clId="{8AF105A0-2EB2-477D-A1AA-1B762F78F4A7}" dt="2021-10-01T06:04:55.450" v="8200" actId="207"/>
          <ac:spMkLst>
            <pc:docMk/>
            <pc:sldMk cId="4001767486" sldId="274"/>
            <ac:spMk id="15" creationId="{733C96F1-B1C8-4498-9AEC-5EA225EBF820}"/>
          </ac:spMkLst>
        </pc:spChg>
        <pc:spChg chg="add mod">
          <ac:chgData name="斉藤 徹" userId="33296064-e4da-4a39-8a9b-7979342510de" providerId="ADAL" clId="{8AF105A0-2EB2-477D-A1AA-1B762F78F4A7}" dt="2021-10-01T06:04:17.288" v="8197" actId="207"/>
          <ac:spMkLst>
            <pc:docMk/>
            <pc:sldMk cId="4001767486" sldId="274"/>
            <ac:spMk id="16" creationId="{274CA95F-2229-446B-87F9-825F769CC9D9}"/>
          </ac:spMkLst>
        </pc:spChg>
        <pc:spChg chg="add mod">
          <ac:chgData name="斉藤 徹" userId="33296064-e4da-4a39-8a9b-7979342510de" providerId="ADAL" clId="{8AF105A0-2EB2-477D-A1AA-1B762F78F4A7}" dt="2021-10-01T06:05:00.855" v="8201" actId="207"/>
          <ac:spMkLst>
            <pc:docMk/>
            <pc:sldMk cId="4001767486" sldId="274"/>
            <ac:spMk id="17" creationId="{F9817438-0227-489E-A431-8EE781A7600D}"/>
          </ac:spMkLst>
        </pc:spChg>
        <pc:spChg chg="add mod">
          <ac:chgData name="斉藤 徹" userId="33296064-e4da-4a39-8a9b-7979342510de" providerId="ADAL" clId="{8AF105A0-2EB2-477D-A1AA-1B762F78F4A7}" dt="2021-10-01T06:04:22.242" v="8198" actId="207"/>
          <ac:spMkLst>
            <pc:docMk/>
            <pc:sldMk cId="4001767486" sldId="274"/>
            <ac:spMk id="18" creationId="{ED6C2B73-C5F8-4E0A-8679-C62685283482}"/>
          </ac:spMkLst>
        </pc:spChg>
        <pc:spChg chg="add mod">
          <ac:chgData name="斉藤 徹" userId="33296064-e4da-4a39-8a9b-7979342510de" providerId="ADAL" clId="{8AF105A0-2EB2-477D-A1AA-1B762F78F4A7}" dt="2021-10-01T06:44:26.486" v="8664" actId="208"/>
          <ac:spMkLst>
            <pc:docMk/>
            <pc:sldMk cId="4001767486" sldId="274"/>
            <ac:spMk id="19" creationId="{DD751489-4F7F-4CE5-BCE0-54FFAF68B098}"/>
          </ac:spMkLst>
        </pc:spChg>
        <pc:picChg chg="add mod">
          <ac:chgData name="斉藤 徹" userId="33296064-e4da-4a39-8a9b-7979342510de" providerId="ADAL" clId="{8AF105A0-2EB2-477D-A1AA-1B762F78F4A7}" dt="2021-10-01T05:58:12.739" v="7963" actId="1076"/>
          <ac:picMkLst>
            <pc:docMk/>
            <pc:sldMk cId="4001767486" sldId="274"/>
            <ac:picMk id="5" creationId="{D687252C-F186-430D-B899-528F8FE938F2}"/>
          </ac:picMkLst>
        </pc:picChg>
        <pc:cxnChg chg="add mod">
          <ac:chgData name="斉藤 徹" userId="33296064-e4da-4a39-8a9b-7979342510de" providerId="ADAL" clId="{8AF105A0-2EB2-477D-A1AA-1B762F78F4A7}" dt="2021-10-01T05:57:59.533" v="7959" actId="14100"/>
          <ac:cxnSpMkLst>
            <pc:docMk/>
            <pc:sldMk cId="4001767486" sldId="274"/>
            <ac:cxnSpMk id="9" creationId="{28E39261-34C4-4027-AAFE-158977BEA698}"/>
          </ac:cxnSpMkLst>
        </pc:cxnChg>
        <pc:cxnChg chg="add mod">
          <ac:chgData name="斉藤 徹" userId="33296064-e4da-4a39-8a9b-7979342510de" providerId="ADAL" clId="{8AF105A0-2EB2-477D-A1AA-1B762F78F4A7}" dt="2021-10-01T06:04:40.899" v="8199" actId="208"/>
          <ac:cxnSpMkLst>
            <pc:docMk/>
            <pc:sldMk cId="4001767486" sldId="274"/>
            <ac:cxnSpMk id="11" creationId="{9EBE919E-C386-4BA2-B4EB-68E3B31ABCB3}"/>
          </ac:cxnSpMkLst>
        </pc:cxnChg>
        <pc:cxnChg chg="add mod">
          <ac:chgData name="斉藤 徹" userId="33296064-e4da-4a39-8a9b-7979342510de" providerId="ADAL" clId="{8AF105A0-2EB2-477D-A1AA-1B762F78F4A7}" dt="2021-10-01T06:04:08.333" v="8196" actId="208"/>
          <ac:cxnSpMkLst>
            <pc:docMk/>
            <pc:sldMk cId="4001767486" sldId="274"/>
            <ac:cxnSpMk id="13" creationId="{EF85A201-4561-4745-8309-6C555699BB6D}"/>
          </ac:cxnSpMkLst>
        </pc:cxnChg>
      </pc:sldChg>
      <pc:sldChg chg="addSp delSp modSp new mod">
        <pc:chgData name="斉藤 徹" userId="33296064-e4da-4a39-8a9b-7979342510de" providerId="ADAL" clId="{8AF105A0-2EB2-477D-A1AA-1B762F78F4A7}" dt="2021-10-01T06:16:40.325" v="8305" actId="1035"/>
        <pc:sldMkLst>
          <pc:docMk/>
          <pc:sldMk cId="1573822593" sldId="275"/>
        </pc:sldMkLst>
        <pc:spChg chg="add mod">
          <ac:chgData name="斉藤 徹" userId="33296064-e4da-4a39-8a9b-7979342510de" providerId="ADAL" clId="{8AF105A0-2EB2-477D-A1AA-1B762F78F4A7}" dt="2021-10-01T06:15:09.709" v="8251" actId="1076"/>
          <ac:spMkLst>
            <pc:docMk/>
            <pc:sldMk cId="1573822593" sldId="275"/>
            <ac:spMk id="6" creationId="{A346010C-F1E5-45D2-A111-576514AA57E8}"/>
          </ac:spMkLst>
        </pc:spChg>
        <pc:spChg chg="add del mod">
          <ac:chgData name="斉藤 徹" userId="33296064-e4da-4a39-8a9b-7979342510de" providerId="ADAL" clId="{8AF105A0-2EB2-477D-A1AA-1B762F78F4A7}" dt="2021-10-01T06:15:13.027" v="8252" actId="21"/>
          <ac:spMkLst>
            <pc:docMk/>
            <pc:sldMk cId="1573822593" sldId="275"/>
            <ac:spMk id="13" creationId="{71A89D70-172D-41A1-BC65-E073C8149548}"/>
          </ac:spMkLst>
        </pc:spChg>
        <pc:spChg chg="add mod">
          <ac:chgData name="斉藤 徹" userId="33296064-e4da-4a39-8a9b-7979342510de" providerId="ADAL" clId="{8AF105A0-2EB2-477D-A1AA-1B762F78F4A7}" dt="2021-10-01T06:16:40.325" v="8305" actId="1035"/>
          <ac:spMkLst>
            <pc:docMk/>
            <pc:sldMk cId="1573822593" sldId="275"/>
            <ac:spMk id="14" creationId="{AA5826F5-D3D3-4C11-92E6-394EE83252A0}"/>
          </ac:spMkLst>
        </pc:spChg>
        <pc:picChg chg="add mod">
          <ac:chgData name="斉藤 徹" userId="33296064-e4da-4a39-8a9b-7979342510de" providerId="ADAL" clId="{8AF105A0-2EB2-477D-A1AA-1B762F78F4A7}" dt="2021-10-01T06:13:59.355" v="8238" actId="14100"/>
          <ac:picMkLst>
            <pc:docMk/>
            <pc:sldMk cId="1573822593" sldId="275"/>
            <ac:picMk id="5" creationId="{BD07953B-4082-4E3D-97BC-F02290B8B6CF}"/>
          </ac:picMkLst>
        </pc:picChg>
        <pc:cxnChg chg="add mod">
          <ac:chgData name="斉藤 徹" userId="33296064-e4da-4a39-8a9b-7979342510de" providerId="ADAL" clId="{8AF105A0-2EB2-477D-A1AA-1B762F78F4A7}" dt="2021-10-01T06:15:09.709" v="8251" actId="1076"/>
          <ac:cxnSpMkLst>
            <pc:docMk/>
            <pc:sldMk cId="1573822593" sldId="275"/>
            <ac:cxnSpMk id="7" creationId="{F5C8BC0A-0E47-488A-BE38-6C0285F6A896}"/>
          </ac:cxnSpMkLst>
        </pc:cxnChg>
      </pc:sldChg>
      <pc:sldChg chg="addSp delSp modSp new mod">
        <pc:chgData name="斉藤 徹" userId="33296064-e4da-4a39-8a9b-7979342510de" providerId="ADAL" clId="{8AF105A0-2EB2-477D-A1AA-1B762F78F4A7}" dt="2021-10-01T06:33:30.806" v="8613" actId="14100"/>
        <pc:sldMkLst>
          <pc:docMk/>
          <pc:sldMk cId="1650095800" sldId="276"/>
        </pc:sldMkLst>
        <pc:spChg chg="mod">
          <ac:chgData name="斉藤 徹" userId="33296064-e4da-4a39-8a9b-7979342510de" providerId="ADAL" clId="{8AF105A0-2EB2-477D-A1AA-1B762F78F4A7}" dt="2021-10-01T06:26:39.931" v="8352" actId="20577"/>
          <ac:spMkLst>
            <pc:docMk/>
            <pc:sldMk cId="1650095800" sldId="276"/>
            <ac:spMk id="2" creationId="{E9852BD9-B9CC-4DF3-88B8-A1A448871B5C}"/>
          </ac:spMkLst>
        </pc:spChg>
        <pc:spChg chg="add mod">
          <ac:chgData name="斉藤 徹" userId="33296064-e4da-4a39-8a9b-7979342510de" providerId="ADAL" clId="{8AF105A0-2EB2-477D-A1AA-1B762F78F4A7}" dt="2021-10-01T06:26:57.658" v="8354" actId="14100"/>
          <ac:spMkLst>
            <pc:docMk/>
            <pc:sldMk cId="1650095800" sldId="276"/>
            <ac:spMk id="6" creationId="{56CB37DD-1071-4A59-A184-AF51421B676B}"/>
          </ac:spMkLst>
        </pc:spChg>
        <pc:spChg chg="add mod">
          <ac:chgData name="斉藤 徹" userId="33296064-e4da-4a39-8a9b-7979342510de" providerId="ADAL" clId="{8AF105A0-2EB2-477D-A1AA-1B762F78F4A7}" dt="2021-10-01T06:28:07.044" v="8425" actId="122"/>
          <ac:spMkLst>
            <pc:docMk/>
            <pc:sldMk cId="1650095800" sldId="276"/>
            <ac:spMk id="9" creationId="{7F8E0DF1-60CD-4F2D-BA2D-513473AB9DF6}"/>
          </ac:spMkLst>
        </pc:spChg>
        <pc:spChg chg="add mod">
          <ac:chgData name="斉藤 徹" userId="33296064-e4da-4a39-8a9b-7979342510de" providerId="ADAL" clId="{8AF105A0-2EB2-477D-A1AA-1B762F78F4A7}" dt="2021-10-01T06:28:32.556" v="8433" actId="1076"/>
          <ac:spMkLst>
            <pc:docMk/>
            <pc:sldMk cId="1650095800" sldId="276"/>
            <ac:spMk id="10" creationId="{EAD16B7A-C690-4223-B14B-ADD5D9A8680A}"/>
          </ac:spMkLst>
        </pc:spChg>
        <pc:spChg chg="add mod">
          <ac:chgData name="斉藤 徹" userId="33296064-e4da-4a39-8a9b-7979342510de" providerId="ADAL" clId="{8AF105A0-2EB2-477D-A1AA-1B762F78F4A7}" dt="2021-10-01T06:29:23.722" v="8450" actId="1036"/>
          <ac:spMkLst>
            <pc:docMk/>
            <pc:sldMk cId="1650095800" sldId="276"/>
            <ac:spMk id="14" creationId="{11B3B9A5-F8DC-4022-9297-C0DD9BB9BFE5}"/>
          </ac:spMkLst>
        </pc:spChg>
        <pc:spChg chg="add mod">
          <ac:chgData name="斉藤 徹" userId="33296064-e4da-4a39-8a9b-7979342510de" providerId="ADAL" clId="{8AF105A0-2EB2-477D-A1AA-1B762F78F4A7}" dt="2021-10-01T06:30:12.575" v="8474" actId="14100"/>
          <ac:spMkLst>
            <pc:docMk/>
            <pc:sldMk cId="1650095800" sldId="276"/>
            <ac:spMk id="15" creationId="{A9292A90-FE6A-47F6-856B-805E2827D266}"/>
          </ac:spMkLst>
        </pc:spChg>
        <pc:spChg chg="add mod">
          <ac:chgData name="斉藤 徹" userId="33296064-e4da-4a39-8a9b-7979342510de" providerId="ADAL" clId="{8AF105A0-2EB2-477D-A1AA-1B762F78F4A7}" dt="2021-10-01T06:31:03.812" v="8529" actId="1076"/>
          <ac:spMkLst>
            <pc:docMk/>
            <pc:sldMk cId="1650095800" sldId="276"/>
            <ac:spMk id="16" creationId="{620CEC2A-4500-4872-8E46-0D6E983C046D}"/>
          </ac:spMkLst>
        </pc:spChg>
        <pc:picChg chg="add del mod">
          <ac:chgData name="斉藤 徹" userId="33296064-e4da-4a39-8a9b-7979342510de" providerId="ADAL" clId="{8AF105A0-2EB2-477D-A1AA-1B762F78F4A7}" dt="2021-10-01T06:29:04.601" v="8440" actId="1076"/>
          <ac:picMkLst>
            <pc:docMk/>
            <pc:sldMk cId="1650095800" sldId="276"/>
            <ac:picMk id="5" creationId="{62BE34CD-6745-46B1-AC07-AD298B7356E0}"/>
          </ac:picMkLst>
        </pc:picChg>
        <pc:cxnChg chg="add mod">
          <ac:chgData name="斉藤 徹" userId="33296064-e4da-4a39-8a9b-7979342510de" providerId="ADAL" clId="{8AF105A0-2EB2-477D-A1AA-1B762F78F4A7}" dt="2021-10-01T06:26:57.658" v="8354" actId="14100"/>
          <ac:cxnSpMkLst>
            <pc:docMk/>
            <pc:sldMk cId="1650095800" sldId="276"/>
            <ac:cxnSpMk id="7" creationId="{E732B675-0820-4E97-B862-B0AFBACD16FC}"/>
          </ac:cxnSpMkLst>
        </pc:cxnChg>
        <pc:cxnChg chg="add mod">
          <ac:chgData name="斉藤 徹" userId="33296064-e4da-4a39-8a9b-7979342510de" providerId="ADAL" clId="{8AF105A0-2EB2-477D-A1AA-1B762F78F4A7}" dt="2021-10-01T06:32:38.913" v="8546" actId="14100"/>
          <ac:cxnSpMkLst>
            <pc:docMk/>
            <pc:sldMk cId="1650095800" sldId="276"/>
            <ac:cxnSpMk id="11" creationId="{E3A8168B-1DEE-49F9-9076-FFAE75D16520}"/>
          </ac:cxnSpMkLst>
        </pc:cxnChg>
        <pc:cxnChg chg="add mod">
          <ac:chgData name="斉藤 徹" userId="33296064-e4da-4a39-8a9b-7979342510de" providerId="ADAL" clId="{8AF105A0-2EB2-477D-A1AA-1B762F78F4A7}" dt="2021-10-01T06:31:26.132" v="8532" actId="14100"/>
          <ac:cxnSpMkLst>
            <pc:docMk/>
            <pc:sldMk cId="1650095800" sldId="276"/>
            <ac:cxnSpMk id="17" creationId="{7A13A485-D600-4FFA-86E7-1E74B0D0438F}"/>
          </ac:cxnSpMkLst>
        </pc:cxnChg>
        <pc:cxnChg chg="add mod">
          <ac:chgData name="斉藤 徹" userId="33296064-e4da-4a39-8a9b-7979342510de" providerId="ADAL" clId="{8AF105A0-2EB2-477D-A1AA-1B762F78F4A7}" dt="2021-10-01T06:32:21.235" v="8545" actId="1036"/>
          <ac:cxnSpMkLst>
            <pc:docMk/>
            <pc:sldMk cId="1650095800" sldId="276"/>
            <ac:cxnSpMk id="21" creationId="{38CC7A5C-0B9A-494C-84A4-726B19636835}"/>
          </ac:cxnSpMkLst>
        </pc:cxnChg>
        <pc:cxnChg chg="add mod">
          <ac:chgData name="斉藤 徹" userId="33296064-e4da-4a39-8a9b-7979342510de" providerId="ADAL" clId="{8AF105A0-2EB2-477D-A1AA-1B762F78F4A7}" dt="2021-10-01T06:33:30.806" v="8613" actId="14100"/>
          <ac:cxnSpMkLst>
            <pc:docMk/>
            <pc:sldMk cId="1650095800" sldId="276"/>
            <ac:cxnSpMk id="23" creationId="{D28A9BC6-D7A3-4E50-AD6B-E6F47C656E44}"/>
          </ac:cxnSpMkLst>
        </pc:cxnChg>
      </pc:sldChg>
      <pc:sldChg chg="addSp modSp new mod">
        <pc:chgData name="斉藤 徹" userId="33296064-e4da-4a39-8a9b-7979342510de" providerId="ADAL" clId="{8AF105A0-2EB2-477D-A1AA-1B762F78F4A7}" dt="2021-10-01T06:51:13.784" v="8765" actId="1076"/>
        <pc:sldMkLst>
          <pc:docMk/>
          <pc:sldMk cId="512010088" sldId="277"/>
        </pc:sldMkLst>
        <pc:spChg chg="add mod">
          <ac:chgData name="斉藤 徹" userId="33296064-e4da-4a39-8a9b-7979342510de" providerId="ADAL" clId="{8AF105A0-2EB2-477D-A1AA-1B762F78F4A7}" dt="2021-10-01T06:51:13.784" v="8765" actId="1076"/>
          <ac:spMkLst>
            <pc:docMk/>
            <pc:sldMk cId="512010088" sldId="277"/>
            <ac:spMk id="4" creationId="{959559D9-477F-4704-A51A-747289A63AE6}"/>
          </ac:spMkLst>
        </pc:spChg>
        <pc:picChg chg="add">
          <ac:chgData name="斉藤 徹" userId="33296064-e4da-4a39-8a9b-7979342510de" providerId="ADAL" clId="{8AF105A0-2EB2-477D-A1AA-1B762F78F4A7}" dt="2021-10-01T06:49:09.286" v="8731"/>
          <ac:picMkLst>
            <pc:docMk/>
            <pc:sldMk cId="512010088" sldId="277"/>
            <ac:picMk id="3074" creationId="{1299035B-F9B4-40E2-9E1E-654BF6069BCA}"/>
          </ac:picMkLst>
        </pc:picChg>
      </pc:sldChg>
      <pc:sldChg chg="modSp add mod">
        <pc:chgData name="斉藤 徹" userId="33296064-e4da-4a39-8a9b-7979342510de" providerId="ADAL" clId="{8AF105A0-2EB2-477D-A1AA-1B762F78F4A7}" dt="2021-10-04T02:10:21.830" v="8906" actId="20577"/>
        <pc:sldMkLst>
          <pc:docMk/>
          <pc:sldMk cId="352377012" sldId="278"/>
        </pc:sldMkLst>
        <pc:spChg chg="mod">
          <ac:chgData name="斉藤 徹" userId="33296064-e4da-4a39-8a9b-7979342510de" providerId="ADAL" clId="{8AF105A0-2EB2-477D-A1AA-1B762F78F4A7}" dt="2021-10-04T02:09:33.102" v="8835" actId="20577"/>
          <ac:spMkLst>
            <pc:docMk/>
            <pc:sldMk cId="352377012" sldId="278"/>
            <ac:spMk id="2" creationId="{027F0837-F8BE-45A0-A307-A1D33F213B31}"/>
          </ac:spMkLst>
        </pc:spChg>
        <pc:spChg chg="mod">
          <ac:chgData name="斉藤 徹" userId="33296064-e4da-4a39-8a9b-7979342510de" providerId="ADAL" clId="{8AF105A0-2EB2-477D-A1AA-1B762F78F4A7}" dt="2021-10-04T02:10:21.830" v="8906" actId="20577"/>
          <ac:spMkLst>
            <pc:docMk/>
            <pc:sldMk cId="352377012" sldId="278"/>
            <ac:spMk id="3" creationId="{04F5B614-A196-408E-8E56-4685AF29B2FD}"/>
          </ac:spMkLst>
        </pc:spChg>
      </pc:sldChg>
      <pc:sldChg chg="addSp delSp modSp new mod modAnim">
        <pc:chgData name="斉藤 徹" userId="33296064-e4da-4a39-8a9b-7979342510de" providerId="ADAL" clId="{8AF105A0-2EB2-477D-A1AA-1B762F78F4A7}" dt="2021-10-05T05:44:01.375" v="15223" actId="1076"/>
        <pc:sldMkLst>
          <pc:docMk/>
          <pc:sldMk cId="3739845804" sldId="279"/>
        </pc:sldMkLst>
        <pc:spChg chg="mod">
          <ac:chgData name="斉藤 徹" userId="33296064-e4da-4a39-8a9b-7979342510de" providerId="ADAL" clId="{8AF105A0-2EB2-477D-A1AA-1B762F78F4A7}" dt="2021-10-04T02:14:20.790" v="8928" actId="20577"/>
          <ac:spMkLst>
            <pc:docMk/>
            <pc:sldMk cId="3739845804" sldId="279"/>
            <ac:spMk id="2" creationId="{D5A30CC5-B8B3-4634-9D2F-F212C158E0DE}"/>
          </ac:spMkLst>
        </pc:spChg>
        <pc:spChg chg="del mod">
          <ac:chgData name="斉藤 徹" userId="33296064-e4da-4a39-8a9b-7979342510de" providerId="ADAL" clId="{8AF105A0-2EB2-477D-A1AA-1B762F78F4A7}" dt="2021-10-05T05:43:48.689" v="15222" actId="21"/>
          <ac:spMkLst>
            <pc:docMk/>
            <pc:sldMk cId="3739845804" sldId="279"/>
            <ac:spMk id="3" creationId="{1766C739-DF85-4C93-A7C3-A1599509AC79}"/>
          </ac:spMkLst>
        </pc:spChg>
        <pc:spChg chg="add mod">
          <ac:chgData name="斉藤 徹" userId="33296064-e4da-4a39-8a9b-7979342510de" providerId="ADAL" clId="{8AF105A0-2EB2-477D-A1AA-1B762F78F4A7}" dt="2021-10-04T02:15:37.624" v="8947" actId="164"/>
          <ac:spMkLst>
            <pc:docMk/>
            <pc:sldMk cId="3739845804" sldId="279"/>
            <ac:spMk id="6" creationId="{A0E0FF82-067A-4439-99F8-59B51DA90D0D}"/>
          </ac:spMkLst>
        </pc:spChg>
        <pc:spChg chg="add mod">
          <ac:chgData name="斉藤 徹" userId="33296064-e4da-4a39-8a9b-7979342510de" providerId="ADAL" clId="{8AF105A0-2EB2-477D-A1AA-1B762F78F4A7}" dt="2021-10-04T02:24:03.566" v="9101" actId="14100"/>
          <ac:spMkLst>
            <pc:docMk/>
            <pc:sldMk cId="3739845804" sldId="279"/>
            <ac:spMk id="8" creationId="{44752DC8-F675-4CE6-A15F-312AF07DBDC3}"/>
          </ac:spMkLst>
        </pc:spChg>
        <pc:spChg chg="add mod ord">
          <ac:chgData name="斉藤 徹" userId="33296064-e4da-4a39-8a9b-7979342510de" providerId="ADAL" clId="{8AF105A0-2EB2-477D-A1AA-1B762F78F4A7}" dt="2021-10-04T02:21:23.434" v="9082" actId="167"/>
          <ac:spMkLst>
            <pc:docMk/>
            <pc:sldMk cId="3739845804" sldId="279"/>
            <ac:spMk id="9" creationId="{F74FFF1C-CF94-492C-8942-8F9D5CC84CD1}"/>
          </ac:spMkLst>
        </pc:spChg>
        <pc:spChg chg="add mod ord">
          <ac:chgData name="斉藤 徹" userId="33296064-e4da-4a39-8a9b-7979342510de" providerId="ADAL" clId="{8AF105A0-2EB2-477D-A1AA-1B762F78F4A7}" dt="2021-10-05T05:44:01.375" v="15223" actId="1076"/>
          <ac:spMkLst>
            <pc:docMk/>
            <pc:sldMk cId="3739845804" sldId="279"/>
            <ac:spMk id="10" creationId="{B54D5898-54CE-49DE-BE10-1330D52CD3E2}"/>
          </ac:spMkLst>
        </pc:spChg>
        <pc:spChg chg="add mod">
          <ac:chgData name="斉藤 徹" userId="33296064-e4da-4a39-8a9b-7979342510de" providerId="ADAL" clId="{8AF105A0-2EB2-477D-A1AA-1B762F78F4A7}" dt="2021-10-04T02:25:15.485" v="9107" actId="208"/>
          <ac:spMkLst>
            <pc:docMk/>
            <pc:sldMk cId="3739845804" sldId="279"/>
            <ac:spMk id="11" creationId="{FCEDA680-E27D-48F8-A627-66D6F96A4CAB}"/>
          </ac:spMkLst>
        </pc:spChg>
        <pc:spChg chg="add mod ord">
          <ac:chgData name="斉藤 徹" userId="33296064-e4da-4a39-8a9b-7979342510de" providerId="ADAL" clId="{8AF105A0-2EB2-477D-A1AA-1B762F78F4A7}" dt="2021-10-04T02:48:01.009" v="9249" actId="14100"/>
          <ac:spMkLst>
            <pc:docMk/>
            <pc:sldMk cId="3739845804" sldId="279"/>
            <ac:spMk id="14" creationId="{1283C12E-5B18-441D-9B61-1A78BA9ED3A7}"/>
          </ac:spMkLst>
        </pc:spChg>
        <pc:spChg chg="add mod">
          <ac:chgData name="斉藤 徹" userId="33296064-e4da-4a39-8a9b-7979342510de" providerId="ADAL" clId="{8AF105A0-2EB2-477D-A1AA-1B762F78F4A7}" dt="2021-10-04T02:27:39.486" v="9124" actId="208"/>
          <ac:spMkLst>
            <pc:docMk/>
            <pc:sldMk cId="3739845804" sldId="279"/>
            <ac:spMk id="15" creationId="{0557F806-EEED-48ED-8879-5FA022D2CA02}"/>
          </ac:spMkLst>
        </pc:spChg>
        <pc:spChg chg="add del mod">
          <ac:chgData name="斉藤 徹" userId="33296064-e4da-4a39-8a9b-7979342510de" providerId="ADAL" clId="{8AF105A0-2EB2-477D-A1AA-1B762F78F4A7}" dt="2021-10-04T02:28:58.510" v="9129"/>
          <ac:spMkLst>
            <pc:docMk/>
            <pc:sldMk cId="3739845804" sldId="279"/>
            <ac:spMk id="18" creationId="{61713EEE-3D37-49B9-A572-0E02C0F2113B}"/>
          </ac:spMkLst>
        </pc:spChg>
        <pc:spChg chg="add del mod">
          <ac:chgData name="斉藤 徹" userId="33296064-e4da-4a39-8a9b-7979342510de" providerId="ADAL" clId="{8AF105A0-2EB2-477D-A1AA-1B762F78F4A7}" dt="2021-10-04T02:29:18.697" v="9134" actId="21"/>
          <ac:spMkLst>
            <pc:docMk/>
            <pc:sldMk cId="3739845804" sldId="279"/>
            <ac:spMk id="19" creationId="{F32E7054-6BFE-411B-847E-9D1F8580F791}"/>
          </ac:spMkLst>
        </pc:spChg>
        <pc:spChg chg="add del mod">
          <ac:chgData name="斉藤 徹" userId="33296064-e4da-4a39-8a9b-7979342510de" providerId="ADAL" clId="{8AF105A0-2EB2-477D-A1AA-1B762F78F4A7}" dt="2021-10-04T02:29:16.650" v="9132" actId="21"/>
          <ac:spMkLst>
            <pc:docMk/>
            <pc:sldMk cId="3739845804" sldId="279"/>
            <ac:spMk id="20" creationId="{B69694CD-545B-4647-8688-CC426BD81BB8}"/>
          </ac:spMkLst>
        </pc:spChg>
        <pc:spChg chg="add mod">
          <ac:chgData name="斉藤 徹" userId="33296064-e4da-4a39-8a9b-7979342510de" providerId="ADAL" clId="{8AF105A0-2EB2-477D-A1AA-1B762F78F4A7}" dt="2021-10-05T05:43:40.690" v="15219" actId="1076"/>
          <ac:spMkLst>
            <pc:docMk/>
            <pc:sldMk cId="3739845804" sldId="279"/>
            <ac:spMk id="21" creationId="{19CCD082-8B85-4E6F-A4C6-44F69564984B}"/>
          </ac:spMkLst>
        </pc:spChg>
        <pc:spChg chg="add mod">
          <ac:chgData name="斉藤 徹" userId="33296064-e4da-4a39-8a9b-7979342510de" providerId="ADAL" clId="{8AF105A0-2EB2-477D-A1AA-1B762F78F4A7}" dt="2021-10-04T02:46:48.957" v="9247" actId="113"/>
          <ac:spMkLst>
            <pc:docMk/>
            <pc:sldMk cId="3739845804" sldId="279"/>
            <ac:spMk id="22" creationId="{81B8E71B-1A13-4803-BEEA-759CA95DD701}"/>
          </ac:spMkLst>
        </pc:spChg>
        <pc:grpChg chg="add mod">
          <ac:chgData name="斉藤 徹" userId="33296064-e4da-4a39-8a9b-7979342510de" providerId="ADAL" clId="{8AF105A0-2EB2-477D-A1AA-1B762F78F4A7}" dt="2021-10-04T02:15:37.624" v="8947" actId="164"/>
          <ac:grpSpMkLst>
            <pc:docMk/>
            <pc:sldMk cId="3739845804" sldId="279"/>
            <ac:grpSpMk id="7" creationId="{DA13FCA1-76A8-4D24-90DC-2943F0E8DD6E}"/>
          </ac:grpSpMkLst>
        </pc:grpChg>
        <pc:picChg chg="add mod modCrop">
          <ac:chgData name="斉藤 徹" userId="33296064-e4da-4a39-8a9b-7979342510de" providerId="ADAL" clId="{8AF105A0-2EB2-477D-A1AA-1B762F78F4A7}" dt="2021-10-04T02:15:37.624" v="8947" actId="164"/>
          <ac:picMkLst>
            <pc:docMk/>
            <pc:sldMk cId="3739845804" sldId="279"/>
            <ac:picMk id="5" creationId="{15B9930E-2C72-426F-AB10-FC0FA0841D9F}"/>
          </ac:picMkLst>
        </pc:picChg>
        <pc:cxnChg chg="add mod">
          <ac:chgData name="斉藤 徹" userId="33296064-e4da-4a39-8a9b-7979342510de" providerId="ADAL" clId="{8AF105A0-2EB2-477D-A1AA-1B762F78F4A7}" dt="2021-10-04T02:25:40.440" v="9110" actId="1582"/>
          <ac:cxnSpMkLst>
            <pc:docMk/>
            <pc:sldMk cId="3739845804" sldId="279"/>
            <ac:cxnSpMk id="13" creationId="{696F2E8C-9518-4CDA-A4EB-265C6ACFFEB6}"/>
          </ac:cxnSpMkLst>
        </pc:cxnChg>
        <pc:cxnChg chg="add mod">
          <ac:chgData name="斉藤 徹" userId="33296064-e4da-4a39-8a9b-7979342510de" providerId="ADAL" clId="{8AF105A0-2EB2-477D-A1AA-1B762F78F4A7}" dt="2021-10-04T02:27:54.577" v="9126" actId="1582"/>
          <ac:cxnSpMkLst>
            <pc:docMk/>
            <pc:sldMk cId="3739845804" sldId="279"/>
            <ac:cxnSpMk id="17" creationId="{1CC33C00-6813-4BBB-BAFF-CA4D342836D1}"/>
          </ac:cxnSpMkLst>
        </pc:cxnChg>
      </pc:sldChg>
      <pc:sldChg chg="addSp modSp new mod modAnim">
        <pc:chgData name="斉藤 徹" userId="33296064-e4da-4a39-8a9b-7979342510de" providerId="ADAL" clId="{8AF105A0-2EB2-477D-A1AA-1B762F78F4A7}" dt="2021-10-04T02:57:49.966" v="9836" actId="14100"/>
        <pc:sldMkLst>
          <pc:docMk/>
          <pc:sldMk cId="2079402919" sldId="280"/>
        </pc:sldMkLst>
        <pc:spChg chg="mod">
          <ac:chgData name="斉藤 徹" userId="33296064-e4da-4a39-8a9b-7979342510de" providerId="ADAL" clId="{8AF105A0-2EB2-477D-A1AA-1B762F78F4A7}" dt="2021-10-04T02:50:01.667" v="9309" actId="20577"/>
          <ac:spMkLst>
            <pc:docMk/>
            <pc:sldMk cId="2079402919" sldId="280"/>
            <ac:spMk id="2" creationId="{BC9378AF-350E-4F8D-96CB-34AE869EB6C9}"/>
          </ac:spMkLst>
        </pc:spChg>
        <pc:spChg chg="mod">
          <ac:chgData name="斉藤 徹" userId="33296064-e4da-4a39-8a9b-7979342510de" providerId="ADAL" clId="{8AF105A0-2EB2-477D-A1AA-1B762F78F4A7}" dt="2021-10-04T02:55:40.259" v="9707" actId="20577"/>
          <ac:spMkLst>
            <pc:docMk/>
            <pc:sldMk cId="2079402919" sldId="280"/>
            <ac:spMk id="3" creationId="{BA22FF59-6D28-4583-BAB8-AED0644B9395}"/>
          </ac:spMkLst>
        </pc:spChg>
        <pc:spChg chg="add mod">
          <ac:chgData name="斉藤 徹" userId="33296064-e4da-4a39-8a9b-7979342510de" providerId="ADAL" clId="{8AF105A0-2EB2-477D-A1AA-1B762F78F4A7}" dt="2021-10-04T02:57:49.966" v="9836" actId="14100"/>
          <ac:spMkLst>
            <pc:docMk/>
            <pc:sldMk cId="2079402919" sldId="280"/>
            <ac:spMk id="4" creationId="{20967761-8E4E-4041-9461-234EF912FBC2}"/>
          </ac:spMkLst>
        </pc:spChg>
      </pc:sldChg>
      <pc:sldChg chg="addSp modSp new mod modAnim">
        <pc:chgData name="斉藤 徹" userId="33296064-e4da-4a39-8a9b-7979342510de" providerId="ADAL" clId="{8AF105A0-2EB2-477D-A1AA-1B762F78F4A7}" dt="2021-10-04T03:10:38.603" v="10360" actId="14100"/>
        <pc:sldMkLst>
          <pc:docMk/>
          <pc:sldMk cId="3082936382" sldId="281"/>
        </pc:sldMkLst>
        <pc:spChg chg="mod">
          <ac:chgData name="斉藤 徹" userId="33296064-e4da-4a39-8a9b-7979342510de" providerId="ADAL" clId="{8AF105A0-2EB2-477D-A1AA-1B762F78F4A7}" dt="2021-10-04T03:06:08.176" v="10170" actId="404"/>
          <ac:spMkLst>
            <pc:docMk/>
            <pc:sldMk cId="3082936382" sldId="281"/>
            <ac:spMk id="2" creationId="{2F41BF95-F21D-4AFA-90CC-A2AEB83870CD}"/>
          </ac:spMkLst>
        </pc:spChg>
        <pc:spChg chg="mod">
          <ac:chgData name="斉藤 徹" userId="33296064-e4da-4a39-8a9b-7979342510de" providerId="ADAL" clId="{8AF105A0-2EB2-477D-A1AA-1B762F78F4A7}" dt="2021-10-04T03:04:40.610" v="10111" actId="1076"/>
          <ac:spMkLst>
            <pc:docMk/>
            <pc:sldMk cId="3082936382" sldId="281"/>
            <ac:spMk id="3" creationId="{D7CDA51F-186A-4812-A45E-E99D01F09FC9}"/>
          </ac:spMkLst>
        </pc:spChg>
        <pc:spChg chg="add mod">
          <ac:chgData name="斉藤 徹" userId="33296064-e4da-4a39-8a9b-7979342510de" providerId="ADAL" clId="{8AF105A0-2EB2-477D-A1AA-1B762F78F4A7}" dt="2021-10-04T03:05:43.071" v="10130" actId="20577"/>
          <ac:spMkLst>
            <pc:docMk/>
            <pc:sldMk cId="3082936382" sldId="281"/>
            <ac:spMk id="4" creationId="{48002FDA-73C1-45EC-83DC-CA978D9F45D8}"/>
          </ac:spMkLst>
        </pc:spChg>
        <pc:spChg chg="add mod">
          <ac:chgData name="斉藤 徹" userId="33296064-e4da-4a39-8a9b-7979342510de" providerId="ADAL" clId="{8AF105A0-2EB2-477D-A1AA-1B762F78F4A7}" dt="2021-10-04T03:10:03.610" v="10338" actId="115"/>
          <ac:spMkLst>
            <pc:docMk/>
            <pc:sldMk cId="3082936382" sldId="281"/>
            <ac:spMk id="5" creationId="{A0CE6787-6A11-4157-BA8E-F658F3C6A986}"/>
          </ac:spMkLst>
        </pc:spChg>
        <pc:spChg chg="add mod">
          <ac:chgData name="斉藤 徹" userId="33296064-e4da-4a39-8a9b-7979342510de" providerId="ADAL" clId="{8AF105A0-2EB2-477D-A1AA-1B762F78F4A7}" dt="2021-10-04T03:10:38.603" v="10360" actId="14100"/>
          <ac:spMkLst>
            <pc:docMk/>
            <pc:sldMk cId="3082936382" sldId="281"/>
            <ac:spMk id="6" creationId="{5343BD36-9BBD-496F-A4E4-E457D09E292C}"/>
          </ac:spMkLst>
        </pc:spChg>
      </pc:sldChg>
      <pc:sldChg chg="addSp modSp new mod modAnim">
        <pc:chgData name="斉藤 徹" userId="33296064-e4da-4a39-8a9b-7979342510de" providerId="ADAL" clId="{8AF105A0-2EB2-477D-A1AA-1B762F78F4A7}" dt="2021-10-04T08:05:41.234" v="15081" actId="20577"/>
        <pc:sldMkLst>
          <pc:docMk/>
          <pc:sldMk cId="2382827808" sldId="282"/>
        </pc:sldMkLst>
        <pc:spChg chg="mod">
          <ac:chgData name="斉藤 徹" userId="33296064-e4da-4a39-8a9b-7979342510de" providerId="ADAL" clId="{8AF105A0-2EB2-477D-A1AA-1B762F78F4A7}" dt="2021-10-04T03:12:15.757" v="10392" actId="20577"/>
          <ac:spMkLst>
            <pc:docMk/>
            <pc:sldMk cId="2382827808" sldId="282"/>
            <ac:spMk id="2" creationId="{93A529C1-ECB1-4A5B-9DFB-1C24BA583A39}"/>
          </ac:spMkLst>
        </pc:spChg>
        <pc:spChg chg="mod">
          <ac:chgData name="斉藤 徹" userId="33296064-e4da-4a39-8a9b-7979342510de" providerId="ADAL" clId="{8AF105A0-2EB2-477D-A1AA-1B762F78F4A7}" dt="2021-10-04T08:05:41.234" v="15081" actId="20577"/>
          <ac:spMkLst>
            <pc:docMk/>
            <pc:sldMk cId="2382827808" sldId="282"/>
            <ac:spMk id="3" creationId="{C43BFE08-B7A7-4CC3-A16B-1139682D5D1D}"/>
          </ac:spMkLst>
        </pc:spChg>
        <pc:spChg chg="add mod">
          <ac:chgData name="斉藤 徹" userId="33296064-e4da-4a39-8a9b-7979342510de" providerId="ADAL" clId="{8AF105A0-2EB2-477D-A1AA-1B762F78F4A7}" dt="2021-10-04T08:04:43.183" v="15067" actId="20577"/>
          <ac:spMkLst>
            <pc:docMk/>
            <pc:sldMk cId="2382827808" sldId="282"/>
            <ac:spMk id="4" creationId="{BC18E466-BC8C-4050-BF11-8ABC68445B14}"/>
          </ac:spMkLst>
        </pc:spChg>
        <pc:spChg chg="add mod">
          <ac:chgData name="斉藤 徹" userId="33296064-e4da-4a39-8a9b-7979342510de" providerId="ADAL" clId="{8AF105A0-2EB2-477D-A1AA-1B762F78F4A7}" dt="2021-10-04T08:04:14.092" v="15064" actId="14100"/>
          <ac:spMkLst>
            <pc:docMk/>
            <pc:sldMk cId="2382827808" sldId="282"/>
            <ac:spMk id="5" creationId="{89CAA40E-A722-4261-9630-F16D17B90549}"/>
          </ac:spMkLst>
        </pc:spChg>
      </pc:sldChg>
      <pc:sldChg chg="addSp delSp modSp new mod delAnim modAnim">
        <pc:chgData name="斉藤 徹" userId="33296064-e4da-4a39-8a9b-7979342510de" providerId="ADAL" clId="{8AF105A0-2EB2-477D-A1AA-1B762F78F4A7}" dt="2021-10-04T03:44:19.107" v="11298"/>
        <pc:sldMkLst>
          <pc:docMk/>
          <pc:sldMk cId="3350670636" sldId="283"/>
        </pc:sldMkLst>
        <pc:spChg chg="add mod">
          <ac:chgData name="斉藤 徹" userId="33296064-e4da-4a39-8a9b-7979342510de" providerId="ADAL" clId="{8AF105A0-2EB2-477D-A1AA-1B762F78F4A7}" dt="2021-10-04T03:41:39.112" v="11286" actId="1035"/>
          <ac:spMkLst>
            <pc:docMk/>
            <pc:sldMk cId="3350670636" sldId="283"/>
            <ac:spMk id="6" creationId="{C09F9190-C491-4FC2-BF02-30A7E23E403F}"/>
          </ac:spMkLst>
        </pc:spChg>
        <pc:spChg chg="add del mod">
          <ac:chgData name="斉藤 徹" userId="33296064-e4da-4a39-8a9b-7979342510de" providerId="ADAL" clId="{8AF105A0-2EB2-477D-A1AA-1B762F78F4A7}" dt="2021-10-04T03:27:49.154" v="10874" actId="21"/>
          <ac:spMkLst>
            <pc:docMk/>
            <pc:sldMk cId="3350670636" sldId="283"/>
            <ac:spMk id="9" creationId="{94A163ED-1CAD-45F0-99F3-456DD87932A5}"/>
          </ac:spMkLst>
        </pc:spChg>
        <pc:spChg chg="add del mod">
          <ac:chgData name="斉藤 徹" userId="33296064-e4da-4a39-8a9b-7979342510de" providerId="ADAL" clId="{8AF105A0-2EB2-477D-A1AA-1B762F78F4A7}" dt="2021-10-04T03:29:44.009" v="10966" actId="21"/>
          <ac:spMkLst>
            <pc:docMk/>
            <pc:sldMk cId="3350670636" sldId="283"/>
            <ac:spMk id="10" creationId="{AFED8528-8638-4925-BFB1-29948324BBF5}"/>
          </ac:spMkLst>
        </pc:spChg>
        <pc:spChg chg="add mod">
          <ac:chgData name="斉藤 徹" userId="33296064-e4da-4a39-8a9b-7979342510de" providerId="ADAL" clId="{8AF105A0-2EB2-477D-A1AA-1B762F78F4A7}" dt="2021-10-04T03:32:44.779" v="11046" actId="113"/>
          <ac:spMkLst>
            <pc:docMk/>
            <pc:sldMk cId="3350670636" sldId="283"/>
            <ac:spMk id="11" creationId="{7C260C27-1D7F-4C49-A17F-4D14BB947A2A}"/>
          </ac:spMkLst>
        </pc:spChg>
        <pc:spChg chg="add mod">
          <ac:chgData name="斉藤 徹" userId="33296064-e4da-4a39-8a9b-7979342510de" providerId="ADAL" clId="{8AF105A0-2EB2-477D-A1AA-1B762F78F4A7}" dt="2021-10-04T03:41:43.356" v="11288" actId="1035"/>
          <ac:spMkLst>
            <pc:docMk/>
            <pc:sldMk cId="3350670636" sldId="283"/>
            <ac:spMk id="12" creationId="{A0ABFB67-494B-44ED-B53D-24D628086A6A}"/>
          </ac:spMkLst>
        </pc:spChg>
        <pc:spChg chg="add mod">
          <ac:chgData name="斉藤 徹" userId="33296064-e4da-4a39-8a9b-7979342510de" providerId="ADAL" clId="{8AF105A0-2EB2-477D-A1AA-1B762F78F4A7}" dt="2021-10-04T03:38:28.995" v="11219" actId="1076"/>
          <ac:spMkLst>
            <pc:docMk/>
            <pc:sldMk cId="3350670636" sldId="283"/>
            <ac:spMk id="17" creationId="{5533BA40-809A-4B7C-B098-DDE362DC13B4}"/>
          </ac:spMkLst>
        </pc:spChg>
        <pc:spChg chg="add mod">
          <ac:chgData name="斉藤 徹" userId="33296064-e4da-4a39-8a9b-7979342510de" providerId="ADAL" clId="{8AF105A0-2EB2-477D-A1AA-1B762F78F4A7}" dt="2021-10-04T03:32:30.904" v="11042" actId="113"/>
          <ac:spMkLst>
            <pc:docMk/>
            <pc:sldMk cId="3350670636" sldId="283"/>
            <ac:spMk id="22" creationId="{54945BAE-B609-41DB-95C1-42BDCA9B4C13}"/>
          </ac:spMkLst>
        </pc:spChg>
        <pc:spChg chg="add mod">
          <ac:chgData name="斉藤 徹" userId="33296064-e4da-4a39-8a9b-7979342510de" providerId="ADAL" clId="{8AF105A0-2EB2-477D-A1AA-1B762F78F4A7}" dt="2021-10-04T03:40:53.924" v="11262" actId="1076"/>
          <ac:spMkLst>
            <pc:docMk/>
            <pc:sldMk cId="3350670636" sldId="283"/>
            <ac:spMk id="23" creationId="{E55CA3F6-5C9A-4ABC-B36B-D98F2C70870D}"/>
          </ac:spMkLst>
        </pc:spChg>
        <pc:spChg chg="add mod">
          <ac:chgData name="斉藤 徹" userId="33296064-e4da-4a39-8a9b-7979342510de" providerId="ADAL" clId="{8AF105A0-2EB2-477D-A1AA-1B762F78F4A7}" dt="2021-10-04T03:41:23.806" v="11278" actId="113"/>
          <ac:spMkLst>
            <pc:docMk/>
            <pc:sldMk cId="3350670636" sldId="283"/>
            <ac:spMk id="24" creationId="{2EF173E9-B21B-4A94-AE23-E4888D3F1C27}"/>
          </ac:spMkLst>
        </pc:spChg>
        <pc:spChg chg="add mod">
          <ac:chgData name="斉藤 徹" userId="33296064-e4da-4a39-8a9b-7979342510de" providerId="ADAL" clId="{8AF105A0-2EB2-477D-A1AA-1B762F78F4A7}" dt="2021-10-04T03:41:32.104" v="11284" actId="1035"/>
          <ac:spMkLst>
            <pc:docMk/>
            <pc:sldMk cId="3350670636" sldId="283"/>
            <ac:spMk id="25" creationId="{738E419C-D72F-4972-B086-06FFA05C9365}"/>
          </ac:spMkLst>
        </pc:spChg>
        <pc:spChg chg="add mod">
          <ac:chgData name="斉藤 徹" userId="33296064-e4da-4a39-8a9b-7979342510de" providerId="ADAL" clId="{8AF105A0-2EB2-477D-A1AA-1B762F78F4A7}" dt="2021-10-04T03:40:40.360" v="11258" actId="1076"/>
          <ac:spMkLst>
            <pc:docMk/>
            <pc:sldMk cId="3350670636" sldId="283"/>
            <ac:spMk id="26" creationId="{1AD254F9-2085-4A78-8D1A-4D6AA26F6C54}"/>
          </ac:spMkLst>
        </pc:spChg>
        <pc:spChg chg="add mod">
          <ac:chgData name="斉藤 徹" userId="33296064-e4da-4a39-8a9b-7979342510de" providerId="ADAL" clId="{8AF105A0-2EB2-477D-A1AA-1B762F78F4A7}" dt="2021-10-04T03:41:15.405" v="11276" actId="207"/>
          <ac:spMkLst>
            <pc:docMk/>
            <pc:sldMk cId="3350670636" sldId="283"/>
            <ac:spMk id="27" creationId="{79246E28-239C-4EB2-B944-8E5162656DF7}"/>
          </ac:spMkLst>
        </pc:spChg>
        <pc:picChg chg="add mod">
          <ac:chgData name="斉藤 徹" userId="33296064-e4da-4a39-8a9b-7979342510de" providerId="ADAL" clId="{8AF105A0-2EB2-477D-A1AA-1B762F78F4A7}" dt="2021-10-04T03:40:49.846" v="11261" actId="1076"/>
          <ac:picMkLst>
            <pc:docMk/>
            <pc:sldMk cId="3350670636" sldId="283"/>
            <ac:picMk id="5" creationId="{930F716C-9435-487E-B156-CFBA23E99F99}"/>
          </ac:picMkLst>
        </pc:picChg>
        <pc:cxnChg chg="add mod">
          <ac:chgData name="斉藤 徹" userId="33296064-e4da-4a39-8a9b-7979342510de" providerId="ADAL" clId="{8AF105A0-2EB2-477D-A1AA-1B762F78F4A7}" dt="2021-10-04T03:41:39.112" v="11286" actId="1035"/>
          <ac:cxnSpMkLst>
            <pc:docMk/>
            <pc:sldMk cId="3350670636" sldId="283"/>
            <ac:cxnSpMk id="8" creationId="{FAC00956-1611-490E-9910-9F146AE2259F}"/>
          </ac:cxnSpMkLst>
        </pc:cxnChg>
        <pc:cxnChg chg="add mod">
          <ac:chgData name="斉藤 徹" userId="33296064-e4da-4a39-8a9b-7979342510de" providerId="ADAL" clId="{8AF105A0-2EB2-477D-A1AA-1B762F78F4A7}" dt="2021-10-04T03:30:27.690" v="10993" actId="14100"/>
          <ac:cxnSpMkLst>
            <pc:docMk/>
            <pc:sldMk cId="3350670636" sldId="283"/>
            <ac:cxnSpMk id="13" creationId="{87E783C1-0934-4F0B-B2D5-B39740626154}"/>
          </ac:cxnSpMkLst>
        </pc:cxnChg>
        <pc:cxnChg chg="add mod">
          <ac:chgData name="斉藤 徹" userId="33296064-e4da-4a39-8a9b-7979342510de" providerId="ADAL" clId="{8AF105A0-2EB2-477D-A1AA-1B762F78F4A7}" dt="2021-10-04T03:41:43.356" v="11288" actId="1035"/>
          <ac:cxnSpMkLst>
            <pc:docMk/>
            <pc:sldMk cId="3350670636" sldId="283"/>
            <ac:cxnSpMk id="18" creationId="{151BAE50-660A-480F-932B-DA15E5C31DE6}"/>
          </ac:cxnSpMkLst>
        </pc:cxnChg>
      </pc:sldChg>
      <pc:sldChg chg="addSp delSp modSp new mod">
        <pc:chgData name="斉藤 徹" userId="33296064-e4da-4a39-8a9b-7979342510de" providerId="ADAL" clId="{8AF105A0-2EB2-477D-A1AA-1B762F78F4A7}" dt="2021-10-04T04:17:02.161" v="11856" actId="1076"/>
        <pc:sldMkLst>
          <pc:docMk/>
          <pc:sldMk cId="47257170" sldId="284"/>
        </pc:sldMkLst>
        <pc:spChg chg="mod">
          <ac:chgData name="斉藤 徹" userId="33296064-e4da-4a39-8a9b-7979342510de" providerId="ADAL" clId="{8AF105A0-2EB2-477D-A1AA-1B762F78F4A7}" dt="2021-10-04T03:52:46.209" v="11336" actId="20577"/>
          <ac:spMkLst>
            <pc:docMk/>
            <pc:sldMk cId="47257170" sldId="284"/>
            <ac:spMk id="2" creationId="{7116F279-E49C-47C6-9075-188F74945051}"/>
          </ac:spMkLst>
        </pc:spChg>
        <pc:spChg chg="mod">
          <ac:chgData name="斉藤 徹" userId="33296064-e4da-4a39-8a9b-7979342510de" providerId="ADAL" clId="{8AF105A0-2EB2-477D-A1AA-1B762F78F4A7}" dt="2021-10-04T04:16:51.600" v="11854" actId="1076"/>
          <ac:spMkLst>
            <pc:docMk/>
            <pc:sldMk cId="47257170" sldId="284"/>
            <ac:spMk id="3" creationId="{BC063D98-CD5D-4952-85D6-EE28EE82D6C6}"/>
          </ac:spMkLst>
        </pc:spChg>
        <pc:spChg chg="add mod topLvl">
          <ac:chgData name="斉藤 徹" userId="33296064-e4da-4a39-8a9b-7979342510de" providerId="ADAL" clId="{8AF105A0-2EB2-477D-A1AA-1B762F78F4A7}" dt="2021-10-04T04:15:46.994" v="11847" actId="164"/>
          <ac:spMkLst>
            <pc:docMk/>
            <pc:sldMk cId="47257170" sldId="284"/>
            <ac:spMk id="13" creationId="{8F735EC8-C833-4890-BBDA-25228C66C122}"/>
          </ac:spMkLst>
        </pc:spChg>
        <pc:spChg chg="add mod topLvl">
          <ac:chgData name="斉藤 徹" userId="33296064-e4da-4a39-8a9b-7979342510de" providerId="ADAL" clId="{8AF105A0-2EB2-477D-A1AA-1B762F78F4A7}" dt="2021-10-04T04:15:46.994" v="11847" actId="164"/>
          <ac:spMkLst>
            <pc:docMk/>
            <pc:sldMk cId="47257170" sldId="284"/>
            <ac:spMk id="14" creationId="{52739BC8-2DC3-4AB2-B491-4C57FA8DFF62}"/>
          </ac:spMkLst>
        </pc:spChg>
        <pc:spChg chg="add mod topLvl">
          <ac:chgData name="斉藤 徹" userId="33296064-e4da-4a39-8a9b-7979342510de" providerId="ADAL" clId="{8AF105A0-2EB2-477D-A1AA-1B762F78F4A7}" dt="2021-10-04T04:15:46.994" v="11847" actId="164"/>
          <ac:spMkLst>
            <pc:docMk/>
            <pc:sldMk cId="47257170" sldId="284"/>
            <ac:spMk id="15" creationId="{2FB2DEBA-FB92-4476-9CBC-F0CD4CF64F08}"/>
          </ac:spMkLst>
        </pc:spChg>
        <pc:spChg chg="add mod topLvl">
          <ac:chgData name="斉藤 徹" userId="33296064-e4da-4a39-8a9b-7979342510de" providerId="ADAL" clId="{8AF105A0-2EB2-477D-A1AA-1B762F78F4A7}" dt="2021-10-04T04:15:46.994" v="11847" actId="164"/>
          <ac:spMkLst>
            <pc:docMk/>
            <pc:sldMk cId="47257170" sldId="284"/>
            <ac:spMk id="27" creationId="{027842C9-4598-4993-9CA6-82DF9A6993F5}"/>
          </ac:spMkLst>
        </pc:spChg>
        <pc:spChg chg="add mod topLvl">
          <ac:chgData name="斉藤 徹" userId="33296064-e4da-4a39-8a9b-7979342510de" providerId="ADAL" clId="{8AF105A0-2EB2-477D-A1AA-1B762F78F4A7}" dt="2021-10-04T04:15:46.994" v="11847" actId="164"/>
          <ac:spMkLst>
            <pc:docMk/>
            <pc:sldMk cId="47257170" sldId="284"/>
            <ac:spMk id="28" creationId="{A5E19DC7-4A15-4DDD-8DCB-A61A36F072D0}"/>
          </ac:spMkLst>
        </pc:spChg>
        <pc:spChg chg="add mod topLvl">
          <ac:chgData name="斉藤 徹" userId="33296064-e4da-4a39-8a9b-7979342510de" providerId="ADAL" clId="{8AF105A0-2EB2-477D-A1AA-1B762F78F4A7}" dt="2021-10-04T04:15:46.994" v="11847" actId="164"/>
          <ac:spMkLst>
            <pc:docMk/>
            <pc:sldMk cId="47257170" sldId="284"/>
            <ac:spMk id="29" creationId="{E3924205-D9C7-4F7C-971C-3E170ED96499}"/>
          </ac:spMkLst>
        </pc:spChg>
        <pc:spChg chg="add mod topLvl">
          <ac:chgData name="斉藤 徹" userId="33296064-e4da-4a39-8a9b-7979342510de" providerId="ADAL" clId="{8AF105A0-2EB2-477D-A1AA-1B762F78F4A7}" dt="2021-10-04T04:15:46.994" v="11847" actId="164"/>
          <ac:spMkLst>
            <pc:docMk/>
            <pc:sldMk cId="47257170" sldId="284"/>
            <ac:spMk id="30" creationId="{96C88BF6-D185-4354-A430-FA3D96079E9A}"/>
          </ac:spMkLst>
        </pc:spChg>
        <pc:spChg chg="add mod topLvl">
          <ac:chgData name="斉藤 徹" userId="33296064-e4da-4a39-8a9b-7979342510de" providerId="ADAL" clId="{8AF105A0-2EB2-477D-A1AA-1B762F78F4A7}" dt="2021-10-04T04:15:46.994" v="11847" actId="164"/>
          <ac:spMkLst>
            <pc:docMk/>
            <pc:sldMk cId="47257170" sldId="284"/>
            <ac:spMk id="31" creationId="{DDDEE92E-F2A2-4BD4-9715-4DADB62DB825}"/>
          </ac:spMkLst>
        </pc:spChg>
        <pc:spChg chg="add mod topLvl">
          <ac:chgData name="斉藤 徹" userId="33296064-e4da-4a39-8a9b-7979342510de" providerId="ADAL" clId="{8AF105A0-2EB2-477D-A1AA-1B762F78F4A7}" dt="2021-10-04T04:15:46.994" v="11847" actId="164"/>
          <ac:spMkLst>
            <pc:docMk/>
            <pc:sldMk cId="47257170" sldId="284"/>
            <ac:spMk id="32" creationId="{A23A489D-5ACD-41F0-838F-D5A214AA65E9}"/>
          </ac:spMkLst>
        </pc:spChg>
        <pc:spChg chg="add mod topLvl">
          <ac:chgData name="斉藤 徹" userId="33296064-e4da-4a39-8a9b-7979342510de" providerId="ADAL" clId="{8AF105A0-2EB2-477D-A1AA-1B762F78F4A7}" dt="2021-10-04T04:15:46.994" v="11847" actId="164"/>
          <ac:spMkLst>
            <pc:docMk/>
            <pc:sldMk cId="47257170" sldId="284"/>
            <ac:spMk id="33" creationId="{E807A52E-292C-4442-9EE2-983407CABD69}"/>
          </ac:spMkLst>
        </pc:spChg>
        <pc:spChg chg="add mod topLvl">
          <ac:chgData name="斉藤 徹" userId="33296064-e4da-4a39-8a9b-7979342510de" providerId="ADAL" clId="{8AF105A0-2EB2-477D-A1AA-1B762F78F4A7}" dt="2021-10-04T04:15:46.994" v="11847" actId="164"/>
          <ac:spMkLst>
            <pc:docMk/>
            <pc:sldMk cId="47257170" sldId="284"/>
            <ac:spMk id="34" creationId="{AC42AE1B-76A8-43AD-BA8C-4C89C4F00B8C}"/>
          </ac:spMkLst>
        </pc:spChg>
        <pc:spChg chg="add mod">
          <ac:chgData name="斉藤 徹" userId="33296064-e4da-4a39-8a9b-7979342510de" providerId="ADAL" clId="{8AF105A0-2EB2-477D-A1AA-1B762F78F4A7}" dt="2021-10-04T04:17:02.161" v="11856" actId="1076"/>
          <ac:spMkLst>
            <pc:docMk/>
            <pc:sldMk cId="47257170" sldId="284"/>
            <ac:spMk id="35" creationId="{55A4519F-5A83-4C2D-A429-73434F40594F}"/>
          </ac:spMkLst>
        </pc:spChg>
        <pc:grpChg chg="add del mod">
          <ac:chgData name="斉藤 徹" userId="33296064-e4da-4a39-8a9b-7979342510de" providerId="ADAL" clId="{8AF105A0-2EB2-477D-A1AA-1B762F78F4A7}" dt="2021-10-04T04:15:25.856" v="11844" actId="165"/>
          <ac:grpSpMkLst>
            <pc:docMk/>
            <pc:sldMk cId="47257170" sldId="284"/>
            <ac:grpSpMk id="36" creationId="{2537F3EB-E7D3-41DB-A13E-4577E208FB5D}"/>
          </ac:grpSpMkLst>
        </pc:grpChg>
        <pc:grpChg chg="add mod">
          <ac:chgData name="斉藤 徹" userId="33296064-e4da-4a39-8a9b-7979342510de" providerId="ADAL" clId="{8AF105A0-2EB2-477D-A1AA-1B762F78F4A7}" dt="2021-10-04T04:16:58.397" v="11855" actId="1076"/>
          <ac:grpSpMkLst>
            <pc:docMk/>
            <pc:sldMk cId="47257170" sldId="284"/>
            <ac:grpSpMk id="37" creationId="{1801B9E8-E717-4479-BD39-085307BA9925}"/>
          </ac:grpSpMkLst>
        </pc:grpChg>
        <pc:picChg chg="add mod">
          <ac:chgData name="斉藤 徹" userId="33296064-e4da-4a39-8a9b-7979342510de" providerId="ADAL" clId="{8AF105A0-2EB2-477D-A1AA-1B762F78F4A7}" dt="2021-10-04T04:16:44.085" v="11852" actId="1076"/>
          <ac:picMkLst>
            <pc:docMk/>
            <pc:sldMk cId="47257170" sldId="284"/>
            <ac:picMk id="1026" creationId="{7F121BF1-7453-4EBB-9DB4-38676235C262}"/>
          </ac:picMkLst>
        </pc:picChg>
        <pc:cxnChg chg="add mod topLvl">
          <ac:chgData name="斉藤 徹" userId="33296064-e4da-4a39-8a9b-7979342510de" providerId="ADAL" clId="{8AF105A0-2EB2-477D-A1AA-1B762F78F4A7}" dt="2021-10-04T04:15:35.678" v="11846" actId="1076"/>
          <ac:cxnSpMkLst>
            <pc:docMk/>
            <pc:sldMk cId="47257170" sldId="284"/>
            <ac:cxnSpMk id="5" creationId="{3080D487-5B43-4137-A22B-9158A0490415}"/>
          </ac:cxnSpMkLst>
        </pc:cxnChg>
        <pc:cxnChg chg="add mod topLvl">
          <ac:chgData name="斉藤 徹" userId="33296064-e4da-4a39-8a9b-7979342510de" providerId="ADAL" clId="{8AF105A0-2EB2-477D-A1AA-1B762F78F4A7}" dt="2021-10-04T04:15:46.994" v="11847" actId="164"/>
          <ac:cxnSpMkLst>
            <pc:docMk/>
            <pc:sldMk cId="47257170" sldId="284"/>
            <ac:cxnSpMk id="7" creationId="{A519EDC2-B1F2-432E-AA82-EE5CE9F0D51C}"/>
          </ac:cxnSpMkLst>
        </pc:cxnChg>
        <pc:cxnChg chg="add mod topLvl">
          <ac:chgData name="斉藤 徹" userId="33296064-e4da-4a39-8a9b-7979342510de" providerId="ADAL" clId="{8AF105A0-2EB2-477D-A1AA-1B762F78F4A7}" dt="2021-10-04T04:15:46.994" v="11847" actId="164"/>
          <ac:cxnSpMkLst>
            <pc:docMk/>
            <pc:sldMk cId="47257170" sldId="284"/>
            <ac:cxnSpMk id="8" creationId="{3BF09546-6F54-4C31-B7BA-2DF370E2EF20}"/>
          </ac:cxnSpMkLst>
        </pc:cxnChg>
        <pc:cxnChg chg="add mod topLvl">
          <ac:chgData name="斉藤 徹" userId="33296064-e4da-4a39-8a9b-7979342510de" providerId="ADAL" clId="{8AF105A0-2EB2-477D-A1AA-1B762F78F4A7}" dt="2021-10-04T04:15:46.994" v="11847" actId="164"/>
          <ac:cxnSpMkLst>
            <pc:docMk/>
            <pc:sldMk cId="47257170" sldId="284"/>
            <ac:cxnSpMk id="10" creationId="{2FFC3F95-66A0-4629-A77E-372977BBCAC8}"/>
          </ac:cxnSpMkLst>
        </pc:cxnChg>
        <pc:cxnChg chg="add del mod">
          <ac:chgData name="斉藤 徹" userId="33296064-e4da-4a39-8a9b-7979342510de" providerId="ADAL" clId="{8AF105A0-2EB2-477D-A1AA-1B762F78F4A7}" dt="2021-10-04T03:58:55.537" v="11440" actId="21"/>
          <ac:cxnSpMkLst>
            <pc:docMk/>
            <pc:sldMk cId="47257170" sldId="284"/>
            <ac:cxnSpMk id="16" creationId="{721CB746-80DF-4F6B-A54C-6B730F30FFAA}"/>
          </ac:cxnSpMkLst>
        </pc:cxnChg>
        <pc:cxnChg chg="add mod topLvl">
          <ac:chgData name="斉藤 徹" userId="33296064-e4da-4a39-8a9b-7979342510de" providerId="ADAL" clId="{8AF105A0-2EB2-477D-A1AA-1B762F78F4A7}" dt="2021-10-04T04:15:46.994" v="11847" actId="164"/>
          <ac:cxnSpMkLst>
            <pc:docMk/>
            <pc:sldMk cId="47257170" sldId="284"/>
            <ac:cxnSpMk id="17" creationId="{AC46DBD1-1389-47F0-8997-85AAD019A1DF}"/>
          </ac:cxnSpMkLst>
        </pc:cxnChg>
        <pc:cxnChg chg="add mod topLvl">
          <ac:chgData name="斉藤 徹" userId="33296064-e4da-4a39-8a9b-7979342510de" providerId="ADAL" clId="{8AF105A0-2EB2-477D-A1AA-1B762F78F4A7}" dt="2021-10-04T04:15:46.994" v="11847" actId="164"/>
          <ac:cxnSpMkLst>
            <pc:docMk/>
            <pc:sldMk cId="47257170" sldId="284"/>
            <ac:cxnSpMk id="18" creationId="{CD0BCA5D-6D93-4D76-AEC2-95B87C5286FE}"/>
          </ac:cxnSpMkLst>
        </pc:cxnChg>
        <pc:cxnChg chg="add del mod">
          <ac:chgData name="斉藤 徹" userId="33296064-e4da-4a39-8a9b-7979342510de" providerId="ADAL" clId="{8AF105A0-2EB2-477D-A1AA-1B762F78F4A7}" dt="2021-10-04T03:58:48.619" v="11438" actId="21"/>
          <ac:cxnSpMkLst>
            <pc:docMk/>
            <pc:sldMk cId="47257170" sldId="284"/>
            <ac:cxnSpMk id="19" creationId="{17C9C425-8EDE-4702-AD44-F326AF4875EF}"/>
          </ac:cxnSpMkLst>
        </pc:cxnChg>
        <pc:cxnChg chg="add mod topLvl">
          <ac:chgData name="斉藤 徹" userId="33296064-e4da-4a39-8a9b-7979342510de" providerId="ADAL" clId="{8AF105A0-2EB2-477D-A1AA-1B762F78F4A7}" dt="2021-10-04T04:15:46.994" v="11847" actId="164"/>
          <ac:cxnSpMkLst>
            <pc:docMk/>
            <pc:sldMk cId="47257170" sldId="284"/>
            <ac:cxnSpMk id="20" creationId="{B16338A5-FDF1-40BE-84F2-F28A7C65E09F}"/>
          </ac:cxnSpMkLst>
        </pc:cxnChg>
        <pc:cxnChg chg="add mod topLvl">
          <ac:chgData name="斉藤 徹" userId="33296064-e4da-4a39-8a9b-7979342510de" providerId="ADAL" clId="{8AF105A0-2EB2-477D-A1AA-1B762F78F4A7}" dt="2021-10-04T04:15:46.994" v="11847" actId="164"/>
          <ac:cxnSpMkLst>
            <pc:docMk/>
            <pc:sldMk cId="47257170" sldId="284"/>
            <ac:cxnSpMk id="21" creationId="{C77B756C-9A82-4CE3-B749-F01FBACE9C71}"/>
          </ac:cxnSpMkLst>
        </pc:cxnChg>
        <pc:cxnChg chg="add mod topLvl">
          <ac:chgData name="斉藤 徹" userId="33296064-e4da-4a39-8a9b-7979342510de" providerId="ADAL" clId="{8AF105A0-2EB2-477D-A1AA-1B762F78F4A7}" dt="2021-10-04T04:15:46.994" v="11847" actId="164"/>
          <ac:cxnSpMkLst>
            <pc:docMk/>
            <pc:sldMk cId="47257170" sldId="284"/>
            <ac:cxnSpMk id="22" creationId="{ABAE94FC-517E-4677-937A-467B57E744DA}"/>
          </ac:cxnSpMkLst>
        </pc:cxnChg>
        <pc:cxnChg chg="add mod topLvl">
          <ac:chgData name="斉藤 徹" userId="33296064-e4da-4a39-8a9b-7979342510de" providerId="ADAL" clId="{8AF105A0-2EB2-477D-A1AA-1B762F78F4A7}" dt="2021-10-04T04:15:46.994" v="11847" actId="164"/>
          <ac:cxnSpMkLst>
            <pc:docMk/>
            <pc:sldMk cId="47257170" sldId="284"/>
            <ac:cxnSpMk id="23" creationId="{AE37894C-F50D-464C-B5BA-9423994A0FD9}"/>
          </ac:cxnSpMkLst>
        </pc:cxnChg>
        <pc:cxnChg chg="add mod topLvl">
          <ac:chgData name="斉藤 徹" userId="33296064-e4da-4a39-8a9b-7979342510de" providerId="ADAL" clId="{8AF105A0-2EB2-477D-A1AA-1B762F78F4A7}" dt="2021-10-04T04:15:46.994" v="11847" actId="164"/>
          <ac:cxnSpMkLst>
            <pc:docMk/>
            <pc:sldMk cId="47257170" sldId="284"/>
            <ac:cxnSpMk id="24" creationId="{6BEAD355-B68B-41FA-A7A4-75C6582B3C26}"/>
          </ac:cxnSpMkLst>
        </pc:cxnChg>
        <pc:cxnChg chg="add mod topLvl">
          <ac:chgData name="斉藤 徹" userId="33296064-e4da-4a39-8a9b-7979342510de" providerId="ADAL" clId="{8AF105A0-2EB2-477D-A1AA-1B762F78F4A7}" dt="2021-10-04T04:15:46.994" v="11847" actId="164"/>
          <ac:cxnSpMkLst>
            <pc:docMk/>
            <pc:sldMk cId="47257170" sldId="284"/>
            <ac:cxnSpMk id="25" creationId="{0FCAAE88-52D1-4755-93D0-3CAF7F0F5213}"/>
          </ac:cxnSpMkLst>
        </pc:cxnChg>
        <pc:cxnChg chg="add mod topLvl">
          <ac:chgData name="斉藤 徹" userId="33296064-e4da-4a39-8a9b-7979342510de" providerId="ADAL" clId="{8AF105A0-2EB2-477D-A1AA-1B762F78F4A7}" dt="2021-10-04T04:15:46.994" v="11847" actId="164"/>
          <ac:cxnSpMkLst>
            <pc:docMk/>
            <pc:sldMk cId="47257170" sldId="284"/>
            <ac:cxnSpMk id="26" creationId="{94667CDE-87B5-4294-977C-0DC9D90C684C}"/>
          </ac:cxnSpMkLst>
        </pc:cxnChg>
      </pc:sldChg>
      <pc:sldChg chg="addSp modSp new mod">
        <pc:chgData name="斉藤 徹" userId="33296064-e4da-4a39-8a9b-7979342510de" providerId="ADAL" clId="{8AF105A0-2EB2-477D-A1AA-1B762F78F4A7}" dt="2021-10-05T05:32:44.293" v="15082" actId="20577"/>
        <pc:sldMkLst>
          <pc:docMk/>
          <pc:sldMk cId="288251829" sldId="285"/>
        </pc:sldMkLst>
        <pc:spChg chg="mod">
          <ac:chgData name="斉藤 徹" userId="33296064-e4da-4a39-8a9b-7979342510de" providerId="ADAL" clId="{8AF105A0-2EB2-477D-A1AA-1B762F78F4A7}" dt="2021-10-04T05:28:30.695" v="11901" actId="20577"/>
          <ac:spMkLst>
            <pc:docMk/>
            <pc:sldMk cId="288251829" sldId="285"/>
            <ac:spMk id="2" creationId="{832CABA9-BD81-4F0F-B519-BEDF62D5D1A2}"/>
          </ac:spMkLst>
        </pc:spChg>
        <pc:spChg chg="mod">
          <ac:chgData name="斉藤 徹" userId="33296064-e4da-4a39-8a9b-7979342510de" providerId="ADAL" clId="{8AF105A0-2EB2-477D-A1AA-1B762F78F4A7}" dt="2021-10-04T05:44:41.022" v="12117" actId="20577"/>
          <ac:spMkLst>
            <pc:docMk/>
            <pc:sldMk cId="288251829" sldId="285"/>
            <ac:spMk id="3" creationId="{31B4387F-C03D-4284-BEE6-7DB11CD2A78A}"/>
          </ac:spMkLst>
        </pc:spChg>
        <pc:spChg chg="add mod">
          <ac:chgData name="斉藤 徹" userId="33296064-e4da-4a39-8a9b-7979342510de" providerId="ADAL" clId="{8AF105A0-2EB2-477D-A1AA-1B762F78F4A7}" dt="2021-10-05T05:32:44.293" v="15082" actId="20577"/>
          <ac:spMkLst>
            <pc:docMk/>
            <pc:sldMk cId="288251829" sldId="285"/>
            <ac:spMk id="4" creationId="{9AE14222-D139-46C2-A980-5409045F2807}"/>
          </ac:spMkLst>
        </pc:spChg>
      </pc:sldChg>
      <pc:sldChg chg="addSp delSp modSp new mod modAnim">
        <pc:chgData name="斉藤 徹" userId="33296064-e4da-4a39-8a9b-7979342510de" providerId="ADAL" clId="{8AF105A0-2EB2-477D-A1AA-1B762F78F4A7}" dt="2021-10-04T05:57:17.643" v="12563"/>
        <pc:sldMkLst>
          <pc:docMk/>
          <pc:sldMk cId="796233593" sldId="286"/>
        </pc:sldMkLst>
        <pc:spChg chg="mod">
          <ac:chgData name="斉藤 徹" userId="33296064-e4da-4a39-8a9b-7979342510de" providerId="ADAL" clId="{8AF105A0-2EB2-477D-A1AA-1B762F78F4A7}" dt="2021-10-04T05:51:09.301" v="12406" actId="20577"/>
          <ac:spMkLst>
            <pc:docMk/>
            <pc:sldMk cId="796233593" sldId="286"/>
            <ac:spMk id="2" creationId="{01E305F5-94EE-4629-AACC-E1BC6FE7CC11}"/>
          </ac:spMkLst>
        </pc:spChg>
        <pc:spChg chg="del mod">
          <ac:chgData name="斉藤 徹" userId="33296064-e4da-4a39-8a9b-7979342510de" providerId="ADAL" clId="{8AF105A0-2EB2-477D-A1AA-1B762F78F4A7}" dt="2021-10-04T05:45:49.963" v="12120" actId="3680"/>
          <ac:spMkLst>
            <pc:docMk/>
            <pc:sldMk cId="796233593" sldId="286"/>
            <ac:spMk id="3" creationId="{73DCF160-2D88-4BA1-B11C-224C283B3A9E}"/>
          </ac:spMkLst>
        </pc:spChg>
        <pc:spChg chg="add mod">
          <ac:chgData name="斉藤 徹" userId="33296064-e4da-4a39-8a9b-7979342510de" providerId="ADAL" clId="{8AF105A0-2EB2-477D-A1AA-1B762F78F4A7}" dt="2021-10-04T05:51:22.671" v="12407" actId="1076"/>
          <ac:spMkLst>
            <pc:docMk/>
            <pc:sldMk cId="796233593" sldId="286"/>
            <ac:spMk id="5" creationId="{DEDF890B-7BEA-422B-931C-D52B4D8736D8}"/>
          </ac:spMkLst>
        </pc:spChg>
        <pc:spChg chg="add mod">
          <ac:chgData name="斉藤 徹" userId="33296064-e4da-4a39-8a9b-7979342510de" providerId="ADAL" clId="{8AF105A0-2EB2-477D-A1AA-1B762F78F4A7}" dt="2021-10-04T05:49:46.536" v="12281" actId="1076"/>
          <ac:spMkLst>
            <pc:docMk/>
            <pc:sldMk cId="796233593" sldId="286"/>
            <ac:spMk id="6" creationId="{812A8044-E9E0-49BC-BD37-632FB6F22C97}"/>
          </ac:spMkLst>
        </pc:spChg>
        <pc:spChg chg="add mod">
          <ac:chgData name="斉藤 徹" userId="33296064-e4da-4a39-8a9b-7979342510de" providerId="ADAL" clId="{8AF105A0-2EB2-477D-A1AA-1B762F78F4A7}" dt="2021-10-04T05:50:05.572" v="12301" actId="20577"/>
          <ac:spMkLst>
            <pc:docMk/>
            <pc:sldMk cId="796233593" sldId="286"/>
            <ac:spMk id="7" creationId="{BC059ABC-CE77-4CF1-83E6-D77A5B15F96F}"/>
          </ac:spMkLst>
        </pc:spChg>
        <pc:spChg chg="add mod">
          <ac:chgData name="斉藤 徹" userId="33296064-e4da-4a39-8a9b-7979342510de" providerId="ADAL" clId="{8AF105A0-2EB2-477D-A1AA-1B762F78F4A7}" dt="2021-10-04T05:52:04.939" v="12479" actId="1076"/>
          <ac:spMkLst>
            <pc:docMk/>
            <pc:sldMk cId="796233593" sldId="286"/>
            <ac:spMk id="8" creationId="{809B08E1-04EA-4F07-9B2B-CB972EA63795}"/>
          </ac:spMkLst>
        </pc:spChg>
        <pc:spChg chg="add del mod">
          <ac:chgData name="斉藤 徹" userId="33296064-e4da-4a39-8a9b-7979342510de" providerId="ADAL" clId="{8AF105A0-2EB2-477D-A1AA-1B762F78F4A7}" dt="2021-10-04T05:57:17.643" v="12563"/>
          <ac:spMkLst>
            <pc:docMk/>
            <pc:sldMk cId="796233593" sldId="286"/>
            <ac:spMk id="9" creationId="{D977FD26-6682-4D3B-8229-15FE2E11FFDA}"/>
          </ac:spMkLst>
        </pc:spChg>
        <pc:graphicFrameChg chg="add mod ord modGraphic">
          <ac:chgData name="斉藤 徹" userId="33296064-e4da-4a39-8a9b-7979342510de" providerId="ADAL" clId="{8AF105A0-2EB2-477D-A1AA-1B762F78F4A7}" dt="2021-10-04T05:51:22.671" v="12407" actId="1076"/>
          <ac:graphicFrameMkLst>
            <pc:docMk/>
            <pc:sldMk cId="796233593" sldId="286"/>
            <ac:graphicFrameMk id="4" creationId="{3D668E71-7B17-406A-B513-9E9430C208EF}"/>
          </ac:graphicFrameMkLst>
        </pc:graphicFrameChg>
      </pc:sldChg>
      <pc:sldChg chg="addSp delSp modSp new mod modAnim">
        <pc:chgData name="斉藤 徹" userId="33296064-e4da-4a39-8a9b-7979342510de" providerId="ADAL" clId="{8AF105A0-2EB2-477D-A1AA-1B762F78F4A7}" dt="2021-10-05T05:35:06.468" v="15139" actId="20577"/>
        <pc:sldMkLst>
          <pc:docMk/>
          <pc:sldMk cId="1732003634" sldId="287"/>
        </pc:sldMkLst>
        <pc:spChg chg="mod">
          <ac:chgData name="斉藤 徹" userId="33296064-e4da-4a39-8a9b-7979342510de" providerId="ADAL" clId="{8AF105A0-2EB2-477D-A1AA-1B762F78F4A7}" dt="2021-10-04T06:13:25.037" v="12855" actId="20577"/>
          <ac:spMkLst>
            <pc:docMk/>
            <pc:sldMk cId="1732003634" sldId="287"/>
            <ac:spMk id="2" creationId="{D6B22F9F-DA81-4C7D-AFAE-36097D9777CC}"/>
          </ac:spMkLst>
        </pc:spChg>
        <pc:spChg chg="mod">
          <ac:chgData name="斉藤 徹" userId="33296064-e4da-4a39-8a9b-7979342510de" providerId="ADAL" clId="{8AF105A0-2EB2-477D-A1AA-1B762F78F4A7}" dt="2021-10-05T05:35:06.468" v="15139" actId="20577"/>
          <ac:spMkLst>
            <pc:docMk/>
            <pc:sldMk cId="1732003634" sldId="287"/>
            <ac:spMk id="3" creationId="{BB53E832-B0F2-4EF0-9A7E-2D2C0AB12DBA}"/>
          </ac:spMkLst>
        </pc:spChg>
        <pc:spChg chg="add mod">
          <ac:chgData name="斉藤 徹" userId="33296064-e4da-4a39-8a9b-7979342510de" providerId="ADAL" clId="{8AF105A0-2EB2-477D-A1AA-1B762F78F4A7}" dt="2021-10-04T06:25:29.197" v="13160" actId="207"/>
          <ac:spMkLst>
            <pc:docMk/>
            <pc:sldMk cId="1732003634" sldId="287"/>
            <ac:spMk id="4" creationId="{FF84447C-7E27-48A3-92E2-65AE010B3922}"/>
          </ac:spMkLst>
        </pc:spChg>
        <pc:spChg chg="add del mod">
          <ac:chgData name="斉藤 徹" userId="33296064-e4da-4a39-8a9b-7979342510de" providerId="ADAL" clId="{8AF105A0-2EB2-477D-A1AA-1B762F78F4A7}" dt="2021-10-04T05:57:50.115" v="12568" actId="21"/>
          <ac:spMkLst>
            <pc:docMk/>
            <pc:sldMk cId="1732003634" sldId="287"/>
            <ac:spMk id="5" creationId="{73C3585F-D300-47CB-84DC-D8E0698E291E}"/>
          </ac:spMkLst>
        </pc:spChg>
        <pc:spChg chg="add mod">
          <ac:chgData name="斉藤 徹" userId="33296064-e4da-4a39-8a9b-7979342510de" providerId="ADAL" clId="{8AF105A0-2EB2-477D-A1AA-1B762F78F4A7}" dt="2021-10-04T06:13:41.258" v="12859" actId="20577"/>
          <ac:spMkLst>
            <pc:docMk/>
            <pc:sldMk cId="1732003634" sldId="287"/>
            <ac:spMk id="7" creationId="{70381B59-ABC1-4CCD-9164-49CD638A0F48}"/>
          </ac:spMkLst>
        </pc:spChg>
        <pc:spChg chg="add mod">
          <ac:chgData name="斉藤 徹" userId="33296064-e4da-4a39-8a9b-7979342510de" providerId="ADAL" clId="{8AF105A0-2EB2-477D-A1AA-1B762F78F4A7}" dt="2021-10-04T05:58:27.118" v="12575" actId="1076"/>
          <ac:spMkLst>
            <pc:docMk/>
            <pc:sldMk cId="1732003634" sldId="287"/>
            <ac:spMk id="8" creationId="{22CA9CBC-D5DF-40C4-9135-BF174945BE8F}"/>
          </ac:spMkLst>
        </pc:spChg>
        <pc:spChg chg="add mod">
          <ac:chgData name="斉藤 徹" userId="33296064-e4da-4a39-8a9b-7979342510de" providerId="ADAL" clId="{8AF105A0-2EB2-477D-A1AA-1B762F78F4A7}" dt="2021-10-04T06:22:38.893" v="13128" actId="1076"/>
          <ac:spMkLst>
            <pc:docMk/>
            <pc:sldMk cId="1732003634" sldId="287"/>
            <ac:spMk id="9" creationId="{E6CCAA84-D16D-40A3-87F7-EA74F9818A9A}"/>
          </ac:spMkLst>
        </pc:spChg>
        <pc:spChg chg="add mod">
          <ac:chgData name="斉藤 徹" userId="33296064-e4da-4a39-8a9b-7979342510de" providerId="ADAL" clId="{8AF105A0-2EB2-477D-A1AA-1B762F78F4A7}" dt="2021-10-04T05:57:48.041" v="12567" actId="571"/>
          <ac:spMkLst>
            <pc:docMk/>
            <pc:sldMk cId="1732003634" sldId="287"/>
            <ac:spMk id="10" creationId="{42937007-A8E1-45E8-9064-06B6F2BBF1EE}"/>
          </ac:spMkLst>
        </pc:spChg>
        <pc:spChg chg="add mod">
          <ac:chgData name="斉藤 徹" userId="33296064-e4da-4a39-8a9b-7979342510de" providerId="ADAL" clId="{8AF105A0-2EB2-477D-A1AA-1B762F78F4A7}" dt="2021-10-04T05:59:13.535" v="12588" actId="1076"/>
          <ac:spMkLst>
            <pc:docMk/>
            <pc:sldMk cId="1732003634" sldId="287"/>
            <ac:spMk id="11" creationId="{92689275-33AD-4F41-84D3-A882E73BEF72}"/>
          </ac:spMkLst>
        </pc:spChg>
        <pc:spChg chg="add mod">
          <ac:chgData name="斉藤 徹" userId="33296064-e4da-4a39-8a9b-7979342510de" providerId="ADAL" clId="{8AF105A0-2EB2-477D-A1AA-1B762F78F4A7}" dt="2021-10-04T06:08:02.969" v="12671" actId="14100"/>
          <ac:spMkLst>
            <pc:docMk/>
            <pc:sldMk cId="1732003634" sldId="287"/>
            <ac:spMk id="13" creationId="{F30648BB-40AA-490D-A853-C7F67F172CF7}"/>
          </ac:spMkLst>
        </pc:spChg>
        <pc:spChg chg="add mod">
          <ac:chgData name="斉藤 徹" userId="33296064-e4da-4a39-8a9b-7979342510de" providerId="ADAL" clId="{8AF105A0-2EB2-477D-A1AA-1B762F78F4A7}" dt="2021-10-04T06:22:32.203" v="13127" actId="14100"/>
          <ac:spMkLst>
            <pc:docMk/>
            <pc:sldMk cId="1732003634" sldId="287"/>
            <ac:spMk id="14" creationId="{66B1F580-7FB2-4662-AB17-48EBA2AFD104}"/>
          </ac:spMkLst>
        </pc:spChg>
        <pc:spChg chg="add del mod">
          <ac:chgData name="斉藤 徹" userId="33296064-e4da-4a39-8a9b-7979342510de" providerId="ADAL" clId="{8AF105A0-2EB2-477D-A1AA-1B762F78F4A7}" dt="2021-10-04T06:13:30.689" v="12856" actId="21"/>
          <ac:spMkLst>
            <pc:docMk/>
            <pc:sldMk cId="1732003634" sldId="287"/>
            <ac:spMk id="15" creationId="{D4CE70C4-2A0C-4770-AAEA-96310F3FAA2B}"/>
          </ac:spMkLst>
        </pc:spChg>
        <pc:spChg chg="add del">
          <ac:chgData name="斉藤 徹" userId="33296064-e4da-4a39-8a9b-7979342510de" providerId="ADAL" clId="{8AF105A0-2EB2-477D-A1AA-1B762F78F4A7}" dt="2021-10-04T06:13:17.334" v="12850" actId="21"/>
          <ac:spMkLst>
            <pc:docMk/>
            <pc:sldMk cId="1732003634" sldId="287"/>
            <ac:spMk id="17" creationId="{6B4F93F1-D7B2-444D-86BC-808BBC52165A}"/>
          </ac:spMkLst>
        </pc:spChg>
        <pc:spChg chg="add mod">
          <ac:chgData name="斉藤 徹" userId="33296064-e4da-4a39-8a9b-7979342510de" providerId="ADAL" clId="{8AF105A0-2EB2-477D-A1AA-1B762F78F4A7}" dt="2021-10-04T06:23:02.186" v="13143" actId="20577"/>
          <ac:spMkLst>
            <pc:docMk/>
            <pc:sldMk cId="1732003634" sldId="287"/>
            <ac:spMk id="18" creationId="{A7C1EFF1-38BF-4770-8FA3-4A69E4318D4F}"/>
          </ac:spMkLst>
        </pc:spChg>
        <pc:graphicFrameChg chg="add mod modGraphic">
          <ac:chgData name="斉藤 徹" userId="33296064-e4da-4a39-8a9b-7979342510de" providerId="ADAL" clId="{8AF105A0-2EB2-477D-A1AA-1B762F78F4A7}" dt="2021-10-04T06:23:22.404" v="13158" actId="20577"/>
          <ac:graphicFrameMkLst>
            <pc:docMk/>
            <pc:sldMk cId="1732003634" sldId="287"/>
            <ac:graphicFrameMk id="6" creationId="{CCA996CF-C2EF-4F69-8D79-BA26F01C42AE}"/>
          </ac:graphicFrameMkLst>
        </pc:graphicFrameChg>
        <pc:graphicFrameChg chg="add mod modGraphic">
          <ac:chgData name="斉藤 徹" userId="33296064-e4da-4a39-8a9b-7979342510de" providerId="ADAL" clId="{8AF105A0-2EB2-477D-A1AA-1B762F78F4A7}" dt="2021-10-04T06:11:52.860" v="12847"/>
          <ac:graphicFrameMkLst>
            <pc:docMk/>
            <pc:sldMk cId="1732003634" sldId="287"/>
            <ac:graphicFrameMk id="12" creationId="{55ADE029-68FA-4FE9-B8B5-BFFC9BA7A99B}"/>
          </ac:graphicFrameMkLst>
        </pc:graphicFrameChg>
      </pc:sldChg>
      <pc:sldChg chg="delSp modSp add mod ord">
        <pc:chgData name="斉藤 徹" userId="33296064-e4da-4a39-8a9b-7979342510de" providerId="ADAL" clId="{8AF105A0-2EB2-477D-A1AA-1B762F78F4A7}" dt="2021-10-05T05:35:29.606" v="15141" actId="113"/>
        <pc:sldMkLst>
          <pc:docMk/>
          <pc:sldMk cId="3611545737" sldId="288"/>
        </pc:sldMkLst>
        <pc:spChg chg="mod">
          <ac:chgData name="斉藤 徹" userId="33296064-e4da-4a39-8a9b-7979342510de" providerId="ADAL" clId="{8AF105A0-2EB2-477D-A1AA-1B762F78F4A7}" dt="2021-10-05T05:35:29.606" v="15141" actId="113"/>
          <ac:spMkLst>
            <pc:docMk/>
            <pc:sldMk cId="3611545737" sldId="288"/>
            <ac:spMk id="3" creationId="{BB53E832-B0F2-4EF0-9A7E-2D2C0AB12DBA}"/>
          </ac:spMkLst>
        </pc:spChg>
        <pc:spChg chg="del mod">
          <ac:chgData name="斉藤 徹" userId="33296064-e4da-4a39-8a9b-7979342510de" providerId="ADAL" clId="{8AF105A0-2EB2-477D-A1AA-1B762F78F4A7}" dt="2021-10-05T05:33:50.186" v="15084" actId="21"/>
          <ac:spMkLst>
            <pc:docMk/>
            <pc:sldMk cId="3611545737" sldId="288"/>
            <ac:spMk id="17" creationId="{6B4F93F1-D7B2-444D-86BC-808BBC52165A}"/>
          </ac:spMkLst>
        </pc:spChg>
      </pc:sldChg>
      <pc:sldChg chg="addSp delSp modSp add mod modAnim">
        <pc:chgData name="斉藤 徹" userId="33296064-e4da-4a39-8a9b-7979342510de" providerId="ADAL" clId="{8AF105A0-2EB2-477D-A1AA-1B762F78F4A7}" dt="2021-10-05T05:58:06.190" v="15250" actId="1076"/>
        <pc:sldMkLst>
          <pc:docMk/>
          <pc:sldMk cId="944337100" sldId="289"/>
        </pc:sldMkLst>
        <pc:spChg chg="mod">
          <ac:chgData name="斉藤 徹" userId="33296064-e4da-4a39-8a9b-7979342510de" providerId="ADAL" clId="{8AF105A0-2EB2-477D-A1AA-1B762F78F4A7}" dt="2021-10-05T05:57:24.994" v="15249" actId="20577"/>
          <ac:spMkLst>
            <pc:docMk/>
            <pc:sldMk cId="944337100" sldId="289"/>
            <ac:spMk id="2" creationId="{D6B22F9F-DA81-4C7D-AFAE-36097D9777CC}"/>
          </ac:spMkLst>
        </pc:spChg>
        <pc:spChg chg="mod">
          <ac:chgData name="斉藤 徹" userId="33296064-e4da-4a39-8a9b-7979342510de" providerId="ADAL" clId="{8AF105A0-2EB2-477D-A1AA-1B762F78F4A7}" dt="2021-10-05T05:58:06.190" v="15250" actId="1076"/>
          <ac:spMkLst>
            <pc:docMk/>
            <pc:sldMk cId="944337100" sldId="289"/>
            <ac:spMk id="4" creationId="{FF84447C-7E27-48A3-92E2-65AE010B3922}"/>
          </ac:spMkLst>
        </pc:spChg>
        <pc:spChg chg="add mod ord">
          <ac:chgData name="斉藤 徹" userId="33296064-e4da-4a39-8a9b-7979342510de" providerId="ADAL" clId="{8AF105A0-2EB2-477D-A1AA-1B762F78F4A7}" dt="2021-10-04T07:54:30.596" v="14575" actId="14100"/>
          <ac:spMkLst>
            <pc:docMk/>
            <pc:sldMk cId="944337100" sldId="289"/>
            <ac:spMk id="5" creationId="{0E60A614-4231-49E5-B5AC-CEAA224DD42B}"/>
          </ac:spMkLst>
        </pc:spChg>
        <pc:spChg chg="mod">
          <ac:chgData name="斉藤 徹" userId="33296064-e4da-4a39-8a9b-7979342510de" providerId="ADAL" clId="{8AF105A0-2EB2-477D-A1AA-1B762F78F4A7}" dt="2021-10-04T07:27:23.971" v="13521" actId="1076"/>
          <ac:spMkLst>
            <pc:docMk/>
            <pc:sldMk cId="944337100" sldId="289"/>
            <ac:spMk id="7" creationId="{70381B59-ABC1-4CCD-9164-49CD638A0F48}"/>
          </ac:spMkLst>
        </pc:spChg>
        <pc:spChg chg="del">
          <ac:chgData name="斉藤 徹" userId="33296064-e4da-4a39-8a9b-7979342510de" providerId="ADAL" clId="{8AF105A0-2EB2-477D-A1AA-1B762F78F4A7}" dt="2021-10-04T06:29:49.154" v="13183" actId="21"/>
          <ac:spMkLst>
            <pc:docMk/>
            <pc:sldMk cId="944337100" sldId="289"/>
            <ac:spMk id="8" creationId="{22CA9CBC-D5DF-40C4-9135-BF174945BE8F}"/>
          </ac:spMkLst>
        </pc:spChg>
        <pc:spChg chg="del">
          <ac:chgData name="斉藤 徹" userId="33296064-e4da-4a39-8a9b-7979342510de" providerId="ADAL" clId="{8AF105A0-2EB2-477D-A1AA-1B762F78F4A7}" dt="2021-10-04T06:30:19.142" v="13205" actId="21"/>
          <ac:spMkLst>
            <pc:docMk/>
            <pc:sldMk cId="944337100" sldId="289"/>
            <ac:spMk id="9" creationId="{E6CCAA84-D16D-40A3-87F7-EA74F9818A9A}"/>
          </ac:spMkLst>
        </pc:spChg>
        <pc:spChg chg="mod">
          <ac:chgData name="斉藤 徹" userId="33296064-e4da-4a39-8a9b-7979342510de" providerId="ADAL" clId="{8AF105A0-2EB2-477D-A1AA-1B762F78F4A7}" dt="2021-10-04T07:27:23.971" v="13521" actId="1076"/>
          <ac:spMkLst>
            <pc:docMk/>
            <pc:sldMk cId="944337100" sldId="289"/>
            <ac:spMk id="10" creationId="{42937007-A8E1-45E8-9064-06B6F2BBF1EE}"/>
          </ac:spMkLst>
        </pc:spChg>
        <pc:spChg chg="mod">
          <ac:chgData name="斉藤 徹" userId="33296064-e4da-4a39-8a9b-7979342510de" providerId="ADAL" clId="{8AF105A0-2EB2-477D-A1AA-1B762F78F4A7}" dt="2021-10-04T07:27:36.216" v="13525" actId="1076"/>
          <ac:spMkLst>
            <pc:docMk/>
            <pc:sldMk cId="944337100" sldId="289"/>
            <ac:spMk id="11" creationId="{92689275-33AD-4F41-84D3-A882E73BEF72}"/>
          </ac:spMkLst>
        </pc:spChg>
        <pc:spChg chg="mod">
          <ac:chgData name="斉藤 徹" userId="33296064-e4da-4a39-8a9b-7979342510de" providerId="ADAL" clId="{8AF105A0-2EB2-477D-A1AA-1B762F78F4A7}" dt="2021-10-04T07:29:51.479" v="13553" actId="1076"/>
          <ac:spMkLst>
            <pc:docMk/>
            <pc:sldMk cId="944337100" sldId="289"/>
            <ac:spMk id="13" creationId="{F30648BB-40AA-490D-A853-C7F67F172CF7}"/>
          </ac:spMkLst>
        </pc:spChg>
        <pc:spChg chg="del">
          <ac:chgData name="斉藤 徹" userId="33296064-e4da-4a39-8a9b-7979342510de" providerId="ADAL" clId="{8AF105A0-2EB2-477D-A1AA-1B762F78F4A7}" dt="2021-10-04T06:30:21.253" v="13206" actId="21"/>
          <ac:spMkLst>
            <pc:docMk/>
            <pc:sldMk cId="944337100" sldId="289"/>
            <ac:spMk id="14" creationId="{66B1F580-7FB2-4662-AB17-48EBA2AFD104}"/>
          </ac:spMkLst>
        </pc:spChg>
        <pc:spChg chg="add mod">
          <ac:chgData name="斉藤 徹" userId="33296064-e4da-4a39-8a9b-7979342510de" providerId="ADAL" clId="{8AF105A0-2EB2-477D-A1AA-1B762F78F4A7}" dt="2021-10-04T07:25:13.481" v="13462" actId="1076"/>
          <ac:spMkLst>
            <pc:docMk/>
            <pc:sldMk cId="944337100" sldId="289"/>
            <ac:spMk id="15" creationId="{601537AF-A463-47E3-8F93-E4776A995D57}"/>
          </ac:spMkLst>
        </pc:spChg>
        <pc:spChg chg="add mod">
          <ac:chgData name="斉藤 徹" userId="33296064-e4da-4a39-8a9b-7979342510de" providerId="ADAL" clId="{8AF105A0-2EB2-477D-A1AA-1B762F78F4A7}" dt="2021-10-04T07:26:25.238" v="13516" actId="1076"/>
          <ac:spMkLst>
            <pc:docMk/>
            <pc:sldMk cId="944337100" sldId="289"/>
            <ac:spMk id="16" creationId="{568A3DE2-1093-4BED-B1EE-7548E4165ADA}"/>
          </ac:spMkLst>
        </pc:spChg>
        <pc:spChg chg="del mod">
          <ac:chgData name="斉藤 徹" userId="33296064-e4da-4a39-8a9b-7979342510de" providerId="ADAL" clId="{8AF105A0-2EB2-477D-A1AA-1B762F78F4A7}" dt="2021-10-04T06:29:27.160" v="13179" actId="21"/>
          <ac:spMkLst>
            <pc:docMk/>
            <pc:sldMk cId="944337100" sldId="289"/>
            <ac:spMk id="18" creationId="{A7C1EFF1-38BF-4770-8FA3-4A69E4318D4F}"/>
          </ac:spMkLst>
        </pc:spChg>
        <pc:spChg chg="add mod">
          <ac:chgData name="斉藤 徹" userId="33296064-e4da-4a39-8a9b-7979342510de" providerId="ADAL" clId="{8AF105A0-2EB2-477D-A1AA-1B762F78F4A7}" dt="2021-10-04T07:54:16.048" v="14574" actId="1076"/>
          <ac:spMkLst>
            <pc:docMk/>
            <pc:sldMk cId="944337100" sldId="289"/>
            <ac:spMk id="19" creationId="{2B7B2A57-4C65-4C8E-9AFF-ECCE2FE2C8CF}"/>
          </ac:spMkLst>
        </pc:spChg>
        <pc:spChg chg="add mod">
          <ac:chgData name="斉藤 徹" userId="33296064-e4da-4a39-8a9b-7979342510de" providerId="ADAL" clId="{8AF105A0-2EB2-477D-A1AA-1B762F78F4A7}" dt="2021-10-04T07:27:42.195" v="13526" actId="1076"/>
          <ac:spMkLst>
            <pc:docMk/>
            <pc:sldMk cId="944337100" sldId="289"/>
            <ac:spMk id="20" creationId="{8F07E74C-3DAF-4E80-9D0E-EA1751D383B6}"/>
          </ac:spMkLst>
        </pc:spChg>
        <pc:spChg chg="add mod">
          <ac:chgData name="斉藤 徹" userId="33296064-e4da-4a39-8a9b-7979342510de" providerId="ADAL" clId="{8AF105A0-2EB2-477D-A1AA-1B762F78F4A7}" dt="2021-10-04T07:26:13.294" v="13514" actId="688"/>
          <ac:spMkLst>
            <pc:docMk/>
            <pc:sldMk cId="944337100" sldId="289"/>
            <ac:spMk id="21" creationId="{451A03F3-5823-4249-9D92-EC1346054713}"/>
          </ac:spMkLst>
        </pc:spChg>
        <pc:spChg chg="add mod">
          <ac:chgData name="斉藤 徹" userId="33296064-e4da-4a39-8a9b-7979342510de" providerId="ADAL" clId="{8AF105A0-2EB2-477D-A1AA-1B762F78F4A7}" dt="2021-10-04T07:54:34.968" v="14576" actId="1076"/>
          <ac:spMkLst>
            <pc:docMk/>
            <pc:sldMk cId="944337100" sldId="289"/>
            <ac:spMk id="22" creationId="{D2778CCE-BFFB-4601-AEFF-E080B93C77F1}"/>
          </ac:spMkLst>
        </pc:spChg>
        <pc:spChg chg="add mod ord">
          <ac:chgData name="斉藤 徹" userId="33296064-e4da-4a39-8a9b-7979342510de" providerId="ADAL" clId="{8AF105A0-2EB2-477D-A1AA-1B762F78F4A7}" dt="2021-10-04T07:53:50.158" v="14573" actId="14100"/>
          <ac:spMkLst>
            <pc:docMk/>
            <pc:sldMk cId="944337100" sldId="289"/>
            <ac:spMk id="23" creationId="{46117EA8-648C-4477-B8B7-365D342EFEB2}"/>
          </ac:spMkLst>
        </pc:spChg>
        <pc:spChg chg="add mod">
          <ac:chgData name="斉藤 徹" userId="33296064-e4da-4a39-8a9b-7979342510de" providerId="ADAL" clId="{8AF105A0-2EB2-477D-A1AA-1B762F78F4A7}" dt="2021-10-04T07:30:37.254" v="13570" actId="1076"/>
          <ac:spMkLst>
            <pc:docMk/>
            <pc:sldMk cId="944337100" sldId="289"/>
            <ac:spMk id="24" creationId="{07739599-D145-4E50-BBE2-5AD03E625CFB}"/>
          </ac:spMkLst>
        </pc:spChg>
        <pc:spChg chg="add mod">
          <ac:chgData name="斉藤 徹" userId="33296064-e4da-4a39-8a9b-7979342510de" providerId="ADAL" clId="{8AF105A0-2EB2-477D-A1AA-1B762F78F4A7}" dt="2021-10-05T05:37:27.976" v="15217" actId="20577"/>
          <ac:spMkLst>
            <pc:docMk/>
            <pc:sldMk cId="944337100" sldId="289"/>
            <ac:spMk id="25" creationId="{72CE29B0-E5D6-4727-BAAE-075AF1B2DC93}"/>
          </ac:spMkLst>
        </pc:spChg>
        <pc:graphicFrameChg chg="mod">
          <ac:chgData name="斉藤 徹" userId="33296064-e4da-4a39-8a9b-7979342510de" providerId="ADAL" clId="{8AF105A0-2EB2-477D-A1AA-1B762F78F4A7}" dt="2021-10-04T07:27:23.971" v="13521" actId="1076"/>
          <ac:graphicFrameMkLst>
            <pc:docMk/>
            <pc:sldMk cId="944337100" sldId="289"/>
            <ac:graphicFrameMk id="6" creationId="{CCA996CF-C2EF-4F69-8D79-BA26F01C42AE}"/>
          </ac:graphicFrameMkLst>
        </pc:graphicFrameChg>
        <pc:graphicFrameChg chg="mod modGraphic">
          <ac:chgData name="斉藤 徹" userId="33296064-e4da-4a39-8a9b-7979342510de" providerId="ADAL" clId="{8AF105A0-2EB2-477D-A1AA-1B762F78F4A7}" dt="2021-10-04T07:23:42.779" v="13412" actId="1076"/>
          <ac:graphicFrameMkLst>
            <pc:docMk/>
            <pc:sldMk cId="944337100" sldId="289"/>
            <ac:graphicFrameMk id="12" creationId="{55ADE029-68FA-4FE9-B8B5-BFFC9BA7A99B}"/>
          </ac:graphicFrameMkLst>
        </pc:graphicFrameChg>
        <pc:graphicFrameChg chg="add mod modGraphic">
          <ac:chgData name="斉藤 徹" userId="33296064-e4da-4a39-8a9b-7979342510de" providerId="ADAL" clId="{8AF105A0-2EB2-477D-A1AA-1B762F78F4A7}" dt="2021-10-04T07:54:16.048" v="14574" actId="1076"/>
          <ac:graphicFrameMkLst>
            <pc:docMk/>
            <pc:sldMk cId="944337100" sldId="289"/>
            <ac:graphicFrameMk id="17" creationId="{54299A10-C30E-4040-8479-02F2DD823137}"/>
          </ac:graphicFrameMkLst>
        </pc:graphicFrameChg>
      </pc:sldChg>
      <pc:sldChg chg="addSp modSp new mod">
        <pc:chgData name="斉藤 徹" userId="33296064-e4da-4a39-8a9b-7979342510de" providerId="ADAL" clId="{8AF105A0-2EB2-477D-A1AA-1B762F78F4A7}" dt="2021-10-04T07:43:01.073" v="14181" actId="27636"/>
        <pc:sldMkLst>
          <pc:docMk/>
          <pc:sldMk cId="1135089932" sldId="290"/>
        </pc:sldMkLst>
        <pc:spChg chg="mod">
          <ac:chgData name="斉藤 徹" userId="33296064-e4da-4a39-8a9b-7979342510de" providerId="ADAL" clId="{8AF105A0-2EB2-477D-A1AA-1B762F78F4A7}" dt="2021-10-04T07:35:40.508" v="13882" actId="207"/>
          <ac:spMkLst>
            <pc:docMk/>
            <pc:sldMk cId="1135089932" sldId="290"/>
            <ac:spMk id="2" creationId="{D064343F-9ED5-4574-B50E-7F3A89597EF8}"/>
          </ac:spMkLst>
        </pc:spChg>
        <pc:spChg chg="mod">
          <ac:chgData name="斉藤 徹" userId="33296064-e4da-4a39-8a9b-7979342510de" providerId="ADAL" clId="{8AF105A0-2EB2-477D-A1AA-1B762F78F4A7}" dt="2021-10-04T07:43:01.073" v="14181" actId="27636"/>
          <ac:spMkLst>
            <pc:docMk/>
            <pc:sldMk cId="1135089932" sldId="290"/>
            <ac:spMk id="3" creationId="{F31F542C-7E27-4D9F-AC56-4B3B6A54B3A1}"/>
          </ac:spMkLst>
        </pc:spChg>
        <pc:spChg chg="add mod">
          <ac:chgData name="斉藤 徹" userId="33296064-e4da-4a39-8a9b-7979342510de" providerId="ADAL" clId="{8AF105A0-2EB2-477D-A1AA-1B762F78F4A7}" dt="2021-10-04T07:42:00.030" v="14130" actId="13926"/>
          <ac:spMkLst>
            <pc:docMk/>
            <pc:sldMk cId="1135089932" sldId="290"/>
            <ac:spMk id="4" creationId="{387AE3D5-202A-4347-9027-55700183B9B9}"/>
          </ac:spMkLst>
        </pc:spChg>
      </pc:sldChg>
      <pc:sldChg chg="addSp delSp modSp add mod">
        <pc:chgData name="斉藤 徹" userId="33296064-e4da-4a39-8a9b-7979342510de" providerId="ADAL" clId="{8AF105A0-2EB2-477D-A1AA-1B762F78F4A7}" dt="2021-10-04T07:52:41.856" v="14572" actId="403"/>
        <pc:sldMkLst>
          <pc:docMk/>
          <pc:sldMk cId="182367635" sldId="291"/>
        </pc:sldMkLst>
        <pc:spChg chg="mod">
          <ac:chgData name="斉藤 徹" userId="33296064-e4da-4a39-8a9b-7979342510de" providerId="ADAL" clId="{8AF105A0-2EB2-477D-A1AA-1B762F78F4A7}" dt="2021-10-04T07:43:44.246" v="14250" actId="20577"/>
          <ac:spMkLst>
            <pc:docMk/>
            <pc:sldMk cId="182367635" sldId="291"/>
            <ac:spMk id="2" creationId="{D064343F-9ED5-4574-B50E-7F3A89597EF8}"/>
          </ac:spMkLst>
        </pc:spChg>
        <pc:spChg chg="mod">
          <ac:chgData name="斉藤 徹" userId="33296064-e4da-4a39-8a9b-7979342510de" providerId="ADAL" clId="{8AF105A0-2EB2-477D-A1AA-1B762F78F4A7}" dt="2021-10-04T07:44:45.539" v="14349" actId="20577"/>
          <ac:spMkLst>
            <pc:docMk/>
            <pc:sldMk cId="182367635" sldId="291"/>
            <ac:spMk id="3" creationId="{F31F542C-7E27-4D9F-AC56-4B3B6A54B3A1}"/>
          </ac:spMkLst>
        </pc:spChg>
        <pc:spChg chg="del">
          <ac:chgData name="斉藤 徹" userId="33296064-e4da-4a39-8a9b-7979342510de" providerId="ADAL" clId="{8AF105A0-2EB2-477D-A1AA-1B762F78F4A7}" dt="2021-10-04T07:43:48.487" v="14251" actId="21"/>
          <ac:spMkLst>
            <pc:docMk/>
            <pc:sldMk cId="182367635" sldId="291"/>
            <ac:spMk id="4" creationId="{387AE3D5-202A-4347-9027-55700183B9B9}"/>
          </ac:spMkLst>
        </pc:spChg>
        <pc:graphicFrameChg chg="add mod modGraphic">
          <ac:chgData name="斉藤 徹" userId="33296064-e4da-4a39-8a9b-7979342510de" providerId="ADAL" clId="{8AF105A0-2EB2-477D-A1AA-1B762F78F4A7}" dt="2021-10-04T07:52:41.856" v="14572" actId="403"/>
          <ac:graphicFrameMkLst>
            <pc:docMk/>
            <pc:sldMk cId="182367635" sldId="291"/>
            <ac:graphicFrameMk id="5" creationId="{233FE40B-5FC7-4B14-A2A7-B2F61D2EB58C}"/>
          </ac:graphicFrameMkLst>
        </pc:graphicFrameChg>
      </pc:sldChg>
      <pc:sldChg chg="modSp new mod">
        <pc:chgData name="斉藤 徹" userId="33296064-e4da-4a39-8a9b-7979342510de" providerId="ADAL" clId="{8AF105A0-2EB2-477D-A1AA-1B762F78F4A7}" dt="2021-10-04T07:59:27.281" v="14928" actId="20577"/>
        <pc:sldMkLst>
          <pc:docMk/>
          <pc:sldMk cId="3810296356" sldId="292"/>
        </pc:sldMkLst>
        <pc:spChg chg="mod">
          <ac:chgData name="斉藤 徹" userId="33296064-e4da-4a39-8a9b-7979342510de" providerId="ADAL" clId="{8AF105A0-2EB2-477D-A1AA-1B762F78F4A7}" dt="2021-10-04T07:56:58.748" v="14601" actId="20577"/>
          <ac:spMkLst>
            <pc:docMk/>
            <pc:sldMk cId="3810296356" sldId="292"/>
            <ac:spMk id="2" creationId="{A163B4E1-D2CD-48AB-8C5A-7F9689017D2A}"/>
          </ac:spMkLst>
        </pc:spChg>
        <pc:spChg chg="mod">
          <ac:chgData name="斉藤 徹" userId="33296064-e4da-4a39-8a9b-7979342510de" providerId="ADAL" clId="{8AF105A0-2EB2-477D-A1AA-1B762F78F4A7}" dt="2021-10-04T07:59:27.281" v="14928" actId="20577"/>
          <ac:spMkLst>
            <pc:docMk/>
            <pc:sldMk cId="3810296356" sldId="292"/>
            <ac:spMk id="3" creationId="{739F8C2E-C46C-4D24-A1CD-B693349C1FAF}"/>
          </ac:spMkLst>
        </pc:spChg>
      </pc:sldChg>
      <pc:sldMasterChg chg="modSp modSldLayout">
        <pc:chgData name="斉藤 徹" userId="33296064-e4da-4a39-8a9b-7979342510de" providerId="ADAL" clId="{8AF105A0-2EB2-477D-A1AA-1B762F78F4A7}" dt="2021-09-30T08:17:48.846" v="0"/>
        <pc:sldMasterMkLst>
          <pc:docMk/>
          <pc:sldMasterMk cId="2907289730" sldId="2147483648"/>
        </pc:sldMasterMkLst>
        <pc:spChg chg="mod">
          <ac:chgData name="斉藤 徹" userId="33296064-e4da-4a39-8a9b-7979342510de" providerId="ADAL" clId="{8AF105A0-2EB2-477D-A1AA-1B762F78F4A7}" dt="2021-09-30T08:17:48.846" v="0"/>
          <ac:spMkLst>
            <pc:docMk/>
            <pc:sldMasterMk cId="2907289730" sldId="2147483648"/>
            <ac:spMk id="2" creationId="{00000000-0000-0000-0000-000000000000}"/>
          </ac:spMkLst>
        </pc:spChg>
        <pc:spChg chg="mod">
          <ac:chgData name="斉藤 徹" userId="33296064-e4da-4a39-8a9b-7979342510de" providerId="ADAL" clId="{8AF105A0-2EB2-477D-A1AA-1B762F78F4A7}" dt="2021-09-30T08:17:48.846" v="0"/>
          <ac:spMkLst>
            <pc:docMk/>
            <pc:sldMasterMk cId="2907289730" sldId="2147483648"/>
            <ac:spMk id="3" creationId="{00000000-0000-0000-0000-000000000000}"/>
          </ac:spMkLst>
        </pc:spChg>
        <pc:spChg chg="mod">
          <ac:chgData name="斉藤 徹" userId="33296064-e4da-4a39-8a9b-7979342510de" providerId="ADAL" clId="{8AF105A0-2EB2-477D-A1AA-1B762F78F4A7}" dt="2021-09-30T08:17:48.846" v="0"/>
          <ac:spMkLst>
            <pc:docMk/>
            <pc:sldMasterMk cId="2907289730" sldId="2147483648"/>
            <ac:spMk id="4" creationId="{00000000-0000-0000-0000-000000000000}"/>
          </ac:spMkLst>
        </pc:spChg>
        <pc:spChg chg="mod">
          <ac:chgData name="斉藤 徹" userId="33296064-e4da-4a39-8a9b-7979342510de" providerId="ADAL" clId="{8AF105A0-2EB2-477D-A1AA-1B762F78F4A7}" dt="2021-09-30T08:17:48.846" v="0"/>
          <ac:spMkLst>
            <pc:docMk/>
            <pc:sldMasterMk cId="2907289730" sldId="2147483648"/>
            <ac:spMk id="5" creationId="{00000000-0000-0000-0000-000000000000}"/>
          </ac:spMkLst>
        </pc:spChg>
        <pc:spChg chg="mod">
          <ac:chgData name="斉藤 徹" userId="33296064-e4da-4a39-8a9b-7979342510de" providerId="ADAL" clId="{8AF105A0-2EB2-477D-A1AA-1B762F78F4A7}" dt="2021-09-30T08:17:48.846" v="0"/>
          <ac:spMkLst>
            <pc:docMk/>
            <pc:sldMasterMk cId="2907289730" sldId="2147483648"/>
            <ac:spMk id="6" creationId="{00000000-0000-0000-0000-000000000000}"/>
          </ac:spMkLst>
        </pc:spChg>
        <pc:sldLayoutChg chg="modSp">
          <pc:chgData name="斉藤 徹" userId="33296064-e4da-4a39-8a9b-7979342510de" providerId="ADAL" clId="{8AF105A0-2EB2-477D-A1AA-1B762F78F4A7}" dt="2021-09-30T08:17:48.846" v="0"/>
          <pc:sldLayoutMkLst>
            <pc:docMk/>
            <pc:sldMasterMk cId="2907289730" sldId="2147483648"/>
            <pc:sldLayoutMk cId="3849106771" sldId="2147483649"/>
          </pc:sldLayoutMkLst>
          <pc:spChg chg="mod">
            <ac:chgData name="斉藤 徹" userId="33296064-e4da-4a39-8a9b-7979342510de" providerId="ADAL" clId="{8AF105A0-2EB2-477D-A1AA-1B762F78F4A7}" dt="2021-09-30T08:17:48.846" v="0"/>
            <ac:spMkLst>
              <pc:docMk/>
              <pc:sldMasterMk cId="2907289730" sldId="2147483648"/>
              <pc:sldLayoutMk cId="3849106771" sldId="2147483649"/>
              <ac:spMk id="2"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3849106771" sldId="2147483649"/>
              <ac:spMk id="3" creationId="{00000000-0000-0000-0000-000000000000}"/>
            </ac:spMkLst>
          </pc:spChg>
        </pc:sldLayoutChg>
        <pc:sldLayoutChg chg="modSp">
          <pc:chgData name="斉藤 徹" userId="33296064-e4da-4a39-8a9b-7979342510de" providerId="ADAL" clId="{8AF105A0-2EB2-477D-A1AA-1B762F78F4A7}" dt="2021-09-30T08:17:48.846" v="0"/>
          <pc:sldLayoutMkLst>
            <pc:docMk/>
            <pc:sldMasterMk cId="2907289730" sldId="2147483648"/>
            <pc:sldLayoutMk cId="4083904788" sldId="2147483651"/>
          </pc:sldLayoutMkLst>
          <pc:spChg chg="mod">
            <ac:chgData name="斉藤 徹" userId="33296064-e4da-4a39-8a9b-7979342510de" providerId="ADAL" clId="{8AF105A0-2EB2-477D-A1AA-1B762F78F4A7}" dt="2021-09-30T08:17:48.846" v="0"/>
            <ac:spMkLst>
              <pc:docMk/>
              <pc:sldMasterMk cId="2907289730" sldId="2147483648"/>
              <pc:sldLayoutMk cId="4083904788" sldId="2147483651"/>
              <ac:spMk id="2"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4083904788" sldId="2147483651"/>
              <ac:spMk id="3" creationId="{00000000-0000-0000-0000-000000000000}"/>
            </ac:spMkLst>
          </pc:spChg>
        </pc:sldLayoutChg>
        <pc:sldLayoutChg chg="modSp">
          <pc:chgData name="斉藤 徹" userId="33296064-e4da-4a39-8a9b-7979342510de" providerId="ADAL" clId="{8AF105A0-2EB2-477D-A1AA-1B762F78F4A7}" dt="2021-09-30T08:17:48.846" v="0"/>
          <pc:sldLayoutMkLst>
            <pc:docMk/>
            <pc:sldMasterMk cId="2907289730" sldId="2147483648"/>
            <pc:sldLayoutMk cId="1395402986" sldId="2147483652"/>
          </pc:sldLayoutMkLst>
          <pc:spChg chg="mod">
            <ac:chgData name="斉藤 徹" userId="33296064-e4da-4a39-8a9b-7979342510de" providerId="ADAL" clId="{8AF105A0-2EB2-477D-A1AA-1B762F78F4A7}" dt="2021-09-30T08:17:48.846" v="0"/>
            <ac:spMkLst>
              <pc:docMk/>
              <pc:sldMasterMk cId="2907289730" sldId="2147483648"/>
              <pc:sldLayoutMk cId="1395402986" sldId="2147483652"/>
              <ac:spMk id="3"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1395402986" sldId="2147483652"/>
              <ac:spMk id="4" creationId="{00000000-0000-0000-0000-000000000000}"/>
            </ac:spMkLst>
          </pc:spChg>
        </pc:sldLayoutChg>
        <pc:sldLayoutChg chg="modSp">
          <pc:chgData name="斉藤 徹" userId="33296064-e4da-4a39-8a9b-7979342510de" providerId="ADAL" clId="{8AF105A0-2EB2-477D-A1AA-1B762F78F4A7}" dt="2021-09-30T08:17:48.846" v="0"/>
          <pc:sldLayoutMkLst>
            <pc:docMk/>
            <pc:sldMasterMk cId="2907289730" sldId="2147483648"/>
            <pc:sldLayoutMk cId="797884901" sldId="2147483653"/>
          </pc:sldLayoutMkLst>
          <pc:spChg chg="mod">
            <ac:chgData name="斉藤 徹" userId="33296064-e4da-4a39-8a9b-7979342510de" providerId="ADAL" clId="{8AF105A0-2EB2-477D-A1AA-1B762F78F4A7}" dt="2021-09-30T08:17:48.846" v="0"/>
            <ac:spMkLst>
              <pc:docMk/>
              <pc:sldMasterMk cId="2907289730" sldId="2147483648"/>
              <pc:sldLayoutMk cId="797884901" sldId="2147483653"/>
              <ac:spMk id="2"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797884901" sldId="2147483653"/>
              <ac:spMk id="3"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797884901" sldId="2147483653"/>
              <ac:spMk id="4"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797884901" sldId="2147483653"/>
              <ac:spMk id="5"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797884901" sldId="2147483653"/>
              <ac:spMk id="6" creationId="{00000000-0000-0000-0000-000000000000}"/>
            </ac:spMkLst>
          </pc:spChg>
        </pc:sldLayoutChg>
        <pc:sldLayoutChg chg="modSp">
          <pc:chgData name="斉藤 徹" userId="33296064-e4da-4a39-8a9b-7979342510de" providerId="ADAL" clId="{8AF105A0-2EB2-477D-A1AA-1B762F78F4A7}" dt="2021-09-30T08:17:48.846" v="0"/>
          <pc:sldLayoutMkLst>
            <pc:docMk/>
            <pc:sldMasterMk cId="2907289730" sldId="2147483648"/>
            <pc:sldLayoutMk cId="3888451093" sldId="2147483656"/>
          </pc:sldLayoutMkLst>
          <pc:spChg chg="mod">
            <ac:chgData name="斉藤 徹" userId="33296064-e4da-4a39-8a9b-7979342510de" providerId="ADAL" clId="{8AF105A0-2EB2-477D-A1AA-1B762F78F4A7}" dt="2021-09-30T08:17:48.846" v="0"/>
            <ac:spMkLst>
              <pc:docMk/>
              <pc:sldMasterMk cId="2907289730" sldId="2147483648"/>
              <pc:sldLayoutMk cId="3888451093" sldId="2147483656"/>
              <ac:spMk id="2"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3888451093" sldId="2147483656"/>
              <ac:spMk id="3"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3888451093" sldId="2147483656"/>
              <ac:spMk id="4" creationId="{00000000-0000-0000-0000-000000000000}"/>
            </ac:spMkLst>
          </pc:spChg>
        </pc:sldLayoutChg>
        <pc:sldLayoutChg chg="modSp">
          <pc:chgData name="斉藤 徹" userId="33296064-e4da-4a39-8a9b-7979342510de" providerId="ADAL" clId="{8AF105A0-2EB2-477D-A1AA-1B762F78F4A7}" dt="2021-09-30T08:17:48.846" v="0"/>
          <pc:sldLayoutMkLst>
            <pc:docMk/>
            <pc:sldMasterMk cId="2907289730" sldId="2147483648"/>
            <pc:sldLayoutMk cId="2189387916" sldId="2147483657"/>
          </pc:sldLayoutMkLst>
          <pc:spChg chg="mod">
            <ac:chgData name="斉藤 徹" userId="33296064-e4da-4a39-8a9b-7979342510de" providerId="ADAL" clId="{8AF105A0-2EB2-477D-A1AA-1B762F78F4A7}" dt="2021-09-30T08:17:48.846" v="0"/>
            <ac:spMkLst>
              <pc:docMk/>
              <pc:sldMasterMk cId="2907289730" sldId="2147483648"/>
              <pc:sldLayoutMk cId="2189387916" sldId="2147483657"/>
              <ac:spMk id="2"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2189387916" sldId="2147483657"/>
              <ac:spMk id="3"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2189387916" sldId="2147483657"/>
              <ac:spMk id="4" creationId="{00000000-0000-0000-0000-000000000000}"/>
            </ac:spMkLst>
          </pc:spChg>
        </pc:sldLayoutChg>
        <pc:sldLayoutChg chg="modSp">
          <pc:chgData name="斉藤 徹" userId="33296064-e4da-4a39-8a9b-7979342510de" providerId="ADAL" clId="{8AF105A0-2EB2-477D-A1AA-1B762F78F4A7}" dt="2021-09-30T08:17:48.846" v="0"/>
          <pc:sldLayoutMkLst>
            <pc:docMk/>
            <pc:sldMasterMk cId="2907289730" sldId="2147483648"/>
            <pc:sldLayoutMk cId="2950866720" sldId="2147483659"/>
          </pc:sldLayoutMkLst>
          <pc:spChg chg="mod">
            <ac:chgData name="斉藤 徹" userId="33296064-e4da-4a39-8a9b-7979342510de" providerId="ADAL" clId="{8AF105A0-2EB2-477D-A1AA-1B762F78F4A7}" dt="2021-09-30T08:17:48.846" v="0"/>
            <ac:spMkLst>
              <pc:docMk/>
              <pc:sldMasterMk cId="2907289730" sldId="2147483648"/>
              <pc:sldLayoutMk cId="2950866720" sldId="2147483659"/>
              <ac:spMk id="2" creationId="{00000000-0000-0000-0000-000000000000}"/>
            </ac:spMkLst>
          </pc:spChg>
          <pc:spChg chg="mod">
            <ac:chgData name="斉藤 徹" userId="33296064-e4da-4a39-8a9b-7979342510de" providerId="ADAL" clId="{8AF105A0-2EB2-477D-A1AA-1B762F78F4A7}" dt="2021-09-30T08:17:48.846" v="0"/>
            <ac:spMkLst>
              <pc:docMk/>
              <pc:sldMasterMk cId="2907289730" sldId="2147483648"/>
              <pc:sldLayoutMk cId="2950866720" sldId="2147483659"/>
              <ac:spMk id="3" creationId="{00000000-0000-0000-0000-000000000000}"/>
            </ac:spMkLst>
          </pc:spChg>
        </pc:sldLayoutChg>
      </pc:sldMasterChg>
    </pc:docChg>
  </pc:docChgLst>
  <pc:docChgLst>
    <pc:chgData name="斉藤 徹" userId="33296064-e4da-4a39-8a9b-7979342510de" providerId="ADAL" clId="{5D2B27F2-2DEC-41DE-B59F-F79105351B36}"/>
    <pc:docChg chg="undo custSel addSld modSld sldOrd">
      <pc:chgData name="斉藤 徹" userId="33296064-e4da-4a39-8a9b-7979342510de" providerId="ADAL" clId="{5D2B27F2-2DEC-41DE-B59F-F79105351B36}" dt="2021-11-10T05:03:30.622" v="861"/>
      <pc:docMkLst>
        <pc:docMk/>
      </pc:docMkLst>
      <pc:sldChg chg="modSp mod">
        <pc:chgData name="斉藤 徹" userId="33296064-e4da-4a39-8a9b-7979342510de" providerId="ADAL" clId="{5D2B27F2-2DEC-41DE-B59F-F79105351B36}" dt="2021-10-05T07:20:49.363" v="11" actId="255"/>
        <pc:sldMkLst>
          <pc:docMk/>
          <pc:sldMk cId="2128380218" sldId="256"/>
        </pc:sldMkLst>
        <pc:spChg chg="mod">
          <ac:chgData name="斉藤 徹" userId="33296064-e4da-4a39-8a9b-7979342510de" providerId="ADAL" clId="{5D2B27F2-2DEC-41DE-B59F-F79105351B36}" dt="2021-10-05T07:20:49.363" v="11" actId="255"/>
          <ac:spMkLst>
            <pc:docMk/>
            <pc:sldMk cId="2128380218" sldId="256"/>
            <ac:spMk id="3" creationId="{00000000-0000-0000-0000-000000000000}"/>
          </ac:spMkLst>
        </pc:spChg>
      </pc:sldChg>
      <pc:sldChg chg="modSp mod">
        <pc:chgData name="斉藤 徹" userId="33296064-e4da-4a39-8a9b-7979342510de" providerId="ADAL" clId="{5D2B27F2-2DEC-41DE-B59F-F79105351B36}" dt="2021-11-10T04:15:59.051" v="301" actId="20577"/>
        <pc:sldMkLst>
          <pc:docMk/>
          <pc:sldMk cId="3186464378" sldId="257"/>
        </pc:sldMkLst>
        <pc:spChg chg="mod">
          <ac:chgData name="斉藤 徹" userId="33296064-e4da-4a39-8a9b-7979342510de" providerId="ADAL" clId="{5D2B27F2-2DEC-41DE-B59F-F79105351B36}" dt="2021-11-10T04:15:59.051" v="301" actId="20577"/>
          <ac:spMkLst>
            <pc:docMk/>
            <pc:sldMk cId="3186464378" sldId="257"/>
            <ac:spMk id="4" creationId="{9D9E9F0A-C180-DA48-835C-ACD43F077789}"/>
          </ac:spMkLst>
        </pc:spChg>
      </pc:sldChg>
      <pc:sldChg chg="modSp mod">
        <pc:chgData name="斉藤 徹" userId="33296064-e4da-4a39-8a9b-7979342510de" providerId="ADAL" clId="{5D2B27F2-2DEC-41DE-B59F-F79105351B36}" dt="2021-11-10T04:08:24.413" v="15" actId="1076"/>
        <pc:sldMkLst>
          <pc:docMk/>
          <pc:sldMk cId="372484839" sldId="273"/>
        </pc:sldMkLst>
        <pc:spChg chg="mod">
          <ac:chgData name="斉藤 徹" userId="33296064-e4da-4a39-8a9b-7979342510de" providerId="ADAL" clId="{5D2B27F2-2DEC-41DE-B59F-F79105351B36}" dt="2021-11-10T04:08:24.413" v="15" actId="1076"/>
          <ac:spMkLst>
            <pc:docMk/>
            <pc:sldMk cId="372484839" sldId="273"/>
            <ac:spMk id="8" creationId="{9938BB91-3A09-6B4F-A229-ADCC695A540D}"/>
          </ac:spMkLst>
        </pc:spChg>
      </pc:sldChg>
      <pc:sldChg chg="modSp mod">
        <pc:chgData name="斉藤 徹" userId="33296064-e4da-4a39-8a9b-7979342510de" providerId="ADAL" clId="{5D2B27F2-2DEC-41DE-B59F-F79105351B36}" dt="2021-11-10T04:09:01.479" v="27" actId="20577"/>
        <pc:sldMkLst>
          <pc:docMk/>
          <pc:sldMk cId="539523176" sldId="274"/>
        </pc:sldMkLst>
        <pc:spChg chg="mod">
          <ac:chgData name="斉藤 徹" userId="33296064-e4da-4a39-8a9b-7979342510de" providerId="ADAL" clId="{5D2B27F2-2DEC-41DE-B59F-F79105351B36}" dt="2021-11-10T04:09:01.479" v="27" actId="20577"/>
          <ac:spMkLst>
            <pc:docMk/>
            <pc:sldMk cId="539523176" sldId="274"/>
            <ac:spMk id="3" creationId="{1C47D607-2BD0-804E-8007-1CDC5DD0E1E2}"/>
          </ac:spMkLst>
        </pc:spChg>
      </pc:sldChg>
      <pc:sldChg chg="modSp new mod ord">
        <pc:chgData name="斉藤 徹" userId="33296064-e4da-4a39-8a9b-7979342510de" providerId="ADAL" clId="{5D2B27F2-2DEC-41DE-B59F-F79105351B36}" dt="2021-11-10T04:15:41.420" v="281" actId="5793"/>
        <pc:sldMkLst>
          <pc:docMk/>
          <pc:sldMk cId="934767280" sldId="277"/>
        </pc:sldMkLst>
        <pc:spChg chg="mod">
          <ac:chgData name="斉藤 徹" userId="33296064-e4da-4a39-8a9b-7979342510de" providerId="ADAL" clId="{5D2B27F2-2DEC-41DE-B59F-F79105351B36}" dt="2021-11-10T04:10:16.731" v="50" actId="20577"/>
          <ac:spMkLst>
            <pc:docMk/>
            <pc:sldMk cId="934767280" sldId="277"/>
            <ac:spMk id="2" creationId="{D8F60723-7400-4317-9987-9974733194B0}"/>
          </ac:spMkLst>
        </pc:spChg>
        <pc:spChg chg="mod">
          <ac:chgData name="斉藤 徹" userId="33296064-e4da-4a39-8a9b-7979342510de" providerId="ADAL" clId="{5D2B27F2-2DEC-41DE-B59F-F79105351B36}" dt="2021-11-10T04:15:41.420" v="281" actId="5793"/>
          <ac:spMkLst>
            <pc:docMk/>
            <pc:sldMk cId="934767280" sldId="277"/>
            <ac:spMk id="3" creationId="{767604C7-95CC-4B08-BC86-4FBCA7A2A5F4}"/>
          </ac:spMkLst>
        </pc:spChg>
      </pc:sldChg>
      <pc:sldChg chg="addSp modSp new mod">
        <pc:chgData name="斉藤 徹" userId="33296064-e4da-4a39-8a9b-7979342510de" providerId="ADAL" clId="{5D2B27F2-2DEC-41DE-B59F-F79105351B36}" dt="2021-11-10T04:43:21.299" v="860" actId="20577"/>
        <pc:sldMkLst>
          <pc:docMk/>
          <pc:sldMk cId="2818045503" sldId="278"/>
        </pc:sldMkLst>
        <pc:spChg chg="mod">
          <ac:chgData name="斉藤 徹" userId="33296064-e4da-4a39-8a9b-7979342510de" providerId="ADAL" clId="{5D2B27F2-2DEC-41DE-B59F-F79105351B36}" dt="2021-11-10T04:36:57.425" v="309" actId="20577"/>
          <ac:spMkLst>
            <pc:docMk/>
            <pc:sldMk cId="2818045503" sldId="278"/>
            <ac:spMk id="2" creationId="{8BD2105A-02B0-42EB-9C0A-CA2BB655F9A8}"/>
          </ac:spMkLst>
        </pc:spChg>
        <pc:spChg chg="mod">
          <ac:chgData name="斉藤 徹" userId="33296064-e4da-4a39-8a9b-7979342510de" providerId="ADAL" clId="{5D2B27F2-2DEC-41DE-B59F-F79105351B36}" dt="2021-11-10T04:43:21.299" v="860" actId="20577"/>
          <ac:spMkLst>
            <pc:docMk/>
            <pc:sldMk cId="2818045503" sldId="278"/>
            <ac:spMk id="3" creationId="{B78CB367-9AB9-463A-8C51-81511241A818}"/>
          </ac:spMkLst>
        </pc:spChg>
        <pc:spChg chg="add mod">
          <ac:chgData name="斉藤 徹" userId="33296064-e4da-4a39-8a9b-7979342510de" providerId="ADAL" clId="{5D2B27F2-2DEC-41DE-B59F-F79105351B36}" dt="2021-11-10T04:43:10.101" v="859" actId="1076"/>
          <ac:spMkLst>
            <pc:docMk/>
            <pc:sldMk cId="2818045503" sldId="278"/>
            <ac:spMk id="4" creationId="{03DBB326-C7D0-4518-938F-56C01FB7759E}"/>
          </ac:spMkLst>
        </pc:spChg>
      </pc:sldChg>
      <pc:sldChg chg="add">
        <pc:chgData name="斉藤 徹" userId="33296064-e4da-4a39-8a9b-7979342510de" providerId="ADAL" clId="{5D2B27F2-2DEC-41DE-B59F-F79105351B36}" dt="2021-11-10T05:03:30.622" v="861"/>
        <pc:sldMkLst>
          <pc:docMk/>
          <pc:sldMk cId="2704302901" sldId="283"/>
        </pc:sldMkLst>
      </pc:sldChg>
      <pc:sldChg chg="add">
        <pc:chgData name="斉藤 徹" userId="33296064-e4da-4a39-8a9b-7979342510de" providerId="ADAL" clId="{5D2B27F2-2DEC-41DE-B59F-F79105351B36}" dt="2021-11-10T05:03:30.622" v="861"/>
        <pc:sldMkLst>
          <pc:docMk/>
          <pc:sldMk cId="3176589118" sldId="318"/>
        </pc:sldMkLst>
      </pc:sldChg>
      <pc:sldChg chg="add">
        <pc:chgData name="斉藤 徹" userId="33296064-e4da-4a39-8a9b-7979342510de" providerId="ADAL" clId="{5D2B27F2-2DEC-41DE-B59F-F79105351B36}" dt="2021-11-10T05:03:30.622" v="861"/>
        <pc:sldMkLst>
          <pc:docMk/>
          <pc:sldMk cId="2573272170" sldId="319"/>
        </pc:sldMkLst>
      </pc:sldChg>
    </pc:docChg>
  </pc:docChgLst>
  <pc:docChgLst>
    <pc:chgData name="斉藤 徹" userId="S::tsaitoh@fukui.kosen-ac.jp::33296064-e4da-4a39-8a9b-7979342510de" providerId="AD" clId="Web-{F4166AEA-81B3-4BA5-ADBD-EFF3E5EC200D}"/>
    <pc:docChg chg="modSld">
      <pc:chgData name="斉藤 徹" userId="S::tsaitoh@fukui.kosen-ac.jp::33296064-e4da-4a39-8a9b-7979342510de" providerId="AD" clId="Web-{F4166AEA-81B3-4BA5-ADBD-EFF3E5EC200D}" dt="2021-11-09T09:55:18.290" v="1" actId="20577"/>
      <pc:docMkLst>
        <pc:docMk/>
      </pc:docMkLst>
      <pc:sldChg chg="modSp">
        <pc:chgData name="斉藤 徹" userId="S::tsaitoh@fukui.kosen-ac.jp::33296064-e4da-4a39-8a9b-7979342510de" providerId="AD" clId="Web-{F4166AEA-81B3-4BA5-ADBD-EFF3E5EC200D}" dt="2021-11-09T09:55:18.290" v="1" actId="20577"/>
        <pc:sldMkLst>
          <pc:docMk/>
          <pc:sldMk cId="1381938450" sldId="259"/>
        </pc:sldMkLst>
        <pc:spChg chg="mod">
          <ac:chgData name="斉藤 徹" userId="S::tsaitoh@fukui.kosen-ac.jp::33296064-e4da-4a39-8a9b-7979342510de" providerId="AD" clId="Web-{F4166AEA-81B3-4BA5-ADBD-EFF3E5EC200D}" dt="2021-11-09T09:55:18.290" v="1" actId="20577"/>
          <ac:spMkLst>
            <pc:docMk/>
            <pc:sldMk cId="1381938450" sldId="259"/>
            <ac:spMk id="2" creationId="{182094C9-ECFE-7E4E-8EB1-00A3D9A2F9B9}"/>
          </ac:spMkLst>
        </pc:spChg>
      </pc:sldChg>
    </pc:docChg>
  </pc:docChgLst>
  <pc:docChgLst>
    <pc:chgData name="斉藤 徹" userId="S::tsaitoh@fukui.kosen-ac.jp::33296064-e4da-4a39-8a9b-7979342510de" providerId="AD" clId="Web-{9A207F85-7EBB-4ADE-BB5D-1B871156EC10}"/>
    <pc:docChg chg="modSld">
      <pc:chgData name="斉藤 徹" userId="S::tsaitoh@fukui.kosen-ac.jp::33296064-e4da-4a39-8a9b-7979342510de" providerId="AD" clId="Web-{9A207F85-7EBB-4ADE-BB5D-1B871156EC10}" dt="2021-11-09T12:16:34.992" v="10" actId="14100"/>
      <pc:docMkLst>
        <pc:docMk/>
      </pc:docMkLst>
      <pc:sldChg chg="addSp modSp">
        <pc:chgData name="斉藤 徹" userId="S::tsaitoh@fukui.kosen-ac.jp::33296064-e4da-4a39-8a9b-7979342510de" providerId="AD" clId="Web-{9A207F85-7EBB-4ADE-BB5D-1B871156EC10}" dt="2021-11-09T12:16:34.992" v="10" actId="14100"/>
        <pc:sldMkLst>
          <pc:docMk/>
          <pc:sldMk cId="1466334059" sldId="265"/>
        </pc:sldMkLst>
        <pc:spChg chg="add mod">
          <ac:chgData name="斉藤 徹" userId="S::tsaitoh@fukui.kosen-ac.jp::33296064-e4da-4a39-8a9b-7979342510de" providerId="AD" clId="Web-{9A207F85-7EBB-4ADE-BB5D-1B871156EC10}" dt="2021-11-09T10:44:23.505" v="9" actId="1076"/>
          <ac:spMkLst>
            <pc:docMk/>
            <pc:sldMk cId="1466334059" sldId="265"/>
            <ac:spMk id="14" creationId="{07419BAC-EA97-4EAD-8058-ED6628238397}"/>
          </ac:spMkLst>
        </pc:spChg>
        <pc:spChg chg="mod">
          <ac:chgData name="斉藤 徹" userId="S::tsaitoh@fukui.kosen-ac.jp::33296064-e4da-4a39-8a9b-7979342510de" providerId="AD" clId="Web-{9A207F85-7EBB-4ADE-BB5D-1B871156EC10}" dt="2021-11-09T10:43:39.954" v="1" actId="20577"/>
          <ac:spMkLst>
            <pc:docMk/>
            <pc:sldMk cId="1466334059" sldId="265"/>
            <ac:spMk id="18" creationId="{538B528F-7DFC-4F4E-AEDF-55040E7C6EC2}"/>
          </ac:spMkLst>
        </pc:spChg>
        <pc:cxnChg chg="mod">
          <ac:chgData name="斉藤 徹" userId="S::tsaitoh@fukui.kosen-ac.jp::33296064-e4da-4a39-8a9b-7979342510de" providerId="AD" clId="Web-{9A207F85-7EBB-4ADE-BB5D-1B871156EC10}" dt="2021-11-09T10:43:48.219" v="2" actId="14100"/>
          <ac:cxnSpMkLst>
            <pc:docMk/>
            <pc:sldMk cId="1466334059" sldId="265"/>
            <ac:cxnSpMk id="24" creationId="{0A2D59FD-96DD-4C73-851F-72746750DAB8}"/>
          </ac:cxnSpMkLst>
        </pc:cxnChg>
        <pc:cxnChg chg="mod">
          <ac:chgData name="斉藤 徹" userId="S::tsaitoh@fukui.kosen-ac.jp::33296064-e4da-4a39-8a9b-7979342510de" providerId="AD" clId="Web-{9A207F85-7EBB-4ADE-BB5D-1B871156EC10}" dt="2021-11-09T12:16:34.992" v="10" actId="14100"/>
          <ac:cxnSpMkLst>
            <pc:docMk/>
            <pc:sldMk cId="1466334059" sldId="265"/>
            <ac:cxnSpMk id="32" creationId="{2632B745-3E7E-45E7-B7D7-0A9DBA52C026}"/>
          </ac:cxnSpMkLst>
        </pc:cxnChg>
      </pc:sldChg>
    </pc:docChg>
  </pc:docChgLst>
  <pc:docChgLst>
    <pc:chgData name="斉藤 徹" userId="33296064-e4da-4a39-8a9b-7979342510de" providerId="ADAL" clId="{3EC31359-51BF-6F4C-B89C-D245183C3DFE}"/>
    <pc:docChg chg="undo custSel addSld delSld modSld">
      <pc:chgData name="斉藤 徹" userId="33296064-e4da-4a39-8a9b-7979342510de" providerId="ADAL" clId="{3EC31359-51BF-6F4C-B89C-D245183C3DFE}" dt="2021-11-10T03:16:29.775" v="7498" actId="207"/>
      <pc:docMkLst>
        <pc:docMk/>
      </pc:docMkLst>
      <pc:sldChg chg="addSp modSp new mod">
        <pc:chgData name="斉藤 徹" userId="33296064-e4da-4a39-8a9b-7979342510de" providerId="ADAL" clId="{3EC31359-51BF-6F4C-B89C-D245183C3DFE}" dt="2021-11-10T03:08:40.626" v="7483" actId="1076"/>
        <pc:sldMkLst>
          <pc:docMk/>
          <pc:sldMk cId="3186464378" sldId="257"/>
        </pc:sldMkLst>
        <pc:spChg chg="mod">
          <ac:chgData name="斉藤 徹" userId="33296064-e4da-4a39-8a9b-7979342510de" providerId="ADAL" clId="{3EC31359-51BF-6F4C-B89C-D245183C3DFE}" dt="2021-11-07T05:03:07.689" v="56" actId="20577"/>
          <ac:spMkLst>
            <pc:docMk/>
            <pc:sldMk cId="3186464378" sldId="257"/>
            <ac:spMk id="2" creationId="{68841D9E-C8EF-834E-A7F3-5778439C2279}"/>
          </ac:spMkLst>
        </pc:spChg>
        <pc:spChg chg="mod">
          <ac:chgData name="斉藤 徹" userId="33296064-e4da-4a39-8a9b-7979342510de" providerId="ADAL" clId="{3EC31359-51BF-6F4C-B89C-D245183C3DFE}" dt="2021-11-10T00:07:48.683" v="2227" actId="20577"/>
          <ac:spMkLst>
            <pc:docMk/>
            <pc:sldMk cId="3186464378" sldId="257"/>
            <ac:spMk id="3" creationId="{F65442EF-1EEA-0746-AE98-BC04A3BF75D1}"/>
          </ac:spMkLst>
        </pc:spChg>
        <pc:spChg chg="add mod">
          <ac:chgData name="斉藤 徹" userId="33296064-e4da-4a39-8a9b-7979342510de" providerId="ADAL" clId="{3EC31359-51BF-6F4C-B89C-D245183C3DFE}" dt="2021-11-10T03:08:40.626" v="7483" actId="1076"/>
          <ac:spMkLst>
            <pc:docMk/>
            <pc:sldMk cId="3186464378" sldId="257"/>
            <ac:spMk id="4" creationId="{9D9E9F0A-C180-DA48-835C-ACD43F077789}"/>
          </ac:spMkLst>
        </pc:spChg>
      </pc:sldChg>
      <pc:sldChg chg="modSp new mod">
        <pc:chgData name="斉藤 徹" userId="33296064-e4da-4a39-8a9b-7979342510de" providerId="ADAL" clId="{3EC31359-51BF-6F4C-B89C-D245183C3DFE}" dt="2021-11-07T05:08:40.259" v="509" actId="20577"/>
        <pc:sldMkLst>
          <pc:docMk/>
          <pc:sldMk cId="719200245" sldId="258"/>
        </pc:sldMkLst>
        <pc:spChg chg="mod">
          <ac:chgData name="斉藤 徹" userId="33296064-e4da-4a39-8a9b-7979342510de" providerId="ADAL" clId="{3EC31359-51BF-6F4C-B89C-D245183C3DFE}" dt="2021-11-07T05:05:20.091" v="128" actId="20577"/>
          <ac:spMkLst>
            <pc:docMk/>
            <pc:sldMk cId="719200245" sldId="258"/>
            <ac:spMk id="2" creationId="{A40A5708-3610-434E-AE9E-8C6680478900}"/>
          </ac:spMkLst>
        </pc:spChg>
        <pc:spChg chg="mod">
          <ac:chgData name="斉藤 徹" userId="33296064-e4da-4a39-8a9b-7979342510de" providerId="ADAL" clId="{3EC31359-51BF-6F4C-B89C-D245183C3DFE}" dt="2021-11-07T05:08:40.259" v="509" actId="20577"/>
          <ac:spMkLst>
            <pc:docMk/>
            <pc:sldMk cId="719200245" sldId="258"/>
            <ac:spMk id="3" creationId="{C2231DA8-701B-564D-B853-CC818718C81A}"/>
          </ac:spMkLst>
        </pc:spChg>
      </pc:sldChg>
      <pc:sldChg chg="addSp delSp modSp new mod">
        <pc:chgData name="斉藤 徹" userId="33296064-e4da-4a39-8a9b-7979342510de" providerId="ADAL" clId="{3EC31359-51BF-6F4C-B89C-D245183C3DFE}" dt="2021-11-07T05:25:33.397" v="1353" actId="1038"/>
        <pc:sldMkLst>
          <pc:docMk/>
          <pc:sldMk cId="1381938450" sldId="259"/>
        </pc:sldMkLst>
        <pc:spChg chg="mod">
          <ac:chgData name="斉藤 徹" userId="33296064-e4da-4a39-8a9b-7979342510de" providerId="ADAL" clId="{3EC31359-51BF-6F4C-B89C-D245183C3DFE}" dt="2021-11-07T05:10:36.040" v="654" actId="20577"/>
          <ac:spMkLst>
            <pc:docMk/>
            <pc:sldMk cId="1381938450" sldId="259"/>
            <ac:spMk id="2" creationId="{182094C9-ECFE-7E4E-8EB1-00A3D9A2F9B9}"/>
          </ac:spMkLst>
        </pc:spChg>
        <pc:spChg chg="mod">
          <ac:chgData name="斉藤 徹" userId="33296064-e4da-4a39-8a9b-7979342510de" providerId="ADAL" clId="{3EC31359-51BF-6F4C-B89C-D245183C3DFE}" dt="2021-11-07T05:20:58.131" v="1190" actId="20577"/>
          <ac:spMkLst>
            <pc:docMk/>
            <pc:sldMk cId="1381938450" sldId="259"/>
            <ac:spMk id="3" creationId="{FAA7A30B-1CB6-864C-A618-9613F7227C1B}"/>
          </ac:spMkLst>
        </pc:spChg>
        <pc:spChg chg="add mod">
          <ac:chgData name="斉藤 徹" userId="33296064-e4da-4a39-8a9b-7979342510de" providerId="ADAL" clId="{3EC31359-51BF-6F4C-B89C-D245183C3DFE}" dt="2021-11-07T05:25:33.397" v="1353" actId="1038"/>
          <ac:spMkLst>
            <pc:docMk/>
            <pc:sldMk cId="1381938450" sldId="259"/>
            <ac:spMk id="4" creationId="{B80EA4B9-A707-A54F-AE71-A22B8B7B31C7}"/>
          </ac:spMkLst>
        </pc:spChg>
        <pc:spChg chg="add mod">
          <ac:chgData name="斉藤 徹" userId="33296064-e4da-4a39-8a9b-7979342510de" providerId="ADAL" clId="{3EC31359-51BF-6F4C-B89C-D245183C3DFE}" dt="2021-11-07T05:25:33.397" v="1353" actId="1038"/>
          <ac:spMkLst>
            <pc:docMk/>
            <pc:sldMk cId="1381938450" sldId="259"/>
            <ac:spMk id="5" creationId="{7D16D5A0-D210-3F4D-8AE5-94969E8657D8}"/>
          </ac:spMkLst>
        </pc:spChg>
        <pc:spChg chg="add mod">
          <ac:chgData name="斉藤 徹" userId="33296064-e4da-4a39-8a9b-7979342510de" providerId="ADAL" clId="{3EC31359-51BF-6F4C-B89C-D245183C3DFE}" dt="2021-11-07T05:25:33.397" v="1353" actId="1038"/>
          <ac:spMkLst>
            <pc:docMk/>
            <pc:sldMk cId="1381938450" sldId="259"/>
            <ac:spMk id="6" creationId="{754CD132-3DE4-4840-B6CC-04281AFEBA6E}"/>
          </ac:spMkLst>
        </pc:spChg>
        <pc:spChg chg="add del mod">
          <ac:chgData name="斉藤 徹" userId="33296064-e4da-4a39-8a9b-7979342510de" providerId="ADAL" clId="{3EC31359-51BF-6F4C-B89C-D245183C3DFE}" dt="2021-11-07T05:13:28.417" v="727" actId="478"/>
          <ac:spMkLst>
            <pc:docMk/>
            <pc:sldMk cId="1381938450" sldId="259"/>
            <ac:spMk id="7" creationId="{D068CE6F-07A4-1D43-A695-47498706589A}"/>
          </ac:spMkLst>
        </pc:spChg>
        <pc:spChg chg="add del mod">
          <ac:chgData name="斉藤 徹" userId="33296064-e4da-4a39-8a9b-7979342510de" providerId="ADAL" clId="{3EC31359-51BF-6F4C-B89C-D245183C3DFE}" dt="2021-11-07T05:13:28.417" v="727" actId="478"/>
          <ac:spMkLst>
            <pc:docMk/>
            <pc:sldMk cId="1381938450" sldId="259"/>
            <ac:spMk id="8" creationId="{258B4D96-4057-3C48-9C14-ED55C42B1D67}"/>
          </ac:spMkLst>
        </pc:spChg>
        <pc:spChg chg="add del mod">
          <ac:chgData name="斉藤 徹" userId="33296064-e4da-4a39-8a9b-7979342510de" providerId="ADAL" clId="{3EC31359-51BF-6F4C-B89C-D245183C3DFE}" dt="2021-11-07T05:13:28.417" v="727" actId="478"/>
          <ac:spMkLst>
            <pc:docMk/>
            <pc:sldMk cId="1381938450" sldId="259"/>
            <ac:spMk id="9" creationId="{D2B93BDD-52E8-044B-98B4-320E161D29B2}"/>
          </ac:spMkLst>
        </pc:spChg>
        <pc:spChg chg="add del mod">
          <ac:chgData name="斉藤 徹" userId="33296064-e4da-4a39-8a9b-7979342510de" providerId="ADAL" clId="{3EC31359-51BF-6F4C-B89C-D245183C3DFE}" dt="2021-11-07T05:13:28.417" v="727" actId="478"/>
          <ac:spMkLst>
            <pc:docMk/>
            <pc:sldMk cId="1381938450" sldId="259"/>
            <ac:spMk id="10" creationId="{23AACF25-4066-E34E-BE59-02A3EF7EE491}"/>
          </ac:spMkLst>
        </pc:spChg>
        <pc:spChg chg="add mod">
          <ac:chgData name="斉藤 徹" userId="33296064-e4da-4a39-8a9b-7979342510de" providerId="ADAL" clId="{3EC31359-51BF-6F4C-B89C-D245183C3DFE}" dt="2021-11-07T05:25:33.397" v="1353" actId="1038"/>
          <ac:spMkLst>
            <pc:docMk/>
            <pc:sldMk cId="1381938450" sldId="259"/>
            <ac:spMk id="11" creationId="{25B6EDA6-27D4-2F47-A00A-3138F77CAED8}"/>
          </ac:spMkLst>
        </pc:spChg>
        <pc:spChg chg="mod">
          <ac:chgData name="斉藤 徹" userId="33296064-e4da-4a39-8a9b-7979342510de" providerId="ADAL" clId="{3EC31359-51BF-6F4C-B89C-D245183C3DFE}" dt="2021-11-07T05:13:14.458" v="725"/>
          <ac:spMkLst>
            <pc:docMk/>
            <pc:sldMk cId="1381938450" sldId="259"/>
            <ac:spMk id="13" creationId="{245FEED7-C997-1F42-B7DC-B6147CF39FEC}"/>
          </ac:spMkLst>
        </pc:spChg>
        <pc:spChg chg="mod">
          <ac:chgData name="斉藤 徹" userId="33296064-e4da-4a39-8a9b-7979342510de" providerId="ADAL" clId="{3EC31359-51BF-6F4C-B89C-D245183C3DFE}" dt="2021-11-07T05:13:14.458" v="725"/>
          <ac:spMkLst>
            <pc:docMk/>
            <pc:sldMk cId="1381938450" sldId="259"/>
            <ac:spMk id="14" creationId="{AB6EE5A1-65C0-E441-B9A4-88B7A55AF5FE}"/>
          </ac:spMkLst>
        </pc:spChg>
        <pc:spChg chg="mod">
          <ac:chgData name="斉藤 徹" userId="33296064-e4da-4a39-8a9b-7979342510de" providerId="ADAL" clId="{3EC31359-51BF-6F4C-B89C-D245183C3DFE}" dt="2021-11-07T05:13:14.458" v="725"/>
          <ac:spMkLst>
            <pc:docMk/>
            <pc:sldMk cId="1381938450" sldId="259"/>
            <ac:spMk id="15" creationId="{BD7522E1-37C0-7C40-9C68-E9B95A8C8A9B}"/>
          </ac:spMkLst>
        </pc:spChg>
        <pc:spChg chg="add del mod">
          <ac:chgData name="斉藤 徹" userId="33296064-e4da-4a39-8a9b-7979342510de" providerId="ADAL" clId="{3EC31359-51BF-6F4C-B89C-D245183C3DFE}" dt="2021-11-07T05:13:28.417" v="727" actId="478"/>
          <ac:spMkLst>
            <pc:docMk/>
            <pc:sldMk cId="1381938450" sldId="259"/>
            <ac:spMk id="16" creationId="{F1AA5D08-4FFD-1D47-812E-949C7ADB12D0}"/>
          </ac:spMkLst>
        </pc:spChg>
        <pc:spChg chg="add del mod">
          <ac:chgData name="斉藤 徹" userId="33296064-e4da-4a39-8a9b-7979342510de" providerId="ADAL" clId="{3EC31359-51BF-6F4C-B89C-D245183C3DFE}" dt="2021-11-07T05:13:22.248" v="726" actId="478"/>
          <ac:spMkLst>
            <pc:docMk/>
            <pc:sldMk cId="1381938450" sldId="259"/>
            <ac:spMk id="19" creationId="{81E81CC9-3B70-1B48-912E-BBEEA829C261}"/>
          </ac:spMkLst>
        </pc:spChg>
        <pc:spChg chg="add mod">
          <ac:chgData name="斉藤 徹" userId="33296064-e4da-4a39-8a9b-7979342510de" providerId="ADAL" clId="{3EC31359-51BF-6F4C-B89C-D245183C3DFE}" dt="2021-11-07T05:25:33.397" v="1353" actId="1038"/>
          <ac:spMkLst>
            <pc:docMk/>
            <pc:sldMk cId="1381938450" sldId="259"/>
            <ac:spMk id="20" creationId="{B9822358-1306-F244-90DC-F9C120451C5E}"/>
          </ac:spMkLst>
        </pc:spChg>
        <pc:spChg chg="add mod">
          <ac:chgData name="斉藤 徹" userId="33296064-e4da-4a39-8a9b-7979342510de" providerId="ADAL" clId="{3EC31359-51BF-6F4C-B89C-D245183C3DFE}" dt="2021-11-07T05:25:33.397" v="1353" actId="1038"/>
          <ac:spMkLst>
            <pc:docMk/>
            <pc:sldMk cId="1381938450" sldId="259"/>
            <ac:spMk id="22" creationId="{C0061EA5-C902-024F-A5F3-BB420D3652BA}"/>
          </ac:spMkLst>
        </pc:spChg>
        <pc:spChg chg="add del mod">
          <ac:chgData name="斉藤 徹" userId="33296064-e4da-4a39-8a9b-7979342510de" providerId="ADAL" clId="{3EC31359-51BF-6F4C-B89C-D245183C3DFE}" dt="2021-11-07T05:14:06.910" v="839" actId="21"/>
          <ac:spMkLst>
            <pc:docMk/>
            <pc:sldMk cId="1381938450" sldId="259"/>
            <ac:spMk id="26" creationId="{F295DAF9-90B0-7047-82B9-499C2F07657E}"/>
          </ac:spMkLst>
        </pc:spChg>
        <pc:spChg chg="add del mod">
          <ac:chgData name="斉藤 徹" userId="33296064-e4da-4a39-8a9b-7979342510de" providerId="ADAL" clId="{3EC31359-51BF-6F4C-B89C-D245183C3DFE}" dt="2021-11-07T05:13:35.485" v="728" actId="478"/>
          <ac:spMkLst>
            <pc:docMk/>
            <pc:sldMk cId="1381938450" sldId="259"/>
            <ac:spMk id="27" creationId="{3D1C48D5-7FAE-434F-A66C-E04E54350760}"/>
          </ac:spMkLst>
        </pc:spChg>
        <pc:spChg chg="add mod">
          <ac:chgData name="斉藤 徹" userId="33296064-e4da-4a39-8a9b-7979342510de" providerId="ADAL" clId="{3EC31359-51BF-6F4C-B89C-D245183C3DFE}" dt="2021-11-07T05:25:33.397" v="1353" actId="1038"/>
          <ac:spMkLst>
            <pc:docMk/>
            <pc:sldMk cId="1381938450" sldId="259"/>
            <ac:spMk id="28" creationId="{69544B7E-DB10-F24F-81E5-952D43D092A4}"/>
          </ac:spMkLst>
        </pc:spChg>
        <pc:spChg chg="add mod">
          <ac:chgData name="斉藤 徹" userId="33296064-e4da-4a39-8a9b-7979342510de" providerId="ADAL" clId="{3EC31359-51BF-6F4C-B89C-D245183C3DFE}" dt="2021-11-07T05:25:33.397" v="1353" actId="1038"/>
          <ac:spMkLst>
            <pc:docMk/>
            <pc:sldMk cId="1381938450" sldId="259"/>
            <ac:spMk id="29" creationId="{2F6C983F-4D7F-A044-B91E-C13387988707}"/>
          </ac:spMkLst>
        </pc:spChg>
        <pc:spChg chg="add del mod">
          <ac:chgData name="斉藤 徹" userId="33296064-e4da-4a39-8a9b-7979342510de" providerId="ADAL" clId="{3EC31359-51BF-6F4C-B89C-D245183C3DFE}" dt="2021-11-07T05:15:41.792" v="896"/>
          <ac:spMkLst>
            <pc:docMk/>
            <pc:sldMk cId="1381938450" sldId="259"/>
            <ac:spMk id="30" creationId="{48D93D04-F403-114C-8D0C-E6EA25E9A6F3}"/>
          </ac:spMkLst>
        </pc:spChg>
        <pc:spChg chg="add mod">
          <ac:chgData name="斉藤 徹" userId="33296064-e4da-4a39-8a9b-7979342510de" providerId="ADAL" clId="{3EC31359-51BF-6F4C-B89C-D245183C3DFE}" dt="2021-11-07T05:25:33.397" v="1353" actId="1038"/>
          <ac:spMkLst>
            <pc:docMk/>
            <pc:sldMk cId="1381938450" sldId="259"/>
            <ac:spMk id="31" creationId="{180CD3FC-016C-6D40-9B81-E75F7AB974C9}"/>
          </ac:spMkLst>
        </pc:spChg>
        <pc:spChg chg="add mod">
          <ac:chgData name="斉藤 徹" userId="33296064-e4da-4a39-8a9b-7979342510de" providerId="ADAL" clId="{3EC31359-51BF-6F4C-B89C-D245183C3DFE}" dt="2021-11-07T05:25:33.397" v="1353" actId="1038"/>
          <ac:spMkLst>
            <pc:docMk/>
            <pc:sldMk cId="1381938450" sldId="259"/>
            <ac:spMk id="32" creationId="{7E3CE41C-2288-9841-BE00-C101BDCA948B}"/>
          </ac:spMkLst>
        </pc:spChg>
        <pc:grpChg chg="add mod">
          <ac:chgData name="斉藤 徹" userId="33296064-e4da-4a39-8a9b-7979342510de" providerId="ADAL" clId="{3EC31359-51BF-6F4C-B89C-D245183C3DFE}" dt="2021-11-07T05:25:33.397" v="1353" actId="1038"/>
          <ac:grpSpMkLst>
            <pc:docMk/>
            <pc:sldMk cId="1381938450" sldId="259"/>
            <ac:grpSpMk id="12" creationId="{59533CEB-5835-4B49-A0BE-92F1D48C2CE6}"/>
          </ac:grpSpMkLst>
        </pc:grpChg>
        <pc:cxnChg chg="add mod">
          <ac:chgData name="斉藤 徹" userId="33296064-e4da-4a39-8a9b-7979342510de" providerId="ADAL" clId="{3EC31359-51BF-6F4C-B89C-D245183C3DFE}" dt="2021-11-07T05:25:33.397" v="1353" actId="1038"/>
          <ac:cxnSpMkLst>
            <pc:docMk/>
            <pc:sldMk cId="1381938450" sldId="259"/>
            <ac:cxnSpMk id="17" creationId="{162C7191-DA94-0045-8539-C2B36F98AA53}"/>
          </ac:cxnSpMkLst>
        </pc:cxnChg>
        <pc:cxnChg chg="add mod">
          <ac:chgData name="斉藤 徹" userId="33296064-e4da-4a39-8a9b-7979342510de" providerId="ADAL" clId="{3EC31359-51BF-6F4C-B89C-D245183C3DFE}" dt="2021-11-07T05:25:33.397" v="1353" actId="1038"/>
          <ac:cxnSpMkLst>
            <pc:docMk/>
            <pc:sldMk cId="1381938450" sldId="259"/>
            <ac:cxnSpMk id="18" creationId="{30494675-62E9-9442-B3BE-6420505F64BD}"/>
          </ac:cxnSpMkLst>
        </pc:cxnChg>
        <pc:cxnChg chg="add mod">
          <ac:chgData name="斉藤 徹" userId="33296064-e4da-4a39-8a9b-7979342510de" providerId="ADAL" clId="{3EC31359-51BF-6F4C-B89C-D245183C3DFE}" dt="2021-11-07T05:25:33.397" v="1353" actId="1038"/>
          <ac:cxnSpMkLst>
            <pc:docMk/>
            <pc:sldMk cId="1381938450" sldId="259"/>
            <ac:cxnSpMk id="21" creationId="{CC032314-01D1-9A42-82FA-4C302B6B4610}"/>
          </ac:cxnSpMkLst>
        </pc:cxnChg>
        <pc:cxnChg chg="add del mod">
          <ac:chgData name="斉藤 徹" userId="33296064-e4da-4a39-8a9b-7979342510de" providerId="ADAL" clId="{3EC31359-51BF-6F4C-B89C-D245183C3DFE}" dt="2021-11-07T05:13:22.248" v="726" actId="478"/>
          <ac:cxnSpMkLst>
            <pc:docMk/>
            <pc:sldMk cId="1381938450" sldId="259"/>
            <ac:cxnSpMk id="23" creationId="{E1BEFC84-FA83-5346-9BC0-BC1FC0CF36CA}"/>
          </ac:cxnSpMkLst>
        </pc:cxnChg>
        <pc:cxnChg chg="add mod">
          <ac:chgData name="斉藤 徹" userId="33296064-e4da-4a39-8a9b-7979342510de" providerId="ADAL" clId="{3EC31359-51BF-6F4C-B89C-D245183C3DFE}" dt="2021-11-07T05:25:33.397" v="1353" actId="1038"/>
          <ac:cxnSpMkLst>
            <pc:docMk/>
            <pc:sldMk cId="1381938450" sldId="259"/>
            <ac:cxnSpMk id="24" creationId="{9FF374B7-013A-554A-8932-94F9AE59D5F3}"/>
          </ac:cxnSpMkLst>
        </pc:cxnChg>
        <pc:cxnChg chg="add mod">
          <ac:chgData name="斉藤 徹" userId="33296064-e4da-4a39-8a9b-7979342510de" providerId="ADAL" clId="{3EC31359-51BF-6F4C-B89C-D245183C3DFE}" dt="2021-11-07T05:25:33.397" v="1353" actId="1038"/>
          <ac:cxnSpMkLst>
            <pc:docMk/>
            <pc:sldMk cId="1381938450" sldId="259"/>
            <ac:cxnSpMk id="25" creationId="{328FD636-5896-6444-A053-BD4CEBC428EE}"/>
          </ac:cxnSpMkLst>
        </pc:cxnChg>
      </pc:sldChg>
      <pc:sldChg chg="addSp delSp modSp new mod">
        <pc:chgData name="斉藤 徹" userId="33296064-e4da-4a39-8a9b-7979342510de" providerId="ADAL" clId="{3EC31359-51BF-6F4C-B89C-D245183C3DFE}" dt="2021-11-10T02:36:08.528" v="6880" actId="1076"/>
        <pc:sldMkLst>
          <pc:docMk/>
          <pc:sldMk cId="2653169041" sldId="260"/>
        </pc:sldMkLst>
        <pc:spChg chg="mod">
          <ac:chgData name="斉藤 徹" userId="33296064-e4da-4a39-8a9b-7979342510de" providerId="ADAL" clId="{3EC31359-51BF-6F4C-B89C-D245183C3DFE}" dt="2021-11-07T05:42:18.034" v="1890" actId="20577"/>
          <ac:spMkLst>
            <pc:docMk/>
            <pc:sldMk cId="2653169041" sldId="260"/>
            <ac:spMk id="2" creationId="{CE8C97C7-0608-B648-9807-5395FCE51A2B}"/>
          </ac:spMkLst>
        </pc:spChg>
        <pc:spChg chg="del">
          <ac:chgData name="斉藤 徹" userId="33296064-e4da-4a39-8a9b-7979342510de" providerId="ADAL" clId="{3EC31359-51BF-6F4C-B89C-D245183C3DFE}" dt="2021-11-07T05:28:15.799" v="1355"/>
          <ac:spMkLst>
            <pc:docMk/>
            <pc:sldMk cId="2653169041" sldId="260"/>
            <ac:spMk id="3" creationId="{3E9A4C4E-9544-AE4E-BD9F-AAF675902C55}"/>
          </ac:spMkLst>
        </pc:spChg>
        <pc:spChg chg="add del mod">
          <ac:chgData name="斉藤 徹" userId="33296064-e4da-4a39-8a9b-7979342510de" providerId="ADAL" clId="{3EC31359-51BF-6F4C-B89C-D245183C3DFE}" dt="2021-11-07T05:34:48.077" v="1619" actId="166"/>
          <ac:spMkLst>
            <pc:docMk/>
            <pc:sldMk cId="2653169041" sldId="260"/>
            <ac:spMk id="4" creationId="{9CF83910-285F-4545-BBB4-E27C27642B33}"/>
          </ac:spMkLst>
        </pc:spChg>
        <pc:spChg chg="add mod">
          <ac:chgData name="斉藤 徹" userId="33296064-e4da-4a39-8a9b-7979342510de" providerId="ADAL" clId="{3EC31359-51BF-6F4C-B89C-D245183C3DFE}" dt="2021-11-07T05:32:22.208" v="1454" actId="1076"/>
          <ac:spMkLst>
            <pc:docMk/>
            <pc:sldMk cId="2653169041" sldId="260"/>
            <ac:spMk id="11" creationId="{C8971881-C055-EC4D-8C6A-A47A44B881FF}"/>
          </ac:spMkLst>
        </pc:spChg>
        <pc:spChg chg="add mod">
          <ac:chgData name="斉藤 徹" userId="33296064-e4da-4a39-8a9b-7979342510de" providerId="ADAL" clId="{3EC31359-51BF-6F4C-B89C-D245183C3DFE}" dt="2021-11-07T05:36:52.290" v="1753" actId="20577"/>
          <ac:spMkLst>
            <pc:docMk/>
            <pc:sldMk cId="2653169041" sldId="260"/>
            <ac:spMk id="12" creationId="{38D54109-77BC-4843-A94B-955B9653F602}"/>
          </ac:spMkLst>
        </pc:spChg>
        <pc:picChg chg="add mod">
          <ac:chgData name="斉藤 徹" userId="33296064-e4da-4a39-8a9b-7979342510de" providerId="ADAL" clId="{3EC31359-51BF-6F4C-B89C-D245183C3DFE}" dt="2021-11-07T05:28:25.879" v="1359" actId="1076"/>
          <ac:picMkLst>
            <pc:docMk/>
            <pc:sldMk cId="2653169041" sldId="260"/>
            <ac:picMk id="6" creationId="{D244B4A0-10B9-6C40-9314-D8CAE95E3244}"/>
          </ac:picMkLst>
        </pc:picChg>
        <pc:picChg chg="add mod">
          <ac:chgData name="斉藤 徹" userId="33296064-e4da-4a39-8a9b-7979342510de" providerId="ADAL" clId="{3EC31359-51BF-6F4C-B89C-D245183C3DFE}" dt="2021-11-07T05:30:26.790" v="1368" actId="1076"/>
          <ac:picMkLst>
            <pc:docMk/>
            <pc:sldMk cId="2653169041" sldId="260"/>
            <ac:picMk id="8" creationId="{63011C6E-8596-454A-8550-D3349CBB45EA}"/>
          </ac:picMkLst>
        </pc:picChg>
        <pc:picChg chg="add mod">
          <ac:chgData name="斉藤 徹" userId="33296064-e4da-4a39-8a9b-7979342510de" providerId="ADAL" clId="{3EC31359-51BF-6F4C-B89C-D245183C3DFE}" dt="2021-11-10T02:36:08.528" v="6880" actId="1076"/>
          <ac:picMkLst>
            <pc:docMk/>
            <pc:sldMk cId="2653169041" sldId="260"/>
            <ac:picMk id="13" creationId="{0F1B64CB-5996-C646-A4F0-BB56D22B0638}"/>
          </ac:picMkLst>
        </pc:picChg>
        <pc:cxnChg chg="add mod">
          <ac:chgData name="斉藤 徹" userId="33296064-e4da-4a39-8a9b-7979342510de" providerId="ADAL" clId="{3EC31359-51BF-6F4C-B89C-D245183C3DFE}" dt="2021-11-07T05:32:16.293" v="1453" actId="208"/>
          <ac:cxnSpMkLst>
            <pc:docMk/>
            <pc:sldMk cId="2653169041" sldId="260"/>
            <ac:cxnSpMk id="10" creationId="{8C904F1C-404D-FC4C-8674-A42BA70510E5}"/>
          </ac:cxnSpMkLst>
        </pc:cxnChg>
      </pc:sldChg>
      <pc:sldChg chg="modSp new mod">
        <pc:chgData name="斉藤 徹" userId="33296064-e4da-4a39-8a9b-7979342510de" providerId="ADAL" clId="{3EC31359-51BF-6F4C-B89C-D245183C3DFE}" dt="2021-11-07T05:11:36.240" v="657" actId="20577"/>
        <pc:sldMkLst>
          <pc:docMk/>
          <pc:sldMk cId="2317380953" sldId="261"/>
        </pc:sldMkLst>
        <pc:spChg chg="mod">
          <ac:chgData name="斉藤 徹" userId="33296064-e4da-4a39-8a9b-7979342510de" providerId="ADAL" clId="{3EC31359-51BF-6F4C-B89C-D245183C3DFE}" dt="2021-11-07T05:11:36.240" v="657" actId="20577"/>
          <ac:spMkLst>
            <pc:docMk/>
            <pc:sldMk cId="2317380953" sldId="261"/>
            <ac:spMk id="2" creationId="{0EB3501F-D005-5240-90ED-A6353F4F08D1}"/>
          </ac:spMkLst>
        </pc:spChg>
      </pc:sldChg>
      <pc:sldChg chg="addSp delSp modSp add mod">
        <pc:chgData name="斉藤 徹" userId="33296064-e4da-4a39-8a9b-7979342510de" providerId="ADAL" clId="{3EC31359-51BF-6F4C-B89C-D245183C3DFE}" dt="2021-11-07T05:46:42.462" v="2016" actId="21"/>
        <pc:sldMkLst>
          <pc:docMk/>
          <pc:sldMk cId="1776058830" sldId="262"/>
        </pc:sldMkLst>
        <pc:spChg chg="mod">
          <ac:chgData name="斉藤 徹" userId="33296064-e4da-4a39-8a9b-7979342510de" providerId="ADAL" clId="{3EC31359-51BF-6F4C-B89C-D245183C3DFE}" dt="2021-11-07T05:42:26.754" v="1893" actId="20577"/>
          <ac:spMkLst>
            <pc:docMk/>
            <pc:sldMk cId="1776058830" sldId="262"/>
            <ac:spMk id="2" creationId="{CE8C97C7-0608-B648-9807-5395FCE51A2B}"/>
          </ac:spMkLst>
        </pc:spChg>
        <pc:spChg chg="add mod">
          <ac:chgData name="斉藤 徹" userId="33296064-e4da-4a39-8a9b-7979342510de" providerId="ADAL" clId="{3EC31359-51BF-6F4C-B89C-D245183C3DFE}" dt="2021-11-07T05:38:56.217" v="1825" actId="207"/>
          <ac:spMkLst>
            <pc:docMk/>
            <pc:sldMk cId="1776058830" sldId="262"/>
            <ac:spMk id="3" creationId="{AE81C7C5-A501-F348-9807-1C8A7E566D16}"/>
          </ac:spMkLst>
        </pc:spChg>
        <pc:spChg chg="del">
          <ac:chgData name="斉藤 徹" userId="33296064-e4da-4a39-8a9b-7979342510de" providerId="ADAL" clId="{3EC31359-51BF-6F4C-B89C-D245183C3DFE}" dt="2021-11-07T05:37:40.993" v="1782" actId="21"/>
          <ac:spMkLst>
            <pc:docMk/>
            <pc:sldMk cId="1776058830" sldId="262"/>
            <ac:spMk id="4" creationId="{9CF83910-285F-4545-BBB4-E27C27642B33}"/>
          </ac:spMkLst>
        </pc:spChg>
        <pc:spChg chg="del">
          <ac:chgData name="斉藤 徹" userId="33296064-e4da-4a39-8a9b-7979342510de" providerId="ADAL" clId="{3EC31359-51BF-6F4C-B89C-D245183C3DFE}" dt="2021-11-07T05:37:40.993" v="1782" actId="21"/>
          <ac:spMkLst>
            <pc:docMk/>
            <pc:sldMk cId="1776058830" sldId="262"/>
            <ac:spMk id="11" creationId="{C8971881-C055-EC4D-8C6A-A47A44B881FF}"/>
          </ac:spMkLst>
        </pc:spChg>
        <pc:spChg chg="mod">
          <ac:chgData name="斉藤 徹" userId="33296064-e4da-4a39-8a9b-7979342510de" providerId="ADAL" clId="{3EC31359-51BF-6F4C-B89C-D245183C3DFE}" dt="2021-11-07T05:37:33.787" v="1781" actId="20577"/>
          <ac:spMkLst>
            <pc:docMk/>
            <pc:sldMk cId="1776058830" sldId="262"/>
            <ac:spMk id="12" creationId="{38D54109-77BC-4843-A94B-955B9653F602}"/>
          </ac:spMkLst>
        </pc:spChg>
        <pc:spChg chg="add mod">
          <ac:chgData name="斉藤 徹" userId="33296064-e4da-4a39-8a9b-7979342510de" providerId="ADAL" clId="{3EC31359-51BF-6F4C-B89C-D245183C3DFE}" dt="2021-11-07T05:41:36.198" v="1887" actId="1076"/>
          <ac:spMkLst>
            <pc:docMk/>
            <pc:sldMk cId="1776058830" sldId="262"/>
            <ac:spMk id="13" creationId="{471BAC14-7324-9442-A32C-2DF7E4AC71FB}"/>
          </ac:spMkLst>
        </pc:spChg>
        <pc:spChg chg="add del mod">
          <ac:chgData name="斉藤 徹" userId="33296064-e4da-4a39-8a9b-7979342510de" providerId="ADAL" clId="{3EC31359-51BF-6F4C-B89C-D245183C3DFE}" dt="2021-11-07T05:46:42.462" v="2016" actId="21"/>
          <ac:spMkLst>
            <pc:docMk/>
            <pc:sldMk cId="1776058830" sldId="262"/>
            <ac:spMk id="14" creationId="{742FE5DD-E18D-5E47-8CB3-C8357836122A}"/>
          </ac:spMkLst>
        </pc:spChg>
        <pc:picChg chg="add mod">
          <ac:chgData name="斉藤 徹" userId="33296064-e4da-4a39-8a9b-7979342510de" providerId="ADAL" clId="{3EC31359-51BF-6F4C-B89C-D245183C3DFE}" dt="2021-11-07T05:40:15.716" v="1837" actId="1076"/>
          <ac:picMkLst>
            <pc:docMk/>
            <pc:sldMk cId="1776058830" sldId="262"/>
            <ac:picMk id="7" creationId="{1600A230-A6BB-5942-B751-40175FFC1236}"/>
          </ac:picMkLst>
        </pc:picChg>
        <pc:picChg chg="del">
          <ac:chgData name="斉藤 徹" userId="33296064-e4da-4a39-8a9b-7979342510de" providerId="ADAL" clId="{3EC31359-51BF-6F4C-B89C-D245183C3DFE}" dt="2021-11-07T05:37:40.993" v="1782" actId="21"/>
          <ac:picMkLst>
            <pc:docMk/>
            <pc:sldMk cId="1776058830" sldId="262"/>
            <ac:picMk id="8" creationId="{63011C6E-8596-454A-8550-D3349CBB45EA}"/>
          </ac:picMkLst>
        </pc:picChg>
        <pc:cxnChg chg="del">
          <ac:chgData name="斉藤 徹" userId="33296064-e4da-4a39-8a9b-7979342510de" providerId="ADAL" clId="{3EC31359-51BF-6F4C-B89C-D245183C3DFE}" dt="2021-11-07T05:37:40.993" v="1782" actId="21"/>
          <ac:cxnSpMkLst>
            <pc:docMk/>
            <pc:sldMk cId="1776058830" sldId="262"/>
            <ac:cxnSpMk id="10" creationId="{8C904F1C-404D-FC4C-8674-A42BA70510E5}"/>
          </ac:cxnSpMkLst>
        </pc:cxnChg>
      </pc:sldChg>
      <pc:sldChg chg="addSp delSp modSp add mod">
        <pc:chgData name="斉藤 徹" userId="33296064-e4da-4a39-8a9b-7979342510de" providerId="ADAL" clId="{3EC31359-51BF-6F4C-B89C-D245183C3DFE}" dt="2021-11-10T02:36:30.808" v="6884" actId="1036"/>
        <pc:sldMkLst>
          <pc:docMk/>
          <pc:sldMk cId="2975080876" sldId="263"/>
        </pc:sldMkLst>
        <pc:spChg chg="mod">
          <ac:chgData name="斉藤 徹" userId="33296064-e4da-4a39-8a9b-7979342510de" providerId="ADAL" clId="{3EC31359-51BF-6F4C-B89C-D245183C3DFE}" dt="2021-11-07T05:42:37.259" v="1896" actId="20577"/>
          <ac:spMkLst>
            <pc:docMk/>
            <pc:sldMk cId="2975080876" sldId="263"/>
            <ac:spMk id="2" creationId="{CE8C97C7-0608-B648-9807-5395FCE51A2B}"/>
          </ac:spMkLst>
        </pc:spChg>
        <pc:spChg chg="del">
          <ac:chgData name="斉藤 徹" userId="33296064-e4da-4a39-8a9b-7979342510de" providerId="ADAL" clId="{3EC31359-51BF-6F4C-B89C-D245183C3DFE}" dt="2021-11-07T05:42:47.276" v="1898" actId="21"/>
          <ac:spMkLst>
            <pc:docMk/>
            <pc:sldMk cId="2975080876" sldId="263"/>
            <ac:spMk id="3" creationId="{AE81C7C5-A501-F348-9807-1C8A7E566D16}"/>
          </ac:spMkLst>
        </pc:spChg>
        <pc:spChg chg="add del mod">
          <ac:chgData name="斉藤 徹" userId="33296064-e4da-4a39-8a9b-7979342510de" providerId="ADAL" clId="{3EC31359-51BF-6F4C-B89C-D245183C3DFE}" dt="2021-11-07T05:50:37.574" v="2185"/>
          <ac:spMkLst>
            <pc:docMk/>
            <pc:sldMk cId="2975080876" sldId="263"/>
            <ac:spMk id="5" creationId="{AF1BC83B-5867-FD4A-81DC-DA2C2C327184}"/>
          </ac:spMkLst>
        </pc:spChg>
        <pc:spChg chg="add mod">
          <ac:chgData name="斉藤 徹" userId="33296064-e4da-4a39-8a9b-7979342510de" providerId="ADAL" clId="{3EC31359-51BF-6F4C-B89C-D245183C3DFE}" dt="2021-11-07T05:45:13.064" v="1997" actId="1037"/>
          <ac:spMkLst>
            <pc:docMk/>
            <pc:sldMk cId="2975080876" sldId="263"/>
            <ac:spMk id="8" creationId="{25212A40-1AE6-D641-B98D-B4EBB401DE14}"/>
          </ac:spMkLst>
        </pc:spChg>
        <pc:spChg chg="del">
          <ac:chgData name="斉藤 徹" userId="33296064-e4da-4a39-8a9b-7979342510de" providerId="ADAL" clId="{3EC31359-51BF-6F4C-B89C-D245183C3DFE}" dt="2021-11-07T05:42:47.276" v="1898" actId="21"/>
          <ac:spMkLst>
            <pc:docMk/>
            <pc:sldMk cId="2975080876" sldId="263"/>
            <ac:spMk id="12" creationId="{38D54109-77BC-4843-A94B-955B9653F602}"/>
          </ac:spMkLst>
        </pc:spChg>
        <pc:spChg chg="del">
          <ac:chgData name="斉藤 徹" userId="33296064-e4da-4a39-8a9b-7979342510de" providerId="ADAL" clId="{3EC31359-51BF-6F4C-B89C-D245183C3DFE}" dt="2021-11-07T05:45:21.634" v="1998" actId="21"/>
          <ac:spMkLst>
            <pc:docMk/>
            <pc:sldMk cId="2975080876" sldId="263"/>
            <ac:spMk id="13" creationId="{471BAC14-7324-9442-A32C-2DF7E4AC71FB}"/>
          </ac:spMkLst>
        </pc:spChg>
        <pc:spChg chg="add mod">
          <ac:chgData name="斉藤 徹" userId="33296064-e4da-4a39-8a9b-7979342510de" providerId="ADAL" clId="{3EC31359-51BF-6F4C-B89C-D245183C3DFE}" dt="2021-11-07T05:47:52.041" v="2082" actId="14100"/>
          <ac:spMkLst>
            <pc:docMk/>
            <pc:sldMk cId="2975080876" sldId="263"/>
            <ac:spMk id="18" creationId="{43AFDC4B-0ED6-E248-BDFD-06040DB54853}"/>
          </ac:spMkLst>
        </pc:spChg>
        <pc:spChg chg="add mod">
          <ac:chgData name="斉藤 徹" userId="33296064-e4da-4a39-8a9b-7979342510de" providerId="ADAL" clId="{3EC31359-51BF-6F4C-B89C-D245183C3DFE}" dt="2021-11-10T02:36:30.808" v="6884" actId="1036"/>
          <ac:spMkLst>
            <pc:docMk/>
            <pc:sldMk cId="2975080876" sldId="263"/>
            <ac:spMk id="19" creationId="{E8B103AD-B6E8-1D46-B964-922DB792690B}"/>
          </ac:spMkLst>
        </pc:spChg>
        <pc:picChg chg="del">
          <ac:chgData name="斉藤 徹" userId="33296064-e4da-4a39-8a9b-7979342510de" providerId="ADAL" clId="{3EC31359-51BF-6F4C-B89C-D245183C3DFE}" dt="2021-11-07T05:42:49.275" v="1899" actId="21"/>
          <ac:picMkLst>
            <pc:docMk/>
            <pc:sldMk cId="2975080876" sldId="263"/>
            <ac:picMk id="6" creationId="{D244B4A0-10B9-6C40-9314-D8CAE95E3244}"/>
          </ac:picMkLst>
        </pc:picChg>
        <pc:picChg chg="mod">
          <ac:chgData name="斉藤 徹" userId="33296064-e4da-4a39-8a9b-7979342510de" providerId="ADAL" clId="{3EC31359-51BF-6F4C-B89C-D245183C3DFE}" dt="2021-11-07T05:42:56.599" v="1900" actId="1076"/>
          <ac:picMkLst>
            <pc:docMk/>
            <pc:sldMk cId="2975080876" sldId="263"/>
            <ac:picMk id="7" creationId="{1600A230-A6BB-5942-B751-40175FFC1236}"/>
          </ac:picMkLst>
        </pc:picChg>
        <pc:picChg chg="add mod">
          <ac:chgData name="斉藤 徹" userId="33296064-e4da-4a39-8a9b-7979342510de" providerId="ADAL" clId="{3EC31359-51BF-6F4C-B89C-D245183C3DFE}" dt="2021-11-10T02:36:25.678" v="6882" actId="1076"/>
          <ac:picMkLst>
            <pc:docMk/>
            <pc:sldMk cId="2975080876" sldId="263"/>
            <ac:picMk id="12" creationId="{ADF0D1AF-80EF-3F44-9278-70EE1F514E8F}"/>
          </ac:picMkLst>
        </pc:picChg>
        <pc:picChg chg="add mod">
          <ac:chgData name="斉藤 徹" userId="33296064-e4da-4a39-8a9b-7979342510de" providerId="ADAL" clId="{3EC31359-51BF-6F4C-B89C-D245183C3DFE}" dt="2021-11-07T05:51:00.098" v="2192" actId="1076"/>
          <ac:picMkLst>
            <pc:docMk/>
            <pc:sldMk cId="2975080876" sldId="263"/>
            <ac:picMk id="21" creationId="{55C77DC9-26DF-C34A-A129-B683A38F2BFB}"/>
          </ac:picMkLst>
        </pc:picChg>
        <pc:cxnChg chg="add mod">
          <ac:chgData name="斉藤 徹" userId="33296064-e4da-4a39-8a9b-7979342510de" providerId="ADAL" clId="{3EC31359-51BF-6F4C-B89C-D245183C3DFE}" dt="2021-11-07T05:46:06.429" v="2009" actId="1038"/>
          <ac:cxnSpMkLst>
            <pc:docMk/>
            <pc:sldMk cId="2975080876" sldId="263"/>
            <ac:cxnSpMk id="10" creationId="{BCC03F62-3A51-0241-9B72-DE21B631491F}"/>
          </ac:cxnSpMkLst>
        </pc:cxnChg>
        <pc:cxnChg chg="add mod">
          <ac:chgData name="斉藤 徹" userId="33296064-e4da-4a39-8a9b-7979342510de" providerId="ADAL" clId="{3EC31359-51BF-6F4C-B89C-D245183C3DFE}" dt="2021-11-07T05:46:27.792" v="2014" actId="14100"/>
          <ac:cxnSpMkLst>
            <pc:docMk/>
            <pc:sldMk cId="2975080876" sldId="263"/>
            <ac:cxnSpMk id="15" creationId="{18ACBCAF-E43A-2841-9F53-430AECCBE8B3}"/>
          </ac:cxnSpMkLst>
        </pc:cxnChg>
      </pc:sldChg>
      <pc:sldChg chg="add del">
        <pc:chgData name="斉藤 徹" userId="33296064-e4da-4a39-8a9b-7979342510de" providerId="ADAL" clId="{3EC31359-51BF-6F4C-B89C-D245183C3DFE}" dt="2021-11-07T05:46:48.201" v="2018"/>
        <pc:sldMkLst>
          <pc:docMk/>
          <pc:sldMk cId="3409639784" sldId="264"/>
        </pc:sldMkLst>
      </pc:sldChg>
      <pc:sldChg chg="addSp modSp mod">
        <pc:chgData name="斉藤 徹" userId="33296064-e4da-4a39-8a9b-7979342510de" providerId="ADAL" clId="{3EC31359-51BF-6F4C-B89C-D245183C3DFE}" dt="2021-11-10T01:32:18.301" v="5051" actId="1035"/>
        <pc:sldMkLst>
          <pc:docMk/>
          <pc:sldMk cId="136417681" sldId="266"/>
        </pc:sldMkLst>
        <pc:spChg chg="add mod">
          <ac:chgData name="斉藤 徹" userId="33296064-e4da-4a39-8a9b-7979342510de" providerId="ADAL" clId="{3EC31359-51BF-6F4C-B89C-D245183C3DFE}" dt="2021-11-10T00:40:20.736" v="3239" actId="1038"/>
          <ac:spMkLst>
            <pc:docMk/>
            <pc:sldMk cId="136417681" sldId="266"/>
            <ac:spMk id="35" creationId="{8C0AA08C-6AFD-674E-A90C-3BA78AF9FD60}"/>
          </ac:spMkLst>
        </pc:spChg>
        <pc:grpChg chg="add">
          <ac:chgData name="斉藤 徹" userId="33296064-e4da-4a39-8a9b-7979342510de" providerId="ADAL" clId="{3EC31359-51BF-6F4C-B89C-D245183C3DFE}" dt="2021-11-10T00:41:09.116" v="3245" actId="164"/>
          <ac:grpSpMkLst>
            <pc:docMk/>
            <pc:sldMk cId="136417681" sldId="266"/>
            <ac:grpSpMk id="9" creationId="{3C75669B-1216-5E41-80C5-2443F3528A1C}"/>
          </ac:grpSpMkLst>
        </pc:grpChg>
        <pc:picChg chg="mod">
          <ac:chgData name="斉藤 徹" userId="33296064-e4da-4a39-8a9b-7979342510de" providerId="ADAL" clId="{3EC31359-51BF-6F4C-B89C-D245183C3DFE}" dt="2021-11-10T01:32:18.301" v="5051" actId="1035"/>
          <ac:picMkLst>
            <pc:docMk/>
            <pc:sldMk cId="136417681" sldId="266"/>
            <ac:picMk id="1028" creationId="{3B799DDD-3BA3-45A8-B2AD-82B10F1CFE84}"/>
          </ac:picMkLst>
        </pc:picChg>
        <pc:cxnChg chg="mod">
          <ac:chgData name="斉藤 徹" userId="33296064-e4da-4a39-8a9b-7979342510de" providerId="ADAL" clId="{3EC31359-51BF-6F4C-B89C-D245183C3DFE}" dt="2021-11-10T00:40:59.358" v="3244" actId="692"/>
          <ac:cxnSpMkLst>
            <pc:docMk/>
            <pc:sldMk cId="136417681" sldId="266"/>
            <ac:cxnSpMk id="26" creationId="{606BEDC2-DE87-4F62-B2B3-065AE89A05E0}"/>
          </ac:cxnSpMkLst>
        </pc:cxnChg>
        <pc:cxnChg chg="mod">
          <ac:chgData name="斉藤 徹" userId="33296064-e4da-4a39-8a9b-7979342510de" providerId="ADAL" clId="{3EC31359-51BF-6F4C-B89C-D245183C3DFE}" dt="2021-11-10T00:40:59.358" v="3244" actId="692"/>
          <ac:cxnSpMkLst>
            <pc:docMk/>
            <pc:sldMk cId="136417681" sldId="266"/>
            <ac:cxnSpMk id="31" creationId="{D8D52056-77C3-4FC5-8379-E3F6DA4DBEC3}"/>
          </ac:cxnSpMkLst>
        </pc:cxnChg>
      </pc:sldChg>
      <pc:sldChg chg="modSp mod">
        <pc:chgData name="斉藤 徹" userId="33296064-e4da-4a39-8a9b-7979342510de" providerId="ADAL" clId="{3EC31359-51BF-6F4C-B89C-D245183C3DFE}" dt="2021-11-10T00:46:10.184" v="3273" actId="14100"/>
        <pc:sldMkLst>
          <pc:docMk/>
          <pc:sldMk cId="1095345807" sldId="268"/>
        </pc:sldMkLst>
        <pc:spChg chg="mod">
          <ac:chgData name="斉藤 徹" userId="33296064-e4da-4a39-8a9b-7979342510de" providerId="ADAL" clId="{3EC31359-51BF-6F4C-B89C-D245183C3DFE}" dt="2021-11-10T00:46:10.184" v="3273" actId="14100"/>
          <ac:spMkLst>
            <pc:docMk/>
            <pc:sldMk cId="1095345807" sldId="268"/>
            <ac:spMk id="40" creationId="{A3D817D0-567D-4F5F-98D4-F72FFADD5B21}"/>
          </ac:spMkLst>
        </pc:spChg>
        <pc:cxnChg chg="mod">
          <ac:chgData name="斉藤 徹" userId="33296064-e4da-4a39-8a9b-7979342510de" providerId="ADAL" clId="{3EC31359-51BF-6F4C-B89C-D245183C3DFE}" dt="2021-11-10T00:11:22.097" v="2270" actId="1035"/>
          <ac:cxnSpMkLst>
            <pc:docMk/>
            <pc:sldMk cId="1095345807" sldId="268"/>
            <ac:cxnSpMk id="10" creationId="{22381E49-EECA-4B55-849E-CDCED8F48949}"/>
          </ac:cxnSpMkLst>
        </pc:cxnChg>
      </pc:sldChg>
      <pc:sldChg chg="addSp delSp modSp new mod">
        <pc:chgData name="斉藤 徹" userId="33296064-e4da-4a39-8a9b-7979342510de" providerId="ADAL" clId="{3EC31359-51BF-6F4C-B89C-D245183C3DFE}" dt="2021-11-10T01:21:03.225" v="4455" actId="1035"/>
        <pc:sldMkLst>
          <pc:docMk/>
          <pc:sldMk cId="3268022859" sldId="269"/>
        </pc:sldMkLst>
        <pc:spChg chg="mod">
          <ac:chgData name="斉藤 徹" userId="33296064-e4da-4a39-8a9b-7979342510de" providerId="ADAL" clId="{3EC31359-51BF-6F4C-B89C-D245183C3DFE}" dt="2021-11-10T00:20:33.047" v="2669" actId="20577"/>
          <ac:spMkLst>
            <pc:docMk/>
            <pc:sldMk cId="3268022859" sldId="269"/>
            <ac:spMk id="2" creationId="{EC90D4DA-BE45-4643-8FA5-DDFD9CA4A5CB}"/>
          </ac:spMkLst>
        </pc:spChg>
        <pc:spChg chg="del">
          <ac:chgData name="斉藤 徹" userId="33296064-e4da-4a39-8a9b-7979342510de" providerId="ADAL" clId="{3EC31359-51BF-6F4C-B89C-D245183C3DFE}" dt="2021-11-10T00:09:00.259" v="2229"/>
          <ac:spMkLst>
            <pc:docMk/>
            <pc:sldMk cId="3268022859" sldId="269"/>
            <ac:spMk id="3" creationId="{EDF275D2-0CAF-DF48-9BB5-A017FCFACD3E}"/>
          </ac:spMkLst>
        </pc:spChg>
        <pc:spChg chg="add mod">
          <ac:chgData name="斉藤 徹" userId="33296064-e4da-4a39-8a9b-7979342510de" providerId="ADAL" clId="{3EC31359-51BF-6F4C-B89C-D245183C3DFE}" dt="2021-11-10T00:17:40.059" v="2540" actId="1035"/>
          <ac:spMkLst>
            <pc:docMk/>
            <pc:sldMk cId="3268022859" sldId="269"/>
            <ac:spMk id="8" creationId="{16F71B1D-ED1F-DF4F-A8C8-2088292DD712}"/>
          </ac:spMkLst>
        </pc:spChg>
        <pc:spChg chg="add mod">
          <ac:chgData name="斉藤 徹" userId="33296064-e4da-4a39-8a9b-7979342510de" providerId="ADAL" clId="{3EC31359-51BF-6F4C-B89C-D245183C3DFE}" dt="2021-11-10T00:17:40.059" v="2540" actId="1035"/>
          <ac:spMkLst>
            <pc:docMk/>
            <pc:sldMk cId="3268022859" sldId="269"/>
            <ac:spMk id="12" creationId="{F6ED2F3C-B5FF-F24F-8F68-70181E91B7A6}"/>
          </ac:spMkLst>
        </pc:spChg>
        <pc:spChg chg="add mod">
          <ac:chgData name="斉藤 徹" userId="33296064-e4da-4a39-8a9b-7979342510de" providerId="ADAL" clId="{3EC31359-51BF-6F4C-B89C-D245183C3DFE}" dt="2021-11-10T00:20:18.551" v="2666" actId="20577"/>
          <ac:spMkLst>
            <pc:docMk/>
            <pc:sldMk cId="3268022859" sldId="269"/>
            <ac:spMk id="13" creationId="{61C09013-7627-A345-905C-3686B06E054D}"/>
          </ac:spMkLst>
        </pc:spChg>
        <pc:spChg chg="add mod">
          <ac:chgData name="斉藤 徹" userId="33296064-e4da-4a39-8a9b-7979342510de" providerId="ADAL" clId="{3EC31359-51BF-6F4C-B89C-D245183C3DFE}" dt="2021-11-10T00:25:46.148" v="2912" actId="1076"/>
          <ac:spMkLst>
            <pc:docMk/>
            <pc:sldMk cId="3268022859" sldId="269"/>
            <ac:spMk id="14" creationId="{18431BF6-E273-994C-A612-E475615E3AC9}"/>
          </ac:spMkLst>
        </pc:spChg>
        <pc:spChg chg="add mod">
          <ac:chgData name="斉藤 徹" userId="33296064-e4da-4a39-8a9b-7979342510de" providerId="ADAL" clId="{3EC31359-51BF-6F4C-B89C-D245183C3DFE}" dt="2021-11-10T01:21:03.225" v="4455" actId="1035"/>
          <ac:spMkLst>
            <pc:docMk/>
            <pc:sldMk cId="3268022859" sldId="269"/>
            <ac:spMk id="15" creationId="{BB291F59-457A-DA41-B6B0-D1453F855E5F}"/>
          </ac:spMkLst>
        </pc:spChg>
        <pc:picChg chg="add mod">
          <ac:chgData name="斉藤 徹" userId="33296064-e4da-4a39-8a9b-7979342510de" providerId="ADAL" clId="{3EC31359-51BF-6F4C-B89C-D245183C3DFE}" dt="2021-11-10T00:17:40.059" v="2540" actId="1035"/>
          <ac:picMkLst>
            <pc:docMk/>
            <pc:sldMk cId="3268022859" sldId="269"/>
            <ac:picMk id="5" creationId="{A92524EB-0843-1D42-9F99-663D405E68DE}"/>
          </ac:picMkLst>
        </pc:picChg>
        <pc:picChg chg="add mod modCrop">
          <ac:chgData name="斉藤 徹" userId="33296064-e4da-4a39-8a9b-7979342510de" providerId="ADAL" clId="{3EC31359-51BF-6F4C-B89C-D245183C3DFE}" dt="2021-11-10T00:17:40.059" v="2540" actId="1035"/>
          <ac:picMkLst>
            <pc:docMk/>
            <pc:sldMk cId="3268022859" sldId="269"/>
            <ac:picMk id="7" creationId="{95045026-77D8-F843-8DE5-1CF226BDA65F}"/>
          </ac:picMkLst>
        </pc:picChg>
        <pc:cxnChg chg="add mod">
          <ac:chgData name="斉藤 徹" userId="33296064-e4da-4a39-8a9b-7979342510de" providerId="ADAL" clId="{3EC31359-51BF-6F4C-B89C-D245183C3DFE}" dt="2021-11-10T00:17:40.059" v="2540" actId="1035"/>
          <ac:cxnSpMkLst>
            <pc:docMk/>
            <pc:sldMk cId="3268022859" sldId="269"/>
            <ac:cxnSpMk id="9" creationId="{751AED8E-3ACE-D445-A1E8-5434D014753C}"/>
          </ac:cxnSpMkLst>
        </pc:cxnChg>
      </pc:sldChg>
      <pc:sldChg chg="addSp delSp modSp add mod">
        <pc:chgData name="斉藤 徹" userId="33296064-e4da-4a39-8a9b-7979342510de" providerId="ADAL" clId="{3EC31359-51BF-6F4C-B89C-D245183C3DFE}" dt="2021-11-10T00:44:44.858" v="3262" actId="1035"/>
        <pc:sldMkLst>
          <pc:docMk/>
          <pc:sldMk cId="3081413569" sldId="270"/>
        </pc:sldMkLst>
        <pc:spChg chg="mod">
          <ac:chgData name="斉藤 徹" userId="33296064-e4da-4a39-8a9b-7979342510de" providerId="ADAL" clId="{3EC31359-51BF-6F4C-B89C-D245183C3DFE}" dt="2021-11-10T00:36:02.570" v="3194" actId="20577"/>
          <ac:spMkLst>
            <pc:docMk/>
            <pc:sldMk cId="3081413569" sldId="270"/>
            <ac:spMk id="2" creationId="{EC90D4DA-BE45-4643-8FA5-DDFD9CA4A5CB}"/>
          </ac:spMkLst>
        </pc:spChg>
        <pc:spChg chg="add mod">
          <ac:chgData name="斉藤 徹" userId="33296064-e4da-4a39-8a9b-7979342510de" providerId="ADAL" clId="{3EC31359-51BF-6F4C-B89C-D245183C3DFE}" dt="2021-11-10T00:34:32.350" v="3138" actId="1036"/>
          <ac:spMkLst>
            <pc:docMk/>
            <pc:sldMk cId="3081413569" sldId="270"/>
            <ac:spMk id="3" creationId="{3591DE3C-C576-534A-905E-2248A56726AF}"/>
          </ac:spMkLst>
        </pc:spChg>
        <pc:spChg chg="add mod">
          <ac:chgData name="斉藤 徹" userId="33296064-e4da-4a39-8a9b-7979342510de" providerId="ADAL" clId="{3EC31359-51BF-6F4C-B89C-D245183C3DFE}" dt="2021-11-10T00:35:18.103" v="3176" actId="113"/>
          <ac:spMkLst>
            <pc:docMk/>
            <pc:sldMk cId="3081413569" sldId="270"/>
            <ac:spMk id="4" creationId="{38D1F625-5C7E-014C-B63B-850E66B59E31}"/>
          </ac:spMkLst>
        </pc:spChg>
        <pc:spChg chg="add mod">
          <ac:chgData name="斉藤 徹" userId="33296064-e4da-4a39-8a9b-7979342510de" providerId="ADAL" clId="{3EC31359-51BF-6F4C-B89C-D245183C3DFE}" dt="2021-11-10T00:34:19.873" v="3136" actId="1036"/>
          <ac:spMkLst>
            <pc:docMk/>
            <pc:sldMk cId="3081413569" sldId="270"/>
            <ac:spMk id="10" creationId="{05FC346D-39DB-8A4E-9E08-243F3BF1F93F}"/>
          </ac:spMkLst>
        </pc:spChg>
        <pc:spChg chg="del">
          <ac:chgData name="斉藤 徹" userId="33296064-e4da-4a39-8a9b-7979342510de" providerId="ADAL" clId="{3EC31359-51BF-6F4C-B89C-D245183C3DFE}" dt="2021-11-10T00:21:40.525" v="2673" actId="21"/>
          <ac:spMkLst>
            <pc:docMk/>
            <pc:sldMk cId="3081413569" sldId="270"/>
            <ac:spMk id="12" creationId="{F6ED2F3C-B5FF-F24F-8F68-70181E91B7A6}"/>
          </ac:spMkLst>
        </pc:spChg>
        <pc:spChg chg="mod">
          <ac:chgData name="斉藤 徹" userId="33296064-e4da-4a39-8a9b-7979342510de" providerId="ADAL" clId="{3EC31359-51BF-6F4C-B89C-D245183C3DFE}" dt="2021-11-10T00:44:44.858" v="3262" actId="1035"/>
          <ac:spMkLst>
            <pc:docMk/>
            <pc:sldMk cId="3081413569" sldId="270"/>
            <ac:spMk id="13" creationId="{61C09013-7627-A345-905C-3686B06E054D}"/>
          </ac:spMkLst>
        </pc:spChg>
        <pc:picChg chg="del">
          <ac:chgData name="斉藤 徹" userId="33296064-e4da-4a39-8a9b-7979342510de" providerId="ADAL" clId="{3EC31359-51BF-6F4C-B89C-D245183C3DFE}" dt="2021-11-10T00:21:40.525" v="2673" actId="21"/>
          <ac:picMkLst>
            <pc:docMk/>
            <pc:sldMk cId="3081413569" sldId="270"/>
            <ac:picMk id="7" creationId="{95045026-77D8-F843-8DE5-1CF226BDA65F}"/>
          </ac:picMkLst>
        </pc:picChg>
        <pc:cxnChg chg="del">
          <ac:chgData name="斉藤 徹" userId="33296064-e4da-4a39-8a9b-7979342510de" providerId="ADAL" clId="{3EC31359-51BF-6F4C-B89C-D245183C3DFE}" dt="2021-11-10T00:21:45.417" v="2674" actId="21"/>
          <ac:cxnSpMkLst>
            <pc:docMk/>
            <pc:sldMk cId="3081413569" sldId="270"/>
            <ac:cxnSpMk id="9" creationId="{751AED8E-3ACE-D445-A1E8-5434D014753C}"/>
          </ac:cxnSpMkLst>
        </pc:cxnChg>
      </pc:sldChg>
      <pc:sldChg chg="addSp delSp modSp new mod">
        <pc:chgData name="斉藤 徹" userId="33296064-e4da-4a39-8a9b-7979342510de" providerId="ADAL" clId="{3EC31359-51BF-6F4C-B89C-D245183C3DFE}" dt="2021-11-10T02:37:05.310" v="6889" actId="14100"/>
        <pc:sldMkLst>
          <pc:docMk/>
          <pc:sldMk cId="1433236781" sldId="271"/>
        </pc:sldMkLst>
        <pc:spChg chg="mod">
          <ac:chgData name="斉藤 徹" userId="33296064-e4da-4a39-8a9b-7979342510de" providerId="ADAL" clId="{3EC31359-51BF-6F4C-B89C-D245183C3DFE}" dt="2021-11-10T00:59:48.221" v="3646" actId="20577"/>
          <ac:spMkLst>
            <pc:docMk/>
            <pc:sldMk cId="1433236781" sldId="271"/>
            <ac:spMk id="2" creationId="{F90B29FE-22B8-4E48-ABDB-EC1C8917BB78}"/>
          </ac:spMkLst>
        </pc:spChg>
        <pc:spChg chg="del">
          <ac:chgData name="斉藤 徹" userId="33296064-e4da-4a39-8a9b-7979342510de" providerId="ADAL" clId="{3EC31359-51BF-6F4C-B89C-D245183C3DFE}" dt="2021-11-10T00:49:10.832" v="3321"/>
          <ac:spMkLst>
            <pc:docMk/>
            <pc:sldMk cId="1433236781" sldId="271"/>
            <ac:spMk id="3" creationId="{1F410E52-300D-B74B-BF31-8B7D1556AB80}"/>
          </ac:spMkLst>
        </pc:spChg>
        <pc:spChg chg="add mod">
          <ac:chgData name="斉藤 徹" userId="33296064-e4da-4a39-8a9b-7979342510de" providerId="ADAL" clId="{3EC31359-51BF-6F4C-B89C-D245183C3DFE}" dt="2021-11-10T00:48:25.699" v="3316" actId="1076"/>
          <ac:spMkLst>
            <pc:docMk/>
            <pc:sldMk cId="1433236781" sldId="271"/>
            <ac:spMk id="4" creationId="{7903E35F-EF08-E64B-9A5C-E363461E291F}"/>
          </ac:spMkLst>
        </pc:spChg>
        <pc:spChg chg="add del mod">
          <ac:chgData name="斉藤 徹" userId="33296064-e4da-4a39-8a9b-7979342510de" providerId="ADAL" clId="{3EC31359-51BF-6F4C-B89C-D245183C3DFE}" dt="2021-11-10T00:48:49.033" v="3320"/>
          <ac:spMkLst>
            <pc:docMk/>
            <pc:sldMk cId="1433236781" sldId="271"/>
            <ac:spMk id="5" creationId="{79BA4072-1E2D-634A-8581-8E59857912C0}"/>
          </ac:spMkLst>
        </pc:spChg>
        <pc:spChg chg="add del mod">
          <ac:chgData name="斉藤 徹" userId="33296064-e4da-4a39-8a9b-7979342510de" providerId="ADAL" clId="{3EC31359-51BF-6F4C-B89C-D245183C3DFE}" dt="2021-11-10T00:48:48.330" v="3319"/>
          <ac:spMkLst>
            <pc:docMk/>
            <pc:sldMk cId="1433236781" sldId="271"/>
            <ac:spMk id="6" creationId="{09EE4A40-EA05-C141-91A1-EA6887319B11}"/>
          </ac:spMkLst>
        </pc:spChg>
        <pc:spChg chg="add mod">
          <ac:chgData name="斉藤 徹" userId="33296064-e4da-4a39-8a9b-7979342510de" providerId="ADAL" clId="{3EC31359-51BF-6F4C-B89C-D245183C3DFE}" dt="2021-11-10T00:59:35.203" v="3643" actId="1038"/>
          <ac:spMkLst>
            <pc:docMk/>
            <pc:sldMk cId="1433236781" sldId="271"/>
            <ac:spMk id="11" creationId="{A7AD2997-9212-4945-9FB6-4D407397EE42}"/>
          </ac:spMkLst>
        </pc:spChg>
        <pc:spChg chg="add mod">
          <ac:chgData name="斉藤 徹" userId="33296064-e4da-4a39-8a9b-7979342510de" providerId="ADAL" clId="{3EC31359-51BF-6F4C-B89C-D245183C3DFE}" dt="2021-11-10T00:59:35.203" v="3643" actId="1038"/>
          <ac:spMkLst>
            <pc:docMk/>
            <pc:sldMk cId="1433236781" sldId="271"/>
            <ac:spMk id="16" creationId="{411D5642-90CD-7548-BEEE-E1B22BACC622}"/>
          </ac:spMkLst>
        </pc:spChg>
        <pc:spChg chg="add mod">
          <ac:chgData name="斉藤 徹" userId="33296064-e4da-4a39-8a9b-7979342510de" providerId="ADAL" clId="{3EC31359-51BF-6F4C-B89C-D245183C3DFE}" dt="2021-11-10T00:59:35.203" v="3643" actId="1038"/>
          <ac:spMkLst>
            <pc:docMk/>
            <pc:sldMk cId="1433236781" sldId="271"/>
            <ac:spMk id="18" creationId="{607C8653-5AD6-B046-A32E-DD6DBC8D483B}"/>
          </ac:spMkLst>
        </pc:spChg>
        <pc:spChg chg="add mod">
          <ac:chgData name="斉藤 徹" userId="33296064-e4da-4a39-8a9b-7979342510de" providerId="ADAL" clId="{3EC31359-51BF-6F4C-B89C-D245183C3DFE}" dt="2021-11-10T00:59:35.203" v="3643" actId="1038"/>
          <ac:spMkLst>
            <pc:docMk/>
            <pc:sldMk cId="1433236781" sldId="271"/>
            <ac:spMk id="21" creationId="{AF826237-40B3-6F45-BE0D-B836D975704C}"/>
          </ac:spMkLst>
        </pc:spChg>
        <pc:spChg chg="add mod">
          <ac:chgData name="斉藤 徹" userId="33296064-e4da-4a39-8a9b-7979342510de" providerId="ADAL" clId="{3EC31359-51BF-6F4C-B89C-D245183C3DFE}" dt="2021-11-10T00:59:35.203" v="3643" actId="1038"/>
          <ac:spMkLst>
            <pc:docMk/>
            <pc:sldMk cId="1433236781" sldId="271"/>
            <ac:spMk id="22" creationId="{B4954DF7-3A79-A948-A3B7-741F0F97CAE3}"/>
          </ac:spMkLst>
        </pc:spChg>
        <pc:spChg chg="add del">
          <ac:chgData name="斉藤 徹" userId="33296064-e4da-4a39-8a9b-7979342510de" providerId="ADAL" clId="{3EC31359-51BF-6F4C-B89C-D245183C3DFE}" dt="2021-11-10T01:07:01.007" v="4051" actId="11529"/>
          <ac:spMkLst>
            <pc:docMk/>
            <pc:sldMk cId="1433236781" sldId="271"/>
            <ac:spMk id="23" creationId="{9A8A1F83-B824-3541-B8F3-3B0D285BEF74}"/>
          </ac:spMkLst>
        </pc:spChg>
        <pc:spChg chg="add mod">
          <ac:chgData name="斉藤 徹" userId="33296064-e4da-4a39-8a9b-7979342510de" providerId="ADAL" clId="{3EC31359-51BF-6F4C-B89C-D245183C3DFE}" dt="2021-11-10T01:21:41.572" v="4475" actId="692"/>
          <ac:spMkLst>
            <pc:docMk/>
            <pc:sldMk cId="1433236781" sldId="271"/>
            <ac:spMk id="24" creationId="{E938ECAA-0584-654C-850D-9FF2B8A40360}"/>
          </ac:spMkLst>
        </pc:spChg>
        <pc:picChg chg="add mod">
          <ac:chgData name="斉藤 徹" userId="33296064-e4da-4a39-8a9b-7979342510de" providerId="ADAL" clId="{3EC31359-51BF-6F4C-B89C-D245183C3DFE}" dt="2021-11-10T00:59:35.203" v="3643" actId="1038"/>
          <ac:picMkLst>
            <pc:docMk/>
            <pc:sldMk cId="1433236781" sldId="271"/>
            <ac:picMk id="8" creationId="{3F07D86F-E86D-E54C-8689-07002372CED7}"/>
          </ac:picMkLst>
        </pc:picChg>
        <pc:picChg chg="add del mod">
          <ac:chgData name="斉藤 徹" userId="33296064-e4da-4a39-8a9b-7979342510de" providerId="ADAL" clId="{3EC31359-51BF-6F4C-B89C-D245183C3DFE}" dt="2021-11-10T00:51:20.734" v="3360" actId="21"/>
          <ac:picMkLst>
            <pc:docMk/>
            <pc:sldMk cId="1433236781" sldId="271"/>
            <ac:picMk id="10" creationId="{EA2F6755-0C4A-ED4C-BFB9-6176B18A9CFB}"/>
          </ac:picMkLst>
        </pc:picChg>
        <pc:picChg chg="add mod">
          <ac:chgData name="斉藤 徹" userId="33296064-e4da-4a39-8a9b-7979342510de" providerId="ADAL" clId="{3EC31359-51BF-6F4C-B89C-D245183C3DFE}" dt="2021-11-10T00:59:35.203" v="3643" actId="1038"/>
          <ac:picMkLst>
            <pc:docMk/>
            <pc:sldMk cId="1433236781" sldId="271"/>
            <ac:picMk id="13" creationId="{93380017-3F0F-6B47-9AD6-938817BCBAE0}"/>
          </ac:picMkLst>
        </pc:picChg>
        <pc:picChg chg="add mod">
          <ac:chgData name="斉藤 徹" userId="33296064-e4da-4a39-8a9b-7979342510de" providerId="ADAL" clId="{3EC31359-51BF-6F4C-B89C-D245183C3DFE}" dt="2021-11-10T00:59:35.203" v="3643" actId="1038"/>
          <ac:picMkLst>
            <pc:docMk/>
            <pc:sldMk cId="1433236781" sldId="271"/>
            <ac:picMk id="20" creationId="{D72BC74A-D15E-9640-B30D-A8A409DBADA5}"/>
          </ac:picMkLst>
        </pc:picChg>
        <pc:picChg chg="add mod">
          <ac:chgData name="斉藤 徹" userId="33296064-e4da-4a39-8a9b-7979342510de" providerId="ADAL" clId="{3EC31359-51BF-6F4C-B89C-D245183C3DFE}" dt="2021-11-10T02:37:05.310" v="6889" actId="14100"/>
          <ac:picMkLst>
            <pc:docMk/>
            <pc:sldMk cId="1433236781" sldId="271"/>
            <ac:picMk id="25" creationId="{4900E5A5-97F9-4A41-B298-FF211E7A402E}"/>
          </ac:picMkLst>
        </pc:picChg>
        <pc:cxnChg chg="add mod">
          <ac:chgData name="斉藤 徹" userId="33296064-e4da-4a39-8a9b-7979342510de" providerId="ADAL" clId="{3EC31359-51BF-6F4C-B89C-D245183C3DFE}" dt="2021-11-10T00:59:35.203" v="3643" actId="1038"/>
          <ac:cxnSpMkLst>
            <pc:docMk/>
            <pc:sldMk cId="1433236781" sldId="271"/>
            <ac:cxnSpMk id="15" creationId="{39E8E8A9-B34A-5841-976F-2F6AD7E0B13D}"/>
          </ac:cxnSpMkLst>
        </pc:cxnChg>
        <pc:cxnChg chg="add mod">
          <ac:chgData name="斉藤 徹" userId="33296064-e4da-4a39-8a9b-7979342510de" providerId="ADAL" clId="{3EC31359-51BF-6F4C-B89C-D245183C3DFE}" dt="2021-11-10T00:59:35.203" v="3643" actId="1038"/>
          <ac:cxnSpMkLst>
            <pc:docMk/>
            <pc:sldMk cId="1433236781" sldId="271"/>
            <ac:cxnSpMk id="17" creationId="{F80E8E66-794E-7945-B187-7460624E79C3}"/>
          </ac:cxnSpMkLst>
        </pc:cxnChg>
      </pc:sldChg>
      <pc:sldChg chg="addSp delSp modSp new mod">
        <pc:chgData name="斉藤 徹" userId="33296064-e4da-4a39-8a9b-7979342510de" providerId="ADAL" clId="{3EC31359-51BF-6F4C-B89C-D245183C3DFE}" dt="2021-11-10T01:20:28.241" v="4453" actId="14100"/>
        <pc:sldMkLst>
          <pc:docMk/>
          <pc:sldMk cId="2788940102" sldId="272"/>
        </pc:sldMkLst>
        <pc:spChg chg="mod">
          <ac:chgData name="斉藤 徹" userId="33296064-e4da-4a39-8a9b-7979342510de" providerId="ADAL" clId="{3EC31359-51BF-6F4C-B89C-D245183C3DFE}" dt="2021-11-10T01:17:36.296" v="4438" actId="20577"/>
          <ac:spMkLst>
            <pc:docMk/>
            <pc:sldMk cId="2788940102" sldId="272"/>
            <ac:spMk id="2" creationId="{4CACC8A7-03D7-234C-ADA8-113A706E86AB}"/>
          </ac:spMkLst>
        </pc:spChg>
        <pc:spChg chg="mod">
          <ac:chgData name="斉藤 徹" userId="33296064-e4da-4a39-8a9b-7979342510de" providerId="ADAL" clId="{3EC31359-51BF-6F4C-B89C-D245183C3DFE}" dt="2021-11-10T01:20:28.241" v="4453" actId="14100"/>
          <ac:spMkLst>
            <pc:docMk/>
            <pc:sldMk cId="2788940102" sldId="272"/>
            <ac:spMk id="3" creationId="{95724736-CCA3-1549-900F-2FA7819E1FA2}"/>
          </ac:spMkLst>
        </pc:spChg>
        <pc:spChg chg="add mod">
          <ac:chgData name="斉藤 徹" userId="33296064-e4da-4a39-8a9b-7979342510de" providerId="ADAL" clId="{3EC31359-51BF-6F4C-B89C-D245183C3DFE}" dt="2021-11-10T01:09:09.416" v="4205" actId="1035"/>
          <ac:spMkLst>
            <pc:docMk/>
            <pc:sldMk cId="2788940102" sldId="272"/>
            <ac:spMk id="4" creationId="{77AA7539-7A18-224D-9271-AFA990853828}"/>
          </ac:spMkLst>
        </pc:spChg>
        <pc:spChg chg="add mod">
          <ac:chgData name="斉藤 徹" userId="33296064-e4da-4a39-8a9b-7979342510de" providerId="ADAL" clId="{3EC31359-51BF-6F4C-B89C-D245183C3DFE}" dt="2021-11-10T01:09:18.001" v="4207" actId="14100"/>
          <ac:spMkLst>
            <pc:docMk/>
            <pc:sldMk cId="2788940102" sldId="272"/>
            <ac:spMk id="7" creationId="{CFB31471-C972-FA4E-A37E-C363A5C32998}"/>
          </ac:spMkLst>
        </pc:spChg>
        <pc:spChg chg="add del mod">
          <ac:chgData name="斉藤 徹" userId="33296064-e4da-4a39-8a9b-7979342510de" providerId="ADAL" clId="{3EC31359-51BF-6F4C-B89C-D245183C3DFE}" dt="2021-11-10T01:10:19.791" v="4212"/>
          <ac:spMkLst>
            <pc:docMk/>
            <pc:sldMk cId="2788940102" sldId="272"/>
            <ac:spMk id="8" creationId="{604D750A-A21A-F140-AD1F-3EFC399FA255}"/>
          </ac:spMkLst>
        </pc:spChg>
        <pc:spChg chg="add mod">
          <ac:chgData name="斉藤 徹" userId="33296064-e4da-4a39-8a9b-7979342510de" providerId="ADAL" clId="{3EC31359-51BF-6F4C-B89C-D245183C3DFE}" dt="2021-11-10T01:17:13.252" v="4403" actId="20577"/>
          <ac:spMkLst>
            <pc:docMk/>
            <pc:sldMk cId="2788940102" sldId="272"/>
            <ac:spMk id="9" creationId="{E135C926-21E6-5343-8C85-AB36A84F1F3C}"/>
          </ac:spMkLst>
        </pc:spChg>
        <pc:grpChg chg="add mod">
          <ac:chgData name="斉藤 徹" userId="33296064-e4da-4a39-8a9b-7979342510de" providerId="ADAL" clId="{3EC31359-51BF-6F4C-B89C-D245183C3DFE}" dt="2021-11-10T01:09:09.416" v="4205" actId="1035"/>
          <ac:grpSpMkLst>
            <pc:docMk/>
            <pc:sldMk cId="2788940102" sldId="272"/>
            <ac:grpSpMk id="5" creationId="{C389C067-646E-8D45-9A70-F8920A4A8A74}"/>
          </ac:grpSpMkLst>
        </pc:grpChg>
        <pc:picChg chg="add mod">
          <ac:chgData name="斉藤 徹" userId="33296064-e4da-4a39-8a9b-7979342510de" providerId="ADAL" clId="{3EC31359-51BF-6F4C-B89C-D245183C3DFE}" dt="2021-11-10T01:09:09.416" v="4205" actId="1035"/>
          <ac:picMkLst>
            <pc:docMk/>
            <pc:sldMk cId="2788940102" sldId="272"/>
            <ac:picMk id="1026" creationId="{16E6B23E-2144-804D-966F-F8AD120346C1}"/>
          </ac:picMkLst>
        </pc:picChg>
      </pc:sldChg>
      <pc:sldChg chg="addSp delSp modSp new mod">
        <pc:chgData name="斉藤 徹" userId="33296064-e4da-4a39-8a9b-7979342510de" providerId="ADAL" clId="{3EC31359-51BF-6F4C-B89C-D245183C3DFE}" dt="2021-11-10T03:16:29.775" v="7498" actId="207"/>
        <pc:sldMkLst>
          <pc:docMk/>
          <pc:sldMk cId="372484839" sldId="273"/>
        </pc:sldMkLst>
        <pc:spChg chg="mod">
          <ac:chgData name="斉藤 徹" userId="33296064-e4da-4a39-8a9b-7979342510de" providerId="ADAL" clId="{3EC31359-51BF-6F4C-B89C-D245183C3DFE}" dt="2021-11-10T01:36:46.043" v="5264" actId="20577"/>
          <ac:spMkLst>
            <pc:docMk/>
            <pc:sldMk cId="372484839" sldId="273"/>
            <ac:spMk id="2" creationId="{F7989F90-A0C9-8C41-8D37-C33172411BFC}"/>
          </ac:spMkLst>
        </pc:spChg>
        <pc:spChg chg="mod">
          <ac:chgData name="斉藤 徹" userId="33296064-e4da-4a39-8a9b-7979342510de" providerId="ADAL" clId="{3EC31359-51BF-6F4C-B89C-D245183C3DFE}" dt="2021-11-10T01:38:40.399" v="5271" actId="1076"/>
          <ac:spMkLst>
            <pc:docMk/>
            <pc:sldMk cId="372484839" sldId="273"/>
            <ac:spMk id="3" creationId="{674C30CF-DCAB-3D49-86E5-BABF299B233E}"/>
          </ac:spMkLst>
        </pc:spChg>
        <pc:spChg chg="add mod">
          <ac:chgData name="斉藤 徹" userId="33296064-e4da-4a39-8a9b-7979342510de" providerId="ADAL" clId="{3EC31359-51BF-6F4C-B89C-D245183C3DFE}" dt="2021-11-10T03:16:29.775" v="7498" actId="207"/>
          <ac:spMkLst>
            <pc:docMk/>
            <pc:sldMk cId="372484839" sldId="273"/>
            <ac:spMk id="5" creationId="{38A350B1-819F-3942-966C-FEEF5752A5E2}"/>
          </ac:spMkLst>
        </pc:spChg>
        <pc:spChg chg="add mod">
          <ac:chgData name="斉藤 徹" userId="33296064-e4da-4a39-8a9b-7979342510de" providerId="ADAL" clId="{3EC31359-51BF-6F4C-B89C-D245183C3DFE}" dt="2021-11-10T03:16:29.775" v="7498" actId="207"/>
          <ac:spMkLst>
            <pc:docMk/>
            <pc:sldMk cId="372484839" sldId="273"/>
            <ac:spMk id="7" creationId="{65D7469C-77AC-6D4F-A51A-7F5A1D698C31}"/>
          </ac:spMkLst>
        </pc:spChg>
        <pc:spChg chg="add mod">
          <ac:chgData name="斉藤 徹" userId="33296064-e4da-4a39-8a9b-7979342510de" providerId="ADAL" clId="{3EC31359-51BF-6F4C-B89C-D245183C3DFE}" dt="2021-11-10T01:42:06.859" v="5352" actId="1036"/>
          <ac:spMkLst>
            <pc:docMk/>
            <pc:sldMk cId="372484839" sldId="273"/>
            <ac:spMk id="8" creationId="{9938BB91-3A09-6B4F-A229-ADCC695A540D}"/>
          </ac:spMkLst>
        </pc:spChg>
        <pc:picChg chg="add mod">
          <ac:chgData name="斉藤 徹" userId="33296064-e4da-4a39-8a9b-7979342510de" providerId="ADAL" clId="{3EC31359-51BF-6F4C-B89C-D245183C3DFE}" dt="2021-11-10T01:42:06.859" v="5352" actId="1036"/>
          <ac:picMkLst>
            <pc:docMk/>
            <pc:sldMk cId="372484839" sldId="273"/>
            <ac:picMk id="4" creationId="{2404104C-3475-884E-AE87-D3B22B10EF3A}"/>
          </ac:picMkLst>
        </pc:picChg>
        <pc:picChg chg="add del mod">
          <ac:chgData name="斉藤 徹" userId="33296064-e4da-4a39-8a9b-7979342510de" providerId="ADAL" clId="{3EC31359-51BF-6F4C-B89C-D245183C3DFE}" dt="2021-11-10T01:40:45.054" v="5302" actId="21"/>
          <ac:picMkLst>
            <pc:docMk/>
            <pc:sldMk cId="372484839" sldId="273"/>
            <ac:picMk id="6" creationId="{92440DA7-8728-6A43-A520-D517BBBFC65E}"/>
          </ac:picMkLst>
        </pc:picChg>
        <pc:picChg chg="add mod">
          <ac:chgData name="斉藤 徹" userId="33296064-e4da-4a39-8a9b-7979342510de" providerId="ADAL" clId="{3EC31359-51BF-6F4C-B89C-D245183C3DFE}" dt="2021-11-10T01:38:44.714" v="5272" actId="1076"/>
          <ac:picMkLst>
            <pc:docMk/>
            <pc:sldMk cId="372484839" sldId="273"/>
            <ac:picMk id="2050" creationId="{3F9578AC-DCC8-FF40-AEE6-9776A3A20A3B}"/>
          </ac:picMkLst>
        </pc:picChg>
        <pc:picChg chg="add mod">
          <ac:chgData name="斉藤 徹" userId="33296064-e4da-4a39-8a9b-7979342510de" providerId="ADAL" clId="{3EC31359-51BF-6F4C-B89C-D245183C3DFE}" dt="2021-11-10T01:42:06.859" v="5352" actId="1036"/>
          <ac:picMkLst>
            <pc:docMk/>
            <pc:sldMk cId="372484839" sldId="273"/>
            <ac:picMk id="2052" creationId="{CEA2ADAC-035E-B640-AAFD-506F9E0DD70E}"/>
          </ac:picMkLst>
        </pc:picChg>
      </pc:sldChg>
      <pc:sldChg chg="addSp delSp modSp new mod">
        <pc:chgData name="斉藤 徹" userId="33296064-e4da-4a39-8a9b-7979342510de" providerId="ADAL" clId="{3EC31359-51BF-6F4C-B89C-D245183C3DFE}" dt="2021-11-10T02:19:03.081" v="6778" actId="14100"/>
        <pc:sldMkLst>
          <pc:docMk/>
          <pc:sldMk cId="539523176" sldId="274"/>
        </pc:sldMkLst>
        <pc:spChg chg="mod">
          <ac:chgData name="斉藤 徹" userId="33296064-e4da-4a39-8a9b-7979342510de" providerId="ADAL" clId="{3EC31359-51BF-6F4C-B89C-D245183C3DFE}" dt="2021-11-10T01:53:00.799" v="6043" actId="20577"/>
          <ac:spMkLst>
            <pc:docMk/>
            <pc:sldMk cId="539523176" sldId="274"/>
            <ac:spMk id="2" creationId="{64251A04-22DC-8745-8D2B-4F0613F195EB}"/>
          </ac:spMkLst>
        </pc:spChg>
        <pc:spChg chg="mod">
          <ac:chgData name="斉藤 徹" userId="33296064-e4da-4a39-8a9b-7979342510de" providerId="ADAL" clId="{3EC31359-51BF-6F4C-B89C-D245183C3DFE}" dt="2021-11-10T02:17:19.189" v="6736" actId="404"/>
          <ac:spMkLst>
            <pc:docMk/>
            <pc:sldMk cId="539523176" sldId="274"/>
            <ac:spMk id="3" creationId="{1C47D607-2BD0-804E-8007-1CDC5DD0E1E2}"/>
          </ac:spMkLst>
        </pc:spChg>
        <pc:spChg chg="add mod">
          <ac:chgData name="斉藤 徹" userId="33296064-e4da-4a39-8a9b-7979342510de" providerId="ADAL" clId="{3EC31359-51BF-6F4C-B89C-D245183C3DFE}" dt="2021-11-10T02:19:03.081" v="6778" actId="14100"/>
          <ac:spMkLst>
            <pc:docMk/>
            <pc:sldMk cId="539523176" sldId="274"/>
            <ac:spMk id="4" creationId="{46C303FE-1B88-B848-ADC3-C6AC3642255D}"/>
          </ac:spMkLst>
        </pc:spChg>
        <pc:picChg chg="add del mod">
          <ac:chgData name="斉藤 徹" userId="33296064-e4da-4a39-8a9b-7979342510de" providerId="ADAL" clId="{3EC31359-51BF-6F4C-B89C-D245183C3DFE}" dt="2021-11-10T02:15:25.524" v="6722" actId="21"/>
          <ac:picMkLst>
            <pc:docMk/>
            <pc:sldMk cId="539523176" sldId="274"/>
            <ac:picMk id="6" creationId="{999B859A-0369-BD48-A75D-D2683D5159F9}"/>
          </ac:picMkLst>
        </pc:picChg>
        <pc:picChg chg="add mod">
          <ac:chgData name="斉藤 徹" userId="33296064-e4da-4a39-8a9b-7979342510de" providerId="ADAL" clId="{3EC31359-51BF-6F4C-B89C-D245183C3DFE}" dt="2021-11-10T02:18:14.263" v="6748" actId="1076"/>
          <ac:picMkLst>
            <pc:docMk/>
            <pc:sldMk cId="539523176" sldId="274"/>
            <ac:picMk id="9" creationId="{9672FB5E-BE33-DB4B-AC74-A8FD97464ED7}"/>
          </ac:picMkLst>
        </pc:picChg>
        <pc:picChg chg="add mod">
          <ac:chgData name="斉藤 徹" userId="33296064-e4da-4a39-8a9b-7979342510de" providerId="ADAL" clId="{3EC31359-51BF-6F4C-B89C-D245183C3DFE}" dt="2021-11-10T02:17:06.715" v="6732" actId="1076"/>
          <ac:picMkLst>
            <pc:docMk/>
            <pc:sldMk cId="539523176" sldId="274"/>
            <ac:picMk id="3074" creationId="{93A9DDB5-0C3A-E740-A9D2-1CE4A625043C}"/>
          </ac:picMkLst>
        </pc:picChg>
        <pc:picChg chg="add mod">
          <ac:chgData name="斉藤 徹" userId="33296064-e4da-4a39-8a9b-7979342510de" providerId="ADAL" clId="{3EC31359-51BF-6F4C-B89C-D245183C3DFE}" dt="2021-11-10T02:17:44.674" v="6744" actId="1037"/>
          <ac:picMkLst>
            <pc:docMk/>
            <pc:sldMk cId="539523176" sldId="274"/>
            <ac:picMk id="3076" creationId="{99FE3016-BE11-E94E-8A98-032A2ABF7413}"/>
          </ac:picMkLst>
        </pc:picChg>
      </pc:sldChg>
      <pc:sldChg chg="addSp delSp modSp add mod modAnim">
        <pc:chgData name="斉藤 徹" userId="33296064-e4da-4a39-8a9b-7979342510de" providerId="ADAL" clId="{3EC31359-51BF-6F4C-B89C-D245183C3DFE}" dt="2021-11-10T03:16:17.633" v="7497" actId="1036"/>
        <pc:sldMkLst>
          <pc:docMk/>
          <pc:sldMk cId="3941228334" sldId="275"/>
        </pc:sldMkLst>
        <pc:spChg chg="mod">
          <ac:chgData name="斉藤 徹" userId="33296064-e4da-4a39-8a9b-7979342510de" providerId="ADAL" clId="{3EC31359-51BF-6F4C-B89C-D245183C3DFE}" dt="2021-11-10T01:54:03.168" v="6060" actId="20577"/>
          <ac:spMkLst>
            <pc:docMk/>
            <pc:sldMk cId="3941228334" sldId="275"/>
            <ac:spMk id="2" creationId="{64251A04-22DC-8745-8D2B-4F0613F195EB}"/>
          </ac:spMkLst>
        </pc:spChg>
        <pc:spChg chg="mod">
          <ac:chgData name="斉藤 徹" userId="33296064-e4da-4a39-8a9b-7979342510de" providerId="ADAL" clId="{3EC31359-51BF-6F4C-B89C-D245183C3DFE}" dt="2021-11-10T02:11:32.927" v="6643" actId="20577"/>
          <ac:spMkLst>
            <pc:docMk/>
            <pc:sldMk cId="3941228334" sldId="275"/>
            <ac:spMk id="3" creationId="{1C47D607-2BD0-804E-8007-1CDC5DD0E1E2}"/>
          </ac:spMkLst>
        </pc:spChg>
        <pc:spChg chg="add mod">
          <ac:chgData name="斉藤 徹" userId="33296064-e4da-4a39-8a9b-7979342510de" providerId="ADAL" clId="{3EC31359-51BF-6F4C-B89C-D245183C3DFE}" dt="2021-11-10T02:13:03.709" v="6692" actId="1035"/>
          <ac:spMkLst>
            <pc:docMk/>
            <pc:sldMk cId="3941228334" sldId="275"/>
            <ac:spMk id="6" creationId="{25F4AAB9-944A-5D4F-B82F-67FED0DEA99E}"/>
          </ac:spMkLst>
        </pc:spChg>
        <pc:spChg chg="add mod">
          <ac:chgData name="斉藤 徹" userId="33296064-e4da-4a39-8a9b-7979342510de" providerId="ADAL" clId="{3EC31359-51BF-6F4C-B89C-D245183C3DFE}" dt="2021-11-10T02:13:03.709" v="6692" actId="1035"/>
          <ac:spMkLst>
            <pc:docMk/>
            <pc:sldMk cId="3941228334" sldId="275"/>
            <ac:spMk id="9" creationId="{1F5AF48B-6743-754A-AFD5-90FB7038631A}"/>
          </ac:spMkLst>
        </pc:spChg>
        <pc:spChg chg="add mod">
          <ac:chgData name="斉藤 徹" userId="33296064-e4da-4a39-8a9b-7979342510de" providerId="ADAL" clId="{3EC31359-51BF-6F4C-B89C-D245183C3DFE}" dt="2021-11-10T03:16:17.633" v="7497" actId="1036"/>
          <ac:spMkLst>
            <pc:docMk/>
            <pc:sldMk cId="3941228334" sldId="275"/>
            <ac:spMk id="10" creationId="{C60A1172-2E90-454C-B479-0875C722373D}"/>
          </ac:spMkLst>
        </pc:spChg>
        <pc:spChg chg="add mod">
          <ac:chgData name="斉藤 徹" userId="33296064-e4da-4a39-8a9b-7979342510de" providerId="ADAL" clId="{3EC31359-51BF-6F4C-B89C-D245183C3DFE}" dt="2021-11-10T02:13:08.408" v="6696" actId="1035"/>
          <ac:spMkLst>
            <pc:docMk/>
            <pc:sldMk cId="3941228334" sldId="275"/>
            <ac:spMk id="11" creationId="{74D7751C-28AA-0542-9A1B-36342FC23DF2}"/>
          </ac:spMkLst>
        </pc:spChg>
        <pc:spChg chg="add del mod">
          <ac:chgData name="斉藤 徹" userId="33296064-e4da-4a39-8a9b-7979342510de" providerId="ADAL" clId="{3EC31359-51BF-6F4C-B89C-D245183C3DFE}" dt="2021-11-10T02:09:07.731" v="6572"/>
          <ac:spMkLst>
            <pc:docMk/>
            <pc:sldMk cId="3941228334" sldId="275"/>
            <ac:spMk id="12" creationId="{54012DB2-AD15-EC4E-8E7E-77211EAEE120}"/>
          </ac:spMkLst>
        </pc:spChg>
        <pc:spChg chg="add mod">
          <ac:chgData name="斉藤 徹" userId="33296064-e4da-4a39-8a9b-7979342510de" providerId="ADAL" clId="{3EC31359-51BF-6F4C-B89C-D245183C3DFE}" dt="2021-11-10T03:15:59.770" v="7493" actId="207"/>
          <ac:spMkLst>
            <pc:docMk/>
            <pc:sldMk cId="3941228334" sldId="275"/>
            <ac:spMk id="15" creationId="{1CC20954-FE58-6247-962D-47A2E36B8D9E}"/>
          </ac:spMkLst>
        </pc:spChg>
        <pc:spChg chg="add mod">
          <ac:chgData name="斉藤 徹" userId="33296064-e4da-4a39-8a9b-7979342510de" providerId="ADAL" clId="{3EC31359-51BF-6F4C-B89C-D245183C3DFE}" dt="2021-11-10T02:25:48.026" v="6812" actId="403"/>
          <ac:spMkLst>
            <pc:docMk/>
            <pc:sldMk cId="3941228334" sldId="275"/>
            <ac:spMk id="20" creationId="{1C5F1867-B53B-EE49-BB8D-64167853736B}"/>
          </ac:spMkLst>
        </pc:spChg>
        <pc:grpChg chg="add">
          <ac:chgData name="斉藤 徹" userId="33296064-e4da-4a39-8a9b-7979342510de" providerId="ADAL" clId="{3EC31359-51BF-6F4C-B89C-D245183C3DFE}" dt="2021-11-10T02:25:58.203" v="6813" actId="164"/>
          <ac:grpSpMkLst>
            <pc:docMk/>
            <pc:sldMk cId="3941228334" sldId="275"/>
            <ac:grpSpMk id="7" creationId="{90574087-59FE-834A-AB5E-BA0EB9956957}"/>
          </ac:grpSpMkLst>
        </pc:grpChg>
        <pc:picChg chg="add del mod">
          <ac:chgData name="斉藤 徹" userId="33296064-e4da-4a39-8a9b-7979342510de" providerId="ADAL" clId="{3EC31359-51BF-6F4C-B89C-D245183C3DFE}" dt="2021-11-10T02:14:14.979" v="6717" actId="21"/>
          <ac:picMkLst>
            <pc:docMk/>
            <pc:sldMk cId="3941228334" sldId="275"/>
            <ac:picMk id="4" creationId="{0D1403F4-17B1-AB49-BB90-E9773DDA27FD}"/>
          </ac:picMkLst>
        </pc:picChg>
        <pc:picChg chg="add del mod">
          <ac:chgData name="斉藤 徹" userId="33296064-e4da-4a39-8a9b-7979342510de" providerId="ADAL" clId="{3EC31359-51BF-6F4C-B89C-D245183C3DFE}" dt="2021-11-10T02:14:12.817" v="6716" actId="21"/>
          <ac:picMkLst>
            <pc:docMk/>
            <pc:sldMk cId="3941228334" sldId="275"/>
            <ac:picMk id="5" creationId="{E1DD8954-741C-0D4D-9356-24E994F8834F}"/>
          </ac:picMkLst>
        </pc:picChg>
        <pc:picChg chg="add del mod">
          <ac:chgData name="斉藤 徹" userId="33296064-e4da-4a39-8a9b-7979342510de" providerId="ADAL" clId="{3EC31359-51BF-6F4C-B89C-D245183C3DFE}" dt="2021-11-10T02:09:23.991" v="6575" actId="21"/>
          <ac:picMkLst>
            <pc:docMk/>
            <pc:sldMk cId="3941228334" sldId="275"/>
            <ac:picMk id="8" creationId="{DB49D31B-8F61-AA46-8799-22B71C9C33E5}"/>
          </ac:picMkLst>
        </pc:picChg>
        <pc:picChg chg="add mod">
          <ac:chgData name="斉藤 徹" userId="33296064-e4da-4a39-8a9b-7979342510de" providerId="ADAL" clId="{3EC31359-51BF-6F4C-B89C-D245183C3DFE}" dt="2021-11-10T02:13:15.604" v="6697" actId="1076"/>
          <ac:picMkLst>
            <pc:docMk/>
            <pc:sldMk cId="3941228334" sldId="275"/>
            <ac:picMk id="14" creationId="{CE20E928-E488-0E48-A4E5-B0A3EBEACEC8}"/>
          </ac:picMkLst>
        </pc:picChg>
        <pc:picChg chg="add mod">
          <ac:chgData name="斉藤 徹" userId="33296064-e4da-4a39-8a9b-7979342510de" providerId="ADAL" clId="{3EC31359-51BF-6F4C-B89C-D245183C3DFE}" dt="2021-11-10T02:13:53.103" v="6711" actId="1076"/>
          <ac:picMkLst>
            <pc:docMk/>
            <pc:sldMk cId="3941228334" sldId="275"/>
            <ac:picMk id="16" creationId="{0FE47302-B947-8A4A-9F53-C4F1F277D981}"/>
          </ac:picMkLst>
        </pc:picChg>
        <pc:picChg chg="add mod">
          <ac:chgData name="斉藤 徹" userId="33296064-e4da-4a39-8a9b-7979342510de" providerId="ADAL" clId="{3EC31359-51BF-6F4C-B89C-D245183C3DFE}" dt="2021-11-10T02:14:31.852" v="6718" actId="14100"/>
          <ac:picMkLst>
            <pc:docMk/>
            <pc:sldMk cId="3941228334" sldId="275"/>
            <ac:picMk id="17" creationId="{0103AB2A-50EC-1048-92EA-17CAAD9B9FD0}"/>
          </ac:picMkLst>
        </pc:picChg>
        <pc:picChg chg="add mod">
          <ac:chgData name="斉藤 徹" userId="33296064-e4da-4a39-8a9b-7979342510de" providerId="ADAL" clId="{3EC31359-51BF-6F4C-B89C-D245183C3DFE}" dt="2021-11-10T02:13:03.709" v="6692" actId="1035"/>
          <ac:picMkLst>
            <pc:docMk/>
            <pc:sldMk cId="3941228334" sldId="275"/>
            <ac:picMk id="4098" creationId="{0FCF8027-A039-3C44-B22A-DE31D1A16187}"/>
          </ac:picMkLst>
        </pc:picChg>
        <pc:picChg chg="add mod">
          <ac:chgData name="斉藤 徹" userId="33296064-e4da-4a39-8a9b-7979342510de" providerId="ADAL" clId="{3EC31359-51BF-6F4C-B89C-D245183C3DFE}" dt="2021-11-10T02:13:03.709" v="6692" actId="1035"/>
          <ac:picMkLst>
            <pc:docMk/>
            <pc:sldMk cId="3941228334" sldId="275"/>
            <ac:picMk id="4100" creationId="{046C8C86-55E6-5448-8049-3CA7B0DE2525}"/>
          </ac:picMkLst>
        </pc:picChg>
        <pc:picChg chg="add mod">
          <ac:chgData name="斉藤 徹" userId="33296064-e4da-4a39-8a9b-7979342510de" providerId="ADAL" clId="{3EC31359-51BF-6F4C-B89C-D245183C3DFE}" dt="2021-11-10T02:21:44.111" v="6782" actId="14100"/>
          <ac:picMkLst>
            <pc:docMk/>
            <pc:sldMk cId="3941228334" sldId="275"/>
            <ac:picMk id="4102" creationId="{C63ED1C6-D8EE-FE49-9F9A-CDD2ED378D13}"/>
          </ac:picMkLst>
        </pc:picChg>
        <pc:picChg chg="add mod">
          <ac:chgData name="斉藤 徹" userId="33296064-e4da-4a39-8a9b-7979342510de" providerId="ADAL" clId="{3EC31359-51BF-6F4C-B89C-D245183C3DFE}" dt="2021-11-10T02:25:13.088" v="6790" actId="1076"/>
          <ac:picMkLst>
            <pc:docMk/>
            <pc:sldMk cId="3941228334" sldId="275"/>
            <ac:picMk id="4104" creationId="{13A55951-8BA2-B049-8744-9AA31EE2E9E2}"/>
          </ac:picMkLst>
        </pc:picChg>
      </pc:sldChg>
      <pc:sldChg chg="addSp delSp modSp new mod modAnim">
        <pc:chgData name="斉藤 徹" userId="33296064-e4da-4a39-8a9b-7979342510de" providerId="ADAL" clId="{3EC31359-51BF-6F4C-B89C-D245183C3DFE}" dt="2021-11-10T03:15:50.962" v="7492" actId="207"/>
        <pc:sldMkLst>
          <pc:docMk/>
          <pc:sldMk cId="3824565801" sldId="276"/>
        </pc:sldMkLst>
        <pc:spChg chg="mod">
          <ac:chgData name="斉藤 徹" userId="33296064-e4da-4a39-8a9b-7979342510de" providerId="ADAL" clId="{3EC31359-51BF-6F4C-B89C-D245183C3DFE}" dt="2021-11-10T03:10:41.058" v="7490" actId="20577"/>
          <ac:spMkLst>
            <pc:docMk/>
            <pc:sldMk cId="3824565801" sldId="276"/>
            <ac:spMk id="2" creationId="{16C7EE07-99F7-EE45-ADEB-E11478319547}"/>
          </ac:spMkLst>
        </pc:spChg>
        <pc:spChg chg="mod">
          <ac:chgData name="斉藤 徹" userId="33296064-e4da-4a39-8a9b-7979342510de" providerId="ADAL" clId="{3EC31359-51BF-6F4C-B89C-D245183C3DFE}" dt="2021-11-10T02:54:26.209" v="7248" actId="1038"/>
          <ac:spMkLst>
            <pc:docMk/>
            <pc:sldMk cId="3824565801" sldId="276"/>
            <ac:spMk id="3" creationId="{E58D1120-8F31-4F48-B187-CFF3FC3586D0}"/>
          </ac:spMkLst>
        </pc:spChg>
        <pc:spChg chg="add mod">
          <ac:chgData name="斉藤 徹" userId="33296064-e4da-4a39-8a9b-7979342510de" providerId="ADAL" clId="{3EC31359-51BF-6F4C-B89C-D245183C3DFE}" dt="2021-11-10T02:54:26.209" v="7248" actId="1038"/>
          <ac:spMkLst>
            <pc:docMk/>
            <pc:sldMk cId="3824565801" sldId="276"/>
            <ac:spMk id="5" creationId="{59DECE21-80DA-354C-A680-4231EAE20260}"/>
          </ac:spMkLst>
        </pc:spChg>
        <pc:spChg chg="add mod">
          <ac:chgData name="斉藤 徹" userId="33296064-e4da-4a39-8a9b-7979342510de" providerId="ADAL" clId="{3EC31359-51BF-6F4C-B89C-D245183C3DFE}" dt="2021-11-10T02:54:26.209" v="7248" actId="1038"/>
          <ac:spMkLst>
            <pc:docMk/>
            <pc:sldMk cId="3824565801" sldId="276"/>
            <ac:spMk id="6" creationId="{FE03192E-32E4-7443-B222-9B5F5237BA9A}"/>
          </ac:spMkLst>
        </pc:spChg>
        <pc:spChg chg="add mod">
          <ac:chgData name="斉藤 徹" userId="33296064-e4da-4a39-8a9b-7979342510de" providerId="ADAL" clId="{3EC31359-51BF-6F4C-B89C-D245183C3DFE}" dt="2021-11-10T02:54:26.209" v="7248" actId="1038"/>
          <ac:spMkLst>
            <pc:docMk/>
            <pc:sldMk cId="3824565801" sldId="276"/>
            <ac:spMk id="7" creationId="{479C7757-962A-8547-ABC5-60BB12F56F6E}"/>
          </ac:spMkLst>
        </pc:spChg>
        <pc:spChg chg="add mod">
          <ac:chgData name="斉藤 徹" userId="33296064-e4da-4a39-8a9b-7979342510de" providerId="ADAL" clId="{3EC31359-51BF-6F4C-B89C-D245183C3DFE}" dt="2021-11-10T02:58:44.647" v="7373" actId="1035"/>
          <ac:spMkLst>
            <pc:docMk/>
            <pc:sldMk cId="3824565801" sldId="276"/>
            <ac:spMk id="8" creationId="{37ED4E54-7F09-F64D-99A5-7CD190D58CB7}"/>
          </ac:spMkLst>
        </pc:spChg>
        <pc:spChg chg="add mod">
          <ac:chgData name="斉藤 徹" userId="33296064-e4da-4a39-8a9b-7979342510de" providerId="ADAL" clId="{3EC31359-51BF-6F4C-B89C-D245183C3DFE}" dt="2021-11-10T02:58:44.647" v="7373" actId="1035"/>
          <ac:spMkLst>
            <pc:docMk/>
            <pc:sldMk cId="3824565801" sldId="276"/>
            <ac:spMk id="9" creationId="{E21292BC-E656-FF48-98FC-164B305E0B01}"/>
          </ac:spMkLst>
        </pc:spChg>
        <pc:spChg chg="add del mod">
          <ac:chgData name="斉藤 徹" userId="33296064-e4da-4a39-8a9b-7979342510de" providerId="ADAL" clId="{3EC31359-51BF-6F4C-B89C-D245183C3DFE}" dt="2021-11-10T02:46:31.535" v="7030"/>
          <ac:spMkLst>
            <pc:docMk/>
            <pc:sldMk cId="3824565801" sldId="276"/>
            <ac:spMk id="13" creationId="{31FE3D93-4ECD-C04C-B1B6-54711C1C3EF6}"/>
          </ac:spMkLst>
        </pc:spChg>
        <pc:spChg chg="add mod">
          <ac:chgData name="斉藤 徹" userId="33296064-e4da-4a39-8a9b-7979342510de" providerId="ADAL" clId="{3EC31359-51BF-6F4C-B89C-D245183C3DFE}" dt="2021-11-10T02:58:44.647" v="7373" actId="1035"/>
          <ac:spMkLst>
            <pc:docMk/>
            <pc:sldMk cId="3824565801" sldId="276"/>
            <ac:spMk id="15" creationId="{59A6A60A-917E-9D43-8732-413E6FCB6620}"/>
          </ac:spMkLst>
        </pc:spChg>
        <pc:spChg chg="add mod">
          <ac:chgData name="斉藤 徹" userId="33296064-e4da-4a39-8a9b-7979342510de" providerId="ADAL" clId="{3EC31359-51BF-6F4C-B89C-D245183C3DFE}" dt="2021-11-10T02:54:26.209" v="7248" actId="1038"/>
          <ac:spMkLst>
            <pc:docMk/>
            <pc:sldMk cId="3824565801" sldId="276"/>
            <ac:spMk id="17" creationId="{411D8F21-127B-B942-9125-B040EDA7213D}"/>
          </ac:spMkLst>
        </pc:spChg>
        <pc:spChg chg="add mod">
          <ac:chgData name="斉藤 徹" userId="33296064-e4da-4a39-8a9b-7979342510de" providerId="ADAL" clId="{3EC31359-51BF-6F4C-B89C-D245183C3DFE}" dt="2021-11-10T02:54:26.209" v="7248" actId="1038"/>
          <ac:spMkLst>
            <pc:docMk/>
            <pc:sldMk cId="3824565801" sldId="276"/>
            <ac:spMk id="18" creationId="{41424E2C-E394-6649-9138-487407B835EC}"/>
          </ac:spMkLst>
        </pc:spChg>
        <pc:spChg chg="add mod">
          <ac:chgData name="斉藤 徹" userId="33296064-e4da-4a39-8a9b-7979342510de" providerId="ADAL" clId="{3EC31359-51BF-6F4C-B89C-D245183C3DFE}" dt="2021-11-10T02:54:26.209" v="7248" actId="1038"/>
          <ac:spMkLst>
            <pc:docMk/>
            <pc:sldMk cId="3824565801" sldId="276"/>
            <ac:spMk id="19" creationId="{42662150-CE5E-9242-976D-CE068F901059}"/>
          </ac:spMkLst>
        </pc:spChg>
        <pc:spChg chg="add mod">
          <ac:chgData name="斉藤 徹" userId="33296064-e4da-4a39-8a9b-7979342510de" providerId="ADAL" clId="{3EC31359-51BF-6F4C-B89C-D245183C3DFE}" dt="2021-11-10T03:00:07.852" v="7394" actId="207"/>
          <ac:spMkLst>
            <pc:docMk/>
            <pc:sldMk cId="3824565801" sldId="276"/>
            <ac:spMk id="21" creationId="{925778EA-8E15-B14B-94FC-C99613BDECC9}"/>
          </ac:spMkLst>
        </pc:spChg>
        <pc:spChg chg="add mod">
          <ac:chgData name="斉藤 徹" userId="33296064-e4da-4a39-8a9b-7979342510de" providerId="ADAL" clId="{3EC31359-51BF-6F4C-B89C-D245183C3DFE}" dt="2021-11-10T03:05:00.130" v="7428" actId="207"/>
          <ac:spMkLst>
            <pc:docMk/>
            <pc:sldMk cId="3824565801" sldId="276"/>
            <ac:spMk id="25" creationId="{7626A7C9-72FC-A34D-B434-979377C7CE63}"/>
          </ac:spMkLst>
        </pc:spChg>
        <pc:spChg chg="add mod">
          <ac:chgData name="斉藤 徹" userId="33296064-e4da-4a39-8a9b-7979342510de" providerId="ADAL" clId="{3EC31359-51BF-6F4C-B89C-D245183C3DFE}" dt="2021-11-10T03:15:50.962" v="7492" actId="207"/>
          <ac:spMkLst>
            <pc:docMk/>
            <pc:sldMk cId="3824565801" sldId="276"/>
            <ac:spMk id="26" creationId="{C7BC4249-7B9F-6E43-84B1-321F811AE66C}"/>
          </ac:spMkLst>
        </pc:spChg>
        <pc:spChg chg="add mod">
          <ac:chgData name="斉藤 徹" userId="33296064-e4da-4a39-8a9b-7979342510de" providerId="ADAL" clId="{3EC31359-51BF-6F4C-B89C-D245183C3DFE}" dt="2021-11-10T02:55:44.725" v="7277" actId="1076"/>
          <ac:spMkLst>
            <pc:docMk/>
            <pc:sldMk cId="3824565801" sldId="276"/>
            <ac:spMk id="27" creationId="{665A2CC4-78BF-5F42-9C55-B872CAEB1BF7}"/>
          </ac:spMkLst>
        </pc:spChg>
        <pc:spChg chg="add mod">
          <ac:chgData name="斉藤 徹" userId="33296064-e4da-4a39-8a9b-7979342510de" providerId="ADAL" clId="{3EC31359-51BF-6F4C-B89C-D245183C3DFE}" dt="2021-11-10T03:03:55.541" v="7402" actId="14100"/>
          <ac:spMkLst>
            <pc:docMk/>
            <pc:sldMk cId="3824565801" sldId="276"/>
            <ac:spMk id="28" creationId="{8C9EAD77-C5AF-E348-A04E-0DB517C3FF04}"/>
          </ac:spMkLst>
        </pc:spChg>
        <pc:grpChg chg="add mod">
          <ac:chgData name="斉藤 徹" userId="33296064-e4da-4a39-8a9b-7979342510de" providerId="ADAL" clId="{3EC31359-51BF-6F4C-B89C-D245183C3DFE}" dt="2021-11-10T02:58:51.359" v="7382" actId="1036"/>
          <ac:grpSpMkLst>
            <pc:docMk/>
            <pc:sldMk cId="3824565801" sldId="276"/>
            <ac:grpSpMk id="10" creationId="{760FF9EA-E391-BD4B-AD8D-437628795227}"/>
          </ac:grpSpMkLst>
        </pc:grpChg>
        <pc:grpChg chg="add mod">
          <ac:chgData name="斉藤 徹" userId="33296064-e4da-4a39-8a9b-7979342510de" providerId="ADAL" clId="{3EC31359-51BF-6F4C-B89C-D245183C3DFE}" dt="2021-11-10T02:54:26.209" v="7248" actId="1038"/>
          <ac:grpSpMkLst>
            <pc:docMk/>
            <pc:sldMk cId="3824565801" sldId="276"/>
            <ac:grpSpMk id="22" creationId="{31CCD24C-1D79-6440-90EA-0CFB00CDBE27}"/>
          </ac:grpSpMkLst>
        </pc:grpChg>
        <pc:picChg chg="add del mod">
          <ac:chgData name="斉藤 徹" userId="33296064-e4da-4a39-8a9b-7979342510de" providerId="ADAL" clId="{3EC31359-51BF-6F4C-B89C-D245183C3DFE}" dt="2021-11-10T02:40:40.796" v="6948" actId="21"/>
          <ac:picMkLst>
            <pc:docMk/>
            <pc:sldMk cId="3824565801" sldId="276"/>
            <ac:picMk id="4" creationId="{6FCB7C65-0010-6540-B540-859D9E4872CF}"/>
          </ac:picMkLst>
        </pc:picChg>
        <pc:picChg chg="add mod">
          <ac:chgData name="斉藤 徹" userId="33296064-e4da-4a39-8a9b-7979342510de" providerId="ADAL" clId="{3EC31359-51BF-6F4C-B89C-D245183C3DFE}" dt="2021-11-10T02:55:16.441" v="7263" actId="1076"/>
          <ac:picMkLst>
            <pc:docMk/>
            <pc:sldMk cId="3824565801" sldId="276"/>
            <ac:picMk id="20" creationId="{C8F40631-BCF1-C743-8EFF-D63D4ED69B2F}"/>
          </ac:picMkLst>
        </pc:picChg>
        <pc:picChg chg="add del mod">
          <ac:chgData name="斉藤 徹" userId="33296064-e4da-4a39-8a9b-7979342510de" providerId="ADAL" clId="{3EC31359-51BF-6F4C-B89C-D245183C3DFE}" dt="2021-11-10T02:54:26.209" v="7248" actId="1038"/>
          <ac:picMkLst>
            <pc:docMk/>
            <pc:sldMk cId="3824565801" sldId="276"/>
            <ac:picMk id="5122" creationId="{F8ECCE5D-2A19-F344-99F9-37205E87E258}"/>
          </ac:picMkLst>
        </pc:picChg>
        <pc:picChg chg="add mod">
          <ac:chgData name="斉藤 徹" userId="33296064-e4da-4a39-8a9b-7979342510de" providerId="ADAL" clId="{3EC31359-51BF-6F4C-B89C-D245183C3DFE}" dt="2021-11-10T02:58:58.872" v="7387" actId="1035"/>
          <ac:picMkLst>
            <pc:docMk/>
            <pc:sldMk cId="3824565801" sldId="276"/>
            <ac:picMk id="5124" creationId="{52F838F8-3C38-6542-A1C9-C40267C6CAC6}"/>
          </ac:picMkLst>
        </pc:picChg>
        <pc:cxnChg chg="mod">
          <ac:chgData name="斉藤 徹" userId="33296064-e4da-4a39-8a9b-7979342510de" providerId="ADAL" clId="{3EC31359-51BF-6F4C-B89C-D245183C3DFE}" dt="2021-11-10T02:54:26.209" v="7248" actId="1038"/>
          <ac:cxnSpMkLst>
            <pc:docMk/>
            <pc:sldMk cId="3824565801" sldId="276"/>
            <ac:cxnSpMk id="11" creationId="{B2585A35-F383-7D4F-89F6-321744CB1367}"/>
          </ac:cxnSpMkLst>
        </pc:cxnChg>
        <pc:cxnChg chg="mod">
          <ac:chgData name="斉藤 徹" userId="33296064-e4da-4a39-8a9b-7979342510de" providerId="ADAL" clId="{3EC31359-51BF-6F4C-B89C-D245183C3DFE}" dt="2021-11-10T02:54:26.209" v="7248" actId="1038"/>
          <ac:cxnSpMkLst>
            <pc:docMk/>
            <pc:sldMk cId="3824565801" sldId="276"/>
            <ac:cxnSpMk id="12" creationId="{ADEAA399-42AB-4148-9533-939BC2CC932F}"/>
          </ac:cxnSpMkLst>
        </pc:cxnChg>
        <pc:cxnChg chg="add mod">
          <ac:chgData name="斉藤 徹" userId="33296064-e4da-4a39-8a9b-7979342510de" providerId="ADAL" clId="{3EC31359-51BF-6F4C-B89C-D245183C3DFE}" dt="2021-11-10T02:54:26.209" v="7248" actId="1038"/>
          <ac:cxnSpMkLst>
            <pc:docMk/>
            <pc:sldMk cId="3824565801" sldId="276"/>
            <ac:cxnSpMk id="16" creationId="{F5414AF0-0803-744A-A765-22FA32E05928}"/>
          </ac:cxnSpMkLst>
        </pc:cxnChg>
        <pc:cxnChg chg="mod">
          <ac:chgData name="斉藤 徹" userId="33296064-e4da-4a39-8a9b-7979342510de" providerId="ADAL" clId="{3EC31359-51BF-6F4C-B89C-D245183C3DFE}" dt="2021-11-10T02:54:26.209" v="7248" actId="1038"/>
          <ac:cxnSpMkLst>
            <pc:docMk/>
            <pc:sldMk cId="3824565801" sldId="276"/>
            <ac:cxnSpMk id="23" creationId="{1687D99F-A439-2545-966D-078593E6EDBF}"/>
          </ac:cxnSpMkLst>
        </pc:cxnChg>
        <pc:cxnChg chg="mod">
          <ac:chgData name="斉藤 徹" userId="33296064-e4da-4a39-8a9b-7979342510de" providerId="ADAL" clId="{3EC31359-51BF-6F4C-B89C-D245183C3DFE}" dt="2021-11-10T02:54:26.209" v="7248" actId="1038"/>
          <ac:cxnSpMkLst>
            <pc:docMk/>
            <pc:sldMk cId="3824565801" sldId="276"/>
            <ac:cxnSpMk id="24" creationId="{A0BACAEE-2B60-E84D-A7EC-E9D8A6E2CEC5}"/>
          </ac:cxnSpMkLst>
        </pc:cxnChg>
      </pc:sldChg>
    </pc:docChg>
  </pc:docChgLst>
  <pc:docChgLst>
    <pc:chgData name="斉藤 徹" userId="33296064-e4da-4a39-8a9b-7979342510de" providerId="ADAL" clId="{940B3CDD-4A6D-49AB-9B87-A3E587DAEFC4}"/>
    <pc:docChg chg="undo custSel addSld delSld modSld">
      <pc:chgData name="斉藤 徹" userId="33296064-e4da-4a39-8a9b-7979342510de" providerId="ADAL" clId="{940B3CDD-4A6D-49AB-9B87-A3E587DAEFC4}" dt="2021-11-09T15:10:03.195" v="3337" actId="164"/>
      <pc:docMkLst>
        <pc:docMk/>
      </pc:docMkLst>
      <pc:sldChg chg="modSp mod">
        <pc:chgData name="斉藤 徹" userId="33296064-e4da-4a39-8a9b-7979342510de" providerId="ADAL" clId="{940B3CDD-4A6D-49AB-9B87-A3E587DAEFC4}" dt="2021-11-09T15:08:03.645" v="3331" actId="20577"/>
        <pc:sldMkLst>
          <pc:docMk/>
          <pc:sldMk cId="3186464378" sldId="257"/>
        </pc:sldMkLst>
        <pc:spChg chg="mod">
          <ac:chgData name="斉藤 徹" userId="33296064-e4da-4a39-8a9b-7979342510de" providerId="ADAL" clId="{940B3CDD-4A6D-49AB-9B87-A3E587DAEFC4}" dt="2021-11-09T15:08:03.645" v="3331" actId="20577"/>
          <ac:spMkLst>
            <pc:docMk/>
            <pc:sldMk cId="3186464378" sldId="257"/>
            <ac:spMk id="3" creationId="{F65442EF-1EEA-0746-AE98-BC04A3BF75D1}"/>
          </ac:spMkLst>
        </pc:spChg>
      </pc:sldChg>
      <pc:sldChg chg="modSp mod">
        <pc:chgData name="斉藤 徹" userId="33296064-e4da-4a39-8a9b-7979342510de" providerId="ADAL" clId="{940B3CDD-4A6D-49AB-9B87-A3E587DAEFC4}" dt="2021-11-09T10:12:51.971" v="592" actId="20577"/>
        <pc:sldMkLst>
          <pc:docMk/>
          <pc:sldMk cId="1381938450" sldId="259"/>
        </pc:sldMkLst>
        <pc:spChg chg="mod">
          <ac:chgData name="斉藤 徹" userId="33296064-e4da-4a39-8a9b-7979342510de" providerId="ADAL" clId="{940B3CDD-4A6D-49AB-9B87-A3E587DAEFC4}" dt="2021-11-09T10:12:51.971" v="592" actId="20577"/>
          <ac:spMkLst>
            <pc:docMk/>
            <pc:sldMk cId="1381938450" sldId="259"/>
            <ac:spMk id="2" creationId="{182094C9-ECFE-7E4E-8EB1-00A3D9A2F9B9}"/>
          </ac:spMkLst>
        </pc:spChg>
      </pc:sldChg>
      <pc:sldChg chg="addSp modSp mod">
        <pc:chgData name="斉藤 徹" userId="33296064-e4da-4a39-8a9b-7979342510de" providerId="ADAL" clId="{940B3CDD-4A6D-49AB-9B87-A3E587DAEFC4}" dt="2021-11-09T14:02:53.600" v="2877" actId="113"/>
        <pc:sldMkLst>
          <pc:docMk/>
          <pc:sldMk cId="2653169041" sldId="260"/>
        </pc:sldMkLst>
        <pc:spChg chg="mod">
          <ac:chgData name="斉藤 徹" userId="33296064-e4da-4a39-8a9b-7979342510de" providerId="ADAL" clId="{940B3CDD-4A6D-49AB-9B87-A3E587DAEFC4}" dt="2021-11-09T10:13:39.055" v="628" actId="403"/>
          <ac:spMkLst>
            <pc:docMk/>
            <pc:sldMk cId="2653169041" sldId="260"/>
            <ac:spMk id="2" creationId="{CE8C97C7-0608-B648-9807-5395FCE51A2B}"/>
          </ac:spMkLst>
        </pc:spChg>
        <pc:spChg chg="add mod">
          <ac:chgData name="斉藤 徹" userId="33296064-e4da-4a39-8a9b-7979342510de" providerId="ADAL" clId="{940B3CDD-4A6D-49AB-9B87-A3E587DAEFC4}" dt="2021-11-09T14:02:53.600" v="2877" actId="113"/>
          <ac:spMkLst>
            <pc:docMk/>
            <pc:sldMk cId="2653169041" sldId="260"/>
            <ac:spMk id="9" creationId="{90A3719B-DC8A-4AAA-93A2-2840EEE238F9}"/>
          </ac:spMkLst>
        </pc:spChg>
        <pc:spChg chg="mod">
          <ac:chgData name="斉藤 徹" userId="33296064-e4da-4a39-8a9b-7979342510de" providerId="ADAL" clId="{940B3CDD-4A6D-49AB-9B87-A3E587DAEFC4}" dt="2021-11-09T09:57:08.746" v="20" actId="20577"/>
          <ac:spMkLst>
            <pc:docMk/>
            <pc:sldMk cId="2653169041" sldId="260"/>
            <ac:spMk id="12" creationId="{38D54109-77BC-4843-A94B-955B9653F602}"/>
          </ac:spMkLst>
        </pc:spChg>
      </pc:sldChg>
      <pc:sldChg chg="addSp modSp mod">
        <pc:chgData name="斉藤 徹" userId="33296064-e4da-4a39-8a9b-7979342510de" providerId="ADAL" clId="{940B3CDD-4A6D-49AB-9B87-A3E587DAEFC4}" dt="2021-11-09T14:00:13.183" v="2829" actId="20577"/>
        <pc:sldMkLst>
          <pc:docMk/>
          <pc:sldMk cId="2317380953" sldId="261"/>
        </pc:sldMkLst>
        <pc:spChg chg="mod">
          <ac:chgData name="斉藤 徹" userId="33296064-e4da-4a39-8a9b-7979342510de" providerId="ADAL" clId="{940B3CDD-4A6D-49AB-9B87-A3E587DAEFC4}" dt="2021-11-09T13:52:30.968" v="2700" actId="20577"/>
          <ac:spMkLst>
            <pc:docMk/>
            <pc:sldMk cId="2317380953" sldId="261"/>
            <ac:spMk id="2" creationId="{0EB3501F-D005-5240-90ED-A6353F4F08D1}"/>
          </ac:spMkLst>
        </pc:spChg>
        <pc:spChg chg="add mod">
          <ac:chgData name="斉藤 徹" userId="33296064-e4da-4a39-8a9b-7979342510de" providerId="ADAL" clId="{940B3CDD-4A6D-49AB-9B87-A3E587DAEFC4}" dt="2021-11-09T13:54:05.899" v="2742" actId="122"/>
          <ac:spMkLst>
            <pc:docMk/>
            <pc:sldMk cId="2317380953" sldId="261"/>
            <ac:spMk id="6" creationId="{B0999E46-B003-4CC9-B31C-CFA0808CA6C4}"/>
          </ac:spMkLst>
        </pc:spChg>
        <pc:spChg chg="add mod">
          <ac:chgData name="斉藤 徹" userId="33296064-e4da-4a39-8a9b-7979342510de" providerId="ADAL" clId="{940B3CDD-4A6D-49AB-9B87-A3E587DAEFC4}" dt="2021-11-09T13:56:57.452" v="2753" actId="208"/>
          <ac:spMkLst>
            <pc:docMk/>
            <pc:sldMk cId="2317380953" sldId="261"/>
            <ac:spMk id="11" creationId="{38DE8CD2-2456-493E-AC37-1BDD413B36B6}"/>
          </ac:spMkLst>
        </pc:spChg>
        <pc:spChg chg="add mod">
          <ac:chgData name="斉藤 徹" userId="33296064-e4da-4a39-8a9b-7979342510de" providerId="ADAL" clId="{940B3CDD-4A6D-49AB-9B87-A3E587DAEFC4}" dt="2021-11-09T13:59:59.443" v="2821" actId="1076"/>
          <ac:spMkLst>
            <pc:docMk/>
            <pc:sldMk cId="2317380953" sldId="261"/>
            <ac:spMk id="14" creationId="{E632A74B-D19D-4A27-ABD9-14BDE6E59CB9}"/>
          </ac:spMkLst>
        </pc:spChg>
        <pc:spChg chg="add mod">
          <ac:chgData name="斉藤 徹" userId="33296064-e4da-4a39-8a9b-7979342510de" providerId="ADAL" clId="{940B3CDD-4A6D-49AB-9B87-A3E587DAEFC4}" dt="2021-11-09T14:00:13.183" v="2829" actId="20577"/>
          <ac:spMkLst>
            <pc:docMk/>
            <pc:sldMk cId="2317380953" sldId="261"/>
            <ac:spMk id="15" creationId="{BDB84DFB-3D27-4169-B174-0FB8A2BA85CC}"/>
          </ac:spMkLst>
        </pc:spChg>
        <pc:picChg chg="add mod">
          <ac:chgData name="斉藤 徹" userId="33296064-e4da-4a39-8a9b-7979342510de" providerId="ADAL" clId="{940B3CDD-4A6D-49AB-9B87-A3E587DAEFC4}" dt="2021-11-09T13:52:39.665" v="2702" actId="1076"/>
          <ac:picMkLst>
            <pc:docMk/>
            <pc:sldMk cId="2317380953" sldId="261"/>
            <ac:picMk id="5" creationId="{5A87D584-0E02-4922-A0DE-F78FE7C90EE0}"/>
          </ac:picMkLst>
        </pc:picChg>
        <pc:picChg chg="add mod">
          <ac:chgData name="斉藤 徹" userId="33296064-e4da-4a39-8a9b-7979342510de" providerId="ADAL" clId="{940B3CDD-4A6D-49AB-9B87-A3E587DAEFC4}" dt="2021-11-09T13:56:04.598" v="2749" actId="1076"/>
          <ac:picMkLst>
            <pc:docMk/>
            <pc:sldMk cId="2317380953" sldId="261"/>
            <ac:picMk id="8" creationId="{D826D0F5-2EB0-4F75-8427-63D5FD55F3C4}"/>
          </ac:picMkLst>
        </pc:picChg>
        <pc:picChg chg="add mod">
          <ac:chgData name="斉藤 徹" userId="33296064-e4da-4a39-8a9b-7979342510de" providerId="ADAL" clId="{940B3CDD-4A6D-49AB-9B87-A3E587DAEFC4}" dt="2021-11-09T13:56:02.370" v="2748" actId="1076"/>
          <ac:picMkLst>
            <pc:docMk/>
            <pc:sldMk cId="2317380953" sldId="261"/>
            <ac:picMk id="10" creationId="{C5E5CBEC-D981-4A15-9BAD-4573B06FC41E}"/>
          </ac:picMkLst>
        </pc:picChg>
        <pc:cxnChg chg="add mod">
          <ac:chgData name="斉藤 徹" userId="33296064-e4da-4a39-8a9b-7979342510de" providerId="ADAL" clId="{940B3CDD-4A6D-49AB-9B87-A3E587DAEFC4}" dt="2021-11-09T13:57:30" v="2756" actId="208"/>
          <ac:cxnSpMkLst>
            <pc:docMk/>
            <pc:sldMk cId="2317380953" sldId="261"/>
            <ac:cxnSpMk id="13" creationId="{ACD33CFF-1AA2-45F3-A635-6739CFDC0F62}"/>
          </ac:cxnSpMkLst>
        </pc:cxnChg>
      </pc:sldChg>
      <pc:sldChg chg="modSp mod">
        <pc:chgData name="斉藤 徹" userId="33296064-e4da-4a39-8a9b-7979342510de" providerId="ADAL" clId="{940B3CDD-4A6D-49AB-9B87-A3E587DAEFC4}" dt="2021-11-09T10:14:30.097" v="658" actId="20577"/>
        <pc:sldMkLst>
          <pc:docMk/>
          <pc:sldMk cId="1776058830" sldId="262"/>
        </pc:sldMkLst>
        <pc:spChg chg="mod">
          <ac:chgData name="斉藤 徹" userId="33296064-e4da-4a39-8a9b-7979342510de" providerId="ADAL" clId="{940B3CDD-4A6D-49AB-9B87-A3E587DAEFC4}" dt="2021-11-09T10:14:30.097" v="658" actId="20577"/>
          <ac:spMkLst>
            <pc:docMk/>
            <pc:sldMk cId="1776058830" sldId="262"/>
            <ac:spMk id="2" creationId="{CE8C97C7-0608-B648-9807-5395FCE51A2B}"/>
          </ac:spMkLst>
        </pc:spChg>
      </pc:sldChg>
      <pc:sldChg chg="addSp modSp mod">
        <pc:chgData name="斉藤 徹" userId="33296064-e4da-4a39-8a9b-7979342510de" providerId="ADAL" clId="{940B3CDD-4A6D-49AB-9B87-A3E587DAEFC4}" dt="2021-11-09T10:15:16.489" v="697" actId="404"/>
        <pc:sldMkLst>
          <pc:docMk/>
          <pc:sldMk cId="2975080876" sldId="263"/>
        </pc:sldMkLst>
        <pc:spChg chg="mod">
          <ac:chgData name="斉藤 徹" userId="33296064-e4da-4a39-8a9b-7979342510de" providerId="ADAL" clId="{940B3CDD-4A6D-49AB-9B87-A3E587DAEFC4}" dt="2021-11-09T10:15:16.489" v="697" actId="404"/>
          <ac:spMkLst>
            <pc:docMk/>
            <pc:sldMk cId="2975080876" sldId="263"/>
            <ac:spMk id="2" creationId="{CE8C97C7-0608-B648-9807-5395FCE51A2B}"/>
          </ac:spMkLst>
        </pc:spChg>
        <pc:spChg chg="add mod">
          <ac:chgData name="斉藤 徹" userId="33296064-e4da-4a39-8a9b-7979342510de" providerId="ADAL" clId="{940B3CDD-4A6D-49AB-9B87-A3E587DAEFC4}" dt="2021-11-09T10:09:30.596" v="467" actId="1076"/>
          <ac:spMkLst>
            <pc:docMk/>
            <pc:sldMk cId="2975080876" sldId="263"/>
            <ac:spMk id="11" creationId="{73B486FF-8782-4887-8150-EBFC41F60B3A}"/>
          </ac:spMkLst>
        </pc:spChg>
        <pc:spChg chg="mod">
          <ac:chgData name="斉藤 徹" userId="33296064-e4da-4a39-8a9b-7979342510de" providerId="ADAL" clId="{940B3CDD-4A6D-49AB-9B87-A3E587DAEFC4}" dt="2021-11-09T09:57:57.921" v="23" actId="113"/>
          <ac:spMkLst>
            <pc:docMk/>
            <pc:sldMk cId="2975080876" sldId="263"/>
            <ac:spMk id="18" creationId="{43AFDC4B-0ED6-E248-BDFD-06040DB54853}"/>
          </ac:spMkLst>
        </pc:spChg>
        <pc:spChg chg="mod">
          <ac:chgData name="斉藤 徹" userId="33296064-e4da-4a39-8a9b-7979342510de" providerId="ADAL" clId="{940B3CDD-4A6D-49AB-9B87-A3E587DAEFC4}" dt="2021-11-09T10:09:43.283" v="468" actId="1076"/>
          <ac:spMkLst>
            <pc:docMk/>
            <pc:sldMk cId="2975080876" sldId="263"/>
            <ac:spMk id="19" creationId="{E8B103AD-B6E8-1D46-B964-922DB792690B}"/>
          </ac:spMkLst>
        </pc:spChg>
      </pc:sldChg>
      <pc:sldChg chg="modSp new mod">
        <pc:chgData name="斉藤 徹" userId="33296064-e4da-4a39-8a9b-7979342510de" providerId="ADAL" clId="{940B3CDD-4A6D-49AB-9B87-A3E587DAEFC4}" dt="2021-11-09T10:28:44.504" v="942" actId="113"/>
        <pc:sldMkLst>
          <pc:docMk/>
          <pc:sldMk cId="3223234751" sldId="264"/>
        </pc:sldMkLst>
        <pc:spChg chg="mod">
          <ac:chgData name="斉藤 徹" userId="33296064-e4da-4a39-8a9b-7979342510de" providerId="ADAL" clId="{940B3CDD-4A6D-49AB-9B87-A3E587DAEFC4}" dt="2021-11-09T10:15:54.804" v="716" actId="20577"/>
          <ac:spMkLst>
            <pc:docMk/>
            <pc:sldMk cId="3223234751" sldId="264"/>
            <ac:spMk id="2" creationId="{42728173-DA63-4A8B-A976-73AB7965A5F8}"/>
          </ac:spMkLst>
        </pc:spChg>
        <pc:spChg chg="mod">
          <ac:chgData name="斉藤 徹" userId="33296064-e4da-4a39-8a9b-7979342510de" providerId="ADAL" clId="{940B3CDD-4A6D-49AB-9B87-A3E587DAEFC4}" dt="2021-11-09T10:28:44.504" v="942" actId="113"/>
          <ac:spMkLst>
            <pc:docMk/>
            <pc:sldMk cId="3223234751" sldId="264"/>
            <ac:spMk id="3" creationId="{56F0CE25-55EE-4FAC-951C-FC658E4CD20B}"/>
          </ac:spMkLst>
        </pc:spChg>
      </pc:sldChg>
      <pc:sldChg chg="addSp delSp modSp new mod">
        <pc:chgData name="斉藤 徹" userId="33296064-e4da-4a39-8a9b-7979342510de" providerId="ADAL" clId="{940B3CDD-4A6D-49AB-9B87-A3E587DAEFC4}" dt="2021-11-09T15:10:03.195" v="3337" actId="164"/>
        <pc:sldMkLst>
          <pc:docMk/>
          <pc:sldMk cId="1466334059" sldId="265"/>
        </pc:sldMkLst>
        <pc:spChg chg="mod">
          <ac:chgData name="斉藤 徹" userId="33296064-e4da-4a39-8a9b-7979342510de" providerId="ADAL" clId="{940B3CDD-4A6D-49AB-9B87-A3E587DAEFC4}" dt="2021-11-09T12:54:03.229" v="1909" actId="947"/>
          <ac:spMkLst>
            <pc:docMk/>
            <pc:sldMk cId="1466334059" sldId="265"/>
            <ac:spMk id="2" creationId="{D7787A9A-4860-4830-A726-7615FA9A5BFB}"/>
          </ac:spMkLst>
        </pc:spChg>
        <pc:spChg chg="mod">
          <ac:chgData name="斉藤 徹" userId="33296064-e4da-4a39-8a9b-7979342510de" providerId="ADAL" clId="{940B3CDD-4A6D-49AB-9B87-A3E587DAEFC4}" dt="2021-11-09T12:18:06.195" v="1154" actId="20577"/>
          <ac:spMkLst>
            <pc:docMk/>
            <pc:sldMk cId="1466334059" sldId="265"/>
            <ac:spMk id="3" creationId="{39B1E330-652E-4A12-A215-2631F696E5AB}"/>
          </ac:spMkLst>
        </pc:spChg>
        <pc:spChg chg="add mod">
          <ac:chgData name="斉藤 徹" userId="33296064-e4da-4a39-8a9b-7979342510de" providerId="ADAL" clId="{940B3CDD-4A6D-49AB-9B87-A3E587DAEFC4}" dt="2021-11-09T12:36:02.198" v="1429" actId="1076"/>
          <ac:spMkLst>
            <pc:docMk/>
            <pc:sldMk cId="1466334059" sldId="265"/>
            <ac:spMk id="4" creationId="{9A0FD2A0-20D2-450B-B8E8-2119D074013C}"/>
          </ac:spMkLst>
        </pc:spChg>
        <pc:spChg chg="add mod">
          <ac:chgData name="斉藤 徹" userId="33296064-e4da-4a39-8a9b-7979342510de" providerId="ADAL" clId="{940B3CDD-4A6D-49AB-9B87-A3E587DAEFC4}" dt="2021-11-09T12:36:02.198" v="1429" actId="1076"/>
          <ac:spMkLst>
            <pc:docMk/>
            <pc:sldMk cId="1466334059" sldId="265"/>
            <ac:spMk id="5" creationId="{29CA57B1-FB6A-4179-9163-C0428FE6292F}"/>
          </ac:spMkLst>
        </pc:spChg>
        <pc:spChg chg="add del">
          <ac:chgData name="斉藤 徹" userId="33296064-e4da-4a39-8a9b-7979342510de" providerId="ADAL" clId="{940B3CDD-4A6D-49AB-9B87-A3E587DAEFC4}" dt="2021-11-09T12:19:51.313" v="1156" actId="11529"/>
          <ac:spMkLst>
            <pc:docMk/>
            <pc:sldMk cId="1466334059" sldId="265"/>
            <ac:spMk id="6" creationId="{353A648B-36DC-44B4-BD85-63B855F0EADF}"/>
          </ac:spMkLst>
        </pc:spChg>
        <pc:spChg chg="add del mod">
          <ac:chgData name="斉藤 徹" userId="33296064-e4da-4a39-8a9b-7979342510de" providerId="ADAL" clId="{940B3CDD-4A6D-49AB-9B87-A3E587DAEFC4}" dt="2021-11-09T10:33:34.259" v="974" actId="21"/>
          <ac:spMkLst>
            <pc:docMk/>
            <pc:sldMk cId="1466334059" sldId="265"/>
            <ac:spMk id="6" creationId="{4B6AF11D-4ABF-4754-AB0C-5894B6C2DC22}"/>
          </ac:spMkLst>
        </pc:spChg>
        <pc:spChg chg="mod">
          <ac:chgData name="斉藤 徹" userId="33296064-e4da-4a39-8a9b-7979342510de" providerId="ADAL" clId="{940B3CDD-4A6D-49AB-9B87-A3E587DAEFC4}" dt="2021-11-09T10:33:19.768" v="972"/>
          <ac:spMkLst>
            <pc:docMk/>
            <pc:sldMk cId="1466334059" sldId="265"/>
            <ac:spMk id="8" creationId="{3D2FCA89-1A84-45AC-A409-185392BCD1B6}"/>
          </ac:spMkLst>
        </pc:spChg>
        <pc:spChg chg="mod">
          <ac:chgData name="斉藤 徹" userId="33296064-e4da-4a39-8a9b-7979342510de" providerId="ADAL" clId="{940B3CDD-4A6D-49AB-9B87-A3E587DAEFC4}" dt="2021-11-09T10:33:19.768" v="972"/>
          <ac:spMkLst>
            <pc:docMk/>
            <pc:sldMk cId="1466334059" sldId="265"/>
            <ac:spMk id="9" creationId="{30308570-D636-409C-B31A-DC1B4563658B}"/>
          </ac:spMkLst>
        </pc:spChg>
        <pc:spChg chg="add del mod">
          <ac:chgData name="斉藤 徹" userId="33296064-e4da-4a39-8a9b-7979342510de" providerId="ADAL" clId="{940B3CDD-4A6D-49AB-9B87-A3E587DAEFC4}" dt="2021-11-09T12:22:49.696" v="1168" actId="21"/>
          <ac:spMkLst>
            <pc:docMk/>
            <pc:sldMk cId="1466334059" sldId="265"/>
            <ac:spMk id="9" creationId="{3F7289E7-572A-4DC1-9BEC-41E82B62CBA2}"/>
          </ac:spMkLst>
        </pc:spChg>
        <pc:spChg chg="mod">
          <ac:chgData name="斉藤 徹" userId="33296064-e4da-4a39-8a9b-7979342510de" providerId="ADAL" clId="{940B3CDD-4A6D-49AB-9B87-A3E587DAEFC4}" dt="2021-11-09T10:33:19.768" v="972"/>
          <ac:spMkLst>
            <pc:docMk/>
            <pc:sldMk cId="1466334059" sldId="265"/>
            <ac:spMk id="10" creationId="{0A7EFCF2-FE6B-4433-8ADA-29B64906FEEE}"/>
          </ac:spMkLst>
        </pc:spChg>
        <pc:spChg chg="add mod">
          <ac:chgData name="斉藤 徹" userId="33296064-e4da-4a39-8a9b-7979342510de" providerId="ADAL" clId="{940B3CDD-4A6D-49AB-9B87-A3E587DAEFC4}" dt="2021-11-09T12:36:02.198" v="1429" actId="1076"/>
          <ac:spMkLst>
            <pc:docMk/>
            <pc:sldMk cId="1466334059" sldId="265"/>
            <ac:spMk id="10" creationId="{0F34F1C7-DCB6-4F87-BD43-BC85610FC96F}"/>
          </ac:spMkLst>
        </pc:spChg>
        <pc:spChg chg="mod">
          <ac:chgData name="斉藤 徹" userId="33296064-e4da-4a39-8a9b-7979342510de" providerId="ADAL" clId="{940B3CDD-4A6D-49AB-9B87-A3E587DAEFC4}" dt="2021-11-09T12:36:02.198" v="1429" actId="1076"/>
          <ac:spMkLst>
            <pc:docMk/>
            <pc:sldMk cId="1466334059" sldId="265"/>
            <ac:spMk id="14" creationId="{07419BAC-EA97-4EAD-8058-ED6628238397}"/>
          </ac:spMkLst>
        </pc:spChg>
        <pc:spChg chg="add del mod">
          <ac:chgData name="斉藤 徹" userId="33296064-e4da-4a39-8a9b-7979342510de" providerId="ADAL" clId="{940B3CDD-4A6D-49AB-9B87-A3E587DAEFC4}" dt="2021-11-09T10:33:34.259" v="974" actId="21"/>
          <ac:spMkLst>
            <pc:docMk/>
            <pc:sldMk cId="1466334059" sldId="265"/>
            <ac:spMk id="14" creationId="{8831B2F7-BD12-4160-AF3C-0D9C864EF8D4}"/>
          </ac:spMkLst>
        </pc:spChg>
        <pc:spChg chg="add del mod">
          <ac:chgData name="斉藤 徹" userId="33296064-e4da-4a39-8a9b-7979342510de" providerId="ADAL" clId="{940B3CDD-4A6D-49AB-9B87-A3E587DAEFC4}" dt="2021-11-09T10:33:28.820" v="973" actId="21"/>
          <ac:spMkLst>
            <pc:docMk/>
            <pc:sldMk cId="1466334059" sldId="265"/>
            <ac:spMk id="17" creationId="{1BBD1BA1-F230-4B8C-B1CA-807A76D4DF45}"/>
          </ac:spMkLst>
        </pc:spChg>
        <pc:spChg chg="add mod">
          <ac:chgData name="斉藤 徹" userId="33296064-e4da-4a39-8a9b-7979342510de" providerId="ADAL" clId="{940B3CDD-4A6D-49AB-9B87-A3E587DAEFC4}" dt="2021-11-09T12:36:02.198" v="1429" actId="1076"/>
          <ac:spMkLst>
            <pc:docMk/>
            <pc:sldMk cId="1466334059" sldId="265"/>
            <ac:spMk id="18" creationId="{538B528F-7DFC-4F4E-AEDF-55040E7C6EC2}"/>
          </ac:spMkLst>
        </pc:spChg>
        <pc:spChg chg="add del mod">
          <ac:chgData name="斉藤 徹" userId="33296064-e4da-4a39-8a9b-7979342510de" providerId="ADAL" clId="{940B3CDD-4A6D-49AB-9B87-A3E587DAEFC4}" dt="2021-11-09T10:33:28.820" v="973" actId="21"/>
          <ac:spMkLst>
            <pc:docMk/>
            <pc:sldMk cId="1466334059" sldId="265"/>
            <ac:spMk id="19" creationId="{04B9B749-BCF3-4D01-A42B-63F159214F6D}"/>
          </ac:spMkLst>
        </pc:spChg>
        <pc:spChg chg="add mod">
          <ac:chgData name="斉藤 徹" userId="33296064-e4da-4a39-8a9b-7979342510de" providerId="ADAL" clId="{940B3CDD-4A6D-49AB-9B87-A3E587DAEFC4}" dt="2021-11-09T12:36:02.198" v="1429" actId="1076"/>
          <ac:spMkLst>
            <pc:docMk/>
            <pc:sldMk cId="1466334059" sldId="265"/>
            <ac:spMk id="20" creationId="{C1C1285B-8779-47A8-8E15-B252FCC6A5E0}"/>
          </ac:spMkLst>
        </pc:spChg>
        <pc:spChg chg="add mod">
          <ac:chgData name="斉藤 徹" userId="33296064-e4da-4a39-8a9b-7979342510de" providerId="ADAL" clId="{940B3CDD-4A6D-49AB-9B87-A3E587DAEFC4}" dt="2021-11-09T12:36:02.198" v="1429" actId="1076"/>
          <ac:spMkLst>
            <pc:docMk/>
            <pc:sldMk cId="1466334059" sldId="265"/>
            <ac:spMk id="21" creationId="{BCC482D2-221D-4632-BD22-645D07D3C9CE}"/>
          </ac:spMkLst>
        </pc:spChg>
        <pc:spChg chg="add mod">
          <ac:chgData name="斉藤 徹" userId="33296064-e4da-4a39-8a9b-7979342510de" providerId="ADAL" clId="{940B3CDD-4A6D-49AB-9B87-A3E587DAEFC4}" dt="2021-11-09T12:36:02.198" v="1429" actId="1076"/>
          <ac:spMkLst>
            <pc:docMk/>
            <pc:sldMk cId="1466334059" sldId="265"/>
            <ac:spMk id="22" creationId="{4D8A695D-DD63-4CF3-BA6B-FD12420CEE48}"/>
          </ac:spMkLst>
        </pc:spChg>
        <pc:spChg chg="add mod">
          <ac:chgData name="斉藤 徹" userId="33296064-e4da-4a39-8a9b-7979342510de" providerId="ADAL" clId="{940B3CDD-4A6D-49AB-9B87-A3E587DAEFC4}" dt="2021-11-09T12:36:02.198" v="1429" actId="1076"/>
          <ac:spMkLst>
            <pc:docMk/>
            <pc:sldMk cId="1466334059" sldId="265"/>
            <ac:spMk id="23" creationId="{27416DDF-C6F2-482F-A768-7CAC6D2CAEE0}"/>
          </ac:spMkLst>
        </pc:spChg>
        <pc:spChg chg="add mod">
          <ac:chgData name="斉藤 徹" userId="33296064-e4da-4a39-8a9b-7979342510de" providerId="ADAL" clId="{940B3CDD-4A6D-49AB-9B87-A3E587DAEFC4}" dt="2021-11-09T12:36:02.198" v="1429" actId="1076"/>
          <ac:spMkLst>
            <pc:docMk/>
            <pc:sldMk cId="1466334059" sldId="265"/>
            <ac:spMk id="35" creationId="{9E821217-8EAF-43F6-B53A-3F7154D1549C}"/>
          </ac:spMkLst>
        </pc:spChg>
        <pc:spChg chg="add del">
          <ac:chgData name="斉藤 徹" userId="33296064-e4da-4a39-8a9b-7979342510de" providerId="ADAL" clId="{940B3CDD-4A6D-49AB-9B87-A3E587DAEFC4}" dt="2021-11-09T12:32:00.591" v="1280" actId="21"/>
          <ac:spMkLst>
            <pc:docMk/>
            <pc:sldMk cId="1466334059" sldId="265"/>
            <ac:spMk id="36" creationId="{55CC816C-BB57-44BE-B5AE-C4E99B45672C}"/>
          </ac:spMkLst>
        </pc:spChg>
        <pc:spChg chg="add mod">
          <ac:chgData name="斉藤 徹" userId="33296064-e4da-4a39-8a9b-7979342510de" providerId="ADAL" clId="{940B3CDD-4A6D-49AB-9B87-A3E587DAEFC4}" dt="2021-11-09T12:36:02.198" v="1429" actId="1076"/>
          <ac:spMkLst>
            <pc:docMk/>
            <pc:sldMk cId="1466334059" sldId="265"/>
            <ac:spMk id="37" creationId="{EC569254-98A2-42FE-9772-0453D0BD70C7}"/>
          </ac:spMkLst>
        </pc:spChg>
        <pc:spChg chg="add mod">
          <ac:chgData name="斉藤 徹" userId="33296064-e4da-4a39-8a9b-7979342510de" providerId="ADAL" clId="{940B3CDD-4A6D-49AB-9B87-A3E587DAEFC4}" dt="2021-11-09T12:36:02.198" v="1429" actId="1076"/>
          <ac:spMkLst>
            <pc:docMk/>
            <pc:sldMk cId="1466334059" sldId="265"/>
            <ac:spMk id="38" creationId="{DC7FB997-F988-4AD1-B3E7-AF19638A490A}"/>
          </ac:spMkLst>
        </pc:spChg>
        <pc:spChg chg="add mod">
          <ac:chgData name="斉藤 徹" userId="33296064-e4da-4a39-8a9b-7979342510de" providerId="ADAL" clId="{940B3CDD-4A6D-49AB-9B87-A3E587DAEFC4}" dt="2021-11-09T12:38:13.855" v="1509" actId="1076"/>
          <ac:spMkLst>
            <pc:docMk/>
            <pc:sldMk cId="1466334059" sldId="265"/>
            <ac:spMk id="43" creationId="{9E87D13F-2B51-4AEF-BDEE-79F465D2E360}"/>
          </ac:spMkLst>
        </pc:spChg>
        <pc:spChg chg="add mod">
          <ac:chgData name="斉藤 徹" userId="33296064-e4da-4a39-8a9b-7979342510de" providerId="ADAL" clId="{940B3CDD-4A6D-49AB-9B87-A3E587DAEFC4}" dt="2021-11-09T12:36:02.198" v="1429" actId="1076"/>
          <ac:spMkLst>
            <pc:docMk/>
            <pc:sldMk cId="1466334059" sldId="265"/>
            <ac:spMk id="44" creationId="{8AD8968E-8A2D-4667-8173-D8650FA3E799}"/>
          </ac:spMkLst>
        </pc:spChg>
        <pc:spChg chg="add mod">
          <ac:chgData name="斉藤 徹" userId="33296064-e4da-4a39-8a9b-7979342510de" providerId="ADAL" clId="{940B3CDD-4A6D-49AB-9B87-A3E587DAEFC4}" dt="2021-11-09T12:38:54.087" v="1516" actId="14100"/>
          <ac:spMkLst>
            <pc:docMk/>
            <pc:sldMk cId="1466334059" sldId="265"/>
            <ac:spMk id="45" creationId="{9EC9A2AB-835F-40C8-88F9-33AC150F1488}"/>
          </ac:spMkLst>
        </pc:spChg>
        <pc:grpChg chg="add del mod">
          <ac:chgData name="斉藤 徹" userId="33296064-e4da-4a39-8a9b-7979342510de" providerId="ADAL" clId="{940B3CDD-4A6D-49AB-9B87-A3E587DAEFC4}" dt="2021-11-09T10:33:34.259" v="974" actId="21"/>
          <ac:grpSpMkLst>
            <pc:docMk/>
            <pc:sldMk cId="1466334059" sldId="265"/>
            <ac:grpSpMk id="7" creationId="{71D7914D-CF7D-471D-9157-58FDC7AAF80A}"/>
          </ac:grpSpMkLst>
        </pc:grpChg>
        <pc:grpChg chg="add mod">
          <ac:chgData name="斉藤 徹" userId="33296064-e4da-4a39-8a9b-7979342510de" providerId="ADAL" clId="{940B3CDD-4A6D-49AB-9B87-A3E587DAEFC4}" dt="2021-11-09T12:36:02.198" v="1429" actId="1076"/>
          <ac:grpSpMkLst>
            <pc:docMk/>
            <pc:sldMk cId="1466334059" sldId="265"/>
            <ac:grpSpMk id="30" creationId="{5CA5CF36-16BE-4484-BE20-49587C3D81F5}"/>
          </ac:grpSpMkLst>
        </pc:grpChg>
        <pc:grpChg chg="add mod">
          <ac:chgData name="斉藤 徹" userId="33296064-e4da-4a39-8a9b-7979342510de" providerId="ADAL" clId="{940B3CDD-4A6D-49AB-9B87-A3E587DAEFC4}" dt="2021-11-09T15:10:03.195" v="3337" actId="164"/>
          <ac:grpSpMkLst>
            <pc:docMk/>
            <pc:sldMk cId="1466334059" sldId="265"/>
            <ac:grpSpMk id="39" creationId="{4EE7B2E2-EE39-4059-862A-D3734811A092}"/>
          </ac:grpSpMkLst>
        </pc:grpChg>
        <pc:grpChg chg="add mod">
          <ac:chgData name="斉藤 徹" userId="33296064-e4da-4a39-8a9b-7979342510de" providerId="ADAL" clId="{940B3CDD-4A6D-49AB-9B87-A3E587DAEFC4}" dt="2021-11-09T12:36:02.198" v="1429" actId="1076"/>
          <ac:grpSpMkLst>
            <pc:docMk/>
            <pc:sldMk cId="1466334059" sldId="265"/>
            <ac:grpSpMk id="40" creationId="{8ED9B765-875C-4F66-B582-10F40715C5FA}"/>
          </ac:grpSpMkLst>
        </pc:grpChg>
        <pc:picChg chg="add del">
          <ac:chgData name="斉藤 徹" userId="33296064-e4da-4a39-8a9b-7979342510de" providerId="ADAL" clId="{940B3CDD-4A6D-49AB-9B87-A3E587DAEFC4}" dt="2021-11-09T10:37:16.300" v="997" actId="21"/>
          <ac:picMkLst>
            <pc:docMk/>
            <pc:sldMk cId="1466334059" sldId="265"/>
            <ac:picMk id="1026" creationId="{7ADF9BA5-26CD-48EC-9058-AD3FE3B34603}"/>
          </ac:picMkLst>
        </pc:picChg>
        <pc:picChg chg="add mod">
          <ac:chgData name="斉藤 徹" userId="33296064-e4da-4a39-8a9b-7979342510de" providerId="ADAL" clId="{940B3CDD-4A6D-49AB-9B87-A3E587DAEFC4}" dt="2021-11-09T12:36:02.198" v="1429" actId="1076"/>
          <ac:picMkLst>
            <pc:docMk/>
            <pc:sldMk cId="1466334059" sldId="265"/>
            <ac:picMk id="1028" creationId="{3B799DDD-3BA3-45A8-B2AD-82B10F1CFE84}"/>
          </ac:picMkLst>
        </pc:picChg>
        <pc:cxnChg chg="add del">
          <ac:chgData name="斉藤 徹" userId="33296064-e4da-4a39-8a9b-7979342510de" providerId="ADAL" clId="{940B3CDD-4A6D-49AB-9B87-A3E587DAEFC4}" dt="2021-11-09T12:20:05.324" v="1158" actId="11529"/>
          <ac:cxnSpMkLst>
            <pc:docMk/>
            <pc:sldMk cId="1466334059" sldId="265"/>
            <ac:cxnSpMk id="8" creationId="{808DC8F0-8ACA-4A2D-8AB8-6CA0194679A7}"/>
          </ac:cxnSpMkLst>
        </pc:cxnChg>
        <pc:cxnChg chg="add del mod">
          <ac:chgData name="斉藤 徹" userId="33296064-e4da-4a39-8a9b-7979342510de" providerId="ADAL" clId="{940B3CDD-4A6D-49AB-9B87-A3E587DAEFC4}" dt="2021-11-09T10:33:28.820" v="973" actId="21"/>
          <ac:cxnSpMkLst>
            <pc:docMk/>
            <pc:sldMk cId="1466334059" sldId="265"/>
            <ac:cxnSpMk id="11" creationId="{D1C1A704-D7A8-4A85-8A64-9034F7D855D9}"/>
          </ac:cxnSpMkLst>
        </pc:cxnChg>
        <pc:cxnChg chg="add del">
          <ac:chgData name="斉藤 徹" userId="33296064-e4da-4a39-8a9b-7979342510de" providerId="ADAL" clId="{940B3CDD-4A6D-49AB-9B87-A3E587DAEFC4}" dt="2021-11-09T12:22:27.066" v="1166" actId="11529"/>
          <ac:cxnSpMkLst>
            <pc:docMk/>
            <pc:sldMk cId="1466334059" sldId="265"/>
            <ac:cxnSpMk id="12" creationId="{8A105AC6-E67E-45C9-ABD5-396FE63AEEA6}"/>
          </ac:cxnSpMkLst>
        </pc:cxnChg>
        <pc:cxnChg chg="add del mod">
          <ac:chgData name="斉藤 徹" userId="33296064-e4da-4a39-8a9b-7979342510de" providerId="ADAL" clId="{940B3CDD-4A6D-49AB-9B87-A3E587DAEFC4}" dt="2021-11-09T10:33:28.820" v="973" actId="21"/>
          <ac:cxnSpMkLst>
            <pc:docMk/>
            <pc:sldMk cId="1466334059" sldId="265"/>
            <ac:cxnSpMk id="12" creationId="{C029AD63-EB01-4ED9-89CB-6E2A4A9C796A}"/>
          </ac:cxnSpMkLst>
        </pc:cxnChg>
        <pc:cxnChg chg="add del mod">
          <ac:chgData name="斉藤 徹" userId="33296064-e4da-4a39-8a9b-7979342510de" providerId="ADAL" clId="{940B3CDD-4A6D-49AB-9B87-A3E587DAEFC4}" dt="2021-11-09T10:33:34.259" v="974" actId="21"/>
          <ac:cxnSpMkLst>
            <pc:docMk/>
            <pc:sldMk cId="1466334059" sldId="265"/>
            <ac:cxnSpMk id="13" creationId="{A24020DF-46C9-4B81-99A9-30FFCF7273BC}"/>
          </ac:cxnSpMkLst>
        </pc:cxnChg>
        <pc:cxnChg chg="add del mod">
          <ac:chgData name="斉藤 徹" userId="33296064-e4da-4a39-8a9b-7979342510de" providerId="ADAL" clId="{940B3CDD-4A6D-49AB-9B87-A3E587DAEFC4}" dt="2021-11-09T12:23:27.744" v="1173" actId="21"/>
          <ac:cxnSpMkLst>
            <pc:docMk/>
            <pc:sldMk cId="1466334059" sldId="265"/>
            <ac:cxnSpMk id="15" creationId="{5F8B1535-4EAB-4B28-B584-95A6E764C03F}"/>
          </ac:cxnSpMkLst>
        </pc:cxnChg>
        <pc:cxnChg chg="add del mod">
          <ac:chgData name="斉藤 徹" userId="33296064-e4da-4a39-8a9b-7979342510de" providerId="ADAL" clId="{940B3CDD-4A6D-49AB-9B87-A3E587DAEFC4}" dt="2021-11-09T10:33:28.820" v="973" actId="21"/>
          <ac:cxnSpMkLst>
            <pc:docMk/>
            <pc:sldMk cId="1466334059" sldId="265"/>
            <ac:cxnSpMk id="15" creationId="{C4926C14-F6AB-41BC-BAF5-F9ADEC82C541}"/>
          </ac:cxnSpMkLst>
        </pc:cxnChg>
        <pc:cxnChg chg="add del mod">
          <ac:chgData name="斉藤 徹" userId="33296064-e4da-4a39-8a9b-7979342510de" providerId="ADAL" clId="{940B3CDD-4A6D-49AB-9B87-A3E587DAEFC4}" dt="2021-11-09T10:33:28.820" v="973" actId="21"/>
          <ac:cxnSpMkLst>
            <pc:docMk/>
            <pc:sldMk cId="1466334059" sldId="265"/>
            <ac:cxnSpMk id="16" creationId="{B39DAB6E-1FAD-44BC-A1F7-3EF4A3675E8A}"/>
          </ac:cxnSpMkLst>
        </pc:cxnChg>
        <pc:cxnChg chg="add mod">
          <ac:chgData name="斉藤 徹" userId="33296064-e4da-4a39-8a9b-7979342510de" providerId="ADAL" clId="{940B3CDD-4A6D-49AB-9B87-A3E587DAEFC4}" dt="2021-11-09T12:36:02.198" v="1429" actId="1076"/>
          <ac:cxnSpMkLst>
            <pc:docMk/>
            <pc:sldMk cId="1466334059" sldId="265"/>
            <ac:cxnSpMk id="24" creationId="{0A2D59FD-96DD-4C73-851F-72746750DAB8}"/>
          </ac:cxnSpMkLst>
        </pc:cxnChg>
        <pc:cxnChg chg="add mod">
          <ac:chgData name="斉藤 徹" userId="33296064-e4da-4a39-8a9b-7979342510de" providerId="ADAL" clId="{940B3CDD-4A6D-49AB-9B87-A3E587DAEFC4}" dt="2021-11-09T15:10:03.195" v="3337" actId="164"/>
          <ac:cxnSpMkLst>
            <pc:docMk/>
            <pc:sldMk cId="1466334059" sldId="265"/>
            <ac:cxnSpMk id="26" creationId="{606BEDC2-DE87-4F62-B2B3-065AE89A05E0}"/>
          </ac:cxnSpMkLst>
        </pc:cxnChg>
        <pc:cxnChg chg="add mod">
          <ac:chgData name="斉藤 徹" userId="33296064-e4da-4a39-8a9b-7979342510de" providerId="ADAL" clId="{940B3CDD-4A6D-49AB-9B87-A3E587DAEFC4}" dt="2021-11-09T12:36:02.198" v="1429" actId="1076"/>
          <ac:cxnSpMkLst>
            <pc:docMk/>
            <pc:sldMk cId="1466334059" sldId="265"/>
            <ac:cxnSpMk id="29" creationId="{79C12F8E-87CF-4C37-B33A-321C16340379}"/>
          </ac:cxnSpMkLst>
        </pc:cxnChg>
        <pc:cxnChg chg="add mod">
          <ac:chgData name="斉藤 徹" userId="33296064-e4da-4a39-8a9b-7979342510de" providerId="ADAL" clId="{940B3CDD-4A6D-49AB-9B87-A3E587DAEFC4}" dt="2021-11-09T15:10:03.195" v="3337" actId="164"/>
          <ac:cxnSpMkLst>
            <pc:docMk/>
            <pc:sldMk cId="1466334059" sldId="265"/>
            <ac:cxnSpMk id="31" creationId="{D8D52056-77C3-4FC5-8379-E3F6DA4DBEC3}"/>
          </ac:cxnSpMkLst>
        </pc:cxnChg>
        <pc:cxnChg chg="add mod">
          <ac:chgData name="斉藤 徹" userId="33296064-e4da-4a39-8a9b-7979342510de" providerId="ADAL" clId="{940B3CDD-4A6D-49AB-9B87-A3E587DAEFC4}" dt="2021-11-09T12:36:02.198" v="1429" actId="1076"/>
          <ac:cxnSpMkLst>
            <pc:docMk/>
            <pc:sldMk cId="1466334059" sldId="265"/>
            <ac:cxnSpMk id="32" creationId="{2632B745-3E7E-45E7-B7D7-0A9DBA52C026}"/>
          </ac:cxnSpMkLst>
        </pc:cxnChg>
        <pc:cxnChg chg="add mod">
          <ac:chgData name="斉藤 徹" userId="33296064-e4da-4a39-8a9b-7979342510de" providerId="ADAL" clId="{940B3CDD-4A6D-49AB-9B87-A3E587DAEFC4}" dt="2021-11-09T12:36:02.198" v="1429" actId="1076"/>
          <ac:cxnSpMkLst>
            <pc:docMk/>
            <pc:sldMk cId="1466334059" sldId="265"/>
            <ac:cxnSpMk id="33" creationId="{73A4E0A2-2FC2-4EA9-AB80-7ED9B8995118}"/>
          </ac:cxnSpMkLst>
        </pc:cxnChg>
        <pc:cxnChg chg="add mod">
          <ac:chgData name="斉藤 徹" userId="33296064-e4da-4a39-8a9b-7979342510de" providerId="ADAL" clId="{940B3CDD-4A6D-49AB-9B87-A3E587DAEFC4}" dt="2021-11-09T12:36:02.198" v="1429" actId="1076"/>
          <ac:cxnSpMkLst>
            <pc:docMk/>
            <pc:sldMk cId="1466334059" sldId="265"/>
            <ac:cxnSpMk id="34" creationId="{BED319E4-DFCE-444C-AD21-42A9D10DEDFD}"/>
          </ac:cxnSpMkLst>
        </pc:cxnChg>
        <pc:cxnChg chg="mod">
          <ac:chgData name="斉藤 徹" userId="33296064-e4da-4a39-8a9b-7979342510de" providerId="ADAL" clId="{940B3CDD-4A6D-49AB-9B87-A3E587DAEFC4}" dt="2021-11-09T12:36:02.198" v="1429" actId="1076"/>
          <ac:cxnSpMkLst>
            <pc:docMk/>
            <pc:sldMk cId="1466334059" sldId="265"/>
            <ac:cxnSpMk id="41" creationId="{FE8C125A-9B2B-4006-9267-CF3A0CE76692}"/>
          </ac:cxnSpMkLst>
        </pc:cxnChg>
        <pc:cxnChg chg="mod">
          <ac:chgData name="斉藤 徹" userId="33296064-e4da-4a39-8a9b-7979342510de" providerId="ADAL" clId="{940B3CDD-4A6D-49AB-9B87-A3E587DAEFC4}" dt="2021-11-09T12:36:02.198" v="1429" actId="1076"/>
          <ac:cxnSpMkLst>
            <pc:docMk/>
            <pc:sldMk cId="1466334059" sldId="265"/>
            <ac:cxnSpMk id="42" creationId="{AA385747-24F3-4596-897A-50EFE5B73899}"/>
          </ac:cxnSpMkLst>
        </pc:cxnChg>
      </pc:sldChg>
      <pc:sldChg chg="addSp delSp modSp add mod">
        <pc:chgData name="斉藤 徹" userId="33296064-e4da-4a39-8a9b-7979342510de" providerId="ADAL" clId="{940B3CDD-4A6D-49AB-9B87-A3E587DAEFC4}" dt="2021-11-09T12:52:52.586" v="1887" actId="113"/>
        <pc:sldMkLst>
          <pc:docMk/>
          <pc:sldMk cId="136417681" sldId="266"/>
        </pc:sldMkLst>
        <pc:spChg chg="mod">
          <ac:chgData name="斉藤 徹" userId="33296064-e4da-4a39-8a9b-7979342510de" providerId="ADAL" clId="{940B3CDD-4A6D-49AB-9B87-A3E587DAEFC4}" dt="2021-11-09T12:50:16.902" v="1883" actId="20577"/>
          <ac:spMkLst>
            <pc:docMk/>
            <pc:sldMk cId="136417681" sldId="266"/>
            <ac:spMk id="2" creationId="{D7787A9A-4860-4830-A726-7615FA9A5BFB}"/>
          </ac:spMkLst>
        </pc:spChg>
        <pc:spChg chg="mod">
          <ac:chgData name="斉藤 徹" userId="33296064-e4da-4a39-8a9b-7979342510de" providerId="ADAL" clId="{940B3CDD-4A6D-49AB-9B87-A3E587DAEFC4}" dt="2021-11-09T12:52:52.586" v="1887" actId="113"/>
          <ac:spMkLst>
            <pc:docMk/>
            <pc:sldMk cId="136417681" sldId="266"/>
            <ac:spMk id="3" creationId="{39B1E330-652E-4A12-A215-2631F696E5AB}"/>
          </ac:spMkLst>
        </pc:spChg>
        <pc:spChg chg="mod">
          <ac:chgData name="斉藤 徹" userId="33296064-e4da-4a39-8a9b-7979342510de" providerId="ADAL" clId="{940B3CDD-4A6D-49AB-9B87-A3E587DAEFC4}" dt="2021-11-09T12:42:09.840" v="1628" actId="1076"/>
          <ac:spMkLst>
            <pc:docMk/>
            <pc:sldMk cId="136417681" sldId="266"/>
            <ac:spMk id="4" creationId="{9A0FD2A0-20D2-450B-B8E8-2119D074013C}"/>
          </ac:spMkLst>
        </pc:spChg>
        <pc:spChg chg="mod">
          <ac:chgData name="斉藤 徹" userId="33296064-e4da-4a39-8a9b-7979342510de" providerId="ADAL" clId="{940B3CDD-4A6D-49AB-9B87-A3E587DAEFC4}" dt="2021-11-09T12:42:09.840" v="1628" actId="1076"/>
          <ac:spMkLst>
            <pc:docMk/>
            <pc:sldMk cId="136417681" sldId="266"/>
            <ac:spMk id="5" creationId="{29CA57B1-FB6A-4179-9163-C0428FE6292F}"/>
          </ac:spMkLst>
        </pc:spChg>
        <pc:spChg chg="add mod">
          <ac:chgData name="斉藤 徹" userId="33296064-e4da-4a39-8a9b-7979342510de" providerId="ADAL" clId="{940B3CDD-4A6D-49AB-9B87-A3E587DAEFC4}" dt="2021-11-09T12:46:49.241" v="1716" actId="688"/>
          <ac:spMkLst>
            <pc:docMk/>
            <pc:sldMk cId="136417681" sldId="266"/>
            <ac:spMk id="7" creationId="{BE878CD3-8C4B-49D6-9E1E-1BD4001F7A15}"/>
          </ac:spMkLst>
        </pc:spChg>
        <pc:spChg chg="add mod">
          <ac:chgData name="斉藤 徹" userId="33296064-e4da-4a39-8a9b-7979342510de" providerId="ADAL" clId="{940B3CDD-4A6D-49AB-9B87-A3E587DAEFC4}" dt="2021-11-09T12:49:49.578" v="1856" actId="692"/>
          <ac:spMkLst>
            <pc:docMk/>
            <pc:sldMk cId="136417681" sldId="266"/>
            <ac:spMk id="8" creationId="{BD56223E-247D-4950-A835-60AE88178C8D}"/>
          </ac:spMkLst>
        </pc:spChg>
        <pc:spChg chg="mod">
          <ac:chgData name="斉藤 徹" userId="33296064-e4da-4a39-8a9b-7979342510de" providerId="ADAL" clId="{940B3CDD-4A6D-49AB-9B87-A3E587DAEFC4}" dt="2021-11-09T12:42:09.840" v="1628" actId="1076"/>
          <ac:spMkLst>
            <pc:docMk/>
            <pc:sldMk cId="136417681" sldId="266"/>
            <ac:spMk id="10" creationId="{0F34F1C7-DCB6-4F87-BD43-BC85610FC96F}"/>
          </ac:spMkLst>
        </pc:spChg>
        <pc:spChg chg="mod">
          <ac:chgData name="斉藤 徹" userId="33296064-e4da-4a39-8a9b-7979342510de" providerId="ADAL" clId="{940B3CDD-4A6D-49AB-9B87-A3E587DAEFC4}" dt="2021-11-09T12:42:09.840" v="1628" actId="1076"/>
          <ac:spMkLst>
            <pc:docMk/>
            <pc:sldMk cId="136417681" sldId="266"/>
            <ac:spMk id="14" creationId="{07419BAC-EA97-4EAD-8058-ED6628238397}"/>
          </ac:spMkLst>
        </pc:spChg>
        <pc:spChg chg="mod">
          <ac:chgData name="斉藤 徹" userId="33296064-e4da-4a39-8a9b-7979342510de" providerId="ADAL" clId="{940B3CDD-4A6D-49AB-9B87-A3E587DAEFC4}" dt="2021-11-09T12:46:36.696" v="1713" actId="1076"/>
          <ac:spMkLst>
            <pc:docMk/>
            <pc:sldMk cId="136417681" sldId="266"/>
            <ac:spMk id="18" creationId="{538B528F-7DFC-4F4E-AEDF-55040E7C6EC2}"/>
          </ac:spMkLst>
        </pc:spChg>
        <pc:spChg chg="mod">
          <ac:chgData name="斉藤 徹" userId="33296064-e4da-4a39-8a9b-7979342510de" providerId="ADAL" clId="{940B3CDD-4A6D-49AB-9B87-A3E587DAEFC4}" dt="2021-11-09T12:42:09.840" v="1628" actId="1076"/>
          <ac:spMkLst>
            <pc:docMk/>
            <pc:sldMk cId="136417681" sldId="266"/>
            <ac:spMk id="20" creationId="{C1C1285B-8779-47A8-8E15-B252FCC6A5E0}"/>
          </ac:spMkLst>
        </pc:spChg>
        <pc:spChg chg="mod">
          <ac:chgData name="斉藤 徹" userId="33296064-e4da-4a39-8a9b-7979342510de" providerId="ADAL" clId="{940B3CDD-4A6D-49AB-9B87-A3E587DAEFC4}" dt="2021-11-09T12:42:09.840" v="1628" actId="1076"/>
          <ac:spMkLst>
            <pc:docMk/>
            <pc:sldMk cId="136417681" sldId="266"/>
            <ac:spMk id="21" creationId="{BCC482D2-221D-4632-BD22-645D07D3C9CE}"/>
          </ac:spMkLst>
        </pc:spChg>
        <pc:spChg chg="mod">
          <ac:chgData name="斉藤 徹" userId="33296064-e4da-4a39-8a9b-7979342510de" providerId="ADAL" clId="{940B3CDD-4A6D-49AB-9B87-A3E587DAEFC4}" dt="2021-11-09T12:42:09.840" v="1628" actId="1076"/>
          <ac:spMkLst>
            <pc:docMk/>
            <pc:sldMk cId="136417681" sldId="266"/>
            <ac:spMk id="22" creationId="{4D8A695D-DD63-4CF3-BA6B-FD12420CEE48}"/>
          </ac:spMkLst>
        </pc:spChg>
        <pc:spChg chg="mod">
          <ac:chgData name="斉藤 徹" userId="33296064-e4da-4a39-8a9b-7979342510de" providerId="ADAL" clId="{940B3CDD-4A6D-49AB-9B87-A3E587DAEFC4}" dt="2021-11-09T12:42:09.840" v="1628" actId="1076"/>
          <ac:spMkLst>
            <pc:docMk/>
            <pc:sldMk cId="136417681" sldId="266"/>
            <ac:spMk id="23" creationId="{27416DDF-C6F2-482F-A768-7CAC6D2CAEE0}"/>
          </ac:spMkLst>
        </pc:spChg>
        <pc:spChg chg="del">
          <ac:chgData name="斉藤 徹" userId="33296064-e4da-4a39-8a9b-7979342510de" providerId="ADAL" clId="{940B3CDD-4A6D-49AB-9B87-A3E587DAEFC4}" dt="2021-11-09T12:39:28.089" v="1523" actId="21"/>
          <ac:spMkLst>
            <pc:docMk/>
            <pc:sldMk cId="136417681" sldId="266"/>
            <ac:spMk id="35" creationId="{9E821217-8EAF-43F6-B53A-3F7154D1549C}"/>
          </ac:spMkLst>
        </pc:spChg>
        <pc:spChg chg="add del mod">
          <ac:chgData name="斉藤 徹" userId="33296064-e4da-4a39-8a9b-7979342510de" providerId="ADAL" clId="{940B3CDD-4A6D-49AB-9B87-A3E587DAEFC4}" dt="2021-11-09T12:43:44.845" v="1690"/>
          <ac:spMkLst>
            <pc:docMk/>
            <pc:sldMk cId="136417681" sldId="266"/>
            <ac:spMk id="36" creationId="{F3371A56-1AB7-4FBB-A051-53D8CA20EB66}"/>
          </ac:spMkLst>
        </pc:spChg>
        <pc:spChg chg="mod">
          <ac:chgData name="斉藤 徹" userId="33296064-e4da-4a39-8a9b-7979342510de" providerId="ADAL" clId="{940B3CDD-4A6D-49AB-9B87-A3E587DAEFC4}" dt="2021-11-09T12:48:52.439" v="1800" actId="20577"/>
          <ac:spMkLst>
            <pc:docMk/>
            <pc:sldMk cId="136417681" sldId="266"/>
            <ac:spMk id="37" creationId="{EC569254-98A2-42FE-9772-0453D0BD70C7}"/>
          </ac:spMkLst>
        </pc:spChg>
        <pc:spChg chg="mod">
          <ac:chgData name="斉藤 徹" userId="33296064-e4da-4a39-8a9b-7979342510de" providerId="ADAL" clId="{940B3CDD-4A6D-49AB-9B87-A3E587DAEFC4}" dt="2021-11-09T12:48:41.003" v="1798" actId="1076"/>
          <ac:spMkLst>
            <pc:docMk/>
            <pc:sldMk cId="136417681" sldId="266"/>
            <ac:spMk id="38" creationId="{DC7FB997-F988-4AD1-B3E7-AF19638A490A}"/>
          </ac:spMkLst>
        </pc:spChg>
        <pc:spChg chg="add mod">
          <ac:chgData name="斉藤 徹" userId="33296064-e4da-4a39-8a9b-7979342510de" providerId="ADAL" clId="{940B3CDD-4A6D-49AB-9B87-A3E587DAEFC4}" dt="2021-11-09T12:49:36.981" v="1854" actId="207"/>
          <ac:spMkLst>
            <pc:docMk/>
            <pc:sldMk cId="136417681" sldId="266"/>
            <ac:spMk id="39" creationId="{E9B36247-EE3A-4B0D-B71B-A8BCE41B6757}"/>
          </ac:spMkLst>
        </pc:spChg>
        <pc:spChg chg="del">
          <ac:chgData name="斉藤 徹" userId="33296064-e4da-4a39-8a9b-7979342510de" providerId="ADAL" clId="{940B3CDD-4A6D-49AB-9B87-A3E587DAEFC4}" dt="2021-11-09T12:40:30.205" v="1525" actId="21"/>
          <ac:spMkLst>
            <pc:docMk/>
            <pc:sldMk cId="136417681" sldId="266"/>
            <ac:spMk id="43" creationId="{9E87D13F-2B51-4AEF-BDEE-79F465D2E360}"/>
          </ac:spMkLst>
        </pc:spChg>
        <pc:spChg chg="del">
          <ac:chgData name="斉藤 徹" userId="33296064-e4da-4a39-8a9b-7979342510de" providerId="ADAL" clId="{940B3CDD-4A6D-49AB-9B87-A3E587DAEFC4}" dt="2021-11-09T12:40:34.898" v="1526" actId="21"/>
          <ac:spMkLst>
            <pc:docMk/>
            <pc:sldMk cId="136417681" sldId="266"/>
            <ac:spMk id="44" creationId="{8AD8968E-8A2D-4667-8173-D8650FA3E799}"/>
          </ac:spMkLst>
        </pc:spChg>
        <pc:spChg chg="del">
          <ac:chgData name="斉藤 徹" userId="33296064-e4da-4a39-8a9b-7979342510de" providerId="ADAL" clId="{940B3CDD-4A6D-49AB-9B87-A3E587DAEFC4}" dt="2021-11-09T12:40:30.205" v="1525" actId="21"/>
          <ac:spMkLst>
            <pc:docMk/>
            <pc:sldMk cId="136417681" sldId="266"/>
            <ac:spMk id="45" creationId="{9EC9A2AB-835F-40C8-88F9-33AC150F1488}"/>
          </ac:spMkLst>
        </pc:spChg>
        <pc:grpChg chg="mod">
          <ac:chgData name="斉藤 徹" userId="33296064-e4da-4a39-8a9b-7979342510de" providerId="ADAL" clId="{940B3CDD-4A6D-49AB-9B87-A3E587DAEFC4}" dt="2021-11-09T12:42:09.840" v="1628" actId="1076"/>
          <ac:grpSpMkLst>
            <pc:docMk/>
            <pc:sldMk cId="136417681" sldId="266"/>
            <ac:grpSpMk id="30" creationId="{5CA5CF36-16BE-4484-BE20-49587C3D81F5}"/>
          </ac:grpSpMkLst>
        </pc:grpChg>
        <pc:grpChg chg="mod">
          <ac:chgData name="斉藤 徹" userId="33296064-e4da-4a39-8a9b-7979342510de" providerId="ADAL" clId="{940B3CDD-4A6D-49AB-9B87-A3E587DAEFC4}" dt="2021-11-09T12:48:41.003" v="1798" actId="1076"/>
          <ac:grpSpMkLst>
            <pc:docMk/>
            <pc:sldMk cId="136417681" sldId="266"/>
            <ac:grpSpMk id="40" creationId="{8ED9B765-875C-4F66-B582-10F40715C5FA}"/>
          </ac:grpSpMkLst>
        </pc:grpChg>
        <pc:picChg chg="add mod">
          <ac:chgData name="斉藤 徹" userId="33296064-e4da-4a39-8a9b-7979342510de" providerId="ADAL" clId="{940B3CDD-4A6D-49AB-9B87-A3E587DAEFC4}" dt="2021-11-09T12:46:14.937" v="1711" actId="1076"/>
          <ac:picMkLst>
            <pc:docMk/>
            <pc:sldMk cId="136417681" sldId="266"/>
            <ac:picMk id="6" creationId="{98D56F7A-7F6D-494E-8B1B-228B4502C8DE}"/>
          </ac:picMkLst>
        </pc:picChg>
        <pc:picChg chg="add del">
          <ac:chgData name="斉藤 徹" userId="33296064-e4da-4a39-8a9b-7979342510de" providerId="ADAL" clId="{940B3CDD-4A6D-49AB-9B87-A3E587DAEFC4}" dt="2021-11-09T12:43:58.942" v="1692"/>
          <ac:picMkLst>
            <pc:docMk/>
            <pc:sldMk cId="136417681" sldId="266"/>
            <ac:picMk id="1026" creationId="{7C298E69-D088-4BF7-A3E1-C2983CFFA5B8}"/>
          </ac:picMkLst>
        </pc:picChg>
        <pc:picChg chg="mod">
          <ac:chgData name="斉藤 徹" userId="33296064-e4da-4a39-8a9b-7979342510de" providerId="ADAL" clId="{940B3CDD-4A6D-49AB-9B87-A3E587DAEFC4}" dt="2021-11-09T12:42:09.840" v="1628" actId="1076"/>
          <ac:picMkLst>
            <pc:docMk/>
            <pc:sldMk cId="136417681" sldId="266"/>
            <ac:picMk id="1028" creationId="{3B799DDD-3BA3-45A8-B2AD-82B10F1CFE84}"/>
          </ac:picMkLst>
        </pc:picChg>
        <pc:cxnChg chg="mod">
          <ac:chgData name="斉藤 徹" userId="33296064-e4da-4a39-8a9b-7979342510de" providerId="ADAL" clId="{940B3CDD-4A6D-49AB-9B87-A3E587DAEFC4}" dt="2021-11-09T12:42:09.840" v="1628" actId="1076"/>
          <ac:cxnSpMkLst>
            <pc:docMk/>
            <pc:sldMk cId="136417681" sldId="266"/>
            <ac:cxnSpMk id="24" creationId="{0A2D59FD-96DD-4C73-851F-72746750DAB8}"/>
          </ac:cxnSpMkLst>
        </pc:cxnChg>
        <pc:cxnChg chg="mod">
          <ac:chgData name="斉藤 徹" userId="33296064-e4da-4a39-8a9b-7979342510de" providerId="ADAL" clId="{940B3CDD-4A6D-49AB-9B87-A3E587DAEFC4}" dt="2021-11-09T12:42:09.840" v="1628" actId="1076"/>
          <ac:cxnSpMkLst>
            <pc:docMk/>
            <pc:sldMk cId="136417681" sldId="266"/>
            <ac:cxnSpMk id="26" creationId="{606BEDC2-DE87-4F62-B2B3-065AE89A05E0}"/>
          </ac:cxnSpMkLst>
        </pc:cxnChg>
        <pc:cxnChg chg="mod">
          <ac:chgData name="斉藤 徹" userId="33296064-e4da-4a39-8a9b-7979342510de" providerId="ADAL" clId="{940B3CDD-4A6D-49AB-9B87-A3E587DAEFC4}" dt="2021-11-09T12:42:09.840" v="1628" actId="1076"/>
          <ac:cxnSpMkLst>
            <pc:docMk/>
            <pc:sldMk cId="136417681" sldId="266"/>
            <ac:cxnSpMk id="29" creationId="{79C12F8E-87CF-4C37-B33A-321C16340379}"/>
          </ac:cxnSpMkLst>
        </pc:cxnChg>
        <pc:cxnChg chg="mod">
          <ac:chgData name="斉藤 徹" userId="33296064-e4da-4a39-8a9b-7979342510de" providerId="ADAL" clId="{940B3CDD-4A6D-49AB-9B87-A3E587DAEFC4}" dt="2021-11-09T12:42:09.840" v="1628" actId="1076"/>
          <ac:cxnSpMkLst>
            <pc:docMk/>
            <pc:sldMk cId="136417681" sldId="266"/>
            <ac:cxnSpMk id="31" creationId="{D8D52056-77C3-4FC5-8379-E3F6DA4DBEC3}"/>
          </ac:cxnSpMkLst>
        </pc:cxnChg>
        <pc:cxnChg chg="mod">
          <ac:chgData name="斉藤 徹" userId="33296064-e4da-4a39-8a9b-7979342510de" providerId="ADAL" clId="{940B3CDD-4A6D-49AB-9B87-A3E587DAEFC4}" dt="2021-11-09T12:42:09.840" v="1628" actId="1076"/>
          <ac:cxnSpMkLst>
            <pc:docMk/>
            <pc:sldMk cId="136417681" sldId="266"/>
            <ac:cxnSpMk id="32" creationId="{2632B745-3E7E-45E7-B7D7-0A9DBA52C026}"/>
          </ac:cxnSpMkLst>
        </pc:cxnChg>
        <pc:cxnChg chg="mod">
          <ac:chgData name="斉藤 徹" userId="33296064-e4da-4a39-8a9b-7979342510de" providerId="ADAL" clId="{940B3CDD-4A6D-49AB-9B87-A3E587DAEFC4}" dt="2021-11-09T12:42:09.840" v="1628" actId="1076"/>
          <ac:cxnSpMkLst>
            <pc:docMk/>
            <pc:sldMk cId="136417681" sldId="266"/>
            <ac:cxnSpMk id="33" creationId="{73A4E0A2-2FC2-4EA9-AB80-7ED9B8995118}"/>
          </ac:cxnSpMkLst>
        </pc:cxnChg>
        <pc:cxnChg chg="mod">
          <ac:chgData name="斉藤 徹" userId="33296064-e4da-4a39-8a9b-7979342510de" providerId="ADAL" clId="{940B3CDD-4A6D-49AB-9B87-A3E587DAEFC4}" dt="2021-11-09T12:42:09.840" v="1628" actId="1076"/>
          <ac:cxnSpMkLst>
            <pc:docMk/>
            <pc:sldMk cId="136417681" sldId="266"/>
            <ac:cxnSpMk id="34" creationId="{BED319E4-DFCE-444C-AD21-42A9D10DEDFD}"/>
          </ac:cxnSpMkLst>
        </pc:cxnChg>
        <pc:cxnChg chg="mod">
          <ac:chgData name="斉藤 徹" userId="33296064-e4da-4a39-8a9b-7979342510de" providerId="ADAL" clId="{940B3CDD-4A6D-49AB-9B87-A3E587DAEFC4}" dt="2021-11-09T12:42:09.840" v="1628" actId="1076"/>
          <ac:cxnSpMkLst>
            <pc:docMk/>
            <pc:sldMk cId="136417681" sldId="266"/>
            <ac:cxnSpMk id="41" creationId="{FE8C125A-9B2B-4006-9267-CF3A0CE76692}"/>
          </ac:cxnSpMkLst>
        </pc:cxnChg>
        <pc:cxnChg chg="mod">
          <ac:chgData name="斉藤 徹" userId="33296064-e4da-4a39-8a9b-7979342510de" providerId="ADAL" clId="{940B3CDD-4A6D-49AB-9B87-A3E587DAEFC4}" dt="2021-11-09T12:42:09.840" v="1628" actId="1076"/>
          <ac:cxnSpMkLst>
            <pc:docMk/>
            <pc:sldMk cId="136417681" sldId="266"/>
            <ac:cxnSpMk id="42" creationId="{AA385747-24F3-4596-897A-50EFE5B73899}"/>
          </ac:cxnSpMkLst>
        </pc:cxnChg>
      </pc:sldChg>
      <pc:sldChg chg="addSp modSp new mod">
        <pc:chgData name="斉藤 徹" userId="33296064-e4da-4a39-8a9b-7979342510de" providerId="ADAL" clId="{940B3CDD-4A6D-49AB-9B87-A3E587DAEFC4}" dt="2021-11-09T13:45:42.497" v="2602" actId="20577"/>
        <pc:sldMkLst>
          <pc:docMk/>
          <pc:sldMk cId="3238065220" sldId="267"/>
        </pc:sldMkLst>
        <pc:spChg chg="mod">
          <ac:chgData name="斉藤 徹" userId="33296064-e4da-4a39-8a9b-7979342510de" providerId="ADAL" clId="{940B3CDD-4A6D-49AB-9B87-A3E587DAEFC4}" dt="2021-11-09T13:43:29.018" v="2473" actId="20577"/>
          <ac:spMkLst>
            <pc:docMk/>
            <pc:sldMk cId="3238065220" sldId="267"/>
            <ac:spMk id="2" creationId="{0869E996-6CF8-44D3-894C-9440E1FEE762}"/>
          </ac:spMkLst>
        </pc:spChg>
        <pc:spChg chg="mod">
          <ac:chgData name="斉藤 徹" userId="33296064-e4da-4a39-8a9b-7979342510de" providerId="ADAL" clId="{940B3CDD-4A6D-49AB-9B87-A3E587DAEFC4}" dt="2021-11-09T13:30:37.485" v="2432" actId="20577"/>
          <ac:spMkLst>
            <pc:docMk/>
            <pc:sldMk cId="3238065220" sldId="267"/>
            <ac:spMk id="3" creationId="{7EA43DFA-E52F-4E67-AAF0-76B0920ADCBF}"/>
          </ac:spMkLst>
        </pc:spChg>
        <pc:spChg chg="add mod">
          <ac:chgData name="斉藤 徹" userId="33296064-e4da-4a39-8a9b-7979342510de" providerId="ADAL" clId="{940B3CDD-4A6D-49AB-9B87-A3E587DAEFC4}" dt="2021-11-09T13:45:42.497" v="2602" actId="20577"/>
          <ac:spMkLst>
            <pc:docMk/>
            <pc:sldMk cId="3238065220" sldId="267"/>
            <ac:spMk id="4" creationId="{2FEAF151-127F-4159-96DA-078C2391F432}"/>
          </ac:spMkLst>
        </pc:spChg>
      </pc:sldChg>
      <pc:sldChg chg="addSp delSp modSp new mod">
        <pc:chgData name="斉藤 徹" userId="33296064-e4da-4a39-8a9b-7979342510de" providerId="ADAL" clId="{940B3CDD-4A6D-49AB-9B87-A3E587DAEFC4}" dt="2021-11-09T15:06:26.130" v="3272" actId="14100"/>
        <pc:sldMkLst>
          <pc:docMk/>
          <pc:sldMk cId="1095345807" sldId="268"/>
        </pc:sldMkLst>
        <pc:spChg chg="mod">
          <ac:chgData name="斉藤 徹" userId="33296064-e4da-4a39-8a9b-7979342510de" providerId="ADAL" clId="{940B3CDD-4A6D-49AB-9B87-A3E587DAEFC4}" dt="2021-11-09T15:00:38.583" v="3160" actId="20577"/>
          <ac:spMkLst>
            <pc:docMk/>
            <pc:sldMk cId="1095345807" sldId="268"/>
            <ac:spMk id="2" creationId="{A87F13D3-B8C6-4C1D-96FD-BDEFC89DF45B}"/>
          </ac:spMkLst>
        </pc:spChg>
        <pc:spChg chg="ord">
          <ac:chgData name="斉藤 徹" userId="33296064-e4da-4a39-8a9b-7979342510de" providerId="ADAL" clId="{940B3CDD-4A6D-49AB-9B87-A3E587DAEFC4}" dt="2021-11-09T14:51:15.907" v="3004" actId="167"/>
          <ac:spMkLst>
            <pc:docMk/>
            <pc:sldMk cId="1095345807" sldId="268"/>
            <ac:spMk id="3" creationId="{8051BC1A-85F0-4FD9-81FC-1DFF41C6E069}"/>
          </ac:spMkLst>
        </pc:spChg>
        <pc:spChg chg="add mod">
          <ac:chgData name="斉藤 徹" userId="33296064-e4da-4a39-8a9b-7979342510de" providerId="ADAL" clId="{940B3CDD-4A6D-49AB-9B87-A3E587DAEFC4}" dt="2021-11-09T14:52:59.537" v="3029" actId="14100"/>
          <ac:spMkLst>
            <pc:docMk/>
            <pc:sldMk cId="1095345807" sldId="268"/>
            <ac:spMk id="7" creationId="{75AFB19E-41E9-490B-90DC-66733373533C}"/>
          </ac:spMkLst>
        </pc:spChg>
        <pc:spChg chg="add mod">
          <ac:chgData name="斉藤 徹" userId="33296064-e4da-4a39-8a9b-7979342510de" providerId="ADAL" clId="{940B3CDD-4A6D-49AB-9B87-A3E587DAEFC4}" dt="2021-11-09T15:00:03.075" v="3130" actId="14100"/>
          <ac:spMkLst>
            <pc:docMk/>
            <pc:sldMk cId="1095345807" sldId="268"/>
            <ac:spMk id="9" creationId="{29FD3112-78EF-42D7-B1DF-9AA8172D98AD}"/>
          </ac:spMkLst>
        </pc:spChg>
        <pc:spChg chg="add mod">
          <ac:chgData name="斉藤 徹" userId="33296064-e4da-4a39-8a9b-7979342510de" providerId="ADAL" clId="{940B3CDD-4A6D-49AB-9B87-A3E587DAEFC4}" dt="2021-11-09T14:51:27.057" v="3006" actId="14100"/>
          <ac:spMkLst>
            <pc:docMk/>
            <pc:sldMk cId="1095345807" sldId="268"/>
            <ac:spMk id="11" creationId="{3772E1EF-E6AE-4D20-B3AF-D445D8067B42}"/>
          </ac:spMkLst>
        </pc:spChg>
        <pc:spChg chg="add mod">
          <ac:chgData name="斉藤 徹" userId="33296064-e4da-4a39-8a9b-7979342510de" providerId="ADAL" clId="{940B3CDD-4A6D-49AB-9B87-A3E587DAEFC4}" dt="2021-11-09T15:01:18.827" v="3161" actId="1035"/>
          <ac:spMkLst>
            <pc:docMk/>
            <pc:sldMk cId="1095345807" sldId="268"/>
            <ac:spMk id="22" creationId="{400E5E0C-0398-4199-A217-9DC943C8ECCA}"/>
          </ac:spMkLst>
        </pc:spChg>
        <pc:spChg chg="add mod">
          <ac:chgData name="斉藤 徹" userId="33296064-e4da-4a39-8a9b-7979342510de" providerId="ADAL" clId="{940B3CDD-4A6D-49AB-9B87-A3E587DAEFC4}" dt="2021-11-09T14:58:30.510" v="3091" actId="20577"/>
          <ac:spMkLst>
            <pc:docMk/>
            <pc:sldMk cId="1095345807" sldId="268"/>
            <ac:spMk id="38" creationId="{7CF7174B-08E7-4E13-9BA8-5E5F377B4B52}"/>
          </ac:spMkLst>
        </pc:spChg>
        <pc:spChg chg="add mod">
          <ac:chgData name="斉藤 徹" userId="33296064-e4da-4a39-8a9b-7979342510de" providerId="ADAL" clId="{940B3CDD-4A6D-49AB-9B87-A3E587DAEFC4}" dt="2021-11-09T15:03:58.968" v="3255" actId="14100"/>
          <ac:spMkLst>
            <pc:docMk/>
            <pc:sldMk cId="1095345807" sldId="268"/>
            <ac:spMk id="39" creationId="{44156690-BCD0-44F2-8AAB-215804996549}"/>
          </ac:spMkLst>
        </pc:spChg>
        <pc:spChg chg="add mod">
          <ac:chgData name="斉藤 徹" userId="33296064-e4da-4a39-8a9b-7979342510de" providerId="ADAL" clId="{940B3CDD-4A6D-49AB-9B87-A3E587DAEFC4}" dt="2021-11-09T15:04:13.119" v="3256" actId="14100"/>
          <ac:spMkLst>
            <pc:docMk/>
            <pc:sldMk cId="1095345807" sldId="268"/>
            <ac:spMk id="40" creationId="{A3D817D0-567D-4F5F-98D4-F72FFADD5B21}"/>
          </ac:spMkLst>
        </pc:spChg>
        <pc:spChg chg="add mod">
          <ac:chgData name="斉藤 徹" userId="33296064-e4da-4a39-8a9b-7979342510de" providerId="ADAL" clId="{940B3CDD-4A6D-49AB-9B87-A3E587DAEFC4}" dt="2021-11-09T15:06:26.130" v="3272" actId="14100"/>
          <ac:spMkLst>
            <pc:docMk/>
            <pc:sldMk cId="1095345807" sldId="268"/>
            <ac:spMk id="41" creationId="{5B605B62-6C24-4CED-93F3-E6D14308F6FD}"/>
          </ac:spMkLst>
        </pc:spChg>
        <pc:picChg chg="add del mod">
          <ac:chgData name="斉藤 徹" userId="33296064-e4da-4a39-8a9b-7979342510de" providerId="ADAL" clId="{940B3CDD-4A6D-49AB-9B87-A3E587DAEFC4}" dt="2021-11-09T14:49:37.501" v="2992" actId="21"/>
          <ac:picMkLst>
            <pc:docMk/>
            <pc:sldMk cId="1095345807" sldId="268"/>
            <ac:picMk id="5" creationId="{02357226-A477-471F-A78B-9F9F9EEFD454}"/>
          </ac:picMkLst>
        </pc:picChg>
        <pc:picChg chg="add del mod modCrop">
          <ac:chgData name="斉藤 徹" userId="33296064-e4da-4a39-8a9b-7979342510de" providerId="ADAL" clId="{940B3CDD-4A6D-49AB-9B87-A3E587DAEFC4}" dt="2021-11-09T14:50:35.733" v="2998" actId="21"/>
          <ac:picMkLst>
            <pc:docMk/>
            <pc:sldMk cId="1095345807" sldId="268"/>
            <ac:picMk id="20" creationId="{B5B72537-78C4-43F1-8D9F-018701C2D2CD}"/>
          </ac:picMkLst>
        </pc:picChg>
        <pc:picChg chg="add del mod ord">
          <ac:chgData name="斉藤 徹" userId="33296064-e4da-4a39-8a9b-7979342510de" providerId="ADAL" clId="{940B3CDD-4A6D-49AB-9B87-A3E587DAEFC4}" dt="2021-11-09T14:50:25.830" v="2997" actId="21"/>
          <ac:picMkLst>
            <pc:docMk/>
            <pc:sldMk cId="1095345807" sldId="268"/>
            <ac:picMk id="27" creationId="{8DA9349E-EADC-4FDC-AEA8-5C9C9C2ACDE5}"/>
          </ac:picMkLst>
        </pc:picChg>
        <pc:picChg chg="add mod ord">
          <ac:chgData name="斉藤 徹" userId="33296064-e4da-4a39-8a9b-7979342510de" providerId="ADAL" clId="{940B3CDD-4A6D-49AB-9B87-A3E587DAEFC4}" dt="2021-11-09T14:52:24.876" v="3022" actId="1076"/>
          <ac:picMkLst>
            <pc:docMk/>
            <pc:sldMk cId="1095345807" sldId="268"/>
            <ac:picMk id="29" creationId="{8DC64DC3-2884-4F79-99E6-BB449641ECDB}"/>
          </ac:picMkLst>
        </pc:picChg>
        <pc:cxnChg chg="add mod">
          <ac:chgData name="斉藤 徹" userId="33296064-e4da-4a39-8a9b-7979342510de" providerId="ADAL" clId="{940B3CDD-4A6D-49AB-9B87-A3E587DAEFC4}" dt="2021-11-09T14:53:15.991" v="3034" actId="14100"/>
          <ac:cxnSpMkLst>
            <pc:docMk/>
            <pc:sldMk cId="1095345807" sldId="268"/>
            <ac:cxnSpMk id="6" creationId="{931158D4-3FED-4A7D-A8C8-9D8470C4F25B}"/>
          </ac:cxnSpMkLst>
        </pc:cxnChg>
        <pc:cxnChg chg="add mod">
          <ac:chgData name="斉藤 徹" userId="33296064-e4da-4a39-8a9b-7979342510de" providerId="ADAL" clId="{940B3CDD-4A6D-49AB-9B87-A3E587DAEFC4}" dt="2021-11-09T14:51:37.160" v="3008" actId="14100"/>
          <ac:cxnSpMkLst>
            <pc:docMk/>
            <pc:sldMk cId="1095345807" sldId="268"/>
            <ac:cxnSpMk id="10" creationId="{22381E49-EECA-4B55-849E-CDCED8F48949}"/>
          </ac:cxnSpMkLst>
        </pc:cxnChg>
        <pc:cxnChg chg="add mod">
          <ac:chgData name="斉藤 徹" userId="33296064-e4da-4a39-8a9b-7979342510de" providerId="ADAL" clId="{940B3CDD-4A6D-49AB-9B87-A3E587DAEFC4}" dt="2021-11-09T14:51:57.022" v="3011" actId="1035"/>
          <ac:cxnSpMkLst>
            <pc:docMk/>
            <pc:sldMk cId="1095345807" sldId="268"/>
            <ac:cxnSpMk id="15" creationId="{118DFAA3-2058-4AD8-BDFC-88AE4E48BD42}"/>
          </ac:cxnSpMkLst>
        </pc:cxnChg>
        <pc:cxnChg chg="add mod ord">
          <ac:chgData name="斉藤 徹" userId="33296064-e4da-4a39-8a9b-7979342510de" providerId="ADAL" clId="{940B3CDD-4A6D-49AB-9B87-A3E587DAEFC4}" dt="2021-11-09T14:55:01.527" v="3051" actId="166"/>
          <ac:cxnSpMkLst>
            <pc:docMk/>
            <pc:sldMk cId="1095345807" sldId="268"/>
            <ac:cxnSpMk id="16" creationId="{D05038CF-854C-4F36-9E9D-9586D4C688EC}"/>
          </ac:cxnSpMkLst>
        </pc:cxnChg>
        <pc:cxnChg chg="add mod">
          <ac:chgData name="斉藤 徹" userId="33296064-e4da-4a39-8a9b-7979342510de" providerId="ADAL" clId="{940B3CDD-4A6D-49AB-9B87-A3E587DAEFC4}" dt="2021-11-09T14:53:30.887" v="3037" actId="14100"/>
          <ac:cxnSpMkLst>
            <pc:docMk/>
            <pc:sldMk cId="1095345807" sldId="268"/>
            <ac:cxnSpMk id="21" creationId="{D466B9BC-D034-43CE-B422-C81E1C34A707}"/>
          </ac:cxnSpMkLst>
        </pc:cxnChg>
        <pc:cxnChg chg="add del mod">
          <ac:chgData name="斉藤 徹" userId="33296064-e4da-4a39-8a9b-7979342510de" providerId="ADAL" clId="{940B3CDD-4A6D-49AB-9B87-A3E587DAEFC4}" dt="2021-11-09T14:53:20.009" v="3035" actId="21"/>
          <ac:cxnSpMkLst>
            <pc:docMk/>
            <pc:sldMk cId="1095345807" sldId="268"/>
            <ac:cxnSpMk id="24" creationId="{30C3F760-E3F3-474C-8A7B-21353870094C}"/>
          </ac:cxnSpMkLst>
        </pc:cxnChg>
        <pc:cxnChg chg="add mod">
          <ac:chgData name="斉藤 徹" userId="33296064-e4da-4a39-8a9b-7979342510de" providerId="ADAL" clId="{940B3CDD-4A6D-49AB-9B87-A3E587DAEFC4}" dt="2021-11-09T14:54:24.022" v="3048" actId="14100"/>
          <ac:cxnSpMkLst>
            <pc:docMk/>
            <pc:sldMk cId="1095345807" sldId="268"/>
            <ac:cxnSpMk id="35" creationId="{23956D28-1543-4E0C-8511-662CE9FD8CAB}"/>
          </ac:cxnSpMkLst>
        </pc:cxnChg>
      </pc:sldChg>
      <pc:sldChg chg="modSp add del mod">
        <pc:chgData name="斉藤 徹" userId="33296064-e4da-4a39-8a9b-7979342510de" providerId="ADAL" clId="{940B3CDD-4A6D-49AB-9B87-A3E587DAEFC4}" dt="2021-11-09T13:43:20.863" v="2471" actId="2696"/>
        <pc:sldMkLst>
          <pc:docMk/>
          <pc:sldMk cId="2465005494" sldId="268"/>
        </pc:sldMkLst>
        <pc:spChg chg="mod">
          <ac:chgData name="斉藤 徹" userId="33296064-e4da-4a39-8a9b-7979342510de" providerId="ADAL" clId="{940B3CDD-4A6D-49AB-9B87-A3E587DAEFC4}" dt="2021-11-09T13:38:14.989" v="2470" actId="403"/>
          <ac:spMkLst>
            <pc:docMk/>
            <pc:sldMk cId="2465005494" sldId="268"/>
            <ac:spMk id="2" creationId="{0869E996-6CF8-44D3-894C-9440E1FEE7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0345B-52E6-46E0-A271-05FC9FAE5E5F}" type="datetimeFigureOut">
              <a:rPr kumimoji="1" lang="ja-JP" altLang="en-US" smtClean="0"/>
              <a:t>2021/11/10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40366-1679-4EDF-A70E-FB8ACA366216}" type="slidenum">
              <a:rPr kumimoji="1" lang="ja-JP" altLang="en-US" smtClean="0"/>
              <a:t>‹#›</a:t>
            </a:fld>
            <a:endParaRPr kumimoji="1" lang="ja-JP" altLang="en-US"/>
          </a:p>
        </p:txBody>
      </p:sp>
    </p:spTree>
    <p:extLst>
      <p:ext uri="{BB962C8B-B14F-4D97-AF65-F5344CB8AC3E}">
        <p14:creationId xmlns:p14="http://schemas.microsoft.com/office/powerpoint/2010/main" val="23055698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AF40366-1679-4EDF-A70E-FB8ACA366216}" type="slidenum">
              <a:rPr kumimoji="1" lang="ja-JP" altLang="en-US" smtClean="0"/>
              <a:t>7</a:t>
            </a:fld>
            <a:endParaRPr kumimoji="1" lang="ja-JP" altLang="en-US"/>
          </a:p>
        </p:txBody>
      </p:sp>
    </p:spTree>
    <p:extLst>
      <p:ext uri="{BB962C8B-B14F-4D97-AF65-F5344CB8AC3E}">
        <p14:creationId xmlns:p14="http://schemas.microsoft.com/office/powerpoint/2010/main" val="168291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AF40366-1679-4EDF-A70E-FB8ACA366216}" type="slidenum">
              <a:rPr kumimoji="1" lang="ja-JP" altLang="en-US" smtClean="0"/>
              <a:t>14</a:t>
            </a:fld>
            <a:endParaRPr kumimoji="1" lang="ja-JP" altLang="en-US"/>
          </a:p>
        </p:txBody>
      </p:sp>
    </p:spTree>
    <p:extLst>
      <p:ext uri="{BB962C8B-B14F-4D97-AF65-F5344CB8AC3E}">
        <p14:creationId xmlns:p14="http://schemas.microsoft.com/office/powerpoint/2010/main" val="105089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AF40366-1679-4EDF-A70E-FB8ACA366216}" type="slidenum">
              <a:rPr kumimoji="1" lang="ja-JP" altLang="en-US" smtClean="0"/>
              <a:t>15</a:t>
            </a:fld>
            <a:endParaRPr kumimoji="1" lang="ja-JP" altLang="en-US"/>
          </a:p>
        </p:txBody>
      </p:sp>
    </p:spTree>
    <p:extLst>
      <p:ext uri="{BB962C8B-B14F-4D97-AF65-F5344CB8AC3E}">
        <p14:creationId xmlns:p14="http://schemas.microsoft.com/office/powerpoint/2010/main" val="4149877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AF40366-1679-4EDF-A70E-FB8ACA366216}" type="slidenum">
              <a:rPr kumimoji="1" lang="ja-JP" altLang="en-US" smtClean="0"/>
              <a:t>16</a:t>
            </a:fld>
            <a:endParaRPr kumimoji="1" lang="ja-JP" altLang="en-US"/>
          </a:p>
        </p:txBody>
      </p:sp>
    </p:spTree>
    <p:extLst>
      <p:ext uri="{BB962C8B-B14F-4D97-AF65-F5344CB8AC3E}">
        <p14:creationId xmlns:p14="http://schemas.microsoft.com/office/powerpoint/2010/main" val="1075369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AF40366-1679-4EDF-A70E-FB8ACA366216}" type="slidenum">
              <a:rPr kumimoji="1" lang="ja-JP" altLang="en-US" smtClean="0"/>
              <a:t>23</a:t>
            </a:fld>
            <a:endParaRPr kumimoji="1" lang="ja-JP" altLang="en-US"/>
          </a:p>
        </p:txBody>
      </p:sp>
    </p:spTree>
    <p:extLst>
      <p:ext uri="{BB962C8B-B14F-4D97-AF65-F5344CB8AC3E}">
        <p14:creationId xmlns:p14="http://schemas.microsoft.com/office/powerpoint/2010/main" val="4019577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2021/11/10</a:t>
            </a:fld>
            <a:endParaRPr kumimoji="1" lang="ja-JP" altLang="en-US"/>
          </a:p>
        </p:txBody>
      </p:sp>
      <p:sp>
        <p:nvSpPr>
          <p:cNvPr id="5" name="Footer Placeholder 4"/>
          <p:cNvSpPr>
            <a:spLocks noGrp="1"/>
          </p:cNvSpPr>
          <p:nvPr>
            <p:ph type="ftr" sz="quarter" idx="11"/>
          </p:nvPr>
        </p:nvSpPr>
        <p:spPr>
          <a:xfrm>
            <a:off x="2396319" y="329308"/>
            <a:ext cx="3086292" cy="309201"/>
          </a:xfrm>
        </p:spPr>
        <p:txBody>
          <a:bodyPr/>
          <a:lstStyle/>
          <a:p>
            <a:endParaRPr kumimoji="1" lang="ja-JP" altLang="en-US"/>
          </a:p>
        </p:txBody>
      </p:sp>
      <p:sp>
        <p:nvSpPr>
          <p:cNvPr id="6" name="Slide Number Placeholder 5"/>
          <p:cNvSpPr>
            <a:spLocks noGrp="1"/>
          </p:cNvSpPr>
          <p:nvPr>
            <p:ph type="sldNum" sz="quarter" idx="12"/>
          </p:nvPr>
        </p:nvSpPr>
        <p:spPr>
          <a:xfrm>
            <a:off x="1434703" y="798973"/>
            <a:ext cx="802005" cy="503578"/>
          </a:xfrm>
        </p:spPr>
        <p:txBody>
          <a:bodyPr/>
          <a:lstStyle/>
          <a:p>
            <a:fld id="{A99D720A-4AD5-4DCF-885F-DE5297996123}" type="slidenum">
              <a:rPr kumimoji="1" lang="ja-JP" altLang="en-US" smtClean="0"/>
              <a:t>‹#›</a:t>
            </a:fld>
            <a:endParaRPr kumimoji="1" lang="ja-JP" alt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882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2021/11/10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861890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2021/11/10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58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2021/11/10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398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2021/11/10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168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2021/11/10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566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1443491" y="2824270"/>
            <a:ext cx="3125766"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889182" y="2821491"/>
            <a:ext cx="31256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E02A643-9BB0-4E02-80B2-2C0A5E5D738E}" type="datetimeFigureOut">
              <a:rPr kumimoji="1" lang="ja-JP" altLang="en-US" smtClean="0"/>
              <a:t>2021/11/10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7738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E02A643-9BB0-4E02-80B2-2C0A5E5D738E}" type="datetimeFigureOut">
              <a:rPr kumimoji="1" lang="ja-JP" altLang="en-US" smtClean="0"/>
              <a:t>2021/11/10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13592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2A643-9BB0-4E02-80B2-2C0A5E5D738E}" type="datetimeFigureOut">
              <a:rPr kumimoji="1" lang="ja-JP" altLang="en-US" smtClean="0"/>
              <a:t>2021/11/10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01296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2021/11/10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926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0E02A643-9BB0-4E02-80B2-2C0A5E5D738E}" type="datetimeFigureOut">
              <a:rPr kumimoji="1" lang="ja-JP" altLang="en-US" smtClean="0"/>
              <a:t>2021/11/10</a:t>
            </a:fld>
            <a:endParaRPr kumimoji="1" lang="ja-JP" altLang="en-US"/>
          </a:p>
        </p:txBody>
      </p:sp>
      <p:sp>
        <p:nvSpPr>
          <p:cNvPr id="6" name="Footer Placeholder 5"/>
          <p:cNvSpPr>
            <a:spLocks noGrp="1"/>
          </p:cNvSpPr>
          <p:nvPr>
            <p:ph type="ftr" sz="quarter" idx="11"/>
          </p:nvPr>
        </p:nvSpPr>
        <p:spPr>
          <a:xfrm>
            <a:off x="1437530" y="318641"/>
            <a:ext cx="3251553"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565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E02A643-9BB0-4E02-80B2-2C0A5E5D738E}" type="datetimeFigureOut">
              <a:rPr kumimoji="1" lang="ja-JP" altLang="en-US" smtClean="0"/>
              <a:t>2021/11/10</a:t>
            </a:fld>
            <a:endParaRPr kumimoji="1" lang="ja-JP" alt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6467077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saitoh.net/~t-saitoh/ctf/database.csv"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saitoh.net/~t-saitoh/2021-11-rec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1.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kumimoji="1" lang="ja-JP" altLang="en-US" sz="4400" dirty="0"/>
              <a:t>福井大学</a:t>
            </a:r>
            <a:br>
              <a:rPr kumimoji="1" lang="en-US" altLang="ja-JP" sz="4400" dirty="0"/>
            </a:br>
            <a:r>
              <a:rPr kumimoji="1" lang="ja-JP" altLang="en-US" sz="4400" dirty="0"/>
              <a:t>リカレント</a:t>
            </a:r>
            <a:br>
              <a:rPr kumimoji="1" lang="en-US" altLang="ja-JP" sz="4400" dirty="0"/>
            </a:br>
            <a:r>
              <a:rPr kumimoji="1" lang="ja-JP" altLang="en-US" sz="4400" dirty="0"/>
              <a:t>教育プログラム</a:t>
            </a:r>
            <a:br>
              <a:rPr kumimoji="1" lang="en-US" altLang="ja-JP" sz="4400" dirty="0"/>
            </a:br>
            <a:r>
              <a:rPr kumimoji="1" lang="ja-JP" altLang="en-US" sz="4400" dirty="0"/>
              <a:t>プログラミング応用</a:t>
            </a:r>
          </a:p>
        </p:txBody>
      </p:sp>
      <p:sp>
        <p:nvSpPr>
          <p:cNvPr id="3" name="サブタイトル 2"/>
          <p:cNvSpPr>
            <a:spLocks noGrp="1"/>
          </p:cNvSpPr>
          <p:nvPr>
            <p:ph type="subTitle" idx="1"/>
          </p:nvPr>
        </p:nvSpPr>
        <p:spPr/>
        <p:txBody>
          <a:bodyPr>
            <a:normAutofit/>
          </a:bodyPr>
          <a:lstStyle/>
          <a:p>
            <a:r>
              <a:rPr lang="en-US" altLang="ja-JP" sz="2000" b="1" i="0" dirty="0">
                <a:solidFill>
                  <a:srgbClr val="0070C0"/>
                </a:solidFill>
                <a:effectLst/>
                <a:latin typeface="+mn-ea"/>
              </a:rPr>
              <a:t>(4) Web</a:t>
            </a:r>
            <a:r>
              <a:rPr lang="ja-JP" altLang="ja-JP" sz="2000" b="1" i="0" dirty="0">
                <a:solidFill>
                  <a:srgbClr val="0070C0"/>
                </a:solidFill>
                <a:effectLst/>
                <a:latin typeface="+mn-ea"/>
              </a:rPr>
              <a:t>プログラミングと</a:t>
            </a:r>
            <a:br>
              <a:rPr lang="en-US" altLang="ja-JP" sz="2000" b="1" i="0" dirty="0">
                <a:solidFill>
                  <a:srgbClr val="0070C0"/>
                </a:solidFill>
                <a:effectLst/>
                <a:latin typeface="+mn-ea"/>
              </a:rPr>
            </a:br>
            <a:r>
              <a:rPr lang="ja-JP" altLang="ja-JP" sz="2000" b="1" i="0" dirty="0">
                <a:solidFill>
                  <a:srgbClr val="0070C0"/>
                </a:solidFill>
                <a:effectLst/>
                <a:latin typeface="+mn-ea"/>
              </a:rPr>
              <a:t>セキュリティ</a:t>
            </a:r>
            <a:r>
              <a:rPr lang="en-US" altLang="ja-JP" sz="2000" b="1" i="0" dirty="0">
                <a:solidFill>
                  <a:srgbClr val="0070C0"/>
                </a:solidFill>
                <a:effectLst/>
                <a:latin typeface="+mn-ea"/>
              </a:rPr>
              <a:t>(11/28)</a:t>
            </a:r>
            <a:endParaRPr lang="en-US" altLang="ja-JP" sz="2000" b="1" dirty="0">
              <a:solidFill>
                <a:srgbClr val="0070C0"/>
              </a:solidFill>
              <a:latin typeface="+mn-ea"/>
            </a:endParaRPr>
          </a:p>
        </p:txBody>
      </p:sp>
      <p:sp>
        <p:nvSpPr>
          <p:cNvPr id="4" name="楕円 3">
            <a:extLst>
              <a:ext uri="{FF2B5EF4-FFF2-40B4-BE49-F238E27FC236}">
                <a16:creationId xmlns:a16="http://schemas.microsoft.com/office/drawing/2014/main" id="{0AA500C2-DB73-4B2F-A3E5-5D7EEDCA5FD3}"/>
              </a:ext>
            </a:extLst>
          </p:cNvPr>
          <p:cNvSpPr/>
          <p:nvPr/>
        </p:nvSpPr>
        <p:spPr>
          <a:xfrm>
            <a:off x="615322" y="1093244"/>
            <a:ext cx="1444487" cy="1444487"/>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C97C7-0608-B648-9807-5395FCE51A2B}"/>
              </a:ext>
            </a:extLst>
          </p:cNvPr>
          <p:cNvSpPr>
            <a:spLocks noGrp="1"/>
          </p:cNvSpPr>
          <p:nvPr>
            <p:ph type="title"/>
          </p:nvPr>
        </p:nvSpPr>
        <p:spPr/>
        <p:txBody>
          <a:bodyPr/>
          <a:lstStyle/>
          <a:p>
            <a:r>
              <a:rPr lang="en-US" altLang="ja-JP" dirty="0"/>
              <a:t>URL</a:t>
            </a:r>
            <a:r>
              <a:rPr lang="ja-JP" altLang="en-US" dirty="0"/>
              <a:t>トラバーサル攻撃</a:t>
            </a:r>
            <a:r>
              <a:rPr lang="en-US" altLang="ja-JP" dirty="0"/>
              <a:t>(3)</a:t>
            </a:r>
            <a:br>
              <a:rPr kumimoji="1" lang="en-US" altLang="ja-JP" dirty="0"/>
            </a:br>
            <a:r>
              <a:rPr kumimoji="1" lang="en-US" altLang="ja-JP" dirty="0"/>
              <a:t>		</a:t>
            </a:r>
            <a:r>
              <a:rPr lang="en-US" altLang="ja-JP" dirty="0"/>
              <a:t>PHP</a:t>
            </a:r>
            <a:r>
              <a:rPr lang="ja-JP" altLang="en-US" dirty="0"/>
              <a:t>プログラムの漏えい</a:t>
            </a:r>
            <a:endParaRPr kumimoji="1" lang="ja-JP" altLang="en-US"/>
          </a:p>
        </p:txBody>
      </p:sp>
      <p:pic>
        <p:nvPicPr>
          <p:cNvPr id="6" name="コンテンツ プレースホルダー 5" descr="グラフィカル ユーザー インターフェイス, テキスト, アプリケーション&#10;&#10;自動的に生成された説明">
            <a:extLst>
              <a:ext uri="{FF2B5EF4-FFF2-40B4-BE49-F238E27FC236}">
                <a16:creationId xmlns:a16="http://schemas.microsoft.com/office/drawing/2014/main" id="{D244B4A0-10B9-6C40-9314-D8CAE95E3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53755"/>
            <a:ext cx="5045739" cy="3449638"/>
          </a:xfrm>
        </p:spPr>
      </p:pic>
      <p:sp>
        <p:nvSpPr>
          <p:cNvPr id="12" name="テキスト ボックス 11">
            <a:extLst>
              <a:ext uri="{FF2B5EF4-FFF2-40B4-BE49-F238E27FC236}">
                <a16:creationId xmlns:a16="http://schemas.microsoft.com/office/drawing/2014/main" id="{38D54109-77BC-4843-A94B-955B9653F602}"/>
              </a:ext>
            </a:extLst>
          </p:cNvPr>
          <p:cNvSpPr txBox="1"/>
          <p:nvPr/>
        </p:nvSpPr>
        <p:spPr>
          <a:xfrm>
            <a:off x="4826746" y="2380688"/>
            <a:ext cx="4129363" cy="707886"/>
          </a:xfrm>
          <a:prstGeom prst="rect">
            <a:avLst/>
          </a:prstGeom>
          <a:noFill/>
        </p:spPr>
        <p:txBody>
          <a:bodyPr wrap="square" rtlCol="0">
            <a:spAutoFit/>
          </a:bodyPr>
          <a:lstStyle/>
          <a:p>
            <a:r>
              <a:rPr kumimoji="1" lang="en-US" altLang="ja-JP" sz="2000" b="1">
                <a:solidFill>
                  <a:srgbClr val="FF0000"/>
                </a:solidFill>
              </a:rPr>
              <a:t>https://</a:t>
            </a:r>
            <a:r>
              <a:rPr kumimoji="1" lang="en-US" altLang="ja-JP" sz="2000" b="1" err="1">
                <a:solidFill>
                  <a:srgbClr val="FF0000"/>
                </a:solidFill>
              </a:rPr>
              <a:t>tsaitoh</a:t>
            </a:r>
            <a:r>
              <a:rPr kumimoji="1" lang="en-US" altLang="ja-JP" sz="2000" b="1">
                <a:solidFill>
                  <a:srgbClr val="FF0000"/>
                </a:solidFill>
              </a:rPr>
              <a:t>/net/</a:t>
            </a:r>
            <a:br>
              <a:rPr kumimoji="1" lang="en-US" altLang="ja-JP" sz="2000" b="1">
                <a:solidFill>
                  <a:srgbClr val="FF0000"/>
                </a:solidFill>
              </a:rPr>
            </a:br>
            <a:r>
              <a:rPr kumimoji="1" lang="en-US" altLang="ja-JP" sz="2000" b="1">
                <a:solidFill>
                  <a:srgbClr val="FF0000"/>
                </a:solidFill>
              </a:rPr>
              <a:t>~t-</a:t>
            </a:r>
            <a:r>
              <a:rPr kumimoji="1" lang="en-US" altLang="ja-JP" sz="2000" b="1" err="1">
                <a:solidFill>
                  <a:srgbClr val="FF0000"/>
                </a:solidFill>
              </a:rPr>
              <a:t>saitoh</a:t>
            </a:r>
            <a:r>
              <a:rPr kumimoji="1" lang="en-US" altLang="ja-JP" sz="2000" b="1">
                <a:solidFill>
                  <a:srgbClr val="FF0000"/>
                </a:solidFill>
              </a:rPr>
              <a:t>/</a:t>
            </a:r>
            <a:r>
              <a:rPr kumimoji="1" lang="en-US" altLang="ja-JP" sz="2000" b="1" err="1">
                <a:solidFill>
                  <a:srgbClr val="FF0000"/>
                </a:solidFill>
              </a:rPr>
              <a:t>ctf</a:t>
            </a:r>
            <a:r>
              <a:rPr kumimoji="1" lang="en-US" altLang="ja-JP" sz="2000" b="1">
                <a:solidFill>
                  <a:srgbClr val="FF0000"/>
                </a:solidFill>
              </a:rPr>
              <a:t>/beware-dot-</a:t>
            </a:r>
            <a:r>
              <a:rPr kumimoji="1" lang="en-US" altLang="ja-JP" sz="2000" b="1" err="1">
                <a:solidFill>
                  <a:srgbClr val="FF0000"/>
                </a:solidFill>
              </a:rPr>
              <a:t>file.bak</a:t>
            </a:r>
            <a:endParaRPr kumimoji="1" lang="en-US" altLang="ja-JP" sz="2000" b="1">
              <a:solidFill>
                <a:srgbClr val="FF0000"/>
              </a:solidFill>
            </a:endParaRPr>
          </a:p>
        </p:txBody>
      </p:sp>
      <p:sp>
        <p:nvSpPr>
          <p:cNvPr id="3" name="テキスト ボックス 2">
            <a:extLst>
              <a:ext uri="{FF2B5EF4-FFF2-40B4-BE49-F238E27FC236}">
                <a16:creationId xmlns:a16="http://schemas.microsoft.com/office/drawing/2014/main" id="{AE81C7C5-A501-F348-9807-1C8A7E566D16}"/>
              </a:ext>
            </a:extLst>
          </p:cNvPr>
          <p:cNvSpPr txBox="1"/>
          <p:nvPr/>
        </p:nvSpPr>
        <p:spPr>
          <a:xfrm>
            <a:off x="1565753" y="2167003"/>
            <a:ext cx="2392472" cy="369332"/>
          </a:xfrm>
          <a:prstGeom prst="rect">
            <a:avLst/>
          </a:prstGeom>
          <a:solidFill>
            <a:schemeClr val="bg1"/>
          </a:solidFill>
        </p:spPr>
        <p:txBody>
          <a:bodyPr wrap="square" rtlCol="0">
            <a:spAutoFit/>
          </a:bodyPr>
          <a:lstStyle/>
          <a:p>
            <a:r>
              <a:rPr kumimoji="1" lang="en-US" altLang="ja-JP"/>
              <a:t>https://...-dot-</a:t>
            </a:r>
            <a:r>
              <a:rPr kumimoji="1" lang="en-US" altLang="ja-JP" err="1"/>
              <a:t>file</a:t>
            </a:r>
            <a:r>
              <a:rPr kumimoji="1" lang="en-US" altLang="ja-JP" err="1">
                <a:solidFill>
                  <a:srgbClr val="FF0000"/>
                </a:solidFill>
              </a:rPr>
              <a:t>.bak</a:t>
            </a:r>
            <a:endParaRPr kumimoji="1" lang="ja-JP" altLang="en-US">
              <a:solidFill>
                <a:srgbClr val="FF0000"/>
              </a:solidFill>
            </a:endParaRPr>
          </a:p>
        </p:txBody>
      </p:sp>
      <p:pic>
        <p:nvPicPr>
          <p:cNvPr id="7" name="図 6" descr="グラフィカル ユーザー インターフェイス, テキスト, アプリケーション&#10;&#10;自動的に生成された説明">
            <a:extLst>
              <a:ext uri="{FF2B5EF4-FFF2-40B4-BE49-F238E27FC236}">
                <a16:creationId xmlns:a16="http://schemas.microsoft.com/office/drawing/2014/main" id="{1600A230-A6BB-5942-B751-40175FFC1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2971" y="3088574"/>
            <a:ext cx="5891029" cy="4027541"/>
          </a:xfrm>
          <a:prstGeom prst="rect">
            <a:avLst/>
          </a:prstGeom>
        </p:spPr>
      </p:pic>
      <p:sp>
        <p:nvSpPr>
          <p:cNvPr id="13" name="吹き出し: 角を丸めた四角形 43">
            <a:extLst>
              <a:ext uri="{FF2B5EF4-FFF2-40B4-BE49-F238E27FC236}">
                <a16:creationId xmlns:a16="http://schemas.microsoft.com/office/drawing/2014/main" id="{471BAC14-7324-9442-A32C-2DF7E4AC71FB}"/>
              </a:ext>
            </a:extLst>
          </p:cNvPr>
          <p:cNvSpPr/>
          <p:nvPr/>
        </p:nvSpPr>
        <p:spPr>
          <a:xfrm>
            <a:off x="497864" y="5068765"/>
            <a:ext cx="2946794" cy="1462199"/>
          </a:xfrm>
          <a:prstGeom prst="wedgeRoundRectCallout">
            <a:avLst>
              <a:gd name="adj1" fmla="val 61895"/>
              <a:gd name="adj2" fmla="val -10493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400">
                <a:solidFill>
                  <a:srgbClr val="FF0000"/>
                </a:solidFill>
              </a:rPr>
              <a:t>PHP</a:t>
            </a:r>
            <a:r>
              <a:rPr kumimoji="1" lang="ja-JP" altLang="en-US" sz="2400">
                <a:solidFill>
                  <a:srgbClr val="FF0000"/>
                </a:solidFill>
              </a:rPr>
              <a:t>のプログラム</a:t>
            </a:r>
            <a:br>
              <a:rPr kumimoji="1" lang="en-US" altLang="ja-JP" sz="2400">
                <a:solidFill>
                  <a:srgbClr val="FF0000"/>
                </a:solidFill>
              </a:rPr>
            </a:br>
            <a:r>
              <a:rPr kumimoji="1" lang="ja-JP" altLang="en-US" sz="2400">
                <a:solidFill>
                  <a:srgbClr val="FF0000"/>
                </a:solidFill>
              </a:rPr>
              <a:t>が見えちゃった。</a:t>
            </a:r>
          </a:p>
        </p:txBody>
      </p:sp>
    </p:spTree>
    <p:extLst>
      <p:ext uri="{BB962C8B-B14F-4D97-AF65-F5344CB8AC3E}">
        <p14:creationId xmlns:p14="http://schemas.microsoft.com/office/powerpoint/2010/main" val="1776058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C97C7-0608-B648-9807-5395FCE51A2B}"/>
              </a:ext>
            </a:extLst>
          </p:cNvPr>
          <p:cNvSpPr>
            <a:spLocks noGrp="1"/>
          </p:cNvSpPr>
          <p:nvPr>
            <p:ph type="title"/>
          </p:nvPr>
        </p:nvSpPr>
        <p:spPr/>
        <p:txBody>
          <a:bodyPr>
            <a:normAutofit fontScale="90000"/>
          </a:bodyPr>
          <a:lstStyle/>
          <a:p>
            <a:r>
              <a:rPr lang="en-US" altLang="ja-JP" dirty="0"/>
              <a:t>URL</a:t>
            </a:r>
            <a:r>
              <a:rPr lang="ja-JP" altLang="en-US" dirty="0"/>
              <a:t>トラバーサル攻撃</a:t>
            </a:r>
            <a:r>
              <a:rPr lang="en-US" altLang="ja-JP" dirty="0"/>
              <a:t>(4)</a:t>
            </a:r>
            <a:br>
              <a:rPr kumimoji="1" lang="en-US" altLang="ja-JP" dirty="0"/>
            </a:br>
            <a:r>
              <a:rPr kumimoji="1" lang="en-US" altLang="ja-JP" dirty="0"/>
              <a:t>		</a:t>
            </a:r>
            <a:r>
              <a:rPr kumimoji="1" lang="ja-JP" altLang="en-US" sz="2700" dirty="0"/>
              <a:t>データファイルのアクセス制限不備</a:t>
            </a:r>
            <a:endParaRPr kumimoji="1" lang="ja-JP" altLang="en-US"/>
          </a:p>
        </p:txBody>
      </p:sp>
      <p:pic>
        <p:nvPicPr>
          <p:cNvPr id="7" name="図 6" descr="グラフィカル ユーザー インターフェイス, テキスト, アプリケーション&#10;&#10;自動的に生成された説明">
            <a:extLst>
              <a:ext uri="{FF2B5EF4-FFF2-40B4-BE49-F238E27FC236}">
                <a16:creationId xmlns:a16="http://schemas.microsoft.com/office/drawing/2014/main" id="{1600A230-A6BB-5942-B751-40175FFC1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85" y="1727268"/>
            <a:ext cx="5891029" cy="4027541"/>
          </a:xfrm>
          <a:prstGeom prst="rect">
            <a:avLst/>
          </a:prstGeom>
        </p:spPr>
      </p:pic>
      <p:sp>
        <p:nvSpPr>
          <p:cNvPr id="8" name="テキスト ボックス 7">
            <a:extLst>
              <a:ext uri="{FF2B5EF4-FFF2-40B4-BE49-F238E27FC236}">
                <a16:creationId xmlns:a16="http://schemas.microsoft.com/office/drawing/2014/main" id="{25212A40-1AE6-D641-B98D-B4EBB401DE14}"/>
              </a:ext>
            </a:extLst>
          </p:cNvPr>
          <p:cNvSpPr txBox="1"/>
          <p:nvPr/>
        </p:nvSpPr>
        <p:spPr>
          <a:xfrm>
            <a:off x="388307" y="4292610"/>
            <a:ext cx="4697260" cy="830997"/>
          </a:xfrm>
          <a:prstGeom prst="rect">
            <a:avLst/>
          </a:prstGeom>
          <a:solidFill>
            <a:schemeClr val="lt1"/>
          </a:solidFill>
        </p:spPr>
        <p:txBody>
          <a:bodyPr wrap="square" rtlCol="0">
            <a:spAutoFit/>
          </a:bodyPr>
          <a:lstStyle/>
          <a:p>
            <a:r>
              <a:rPr kumimoji="1" lang="en-US" altLang="ja-JP" sz="1200">
                <a:latin typeface="Consolas" panose="020B0609020204030204" pitchFamily="49" charset="0"/>
                <a:cs typeface="Consolas" panose="020B0609020204030204" pitchFamily="49" charset="0"/>
              </a:rPr>
              <a:t>&lt;?php</a:t>
            </a:r>
          </a:p>
          <a:p>
            <a:r>
              <a:rPr kumimoji="1" lang="en-US" altLang="ja-JP" sz="1200">
                <a:latin typeface="Consolas" panose="020B0609020204030204" pitchFamily="49" charset="0"/>
                <a:cs typeface="Consolas" panose="020B0609020204030204" pitchFamily="49" charset="0"/>
              </a:rPr>
              <a:t>    if ( ($</a:t>
            </a:r>
            <a:r>
              <a:rPr kumimoji="1" lang="en-US" altLang="ja-JP" sz="1200" err="1">
                <a:latin typeface="Consolas" panose="020B0609020204030204" pitchFamily="49" charset="0"/>
                <a:cs typeface="Consolas" panose="020B0609020204030204" pitchFamily="49" charset="0"/>
              </a:rPr>
              <a:t>fp</a:t>
            </a:r>
            <a:r>
              <a:rPr kumimoji="1" lang="en-US" altLang="ja-JP" sz="1200">
                <a:latin typeface="Consolas" panose="020B0609020204030204" pitchFamily="49" charset="0"/>
                <a:cs typeface="Consolas" panose="020B0609020204030204" pitchFamily="49" charset="0"/>
              </a:rPr>
              <a:t> = </a:t>
            </a:r>
            <a:r>
              <a:rPr kumimoji="1" lang="en-US" altLang="ja-JP" sz="1200" err="1">
                <a:latin typeface="Consolas" panose="020B0609020204030204" pitchFamily="49" charset="0"/>
                <a:cs typeface="Consolas" panose="020B0609020204030204" pitchFamily="49" charset="0"/>
              </a:rPr>
              <a:t>fopen</a:t>
            </a:r>
            <a:r>
              <a:rPr kumimoji="1" lang="en-US" altLang="ja-JP" sz="1200">
                <a:latin typeface="Consolas" panose="020B0609020204030204" pitchFamily="49" charset="0"/>
                <a:cs typeface="Consolas" panose="020B0609020204030204" pitchFamily="49" charset="0"/>
              </a:rPr>
              <a:t>( $file , “r” )) !== false ) {</a:t>
            </a:r>
          </a:p>
          <a:p>
            <a:r>
              <a:rPr kumimoji="1" lang="en-US" altLang="ja-JP" sz="1200">
                <a:latin typeface="Consolas" panose="020B0609020204030204" pitchFamily="49" charset="0"/>
                <a:cs typeface="Consolas" panose="020B0609020204030204" pitchFamily="49" charset="0"/>
              </a:rPr>
              <a:t>        :</a:t>
            </a:r>
          </a:p>
          <a:p>
            <a:endParaRPr kumimoji="1" lang="ja-JP" altLang="en-US" sz="1200">
              <a:latin typeface="Consolas" panose="020B0609020204030204" pitchFamily="49" charset="0"/>
              <a:cs typeface="Consolas" panose="020B0609020204030204" pitchFamily="49" charset="0"/>
            </a:endParaRPr>
          </a:p>
        </p:txBody>
      </p:sp>
      <p:cxnSp>
        <p:nvCxnSpPr>
          <p:cNvPr id="10" name="直線コネクタ 9">
            <a:extLst>
              <a:ext uri="{FF2B5EF4-FFF2-40B4-BE49-F238E27FC236}">
                <a16:creationId xmlns:a16="http://schemas.microsoft.com/office/drawing/2014/main" id="{BCC03F62-3A51-0241-9B72-DE21B631491F}"/>
              </a:ext>
            </a:extLst>
          </p:cNvPr>
          <p:cNvCxnSpPr>
            <a:cxnSpLocks/>
          </p:cNvCxnSpPr>
          <p:nvPr/>
        </p:nvCxnSpPr>
        <p:spPr>
          <a:xfrm>
            <a:off x="313151" y="2906038"/>
            <a:ext cx="21544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8ACBCAF-E43A-2841-9F53-430AECCBE8B3}"/>
              </a:ext>
            </a:extLst>
          </p:cNvPr>
          <p:cNvCxnSpPr>
            <a:cxnSpLocks/>
          </p:cNvCxnSpPr>
          <p:nvPr/>
        </p:nvCxnSpPr>
        <p:spPr>
          <a:xfrm>
            <a:off x="1242165" y="4711873"/>
            <a:ext cx="239038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吹き出し: 角を丸めた四角形 43">
            <a:extLst>
              <a:ext uri="{FF2B5EF4-FFF2-40B4-BE49-F238E27FC236}">
                <a16:creationId xmlns:a16="http://schemas.microsoft.com/office/drawing/2014/main" id="{43AFDC4B-0ED6-E248-BDFD-06040DB54853}"/>
              </a:ext>
            </a:extLst>
          </p:cNvPr>
          <p:cNvSpPr/>
          <p:nvPr/>
        </p:nvSpPr>
        <p:spPr>
          <a:xfrm>
            <a:off x="4780855" y="2056364"/>
            <a:ext cx="4049994" cy="1049236"/>
          </a:xfrm>
          <a:prstGeom prst="wedgeRoundRectCallout">
            <a:avLst>
              <a:gd name="adj1" fmla="val -72309"/>
              <a:gd name="adj2" fmla="val 9695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a:solidFill>
                  <a:srgbClr val="FF0000"/>
                </a:solidFill>
              </a:rPr>
              <a:t>あれ、</a:t>
            </a:r>
            <a:r>
              <a:rPr kumimoji="1" lang="ja-JP" altLang="en-US" sz="2400" b="1" dirty="0">
                <a:solidFill>
                  <a:srgbClr val="FF0000"/>
                </a:solidFill>
              </a:rPr>
              <a:t>同じフォルダに</a:t>
            </a:r>
            <a:r>
              <a:rPr kumimoji="1" lang="ja-JP" altLang="en-US" sz="2400">
                <a:solidFill>
                  <a:srgbClr val="FF0000"/>
                </a:solidFill>
              </a:rPr>
              <a:t>ある</a:t>
            </a:r>
            <a:r>
              <a:rPr kumimoji="1" lang="en-US" altLang="ja-JP" sz="2400">
                <a:solidFill>
                  <a:srgbClr val="FF0000"/>
                </a:solidFill>
              </a:rPr>
              <a:t> </a:t>
            </a:r>
            <a:r>
              <a:rPr kumimoji="1" lang="en-US" altLang="ja-JP" sz="2400" dirty="0">
                <a:solidFill>
                  <a:srgbClr val="FF0000"/>
                </a:solidFill>
              </a:rPr>
              <a:t>database.csv</a:t>
            </a:r>
            <a:r>
              <a:rPr kumimoji="1" lang="en-US" altLang="ja-JP" sz="2400">
                <a:solidFill>
                  <a:srgbClr val="FF0000"/>
                </a:solidFill>
              </a:rPr>
              <a:t> </a:t>
            </a:r>
            <a:r>
              <a:rPr kumimoji="1" lang="ja-JP" altLang="en-US" sz="2400">
                <a:solidFill>
                  <a:srgbClr val="FF0000"/>
                </a:solidFill>
              </a:rPr>
              <a:t>を読んでるな</a:t>
            </a:r>
            <a:r>
              <a:rPr kumimoji="1" lang="en-US" altLang="ja-JP" sz="2400">
                <a:solidFill>
                  <a:srgbClr val="FF0000"/>
                </a:solidFill>
              </a:rPr>
              <a:t>...</a:t>
            </a:r>
            <a:endParaRPr kumimoji="1" lang="ja-JP" altLang="en-US" sz="2400">
              <a:solidFill>
                <a:srgbClr val="FF0000"/>
              </a:solidFill>
            </a:endParaRPr>
          </a:p>
        </p:txBody>
      </p:sp>
      <p:sp>
        <p:nvSpPr>
          <p:cNvPr id="19" name="テキスト ボックス 18">
            <a:extLst>
              <a:ext uri="{FF2B5EF4-FFF2-40B4-BE49-F238E27FC236}">
                <a16:creationId xmlns:a16="http://schemas.microsoft.com/office/drawing/2014/main" id="{E8B103AD-B6E8-1D46-B964-922DB792690B}"/>
              </a:ext>
            </a:extLst>
          </p:cNvPr>
          <p:cNvSpPr txBox="1"/>
          <p:nvPr/>
        </p:nvSpPr>
        <p:spPr>
          <a:xfrm>
            <a:off x="5723559" y="3558988"/>
            <a:ext cx="3164319" cy="1323439"/>
          </a:xfrm>
          <a:prstGeom prst="rect">
            <a:avLst/>
          </a:prstGeom>
          <a:noFill/>
        </p:spPr>
        <p:txBody>
          <a:bodyPr wrap="square" rtlCol="0">
            <a:spAutoFit/>
          </a:bodyPr>
          <a:lstStyle/>
          <a:p>
            <a:r>
              <a:rPr kumimoji="1" lang="en-US" altLang="ja-JP" sz="2000">
                <a:hlinkClick r:id="rId3"/>
              </a:rPr>
              <a:t>https://tsaitoh.net/</a:t>
            </a:r>
            <a:br>
              <a:rPr kumimoji="1" lang="en-US" altLang="ja-JP" sz="2000">
                <a:hlinkClick r:id="rId3"/>
              </a:rPr>
            </a:br>
            <a:r>
              <a:rPr kumimoji="1" lang="en-US" altLang="ja-JP" sz="2000">
                <a:hlinkClick r:id="rId3"/>
              </a:rPr>
              <a:t>~t-</a:t>
            </a:r>
            <a:r>
              <a:rPr kumimoji="1" lang="en-US" altLang="ja-JP" sz="2000" dirty="0" err="1">
                <a:hlinkClick r:id="rId3"/>
              </a:rPr>
              <a:t>saitoh</a:t>
            </a:r>
            <a:r>
              <a:rPr kumimoji="1" lang="en-US" altLang="ja-JP" sz="2000">
                <a:hlinkClick r:id="rId3"/>
              </a:rPr>
              <a:t>/</a:t>
            </a:r>
            <a:r>
              <a:rPr kumimoji="1" lang="en-US" altLang="ja-JP" sz="2000" dirty="0" err="1">
                <a:hlinkClick r:id="rId3"/>
              </a:rPr>
              <a:t>ctf</a:t>
            </a:r>
            <a:r>
              <a:rPr kumimoji="1" lang="en-US" altLang="ja-JP" sz="2000">
                <a:hlinkClick r:id="rId3"/>
              </a:rPr>
              <a:t>/database.csv</a:t>
            </a:r>
            <a:r>
              <a:rPr kumimoji="1" lang="en-US" altLang="ja-JP" sz="2000"/>
              <a:t> </a:t>
            </a:r>
            <a:br>
              <a:rPr kumimoji="1" lang="en-US" altLang="ja-JP" sz="2000"/>
            </a:br>
            <a:r>
              <a:rPr kumimoji="1" lang="ja-JP" altLang="en-US" sz="2000" dirty="0">
                <a:solidFill>
                  <a:srgbClr val="FF0000"/>
                </a:solidFill>
              </a:rPr>
              <a:t>って</a:t>
            </a:r>
            <a:r>
              <a:rPr kumimoji="1" lang="en-US" altLang="ja-JP" sz="2000" dirty="0">
                <a:solidFill>
                  <a:srgbClr val="FF0000"/>
                </a:solidFill>
              </a:rPr>
              <a:t>URL</a:t>
            </a:r>
            <a:r>
              <a:rPr kumimoji="1" lang="ja-JP" altLang="en-US" sz="2000" dirty="0">
                <a:solidFill>
                  <a:srgbClr val="FF0000"/>
                </a:solidFill>
              </a:rPr>
              <a:t>指定したら、</a:t>
            </a:r>
            <a:br>
              <a:rPr kumimoji="1" lang="en-US" altLang="ja-JP" sz="2000" dirty="0">
                <a:solidFill>
                  <a:srgbClr val="FF0000"/>
                </a:solidFill>
              </a:rPr>
            </a:br>
            <a:r>
              <a:rPr kumimoji="1" lang="ja-JP" altLang="en-US" sz="2000" dirty="0">
                <a:solidFill>
                  <a:srgbClr val="FF0000"/>
                </a:solidFill>
              </a:rPr>
              <a:t>読めるんじゃね？</a:t>
            </a:r>
          </a:p>
        </p:txBody>
      </p:sp>
      <p:pic>
        <p:nvPicPr>
          <p:cNvPr id="21" name="コンテンツ プレースホルダー 20" descr="テキスト&#10;&#10;自動的に生成された説明">
            <a:extLst>
              <a:ext uri="{FF2B5EF4-FFF2-40B4-BE49-F238E27FC236}">
                <a16:creationId xmlns:a16="http://schemas.microsoft.com/office/drawing/2014/main" id="{55C77DC9-26DF-C34A-A129-B683A38F2BF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43491" y="5368296"/>
            <a:ext cx="3705599" cy="1396015"/>
          </a:xfrm>
        </p:spPr>
      </p:pic>
      <p:sp>
        <p:nvSpPr>
          <p:cNvPr id="11" name="吹き出し: 角を丸めた四角形 43">
            <a:extLst>
              <a:ext uri="{FF2B5EF4-FFF2-40B4-BE49-F238E27FC236}">
                <a16:creationId xmlns:a16="http://schemas.microsoft.com/office/drawing/2014/main" id="{73B486FF-8782-4887-8150-EBFC41F60B3A}"/>
              </a:ext>
            </a:extLst>
          </p:cNvPr>
          <p:cNvSpPr/>
          <p:nvPr/>
        </p:nvSpPr>
        <p:spPr>
          <a:xfrm>
            <a:off x="5434139" y="5198678"/>
            <a:ext cx="3391861" cy="766424"/>
          </a:xfrm>
          <a:prstGeom prst="wedgeRoundRectCallout">
            <a:avLst>
              <a:gd name="adj1" fmla="val -71694"/>
              <a:gd name="adj2" fmla="val 5476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2000" dirty="0">
                <a:solidFill>
                  <a:srgbClr val="FF0000"/>
                </a:solidFill>
              </a:rPr>
              <a:t>読めちゃった</a:t>
            </a:r>
            <a:endParaRPr kumimoji="1" lang="en-US" altLang="ja-JP" sz="2000" dirty="0">
              <a:solidFill>
                <a:srgbClr val="FF0000"/>
              </a:solidFill>
            </a:endParaRPr>
          </a:p>
          <a:p>
            <a:r>
              <a:rPr kumimoji="1" lang="ja-JP" altLang="en-US" sz="2000" dirty="0">
                <a:solidFill>
                  <a:srgbClr val="FF0000"/>
                </a:solidFill>
              </a:rPr>
              <a:t>全ユーザのデータじゃん</a:t>
            </a:r>
            <a:r>
              <a:rPr kumimoji="1" lang="en-US" altLang="ja-JP" sz="2000" dirty="0">
                <a:solidFill>
                  <a:srgbClr val="FF0000"/>
                </a:solidFill>
              </a:rPr>
              <a:t>…</a:t>
            </a:r>
            <a:endParaRPr kumimoji="1" lang="ja-JP" altLang="en-US" sz="2400" dirty="0">
              <a:solidFill>
                <a:srgbClr val="FF0000"/>
              </a:solidFill>
            </a:endParaRPr>
          </a:p>
        </p:txBody>
      </p:sp>
      <p:pic>
        <p:nvPicPr>
          <p:cNvPr id="12" name="Picture 4" descr="ハッカーのイラスト | かわいいフリー素材集 いらすとや">
            <a:extLst>
              <a:ext uri="{FF2B5EF4-FFF2-40B4-BE49-F238E27FC236}">
                <a16:creationId xmlns:a16="http://schemas.microsoft.com/office/drawing/2014/main" id="{ADF0D1AF-80EF-3F44-9278-70EE1F514E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0714" y="663295"/>
            <a:ext cx="1045286" cy="104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08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728173-DA63-4A8B-A976-73AB7965A5F8}"/>
              </a:ext>
            </a:extLst>
          </p:cNvPr>
          <p:cNvSpPr>
            <a:spLocks noGrp="1"/>
          </p:cNvSpPr>
          <p:nvPr>
            <p:ph type="title"/>
          </p:nvPr>
        </p:nvSpPr>
        <p:spPr/>
        <p:txBody>
          <a:bodyPr/>
          <a:lstStyle/>
          <a:p>
            <a:r>
              <a:rPr lang="en-US" altLang="ja-JP" dirty="0"/>
              <a:t>URL</a:t>
            </a:r>
            <a:r>
              <a:rPr lang="ja-JP" altLang="en-US" dirty="0"/>
              <a:t>トラバーサル攻撃</a:t>
            </a:r>
            <a:r>
              <a:rPr lang="en-US" altLang="ja-JP" dirty="0"/>
              <a:t>(5)</a:t>
            </a:r>
            <a:br>
              <a:rPr kumimoji="1" lang="en-US" altLang="ja-JP" dirty="0"/>
            </a:br>
            <a:r>
              <a:rPr kumimoji="1" lang="en-US" altLang="ja-JP" dirty="0"/>
              <a:t>		</a:t>
            </a:r>
            <a:r>
              <a:rPr kumimoji="1" lang="ja-JP" altLang="en-US" dirty="0"/>
              <a:t>対策は？</a:t>
            </a:r>
          </a:p>
        </p:txBody>
      </p:sp>
      <p:sp>
        <p:nvSpPr>
          <p:cNvPr id="3" name="コンテンツ プレースホルダー 2">
            <a:extLst>
              <a:ext uri="{FF2B5EF4-FFF2-40B4-BE49-F238E27FC236}">
                <a16:creationId xmlns:a16="http://schemas.microsoft.com/office/drawing/2014/main" id="{56F0CE25-55EE-4FAC-951C-FC658E4CD20B}"/>
              </a:ext>
            </a:extLst>
          </p:cNvPr>
          <p:cNvSpPr>
            <a:spLocks noGrp="1"/>
          </p:cNvSpPr>
          <p:nvPr>
            <p:ph idx="1"/>
          </p:nvPr>
        </p:nvSpPr>
        <p:spPr>
          <a:xfrm>
            <a:off x="1443491" y="2015733"/>
            <a:ext cx="6571343" cy="4513254"/>
          </a:xfrm>
        </p:spPr>
        <p:txBody>
          <a:bodyPr/>
          <a:lstStyle/>
          <a:p>
            <a:r>
              <a:rPr kumimoji="1" lang="en-US" altLang="ja-JP" b="1" dirty="0">
                <a:solidFill>
                  <a:srgbClr val="FF0000"/>
                </a:solidFill>
              </a:rPr>
              <a:t>URL</a:t>
            </a:r>
            <a:r>
              <a:rPr kumimoji="1" lang="ja-JP" altLang="en-US" b="1" dirty="0">
                <a:solidFill>
                  <a:srgbClr val="FF0000"/>
                </a:solidFill>
              </a:rPr>
              <a:t>トラバーサル</a:t>
            </a:r>
            <a:r>
              <a:rPr kumimoji="1" lang="en-US" altLang="ja-JP" b="1" dirty="0">
                <a:solidFill>
                  <a:srgbClr val="FF0000"/>
                </a:solidFill>
              </a:rPr>
              <a:t>(</a:t>
            </a:r>
            <a:r>
              <a:rPr kumimoji="1" lang="ja-JP" altLang="en-US" b="1" dirty="0">
                <a:solidFill>
                  <a:srgbClr val="FF0000"/>
                </a:solidFill>
              </a:rPr>
              <a:t>ディレクトリトラバーサル</a:t>
            </a:r>
            <a:r>
              <a:rPr kumimoji="1" lang="en-US" altLang="ja-JP" b="1" dirty="0">
                <a:solidFill>
                  <a:srgbClr val="FF0000"/>
                </a:solidFill>
              </a:rPr>
              <a:t>)</a:t>
            </a:r>
            <a:r>
              <a:rPr kumimoji="1" lang="ja-JP" altLang="en-US" b="1" dirty="0">
                <a:solidFill>
                  <a:srgbClr val="FF0000"/>
                </a:solidFill>
              </a:rPr>
              <a:t>攻撃</a:t>
            </a:r>
            <a:endParaRPr kumimoji="1" lang="en-US" altLang="ja-JP" b="1" dirty="0">
              <a:solidFill>
                <a:srgbClr val="FF0000"/>
              </a:solidFill>
            </a:endParaRPr>
          </a:p>
          <a:p>
            <a:r>
              <a:rPr kumimoji="1" lang="ja-JP" altLang="en-US" dirty="0"/>
              <a:t>どうすればよかったのか？</a:t>
            </a:r>
            <a:endParaRPr kumimoji="1" lang="en-US" altLang="ja-JP" dirty="0"/>
          </a:p>
          <a:p>
            <a:pPr marL="457200" indent="-457200">
              <a:buFont typeface="+mj-lt"/>
              <a:buAutoNum type="arabicPeriod"/>
            </a:pPr>
            <a:r>
              <a:rPr lang="ja-JP" altLang="en-US" dirty="0">
                <a:solidFill>
                  <a:srgbClr val="0070C0"/>
                </a:solidFill>
              </a:rPr>
              <a:t>〇</a:t>
            </a:r>
            <a:r>
              <a:rPr lang="en-US" altLang="ja-JP" dirty="0">
                <a:solidFill>
                  <a:srgbClr val="0070C0"/>
                </a:solidFill>
              </a:rPr>
              <a:t>.</a:t>
            </a:r>
            <a:r>
              <a:rPr lang="en-US" altLang="ja-JP" dirty="0" err="1">
                <a:solidFill>
                  <a:srgbClr val="0070C0"/>
                </a:solidFill>
              </a:rPr>
              <a:t>bak</a:t>
            </a:r>
            <a:r>
              <a:rPr lang="en-US" altLang="ja-JP" dirty="0">
                <a:solidFill>
                  <a:srgbClr val="0070C0"/>
                </a:solidFill>
              </a:rPr>
              <a:t> </a:t>
            </a:r>
            <a:r>
              <a:rPr lang="ja-JP" altLang="en-US" dirty="0">
                <a:solidFill>
                  <a:srgbClr val="0070C0"/>
                </a:solidFill>
              </a:rPr>
              <a:t>ファイルは消す！</a:t>
            </a:r>
            <a:br>
              <a:rPr lang="en-US" altLang="ja-JP" dirty="0">
                <a:solidFill>
                  <a:srgbClr val="0070C0"/>
                </a:solidFill>
              </a:rPr>
            </a:br>
            <a:r>
              <a:rPr lang="ja-JP" altLang="en-US" dirty="0">
                <a:solidFill>
                  <a:srgbClr val="0070C0"/>
                </a:solidFill>
              </a:rPr>
              <a:t>最近の</a:t>
            </a:r>
            <a:r>
              <a:rPr lang="en-US" altLang="ja-JP" dirty="0">
                <a:solidFill>
                  <a:srgbClr val="0070C0"/>
                </a:solidFill>
              </a:rPr>
              <a:t>Web</a:t>
            </a:r>
            <a:r>
              <a:rPr lang="ja-JP" altLang="en-US" dirty="0">
                <a:solidFill>
                  <a:srgbClr val="0070C0"/>
                </a:solidFill>
              </a:rPr>
              <a:t>サーバは、〇</a:t>
            </a:r>
            <a:r>
              <a:rPr lang="en-US" altLang="ja-JP" dirty="0">
                <a:solidFill>
                  <a:srgbClr val="0070C0"/>
                </a:solidFill>
              </a:rPr>
              <a:t>.</a:t>
            </a:r>
            <a:r>
              <a:rPr lang="en-US" altLang="ja-JP" dirty="0" err="1">
                <a:solidFill>
                  <a:srgbClr val="0070C0"/>
                </a:solidFill>
              </a:rPr>
              <a:t>bak</a:t>
            </a:r>
            <a:r>
              <a:rPr lang="en-US" altLang="ja-JP" dirty="0">
                <a:solidFill>
                  <a:srgbClr val="0070C0"/>
                </a:solidFill>
              </a:rPr>
              <a:t> , </a:t>
            </a:r>
            <a:r>
              <a:rPr lang="ja-JP" altLang="en-US" dirty="0">
                <a:solidFill>
                  <a:srgbClr val="0070C0"/>
                </a:solidFill>
              </a:rPr>
              <a:t>〇</a:t>
            </a:r>
            <a:r>
              <a:rPr lang="en-US" altLang="ja-JP" dirty="0">
                <a:solidFill>
                  <a:srgbClr val="0070C0"/>
                </a:solidFill>
              </a:rPr>
              <a:t>~ </a:t>
            </a:r>
            <a:r>
              <a:rPr lang="ja-JP" altLang="en-US" dirty="0">
                <a:solidFill>
                  <a:srgbClr val="0070C0"/>
                </a:solidFill>
              </a:rPr>
              <a:t>はアクセス禁止</a:t>
            </a:r>
            <a:endParaRPr lang="en-US" altLang="ja-JP" dirty="0">
              <a:solidFill>
                <a:srgbClr val="0070C0"/>
              </a:solidFill>
            </a:endParaRPr>
          </a:p>
          <a:p>
            <a:pPr marL="457200" indent="-457200">
              <a:buFont typeface="+mj-lt"/>
              <a:buAutoNum type="arabicPeriod"/>
            </a:pPr>
            <a:r>
              <a:rPr lang="ja-JP" altLang="en-US" dirty="0">
                <a:solidFill>
                  <a:srgbClr val="0070C0"/>
                </a:solidFill>
              </a:rPr>
              <a:t>データファイルはアクセス禁止 </a:t>
            </a:r>
            <a:r>
              <a:rPr lang="en-US" altLang="ja-JP" dirty="0">
                <a:solidFill>
                  <a:srgbClr val="0070C0"/>
                </a:solidFill>
              </a:rPr>
              <a:t>or </a:t>
            </a:r>
            <a:r>
              <a:rPr lang="ja-JP" altLang="en-US" dirty="0">
                <a:solidFill>
                  <a:srgbClr val="0070C0"/>
                </a:solidFill>
              </a:rPr>
              <a:t>公開用フォルダ</a:t>
            </a:r>
            <a:r>
              <a:rPr lang="en-US" altLang="ja-JP" dirty="0">
                <a:solidFill>
                  <a:srgbClr val="0070C0"/>
                </a:solidFill>
              </a:rPr>
              <a:t>/var/www/html , </a:t>
            </a:r>
            <a:r>
              <a:rPr lang="en-US" altLang="ja-JP" dirty="0" err="1">
                <a:solidFill>
                  <a:srgbClr val="0070C0"/>
                </a:solidFill>
              </a:rPr>
              <a:t>public_html</a:t>
            </a:r>
            <a:r>
              <a:rPr lang="en-US" altLang="ja-JP" dirty="0">
                <a:solidFill>
                  <a:srgbClr val="0070C0"/>
                </a:solidFill>
              </a:rPr>
              <a:t>/ </a:t>
            </a:r>
            <a:r>
              <a:rPr lang="ja-JP" altLang="en-US" dirty="0">
                <a:solidFill>
                  <a:srgbClr val="0070C0"/>
                </a:solidFill>
              </a:rPr>
              <a:t>フォルダ内に保存しない</a:t>
            </a:r>
            <a:endParaRPr lang="en-US" altLang="ja-JP" dirty="0">
              <a:solidFill>
                <a:srgbClr val="0070C0"/>
              </a:solidFill>
            </a:endParaRPr>
          </a:p>
          <a:p>
            <a:pPr marL="0" indent="0">
              <a:buNone/>
            </a:pPr>
            <a:r>
              <a:rPr lang="ja-JP" altLang="en-US" dirty="0"/>
              <a:t>前回</a:t>
            </a:r>
            <a:r>
              <a:rPr lang="en-US" altLang="ja-JP" dirty="0"/>
              <a:t>11/21</a:t>
            </a:r>
            <a:r>
              <a:rPr lang="ja-JP" altLang="en-US" dirty="0"/>
              <a:t>の</a:t>
            </a:r>
            <a:r>
              <a:rPr lang="en-US" altLang="ja-JP" dirty="0" err="1"/>
              <a:t>sampleH.php</a:t>
            </a:r>
            <a:r>
              <a:rPr lang="en-US" altLang="ja-JP" dirty="0"/>
              <a:t> </a:t>
            </a:r>
            <a:r>
              <a:rPr lang="ja-JP" altLang="en-US" dirty="0"/>
              <a:t>も、プログラムと同じフォルダに </a:t>
            </a:r>
            <a:r>
              <a:rPr lang="en-US" altLang="ja-JP" dirty="0" err="1">
                <a:solidFill>
                  <a:srgbClr val="FF0000"/>
                </a:solidFill>
              </a:rPr>
              <a:t>shopping.db</a:t>
            </a:r>
            <a:r>
              <a:rPr lang="en-US" altLang="ja-JP" dirty="0"/>
              <a:t> </a:t>
            </a:r>
            <a:r>
              <a:rPr lang="ja-JP" altLang="en-US" dirty="0"/>
              <a:t>がある。</a:t>
            </a:r>
            <a:r>
              <a:rPr lang="ja-JP" altLang="en-US" b="1" dirty="0">
                <a:solidFill>
                  <a:srgbClr val="FF0000"/>
                </a:solidFill>
              </a:rPr>
              <a:t>やばくね？</a:t>
            </a:r>
            <a:endParaRPr lang="en-US" altLang="ja-JP" b="1" dirty="0">
              <a:solidFill>
                <a:srgbClr val="FF0000"/>
              </a:solidFill>
            </a:endParaRPr>
          </a:p>
        </p:txBody>
      </p:sp>
    </p:spTree>
    <p:extLst>
      <p:ext uri="{BB962C8B-B14F-4D97-AF65-F5344CB8AC3E}">
        <p14:creationId xmlns:p14="http://schemas.microsoft.com/office/powerpoint/2010/main" val="3223234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69E996-6CF8-44D3-894C-9440E1FEE762}"/>
              </a:ext>
            </a:extLst>
          </p:cNvPr>
          <p:cNvSpPr>
            <a:spLocks noGrp="1"/>
          </p:cNvSpPr>
          <p:nvPr>
            <p:ph type="title"/>
          </p:nvPr>
        </p:nvSpPr>
        <p:spPr/>
        <p:txBody>
          <a:bodyPr/>
          <a:lstStyle/>
          <a:p>
            <a:r>
              <a:rPr lang="ja-JP" altLang="en-US" dirty="0"/>
              <a:t>ユーザ認証のやり方</a:t>
            </a:r>
            <a:br>
              <a:rPr lang="en-US" altLang="ja-JP" dirty="0"/>
            </a:br>
            <a:r>
              <a:rPr lang="en-US" altLang="ja-JP" dirty="0"/>
              <a:t>		BASIC</a:t>
            </a:r>
            <a:r>
              <a:rPr lang="ja-JP" altLang="en-US" dirty="0"/>
              <a:t>認証</a:t>
            </a:r>
            <a:endParaRPr kumimoji="1" lang="ja-JP" altLang="en-US" dirty="0"/>
          </a:p>
        </p:txBody>
      </p:sp>
      <p:sp>
        <p:nvSpPr>
          <p:cNvPr id="3" name="コンテンツ プレースホルダー 2">
            <a:extLst>
              <a:ext uri="{FF2B5EF4-FFF2-40B4-BE49-F238E27FC236}">
                <a16:creationId xmlns:a16="http://schemas.microsoft.com/office/drawing/2014/main" id="{7EA43DFA-E52F-4E67-AAF0-76B0920ADCBF}"/>
              </a:ext>
            </a:extLst>
          </p:cNvPr>
          <p:cNvSpPr>
            <a:spLocks noGrp="1"/>
          </p:cNvSpPr>
          <p:nvPr>
            <p:ph idx="1"/>
          </p:nvPr>
        </p:nvSpPr>
        <p:spPr>
          <a:xfrm>
            <a:off x="1443491" y="2015733"/>
            <a:ext cx="7435589" cy="4385067"/>
          </a:xfrm>
        </p:spPr>
        <p:txBody>
          <a:bodyPr>
            <a:normAutofit/>
          </a:bodyPr>
          <a:lstStyle/>
          <a:p>
            <a:r>
              <a:rPr kumimoji="1" lang="ja-JP" altLang="en-US" dirty="0"/>
              <a:t>アクセス制限したいフォルダに </a:t>
            </a:r>
            <a:r>
              <a:rPr kumimoji="1" lang="en-US" altLang="ja-JP" dirty="0"/>
              <a:t>.</a:t>
            </a:r>
            <a:r>
              <a:rPr kumimoji="1" lang="en-US" altLang="ja-JP" dirty="0" err="1"/>
              <a:t>htaccess</a:t>
            </a:r>
            <a:r>
              <a:rPr kumimoji="1" lang="en-US" altLang="ja-JP" dirty="0"/>
              <a:t> </a:t>
            </a:r>
            <a:r>
              <a:rPr kumimoji="1" lang="ja-JP" altLang="en-US" dirty="0"/>
              <a:t>を置く</a:t>
            </a:r>
            <a:endParaRPr kumimoji="1" lang="en-US" altLang="ja-JP" dirty="0"/>
          </a:p>
          <a:p>
            <a:pPr marL="0" indent="0">
              <a:buNone/>
            </a:pPr>
            <a:r>
              <a:rPr kumimoji="1" lang="en-US" altLang="ja-JP" sz="1800" dirty="0"/>
              <a:t>	</a:t>
            </a:r>
            <a:r>
              <a:rPr kumimoji="1" lang="en-US" altLang="ja-JP" sz="1800" dirty="0" err="1"/>
              <a:t>AuthType</a:t>
            </a:r>
            <a:r>
              <a:rPr kumimoji="1" lang="en-US" altLang="ja-JP" sz="1800" dirty="0"/>
              <a:t> Basic				</a:t>
            </a:r>
            <a:r>
              <a:rPr lang="ja-JP" altLang="en-US" sz="1800" dirty="0"/>
              <a:t>単純な</a:t>
            </a:r>
            <a:r>
              <a:rPr kumimoji="1" lang="ja-JP" altLang="en-US" sz="1800" dirty="0"/>
              <a:t>認証方法</a:t>
            </a:r>
            <a:endParaRPr kumimoji="1" lang="en-US" altLang="ja-JP" sz="1800" dirty="0"/>
          </a:p>
          <a:p>
            <a:pPr marL="0" indent="0">
              <a:buNone/>
            </a:pPr>
            <a:r>
              <a:rPr kumimoji="1" lang="en-US" altLang="ja-JP" sz="1800" dirty="0"/>
              <a:t>	</a:t>
            </a:r>
            <a:r>
              <a:rPr kumimoji="1" lang="en-US" altLang="ja-JP" sz="1800" dirty="0" err="1"/>
              <a:t>AuthName</a:t>
            </a:r>
            <a:r>
              <a:rPr kumimoji="1" lang="en-US" altLang="ja-JP" sz="1800" dirty="0"/>
              <a:t> “Input ID and Password“		</a:t>
            </a:r>
            <a:r>
              <a:rPr kumimoji="1" lang="ja-JP" altLang="en-US" sz="1800" dirty="0"/>
              <a:t>表示するメッセージ</a:t>
            </a:r>
            <a:endParaRPr kumimoji="1" lang="en-US" altLang="ja-JP" sz="1800" dirty="0"/>
          </a:p>
          <a:p>
            <a:pPr marL="0" indent="0">
              <a:buNone/>
            </a:pPr>
            <a:r>
              <a:rPr kumimoji="1" lang="en-US" altLang="ja-JP" sz="1800" dirty="0"/>
              <a:t>	</a:t>
            </a:r>
            <a:r>
              <a:rPr kumimoji="1" lang="en-US" altLang="ja-JP" sz="1800" dirty="0" err="1"/>
              <a:t>AuthUserFile</a:t>
            </a:r>
            <a:r>
              <a:rPr kumimoji="1" lang="en-US" altLang="ja-JP" sz="1800" dirty="0"/>
              <a:t> …/</a:t>
            </a:r>
            <a:r>
              <a:rPr kumimoji="1" lang="en-US" altLang="ja-JP" sz="1800" dirty="0" err="1"/>
              <a:t>public_html</a:t>
            </a:r>
            <a:r>
              <a:rPr kumimoji="1" lang="en-US" altLang="ja-JP" sz="1800" dirty="0"/>
              <a:t>/…/.</a:t>
            </a:r>
            <a:r>
              <a:rPr kumimoji="1" lang="en-US" altLang="ja-JP" sz="1800" dirty="0" err="1"/>
              <a:t>htpasswd</a:t>
            </a:r>
            <a:r>
              <a:rPr kumimoji="1" lang="en-US" altLang="ja-JP" sz="1800" dirty="0"/>
              <a:t>	</a:t>
            </a:r>
            <a:r>
              <a:rPr kumimoji="1" lang="ja-JP" altLang="en-US" sz="1800" dirty="0"/>
              <a:t>パスワードファイル</a:t>
            </a:r>
            <a:endParaRPr kumimoji="1" lang="en-US" altLang="ja-JP" sz="1800" dirty="0"/>
          </a:p>
          <a:p>
            <a:pPr marL="0" indent="0">
              <a:buNone/>
            </a:pPr>
            <a:r>
              <a:rPr kumimoji="1" lang="en-US" altLang="ja-JP" sz="1800" dirty="0"/>
              <a:t>	require valid-user				</a:t>
            </a:r>
            <a:r>
              <a:rPr kumimoji="1" lang="ja-JP" altLang="en-US" sz="1800" dirty="0"/>
              <a:t>ユーザ名の一致が必要</a:t>
            </a:r>
            <a:endParaRPr kumimoji="1" lang="en-US" altLang="ja-JP" sz="1800" dirty="0"/>
          </a:p>
          <a:p>
            <a:r>
              <a:rPr lang="ja-JP" altLang="en-US" dirty="0"/>
              <a:t>パスワードファイル </a:t>
            </a:r>
            <a:r>
              <a:rPr lang="en-US" altLang="ja-JP" dirty="0"/>
              <a:t>.</a:t>
            </a:r>
            <a:r>
              <a:rPr lang="en-US" altLang="ja-JP" dirty="0" err="1"/>
              <a:t>hpasswd</a:t>
            </a:r>
            <a:endParaRPr lang="en-US" altLang="ja-JP" dirty="0">
              <a:solidFill>
                <a:srgbClr val="00B0F0"/>
              </a:solidFill>
            </a:endParaRPr>
          </a:p>
          <a:p>
            <a:pPr marL="0" indent="0">
              <a:buNone/>
            </a:pPr>
            <a:r>
              <a:rPr kumimoji="1" lang="en-US" altLang="ja-JP" dirty="0"/>
              <a:t>	</a:t>
            </a:r>
            <a:r>
              <a:rPr kumimoji="1" lang="en-US" altLang="ja-JP" b="1" dirty="0">
                <a:solidFill>
                  <a:srgbClr val="00B050"/>
                </a:solidFill>
              </a:rPr>
              <a:t>guest</a:t>
            </a:r>
            <a:r>
              <a:rPr kumimoji="1" lang="en-US" altLang="ja-JP" dirty="0"/>
              <a:t>:</a:t>
            </a:r>
            <a:r>
              <a:rPr kumimoji="1" lang="en-US" altLang="ja-JP" dirty="0">
                <a:solidFill>
                  <a:srgbClr val="00B0F0"/>
                </a:solidFill>
              </a:rPr>
              <a:t>$apr1$/1234c3U$AWn2wkw8hcI0ITS3txabce</a:t>
            </a:r>
          </a:p>
          <a:p>
            <a:pPr marL="0" indent="0">
              <a:buNone/>
            </a:pPr>
            <a:r>
              <a:rPr lang="en-US" altLang="ja-JP" b="1" dirty="0">
                <a:solidFill>
                  <a:srgbClr val="00B050"/>
                </a:solidFill>
              </a:rPr>
              <a:t>	</a:t>
            </a:r>
            <a:r>
              <a:rPr lang="ja-JP" altLang="en-US" b="1" dirty="0">
                <a:solidFill>
                  <a:srgbClr val="00B050"/>
                </a:solidFill>
              </a:rPr>
              <a:t>ユーザ</a:t>
            </a:r>
            <a:r>
              <a:rPr lang="en-US" altLang="ja-JP" dirty="0"/>
              <a:t>	</a:t>
            </a:r>
            <a:r>
              <a:rPr lang="ja-JP" altLang="en-US" b="1" dirty="0">
                <a:solidFill>
                  <a:srgbClr val="00B0F0"/>
                </a:solidFill>
              </a:rPr>
              <a:t>暗号化されたパスワード</a:t>
            </a:r>
            <a:endParaRPr kumimoji="1" lang="en-US" altLang="ja-JP" b="1" dirty="0">
              <a:solidFill>
                <a:srgbClr val="00B0F0"/>
              </a:solidFill>
            </a:endParaRPr>
          </a:p>
        </p:txBody>
      </p:sp>
      <p:sp>
        <p:nvSpPr>
          <p:cNvPr id="4" name="吹き出し: 角を丸めた四角形 43">
            <a:extLst>
              <a:ext uri="{FF2B5EF4-FFF2-40B4-BE49-F238E27FC236}">
                <a16:creationId xmlns:a16="http://schemas.microsoft.com/office/drawing/2014/main" id="{2FEAF151-127F-4159-96DA-078C2391F432}"/>
              </a:ext>
            </a:extLst>
          </p:cNvPr>
          <p:cNvSpPr/>
          <p:nvPr/>
        </p:nvSpPr>
        <p:spPr>
          <a:xfrm>
            <a:off x="4571999" y="5925072"/>
            <a:ext cx="4230169" cy="766424"/>
          </a:xfrm>
          <a:prstGeom prst="wedgeRoundRectCallout">
            <a:avLst>
              <a:gd name="adj1" fmla="val -64826"/>
              <a:gd name="adj2" fmla="val -545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000" dirty="0" err="1">
                <a:solidFill>
                  <a:srgbClr val="FF0000"/>
                </a:solidFill>
              </a:rPr>
              <a:t>Paiza.Cloud</a:t>
            </a:r>
            <a:r>
              <a:rPr kumimoji="1" lang="en-US" altLang="ja-JP" sz="2000" dirty="0">
                <a:solidFill>
                  <a:srgbClr val="FF0000"/>
                </a:solidFill>
              </a:rPr>
              <a:t> </a:t>
            </a:r>
            <a:r>
              <a:rPr kumimoji="1" lang="ja-JP" altLang="en-US" sz="2000" dirty="0">
                <a:solidFill>
                  <a:srgbClr val="FF0000"/>
                </a:solidFill>
              </a:rPr>
              <a:t>は、</a:t>
            </a:r>
            <a:r>
              <a:rPr kumimoji="1" lang="en-US" altLang="ja-JP" sz="2000" dirty="0">
                <a:solidFill>
                  <a:srgbClr val="FF0000"/>
                </a:solidFill>
              </a:rPr>
              <a:t>BASIC</a:t>
            </a:r>
            <a:r>
              <a:rPr kumimoji="1" lang="ja-JP" altLang="en-US" sz="2000" dirty="0">
                <a:solidFill>
                  <a:srgbClr val="FF0000"/>
                </a:solidFill>
              </a:rPr>
              <a:t>認証</a:t>
            </a:r>
            <a:br>
              <a:rPr kumimoji="1" lang="en-US" altLang="ja-JP" sz="2000" dirty="0">
                <a:solidFill>
                  <a:srgbClr val="FF0000"/>
                </a:solidFill>
              </a:rPr>
            </a:br>
            <a:r>
              <a:rPr kumimoji="1" lang="ja-JP" altLang="en-US" sz="2000" dirty="0">
                <a:solidFill>
                  <a:srgbClr val="FF0000"/>
                </a:solidFill>
              </a:rPr>
              <a:t>を使うには設定が必要みたい</a:t>
            </a:r>
            <a:endParaRPr kumimoji="1" lang="ja-JP" altLang="en-US" sz="2400" dirty="0">
              <a:solidFill>
                <a:srgbClr val="FF0000"/>
              </a:solidFill>
            </a:endParaRPr>
          </a:p>
        </p:txBody>
      </p:sp>
    </p:spTree>
    <p:extLst>
      <p:ext uri="{BB962C8B-B14F-4D97-AF65-F5344CB8AC3E}">
        <p14:creationId xmlns:p14="http://schemas.microsoft.com/office/powerpoint/2010/main" val="3238065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51BC1A-85F0-4FD9-81FC-1DFF41C6E069}"/>
              </a:ext>
            </a:extLst>
          </p:cNvPr>
          <p:cNvSpPr>
            <a:spLocks noGrp="1"/>
          </p:cNvSpPr>
          <p:nvPr>
            <p:ph idx="1"/>
          </p:nvPr>
        </p:nvSpPr>
        <p:spPr/>
        <p:txBody>
          <a:bodyPr/>
          <a:lstStyle/>
          <a:p>
            <a:endParaRPr kumimoji="1" lang="ja-JP" altLang="en-US" dirty="0"/>
          </a:p>
        </p:txBody>
      </p:sp>
      <p:pic>
        <p:nvPicPr>
          <p:cNvPr id="29" name="図 28">
            <a:extLst>
              <a:ext uri="{FF2B5EF4-FFF2-40B4-BE49-F238E27FC236}">
                <a16:creationId xmlns:a16="http://schemas.microsoft.com/office/drawing/2014/main" id="{8DC64DC3-2884-4F79-99E6-BB449641ECDB}"/>
              </a:ext>
            </a:extLst>
          </p:cNvPr>
          <p:cNvPicPr>
            <a:picLocks noChangeAspect="1"/>
          </p:cNvPicPr>
          <p:nvPr/>
        </p:nvPicPr>
        <p:blipFill>
          <a:blip r:embed="rId3"/>
          <a:stretch>
            <a:fillRect/>
          </a:stretch>
        </p:blipFill>
        <p:spPr>
          <a:xfrm>
            <a:off x="102085" y="2053639"/>
            <a:ext cx="8939829" cy="4411048"/>
          </a:xfrm>
          <a:prstGeom prst="rect">
            <a:avLst/>
          </a:prstGeom>
        </p:spPr>
      </p:pic>
      <p:sp>
        <p:nvSpPr>
          <p:cNvPr id="2" name="タイトル 1">
            <a:extLst>
              <a:ext uri="{FF2B5EF4-FFF2-40B4-BE49-F238E27FC236}">
                <a16:creationId xmlns:a16="http://schemas.microsoft.com/office/drawing/2014/main" id="{A87F13D3-B8C6-4C1D-96FD-BDEFC89DF45B}"/>
              </a:ext>
            </a:extLst>
          </p:cNvPr>
          <p:cNvSpPr>
            <a:spLocks noGrp="1"/>
          </p:cNvSpPr>
          <p:nvPr>
            <p:ph type="title"/>
          </p:nvPr>
        </p:nvSpPr>
        <p:spPr>
          <a:xfrm>
            <a:off x="1443490" y="863543"/>
            <a:ext cx="6571343" cy="1049235"/>
          </a:xfrm>
        </p:spPr>
        <p:txBody>
          <a:bodyPr>
            <a:normAutofit/>
          </a:bodyPr>
          <a:lstStyle/>
          <a:p>
            <a:r>
              <a:rPr kumimoji="1" lang="ja-JP" altLang="en-US" dirty="0"/>
              <a:t>ブルートフォース攻撃</a:t>
            </a:r>
            <a:br>
              <a:rPr kumimoji="1" lang="en-US" altLang="ja-JP" dirty="0"/>
            </a:br>
            <a:r>
              <a:rPr kumimoji="1" lang="en-US" altLang="ja-JP" dirty="0"/>
              <a:t>					</a:t>
            </a:r>
            <a:r>
              <a:rPr kumimoji="1" lang="ja-JP" altLang="en-US" dirty="0"/>
              <a:t>総当たり攻撃</a:t>
            </a:r>
          </a:p>
        </p:txBody>
      </p:sp>
      <p:cxnSp>
        <p:nvCxnSpPr>
          <p:cNvPr id="6" name="直線矢印コネクタ 5">
            <a:extLst>
              <a:ext uri="{FF2B5EF4-FFF2-40B4-BE49-F238E27FC236}">
                <a16:creationId xmlns:a16="http://schemas.microsoft.com/office/drawing/2014/main" id="{931158D4-3FED-4A7D-A8C8-9D8470C4F25B}"/>
              </a:ext>
            </a:extLst>
          </p:cNvPr>
          <p:cNvCxnSpPr>
            <a:cxnSpLocks/>
          </p:cNvCxnSpPr>
          <p:nvPr/>
        </p:nvCxnSpPr>
        <p:spPr>
          <a:xfrm flipV="1">
            <a:off x="2601015" y="2981739"/>
            <a:ext cx="331029" cy="1713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角丸四角形 10">
            <a:extLst>
              <a:ext uri="{FF2B5EF4-FFF2-40B4-BE49-F238E27FC236}">
                <a16:creationId xmlns:a16="http://schemas.microsoft.com/office/drawing/2014/main" id="{75AFB19E-41E9-490B-90DC-66733373533C}"/>
              </a:ext>
            </a:extLst>
          </p:cNvPr>
          <p:cNvSpPr/>
          <p:nvPr/>
        </p:nvSpPr>
        <p:spPr>
          <a:xfrm>
            <a:off x="1443491" y="3066944"/>
            <a:ext cx="1159373" cy="16503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角を丸めた四角形 43">
            <a:extLst>
              <a:ext uri="{FF2B5EF4-FFF2-40B4-BE49-F238E27FC236}">
                <a16:creationId xmlns:a16="http://schemas.microsoft.com/office/drawing/2014/main" id="{29FD3112-78EF-42D7-B1DF-9AA8172D98AD}"/>
              </a:ext>
            </a:extLst>
          </p:cNvPr>
          <p:cNvSpPr/>
          <p:nvPr/>
        </p:nvSpPr>
        <p:spPr>
          <a:xfrm>
            <a:off x="2206487" y="1638919"/>
            <a:ext cx="2051883" cy="497436"/>
          </a:xfrm>
          <a:prstGeom prst="wedgeRoundRectCallout">
            <a:avLst>
              <a:gd name="adj1" fmla="val -53036"/>
              <a:gd name="adj2" fmla="val 2222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2000" dirty="0">
                <a:solidFill>
                  <a:srgbClr val="FF0000"/>
                </a:solidFill>
              </a:rPr>
              <a:t>ブラウザで開く</a:t>
            </a:r>
            <a:endParaRPr kumimoji="1" lang="ja-JP" altLang="en-US" sz="2400" dirty="0">
              <a:solidFill>
                <a:srgbClr val="FF0000"/>
              </a:solidFill>
            </a:endParaRPr>
          </a:p>
        </p:txBody>
      </p:sp>
      <p:cxnSp>
        <p:nvCxnSpPr>
          <p:cNvPr id="10" name="直線矢印コネクタ 9">
            <a:extLst>
              <a:ext uri="{FF2B5EF4-FFF2-40B4-BE49-F238E27FC236}">
                <a16:creationId xmlns:a16="http://schemas.microsoft.com/office/drawing/2014/main" id="{22381E49-EECA-4B55-849E-CDCED8F48949}"/>
              </a:ext>
            </a:extLst>
          </p:cNvPr>
          <p:cNvCxnSpPr>
            <a:cxnSpLocks/>
          </p:cNvCxnSpPr>
          <p:nvPr/>
        </p:nvCxnSpPr>
        <p:spPr>
          <a:xfrm>
            <a:off x="381193" y="3630374"/>
            <a:ext cx="241673" cy="11923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角丸四角形 10">
            <a:extLst>
              <a:ext uri="{FF2B5EF4-FFF2-40B4-BE49-F238E27FC236}">
                <a16:creationId xmlns:a16="http://schemas.microsoft.com/office/drawing/2014/main" id="{3772E1EF-E6AE-4D20-B3AF-D445D8067B42}"/>
              </a:ext>
            </a:extLst>
          </p:cNvPr>
          <p:cNvSpPr/>
          <p:nvPr/>
        </p:nvSpPr>
        <p:spPr>
          <a:xfrm>
            <a:off x="96465" y="3066944"/>
            <a:ext cx="569457" cy="570778"/>
          </a:xfrm>
          <a:prstGeom prst="roundRect">
            <a:avLst>
              <a:gd name="adj" fmla="val 32834"/>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118DFAA3-2058-4AD8-BDFC-88AE4E48BD42}"/>
              </a:ext>
            </a:extLst>
          </p:cNvPr>
          <p:cNvCxnSpPr>
            <a:cxnSpLocks/>
          </p:cNvCxnSpPr>
          <p:nvPr/>
        </p:nvCxnSpPr>
        <p:spPr>
          <a:xfrm>
            <a:off x="381193" y="5076767"/>
            <a:ext cx="115937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466B9BC-D034-43CE-B422-C81E1C34A707}"/>
              </a:ext>
            </a:extLst>
          </p:cNvPr>
          <p:cNvCxnSpPr>
            <a:cxnSpLocks/>
          </p:cNvCxnSpPr>
          <p:nvPr/>
        </p:nvCxnSpPr>
        <p:spPr>
          <a:xfrm>
            <a:off x="2444229" y="5234592"/>
            <a:ext cx="925136" cy="16939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角丸四角形 10">
            <a:extLst>
              <a:ext uri="{FF2B5EF4-FFF2-40B4-BE49-F238E27FC236}">
                <a16:creationId xmlns:a16="http://schemas.microsoft.com/office/drawing/2014/main" id="{400E5E0C-0398-4199-A217-9DC943C8ECCA}"/>
              </a:ext>
            </a:extLst>
          </p:cNvPr>
          <p:cNvSpPr/>
          <p:nvPr/>
        </p:nvSpPr>
        <p:spPr>
          <a:xfrm>
            <a:off x="1450279" y="3282255"/>
            <a:ext cx="1152586" cy="165036"/>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23956D28-1543-4E0C-8511-662CE9FD8CAB}"/>
              </a:ext>
            </a:extLst>
          </p:cNvPr>
          <p:cNvCxnSpPr>
            <a:cxnSpLocks/>
          </p:cNvCxnSpPr>
          <p:nvPr/>
        </p:nvCxnSpPr>
        <p:spPr>
          <a:xfrm>
            <a:off x="2206487" y="3459885"/>
            <a:ext cx="1217003" cy="169578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05038CF-854C-4F36-9E9D-9586D4C688EC}"/>
              </a:ext>
            </a:extLst>
          </p:cNvPr>
          <p:cNvCxnSpPr>
            <a:cxnSpLocks/>
          </p:cNvCxnSpPr>
          <p:nvPr/>
        </p:nvCxnSpPr>
        <p:spPr>
          <a:xfrm>
            <a:off x="1480931" y="5234592"/>
            <a:ext cx="1451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吹き出し: 角を丸めた四角形 43">
            <a:extLst>
              <a:ext uri="{FF2B5EF4-FFF2-40B4-BE49-F238E27FC236}">
                <a16:creationId xmlns:a16="http://schemas.microsoft.com/office/drawing/2014/main" id="{7CF7174B-08E7-4E13-9BA8-5E5F377B4B52}"/>
              </a:ext>
            </a:extLst>
          </p:cNvPr>
          <p:cNvSpPr/>
          <p:nvPr/>
        </p:nvSpPr>
        <p:spPr>
          <a:xfrm>
            <a:off x="5581370" y="4828049"/>
            <a:ext cx="2717804" cy="497436"/>
          </a:xfrm>
          <a:prstGeom prst="wedgeRoundRectCallout">
            <a:avLst>
              <a:gd name="adj1" fmla="val -73380"/>
              <a:gd name="adj2" fmla="val 5444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000" dirty="0">
                <a:solidFill>
                  <a:srgbClr val="FF0000"/>
                </a:solidFill>
              </a:rPr>
              <a:t>8080</a:t>
            </a:r>
            <a:r>
              <a:rPr kumimoji="1" lang="ja-JP" altLang="en-US" sz="2000" dirty="0">
                <a:solidFill>
                  <a:srgbClr val="FF0000"/>
                </a:solidFill>
              </a:rPr>
              <a:t>～</a:t>
            </a:r>
            <a:r>
              <a:rPr kumimoji="1" lang="en-US" altLang="ja-JP" sz="2000" dirty="0">
                <a:solidFill>
                  <a:srgbClr val="FF0000"/>
                </a:solidFill>
              </a:rPr>
              <a:t>8090</a:t>
            </a:r>
            <a:r>
              <a:rPr kumimoji="1" lang="ja-JP" altLang="en-US" sz="2000" dirty="0">
                <a:solidFill>
                  <a:srgbClr val="FF0000"/>
                </a:solidFill>
              </a:rPr>
              <a:t>まで試す</a:t>
            </a:r>
            <a:endParaRPr kumimoji="1" lang="ja-JP" altLang="en-US" sz="2400" dirty="0">
              <a:solidFill>
                <a:srgbClr val="FF0000"/>
              </a:solidFill>
            </a:endParaRPr>
          </a:p>
        </p:txBody>
      </p:sp>
      <p:sp>
        <p:nvSpPr>
          <p:cNvPr id="39" name="吹き出し: 角を丸めた四角形 43">
            <a:extLst>
              <a:ext uri="{FF2B5EF4-FFF2-40B4-BE49-F238E27FC236}">
                <a16:creationId xmlns:a16="http://schemas.microsoft.com/office/drawing/2014/main" id="{44156690-BCD0-44F2-8AAB-215804996549}"/>
              </a:ext>
            </a:extLst>
          </p:cNvPr>
          <p:cNvSpPr/>
          <p:nvPr/>
        </p:nvSpPr>
        <p:spPr>
          <a:xfrm>
            <a:off x="5385900" y="6078861"/>
            <a:ext cx="3459926" cy="497436"/>
          </a:xfrm>
          <a:prstGeom prst="wedgeRoundRectCallout">
            <a:avLst>
              <a:gd name="adj1" fmla="val -63872"/>
              <a:gd name="adj2" fmla="val -5345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solidFill>
                  <a:srgbClr val="FF0000"/>
                </a:solidFill>
              </a:rPr>
              <a:t>curl </a:t>
            </a:r>
            <a:r>
              <a:rPr kumimoji="1" lang="ja-JP" altLang="en-US" dirty="0">
                <a:solidFill>
                  <a:srgbClr val="FF0000"/>
                </a:solidFill>
              </a:rPr>
              <a:t>コマンドで</a:t>
            </a:r>
            <a:r>
              <a:rPr kumimoji="1" lang="en-US" altLang="ja-JP" dirty="0">
                <a:solidFill>
                  <a:srgbClr val="FF0000"/>
                </a:solidFill>
              </a:rPr>
              <a:t>PW</a:t>
            </a:r>
            <a:r>
              <a:rPr kumimoji="1" lang="ja-JP" altLang="en-US" dirty="0">
                <a:solidFill>
                  <a:srgbClr val="FF0000"/>
                </a:solidFill>
              </a:rPr>
              <a:t>に値を送る</a:t>
            </a:r>
            <a:endParaRPr kumimoji="1" lang="ja-JP" altLang="en-US" sz="2000" dirty="0">
              <a:solidFill>
                <a:srgbClr val="FF0000"/>
              </a:solidFill>
            </a:endParaRPr>
          </a:p>
        </p:txBody>
      </p:sp>
      <p:sp>
        <p:nvSpPr>
          <p:cNvPr id="40" name="吹き出し: 角を丸めた四角形 43">
            <a:extLst>
              <a:ext uri="{FF2B5EF4-FFF2-40B4-BE49-F238E27FC236}">
                <a16:creationId xmlns:a16="http://schemas.microsoft.com/office/drawing/2014/main" id="{A3D817D0-567D-4F5F-98D4-F72FFADD5B21}"/>
              </a:ext>
            </a:extLst>
          </p:cNvPr>
          <p:cNvSpPr/>
          <p:nvPr/>
        </p:nvSpPr>
        <p:spPr>
          <a:xfrm>
            <a:off x="5810570" y="2931564"/>
            <a:ext cx="2717804" cy="805549"/>
          </a:xfrm>
          <a:prstGeom prst="wedgeRoundRectCallout">
            <a:avLst>
              <a:gd name="adj1" fmla="val -91300"/>
              <a:gd name="adj2" fmla="val 6274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a:solidFill>
                  <a:srgbClr val="FF0000"/>
                </a:solidFill>
              </a:rPr>
              <a:t>HTML</a:t>
            </a:r>
            <a:r>
              <a:rPr kumimoji="1" lang="ja-JP" altLang="en-US" sz="1600">
                <a:solidFill>
                  <a:srgbClr val="FF0000"/>
                </a:solidFill>
              </a:rPr>
              <a:t>を見ると</a:t>
            </a:r>
            <a:r>
              <a:rPr kumimoji="1" lang="en-US" altLang="ja-JP" sz="1600" dirty="0">
                <a:solidFill>
                  <a:srgbClr val="FF0000"/>
                </a:solidFill>
              </a:rPr>
              <a:t>&lt;form&gt;</a:t>
            </a:r>
            <a:r>
              <a:rPr kumimoji="1" lang="ja-JP" altLang="en-US" sz="1600" dirty="0">
                <a:solidFill>
                  <a:srgbClr val="FF0000"/>
                </a:solidFill>
              </a:rPr>
              <a:t>で</a:t>
            </a:r>
            <a:r>
              <a:rPr kumimoji="1" lang="en-US" altLang="ja-JP" sz="1600" dirty="0">
                <a:solidFill>
                  <a:srgbClr val="FF0000"/>
                </a:solidFill>
              </a:rPr>
              <a:t>PW</a:t>
            </a:r>
            <a:r>
              <a:rPr kumimoji="1" lang="ja-JP" altLang="en-US" sz="1600" dirty="0">
                <a:solidFill>
                  <a:srgbClr val="FF0000"/>
                </a:solidFill>
              </a:rPr>
              <a:t>に</a:t>
            </a:r>
            <a:r>
              <a:rPr kumimoji="1" lang="ja-JP" altLang="en-US" sz="1600">
                <a:solidFill>
                  <a:srgbClr val="FF0000"/>
                </a:solidFill>
              </a:rPr>
              <a:t>値が入って</a:t>
            </a:r>
            <a:r>
              <a:rPr kumimoji="1" lang="ja-JP" altLang="en-US" sz="1600" dirty="0">
                <a:solidFill>
                  <a:srgbClr val="FF0000"/>
                </a:solidFill>
              </a:rPr>
              <a:t>いる</a:t>
            </a:r>
          </a:p>
        </p:txBody>
      </p:sp>
      <p:sp>
        <p:nvSpPr>
          <p:cNvPr id="41" name="吹き出し: 角を丸めた四角形 43">
            <a:extLst>
              <a:ext uri="{FF2B5EF4-FFF2-40B4-BE49-F238E27FC236}">
                <a16:creationId xmlns:a16="http://schemas.microsoft.com/office/drawing/2014/main" id="{5B605B62-6C24-4CED-93F3-E6D14308F6FD}"/>
              </a:ext>
            </a:extLst>
          </p:cNvPr>
          <p:cNvSpPr/>
          <p:nvPr/>
        </p:nvSpPr>
        <p:spPr>
          <a:xfrm>
            <a:off x="3518453" y="215141"/>
            <a:ext cx="5437656" cy="488229"/>
          </a:xfrm>
          <a:prstGeom prst="wedgeRoundRectCallout">
            <a:avLst>
              <a:gd name="adj1" fmla="val -45749"/>
              <a:gd name="adj2" fmla="val -158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b="0" i="0" u="none" strike="noStrike" dirty="0">
                <a:solidFill>
                  <a:srgbClr val="FF0000"/>
                </a:solidFill>
                <a:effectLst/>
                <a:latin typeface="Meiryo" panose="020B0604030504040204" pitchFamily="50" charset="-128"/>
                <a:ea typeface="Meiryo" panose="020B0604030504040204" pitchFamily="50" charset="-128"/>
              </a:rPr>
              <a:t>CTF 4.3</a:t>
            </a:r>
            <a:r>
              <a:rPr lang="ja-JP" altLang="en-US" b="0" i="0" dirty="0">
                <a:solidFill>
                  <a:srgbClr val="FF0000"/>
                </a:solidFill>
                <a:effectLst/>
                <a:latin typeface="Meiryo" panose="020B0604030504040204" pitchFamily="50" charset="-128"/>
                <a:ea typeface="Meiryo" panose="020B0604030504040204" pitchFamily="50" charset="-128"/>
              </a:rPr>
              <a:t> </a:t>
            </a:r>
            <a:r>
              <a:rPr lang="ja-JP" altLang="en-US" b="0" i="0" u="none" strike="noStrike" dirty="0">
                <a:solidFill>
                  <a:srgbClr val="FF0000"/>
                </a:solidFill>
                <a:effectLst/>
                <a:latin typeface="Meiryo" panose="020B0604030504040204" pitchFamily="50" charset="-128"/>
                <a:ea typeface="Meiryo" panose="020B0604030504040204" pitchFamily="50" charset="-128"/>
              </a:rPr>
              <a:t>数字</a:t>
            </a:r>
            <a:r>
              <a:rPr lang="en-US" altLang="ja-JP" b="0" i="0" u="none" strike="noStrike" dirty="0">
                <a:solidFill>
                  <a:srgbClr val="FF0000"/>
                </a:solidFill>
                <a:effectLst/>
                <a:latin typeface="Meiryo" panose="020B0604030504040204" pitchFamily="50" charset="-128"/>
                <a:ea typeface="Meiryo" panose="020B0604030504040204" pitchFamily="50" charset="-128"/>
              </a:rPr>
              <a:t>4</a:t>
            </a:r>
            <a:r>
              <a:rPr lang="ja-JP" altLang="en-US" b="0" i="0" u="none" strike="noStrike" dirty="0">
                <a:solidFill>
                  <a:srgbClr val="FF0000"/>
                </a:solidFill>
                <a:effectLst/>
                <a:latin typeface="Meiryo" panose="020B0604030504040204" pitchFamily="50" charset="-128"/>
                <a:ea typeface="Meiryo" panose="020B0604030504040204" pitchFamily="50" charset="-128"/>
              </a:rPr>
              <a:t>桁のパスワードを答えてください</a:t>
            </a:r>
            <a:endParaRPr lang="ja-JP" altLang="en-US" b="0" i="0" dirty="0">
              <a:solidFill>
                <a:srgbClr val="FF0000"/>
              </a:solidFill>
              <a:effectLst/>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109534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787A9A-4860-4830-A726-7615FA9A5BFB}"/>
              </a:ext>
            </a:extLst>
          </p:cNvPr>
          <p:cNvSpPr>
            <a:spLocks noGrp="1"/>
          </p:cNvSpPr>
          <p:nvPr>
            <p:ph type="title"/>
          </p:nvPr>
        </p:nvSpPr>
        <p:spPr/>
        <p:txBody>
          <a:bodyPr/>
          <a:lstStyle/>
          <a:p>
            <a:r>
              <a:rPr kumimoji="1" lang="ja-JP" altLang="en-US" cap="none" dirty="0"/>
              <a:t>セッションハイジャック攻撃</a:t>
            </a:r>
            <a:r>
              <a:rPr kumimoji="1" lang="en-US" altLang="ja-JP" cap="none" dirty="0"/>
              <a:t>(1)</a:t>
            </a:r>
            <a:br>
              <a:rPr kumimoji="1" lang="en-US" altLang="ja-JP" cap="none" dirty="0"/>
            </a:br>
            <a:r>
              <a:rPr kumimoji="1" lang="en-US" altLang="ja-JP" cap="none" dirty="0"/>
              <a:t>		http:// </a:t>
            </a:r>
            <a:r>
              <a:rPr kumimoji="1" lang="ja-JP" altLang="en-US" cap="none" dirty="0"/>
              <a:t>は危険</a:t>
            </a:r>
          </a:p>
        </p:txBody>
      </p:sp>
      <p:sp>
        <p:nvSpPr>
          <p:cNvPr id="3" name="コンテンツ プレースホルダー 2">
            <a:extLst>
              <a:ext uri="{FF2B5EF4-FFF2-40B4-BE49-F238E27FC236}">
                <a16:creationId xmlns:a16="http://schemas.microsoft.com/office/drawing/2014/main" id="{39B1E330-652E-4A12-A215-2631F696E5AB}"/>
              </a:ext>
            </a:extLst>
          </p:cNvPr>
          <p:cNvSpPr>
            <a:spLocks noGrp="1"/>
          </p:cNvSpPr>
          <p:nvPr>
            <p:ph idx="1"/>
          </p:nvPr>
        </p:nvSpPr>
        <p:spPr/>
        <p:txBody>
          <a:bodyPr/>
          <a:lstStyle/>
          <a:p>
            <a:r>
              <a:rPr kumimoji="1" lang="en-US" altLang="ja-JP" dirty="0"/>
              <a:t>http:// </a:t>
            </a:r>
            <a:r>
              <a:rPr kumimoji="1" lang="ja-JP" altLang="en-US" dirty="0"/>
              <a:t>通信は、通信内容が盗み見られるかも</a:t>
            </a:r>
          </a:p>
        </p:txBody>
      </p:sp>
      <p:sp>
        <p:nvSpPr>
          <p:cNvPr id="4" name="四角形: 角を丸くする 3">
            <a:extLst>
              <a:ext uri="{FF2B5EF4-FFF2-40B4-BE49-F238E27FC236}">
                <a16:creationId xmlns:a16="http://schemas.microsoft.com/office/drawing/2014/main" id="{9A0FD2A0-20D2-450B-B8E8-2119D074013C}"/>
              </a:ext>
            </a:extLst>
          </p:cNvPr>
          <p:cNvSpPr/>
          <p:nvPr/>
        </p:nvSpPr>
        <p:spPr>
          <a:xfrm>
            <a:off x="5425044" y="2928307"/>
            <a:ext cx="935182" cy="41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サーバ</a:t>
            </a:r>
          </a:p>
        </p:txBody>
      </p:sp>
      <p:sp>
        <p:nvSpPr>
          <p:cNvPr id="5" name="四角形: 角を丸くする 4">
            <a:extLst>
              <a:ext uri="{FF2B5EF4-FFF2-40B4-BE49-F238E27FC236}">
                <a16:creationId xmlns:a16="http://schemas.microsoft.com/office/drawing/2014/main" id="{29CA57B1-FB6A-4179-9163-C0428FE6292F}"/>
              </a:ext>
            </a:extLst>
          </p:cNvPr>
          <p:cNvSpPr/>
          <p:nvPr/>
        </p:nvSpPr>
        <p:spPr>
          <a:xfrm>
            <a:off x="1460359" y="3798332"/>
            <a:ext cx="1376845" cy="41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パソコン</a:t>
            </a:r>
            <a:r>
              <a:rPr kumimoji="1" lang="en-US" altLang="ja-JP" dirty="0"/>
              <a:t>A</a:t>
            </a:r>
            <a:endParaRPr kumimoji="1" lang="ja-JP" altLang="en-US" dirty="0"/>
          </a:p>
        </p:txBody>
      </p:sp>
      <p:sp>
        <p:nvSpPr>
          <p:cNvPr id="18" name="テキスト ボックス 17">
            <a:extLst>
              <a:ext uri="{FF2B5EF4-FFF2-40B4-BE49-F238E27FC236}">
                <a16:creationId xmlns:a16="http://schemas.microsoft.com/office/drawing/2014/main" id="{538B528F-7DFC-4F4E-AEDF-55040E7C6EC2}"/>
              </a:ext>
            </a:extLst>
          </p:cNvPr>
          <p:cNvSpPr txBox="1"/>
          <p:nvPr/>
        </p:nvSpPr>
        <p:spPr>
          <a:xfrm>
            <a:off x="227462" y="3429000"/>
            <a:ext cx="3494762" cy="369332"/>
          </a:xfrm>
          <a:prstGeom prst="rect">
            <a:avLst/>
          </a:prstGeom>
          <a:noFill/>
        </p:spPr>
        <p:txBody>
          <a:bodyPr wrap="square" lIns="91440" tIns="45720" rIns="91440" bIns="45720" rtlCol="0" anchor="t">
            <a:spAutoFit/>
          </a:bodyPr>
          <a:lstStyle/>
          <a:p>
            <a:pPr algn="ctr"/>
            <a:r>
              <a:rPr kumimoji="1" lang="en-US" altLang="ja-JP" dirty="0">
                <a:ea typeface="游ゴシック"/>
              </a:rPr>
              <a:t>http://some.bank.jp/access.php</a:t>
            </a:r>
            <a:endParaRPr kumimoji="1" lang="ja-JP" altLang="en-US" dirty="0">
              <a:ea typeface="游ゴシック"/>
            </a:endParaRPr>
          </a:p>
        </p:txBody>
      </p:sp>
      <p:sp>
        <p:nvSpPr>
          <p:cNvPr id="20" name="思考の吹き出し: 雲形 19">
            <a:extLst>
              <a:ext uri="{FF2B5EF4-FFF2-40B4-BE49-F238E27FC236}">
                <a16:creationId xmlns:a16="http://schemas.microsoft.com/office/drawing/2014/main" id="{C1C1285B-8779-47A8-8E15-B252FCC6A5E0}"/>
              </a:ext>
            </a:extLst>
          </p:cNvPr>
          <p:cNvSpPr/>
          <p:nvPr/>
        </p:nvSpPr>
        <p:spPr>
          <a:xfrm>
            <a:off x="3817539" y="3436555"/>
            <a:ext cx="1555334" cy="957129"/>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CC482D2-221D-4632-BD22-645D07D3C9CE}"/>
              </a:ext>
            </a:extLst>
          </p:cNvPr>
          <p:cNvSpPr/>
          <p:nvPr/>
        </p:nvSpPr>
        <p:spPr>
          <a:xfrm>
            <a:off x="2257626" y="5361904"/>
            <a:ext cx="1352413" cy="41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パソコン</a:t>
            </a:r>
            <a:r>
              <a:rPr kumimoji="1" lang="en-US" altLang="ja-JP" dirty="0"/>
              <a:t>B</a:t>
            </a:r>
            <a:endParaRPr kumimoji="1" lang="ja-JP" altLang="en-US" dirty="0"/>
          </a:p>
        </p:txBody>
      </p:sp>
      <p:pic>
        <p:nvPicPr>
          <p:cNvPr id="1028" name="Picture 4" descr="ハッカーのイラスト | かわいいフリー素材集 いらすとや">
            <a:extLst>
              <a:ext uri="{FF2B5EF4-FFF2-40B4-BE49-F238E27FC236}">
                <a16:creationId xmlns:a16="http://schemas.microsoft.com/office/drawing/2014/main" id="{3B799DDD-3BA3-45A8-B2AD-82B10F1CF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377" y="4872426"/>
            <a:ext cx="1479580" cy="1479580"/>
          </a:xfrm>
          <a:prstGeom prst="rect">
            <a:avLst/>
          </a:prstGeom>
          <a:noFill/>
          <a:extLst>
            <a:ext uri="{909E8E84-426E-40DD-AFC4-6F175D3DCCD1}">
              <a14:hiddenFill xmlns:a14="http://schemas.microsoft.com/office/drawing/2010/main">
                <a:solidFill>
                  <a:srgbClr val="FFFFFF"/>
                </a:solidFill>
              </a14:hiddenFill>
            </a:ext>
          </a:extLst>
        </p:spPr>
      </p:pic>
      <p:sp>
        <p:nvSpPr>
          <p:cNvPr id="22" name="楕円 21">
            <a:extLst>
              <a:ext uri="{FF2B5EF4-FFF2-40B4-BE49-F238E27FC236}">
                <a16:creationId xmlns:a16="http://schemas.microsoft.com/office/drawing/2014/main" id="{4D8A695D-DD63-4CF3-BA6B-FD12420CEE48}"/>
              </a:ext>
            </a:extLst>
          </p:cNvPr>
          <p:cNvSpPr/>
          <p:nvPr/>
        </p:nvSpPr>
        <p:spPr>
          <a:xfrm>
            <a:off x="3307223" y="4308433"/>
            <a:ext cx="397909" cy="397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0A2D59FD-96DD-4C73-851F-72746750DAB8}"/>
              </a:ext>
            </a:extLst>
          </p:cNvPr>
          <p:cNvCxnSpPr>
            <a:cxnSpLocks/>
          </p:cNvCxnSpPr>
          <p:nvPr/>
        </p:nvCxnSpPr>
        <p:spPr>
          <a:xfrm flipH="1">
            <a:off x="3129725" y="4698942"/>
            <a:ext cx="306384" cy="7000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9C12F8E-87CF-4C37-B33A-321C16340379}"/>
              </a:ext>
            </a:extLst>
          </p:cNvPr>
          <p:cNvCxnSpPr>
            <a:cxnSpLocks/>
            <a:stCxn id="22" idx="1"/>
          </p:cNvCxnSpPr>
          <p:nvPr/>
        </p:nvCxnSpPr>
        <p:spPr>
          <a:xfrm flipH="1" flipV="1">
            <a:off x="2837205" y="4180365"/>
            <a:ext cx="528290" cy="1863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632B745-3E7E-45E7-B7D7-0A9DBA52C026}"/>
              </a:ext>
            </a:extLst>
          </p:cNvPr>
          <p:cNvCxnSpPr>
            <a:cxnSpLocks/>
            <a:endCxn id="22" idx="7"/>
          </p:cNvCxnSpPr>
          <p:nvPr/>
        </p:nvCxnSpPr>
        <p:spPr>
          <a:xfrm flipH="1">
            <a:off x="3637966" y="3332658"/>
            <a:ext cx="1805328" cy="10963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07419BAC-EA97-4EAD-8058-ED6628238397}"/>
              </a:ext>
            </a:extLst>
          </p:cNvPr>
          <p:cNvSpPr txBox="1"/>
          <p:nvPr/>
        </p:nvSpPr>
        <p:spPr>
          <a:xfrm>
            <a:off x="5039625" y="2557296"/>
            <a:ext cx="1697984" cy="369332"/>
          </a:xfrm>
          <a:prstGeom prst="rect">
            <a:avLst/>
          </a:prstGeom>
          <a:noFill/>
        </p:spPr>
        <p:txBody>
          <a:bodyPr wrap="square" lIns="91440" tIns="45720" rIns="91440" bIns="45720" rtlCol="0" anchor="t">
            <a:spAutoFit/>
          </a:bodyPr>
          <a:lstStyle/>
          <a:p>
            <a:pPr algn="ctr"/>
            <a:r>
              <a:rPr kumimoji="1" lang="en-US" altLang="ja-JP" dirty="0">
                <a:ea typeface="游ゴシック"/>
              </a:rPr>
              <a:t>some.bank.jp</a:t>
            </a:r>
            <a:endParaRPr kumimoji="1" lang="ja-JP" altLang="en-US" dirty="0">
              <a:ea typeface="游ゴシック"/>
            </a:endParaRPr>
          </a:p>
        </p:txBody>
      </p:sp>
      <p:sp>
        <p:nvSpPr>
          <p:cNvPr id="10" name="フリーフォーム: 図形 9">
            <a:extLst>
              <a:ext uri="{FF2B5EF4-FFF2-40B4-BE49-F238E27FC236}">
                <a16:creationId xmlns:a16="http://schemas.microsoft.com/office/drawing/2014/main" id="{0F34F1C7-DCB6-4F87-BD43-BC85610FC96F}"/>
              </a:ext>
            </a:extLst>
          </p:cNvPr>
          <p:cNvSpPr/>
          <p:nvPr/>
        </p:nvSpPr>
        <p:spPr>
          <a:xfrm>
            <a:off x="2768838" y="4333118"/>
            <a:ext cx="339896" cy="957129"/>
          </a:xfrm>
          <a:custGeom>
            <a:avLst/>
            <a:gdLst>
              <a:gd name="connsiteX0" fmla="*/ 0 w 339896"/>
              <a:gd name="connsiteY0" fmla="*/ 0 h 957129"/>
              <a:gd name="connsiteX1" fmla="*/ 324740 w 339896"/>
              <a:gd name="connsiteY1" fmla="*/ 504202 h 957129"/>
              <a:gd name="connsiteX2" fmla="*/ 256374 w 339896"/>
              <a:gd name="connsiteY2" fmla="*/ 957129 h 957129"/>
            </a:gdLst>
            <a:ahLst/>
            <a:cxnLst>
              <a:cxn ang="0">
                <a:pos x="connsiteX0" y="connsiteY0"/>
              </a:cxn>
              <a:cxn ang="0">
                <a:pos x="connsiteX1" y="connsiteY1"/>
              </a:cxn>
              <a:cxn ang="0">
                <a:pos x="connsiteX2" y="connsiteY2"/>
              </a:cxn>
            </a:cxnLst>
            <a:rect l="l" t="t" r="r" b="b"/>
            <a:pathLst>
              <a:path w="339896" h="957129">
                <a:moveTo>
                  <a:pt x="0" y="0"/>
                </a:moveTo>
                <a:cubicBezTo>
                  <a:pt x="141005" y="172340"/>
                  <a:pt x="282011" y="344680"/>
                  <a:pt x="324740" y="504202"/>
                </a:cubicBezTo>
                <a:cubicBezTo>
                  <a:pt x="367469" y="663724"/>
                  <a:pt x="311921" y="810426"/>
                  <a:pt x="256374" y="957129"/>
                </a:cubicBezTo>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図形 22">
            <a:extLst>
              <a:ext uri="{FF2B5EF4-FFF2-40B4-BE49-F238E27FC236}">
                <a16:creationId xmlns:a16="http://schemas.microsoft.com/office/drawing/2014/main" id="{27416DDF-C6F2-482F-A768-7CAC6D2CAEE0}"/>
              </a:ext>
            </a:extLst>
          </p:cNvPr>
          <p:cNvSpPr/>
          <p:nvPr/>
        </p:nvSpPr>
        <p:spPr>
          <a:xfrm>
            <a:off x="2948300" y="3193652"/>
            <a:ext cx="2419289" cy="853986"/>
          </a:xfrm>
          <a:custGeom>
            <a:avLst/>
            <a:gdLst>
              <a:gd name="connsiteX0" fmla="*/ 0 w 2367185"/>
              <a:gd name="connsiteY0" fmla="*/ 709301 h 818822"/>
              <a:gd name="connsiteX1" fmla="*/ 982766 w 2367185"/>
              <a:gd name="connsiteY1" fmla="*/ 760576 h 818822"/>
              <a:gd name="connsiteX2" fmla="*/ 2367185 w 2367185"/>
              <a:gd name="connsiteY2" fmla="*/ 0 h 818822"/>
              <a:gd name="connsiteX3" fmla="*/ 2367185 w 2367185"/>
              <a:gd name="connsiteY3" fmla="*/ 0 h 818822"/>
              <a:gd name="connsiteX4" fmla="*/ 2367185 w 2367185"/>
              <a:gd name="connsiteY4" fmla="*/ 0 h 818822"/>
              <a:gd name="connsiteX5" fmla="*/ 2367185 w 2367185"/>
              <a:gd name="connsiteY5" fmla="*/ 8546 h 818822"/>
              <a:gd name="connsiteX0" fmla="*/ 0 w 2367185"/>
              <a:gd name="connsiteY0" fmla="*/ 709301 h 818822"/>
              <a:gd name="connsiteX1" fmla="*/ 982766 w 2367185"/>
              <a:gd name="connsiteY1" fmla="*/ 760576 h 818822"/>
              <a:gd name="connsiteX2" fmla="*/ 2367185 w 2367185"/>
              <a:gd name="connsiteY2" fmla="*/ 0 h 818822"/>
              <a:gd name="connsiteX3" fmla="*/ 2367185 w 2367185"/>
              <a:gd name="connsiteY3" fmla="*/ 0 h 818822"/>
              <a:gd name="connsiteX4" fmla="*/ 2367185 w 2367185"/>
              <a:gd name="connsiteY4" fmla="*/ 0 h 818822"/>
              <a:gd name="connsiteX5" fmla="*/ 2367185 w 2367185"/>
              <a:gd name="connsiteY5" fmla="*/ 8546 h 818822"/>
              <a:gd name="connsiteX0" fmla="*/ 0 w 2419289"/>
              <a:gd name="connsiteY0" fmla="*/ 746358 h 853986"/>
              <a:gd name="connsiteX1" fmla="*/ 982766 w 2419289"/>
              <a:gd name="connsiteY1" fmla="*/ 797633 h 853986"/>
              <a:gd name="connsiteX2" fmla="*/ 2298818 w 2419289"/>
              <a:gd name="connsiteY2" fmla="*/ 62695 h 853986"/>
              <a:gd name="connsiteX3" fmla="*/ 2367185 w 2419289"/>
              <a:gd name="connsiteY3" fmla="*/ 37057 h 853986"/>
              <a:gd name="connsiteX4" fmla="*/ 2367185 w 2419289"/>
              <a:gd name="connsiteY4" fmla="*/ 37057 h 853986"/>
              <a:gd name="connsiteX5" fmla="*/ 2367185 w 2419289"/>
              <a:gd name="connsiteY5" fmla="*/ 37057 h 853986"/>
              <a:gd name="connsiteX6" fmla="*/ 2367185 w 2419289"/>
              <a:gd name="connsiteY6" fmla="*/ 45603 h 85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9289" h="853986">
                <a:moveTo>
                  <a:pt x="0" y="746358"/>
                </a:moveTo>
                <a:cubicBezTo>
                  <a:pt x="294117" y="831104"/>
                  <a:pt x="599630" y="911577"/>
                  <a:pt x="982766" y="797633"/>
                </a:cubicBezTo>
                <a:cubicBezTo>
                  <a:pt x="1365902" y="683689"/>
                  <a:pt x="2068082" y="189458"/>
                  <a:pt x="2298818" y="62695"/>
                </a:cubicBezTo>
                <a:cubicBezTo>
                  <a:pt x="2529554" y="-64068"/>
                  <a:pt x="2355791" y="41330"/>
                  <a:pt x="2367185" y="37057"/>
                </a:cubicBezTo>
                <a:lnTo>
                  <a:pt x="2367185" y="37057"/>
                </a:lnTo>
                <a:lnTo>
                  <a:pt x="2367185" y="37057"/>
                </a:lnTo>
                <a:lnTo>
                  <a:pt x="2367185" y="45603"/>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4EE7B2E2-EE39-4059-862A-D3734811A092}"/>
              </a:ext>
            </a:extLst>
          </p:cNvPr>
          <p:cNvGrpSpPr/>
          <p:nvPr/>
        </p:nvGrpSpPr>
        <p:grpSpPr>
          <a:xfrm>
            <a:off x="3006784" y="5102223"/>
            <a:ext cx="162154" cy="188024"/>
            <a:chOff x="3006784" y="5102223"/>
            <a:chExt cx="162154" cy="188024"/>
          </a:xfrm>
        </p:grpSpPr>
        <p:cxnSp>
          <p:nvCxnSpPr>
            <p:cNvPr id="26" name="直線コネクタ 25">
              <a:extLst>
                <a:ext uri="{FF2B5EF4-FFF2-40B4-BE49-F238E27FC236}">
                  <a16:creationId xmlns:a16="http://schemas.microsoft.com/office/drawing/2014/main" id="{606BEDC2-DE87-4F62-B2B3-065AE89A05E0}"/>
                </a:ext>
              </a:extLst>
            </p:cNvPr>
            <p:cNvCxnSpPr>
              <a:cxnSpLocks/>
              <a:stCxn id="10" idx="2"/>
            </p:cNvCxnSpPr>
            <p:nvPr/>
          </p:nvCxnSpPr>
          <p:spPr>
            <a:xfrm flipH="1" flipV="1">
              <a:off x="3006784" y="5102223"/>
              <a:ext cx="18428" cy="18802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D8D52056-77C3-4FC5-8379-E3F6DA4DBEC3}"/>
                </a:ext>
              </a:extLst>
            </p:cNvPr>
            <p:cNvCxnSpPr>
              <a:cxnSpLocks/>
              <a:endCxn id="10" idx="2"/>
            </p:cNvCxnSpPr>
            <p:nvPr/>
          </p:nvCxnSpPr>
          <p:spPr>
            <a:xfrm flipH="1">
              <a:off x="3025212" y="5186903"/>
              <a:ext cx="143726" cy="10334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30" name="グループ化 29">
            <a:extLst>
              <a:ext uri="{FF2B5EF4-FFF2-40B4-BE49-F238E27FC236}">
                <a16:creationId xmlns:a16="http://schemas.microsoft.com/office/drawing/2014/main" id="{5CA5CF36-16BE-4484-BE20-49587C3D81F5}"/>
              </a:ext>
            </a:extLst>
          </p:cNvPr>
          <p:cNvGrpSpPr/>
          <p:nvPr/>
        </p:nvGrpSpPr>
        <p:grpSpPr>
          <a:xfrm rot="13004424">
            <a:off x="5194151" y="3130278"/>
            <a:ext cx="162154" cy="188024"/>
            <a:chOff x="4167587" y="5339681"/>
            <a:chExt cx="162154" cy="188024"/>
          </a:xfrm>
        </p:grpSpPr>
        <p:cxnSp>
          <p:nvCxnSpPr>
            <p:cNvPr id="33" name="直線コネクタ 32">
              <a:extLst>
                <a:ext uri="{FF2B5EF4-FFF2-40B4-BE49-F238E27FC236}">
                  <a16:creationId xmlns:a16="http://schemas.microsoft.com/office/drawing/2014/main" id="{73A4E0A2-2FC2-4EA9-AB80-7ED9B8995118}"/>
                </a:ext>
              </a:extLst>
            </p:cNvPr>
            <p:cNvCxnSpPr>
              <a:cxnSpLocks/>
            </p:cNvCxnSpPr>
            <p:nvPr/>
          </p:nvCxnSpPr>
          <p:spPr>
            <a:xfrm flipH="1" flipV="1">
              <a:off x="4167587" y="5339681"/>
              <a:ext cx="18428" cy="188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ED319E4-DFCE-444C-AD21-42A9D10DEDFD}"/>
                </a:ext>
              </a:extLst>
            </p:cNvPr>
            <p:cNvCxnSpPr>
              <a:cxnSpLocks/>
            </p:cNvCxnSpPr>
            <p:nvPr/>
          </p:nvCxnSpPr>
          <p:spPr>
            <a:xfrm flipH="1">
              <a:off x="4186015" y="5424361"/>
              <a:ext cx="143726" cy="1033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5" name="テキスト ボックス 34">
            <a:extLst>
              <a:ext uri="{FF2B5EF4-FFF2-40B4-BE49-F238E27FC236}">
                <a16:creationId xmlns:a16="http://schemas.microsoft.com/office/drawing/2014/main" id="{9E821217-8EAF-43F6-B53A-3F7154D1549C}"/>
              </a:ext>
            </a:extLst>
          </p:cNvPr>
          <p:cNvSpPr txBox="1"/>
          <p:nvPr/>
        </p:nvSpPr>
        <p:spPr>
          <a:xfrm rot="19904938">
            <a:off x="3540648" y="3058318"/>
            <a:ext cx="1934928" cy="369332"/>
          </a:xfrm>
          <a:prstGeom prst="rect">
            <a:avLst/>
          </a:prstGeom>
          <a:noFill/>
        </p:spPr>
        <p:txBody>
          <a:bodyPr wrap="square" rtlCol="0">
            <a:spAutoFit/>
          </a:bodyPr>
          <a:lstStyle/>
          <a:p>
            <a:pPr algn="ctr"/>
            <a:r>
              <a:rPr kumimoji="1" lang="ja-JP" altLang="en-US" b="1" dirty="0">
                <a:solidFill>
                  <a:srgbClr val="FF0000"/>
                </a:solidFill>
              </a:rPr>
              <a:t>情報閲覧</a:t>
            </a:r>
          </a:p>
        </p:txBody>
      </p:sp>
      <p:sp>
        <p:nvSpPr>
          <p:cNvPr id="37" name="テキスト ボックス 36">
            <a:extLst>
              <a:ext uri="{FF2B5EF4-FFF2-40B4-BE49-F238E27FC236}">
                <a16:creationId xmlns:a16="http://schemas.microsoft.com/office/drawing/2014/main" id="{EC569254-98A2-42FE-9772-0453D0BD70C7}"/>
              </a:ext>
            </a:extLst>
          </p:cNvPr>
          <p:cNvSpPr txBox="1"/>
          <p:nvPr/>
        </p:nvSpPr>
        <p:spPr>
          <a:xfrm>
            <a:off x="1587934" y="4715223"/>
            <a:ext cx="1934928" cy="369332"/>
          </a:xfrm>
          <a:prstGeom prst="rect">
            <a:avLst/>
          </a:prstGeom>
          <a:noFill/>
        </p:spPr>
        <p:txBody>
          <a:bodyPr wrap="square" rtlCol="0">
            <a:spAutoFit/>
          </a:bodyPr>
          <a:lstStyle/>
          <a:p>
            <a:pPr algn="ctr"/>
            <a:r>
              <a:rPr kumimoji="1" lang="ja-JP" altLang="en-US" b="1" dirty="0">
                <a:solidFill>
                  <a:srgbClr val="7030A0"/>
                </a:solidFill>
              </a:rPr>
              <a:t>盗み見</a:t>
            </a:r>
          </a:p>
        </p:txBody>
      </p:sp>
      <p:sp>
        <p:nvSpPr>
          <p:cNvPr id="38" name="フリーフォーム: 図形 37">
            <a:extLst>
              <a:ext uri="{FF2B5EF4-FFF2-40B4-BE49-F238E27FC236}">
                <a16:creationId xmlns:a16="http://schemas.microsoft.com/office/drawing/2014/main" id="{DC7FB997-F988-4AD1-B3E7-AF19638A490A}"/>
              </a:ext>
            </a:extLst>
          </p:cNvPr>
          <p:cNvSpPr/>
          <p:nvPr/>
        </p:nvSpPr>
        <p:spPr>
          <a:xfrm>
            <a:off x="3375590" y="3495630"/>
            <a:ext cx="2085173" cy="1760433"/>
          </a:xfrm>
          <a:custGeom>
            <a:avLst/>
            <a:gdLst>
              <a:gd name="connsiteX0" fmla="*/ 0 w 2085173"/>
              <a:gd name="connsiteY0" fmla="*/ 1760433 h 1760433"/>
              <a:gd name="connsiteX1" fmla="*/ 504201 w 2085173"/>
              <a:gd name="connsiteY1" fmla="*/ 1042587 h 1760433"/>
              <a:gd name="connsiteX2" fmla="*/ 2085173 w 2085173"/>
              <a:gd name="connsiteY2" fmla="*/ 0 h 1760433"/>
              <a:gd name="connsiteX3" fmla="*/ 2085173 w 2085173"/>
              <a:gd name="connsiteY3" fmla="*/ 0 h 1760433"/>
            </a:gdLst>
            <a:ahLst/>
            <a:cxnLst>
              <a:cxn ang="0">
                <a:pos x="connsiteX0" y="connsiteY0"/>
              </a:cxn>
              <a:cxn ang="0">
                <a:pos x="connsiteX1" y="connsiteY1"/>
              </a:cxn>
              <a:cxn ang="0">
                <a:pos x="connsiteX2" y="connsiteY2"/>
              </a:cxn>
              <a:cxn ang="0">
                <a:pos x="connsiteX3" y="connsiteY3"/>
              </a:cxn>
            </a:cxnLst>
            <a:rect l="l" t="t" r="r" b="b"/>
            <a:pathLst>
              <a:path w="2085173" h="1760433">
                <a:moveTo>
                  <a:pt x="0" y="1760433"/>
                </a:moveTo>
                <a:cubicBezTo>
                  <a:pt x="78336" y="1548212"/>
                  <a:pt x="156672" y="1335992"/>
                  <a:pt x="504201" y="1042587"/>
                </a:cubicBezTo>
                <a:cubicBezTo>
                  <a:pt x="851730" y="749182"/>
                  <a:pt x="2085173" y="0"/>
                  <a:pt x="2085173" y="0"/>
                </a:cubicBezTo>
                <a:lnTo>
                  <a:pt x="2085173" y="0"/>
                </a:ln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8ED9B765-875C-4F66-B582-10F40715C5FA}"/>
              </a:ext>
            </a:extLst>
          </p:cNvPr>
          <p:cNvGrpSpPr/>
          <p:nvPr/>
        </p:nvGrpSpPr>
        <p:grpSpPr>
          <a:xfrm rot="13004424">
            <a:off x="5295246" y="3426727"/>
            <a:ext cx="162154" cy="188024"/>
            <a:chOff x="4167587" y="5339681"/>
            <a:chExt cx="162154" cy="188024"/>
          </a:xfrm>
        </p:grpSpPr>
        <p:cxnSp>
          <p:nvCxnSpPr>
            <p:cNvPr id="41" name="直線コネクタ 40">
              <a:extLst>
                <a:ext uri="{FF2B5EF4-FFF2-40B4-BE49-F238E27FC236}">
                  <a16:creationId xmlns:a16="http://schemas.microsoft.com/office/drawing/2014/main" id="{FE8C125A-9B2B-4006-9267-CF3A0CE76692}"/>
                </a:ext>
              </a:extLst>
            </p:cNvPr>
            <p:cNvCxnSpPr>
              <a:cxnSpLocks/>
            </p:cNvCxnSpPr>
            <p:nvPr/>
          </p:nvCxnSpPr>
          <p:spPr>
            <a:xfrm flipH="1" flipV="1">
              <a:off x="4167587" y="5339681"/>
              <a:ext cx="18428" cy="18802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A385747-24F3-4596-897A-50EFE5B73899}"/>
                </a:ext>
              </a:extLst>
            </p:cNvPr>
            <p:cNvCxnSpPr>
              <a:cxnSpLocks/>
            </p:cNvCxnSpPr>
            <p:nvPr/>
          </p:nvCxnSpPr>
          <p:spPr>
            <a:xfrm flipH="1">
              <a:off x="4186015" y="5424361"/>
              <a:ext cx="143726" cy="10334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43" name="テキスト ボックス 42">
            <a:extLst>
              <a:ext uri="{FF2B5EF4-FFF2-40B4-BE49-F238E27FC236}">
                <a16:creationId xmlns:a16="http://schemas.microsoft.com/office/drawing/2014/main" id="{9E87D13F-2B51-4AEF-BDEE-79F465D2E360}"/>
              </a:ext>
            </a:extLst>
          </p:cNvPr>
          <p:cNvSpPr txBox="1"/>
          <p:nvPr/>
        </p:nvSpPr>
        <p:spPr>
          <a:xfrm rot="19583499">
            <a:off x="3989822" y="4260873"/>
            <a:ext cx="2186704" cy="646331"/>
          </a:xfrm>
          <a:prstGeom prst="rect">
            <a:avLst/>
          </a:prstGeom>
          <a:noFill/>
        </p:spPr>
        <p:txBody>
          <a:bodyPr wrap="square" rtlCol="0">
            <a:spAutoFit/>
          </a:bodyPr>
          <a:lstStyle/>
          <a:p>
            <a:pPr algn="ctr"/>
            <a:r>
              <a:rPr kumimoji="1" lang="ja-JP" altLang="en-US" b="1" dirty="0">
                <a:solidFill>
                  <a:srgbClr val="00B0F0"/>
                </a:solidFill>
              </a:rPr>
              <a:t>私は</a:t>
            </a:r>
            <a:r>
              <a:rPr kumimoji="1" lang="en-US" altLang="ja-JP" b="1" dirty="0">
                <a:solidFill>
                  <a:srgbClr val="00B0F0"/>
                </a:solidFill>
              </a:rPr>
              <a:t>A</a:t>
            </a:r>
            <a:r>
              <a:rPr kumimoji="1" lang="ja-JP" altLang="en-US" b="1" dirty="0">
                <a:solidFill>
                  <a:srgbClr val="00B0F0"/>
                </a:solidFill>
              </a:rPr>
              <a:t>でーす</a:t>
            </a:r>
            <a:endParaRPr kumimoji="1" lang="en-US" altLang="ja-JP" b="1" dirty="0">
              <a:solidFill>
                <a:srgbClr val="00B0F0"/>
              </a:solidFill>
            </a:endParaRPr>
          </a:p>
          <a:p>
            <a:pPr algn="ctr"/>
            <a:r>
              <a:rPr kumimoji="1" lang="ja-JP" altLang="en-US" b="1" dirty="0">
                <a:solidFill>
                  <a:srgbClr val="00B0F0"/>
                </a:solidFill>
              </a:rPr>
              <a:t>〇〇に振り込んで</a:t>
            </a:r>
          </a:p>
        </p:txBody>
      </p:sp>
      <p:sp>
        <p:nvSpPr>
          <p:cNvPr id="44" name="テキスト ボックス 43">
            <a:extLst>
              <a:ext uri="{FF2B5EF4-FFF2-40B4-BE49-F238E27FC236}">
                <a16:creationId xmlns:a16="http://schemas.microsoft.com/office/drawing/2014/main" id="{8AD8968E-8A2D-4667-8173-D8650FA3E799}"/>
              </a:ext>
            </a:extLst>
          </p:cNvPr>
          <p:cNvSpPr txBox="1"/>
          <p:nvPr/>
        </p:nvSpPr>
        <p:spPr>
          <a:xfrm>
            <a:off x="3371124" y="5200726"/>
            <a:ext cx="4107839" cy="646331"/>
          </a:xfrm>
          <a:prstGeom prst="rect">
            <a:avLst/>
          </a:prstGeom>
          <a:noFill/>
        </p:spPr>
        <p:txBody>
          <a:bodyPr wrap="square" rtlCol="0">
            <a:spAutoFit/>
          </a:bodyPr>
          <a:lstStyle/>
          <a:p>
            <a:pPr algn="ctr"/>
            <a:r>
              <a:rPr kumimoji="1" lang="en-US" altLang="ja-JP" b="1" dirty="0">
                <a:solidFill>
                  <a:srgbClr val="7030A0"/>
                </a:solidFill>
              </a:rPr>
              <a:t>http://some.bank.jp/access.php </a:t>
            </a:r>
            <a:br>
              <a:rPr kumimoji="1" lang="en-US" altLang="ja-JP" b="1" dirty="0">
                <a:solidFill>
                  <a:srgbClr val="7030A0"/>
                </a:solidFill>
              </a:rPr>
            </a:br>
            <a:r>
              <a:rPr kumimoji="1" lang="ja-JP" altLang="en-US" b="1" dirty="0">
                <a:solidFill>
                  <a:srgbClr val="7030A0"/>
                </a:solidFill>
              </a:rPr>
              <a:t>を見てるな</a:t>
            </a:r>
            <a:r>
              <a:rPr kumimoji="1" lang="en-US" altLang="ja-JP" b="1" dirty="0">
                <a:solidFill>
                  <a:srgbClr val="7030A0"/>
                </a:solidFill>
              </a:rPr>
              <a:t>…</a:t>
            </a:r>
            <a:endParaRPr kumimoji="1" lang="ja-JP" altLang="en-US" b="1" dirty="0">
              <a:solidFill>
                <a:srgbClr val="7030A0"/>
              </a:solidFill>
            </a:endParaRPr>
          </a:p>
        </p:txBody>
      </p:sp>
      <p:sp>
        <p:nvSpPr>
          <p:cNvPr id="45" name="吹き出し: 角を丸めた四角形 43">
            <a:extLst>
              <a:ext uri="{FF2B5EF4-FFF2-40B4-BE49-F238E27FC236}">
                <a16:creationId xmlns:a16="http://schemas.microsoft.com/office/drawing/2014/main" id="{9EC9A2AB-835F-40C8-88F9-33AC150F1488}"/>
              </a:ext>
            </a:extLst>
          </p:cNvPr>
          <p:cNvSpPr/>
          <p:nvPr/>
        </p:nvSpPr>
        <p:spPr>
          <a:xfrm>
            <a:off x="6172639" y="3707146"/>
            <a:ext cx="2590008" cy="597942"/>
          </a:xfrm>
          <a:prstGeom prst="wedgeRoundRectCallout">
            <a:avLst>
              <a:gd name="adj1" fmla="val -71473"/>
              <a:gd name="adj2" fmla="val -475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a:solidFill>
                  <a:srgbClr val="FF0000"/>
                </a:solidFill>
              </a:rPr>
              <a:t>http:// </a:t>
            </a:r>
            <a:r>
              <a:rPr kumimoji="1" lang="ja-JP" altLang="en-US" sz="1600" dirty="0">
                <a:solidFill>
                  <a:srgbClr val="FF0000"/>
                </a:solidFill>
              </a:rPr>
              <a:t>の通信は危険</a:t>
            </a:r>
            <a:endParaRPr kumimoji="1" lang="en-US" altLang="ja-JP" sz="1600" dirty="0">
              <a:solidFill>
                <a:srgbClr val="FF0000"/>
              </a:solidFill>
            </a:endParaRPr>
          </a:p>
          <a:p>
            <a:pPr algn="ctr"/>
            <a:r>
              <a:rPr kumimoji="1" lang="ja-JP" altLang="en-US" sz="1600" dirty="0">
                <a:solidFill>
                  <a:srgbClr val="FF0000"/>
                </a:solidFill>
              </a:rPr>
              <a:t>暗号化 </a:t>
            </a:r>
            <a:r>
              <a:rPr kumimoji="1" lang="en-US" altLang="ja-JP" sz="1600" dirty="0">
                <a:solidFill>
                  <a:srgbClr val="FF0000"/>
                </a:solidFill>
              </a:rPr>
              <a:t>https:// </a:t>
            </a:r>
            <a:r>
              <a:rPr kumimoji="1" lang="ja-JP" altLang="en-US" sz="1600" dirty="0">
                <a:solidFill>
                  <a:srgbClr val="FF0000"/>
                </a:solidFill>
              </a:rPr>
              <a:t>を使うべき</a:t>
            </a:r>
          </a:p>
        </p:txBody>
      </p:sp>
    </p:spTree>
    <p:extLst>
      <p:ext uri="{BB962C8B-B14F-4D97-AF65-F5344CB8AC3E}">
        <p14:creationId xmlns:p14="http://schemas.microsoft.com/office/powerpoint/2010/main" val="146633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787A9A-4860-4830-A726-7615FA9A5BFB}"/>
              </a:ext>
            </a:extLst>
          </p:cNvPr>
          <p:cNvSpPr>
            <a:spLocks noGrp="1"/>
          </p:cNvSpPr>
          <p:nvPr>
            <p:ph type="title"/>
          </p:nvPr>
        </p:nvSpPr>
        <p:spPr/>
        <p:txBody>
          <a:bodyPr/>
          <a:lstStyle/>
          <a:p>
            <a:r>
              <a:rPr kumimoji="1" lang="ja-JP" altLang="en-US" dirty="0"/>
              <a:t>セッションハイジャック攻撃</a:t>
            </a:r>
            <a:r>
              <a:rPr kumimoji="1" lang="en-US" altLang="ja-JP" dirty="0"/>
              <a:t>(2)</a:t>
            </a:r>
            <a:br>
              <a:rPr kumimoji="1" lang="en-US" altLang="ja-JP" dirty="0"/>
            </a:br>
            <a:r>
              <a:rPr kumimoji="1" lang="en-US" altLang="ja-JP" dirty="0"/>
              <a:t>		</a:t>
            </a:r>
            <a:r>
              <a:rPr kumimoji="1" lang="ja-JP" altLang="en-US" dirty="0"/>
              <a:t>セッションキーの発行</a:t>
            </a:r>
          </a:p>
        </p:txBody>
      </p:sp>
      <p:sp>
        <p:nvSpPr>
          <p:cNvPr id="3" name="コンテンツ プレースホルダー 2">
            <a:extLst>
              <a:ext uri="{FF2B5EF4-FFF2-40B4-BE49-F238E27FC236}">
                <a16:creationId xmlns:a16="http://schemas.microsoft.com/office/drawing/2014/main" id="{39B1E330-652E-4A12-A215-2631F696E5AB}"/>
              </a:ext>
            </a:extLst>
          </p:cNvPr>
          <p:cNvSpPr>
            <a:spLocks noGrp="1"/>
          </p:cNvSpPr>
          <p:nvPr>
            <p:ph idx="1"/>
          </p:nvPr>
        </p:nvSpPr>
        <p:spPr/>
        <p:txBody>
          <a:bodyPr/>
          <a:lstStyle/>
          <a:p>
            <a:r>
              <a:rPr lang="en-US" altLang="ja-JP" b="1" dirty="0">
                <a:solidFill>
                  <a:srgbClr val="FF0000"/>
                </a:solidFill>
              </a:rPr>
              <a:t>Cookie</a:t>
            </a:r>
            <a:r>
              <a:rPr lang="ja-JP" altLang="en-US" dirty="0"/>
              <a:t> は、ブラウザにデータを覚えてもらう仕組み</a:t>
            </a:r>
            <a:endParaRPr lang="en-US" altLang="ja-JP" dirty="0"/>
          </a:p>
          <a:p>
            <a:r>
              <a:rPr lang="ja-JP" altLang="en-US" dirty="0"/>
              <a:t>サーバは、</a:t>
            </a:r>
            <a:r>
              <a:rPr lang="ja-JP" altLang="en-US" b="1" dirty="0">
                <a:solidFill>
                  <a:srgbClr val="0070C0"/>
                </a:solidFill>
              </a:rPr>
              <a:t>通信相手に鍵を発行</a:t>
            </a:r>
            <a:endParaRPr lang="en-US" altLang="ja-JP" b="1" dirty="0">
              <a:solidFill>
                <a:srgbClr val="0070C0"/>
              </a:solidFill>
            </a:endParaRPr>
          </a:p>
          <a:p>
            <a:endParaRPr kumimoji="1" lang="ja-JP" altLang="en-US" dirty="0"/>
          </a:p>
        </p:txBody>
      </p:sp>
      <p:sp>
        <p:nvSpPr>
          <p:cNvPr id="4" name="四角形: 角を丸くする 3">
            <a:extLst>
              <a:ext uri="{FF2B5EF4-FFF2-40B4-BE49-F238E27FC236}">
                <a16:creationId xmlns:a16="http://schemas.microsoft.com/office/drawing/2014/main" id="{9A0FD2A0-20D2-450B-B8E8-2119D074013C}"/>
              </a:ext>
            </a:extLst>
          </p:cNvPr>
          <p:cNvSpPr/>
          <p:nvPr/>
        </p:nvSpPr>
        <p:spPr>
          <a:xfrm>
            <a:off x="6501814" y="3364142"/>
            <a:ext cx="935182" cy="41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サーバ</a:t>
            </a:r>
          </a:p>
        </p:txBody>
      </p:sp>
      <p:sp>
        <p:nvSpPr>
          <p:cNvPr id="5" name="四角形: 角を丸くする 4">
            <a:extLst>
              <a:ext uri="{FF2B5EF4-FFF2-40B4-BE49-F238E27FC236}">
                <a16:creationId xmlns:a16="http://schemas.microsoft.com/office/drawing/2014/main" id="{29CA57B1-FB6A-4179-9163-C0428FE6292F}"/>
              </a:ext>
            </a:extLst>
          </p:cNvPr>
          <p:cNvSpPr/>
          <p:nvPr/>
        </p:nvSpPr>
        <p:spPr>
          <a:xfrm>
            <a:off x="2537129" y="4234167"/>
            <a:ext cx="1376845" cy="41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パソコン</a:t>
            </a:r>
            <a:r>
              <a:rPr kumimoji="1" lang="en-US" altLang="ja-JP" dirty="0"/>
              <a:t>A</a:t>
            </a:r>
            <a:endParaRPr kumimoji="1" lang="ja-JP" altLang="en-US" dirty="0"/>
          </a:p>
        </p:txBody>
      </p:sp>
      <p:sp>
        <p:nvSpPr>
          <p:cNvPr id="18" name="テキスト ボックス 17">
            <a:extLst>
              <a:ext uri="{FF2B5EF4-FFF2-40B4-BE49-F238E27FC236}">
                <a16:creationId xmlns:a16="http://schemas.microsoft.com/office/drawing/2014/main" id="{538B528F-7DFC-4F4E-AEDF-55040E7C6EC2}"/>
              </a:ext>
            </a:extLst>
          </p:cNvPr>
          <p:cNvSpPr txBox="1"/>
          <p:nvPr/>
        </p:nvSpPr>
        <p:spPr>
          <a:xfrm>
            <a:off x="663381" y="3788337"/>
            <a:ext cx="3494762" cy="369332"/>
          </a:xfrm>
          <a:prstGeom prst="rect">
            <a:avLst/>
          </a:prstGeom>
          <a:noFill/>
        </p:spPr>
        <p:txBody>
          <a:bodyPr wrap="square" lIns="91440" tIns="45720" rIns="91440" bIns="45720" rtlCol="0" anchor="t">
            <a:spAutoFit/>
          </a:bodyPr>
          <a:lstStyle/>
          <a:p>
            <a:pPr algn="ctr"/>
            <a:r>
              <a:rPr kumimoji="1" lang="en-US" altLang="ja-JP" dirty="0">
                <a:ea typeface="游ゴシック"/>
              </a:rPr>
              <a:t>https://some.bank.jp/access.php</a:t>
            </a:r>
            <a:endParaRPr kumimoji="1" lang="ja-JP" altLang="en-US" dirty="0">
              <a:ea typeface="游ゴシック"/>
            </a:endParaRPr>
          </a:p>
        </p:txBody>
      </p:sp>
      <p:sp>
        <p:nvSpPr>
          <p:cNvPr id="20" name="思考の吹き出し: 雲形 19">
            <a:extLst>
              <a:ext uri="{FF2B5EF4-FFF2-40B4-BE49-F238E27FC236}">
                <a16:creationId xmlns:a16="http://schemas.microsoft.com/office/drawing/2014/main" id="{C1C1285B-8779-47A8-8E15-B252FCC6A5E0}"/>
              </a:ext>
            </a:extLst>
          </p:cNvPr>
          <p:cNvSpPr/>
          <p:nvPr/>
        </p:nvSpPr>
        <p:spPr>
          <a:xfrm>
            <a:off x="4894309" y="3872390"/>
            <a:ext cx="1555334" cy="957129"/>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CC482D2-221D-4632-BD22-645D07D3C9CE}"/>
              </a:ext>
            </a:extLst>
          </p:cNvPr>
          <p:cNvSpPr/>
          <p:nvPr/>
        </p:nvSpPr>
        <p:spPr>
          <a:xfrm>
            <a:off x="3334396" y="5797739"/>
            <a:ext cx="1352413" cy="41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パソコン</a:t>
            </a:r>
            <a:r>
              <a:rPr kumimoji="1" lang="en-US" altLang="ja-JP" dirty="0"/>
              <a:t>B</a:t>
            </a:r>
            <a:endParaRPr kumimoji="1" lang="ja-JP" altLang="en-US" dirty="0"/>
          </a:p>
        </p:txBody>
      </p:sp>
      <p:pic>
        <p:nvPicPr>
          <p:cNvPr id="1028" name="Picture 4" descr="ハッカーのイラスト | かわいいフリー素材集 いらすとや">
            <a:extLst>
              <a:ext uri="{FF2B5EF4-FFF2-40B4-BE49-F238E27FC236}">
                <a16:creationId xmlns:a16="http://schemas.microsoft.com/office/drawing/2014/main" id="{3B799DDD-3BA3-45A8-B2AD-82B10F1CF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147" y="5242001"/>
            <a:ext cx="1479580" cy="1479580"/>
          </a:xfrm>
          <a:prstGeom prst="rect">
            <a:avLst/>
          </a:prstGeom>
          <a:noFill/>
          <a:extLst>
            <a:ext uri="{909E8E84-426E-40DD-AFC4-6F175D3DCCD1}">
              <a14:hiddenFill xmlns:a14="http://schemas.microsoft.com/office/drawing/2010/main">
                <a:solidFill>
                  <a:srgbClr val="FFFFFF"/>
                </a:solidFill>
              </a14:hiddenFill>
            </a:ext>
          </a:extLst>
        </p:spPr>
      </p:pic>
      <p:sp>
        <p:nvSpPr>
          <p:cNvPr id="22" name="楕円 21">
            <a:extLst>
              <a:ext uri="{FF2B5EF4-FFF2-40B4-BE49-F238E27FC236}">
                <a16:creationId xmlns:a16="http://schemas.microsoft.com/office/drawing/2014/main" id="{4D8A695D-DD63-4CF3-BA6B-FD12420CEE48}"/>
              </a:ext>
            </a:extLst>
          </p:cNvPr>
          <p:cNvSpPr/>
          <p:nvPr/>
        </p:nvSpPr>
        <p:spPr>
          <a:xfrm>
            <a:off x="4383993" y="4744268"/>
            <a:ext cx="397909" cy="397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0A2D59FD-96DD-4C73-851F-72746750DAB8}"/>
              </a:ext>
            </a:extLst>
          </p:cNvPr>
          <p:cNvCxnSpPr>
            <a:cxnSpLocks/>
          </p:cNvCxnSpPr>
          <p:nvPr/>
        </p:nvCxnSpPr>
        <p:spPr>
          <a:xfrm flipH="1">
            <a:off x="4206495" y="5134777"/>
            <a:ext cx="306384" cy="7000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9C12F8E-87CF-4C37-B33A-321C16340379}"/>
              </a:ext>
            </a:extLst>
          </p:cNvPr>
          <p:cNvCxnSpPr>
            <a:cxnSpLocks/>
            <a:stCxn id="22" idx="1"/>
          </p:cNvCxnSpPr>
          <p:nvPr/>
        </p:nvCxnSpPr>
        <p:spPr>
          <a:xfrm flipH="1" flipV="1">
            <a:off x="3913975" y="4616200"/>
            <a:ext cx="528290" cy="1863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632B745-3E7E-45E7-B7D7-0A9DBA52C026}"/>
              </a:ext>
            </a:extLst>
          </p:cNvPr>
          <p:cNvCxnSpPr>
            <a:cxnSpLocks/>
            <a:endCxn id="22" idx="7"/>
          </p:cNvCxnSpPr>
          <p:nvPr/>
        </p:nvCxnSpPr>
        <p:spPr>
          <a:xfrm flipH="1">
            <a:off x="4714736" y="3768493"/>
            <a:ext cx="1805328" cy="10963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07419BAC-EA97-4EAD-8058-ED6628238397}"/>
              </a:ext>
            </a:extLst>
          </p:cNvPr>
          <p:cNvSpPr txBox="1"/>
          <p:nvPr/>
        </p:nvSpPr>
        <p:spPr>
          <a:xfrm>
            <a:off x="6116395" y="2993131"/>
            <a:ext cx="1697984" cy="369332"/>
          </a:xfrm>
          <a:prstGeom prst="rect">
            <a:avLst/>
          </a:prstGeom>
          <a:noFill/>
        </p:spPr>
        <p:txBody>
          <a:bodyPr wrap="square" lIns="91440" tIns="45720" rIns="91440" bIns="45720" rtlCol="0" anchor="t">
            <a:spAutoFit/>
          </a:bodyPr>
          <a:lstStyle/>
          <a:p>
            <a:pPr algn="ctr"/>
            <a:r>
              <a:rPr kumimoji="1" lang="en-US" altLang="ja-JP" dirty="0">
                <a:ea typeface="游ゴシック"/>
              </a:rPr>
              <a:t>some.bank.jp</a:t>
            </a:r>
            <a:endParaRPr kumimoji="1" lang="ja-JP" altLang="en-US" dirty="0">
              <a:ea typeface="游ゴシック"/>
            </a:endParaRPr>
          </a:p>
        </p:txBody>
      </p:sp>
      <p:sp>
        <p:nvSpPr>
          <p:cNvPr id="10" name="フリーフォーム: 図形 9">
            <a:extLst>
              <a:ext uri="{FF2B5EF4-FFF2-40B4-BE49-F238E27FC236}">
                <a16:creationId xmlns:a16="http://schemas.microsoft.com/office/drawing/2014/main" id="{0F34F1C7-DCB6-4F87-BD43-BC85610FC96F}"/>
              </a:ext>
            </a:extLst>
          </p:cNvPr>
          <p:cNvSpPr/>
          <p:nvPr/>
        </p:nvSpPr>
        <p:spPr>
          <a:xfrm>
            <a:off x="3845608" y="4768953"/>
            <a:ext cx="339896" cy="957129"/>
          </a:xfrm>
          <a:custGeom>
            <a:avLst/>
            <a:gdLst>
              <a:gd name="connsiteX0" fmla="*/ 0 w 339896"/>
              <a:gd name="connsiteY0" fmla="*/ 0 h 957129"/>
              <a:gd name="connsiteX1" fmla="*/ 324740 w 339896"/>
              <a:gd name="connsiteY1" fmla="*/ 504202 h 957129"/>
              <a:gd name="connsiteX2" fmla="*/ 256374 w 339896"/>
              <a:gd name="connsiteY2" fmla="*/ 957129 h 957129"/>
            </a:gdLst>
            <a:ahLst/>
            <a:cxnLst>
              <a:cxn ang="0">
                <a:pos x="connsiteX0" y="connsiteY0"/>
              </a:cxn>
              <a:cxn ang="0">
                <a:pos x="connsiteX1" y="connsiteY1"/>
              </a:cxn>
              <a:cxn ang="0">
                <a:pos x="connsiteX2" y="connsiteY2"/>
              </a:cxn>
            </a:cxnLst>
            <a:rect l="l" t="t" r="r" b="b"/>
            <a:pathLst>
              <a:path w="339896" h="957129">
                <a:moveTo>
                  <a:pt x="0" y="0"/>
                </a:moveTo>
                <a:cubicBezTo>
                  <a:pt x="141005" y="172340"/>
                  <a:pt x="282011" y="344680"/>
                  <a:pt x="324740" y="504202"/>
                </a:cubicBezTo>
                <a:cubicBezTo>
                  <a:pt x="367469" y="663724"/>
                  <a:pt x="311921" y="810426"/>
                  <a:pt x="256374" y="957129"/>
                </a:cubicBezTo>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図形 22">
            <a:extLst>
              <a:ext uri="{FF2B5EF4-FFF2-40B4-BE49-F238E27FC236}">
                <a16:creationId xmlns:a16="http://schemas.microsoft.com/office/drawing/2014/main" id="{27416DDF-C6F2-482F-A768-7CAC6D2CAEE0}"/>
              </a:ext>
            </a:extLst>
          </p:cNvPr>
          <p:cNvSpPr/>
          <p:nvPr/>
        </p:nvSpPr>
        <p:spPr>
          <a:xfrm>
            <a:off x="4025070" y="3629487"/>
            <a:ext cx="2419289" cy="853986"/>
          </a:xfrm>
          <a:custGeom>
            <a:avLst/>
            <a:gdLst>
              <a:gd name="connsiteX0" fmla="*/ 0 w 2367185"/>
              <a:gd name="connsiteY0" fmla="*/ 709301 h 818822"/>
              <a:gd name="connsiteX1" fmla="*/ 982766 w 2367185"/>
              <a:gd name="connsiteY1" fmla="*/ 760576 h 818822"/>
              <a:gd name="connsiteX2" fmla="*/ 2367185 w 2367185"/>
              <a:gd name="connsiteY2" fmla="*/ 0 h 818822"/>
              <a:gd name="connsiteX3" fmla="*/ 2367185 w 2367185"/>
              <a:gd name="connsiteY3" fmla="*/ 0 h 818822"/>
              <a:gd name="connsiteX4" fmla="*/ 2367185 w 2367185"/>
              <a:gd name="connsiteY4" fmla="*/ 0 h 818822"/>
              <a:gd name="connsiteX5" fmla="*/ 2367185 w 2367185"/>
              <a:gd name="connsiteY5" fmla="*/ 8546 h 818822"/>
              <a:gd name="connsiteX0" fmla="*/ 0 w 2367185"/>
              <a:gd name="connsiteY0" fmla="*/ 709301 h 818822"/>
              <a:gd name="connsiteX1" fmla="*/ 982766 w 2367185"/>
              <a:gd name="connsiteY1" fmla="*/ 760576 h 818822"/>
              <a:gd name="connsiteX2" fmla="*/ 2367185 w 2367185"/>
              <a:gd name="connsiteY2" fmla="*/ 0 h 818822"/>
              <a:gd name="connsiteX3" fmla="*/ 2367185 w 2367185"/>
              <a:gd name="connsiteY3" fmla="*/ 0 h 818822"/>
              <a:gd name="connsiteX4" fmla="*/ 2367185 w 2367185"/>
              <a:gd name="connsiteY4" fmla="*/ 0 h 818822"/>
              <a:gd name="connsiteX5" fmla="*/ 2367185 w 2367185"/>
              <a:gd name="connsiteY5" fmla="*/ 8546 h 818822"/>
              <a:gd name="connsiteX0" fmla="*/ 0 w 2419289"/>
              <a:gd name="connsiteY0" fmla="*/ 746358 h 853986"/>
              <a:gd name="connsiteX1" fmla="*/ 982766 w 2419289"/>
              <a:gd name="connsiteY1" fmla="*/ 797633 h 853986"/>
              <a:gd name="connsiteX2" fmla="*/ 2298818 w 2419289"/>
              <a:gd name="connsiteY2" fmla="*/ 62695 h 853986"/>
              <a:gd name="connsiteX3" fmla="*/ 2367185 w 2419289"/>
              <a:gd name="connsiteY3" fmla="*/ 37057 h 853986"/>
              <a:gd name="connsiteX4" fmla="*/ 2367185 w 2419289"/>
              <a:gd name="connsiteY4" fmla="*/ 37057 h 853986"/>
              <a:gd name="connsiteX5" fmla="*/ 2367185 w 2419289"/>
              <a:gd name="connsiteY5" fmla="*/ 37057 h 853986"/>
              <a:gd name="connsiteX6" fmla="*/ 2367185 w 2419289"/>
              <a:gd name="connsiteY6" fmla="*/ 45603 h 85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9289" h="853986">
                <a:moveTo>
                  <a:pt x="0" y="746358"/>
                </a:moveTo>
                <a:cubicBezTo>
                  <a:pt x="294117" y="831104"/>
                  <a:pt x="599630" y="911577"/>
                  <a:pt x="982766" y="797633"/>
                </a:cubicBezTo>
                <a:cubicBezTo>
                  <a:pt x="1365902" y="683689"/>
                  <a:pt x="2068082" y="189458"/>
                  <a:pt x="2298818" y="62695"/>
                </a:cubicBezTo>
                <a:cubicBezTo>
                  <a:pt x="2529554" y="-64068"/>
                  <a:pt x="2355791" y="41330"/>
                  <a:pt x="2367185" y="37057"/>
                </a:cubicBezTo>
                <a:lnTo>
                  <a:pt x="2367185" y="37057"/>
                </a:lnTo>
                <a:lnTo>
                  <a:pt x="2367185" y="37057"/>
                </a:lnTo>
                <a:lnTo>
                  <a:pt x="2367185" y="45603"/>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3C75669B-1216-5E41-80C5-2443F3528A1C}"/>
              </a:ext>
            </a:extLst>
          </p:cNvPr>
          <p:cNvGrpSpPr/>
          <p:nvPr/>
        </p:nvGrpSpPr>
        <p:grpSpPr>
          <a:xfrm>
            <a:off x="4083554" y="5538058"/>
            <a:ext cx="162154" cy="188024"/>
            <a:chOff x="4083554" y="5538058"/>
            <a:chExt cx="162154" cy="188024"/>
          </a:xfrm>
        </p:grpSpPr>
        <p:cxnSp>
          <p:nvCxnSpPr>
            <p:cNvPr id="26" name="直線コネクタ 25">
              <a:extLst>
                <a:ext uri="{FF2B5EF4-FFF2-40B4-BE49-F238E27FC236}">
                  <a16:creationId xmlns:a16="http://schemas.microsoft.com/office/drawing/2014/main" id="{606BEDC2-DE87-4F62-B2B3-065AE89A05E0}"/>
                </a:ext>
              </a:extLst>
            </p:cNvPr>
            <p:cNvCxnSpPr>
              <a:cxnSpLocks/>
              <a:stCxn id="10" idx="2"/>
            </p:cNvCxnSpPr>
            <p:nvPr/>
          </p:nvCxnSpPr>
          <p:spPr>
            <a:xfrm flipH="1" flipV="1">
              <a:off x="4083554" y="5538058"/>
              <a:ext cx="18428" cy="18802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D8D52056-77C3-4FC5-8379-E3F6DA4DBEC3}"/>
                </a:ext>
              </a:extLst>
            </p:cNvPr>
            <p:cNvCxnSpPr>
              <a:cxnSpLocks/>
              <a:endCxn id="10" idx="2"/>
            </p:cNvCxnSpPr>
            <p:nvPr/>
          </p:nvCxnSpPr>
          <p:spPr>
            <a:xfrm flipH="1">
              <a:off x="4101982" y="5622738"/>
              <a:ext cx="143726" cy="10334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30" name="グループ化 29">
            <a:extLst>
              <a:ext uri="{FF2B5EF4-FFF2-40B4-BE49-F238E27FC236}">
                <a16:creationId xmlns:a16="http://schemas.microsoft.com/office/drawing/2014/main" id="{5CA5CF36-16BE-4484-BE20-49587C3D81F5}"/>
              </a:ext>
            </a:extLst>
          </p:cNvPr>
          <p:cNvGrpSpPr/>
          <p:nvPr/>
        </p:nvGrpSpPr>
        <p:grpSpPr>
          <a:xfrm rot="13004424">
            <a:off x="6270921" y="3566113"/>
            <a:ext cx="162154" cy="188024"/>
            <a:chOff x="4167587" y="5339681"/>
            <a:chExt cx="162154" cy="188024"/>
          </a:xfrm>
        </p:grpSpPr>
        <p:cxnSp>
          <p:nvCxnSpPr>
            <p:cNvPr id="33" name="直線コネクタ 32">
              <a:extLst>
                <a:ext uri="{FF2B5EF4-FFF2-40B4-BE49-F238E27FC236}">
                  <a16:creationId xmlns:a16="http://schemas.microsoft.com/office/drawing/2014/main" id="{73A4E0A2-2FC2-4EA9-AB80-7ED9B8995118}"/>
                </a:ext>
              </a:extLst>
            </p:cNvPr>
            <p:cNvCxnSpPr>
              <a:cxnSpLocks/>
            </p:cNvCxnSpPr>
            <p:nvPr/>
          </p:nvCxnSpPr>
          <p:spPr>
            <a:xfrm flipH="1" flipV="1">
              <a:off x="4167587" y="5339681"/>
              <a:ext cx="18428" cy="188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ED319E4-DFCE-444C-AD21-42A9D10DEDFD}"/>
                </a:ext>
              </a:extLst>
            </p:cNvPr>
            <p:cNvCxnSpPr>
              <a:cxnSpLocks/>
            </p:cNvCxnSpPr>
            <p:nvPr/>
          </p:nvCxnSpPr>
          <p:spPr>
            <a:xfrm flipH="1">
              <a:off x="4186015" y="5424361"/>
              <a:ext cx="143726" cy="1033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7" name="テキスト ボックス 36">
            <a:extLst>
              <a:ext uri="{FF2B5EF4-FFF2-40B4-BE49-F238E27FC236}">
                <a16:creationId xmlns:a16="http://schemas.microsoft.com/office/drawing/2014/main" id="{EC569254-98A2-42FE-9772-0453D0BD70C7}"/>
              </a:ext>
            </a:extLst>
          </p:cNvPr>
          <p:cNvSpPr txBox="1"/>
          <p:nvPr/>
        </p:nvSpPr>
        <p:spPr>
          <a:xfrm>
            <a:off x="4423450" y="5305075"/>
            <a:ext cx="4461761" cy="646331"/>
          </a:xfrm>
          <a:prstGeom prst="rect">
            <a:avLst/>
          </a:prstGeom>
          <a:noFill/>
        </p:spPr>
        <p:txBody>
          <a:bodyPr wrap="square" rtlCol="0">
            <a:spAutoFit/>
          </a:bodyPr>
          <a:lstStyle/>
          <a:p>
            <a:pPr algn="ctr"/>
            <a:r>
              <a:rPr kumimoji="1" lang="ja-JP" altLang="en-US" b="1" dirty="0">
                <a:solidFill>
                  <a:srgbClr val="7030A0"/>
                </a:solidFill>
              </a:rPr>
              <a:t>通信している</a:t>
            </a:r>
            <a:r>
              <a:rPr kumimoji="1" lang="en-US" altLang="ja-JP" b="1" dirty="0">
                <a:solidFill>
                  <a:srgbClr val="7030A0"/>
                </a:solidFill>
              </a:rPr>
              <a:t>URL</a:t>
            </a:r>
            <a:r>
              <a:rPr kumimoji="1" lang="ja-JP" altLang="en-US" b="1" dirty="0">
                <a:solidFill>
                  <a:srgbClr val="7030A0"/>
                </a:solidFill>
              </a:rPr>
              <a:t>がばれたとしても</a:t>
            </a:r>
            <a:br>
              <a:rPr kumimoji="1" lang="en-US" altLang="ja-JP" b="1" dirty="0">
                <a:solidFill>
                  <a:srgbClr val="7030A0"/>
                </a:solidFill>
              </a:rPr>
            </a:br>
            <a:r>
              <a:rPr kumimoji="1" lang="ja-JP" altLang="en-US" b="1" dirty="0">
                <a:solidFill>
                  <a:srgbClr val="7030A0"/>
                </a:solidFill>
              </a:rPr>
              <a:t>鍵を持っていない</a:t>
            </a:r>
          </a:p>
        </p:txBody>
      </p:sp>
      <p:sp>
        <p:nvSpPr>
          <p:cNvPr id="38" name="フリーフォーム: 図形 37">
            <a:extLst>
              <a:ext uri="{FF2B5EF4-FFF2-40B4-BE49-F238E27FC236}">
                <a16:creationId xmlns:a16="http://schemas.microsoft.com/office/drawing/2014/main" id="{DC7FB997-F988-4AD1-B3E7-AF19638A490A}"/>
              </a:ext>
            </a:extLst>
          </p:cNvPr>
          <p:cNvSpPr/>
          <p:nvPr/>
        </p:nvSpPr>
        <p:spPr>
          <a:xfrm>
            <a:off x="4649388" y="3931465"/>
            <a:ext cx="2085173" cy="1760433"/>
          </a:xfrm>
          <a:custGeom>
            <a:avLst/>
            <a:gdLst>
              <a:gd name="connsiteX0" fmla="*/ 0 w 2085173"/>
              <a:gd name="connsiteY0" fmla="*/ 1760433 h 1760433"/>
              <a:gd name="connsiteX1" fmla="*/ 504201 w 2085173"/>
              <a:gd name="connsiteY1" fmla="*/ 1042587 h 1760433"/>
              <a:gd name="connsiteX2" fmla="*/ 2085173 w 2085173"/>
              <a:gd name="connsiteY2" fmla="*/ 0 h 1760433"/>
              <a:gd name="connsiteX3" fmla="*/ 2085173 w 2085173"/>
              <a:gd name="connsiteY3" fmla="*/ 0 h 1760433"/>
            </a:gdLst>
            <a:ahLst/>
            <a:cxnLst>
              <a:cxn ang="0">
                <a:pos x="connsiteX0" y="connsiteY0"/>
              </a:cxn>
              <a:cxn ang="0">
                <a:pos x="connsiteX1" y="connsiteY1"/>
              </a:cxn>
              <a:cxn ang="0">
                <a:pos x="connsiteX2" y="connsiteY2"/>
              </a:cxn>
              <a:cxn ang="0">
                <a:pos x="connsiteX3" y="connsiteY3"/>
              </a:cxn>
            </a:cxnLst>
            <a:rect l="l" t="t" r="r" b="b"/>
            <a:pathLst>
              <a:path w="2085173" h="1760433">
                <a:moveTo>
                  <a:pt x="0" y="1760433"/>
                </a:moveTo>
                <a:cubicBezTo>
                  <a:pt x="78336" y="1548212"/>
                  <a:pt x="156672" y="1335992"/>
                  <a:pt x="504201" y="1042587"/>
                </a:cubicBezTo>
                <a:cubicBezTo>
                  <a:pt x="851730" y="749182"/>
                  <a:pt x="2085173" y="0"/>
                  <a:pt x="2085173" y="0"/>
                </a:cubicBezTo>
                <a:lnTo>
                  <a:pt x="2085173" y="0"/>
                </a:ln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8ED9B765-875C-4F66-B582-10F40715C5FA}"/>
              </a:ext>
            </a:extLst>
          </p:cNvPr>
          <p:cNvGrpSpPr/>
          <p:nvPr/>
        </p:nvGrpSpPr>
        <p:grpSpPr>
          <a:xfrm rot="13004424">
            <a:off x="6569044" y="3862562"/>
            <a:ext cx="162154" cy="188024"/>
            <a:chOff x="4167587" y="5339681"/>
            <a:chExt cx="162154" cy="188024"/>
          </a:xfrm>
        </p:grpSpPr>
        <p:cxnSp>
          <p:nvCxnSpPr>
            <p:cNvPr id="41" name="直線コネクタ 40">
              <a:extLst>
                <a:ext uri="{FF2B5EF4-FFF2-40B4-BE49-F238E27FC236}">
                  <a16:creationId xmlns:a16="http://schemas.microsoft.com/office/drawing/2014/main" id="{FE8C125A-9B2B-4006-9267-CF3A0CE76692}"/>
                </a:ext>
              </a:extLst>
            </p:cNvPr>
            <p:cNvCxnSpPr>
              <a:cxnSpLocks/>
            </p:cNvCxnSpPr>
            <p:nvPr/>
          </p:nvCxnSpPr>
          <p:spPr>
            <a:xfrm flipH="1" flipV="1">
              <a:off x="4167587" y="5339681"/>
              <a:ext cx="18428" cy="18802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A385747-24F3-4596-897A-50EFE5B73899}"/>
                </a:ext>
              </a:extLst>
            </p:cNvPr>
            <p:cNvCxnSpPr>
              <a:cxnSpLocks/>
            </p:cNvCxnSpPr>
            <p:nvPr/>
          </p:nvCxnSpPr>
          <p:spPr>
            <a:xfrm flipH="1">
              <a:off x="4186015" y="5424361"/>
              <a:ext cx="143726" cy="10334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7" name="矢印: 下 6">
            <a:extLst>
              <a:ext uri="{FF2B5EF4-FFF2-40B4-BE49-F238E27FC236}">
                <a16:creationId xmlns:a16="http://schemas.microsoft.com/office/drawing/2014/main" id="{BE878CD3-8C4B-49D6-9E1E-1BD4001F7A15}"/>
              </a:ext>
            </a:extLst>
          </p:cNvPr>
          <p:cNvSpPr/>
          <p:nvPr/>
        </p:nvSpPr>
        <p:spPr>
          <a:xfrm rot="4393500">
            <a:off x="5151759" y="2794007"/>
            <a:ext cx="440326" cy="1365153"/>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Picture 4" descr="鍵・キーのアイコン04素材 | 無料のアイコンイラスト集 icon-pit">
            <a:extLst>
              <a:ext uri="{FF2B5EF4-FFF2-40B4-BE49-F238E27FC236}">
                <a16:creationId xmlns:a16="http://schemas.microsoft.com/office/drawing/2014/main" id="{98D56F7A-7F6D-494E-8B1B-228B4502C8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061" y="3264059"/>
            <a:ext cx="877329" cy="87732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乗算記号 7">
            <a:extLst>
              <a:ext uri="{FF2B5EF4-FFF2-40B4-BE49-F238E27FC236}">
                <a16:creationId xmlns:a16="http://schemas.microsoft.com/office/drawing/2014/main" id="{BD56223E-247D-4950-A835-60AE88178C8D}"/>
              </a:ext>
            </a:extLst>
          </p:cNvPr>
          <p:cNvSpPr/>
          <p:nvPr/>
        </p:nvSpPr>
        <p:spPr>
          <a:xfrm>
            <a:off x="6151228" y="3943209"/>
            <a:ext cx="460600" cy="460600"/>
          </a:xfrm>
          <a:prstGeom prst="mathMultiply">
            <a:avLst>
              <a:gd name="adj1" fmla="val 1424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9B36247-EE3A-4B0D-B71B-A8BCE41B6757}"/>
              </a:ext>
            </a:extLst>
          </p:cNvPr>
          <p:cNvSpPr txBox="1"/>
          <p:nvPr/>
        </p:nvSpPr>
        <p:spPr>
          <a:xfrm>
            <a:off x="6281444" y="4234167"/>
            <a:ext cx="2976583" cy="369332"/>
          </a:xfrm>
          <a:prstGeom prst="rect">
            <a:avLst/>
          </a:prstGeom>
          <a:noFill/>
        </p:spPr>
        <p:txBody>
          <a:bodyPr wrap="square" rtlCol="0">
            <a:spAutoFit/>
          </a:bodyPr>
          <a:lstStyle/>
          <a:p>
            <a:pPr algn="ctr"/>
            <a:r>
              <a:rPr kumimoji="1" lang="ja-JP" altLang="en-US" b="1" dirty="0">
                <a:solidFill>
                  <a:srgbClr val="FF0000"/>
                </a:solidFill>
              </a:rPr>
              <a:t>鍵が違うからブロック</a:t>
            </a:r>
          </a:p>
        </p:txBody>
      </p:sp>
      <p:sp>
        <p:nvSpPr>
          <p:cNvPr id="35" name="テキスト ボックス 34">
            <a:extLst>
              <a:ext uri="{FF2B5EF4-FFF2-40B4-BE49-F238E27FC236}">
                <a16:creationId xmlns:a16="http://schemas.microsoft.com/office/drawing/2014/main" id="{8C0AA08C-6AFD-674E-A90C-3BA78AF9FD60}"/>
              </a:ext>
            </a:extLst>
          </p:cNvPr>
          <p:cNvSpPr txBox="1"/>
          <p:nvPr/>
        </p:nvSpPr>
        <p:spPr>
          <a:xfrm>
            <a:off x="5670408" y="2624968"/>
            <a:ext cx="2976583" cy="369332"/>
          </a:xfrm>
          <a:prstGeom prst="rect">
            <a:avLst/>
          </a:prstGeom>
          <a:noFill/>
        </p:spPr>
        <p:txBody>
          <a:bodyPr wrap="square" rtlCol="0">
            <a:spAutoFit/>
          </a:bodyPr>
          <a:lstStyle/>
          <a:p>
            <a:pPr algn="ctr"/>
            <a:r>
              <a:rPr kumimoji="1" lang="en-US" altLang="ja-JP" b="1" dirty="0" err="1">
                <a:solidFill>
                  <a:srgbClr val="FF0000"/>
                </a:solidFill>
              </a:rPr>
              <a:t>session_start</a:t>
            </a:r>
            <a:r>
              <a:rPr kumimoji="1" lang="en-US" altLang="ja-JP" b="1" dirty="0">
                <a:solidFill>
                  <a:srgbClr val="FF0000"/>
                </a:solidFill>
              </a:rPr>
              <a:t>( ... ) </a:t>
            </a:r>
            <a:r>
              <a:rPr kumimoji="1" lang="ja-JP" altLang="en-US" b="1">
                <a:solidFill>
                  <a:srgbClr val="FF0000"/>
                </a:solidFill>
              </a:rPr>
              <a:t>を使う</a:t>
            </a:r>
            <a:endParaRPr kumimoji="1" lang="ja-JP" altLang="en-US" b="1" dirty="0">
              <a:solidFill>
                <a:srgbClr val="FF0000"/>
              </a:solidFill>
            </a:endParaRPr>
          </a:p>
        </p:txBody>
      </p:sp>
    </p:spTree>
    <p:extLst>
      <p:ext uri="{BB962C8B-B14F-4D97-AF65-F5344CB8AC3E}">
        <p14:creationId xmlns:p14="http://schemas.microsoft.com/office/powerpoint/2010/main" val="136417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90D4DA-BE45-4643-8FA5-DDFD9CA4A5CB}"/>
              </a:ext>
            </a:extLst>
          </p:cNvPr>
          <p:cNvSpPr>
            <a:spLocks noGrp="1"/>
          </p:cNvSpPr>
          <p:nvPr>
            <p:ph type="title"/>
          </p:nvPr>
        </p:nvSpPr>
        <p:spPr/>
        <p:txBody>
          <a:bodyPr/>
          <a:lstStyle/>
          <a:p>
            <a:r>
              <a:rPr kumimoji="1" lang="en-US" altLang="ja-JP" dirty="0"/>
              <a:t>HTML</a:t>
            </a:r>
            <a:r>
              <a:rPr kumimoji="1" lang="ja-JP" altLang="en-US"/>
              <a:t>インジェクション</a:t>
            </a:r>
            <a:r>
              <a:rPr kumimoji="1" lang="en-US" altLang="ja-JP" dirty="0"/>
              <a:t>(1)</a:t>
            </a:r>
            <a:endParaRPr kumimoji="1" lang="ja-JP" altLang="en-US"/>
          </a:p>
        </p:txBody>
      </p:sp>
      <p:pic>
        <p:nvPicPr>
          <p:cNvPr id="5" name="コンテンツ プレースホルダー 4" descr="テーブル&#10;&#10;自動的に生成された説明">
            <a:extLst>
              <a:ext uri="{FF2B5EF4-FFF2-40B4-BE49-F238E27FC236}">
                <a16:creationId xmlns:a16="http://schemas.microsoft.com/office/drawing/2014/main" id="{A92524EB-0843-1D42-9F99-663D405E68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477" y="1658317"/>
            <a:ext cx="5434361" cy="3449638"/>
          </a:xfrm>
        </p:spPr>
      </p:pic>
      <p:pic>
        <p:nvPicPr>
          <p:cNvPr id="7" name="図 6" descr="テーブル&#10;&#10;自動的に生成された説明">
            <a:extLst>
              <a:ext uri="{FF2B5EF4-FFF2-40B4-BE49-F238E27FC236}">
                <a16:creationId xmlns:a16="http://schemas.microsoft.com/office/drawing/2014/main" id="{95045026-77D8-F843-8DE5-1CF226BDA65F}"/>
              </a:ext>
            </a:extLst>
          </p:cNvPr>
          <p:cNvPicPr>
            <a:picLocks noChangeAspect="1"/>
          </p:cNvPicPr>
          <p:nvPr/>
        </p:nvPicPr>
        <p:blipFill rotWithShape="1">
          <a:blip r:embed="rId3">
            <a:extLst>
              <a:ext uri="{28A0092B-C50C-407E-A947-70E740481C1C}">
                <a14:useLocalDpi xmlns:a14="http://schemas.microsoft.com/office/drawing/2010/main" val="0"/>
              </a:ext>
            </a:extLst>
          </a:blip>
          <a:srcRect r="3637"/>
          <a:stretch/>
        </p:blipFill>
        <p:spPr>
          <a:xfrm>
            <a:off x="5108994" y="1658317"/>
            <a:ext cx="3573529" cy="2044700"/>
          </a:xfrm>
          <a:prstGeom prst="rect">
            <a:avLst/>
          </a:prstGeom>
          <a:ln w="38100">
            <a:solidFill>
              <a:srgbClr val="FF0000"/>
            </a:solidFill>
          </a:ln>
        </p:spPr>
      </p:pic>
      <p:sp>
        <p:nvSpPr>
          <p:cNvPr id="8" name="角丸四角形 7">
            <a:extLst>
              <a:ext uri="{FF2B5EF4-FFF2-40B4-BE49-F238E27FC236}">
                <a16:creationId xmlns:a16="http://schemas.microsoft.com/office/drawing/2014/main" id="{16F71B1D-ED1F-DF4F-A8C8-2088292DD712}"/>
              </a:ext>
            </a:extLst>
          </p:cNvPr>
          <p:cNvSpPr/>
          <p:nvPr/>
        </p:nvSpPr>
        <p:spPr>
          <a:xfrm>
            <a:off x="2372139" y="4028662"/>
            <a:ext cx="3523699" cy="96740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751AED8E-3ACE-D445-A1E8-5434D014753C}"/>
              </a:ext>
            </a:extLst>
          </p:cNvPr>
          <p:cNvCxnSpPr>
            <a:cxnSpLocks/>
          </p:cNvCxnSpPr>
          <p:nvPr/>
        </p:nvCxnSpPr>
        <p:spPr>
          <a:xfrm flipV="1">
            <a:off x="3836957" y="2978427"/>
            <a:ext cx="1172365" cy="10502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吹き出し: 角を丸めた四角形 43">
            <a:extLst>
              <a:ext uri="{FF2B5EF4-FFF2-40B4-BE49-F238E27FC236}">
                <a16:creationId xmlns:a16="http://schemas.microsoft.com/office/drawing/2014/main" id="{F6ED2F3C-B5FF-F24F-8F68-70181E91B7A6}"/>
              </a:ext>
            </a:extLst>
          </p:cNvPr>
          <p:cNvSpPr/>
          <p:nvPr/>
        </p:nvSpPr>
        <p:spPr>
          <a:xfrm>
            <a:off x="6238900" y="4140546"/>
            <a:ext cx="2590008" cy="967409"/>
          </a:xfrm>
          <a:prstGeom prst="wedgeRoundRectCallout">
            <a:avLst>
              <a:gd name="adj1" fmla="val 18580"/>
              <a:gd name="adj2" fmla="val -10669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a:solidFill>
                  <a:srgbClr val="FF0000"/>
                </a:solidFill>
              </a:rPr>
              <a:t>リンクとして</a:t>
            </a:r>
            <a:endParaRPr kumimoji="1" lang="en-US" altLang="ja-JP" sz="2400" dirty="0">
              <a:solidFill>
                <a:srgbClr val="FF0000"/>
              </a:solidFill>
            </a:endParaRPr>
          </a:p>
          <a:p>
            <a:pPr algn="ctr"/>
            <a:r>
              <a:rPr kumimoji="1" lang="ja-JP" altLang="en-US" sz="2400">
                <a:solidFill>
                  <a:srgbClr val="FF0000"/>
                </a:solidFill>
              </a:rPr>
              <a:t>表示された</a:t>
            </a:r>
            <a:r>
              <a:rPr kumimoji="1" lang="en-US" altLang="ja-JP" sz="2400" dirty="0">
                <a:solidFill>
                  <a:srgbClr val="FF0000"/>
                </a:solidFill>
              </a:rPr>
              <a:t>...</a:t>
            </a:r>
          </a:p>
        </p:txBody>
      </p:sp>
      <p:sp>
        <p:nvSpPr>
          <p:cNvPr id="13" name="テキスト ボックス 12">
            <a:extLst>
              <a:ext uri="{FF2B5EF4-FFF2-40B4-BE49-F238E27FC236}">
                <a16:creationId xmlns:a16="http://schemas.microsoft.com/office/drawing/2014/main" id="{61C09013-7627-A345-905C-3686B06E054D}"/>
              </a:ext>
            </a:extLst>
          </p:cNvPr>
          <p:cNvSpPr txBox="1"/>
          <p:nvPr/>
        </p:nvSpPr>
        <p:spPr>
          <a:xfrm>
            <a:off x="1126435" y="5367131"/>
            <a:ext cx="7116417" cy="1261884"/>
          </a:xfrm>
          <a:prstGeom prst="rect">
            <a:avLst/>
          </a:prstGeom>
          <a:solidFill>
            <a:srgbClr val="FFFF9F"/>
          </a:solidFill>
        </p:spPr>
        <p:txBody>
          <a:bodyPr wrap="square" rtlCol="0">
            <a:spAutoFit/>
          </a:bodyPr>
          <a:lstStyle/>
          <a:p>
            <a:r>
              <a:rPr kumimoji="1" lang="ja-JP" altLang="en-US"/>
              <a:t>銀行のホームページにこういった表示が出たら、銀行の</a:t>
            </a:r>
            <a:r>
              <a:rPr kumimoji="1" lang="en-US" altLang="ja-JP" dirty="0"/>
              <a:t>TOP</a:t>
            </a:r>
            <a:r>
              <a:rPr kumimoji="1" lang="ja-JP" altLang="en-US"/>
              <a:t>に戻るボタンと誤解されて、偽物サイトに誘導されるかもしれない。</a:t>
            </a:r>
            <a:endParaRPr kumimoji="1" lang="en-US" altLang="ja-JP" dirty="0"/>
          </a:p>
          <a:p>
            <a:r>
              <a:rPr kumimoji="1" lang="en-US" altLang="ja-JP" dirty="0"/>
              <a:t>		</a:t>
            </a:r>
            <a:r>
              <a:rPr kumimoji="1" lang="ja-JP" altLang="en-US" b="1">
                <a:solidFill>
                  <a:srgbClr val="FF0000"/>
                </a:solidFill>
              </a:rPr>
              <a:t>◆</a:t>
            </a:r>
            <a:r>
              <a:rPr kumimoji="1" lang="ja-JP" altLang="en-US" sz="2000" b="1">
                <a:solidFill>
                  <a:srgbClr val="FF0000"/>
                </a:solidFill>
              </a:rPr>
              <a:t>フィッシング</a:t>
            </a:r>
            <a:r>
              <a:rPr kumimoji="1" lang="en-US" altLang="ja-JP" sz="2000" b="1" dirty="0">
                <a:solidFill>
                  <a:srgbClr val="FF0000"/>
                </a:solidFill>
              </a:rPr>
              <a:t>(Phishing)</a:t>
            </a:r>
            <a:r>
              <a:rPr kumimoji="1" lang="ja-JP" altLang="en-US" sz="2000" b="1">
                <a:solidFill>
                  <a:srgbClr val="FF0000"/>
                </a:solidFill>
              </a:rPr>
              <a:t>攻撃</a:t>
            </a:r>
            <a:endParaRPr kumimoji="1" lang="en-US" altLang="ja-JP" sz="2000" b="1" dirty="0">
              <a:solidFill>
                <a:srgbClr val="FF0000"/>
              </a:solidFill>
            </a:endParaRPr>
          </a:p>
          <a:p>
            <a:r>
              <a:rPr kumimoji="1" lang="en-US" altLang="ja-JP" sz="2000" b="1" dirty="0">
                <a:solidFill>
                  <a:srgbClr val="FF0000"/>
                </a:solidFill>
              </a:rPr>
              <a:t>		</a:t>
            </a:r>
            <a:r>
              <a:rPr kumimoji="1" lang="ja-JP" altLang="en-US" sz="2000" b="1">
                <a:solidFill>
                  <a:srgbClr val="FF0000"/>
                </a:solidFill>
              </a:rPr>
              <a:t>◆クロスサイトスクリプティング</a:t>
            </a:r>
            <a:r>
              <a:rPr kumimoji="1" lang="en-US" altLang="ja-JP" sz="2000" b="1" dirty="0">
                <a:solidFill>
                  <a:srgbClr val="FF0000"/>
                </a:solidFill>
              </a:rPr>
              <a:t>(XSS)</a:t>
            </a:r>
            <a:r>
              <a:rPr kumimoji="1" lang="ja-JP" altLang="en-US" sz="2000" b="1">
                <a:solidFill>
                  <a:srgbClr val="FF0000"/>
                </a:solidFill>
              </a:rPr>
              <a:t>攻撃</a:t>
            </a:r>
            <a:endParaRPr kumimoji="1" lang="ja-JP" altLang="en-US" b="1">
              <a:solidFill>
                <a:srgbClr val="FF0000"/>
              </a:solidFill>
            </a:endParaRPr>
          </a:p>
        </p:txBody>
      </p:sp>
      <p:sp>
        <p:nvSpPr>
          <p:cNvPr id="14" name="吹き出し: 角を丸めた四角形 43">
            <a:extLst>
              <a:ext uri="{FF2B5EF4-FFF2-40B4-BE49-F238E27FC236}">
                <a16:creationId xmlns:a16="http://schemas.microsoft.com/office/drawing/2014/main" id="{18431BF6-E273-994C-A612-E475615E3AC9}"/>
              </a:ext>
            </a:extLst>
          </p:cNvPr>
          <p:cNvSpPr/>
          <p:nvPr/>
        </p:nvSpPr>
        <p:spPr>
          <a:xfrm>
            <a:off x="5164683" y="257077"/>
            <a:ext cx="3664225" cy="488229"/>
          </a:xfrm>
          <a:prstGeom prst="wedgeRoundRectCallout">
            <a:avLst>
              <a:gd name="adj1" fmla="val -45749"/>
              <a:gd name="adj2" fmla="val -158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b="0" i="0" u="none" strike="noStrike">
                <a:solidFill>
                  <a:srgbClr val="FF0000"/>
                </a:solidFill>
                <a:effectLst/>
                <a:latin typeface="Meiryo" panose="020B0604030504040204" pitchFamily="50" charset="-128"/>
                <a:ea typeface="Meiryo" panose="020B0604030504040204" pitchFamily="50" charset="-128"/>
              </a:rPr>
              <a:t>演習資料</a:t>
            </a:r>
            <a:r>
              <a:rPr lang="en-US" altLang="ja-JP" b="0" i="0" u="none" strike="noStrike" dirty="0">
                <a:solidFill>
                  <a:srgbClr val="FF0000"/>
                </a:solidFill>
                <a:effectLst/>
                <a:latin typeface="Meiryo" panose="020B0604030504040204" pitchFamily="50" charset="-128"/>
                <a:ea typeface="Meiryo" panose="020B0604030504040204" pitchFamily="50" charset="-128"/>
              </a:rPr>
              <a:t> </a:t>
            </a:r>
            <a:r>
              <a:rPr lang="en-US" altLang="ja-JP" b="0" i="0" u="none" strike="noStrike" dirty="0" err="1">
                <a:solidFill>
                  <a:srgbClr val="FF0000"/>
                </a:solidFill>
                <a:effectLst/>
                <a:latin typeface="Meiryo" panose="020B0604030504040204" pitchFamily="50" charset="-128"/>
                <a:ea typeface="Meiryo" panose="020B0604030504040204" pitchFamily="50" charset="-128"/>
              </a:rPr>
              <a:t>sampleF.php</a:t>
            </a:r>
            <a:endParaRPr lang="ja-JP" altLang="en-US" b="0" i="0" dirty="0">
              <a:solidFill>
                <a:srgbClr val="FF0000"/>
              </a:solidFill>
              <a:effectLst/>
              <a:latin typeface="Meiryo" panose="020B0604030504040204" pitchFamily="50" charset="-128"/>
              <a:ea typeface="Meiryo" panose="020B0604030504040204" pitchFamily="50" charset="-128"/>
            </a:endParaRPr>
          </a:p>
        </p:txBody>
      </p:sp>
      <p:sp>
        <p:nvSpPr>
          <p:cNvPr id="15" name="爆発 1 14">
            <a:extLst>
              <a:ext uri="{FF2B5EF4-FFF2-40B4-BE49-F238E27FC236}">
                <a16:creationId xmlns:a16="http://schemas.microsoft.com/office/drawing/2014/main" id="{BB291F59-457A-DA41-B6B0-D1453F855E5F}"/>
              </a:ext>
            </a:extLst>
          </p:cNvPr>
          <p:cNvSpPr/>
          <p:nvPr/>
        </p:nvSpPr>
        <p:spPr>
          <a:xfrm>
            <a:off x="7245116" y="2957410"/>
            <a:ext cx="1460699" cy="930964"/>
          </a:xfrm>
          <a:prstGeom prst="irregularSeal1">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68022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90D4DA-BE45-4643-8FA5-DDFD9CA4A5CB}"/>
              </a:ext>
            </a:extLst>
          </p:cNvPr>
          <p:cNvSpPr>
            <a:spLocks noGrp="1"/>
          </p:cNvSpPr>
          <p:nvPr>
            <p:ph type="title"/>
          </p:nvPr>
        </p:nvSpPr>
        <p:spPr>
          <a:xfrm>
            <a:off x="1390482" y="493335"/>
            <a:ext cx="6571343" cy="1049235"/>
          </a:xfrm>
        </p:spPr>
        <p:txBody>
          <a:bodyPr/>
          <a:lstStyle/>
          <a:p>
            <a:r>
              <a:rPr kumimoji="1" lang="en-US" altLang="ja-JP" dirty="0"/>
              <a:t>HTML</a:t>
            </a:r>
            <a:r>
              <a:rPr kumimoji="1" lang="ja-JP" altLang="en-US"/>
              <a:t>インジェクション</a:t>
            </a:r>
            <a:r>
              <a:rPr kumimoji="1" lang="en-US" altLang="ja-JP" dirty="0"/>
              <a:t>(2)</a:t>
            </a:r>
            <a:br>
              <a:rPr kumimoji="1" lang="en-US" altLang="ja-JP" dirty="0"/>
            </a:br>
            <a:r>
              <a:rPr kumimoji="1" lang="en-US" altLang="ja-JP" dirty="0"/>
              <a:t>			</a:t>
            </a:r>
            <a:r>
              <a:rPr kumimoji="1" lang="ja-JP" altLang="en-US"/>
              <a:t>対策は？</a:t>
            </a:r>
          </a:p>
        </p:txBody>
      </p:sp>
      <p:pic>
        <p:nvPicPr>
          <p:cNvPr id="5" name="コンテンツ プレースホルダー 4" descr="テーブル&#10;&#10;自動的に生成された説明">
            <a:extLst>
              <a:ext uri="{FF2B5EF4-FFF2-40B4-BE49-F238E27FC236}">
                <a16:creationId xmlns:a16="http://schemas.microsoft.com/office/drawing/2014/main" id="{A92524EB-0843-1D42-9F99-663D405E68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477" y="1658317"/>
            <a:ext cx="5434361" cy="3449638"/>
          </a:xfrm>
        </p:spPr>
      </p:pic>
      <p:sp>
        <p:nvSpPr>
          <p:cNvPr id="8" name="角丸四角形 7">
            <a:extLst>
              <a:ext uri="{FF2B5EF4-FFF2-40B4-BE49-F238E27FC236}">
                <a16:creationId xmlns:a16="http://schemas.microsoft.com/office/drawing/2014/main" id="{16F71B1D-ED1F-DF4F-A8C8-2088292DD712}"/>
              </a:ext>
            </a:extLst>
          </p:cNvPr>
          <p:cNvSpPr/>
          <p:nvPr/>
        </p:nvSpPr>
        <p:spPr>
          <a:xfrm>
            <a:off x="2372139" y="4028662"/>
            <a:ext cx="3523699" cy="96740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1C09013-7627-A345-905C-3686B06E054D}"/>
              </a:ext>
            </a:extLst>
          </p:cNvPr>
          <p:cNvSpPr txBox="1"/>
          <p:nvPr/>
        </p:nvSpPr>
        <p:spPr>
          <a:xfrm>
            <a:off x="4364536" y="1499293"/>
            <a:ext cx="4487915" cy="2308324"/>
          </a:xfrm>
          <a:prstGeom prst="rect">
            <a:avLst/>
          </a:prstGeom>
          <a:solidFill>
            <a:srgbClr val="FFFF9F"/>
          </a:solidFill>
        </p:spPr>
        <p:txBody>
          <a:bodyPr wrap="square" rtlCol="0">
            <a:spAutoFit/>
          </a:bodyPr>
          <a:lstStyle/>
          <a:p>
            <a:r>
              <a:rPr kumimoji="1" lang="en-US" altLang="ja-JP" sz="2400" dirty="0"/>
              <a:t>‘&lt;‘ </a:t>
            </a:r>
            <a:r>
              <a:rPr kumimoji="1" lang="ja-JP" altLang="en-US" sz="2400"/>
              <a:t>や</a:t>
            </a:r>
            <a:r>
              <a:rPr kumimoji="1" lang="en-US" altLang="ja-JP" sz="2400" dirty="0"/>
              <a:t> ‘&gt;’ </a:t>
            </a:r>
            <a:r>
              <a:rPr kumimoji="1" lang="ja-JP" altLang="en-US" sz="2400"/>
              <a:t>が</a:t>
            </a:r>
            <a:r>
              <a:rPr kumimoji="1" lang="en-US" altLang="ja-JP" sz="2400" dirty="0"/>
              <a:t>HTML</a:t>
            </a:r>
            <a:r>
              <a:rPr kumimoji="1" lang="ja-JP" altLang="en-US" sz="2400"/>
              <a:t>として</a:t>
            </a:r>
            <a:endParaRPr kumimoji="1" lang="en-US" altLang="ja-JP" sz="2400" dirty="0"/>
          </a:p>
          <a:p>
            <a:r>
              <a:rPr kumimoji="1" lang="ja-JP" altLang="en-US" sz="2400"/>
              <a:t>処理されると危険</a:t>
            </a:r>
            <a:endParaRPr kumimoji="1" lang="en-US" altLang="ja-JP" sz="2400" dirty="0"/>
          </a:p>
          <a:p>
            <a:pPr marL="800100" lvl="1" indent="-342900">
              <a:buFont typeface="Arial" panose="020B0604020202020204" pitchFamily="34" charset="0"/>
              <a:buChar char="•"/>
            </a:pPr>
            <a:r>
              <a:rPr kumimoji="1" lang="en-US" altLang="ja-JP" sz="2400" dirty="0">
                <a:solidFill>
                  <a:srgbClr val="FF0000"/>
                </a:solidFill>
              </a:rPr>
              <a:t>	‘&lt;‘ </a:t>
            </a:r>
            <a:r>
              <a:rPr kumimoji="1" lang="ja-JP" altLang="en-US" sz="2400">
                <a:solidFill>
                  <a:srgbClr val="FF0000"/>
                </a:solidFill>
              </a:rPr>
              <a:t>→</a:t>
            </a:r>
            <a:r>
              <a:rPr kumimoji="1" lang="en-US" altLang="ja-JP" sz="2400" dirty="0">
                <a:solidFill>
                  <a:srgbClr val="FF0000"/>
                </a:solidFill>
              </a:rPr>
              <a:t> &amp;</a:t>
            </a:r>
            <a:r>
              <a:rPr kumimoji="1" lang="en-US" altLang="ja-JP" sz="2400" dirty="0" err="1">
                <a:solidFill>
                  <a:srgbClr val="FF0000"/>
                </a:solidFill>
              </a:rPr>
              <a:t>lt</a:t>
            </a:r>
            <a:r>
              <a:rPr kumimoji="1" lang="en-US" altLang="ja-JP" sz="2400" dirty="0">
                <a:solidFill>
                  <a:srgbClr val="FF0000"/>
                </a:solidFill>
              </a:rPr>
              <a:t>;</a:t>
            </a:r>
          </a:p>
          <a:p>
            <a:pPr marL="800100" lvl="1" indent="-342900">
              <a:buFont typeface="Arial" panose="020B0604020202020204" pitchFamily="34" charset="0"/>
              <a:buChar char="•"/>
            </a:pPr>
            <a:r>
              <a:rPr kumimoji="1" lang="en-US" altLang="ja-JP" sz="2400" dirty="0">
                <a:solidFill>
                  <a:srgbClr val="FF0000"/>
                </a:solidFill>
              </a:rPr>
              <a:t>	‘&gt;’ </a:t>
            </a:r>
            <a:r>
              <a:rPr kumimoji="1" lang="ja-JP" altLang="en-US" sz="2400">
                <a:solidFill>
                  <a:srgbClr val="FF0000"/>
                </a:solidFill>
              </a:rPr>
              <a:t>→</a:t>
            </a:r>
            <a:r>
              <a:rPr kumimoji="1" lang="en-US" altLang="ja-JP" sz="2400" dirty="0">
                <a:solidFill>
                  <a:srgbClr val="FF0000"/>
                </a:solidFill>
              </a:rPr>
              <a:t> &amp;</a:t>
            </a:r>
            <a:r>
              <a:rPr kumimoji="1" lang="en-US" altLang="ja-JP" sz="2400" dirty="0" err="1">
                <a:solidFill>
                  <a:srgbClr val="FF0000"/>
                </a:solidFill>
              </a:rPr>
              <a:t>gt</a:t>
            </a:r>
            <a:r>
              <a:rPr kumimoji="1" lang="en-US" altLang="ja-JP" sz="2400" dirty="0">
                <a:solidFill>
                  <a:srgbClr val="FF0000"/>
                </a:solidFill>
              </a:rPr>
              <a:t>;</a:t>
            </a:r>
          </a:p>
          <a:p>
            <a:pPr marL="800100" lvl="1" indent="-342900">
              <a:buFont typeface="Arial" panose="020B0604020202020204" pitchFamily="34" charset="0"/>
              <a:buChar char="•"/>
            </a:pPr>
            <a:r>
              <a:rPr kumimoji="1" lang="en-US" altLang="ja-JP" sz="2400" dirty="0">
                <a:solidFill>
                  <a:srgbClr val="FF0000"/>
                </a:solidFill>
              </a:rPr>
              <a:t>	’&amp;’ </a:t>
            </a:r>
            <a:r>
              <a:rPr kumimoji="1" lang="ja-JP" altLang="en-US" sz="2400">
                <a:solidFill>
                  <a:srgbClr val="FF0000"/>
                </a:solidFill>
              </a:rPr>
              <a:t>→</a:t>
            </a:r>
            <a:r>
              <a:rPr kumimoji="1" lang="en-US" altLang="ja-JP" sz="2400" dirty="0">
                <a:solidFill>
                  <a:srgbClr val="FF0000"/>
                </a:solidFill>
              </a:rPr>
              <a:t> &amp;amp;</a:t>
            </a:r>
          </a:p>
          <a:p>
            <a:r>
              <a:rPr kumimoji="1" lang="ja-JP" altLang="en-US" sz="2400"/>
              <a:t>などの文字列の書き換えが必要</a:t>
            </a:r>
            <a:endParaRPr kumimoji="1" lang="en-US" altLang="ja-JP" sz="2400" dirty="0"/>
          </a:p>
        </p:txBody>
      </p:sp>
      <p:sp>
        <p:nvSpPr>
          <p:cNvPr id="10" name="テキスト ボックス 9">
            <a:extLst>
              <a:ext uri="{FF2B5EF4-FFF2-40B4-BE49-F238E27FC236}">
                <a16:creationId xmlns:a16="http://schemas.microsoft.com/office/drawing/2014/main" id="{05FC346D-39DB-8A4E-9E08-243F3BF1F93F}"/>
              </a:ext>
            </a:extLst>
          </p:cNvPr>
          <p:cNvSpPr txBox="1"/>
          <p:nvPr/>
        </p:nvSpPr>
        <p:spPr>
          <a:xfrm>
            <a:off x="934699" y="5186571"/>
            <a:ext cx="7747824" cy="1323439"/>
          </a:xfrm>
          <a:prstGeom prst="rect">
            <a:avLst/>
          </a:prstGeom>
          <a:solidFill>
            <a:srgbClr val="FFFF9F"/>
          </a:solidFill>
        </p:spPr>
        <p:txBody>
          <a:bodyPr wrap="square" rtlCol="0">
            <a:spAutoFit/>
          </a:bodyPr>
          <a:lstStyle/>
          <a:p>
            <a:pPr algn="ctr"/>
            <a:r>
              <a:rPr kumimoji="1" lang="en-US" altLang="ja-JP" sz="2000" dirty="0"/>
              <a:t>&lt;td&gt;&lt;?php echo </a:t>
            </a:r>
            <a:r>
              <a:rPr kumimoji="1" lang="en-US" altLang="ja-JP" sz="2000" dirty="0">
                <a:solidFill>
                  <a:srgbClr val="0070C0"/>
                </a:solidFill>
              </a:rPr>
              <a:t>$_REQUEST[“OPINION”]</a:t>
            </a:r>
            <a:r>
              <a:rPr kumimoji="1" lang="en-US" altLang="ja-JP" sz="2000" dirty="0"/>
              <a:t> ; ?&gt;&lt;/td&gt;</a:t>
            </a:r>
          </a:p>
          <a:p>
            <a:pPr algn="ctr"/>
            <a:endParaRPr kumimoji="1" lang="en-US" altLang="ja-JP" sz="2000" dirty="0"/>
          </a:p>
          <a:p>
            <a:pPr algn="ctr"/>
            <a:endParaRPr kumimoji="1" lang="en-US" altLang="ja-JP" sz="2000" dirty="0"/>
          </a:p>
          <a:p>
            <a:pPr algn="ctr"/>
            <a:r>
              <a:rPr kumimoji="1" lang="en-US" altLang="ja-JP" sz="2000" dirty="0"/>
              <a:t>&lt;td&gt;&lt;?php echo </a:t>
            </a:r>
            <a:r>
              <a:rPr kumimoji="1" lang="en-US" altLang="ja-JP" sz="2000" dirty="0" err="1">
                <a:solidFill>
                  <a:srgbClr val="FF0000"/>
                </a:solidFill>
              </a:rPr>
              <a:t>htmlspecialchars</a:t>
            </a:r>
            <a:r>
              <a:rPr kumimoji="1" lang="en-US" altLang="ja-JP" sz="2000" dirty="0">
                <a:solidFill>
                  <a:srgbClr val="FF0000"/>
                </a:solidFill>
              </a:rPr>
              <a:t>(</a:t>
            </a:r>
            <a:r>
              <a:rPr kumimoji="1" lang="en-US" altLang="ja-JP" sz="2000" dirty="0">
                <a:solidFill>
                  <a:srgbClr val="0070C0"/>
                </a:solidFill>
              </a:rPr>
              <a:t>$_REQUEST[“OPINION”]</a:t>
            </a:r>
            <a:r>
              <a:rPr kumimoji="1" lang="en-US" altLang="ja-JP" sz="2000" dirty="0">
                <a:solidFill>
                  <a:srgbClr val="FF0000"/>
                </a:solidFill>
              </a:rPr>
              <a:t>)</a:t>
            </a:r>
            <a:r>
              <a:rPr kumimoji="1" lang="en-US" altLang="ja-JP" sz="2000" dirty="0"/>
              <a:t> ;?&gt;&lt;/td&gt;</a:t>
            </a:r>
          </a:p>
        </p:txBody>
      </p:sp>
      <p:sp>
        <p:nvSpPr>
          <p:cNvPr id="3" name="下矢印 2">
            <a:extLst>
              <a:ext uri="{FF2B5EF4-FFF2-40B4-BE49-F238E27FC236}">
                <a16:creationId xmlns:a16="http://schemas.microsoft.com/office/drawing/2014/main" id="{3591DE3C-C576-534A-905E-2248A56726AF}"/>
              </a:ext>
            </a:extLst>
          </p:cNvPr>
          <p:cNvSpPr/>
          <p:nvPr/>
        </p:nvSpPr>
        <p:spPr>
          <a:xfrm>
            <a:off x="3048000" y="5658678"/>
            <a:ext cx="437322" cy="408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8D1F625-5C7E-014C-B63B-850E66B59E31}"/>
              </a:ext>
            </a:extLst>
          </p:cNvPr>
          <p:cNvSpPr txBox="1"/>
          <p:nvPr/>
        </p:nvSpPr>
        <p:spPr>
          <a:xfrm>
            <a:off x="3962400" y="5632173"/>
            <a:ext cx="2981739" cy="400110"/>
          </a:xfrm>
          <a:prstGeom prst="rect">
            <a:avLst/>
          </a:prstGeom>
          <a:noFill/>
        </p:spPr>
        <p:txBody>
          <a:bodyPr wrap="square" rtlCol="0">
            <a:spAutoFit/>
          </a:bodyPr>
          <a:lstStyle/>
          <a:p>
            <a:r>
              <a:rPr kumimoji="1" lang="ja-JP" altLang="en-US" sz="2000" b="1">
                <a:solidFill>
                  <a:srgbClr val="FF0000"/>
                </a:solidFill>
              </a:rPr>
              <a:t>専用の関数を使う</a:t>
            </a:r>
          </a:p>
        </p:txBody>
      </p:sp>
    </p:spTree>
    <p:extLst>
      <p:ext uri="{BB962C8B-B14F-4D97-AF65-F5344CB8AC3E}">
        <p14:creationId xmlns:p14="http://schemas.microsoft.com/office/powerpoint/2010/main" val="3081413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B29FE-22B8-4E48-ABDB-EC1C8917BB78}"/>
              </a:ext>
            </a:extLst>
          </p:cNvPr>
          <p:cNvSpPr>
            <a:spLocks noGrp="1"/>
          </p:cNvSpPr>
          <p:nvPr>
            <p:ph type="title"/>
          </p:nvPr>
        </p:nvSpPr>
        <p:spPr/>
        <p:txBody>
          <a:bodyPr/>
          <a:lstStyle/>
          <a:p>
            <a:r>
              <a:rPr kumimoji="1" lang="en-US" altLang="ja-JP" dirty="0"/>
              <a:t>SQL</a:t>
            </a:r>
            <a:r>
              <a:rPr kumimoji="1" lang="ja-JP" altLang="en-US"/>
              <a:t>インジェクション攻撃</a:t>
            </a:r>
            <a:r>
              <a:rPr kumimoji="1" lang="en-US" altLang="ja-JP" dirty="0"/>
              <a:t>(1)</a:t>
            </a:r>
            <a:endParaRPr kumimoji="1" lang="ja-JP" altLang="en-US"/>
          </a:p>
        </p:txBody>
      </p:sp>
      <p:pic>
        <p:nvPicPr>
          <p:cNvPr id="8" name="コンテンツ プレースホルダー 7" descr="グラフィカル ユーザー インターフェイス, テキスト, アプリケーション, メール&#10;&#10;自動的に生成された説明">
            <a:extLst>
              <a:ext uri="{FF2B5EF4-FFF2-40B4-BE49-F238E27FC236}">
                <a16:creationId xmlns:a16="http://schemas.microsoft.com/office/drawing/2014/main" id="{3F07D86F-E86D-E54C-8689-07002372C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296" y="2289315"/>
            <a:ext cx="4114800" cy="2540000"/>
          </a:xfrm>
        </p:spPr>
      </p:pic>
      <p:sp>
        <p:nvSpPr>
          <p:cNvPr id="4" name="吹き出し: 角を丸めた四角形 43">
            <a:extLst>
              <a:ext uri="{FF2B5EF4-FFF2-40B4-BE49-F238E27FC236}">
                <a16:creationId xmlns:a16="http://schemas.microsoft.com/office/drawing/2014/main" id="{7903E35F-EF08-E64B-9A5C-E363461E291F}"/>
              </a:ext>
            </a:extLst>
          </p:cNvPr>
          <p:cNvSpPr/>
          <p:nvPr/>
        </p:nvSpPr>
        <p:spPr>
          <a:xfrm>
            <a:off x="6089374" y="235302"/>
            <a:ext cx="2816086" cy="488229"/>
          </a:xfrm>
          <a:prstGeom prst="wedgeRoundRectCallout">
            <a:avLst>
              <a:gd name="adj1" fmla="val -45749"/>
              <a:gd name="adj2" fmla="val -158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b="0" i="0" u="none" strike="noStrike" dirty="0">
                <a:solidFill>
                  <a:srgbClr val="FF0000"/>
                </a:solidFill>
                <a:effectLst/>
                <a:latin typeface="Meiryo" panose="020B0604030504040204" pitchFamily="50" charset="-128"/>
                <a:ea typeface="Meiryo" panose="020B0604030504040204" pitchFamily="50" charset="-128"/>
              </a:rPr>
              <a:t>CTF 3.3</a:t>
            </a:r>
            <a:r>
              <a:rPr lang="ja-JP" altLang="en-US" b="0" i="0">
                <a:solidFill>
                  <a:srgbClr val="FF0000"/>
                </a:solidFill>
                <a:effectLst/>
                <a:latin typeface="Meiryo" panose="020B0604030504040204" pitchFamily="50" charset="-128"/>
                <a:ea typeface="Meiryo" panose="020B0604030504040204" pitchFamily="50" charset="-128"/>
              </a:rPr>
              <a:t> </a:t>
            </a:r>
            <a:r>
              <a:rPr lang="en-US" altLang="ja-JP" b="0" i="0" u="none" strike="noStrike" dirty="0">
                <a:solidFill>
                  <a:srgbClr val="FF0000"/>
                </a:solidFill>
                <a:effectLst/>
                <a:latin typeface="Meiryo" panose="020B0604030504040204" pitchFamily="50" charset="-128"/>
                <a:ea typeface="Meiryo" panose="020B0604030504040204" pitchFamily="50" charset="-128"/>
              </a:rPr>
              <a:t>SQL</a:t>
            </a:r>
            <a:r>
              <a:rPr lang="ja-JP" altLang="en-US" b="0" i="0" u="none" strike="noStrike">
                <a:solidFill>
                  <a:srgbClr val="FF0000"/>
                </a:solidFill>
                <a:effectLst/>
                <a:latin typeface="Meiryo" panose="020B0604030504040204" pitchFamily="50" charset="-128"/>
                <a:ea typeface="Meiryo" panose="020B0604030504040204" pitchFamily="50" charset="-128"/>
              </a:rPr>
              <a:t>の基本</a:t>
            </a:r>
            <a:endParaRPr lang="ja-JP" altLang="en-US" b="0" i="0" dirty="0">
              <a:solidFill>
                <a:srgbClr val="FF0000"/>
              </a:solidFill>
              <a:effectLst/>
              <a:latin typeface="Meiryo" panose="020B0604030504040204" pitchFamily="50" charset="-128"/>
              <a:ea typeface="Meiryo" panose="020B0604030504040204" pitchFamily="50" charset="-128"/>
            </a:endParaRPr>
          </a:p>
        </p:txBody>
      </p:sp>
      <p:pic>
        <p:nvPicPr>
          <p:cNvPr id="13" name="図 12" descr="グラフィカル ユーザー インターフェイス, テキスト, アプリケーション&#10;&#10;自動的に生成された説明">
            <a:extLst>
              <a:ext uri="{FF2B5EF4-FFF2-40B4-BE49-F238E27FC236}">
                <a16:creationId xmlns:a16="http://schemas.microsoft.com/office/drawing/2014/main" id="{93380017-3F0F-6B47-9AD6-938817BCB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845" y="1961323"/>
            <a:ext cx="4914900" cy="1308100"/>
          </a:xfrm>
          <a:prstGeom prst="rect">
            <a:avLst/>
          </a:prstGeom>
          <a:ln w="38100">
            <a:solidFill>
              <a:srgbClr val="00B0F0"/>
            </a:solidFill>
          </a:ln>
        </p:spPr>
      </p:pic>
      <p:sp>
        <p:nvSpPr>
          <p:cNvPr id="11" name="テキスト ボックス 10">
            <a:extLst>
              <a:ext uri="{FF2B5EF4-FFF2-40B4-BE49-F238E27FC236}">
                <a16:creationId xmlns:a16="http://schemas.microsoft.com/office/drawing/2014/main" id="{A7AD2997-9212-4945-9FB6-4D407397EE42}"/>
              </a:ext>
            </a:extLst>
          </p:cNvPr>
          <p:cNvSpPr txBox="1"/>
          <p:nvPr/>
        </p:nvSpPr>
        <p:spPr>
          <a:xfrm>
            <a:off x="4724400" y="2054087"/>
            <a:ext cx="1848677" cy="369332"/>
          </a:xfrm>
          <a:prstGeom prst="rect">
            <a:avLst/>
          </a:prstGeom>
          <a:noFill/>
        </p:spPr>
        <p:txBody>
          <a:bodyPr wrap="square" rtlCol="0">
            <a:spAutoFit/>
          </a:bodyPr>
          <a:lstStyle/>
          <a:p>
            <a:r>
              <a:rPr kumimoji="1" lang="en-US" altLang="ja-JP" dirty="0">
                <a:solidFill>
                  <a:srgbClr val="FF0000"/>
                </a:solidFill>
              </a:rPr>
              <a:t>t-</a:t>
            </a:r>
            <a:r>
              <a:rPr kumimoji="1" lang="en-US" altLang="ja-JP" dirty="0" err="1">
                <a:solidFill>
                  <a:srgbClr val="FF0000"/>
                </a:solidFill>
              </a:rPr>
              <a:t>saitoh</a:t>
            </a:r>
            <a:endParaRPr kumimoji="1" lang="ja-JP" altLang="en-US">
              <a:solidFill>
                <a:srgbClr val="FF0000"/>
              </a:solidFill>
            </a:endParaRPr>
          </a:p>
        </p:txBody>
      </p:sp>
      <p:cxnSp>
        <p:nvCxnSpPr>
          <p:cNvPr id="15" name="直線コネクタ 14">
            <a:extLst>
              <a:ext uri="{FF2B5EF4-FFF2-40B4-BE49-F238E27FC236}">
                <a16:creationId xmlns:a16="http://schemas.microsoft.com/office/drawing/2014/main" id="{39E8E8A9-B34A-5841-976F-2F6AD7E0B13D}"/>
              </a:ext>
            </a:extLst>
          </p:cNvPr>
          <p:cNvCxnSpPr/>
          <p:nvPr/>
        </p:nvCxnSpPr>
        <p:spPr>
          <a:xfrm>
            <a:off x="4147930" y="3008243"/>
            <a:ext cx="2425147"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角丸四角形 15">
            <a:extLst>
              <a:ext uri="{FF2B5EF4-FFF2-40B4-BE49-F238E27FC236}">
                <a16:creationId xmlns:a16="http://schemas.microsoft.com/office/drawing/2014/main" id="{411D5642-90CD-7548-BEEE-E1B22BACC622}"/>
              </a:ext>
            </a:extLst>
          </p:cNvPr>
          <p:cNvSpPr/>
          <p:nvPr/>
        </p:nvSpPr>
        <p:spPr>
          <a:xfrm>
            <a:off x="251792" y="3657602"/>
            <a:ext cx="3523699" cy="50358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F80E8E66-794E-7945-B187-7460624E79C3}"/>
              </a:ext>
            </a:extLst>
          </p:cNvPr>
          <p:cNvCxnSpPr>
            <a:cxnSpLocks/>
          </p:cNvCxnSpPr>
          <p:nvPr/>
        </p:nvCxnSpPr>
        <p:spPr>
          <a:xfrm flipV="1">
            <a:off x="2628937" y="2585939"/>
            <a:ext cx="1172365" cy="10502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吹き出し: 角を丸めた四角形 43">
            <a:extLst>
              <a:ext uri="{FF2B5EF4-FFF2-40B4-BE49-F238E27FC236}">
                <a16:creationId xmlns:a16="http://schemas.microsoft.com/office/drawing/2014/main" id="{607C8653-5AD6-B046-A32E-DD6DBC8D483B}"/>
              </a:ext>
            </a:extLst>
          </p:cNvPr>
          <p:cNvSpPr/>
          <p:nvPr/>
        </p:nvSpPr>
        <p:spPr>
          <a:xfrm>
            <a:off x="4830417" y="3571459"/>
            <a:ext cx="4001328" cy="576471"/>
          </a:xfrm>
          <a:prstGeom prst="wedgeRoundRectCallout">
            <a:avLst>
              <a:gd name="adj1" fmla="val -32285"/>
              <a:gd name="adj2" fmla="val -13437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a:solidFill>
                  <a:srgbClr val="FF0000"/>
                </a:solidFill>
              </a:rPr>
              <a:t>正しく</a:t>
            </a:r>
            <a:r>
              <a:rPr kumimoji="1" lang="en-US" altLang="ja-JP" sz="2000" dirty="0">
                <a:solidFill>
                  <a:srgbClr val="FF0000"/>
                </a:solidFill>
              </a:rPr>
              <a:t>SQL</a:t>
            </a:r>
            <a:r>
              <a:rPr kumimoji="1" lang="ja-JP" altLang="en-US" sz="2000">
                <a:solidFill>
                  <a:srgbClr val="FF0000"/>
                </a:solidFill>
              </a:rPr>
              <a:t>を実行してくれた</a:t>
            </a:r>
            <a:endParaRPr kumimoji="1" lang="en-US" altLang="ja-JP" sz="2000" dirty="0">
              <a:solidFill>
                <a:srgbClr val="FF0000"/>
              </a:solidFill>
            </a:endParaRPr>
          </a:p>
        </p:txBody>
      </p:sp>
      <p:pic>
        <p:nvPicPr>
          <p:cNvPr id="20" name="図 19" descr="グラフィカル ユーザー インターフェイス, テキスト, アプリケーション, メール&#10;&#10;自動的に生成された説明">
            <a:extLst>
              <a:ext uri="{FF2B5EF4-FFF2-40B4-BE49-F238E27FC236}">
                <a16:creationId xmlns:a16="http://schemas.microsoft.com/office/drawing/2014/main" id="{D72BC74A-D15E-9640-B30D-A8A409DBAD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4071" y="4604579"/>
            <a:ext cx="5194300" cy="1765300"/>
          </a:xfrm>
          <a:prstGeom prst="rect">
            <a:avLst/>
          </a:prstGeom>
          <a:ln w="38100">
            <a:solidFill>
              <a:srgbClr val="FF0000"/>
            </a:solidFill>
          </a:ln>
        </p:spPr>
      </p:pic>
      <p:sp>
        <p:nvSpPr>
          <p:cNvPr id="21" name="テキスト ボックス 20">
            <a:extLst>
              <a:ext uri="{FF2B5EF4-FFF2-40B4-BE49-F238E27FC236}">
                <a16:creationId xmlns:a16="http://schemas.microsoft.com/office/drawing/2014/main" id="{AF826237-40B3-6F45-BE0D-B836D975704C}"/>
              </a:ext>
            </a:extLst>
          </p:cNvPr>
          <p:cNvSpPr txBox="1"/>
          <p:nvPr/>
        </p:nvSpPr>
        <p:spPr>
          <a:xfrm>
            <a:off x="4452731" y="4680357"/>
            <a:ext cx="1848677" cy="369332"/>
          </a:xfrm>
          <a:prstGeom prst="rect">
            <a:avLst/>
          </a:prstGeom>
          <a:noFill/>
        </p:spPr>
        <p:txBody>
          <a:bodyPr wrap="square" rtlCol="0">
            <a:spAutoFit/>
          </a:bodyPr>
          <a:lstStyle/>
          <a:p>
            <a:r>
              <a:rPr kumimoji="1" lang="en-US" altLang="ja-JP" dirty="0">
                <a:solidFill>
                  <a:srgbClr val="FF0000"/>
                </a:solidFill>
                <a:latin typeface="Consolas" panose="020B0609020204030204" pitchFamily="49" charset="0"/>
                <a:cs typeface="Consolas" panose="020B0609020204030204" pitchFamily="49" charset="0"/>
              </a:rPr>
              <a:t>’ or 1=1 – ’</a:t>
            </a:r>
            <a:endParaRPr kumimoji="1" lang="ja-JP" altLang="en-US">
              <a:solidFill>
                <a:srgbClr val="FF0000"/>
              </a:solidFill>
              <a:latin typeface="Consolas" panose="020B0609020204030204" pitchFamily="49" charset="0"/>
              <a:cs typeface="Consolas" panose="020B0609020204030204" pitchFamily="49" charset="0"/>
            </a:endParaRPr>
          </a:p>
        </p:txBody>
      </p:sp>
      <p:sp>
        <p:nvSpPr>
          <p:cNvPr id="22" name="吹き出し: 角を丸めた四角形 43">
            <a:extLst>
              <a:ext uri="{FF2B5EF4-FFF2-40B4-BE49-F238E27FC236}">
                <a16:creationId xmlns:a16="http://schemas.microsoft.com/office/drawing/2014/main" id="{B4954DF7-3A79-A948-A3B7-741F0F97CAE3}"/>
              </a:ext>
            </a:extLst>
          </p:cNvPr>
          <p:cNvSpPr/>
          <p:nvPr/>
        </p:nvSpPr>
        <p:spPr>
          <a:xfrm>
            <a:off x="335032" y="5051898"/>
            <a:ext cx="2964759" cy="1145704"/>
          </a:xfrm>
          <a:prstGeom prst="wedgeRoundRectCallout">
            <a:avLst>
              <a:gd name="adj1" fmla="val 59795"/>
              <a:gd name="adj2" fmla="val -3836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a:solidFill>
                  <a:srgbClr val="FF0000"/>
                </a:solidFill>
              </a:rPr>
              <a:t>全データが</a:t>
            </a:r>
            <a:endParaRPr kumimoji="1" lang="en-US" altLang="ja-JP" sz="2800" dirty="0">
              <a:solidFill>
                <a:srgbClr val="FF0000"/>
              </a:solidFill>
            </a:endParaRPr>
          </a:p>
          <a:p>
            <a:pPr algn="ctr"/>
            <a:r>
              <a:rPr kumimoji="1" lang="ja-JP" altLang="en-US" sz="2800">
                <a:solidFill>
                  <a:srgbClr val="FF0000"/>
                </a:solidFill>
              </a:rPr>
              <a:t>表示された</a:t>
            </a:r>
            <a:endParaRPr kumimoji="1" lang="en-US" altLang="ja-JP" sz="2800" dirty="0">
              <a:solidFill>
                <a:srgbClr val="FF0000"/>
              </a:solidFill>
            </a:endParaRPr>
          </a:p>
        </p:txBody>
      </p:sp>
      <p:sp>
        <p:nvSpPr>
          <p:cNvPr id="24" name="爆発 1 23">
            <a:extLst>
              <a:ext uri="{FF2B5EF4-FFF2-40B4-BE49-F238E27FC236}">
                <a16:creationId xmlns:a16="http://schemas.microsoft.com/office/drawing/2014/main" id="{E938ECAA-0584-654C-850D-9FF2B8A40360}"/>
              </a:ext>
            </a:extLst>
          </p:cNvPr>
          <p:cNvSpPr/>
          <p:nvPr/>
        </p:nvSpPr>
        <p:spPr>
          <a:xfrm>
            <a:off x="3657912" y="5483088"/>
            <a:ext cx="3087441" cy="1290460"/>
          </a:xfrm>
          <a:prstGeom prst="irregularSeal1">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Picture 4" descr="ハッカーのイラスト | かわいいフリー素材集 いらすとや">
            <a:extLst>
              <a:ext uri="{FF2B5EF4-FFF2-40B4-BE49-F238E27FC236}">
                <a16:creationId xmlns:a16="http://schemas.microsoft.com/office/drawing/2014/main" id="{4900E5A5-97F9-4A41-B298-FF211E7A40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5166" y="5483087"/>
            <a:ext cx="1237736" cy="1237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23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81682-EC40-4113-86D0-CAB19C7F3780}"/>
              </a:ext>
            </a:extLst>
          </p:cNvPr>
          <p:cNvSpPr>
            <a:spLocks noGrp="1"/>
          </p:cNvSpPr>
          <p:nvPr>
            <p:ph type="title"/>
          </p:nvPr>
        </p:nvSpPr>
        <p:spPr/>
        <p:txBody>
          <a:bodyPr/>
          <a:lstStyle/>
          <a:p>
            <a:r>
              <a:rPr lang="ja-JP" altLang="en-US" dirty="0"/>
              <a:t>プログラミング応用</a:t>
            </a:r>
            <a:br>
              <a:rPr lang="en-US" altLang="ja-JP" dirty="0"/>
            </a:br>
            <a:r>
              <a:rPr lang="en-US" altLang="ja-JP" dirty="0"/>
              <a:t>			</a:t>
            </a:r>
            <a:r>
              <a:rPr lang="ja-JP" altLang="en-US" dirty="0"/>
              <a:t>講義資料</a:t>
            </a:r>
            <a:r>
              <a:rPr lang="en-US" altLang="ja-JP" dirty="0"/>
              <a:t>URL</a:t>
            </a:r>
            <a:endParaRPr kumimoji="1" lang="ja-JP" altLang="en-US" dirty="0"/>
          </a:p>
        </p:txBody>
      </p:sp>
      <p:sp>
        <p:nvSpPr>
          <p:cNvPr id="3" name="コンテンツ プレースホルダー 2">
            <a:extLst>
              <a:ext uri="{FF2B5EF4-FFF2-40B4-BE49-F238E27FC236}">
                <a16:creationId xmlns:a16="http://schemas.microsoft.com/office/drawing/2014/main" id="{6B4E0763-39C2-47B7-900E-9D06DDDE3EEA}"/>
              </a:ext>
            </a:extLst>
          </p:cNvPr>
          <p:cNvSpPr>
            <a:spLocks noGrp="1"/>
          </p:cNvSpPr>
          <p:nvPr>
            <p:ph idx="1"/>
          </p:nvPr>
        </p:nvSpPr>
        <p:spPr>
          <a:xfrm>
            <a:off x="769682" y="2041370"/>
            <a:ext cx="7604636" cy="3450613"/>
          </a:xfrm>
        </p:spPr>
        <p:txBody>
          <a:bodyPr>
            <a:normAutofit/>
          </a:bodyPr>
          <a:lstStyle/>
          <a:p>
            <a:pPr marL="0" indent="0">
              <a:buNone/>
            </a:pPr>
            <a:r>
              <a:rPr kumimoji="1" lang="en-US" altLang="ja-JP" sz="2400" dirty="0">
                <a:latin typeface="Consolas" panose="020B0609020204030204" pitchFamily="49" charset="0"/>
                <a:hlinkClick r:id="rId2"/>
              </a:rPr>
              <a:t>https://tsaitoh.net/~t-saitoh/2021-11-recp/</a:t>
            </a:r>
            <a:endParaRPr kumimoji="1" lang="en-US" altLang="ja-JP" sz="2400" dirty="0">
              <a:latin typeface="Consolas" panose="020B0609020204030204" pitchFamily="49" charset="0"/>
            </a:endParaRPr>
          </a:p>
          <a:p>
            <a:pPr marL="0" indent="0">
              <a:buNone/>
            </a:pPr>
            <a:r>
              <a:rPr lang="en-US" altLang="ja-JP" sz="2400" dirty="0">
                <a:latin typeface="Consolas" panose="020B0609020204030204" pitchFamily="49" charset="0"/>
              </a:rPr>
              <a:t>login:		guest</a:t>
            </a:r>
          </a:p>
          <a:p>
            <a:pPr marL="0" indent="0">
              <a:buNone/>
            </a:pPr>
            <a:r>
              <a:rPr kumimoji="1" lang="en-US" altLang="ja-JP" sz="2400" dirty="0">
                <a:latin typeface="Consolas" panose="020B0609020204030204" pitchFamily="49" charset="0"/>
              </a:rPr>
              <a:t>password:	Guest</a:t>
            </a:r>
          </a:p>
          <a:p>
            <a:pPr marL="0" indent="0">
              <a:buNone/>
            </a:pPr>
            <a:endParaRPr kumimoji="1" lang="ja-JP" altLang="en-US" sz="2400" dirty="0">
              <a:latin typeface="Consolas" panose="020B0609020204030204" pitchFamily="49" charset="0"/>
            </a:endParaRPr>
          </a:p>
        </p:txBody>
      </p:sp>
      <p:pic>
        <p:nvPicPr>
          <p:cNvPr id="5" name="図 4">
            <a:extLst>
              <a:ext uri="{FF2B5EF4-FFF2-40B4-BE49-F238E27FC236}">
                <a16:creationId xmlns:a16="http://schemas.microsoft.com/office/drawing/2014/main" id="{F7BF3DE6-D20F-47F8-8C45-94341AFF03DA}"/>
              </a:ext>
            </a:extLst>
          </p:cNvPr>
          <p:cNvPicPr>
            <a:picLocks noChangeAspect="1"/>
          </p:cNvPicPr>
          <p:nvPr/>
        </p:nvPicPr>
        <p:blipFill>
          <a:blip r:embed="rId3"/>
          <a:stretch>
            <a:fillRect/>
          </a:stretch>
        </p:blipFill>
        <p:spPr>
          <a:xfrm>
            <a:off x="2371191" y="3907564"/>
            <a:ext cx="4715942" cy="2624480"/>
          </a:xfrm>
          <a:prstGeom prst="rect">
            <a:avLst/>
          </a:prstGeom>
        </p:spPr>
      </p:pic>
    </p:spTree>
    <p:extLst>
      <p:ext uri="{BB962C8B-B14F-4D97-AF65-F5344CB8AC3E}">
        <p14:creationId xmlns:p14="http://schemas.microsoft.com/office/powerpoint/2010/main" val="2704302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CC8A7-03D7-234C-ADA8-113A706E86AB}"/>
              </a:ext>
            </a:extLst>
          </p:cNvPr>
          <p:cNvSpPr>
            <a:spLocks noGrp="1"/>
          </p:cNvSpPr>
          <p:nvPr>
            <p:ph type="title"/>
          </p:nvPr>
        </p:nvSpPr>
        <p:spPr/>
        <p:txBody>
          <a:bodyPr/>
          <a:lstStyle/>
          <a:p>
            <a:r>
              <a:rPr kumimoji="1" lang="en-US" altLang="ja-JP" dirty="0"/>
              <a:t>SQL</a:t>
            </a:r>
            <a:r>
              <a:rPr kumimoji="1" lang="ja-JP" altLang="en-US"/>
              <a:t>インジェクション攻撃</a:t>
            </a:r>
            <a:r>
              <a:rPr kumimoji="1" lang="en-US" altLang="ja-JP" dirty="0"/>
              <a:t>(2)</a:t>
            </a:r>
            <a:br>
              <a:rPr kumimoji="1" lang="en-US" altLang="ja-JP" dirty="0"/>
            </a:br>
            <a:r>
              <a:rPr kumimoji="1" lang="en-US" altLang="ja-JP" dirty="0"/>
              <a:t>		</a:t>
            </a:r>
            <a:r>
              <a:rPr kumimoji="1" lang="ja-JP" altLang="en-US"/>
              <a:t>個人情報漏洩の怖さ</a:t>
            </a:r>
          </a:p>
        </p:txBody>
      </p:sp>
      <p:sp>
        <p:nvSpPr>
          <p:cNvPr id="3" name="コンテンツ プレースホルダー 2">
            <a:extLst>
              <a:ext uri="{FF2B5EF4-FFF2-40B4-BE49-F238E27FC236}">
                <a16:creationId xmlns:a16="http://schemas.microsoft.com/office/drawing/2014/main" id="{95724736-CCA3-1549-900F-2FA7819E1FA2}"/>
              </a:ext>
            </a:extLst>
          </p:cNvPr>
          <p:cNvSpPr>
            <a:spLocks noGrp="1"/>
          </p:cNvSpPr>
          <p:nvPr>
            <p:ph idx="1"/>
          </p:nvPr>
        </p:nvSpPr>
        <p:spPr>
          <a:xfrm>
            <a:off x="1170455" y="1975258"/>
            <a:ext cx="7533493" cy="3450613"/>
          </a:xfrm>
        </p:spPr>
        <p:txBody>
          <a:bodyPr>
            <a:normAutofit/>
          </a:bodyPr>
          <a:lstStyle/>
          <a:p>
            <a:r>
              <a:rPr kumimoji="1" lang="en-US" altLang="ja-JP" sz="2400" dirty="0"/>
              <a:t>Yahoo! BB </a:t>
            </a:r>
            <a:r>
              <a:rPr kumimoji="1" lang="ja-JP" altLang="en-US" sz="2400"/>
              <a:t>顧客情報漏えい事件</a:t>
            </a:r>
            <a:endParaRPr kumimoji="1" lang="en-US" altLang="ja-JP" sz="2400" dirty="0"/>
          </a:p>
          <a:p>
            <a:pPr lvl="1"/>
            <a:r>
              <a:rPr kumimoji="1" lang="en-US" altLang="ja-JP" sz="2400" dirty="0">
                <a:solidFill>
                  <a:srgbClr val="FF0000"/>
                </a:solidFill>
              </a:rPr>
              <a:t>SQL</a:t>
            </a:r>
            <a:r>
              <a:rPr kumimoji="1" lang="ja-JP" altLang="en-US" sz="2400">
                <a:solidFill>
                  <a:srgbClr val="FF0000"/>
                </a:solidFill>
              </a:rPr>
              <a:t>インジェクション攻撃</a:t>
            </a:r>
            <a:endParaRPr kumimoji="1" lang="en-US" altLang="ja-JP" sz="2400" dirty="0">
              <a:solidFill>
                <a:srgbClr val="FF0000"/>
              </a:solidFill>
            </a:endParaRPr>
          </a:p>
          <a:p>
            <a:r>
              <a:rPr lang="en-US" altLang="ja-JP" sz="2400" dirty="0"/>
              <a:t>2004</a:t>
            </a:r>
            <a:r>
              <a:rPr lang="ja-JP" altLang="en-US" sz="2400"/>
              <a:t>年</a:t>
            </a:r>
            <a:r>
              <a:rPr lang="en-US" altLang="ja-JP" sz="2400" dirty="0"/>
              <a:t>2</a:t>
            </a:r>
            <a:r>
              <a:rPr lang="ja-JP" altLang="en-US" sz="2400"/>
              <a:t>月</a:t>
            </a:r>
            <a:r>
              <a:rPr lang="en-US" altLang="ja-JP" sz="2400" dirty="0"/>
              <a:t>27</a:t>
            </a:r>
            <a:r>
              <a:rPr lang="ja-JP" altLang="en-US" sz="2400"/>
              <a:t>日</a:t>
            </a:r>
            <a:r>
              <a:rPr lang="en-US" altLang="ja-JP" sz="2400" dirty="0"/>
              <a:t> 450</a:t>
            </a:r>
            <a:r>
              <a:rPr lang="ja-JP" altLang="en-US" sz="2400"/>
              <a:t>万人の個人情報漏洩</a:t>
            </a:r>
            <a:endParaRPr lang="en-US" altLang="ja-JP" sz="2400" dirty="0"/>
          </a:p>
          <a:p>
            <a:r>
              <a:rPr kumimoji="1" lang="ja-JP" altLang="en-US" sz="2400"/>
              <a:t>孫正義</a:t>
            </a:r>
            <a:r>
              <a:rPr kumimoji="1" lang="en-US" altLang="ja-JP" sz="2400" dirty="0"/>
              <a:t> </a:t>
            </a:r>
            <a:r>
              <a:rPr kumimoji="1" lang="ja-JP" altLang="en-US" sz="2400"/>
              <a:t>氏は、漏洩対象者に</a:t>
            </a:r>
            <a:r>
              <a:rPr kumimoji="1" lang="en-US" altLang="ja-JP" sz="2400" b="1" dirty="0">
                <a:solidFill>
                  <a:srgbClr val="FF0000"/>
                </a:solidFill>
              </a:rPr>
              <a:t>500</a:t>
            </a:r>
            <a:r>
              <a:rPr kumimoji="1" lang="ja-JP" altLang="en-US" sz="2400" b="1">
                <a:solidFill>
                  <a:srgbClr val="FF0000"/>
                </a:solidFill>
              </a:rPr>
              <a:t>円の金券</a:t>
            </a:r>
            <a:endParaRPr kumimoji="1" lang="en-US" altLang="ja-JP" sz="2400" b="1" dirty="0">
              <a:solidFill>
                <a:srgbClr val="FF0000"/>
              </a:solidFill>
            </a:endParaRPr>
          </a:p>
          <a:p>
            <a:r>
              <a:rPr kumimoji="1" lang="en-US" altLang="ja-JP" sz="2400" dirty="0"/>
              <a:t>500</a:t>
            </a:r>
            <a:r>
              <a:rPr kumimoji="1" lang="ja-JP" altLang="en-US" sz="2400"/>
              <a:t>円</a:t>
            </a:r>
            <a:r>
              <a:rPr kumimoji="1" lang="en-US" altLang="ja-JP" sz="2400" dirty="0"/>
              <a:t>×450</a:t>
            </a:r>
            <a:r>
              <a:rPr lang="ja-JP" altLang="en-US" sz="2400"/>
              <a:t>万人</a:t>
            </a:r>
            <a:r>
              <a:rPr lang="en-US" altLang="ja-JP" sz="2400" dirty="0"/>
              <a:t>(23</a:t>
            </a:r>
            <a:r>
              <a:rPr lang="ja-JP" altLang="en-US" sz="2400"/>
              <a:t>億円</a:t>
            </a:r>
            <a:r>
              <a:rPr lang="en-US" altLang="ja-JP" sz="2400" dirty="0"/>
              <a:t>)+</a:t>
            </a:r>
            <a:r>
              <a:rPr lang="ja-JP" altLang="en-US" sz="2400"/>
              <a:t>株価下落</a:t>
            </a:r>
            <a:r>
              <a:rPr lang="en-US" altLang="ja-JP" sz="2400" dirty="0"/>
              <a:t>=</a:t>
            </a:r>
            <a:r>
              <a:rPr lang="en-US" altLang="ja-JP" sz="2800" dirty="0">
                <a:solidFill>
                  <a:srgbClr val="FF0000"/>
                </a:solidFill>
              </a:rPr>
              <a:t>100</a:t>
            </a:r>
            <a:r>
              <a:rPr lang="ja-JP" altLang="en-US" sz="2800">
                <a:solidFill>
                  <a:srgbClr val="FF0000"/>
                </a:solidFill>
              </a:rPr>
              <a:t>億円被害</a:t>
            </a:r>
            <a:endParaRPr kumimoji="1" lang="ja-JP" altLang="en-US" sz="2400">
              <a:solidFill>
                <a:srgbClr val="FF0000"/>
              </a:solidFill>
            </a:endParaRPr>
          </a:p>
        </p:txBody>
      </p:sp>
      <p:grpSp>
        <p:nvGrpSpPr>
          <p:cNvPr id="5" name="グループ化 4">
            <a:extLst>
              <a:ext uri="{FF2B5EF4-FFF2-40B4-BE49-F238E27FC236}">
                <a16:creationId xmlns:a16="http://schemas.microsoft.com/office/drawing/2014/main" id="{C389C067-646E-8D45-9A70-F8920A4A8A74}"/>
              </a:ext>
            </a:extLst>
          </p:cNvPr>
          <p:cNvGrpSpPr/>
          <p:nvPr/>
        </p:nvGrpSpPr>
        <p:grpSpPr>
          <a:xfrm>
            <a:off x="6914905" y="1245526"/>
            <a:ext cx="1789043" cy="2186608"/>
            <a:chOff x="6917635" y="4015409"/>
            <a:chExt cx="1789043" cy="2186608"/>
          </a:xfrm>
        </p:grpSpPr>
        <p:sp>
          <p:nvSpPr>
            <p:cNvPr id="4" name="円/楕円 3">
              <a:extLst>
                <a:ext uri="{FF2B5EF4-FFF2-40B4-BE49-F238E27FC236}">
                  <a16:creationId xmlns:a16="http://schemas.microsoft.com/office/drawing/2014/main" id="{77AA7539-7A18-224D-9271-AFA990853828}"/>
                </a:ext>
              </a:extLst>
            </p:cNvPr>
            <p:cNvSpPr/>
            <p:nvPr/>
          </p:nvSpPr>
          <p:spPr>
            <a:xfrm>
              <a:off x="6917635" y="4015409"/>
              <a:ext cx="1789043" cy="21866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ソフトバンクの初代「お父さん」、カイくんが死去 - iPhone Mania">
              <a:extLst>
                <a:ext uri="{FF2B5EF4-FFF2-40B4-BE49-F238E27FC236}">
                  <a16:creationId xmlns:a16="http://schemas.microsoft.com/office/drawing/2014/main" id="{16E6B23E-2144-804D-966F-F8AD12034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377" y="4351891"/>
              <a:ext cx="1150799" cy="1432695"/>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吹き出し: 角を丸めた四角形 43">
            <a:extLst>
              <a:ext uri="{FF2B5EF4-FFF2-40B4-BE49-F238E27FC236}">
                <a16:creationId xmlns:a16="http://schemas.microsoft.com/office/drawing/2014/main" id="{CFB31471-C972-FA4E-A37E-C363A5C32998}"/>
              </a:ext>
            </a:extLst>
          </p:cNvPr>
          <p:cNvSpPr/>
          <p:nvPr/>
        </p:nvSpPr>
        <p:spPr>
          <a:xfrm>
            <a:off x="7590181" y="557302"/>
            <a:ext cx="1395374" cy="576471"/>
          </a:xfrm>
          <a:prstGeom prst="wedgeRoundRectCallout">
            <a:avLst>
              <a:gd name="adj1" fmla="val -38933"/>
              <a:gd name="adj2" fmla="val 9321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a:solidFill>
                  <a:srgbClr val="FF0000"/>
                </a:solidFill>
              </a:rPr>
              <a:t>え゛</a:t>
            </a:r>
            <a:r>
              <a:rPr kumimoji="1" lang="en-US" altLang="ja-JP" sz="2000" dirty="0">
                <a:solidFill>
                  <a:srgbClr val="FF0000"/>
                </a:solidFill>
              </a:rPr>
              <a:t>...</a:t>
            </a:r>
          </a:p>
        </p:txBody>
      </p:sp>
      <p:sp>
        <p:nvSpPr>
          <p:cNvPr id="9" name="テキスト ボックス 8">
            <a:extLst>
              <a:ext uri="{FF2B5EF4-FFF2-40B4-BE49-F238E27FC236}">
                <a16:creationId xmlns:a16="http://schemas.microsoft.com/office/drawing/2014/main" id="{E135C926-21E6-5343-8C85-AB36A84F1F3C}"/>
              </a:ext>
            </a:extLst>
          </p:cNvPr>
          <p:cNvSpPr txBox="1"/>
          <p:nvPr/>
        </p:nvSpPr>
        <p:spPr>
          <a:xfrm>
            <a:off x="934699" y="5186571"/>
            <a:ext cx="7747824" cy="1015663"/>
          </a:xfrm>
          <a:prstGeom prst="rect">
            <a:avLst/>
          </a:prstGeom>
          <a:solidFill>
            <a:srgbClr val="FFFF9F"/>
          </a:solidFill>
        </p:spPr>
        <p:txBody>
          <a:bodyPr wrap="square" rtlCol="0">
            <a:spAutoFit/>
          </a:bodyPr>
          <a:lstStyle/>
          <a:p>
            <a:pPr algn="ctr"/>
            <a:r>
              <a:rPr kumimoji="1" lang="en-US" altLang="ja-JP" sz="2000" dirty="0" err="1"/>
              <a:t>sql</a:t>
            </a:r>
            <a:r>
              <a:rPr kumimoji="1" lang="en-US" altLang="ja-JP" sz="2000" dirty="0"/>
              <a:t> = ”select * from DB where id = </a:t>
            </a:r>
            <a:r>
              <a:rPr kumimoji="1" lang="en-US" altLang="ja-JP" sz="2000" b="1" dirty="0">
                <a:solidFill>
                  <a:srgbClr val="FF0000"/>
                </a:solidFill>
              </a:rPr>
              <a:t>’$a’</a:t>
            </a:r>
            <a:r>
              <a:rPr kumimoji="1" lang="en-US" altLang="ja-JP" sz="2000" dirty="0"/>
              <a:t> ” ;</a:t>
            </a:r>
          </a:p>
          <a:p>
            <a:pPr algn="ctr"/>
            <a:r>
              <a:rPr kumimoji="1" lang="en-US" altLang="ja-JP" sz="2000" dirty="0"/>
              <a:t>$a </a:t>
            </a:r>
            <a:r>
              <a:rPr kumimoji="1" lang="ja-JP" altLang="en-US" sz="2000"/>
              <a:t>の中の「</a:t>
            </a:r>
            <a:r>
              <a:rPr kumimoji="1" lang="en-US" altLang="ja-JP" sz="2000" dirty="0"/>
              <a:t>’ , ”</a:t>
            </a:r>
            <a:r>
              <a:rPr kumimoji="1" lang="ja-JP" altLang="en-US" sz="2000"/>
              <a:t>」を安全な文字に置き換える。</a:t>
            </a:r>
            <a:endParaRPr kumimoji="1" lang="en-US" altLang="ja-JP" sz="2000" dirty="0"/>
          </a:p>
          <a:p>
            <a:pPr algn="ctr"/>
            <a:r>
              <a:rPr kumimoji="1" lang="en-US" altLang="ja-JP" sz="2000" dirty="0"/>
              <a:t>(</a:t>
            </a:r>
            <a:r>
              <a:rPr kumimoji="1" lang="ja-JP" altLang="en-US" sz="2000"/>
              <a:t>例</a:t>
            </a:r>
            <a:r>
              <a:rPr kumimoji="1" lang="en-US" altLang="ja-JP" sz="2000" dirty="0"/>
              <a:t>) </a:t>
            </a:r>
            <a:r>
              <a:rPr kumimoji="1" lang="en-US" altLang="ja-JP" sz="2000" dirty="0">
                <a:latin typeface="Consolas" panose="020B0609020204030204" pitchFamily="49" charset="0"/>
                <a:cs typeface="Consolas" panose="020B0609020204030204" pitchFamily="49" charset="0"/>
              </a:rPr>
              <a:t>$a = </a:t>
            </a:r>
            <a:r>
              <a:rPr kumimoji="1" lang="en-US" altLang="ja-JP" sz="2000" dirty="0">
                <a:solidFill>
                  <a:srgbClr val="FF0000"/>
                </a:solidFill>
                <a:latin typeface="Consolas" panose="020B0609020204030204" pitchFamily="49" charset="0"/>
                <a:cs typeface="Consolas" panose="020B0609020204030204" pitchFamily="49" charset="0"/>
              </a:rPr>
              <a:t>$</a:t>
            </a:r>
            <a:r>
              <a:rPr kumimoji="1" lang="en-US" altLang="ja-JP" sz="2000" dirty="0" err="1">
                <a:solidFill>
                  <a:srgbClr val="FF0000"/>
                </a:solidFill>
                <a:latin typeface="Consolas" panose="020B0609020204030204" pitchFamily="49" charset="0"/>
                <a:cs typeface="Consolas" panose="020B0609020204030204" pitchFamily="49" charset="0"/>
              </a:rPr>
              <a:t>dbh</a:t>
            </a:r>
            <a:r>
              <a:rPr kumimoji="1" lang="en-US" altLang="ja-JP" sz="2000" dirty="0">
                <a:solidFill>
                  <a:srgbClr val="FF0000"/>
                </a:solidFill>
                <a:latin typeface="Consolas" panose="020B0609020204030204" pitchFamily="49" charset="0"/>
                <a:cs typeface="Consolas" panose="020B0609020204030204" pitchFamily="49" charset="0"/>
              </a:rPr>
              <a:t>-&gt;</a:t>
            </a:r>
            <a:r>
              <a:rPr kumimoji="1" lang="en-US" altLang="ja-JP" sz="2000" dirty="0" err="1">
                <a:solidFill>
                  <a:srgbClr val="FF0000"/>
                </a:solidFill>
                <a:latin typeface="Consolas" panose="020B0609020204030204" pitchFamily="49" charset="0"/>
                <a:cs typeface="Consolas" panose="020B0609020204030204" pitchFamily="49" charset="0"/>
              </a:rPr>
              <a:t>real_escape_string</a:t>
            </a:r>
            <a:r>
              <a:rPr kumimoji="1" lang="en-US" altLang="ja-JP" sz="2000" dirty="0">
                <a:solidFill>
                  <a:srgbClr val="FF0000"/>
                </a:solidFill>
                <a:latin typeface="Consolas" panose="020B0609020204030204" pitchFamily="49" charset="0"/>
                <a:cs typeface="Consolas" panose="020B0609020204030204" pitchFamily="49" charset="0"/>
              </a:rPr>
              <a:t>( $a )</a:t>
            </a:r>
            <a:r>
              <a:rPr kumimoji="1" lang="en-US" altLang="ja-JP" sz="2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78894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89F90-A0C9-8C41-8D37-C33172411BFC}"/>
              </a:ext>
            </a:extLst>
          </p:cNvPr>
          <p:cNvSpPr>
            <a:spLocks noGrp="1"/>
          </p:cNvSpPr>
          <p:nvPr>
            <p:ph type="title"/>
          </p:nvPr>
        </p:nvSpPr>
        <p:spPr/>
        <p:txBody>
          <a:bodyPr/>
          <a:lstStyle/>
          <a:p>
            <a:r>
              <a:rPr kumimoji="1" lang="ja-JP" altLang="en-US" cap="none"/>
              <a:t>インジェクション対策</a:t>
            </a:r>
            <a:br>
              <a:rPr lang="en-US" altLang="ja-JP" cap="none" dirty="0"/>
            </a:br>
            <a:r>
              <a:rPr lang="en-US" altLang="ja-JP" cap="none" dirty="0"/>
              <a:t>		JavaScript </a:t>
            </a:r>
            <a:r>
              <a:rPr lang="ja-JP" altLang="en-US" cap="none"/>
              <a:t>では不十分</a:t>
            </a:r>
            <a:endParaRPr kumimoji="1" lang="ja-JP" altLang="en-US" cap="none"/>
          </a:p>
        </p:txBody>
      </p:sp>
      <p:sp>
        <p:nvSpPr>
          <p:cNvPr id="3" name="コンテンツ プレースホルダー 2">
            <a:extLst>
              <a:ext uri="{FF2B5EF4-FFF2-40B4-BE49-F238E27FC236}">
                <a16:creationId xmlns:a16="http://schemas.microsoft.com/office/drawing/2014/main" id="{674C30CF-DCAB-3D49-86E5-BABF299B233E}"/>
              </a:ext>
            </a:extLst>
          </p:cNvPr>
          <p:cNvSpPr>
            <a:spLocks noGrp="1"/>
          </p:cNvSpPr>
          <p:nvPr>
            <p:ph idx="1"/>
          </p:nvPr>
        </p:nvSpPr>
        <p:spPr>
          <a:xfrm>
            <a:off x="2427547" y="2063163"/>
            <a:ext cx="6176509" cy="1853902"/>
          </a:xfrm>
        </p:spPr>
        <p:txBody>
          <a:bodyPr/>
          <a:lstStyle/>
          <a:p>
            <a:r>
              <a:rPr kumimoji="1" lang="en-US" altLang="ja-JP" dirty="0"/>
              <a:t>HTML/SQL </a:t>
            </a:r>
            <a:r>
              <a:rPr kumimoji="1" lang="ja-JP" altLang="en-US"/>
              <a:t>インジェクションは、</a:t>
            </a:r>
            <a:br>
              <a:rPr lang="en-US" altLang="ja-JP" dirty="0"/>
            </a:br>
            <a:r>
              <a:rPr lang="ja-JP" altLang="en-US"/>
              <a:t>ユーザの入力の中の「</a:t>
            </a:r>
            <a:r>
              <a:rPr lang="en-US" altLang="ja-JP" dirty="0"/>
              <a:t>&lt;,&gt;, ‘ </a:t>
            </a:r>
            <a:r>
              <a:rPr lang="ja-JP" altLang="en-US"/>
              <a:t>」が原因</a:t>
            </a:r>
            <a:endParaRPr lang="en-US" altLang="ja-JP" dirty="0"/>
          </a:p>
          <a:p>
            <a:r>
              <a:rPr kumimoji="1" lang="ja-JP" altLang="en-US"/>
              <a:t>フロントエンドの</a:t>
            </a:r>
            <a:r>
              <a:rPr kumimoji="1" lang="en-US" altLang="ja-JP" dirty="0"/>
              <a:t> </a:t>
            </a:r>
            <a:r>
              <a:rPr lang="en-US" altLang="ja-JP" dirty="0"/>
              <a:t>HTML + </a:t>
            </a:r>
            <a:r>
              <a:rPr kumimoji="1" lang="en-US" altLang="ja-JP" dirty="0"/>
              <a:t>JavaScript </a:t>
            </a:r>
            <a:r>
              <a:rPr kumimoji="1" lang="ja-JP" altLang="en-US"/>
              <a:t>プログラムで</a:t>
            </a:r>
            <a:br>
              <a:rPr kumimoji="1" lang="en-US" altLang="ja-JP" dirty="0"/>
            </a:br>
            <a:r>
              <a:rPr kumimoji="1" lang="ja-JP" altLang="en-US"/>
              <a:t>「</a:t>
            </a:r>
            <a:r>
              <a:rPr kumimoji="1" lang="en-US" altLang="ja-JP" dirty="0"/>
              <a:t>&lt;,&gt;,’</a:t>
            </a:r>
            <a:r>
              <a:rPr kumimoji="1" lang="ja-JP" altLang="en-US"/>
              <a:t>」を入力できなくすればいい</a:t>
            </a:r>
            <a:r>
              <a:rPr kumimoji="1" lang="en-US" altLang="ja-JP" dirty="0"/>
              <a:t>...</a:t>
            </a:r>
          </a:p>
        </p:txBody>
      </p:sp>
      <p:pic>
        <p:nvPicPr>
          <p:cNvPr id="4" name="Picture 4" descr="ハッカーのイラスト | かわいいフリー素材集 いらすとや">
            <a:extLst>
              <a:ext uri="{FF2B5EF4-FFF2-40B4-BE49-F238E27FC236}">
                <a16:creationId xmlns:a16="http://schemas.microsoft.com/office/drawing/2014/main" id="{2404104C-3475-884E-AE87-D3B22B10E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390" y="4167203"/>
            <a:ext cx="1479580" cy="1479580"/>
          </a:xfrm>
          <a:prstGeom prst="rect">
            <a:avLst/>
          </a:prstGeom>
          <a:noFill/>
          <a:extLst>
            <a:ext uri="{909E8E84-426E-40DD-AFC4-6F175D3DCCD1}">
              <a14:hiddenFill xmlns:a14="http://schemas.microsoft.com/office/drawing/2010/main">
                <a:solidFill>
                  <a:srgbClr val="FFFFFF"/>
                </a:solidFill>
              </a14:hiddenFill>
            </a:ext>
          </a:extLst>
        </p:spPr>
      </p:pic>
      <p:sp>
        <p:nvSpPr>
          <p:cNvPr id="5" name="吹き出し: 角を丸めた四角形 43">
            <a:extLst>
              <a:ext uri="{FF2B5EF4-FFF2-40B4-BE49-F238E27FC236}">
                <a16:creationId xmlns:a16="http://schemas.microsoft.com/office/drawing/2014/main" id="{38A350B1-819F-3942-966C-FEEF5752A5E2}"/>
              </a:ext>
            </a:extLst>
          </p:cNvPr>
          <p:cNvSpPr/>
          <p:nvPr/>
        </p:nvSpPr>
        <p:spPr>
          <a:xfrm>
            <a:off x="2762110" y="4203179"/>
            <a:ext cx="3990836" cy="907082"/>
          </a:xfrm>
          <a:prstGeom prst="wedgeRoundRectCallout">
            <a:avLst>
              <a:gd name="adj1" fmla="val -59959"/>
              <a:gd name="adj2" fmla="val 27562"/>
              <a:gd name="adj3" fmla="val 16667"/>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000" dirty="0" err="1">
                <a:solidFill>
                  <a:srgbClr val="FF0000"/>
                </a:solidFill>
              </a:rPr>
              <a:t>HTML,Java</a:t>
            </a:r>
            <a:r>
              <a:rPr kumimoji="1" lang="ja-JP" altLang="en-US" sz="2000">
                <a:solidFill>
                  <a:srgbClr val="FF0000"/>
                </a:solidFill>
              </a:rPr>
              <a:t>をダウンロードして</a:t>
            </a:r>
            <a:br>
              <a:rPr kumimoji="1" lang="en-US" altLang="ja-JP" sz="2000" dirty="0">
                <a:solidFill>
                  <a:srgbClr val="FF0000"/>
                </a:solidFill>
              </a:rPr>
            </a:br>
            <a:r>
              <a:rPr kumimoji="1" lang="ja-JP" altLang="en-US" sz="2000">
                <a:solidFill>
                  <a:srgbClr val="FF0000"/>
                </a:solidFill>
              </a:rPr>
              <a:t>対策処理を消せばいいじゃん</a:t>
            </a:r>
            <a:r>
              <a:rPr kumimoji="1" lang="en-US" altLang="ja-JP" sz="2000" dirty="0">
                <a:solidFill>
                  <a:srgbClr val="FF0000"/>
                </a:solidFill>
              </a:rPr>
              <a:t>...</a:t>
            </a:r>
          </a:p>
        </p:txBody>
      </p:sp>
      <p:sp>
        <p:nvSpPr>
          <p:cNvPr id="7" name="吹き出し: 角を丸めた四角形 43">
            <a:extLst>
              <a:ext uri="{FF2B5EF4-FFF2-40B4-BE49-F238E27FC236}">
                <a16:creationId xmlns:a16="http://schemas.microsoft.com/office/drawing/2014/main" id="{65D7469C-77AC-6D4F-A51A-7F5A1D698C31}"/>
              </a:ext>
            </a:extLst>
          </p:cNvPr>
          <p:cNvSpPr/>
          <p:nvPr/>
        </p:nvSpPr>
        <p:spPr>
          <a:xfrm>
            <a:off x="2762109" y="5318638"/>
            <a:ext cx="3990837" cy="907082"/>
          </a:xfrm>
          <a:prstGeom prst="wedgeRoundRectCallout">
            <a:avLst>
              <a:gd name="adj1" fmla="val -58485"/>
              <a:gd name="adj2" fmla="val -35812"/>
              <a:gd name="adj3" fmla="val 16667"/>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000" dirty="0">
                <a:solidFill>
                  <a:srgbClr val="FF0000"/>
                </a:solidFill>
              </a:rPr>
              <a:t>curl </a:t>
            </a:r>
            <a:r>
              <a:rPr kumimoji="1" lang="ja-JP" altLang="en-US" sz="2000">
                <a:solidFill>
                  <a:srgbClr val="FF0000"/>
                </a:solidFill>
              </a:rPr>
              <a:t>コマンドでサーバに</a:t>
            </a:r>
            <a:endParaRPr kumimoji="1" lang="en-US" altLang="ja-JP" sz="2000" dirty="0">
              <a:solidFill>
                <a:srgbClr val="FF0000"/>
              </a:solidFill>
            </a:endParaRPr>
          </a:p>
          <a:p>
            <a:pPr algn="ctr"/>
            <a:r>
              <a:rPr kumimoji="1" lang="ja-JP" altLang="en-US" sz="2000">
                <a:solidFill>
                  <a:srgbClr val="FF0000"/>
                </a:solidFill>
              </a:rPr>
              <a:t>直接データ送ればいいじゃん</a:t>
            </a:r>
            <a:r>
              <a:rPr kumimoji="1" lang="en-US" altLang="ja-JP" sz="2000" dirty="0">
                <a:solidFill>
                  <a:srgbClr val="FF0000"/>
                </a:solidFill>
              </a:rPr>
              <a:t>...</a:t>
            </a:r>
          </a:p>
        </p:txBody>
      </p:sp>
      <p:pic>
        <p:nvPicPr>
          <p:cNvPr id="2050" name="Picture 2">
            <a:extLst>
              <a:ext uri="{FF2B5EF4-FFF2-40B4-BE49-F238E27FC236}">
                <a16:creationId xmlns:a16="http://schemas.microsoft.com/office/drawing/2014/main" id="{3F9578AC-DCC8-FF40-AEE6-9776A3A20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76" y="2147450"/>
            <a:ext cx="1249766" cy="14795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ポイントに悲しむ人のイラスト（男性）">
            <a:extLst>
              <a:ext uri="{FF2B5EF4-FFF2-40B4-BE49-F238E27FC236}">
                <a16:creationId xmlns:a16="http://schemas.microsoft.com/office/drawing/2014/main" id="{CEA2ADAC-035E-B640-AAFD-506F9E0DD7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991"/>
          <a:stretch/>
        </p:blipFill>
        <p:spPr bwMode="auto">
          <a:xfrm>
            <a:off x="7061141" y="4484279"/>
            <a:ext cx="1637141" cy="159786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9938BB91-3A09-6B4F-A229-ADCC695A540D}"/>
              </a:ext>
            </a:extLst>
          </p:cNvPr>
          <p:cNvSpPr txBox="1"/>
          <p:nvPr/>
        </p:nvSpPr>
        <p:spPr>
          <a:xfrm>
            <a:off x="537111" y="3967148"/>
            <a:ext cx="1178448" cy="400110"/>
          </a:xfrm>
          <a:prstGeom prst="rect">
            <a:avLst/>
          </a:prstGeom>
          <a:noFill/>
        </p:spPr>
        <p:txBody>
          <a:bodyPr wrap="square" rtlCol="0">
            <a:spAutoFit/>
          </a:bodyPr>
          <a:lstStyle/>
          <a:p>
            <a:r>
              <a:rPr kumimoji="1" lang="ja-JP" altLang="en-US" sz="2000" b="1" dirty="0">
                <a:solidFill>
                  <a:srgbClr val="FF0000"/>
                </a:solidFill>
              </a:rPr>
              <a:t>甘いね</a:t>
            </a:r>
            <a:r>
              <a:rPr kumimoji="1" lang="en-US" altLang="ja-JP" sz="2000" b="1" dirty="0">
                <a:solidFill>
                  <a:srgbClr val="FF0000"/>
                </a:solidFill>
              </a:rPr>
              <a:t>!</a:t>
            </a:r>
            <a:endParaRPr kumimoji="1" lang="ja-JP" altLang="en-US" sz="2000" b="1" dirty="0">
              <a:solidFill>
                <a:srgbClr val="FF0000"/>
              </a:solidFill>
            </a:endParaRPr>
          </a:p>
        </p:txBody>
      </p:sp>
    </p:spTree>
    <p:extLst>
      <p:ext uri="{BB962C8B-B14F-4D97-AF65-F5344CB8AC3E}">
        <p14:creationId xmlns:p14="http://schemas.microsoft.com/office/powerpoint/2010/main" val="372484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51A04-22DC-8745-8D2B-4F0613F195EB}"/>
              </a:ext>
            </a:extLst>
          </p:cNvPr>
          <p:cNvSpPr>
            <a:spLocks noGrp="1"/>
          </p:cNvSpPr>
          <p:nvPr>
            <p:ph type="title"/>
          </p:nvPr>
        </p:nvSpPr>
        <p:spPr/>
        <p:txBody>
          <a:bodyPr/>
          <a:lstStyle/>
          <a:p>
            <a:r>
              <a:rPr kumimoji="1" lang="ja-JP" altLang="en-US"/>
              <a:t>情報セキュリティと倫理</a:t>
            </a:r>
            <a:r>
              <a:rPr kumimoji="1" lang="en-US" altLang="ja-JP" dirty="0"/>
              <a:t>(1)</a:t>
            </a:r>
            <a:br>
              <a:rPr kumimoji="1" lang="en-US" altLang="ja-JP" dirty="0"/>
            </a:br>
            <a:r>
              <a:rPr kumimoji="1" lang="en-US" altLang="ja-JP" dirty="0"/>
              <a:t>		</a:t>
            </a:r>
            <a:r>
              <a:rPr kumimoji="1" lang="ja-JP" altLang="en-US"/>
              <a:t>とある親切な先生の話</a:t>
            </a:r>
          </a:p>
        </p:txBody>
      </p:sp>
      <p:sp>
        <p:nvSpPr>
          <p:cNvPr id="3" name="コンテンツ プレースホルダー 2">
            <a:extLst>
              <a:ext uri="{FF2B5EF4-FFF2-40B4-BE49-F238E27FC236}">
                <a16:creationId xmlns:a16="http://schemas.microsoft.com/office/drawing/2014/main" id="{1C47D607-2BD0-804E-8007-1CDC5DD0E1E2}"/>
              </a:ext>
            </a:extLst>
          </p:cNvPr>
          <p:cNvSpPr>
            <a:spLocks noGrp="1"/>
          </p:cNvSpPr>
          <p:nvPr>
            <p:ph idx="1"/>
          </p:nvPr>
        </p:nvSpPr>
        <p:spPr>
          <a:xfrm>
            <a:off x="821635" y="2015733"/>
            <a:ext cx="8322365" cy="4491288"/>
          </a:xfrm>
        </p:spPr>
        <p:txBody>
          <a:bodyPr>
            <a:noAutofit/>
          </a:bodyPr>
          <a:lstStyle/>
          <a:p>
            <a:r>
              <a:rPr kumimoji="1" lang="en-US" altLang="ja-JP" dirty="0" err="1"/>
              <a:t>A</a:t>
            </a:r>
            <a:r>
              <a:rPr kumimoji="1" lang="en-US" altLang="ja-JP" baseline="-25000" dirty="0" err="1"/>
              <a:t>ccs</a:t>
            </a:r>
            <a:r>
              <a:rPr kumimoji="1" lang="ja-JP" altLang="en-US" dirty="0"/>
              <a:t>社：「</a:t>
            </a:r>
            <a:r>
              <a:rPr lang="en-US" altLang="ja-JP" dirty="0"/>
              <a:t>Web</a:t>
            </a:r>
            <a:r>
              <a:rPr lang="ja-JP" altLang="en-US" dirty="0"/>
              <a:t>ページを作ったぞ</a:t>
            </a:r>
            <a:r>
              <a:rPr lang="en-US" altLang="ja-JP" dirty="0"/>
              <a:t>!</a:t>
            </a:r>
            <a:r>
              <a:rPr lang="ja-JP" altLang="en-US" dirty="0"/>
              <a:t>」</a:t>
            </a:r>
            <a:endParaRPr lang="en-US" altLang="ja-JP" dirty="0"/>
          </a:p>
          <a:p>
            <a:r>
              <a:rPr kumimoji="1" lang="en-US" altLang="ja-JP" dirty="0"/>
              <a:t>O</a:t>
            </a:r>
            <a:r>
              <a:rPr kumimoji="1" lang="en-US" altLang="ja-JP" baseline="-25000" dirty="0"/>
              <a:t>ffice</a:t>
            </a:r>
            <a:r>
              <a:rPr kumimoji="1" lang="ja-JP" altLang="en-US" dirty="0"/>
              <a:t>先生：</a:t>
            </a:r>
            <a:r>
              <a:rPr kumimoji="1" lang="ja-JP" altLang="en-US" dirty="0">
                <a:solidFill>
                  <a:srgbClr val="FF0000"/>
                </a:solidFill>
              </a:rPr>
              <a:t>「あれ？</a:t>
            </a:r>
            <a:r>
              <a:rPr kumimoji="1" lang="en-US" altLang="ja-JP" dirty="0">
                <a:solidFill>
                  <a:srgbClr val="FF0000"/>
                </a:solidFill>
              </a:rPr>
              <a:t>SQL</a:t>
            </a:r>
            <a:r>
              <a:rPr kumimoji="1" lang="ja-JP" altLang="en-US" dirty="0">
                <a:solidFill>
                  <a:srgbClr val="FF0000"/>
                </a:solidFill>
              </a:rPr>
              <a:t>インジェクションできるよ！やばくね？」</a:t>
            </a:r>
            <a:endParaRPr kumimoji="1" lang="en-US" altLang="ja-JP" dirty="0">
              <a:solidFill>
                <a:srgbClr val="FF0000"/>
              </a:solidFill>
            </a:endParaRPr>
          </a:p>
          <a:p>
            <a:endParaRPr lang="en-US" altLang="ja-JP" sz="1200" dirty="0">
              <a:solidFill>
                <a:srgbClr val="FF0000"/>
              </a:solidFill>
            </a:endParaRPr>
          </a:p>
          <a:p>
            <a:r>
              <a:rPr kumimoji="1" lang="en-US" altLang="ja-JP" dirty="0"/>
              <a:t>O</a:t>
            </a:r>
            <a:r>
              <a:rPr kumimoji="1" lang="ja-JP" altLang="en-US" dirty="0"/>
              <a:t>先生→</a:t>
            </a:r>
            <a:r>
              <a:rPr kumimoji="1" lang="en-US" altLang="ja-JP" dirty="0"/>
              <a:t>A</a:t>
            </a:r>
            <a:r>
              <a:rPr kumimoji="1" lang="ja-JP" altLang="en-US" dirty="0"/>
              <a:t>社</a:t>
            </a:r>
            <a:r>
              <a:rPr kumimoji="1" lang="en-US" altLang="ja-JP" dirty="0"/>
              <a:t>(Web</a:t>
            </a:r>
            <a:r>
              <a:rPr kumimoji="1" lang="ja-JP" altLang="en-US" dirty="0"/>
              <a:t>管理人</a:t>
            </a:r>
            <a:r>
              <a:rPr kumimoji="1" lang="en-US" altLang="ja-JP" dirty="0"/>
              <a:t>) </a:t>
            </a:r>
            <a:r>
              <a:rPr kumimoji="1" lang="ja-JP" altLang="en-US" dirty="0"/>
              <a:t>📧</a:t>
            </a:r>
            <a:endParaRPr kumimoji="1" lang="en-US" altLang="ja-JP" dirty="0"/>
          </a:p>
          <a:p>
            <a:pPr lvl="1"/>
            <a:r>
              <a:rPr lang="en-US" altLang="ja-JP" sz="1800" dirty="0"/>
              <a:t>O</a:t>
            </a:r>
            <a:r>
              <a:rPr lang="ja-JP" altLang="en-US" sz="1800" dirty="0"/>
              <a:t>先生</a:t>
            </a:r>
            <a:r>
              <a:rPr lang="ja-JP" altLang="en-US" sz="1800" dirty="0">
                <a:solidFill>
                  <a:srgbClr val="FF0000"/>
                </a:solidFill>
              </a:rPr>
              <a:t>「</a:t>
            </a:r>
            <a:r>
              <a:rPr lang="en-US" altLang="ja-JP" sz="1800" dirty="0">
                <a:solidFill>
                  <a:srgbClr val="FF0000"/>
                </a:solidFill>
              </a:rPr>
              <a:t>SQL</a:t>
            </a:r>
            <a:r>
              <a:rPr lang="ja-JP" altLang="en-US" sz="1800" dirty="0">
                <a:solidFill>
                  <a:srgbClr val="FF0000"/>
                </a:solidFill>
              </a:rPr>
              <a:t>インジェクション攻撃できるから直した方がいいよ！」</a:t>
            </a:r>
            <a:endParaRPr lang="en-US" altLang="ja-JP" sz="1800" dirty="0">
              <a:solidFill>
                <a:srgbClr val="FF0000"/>
              </a:solidFill>
            </a:endParaRPr>
          </a:p>
          <a:p>
            <a:pPr lvl="1"/>
            <a:r>
              <a:rPr kumimoji="1" lang="en-US" altLang="ja-JP" sz="1800" dirty="0"/>
              <a:t>A</a:t>
            </a:r>
            <a:r>
              <a:rPr kumimoji="1" lang="ja-JP" altLang="en-US" sz="1800" dirty="0"/>
              <a:t>社　</a:t>
            </a:r>
            <a:r>
              <a:rPr kumimoji="1" lang="en-US" altLang="ja-JP" sz="1800" dirty="0"/>
              <a:t> </a:t>
            </a:r>
            <a:r>
              <a:rPr kumimoji="1" lang="ja-JP" altLang="en-US" sz="1800" dirty="0"/>
              <a:t>「</a:t>
            </a:r>
            <a:r>
              <a:rPr kumimoji="1" lang="en-US" altLang="ja-JP" sz="1800" dirty="0"/>
              <a:t>SQL</a:t>
            </a:r>
            <a:r>
              <a:rPr kumimoji="1" lang="ja-JP" altLang="en-US" sz="1800" dirty="0"/>
              <a:t>インジェクションって何？、</a:t>
            </a:r>
            <a:r>
              <a:rPr kumimoji="1" lang="ja-JP" altLang="en-US" sz="1800" dirty="0">
                <a:solidFill>
                  <a:srgbClr val="FF0000"/>
                </a:solidFill>
              </a:rPr>
              <a:t>ま、いっか、しーらね！</a:t>
            </a:r>
            <a:r>
              <a:rPr kumimoji="1" lang="ja-JP" altLang="en-US" sz="1800" dirty="0"/>
              <a:t>」</a:t>
            </a:r>
            <a:endParaRPr lang="en-US" altLang="ja-JP" sz="1800" dirty="0"/>
          </a:p>
          <a:p>
            <a:r>
              <a:rPr kumimoji="1" lang="en-US" altLang="ja-JP" dirty="0"/>
              <a:t>O</a:t>
            </a:r>
            <a:r>
              <a:rPr kumimoji="1" lang="ja-JP" altLang="en-US" dirty="0"/>
              <a:t>先生「やばいんだけどなぁ</a:t>
            </a:r>
            <a:r>
              <a:rPr kumimoji="1" lang="en-US" altLang="ja-JP" dirty="0"/>
              <a:t>...</a:t>
            </a:r>
            <a:r>
              <a:rPr kumimoji="1" lang="ja-JP" altLang="en-US" b="1" dirty="0">
                <a:solidFill>
                  <a:srgbClr val="0070C0"/>
                </a:solidFill>
              </a:rPr>
              <a:t>講習会で他の人に知ってもらおう</a:t>
            </a:r>
            <a:r>
              <a:rPr kumimoji="1" lang="ja-JP" altLang="en-US" dirty="0"/>
              <a:t>」</a:t>
            </a:r>
            <a:endParaRPr kumimoji="1" lang="en-US" altLang="ja-JP" dirty="0"/>
          </a:p>
          <a:p>
            <a:pPr lvl="1"/>
            <a:r>
              <a:rPr lang="ja-JP" altLang="en-US" sz="2000" dirty="0"/>
              <a:t>「</a:t>
            </a:r>
            <a:r>
              <a:rPr lang="en-US" altLang="ja-JP" sz="2000" dirty="0"/>
              <a:t>SQL</a:t>
            </a:r>
            <a:r>
              <a:rPr lang="ja-JP" altLang="en-US" sz="2000" dirty="0"/>
              <a:t>インジェクションはこうやって発生します！</a:t>
            </a:r>
            <a:br>
              <a:rPr lang="en-US" altLang="ja-JP" sz="2000" dirty="0"/>
            </a:br>
            <a:r>
              <a:rPr lang="ja-JP" altLang="en-US" sz="2000" dirty="0"/>
              <a:t>　</a:t>
            </a:r>
            <a:r>
              <a:rPr kumimoji="1" lang="ja-JP" altLang="en-US" sz="2000" dirty="0"/>
              <a:t>ためしに、</a:t>
            </a:r>
            <a:r>
              <a:rPr kumimoji="1" lang="en-US" altLang="ja-JP" sz="2000" dirty="0"/>
              <a:t>A</a:t>
            </a:r>
            <a:r>
              <a:rPr kumimoji="1" lang="ja-JP" altLang="en-US" sz="2000" dirty="0"/>
              <a:t>社のサイトを例にやってみよう！」</a:t>
            </a:r>
            <a:endParaRPr kumimoji="1" lang="en-US" altLang="ja-JP" sz="2000" dirty="0"/>
          </a:p>
        </p:txBody>
      </p:sp>
      <p:sp>
        <p:nvSpPr>
          <p:cNvPr id="4" name="吹き出し: 角を丸めた四角形 43">
            <a:extLst>
              <a:ext uri="{FF2B5EF4-FFF2-40B4-BE49-F238E27FC236}">
                <a16:creationId xmlns:a16="http://schemas.microsoft.com/office/drawing/2014/main" id="{46C303FE-1B88-B848-ADC3-C6AC3642255D}"/>
              </a:ext>
            </a:extLst>
          </p:cNvPr>
          <p:cNvSpPr/>
          <p:nvPr/>
        </p:nvSpPr>
        <p:spPr>
          <a:xfrm>
            <a:off x="2331341" y="5957847"/>
            <a:ext cx="4795641" cy="628002"/>
          </a:xfrm>
          <a:prstGeom prst="wedgeRoundRectCallout">
            <a:avLst>
              <a:gd name="adj1" fmla="val 61142"/>
              <a:gd name="adj2" fmla="val -5628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a:solidFill>
                  <a:srgbClr val="FF0000"/>
                </a:solidFill>
              </a:rPr>
              <a:t>講習資料は、</a:t>
            </a:r>
            <a:r>
              <a:rPr kumimoji="1" lang="en-US" altLang="ja-JP" sz="2000" dirty="0">
                <a:solidFill>
                  <a:srgbClr val="FF0000"/>
                </a:solidFill>
              </a:rPr>
              <a:t>CD-ROM </a:t>
            </a:r>
            <a:r>
              <a:rPr kumimoji="1" lang="ja-JP" altLang="en-US" sz="2000">
                <a:solidFill>
                  <a:srgbClr val="FF0000"/>
                </a:solidFill>
              </a:rPr>
              <a:t>で配布しますね</a:t>
            </a:r>
            <a:endParaRPr kumimoji="1" lang="en-US" altLang="ja-JP" sz="2000" dirty="0">
              <a:solidFill>
                <a:srgbClr val="FF0000"/>
              </a:solidFill>
            </a:endParaRPr>
          </a:p>
        </p:txBody>
      </p:sp>
      <p:pic>
        <p:nvPicPr>
          <p:cNvPr id="3074" name="Picture 2" descr="先生のイラスト（男性）">
            <a:extLst>
              <a:ext uri="{FF2B5EF4-FFF2-40B4-BE49-F238E27FC236}">
                <a16:creationId xmlns:a16="http://schemas.microsoft.com/office/drawing/2014/main" id="{93A9DDB5-0C3A-E740-A9D2-1CE4A62504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348" r="8244" b="61999"/>
          <a:stretch/>
        </p:blipFill>
        <p:spPr bwMode="auto">
          <a:xfrm>
            <a:off x="7889651" y="2900753"/>
            <a:ext cx="882389" cy="90708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9FE3016-BE11-E94E-8A98-032A2ABF7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64" y="2900752"/>
            <a:ext cx="673173" cy="9070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先生のイラスト（男性）">
            <a:extLst>
              <a:ext uri="{FF2B5EF4-FFF2-40B4-BE49-F238E27FC236}">
                <a16:creationId xmlns:a16="http://schemas.microsoft.com/office/drawing/2014/main" id="{9672FB5E-BE33-DB4B-AC74-A8FD97464E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348" r="8244" b="61999"/>
          <a:stretch/>
        </p:blipFill>
        <p:spPr bwMode="auto">
          <a:xfrm>
            <a:off x="7881170" y="5019992"/>
            <a:ext cx="882389" cy="907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523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51A04-22DC-8745-8D2B-4F0613F195EB}"/>
              </a:ext>
            </a:extLst>
          </p:cNvPr>
          <p:cNvSpPr>
            <a:spLocks noGrp="1"/>
          </p:cNvSpPr>
          <p:nvPr>
            <p:ph type="title"/>
          </p:nvPr>
        </p:nvSpPr>
        <p:spPr/>
        <p:txBody>
          <a:bodyPr/>
          <a:lstStyle/>
          <a:p>
            <a:r>
              <a:rPr kumimoji="1" lang="ja-JP" altLang="en-US"/>
              <a:t>情報セキュリティと倫理</a:t>
            </a:r>
            <a:r>
              <a:rPr kumimoji="1" lang="en-US" altLang="ja-JP" dirty="0"/>
              <a:t>(2)</a:t>
            </a:r>
            <a:br>
              <a:rPr kumimoji="1" lang="en-US" altLang="ja-JP" dirty="0"/>
            </a:br>
            <a:r>
              <a:rPr kumimoji="1" lang="en-US" altLang="ja-JP" dirty="0"/>
              <a:t>		</a:t>
            </a:r>
            <a:r>
              <a:rPr kumimoji="1" lang="ja-JP" altLang="en-US"/>
              <a:t>とある親切な先生の話</a:t>
            </a:r>
          </a:p>
        </p:txBody>
      </p:sp>
      <p:sp>
        <p:nvSpPr>
          <p:cNvPr id="3" name="コンテンツ プレースホルダー 2">
            <a:extLst>
              <a:ext uri="{FF2B5EF4-FFF2-40B4-BE49-F238E27FC236}">
                <a16:creationId xmlns:a16="http://schemas.microsoft.com/office/drawing/2014/main" id="{1C47D607-2BD0-804E-8007-1CDC5DD0E1E2}"/>
              </a:ext>
            </a:extLst>
          </p:cNvPr>
          <p:cNvSpPr>
            <a:spLocks noGrp="1"/>
          </p:cNvSpPr>
          <p:nvPr>
            <p:ph idx="1"/>
          </p:nvPr>
        </p:nvSpPr>
        <p:spPr>
          <a:xfrm>
            <a:off x="821635" y="2015733"/>
            <a:ext cx="8322365" cy="4037747"/>
          </a:xfrm>
        </p:spPr>
        <p:txBody>
          <a:bodyPr>
            <a:noAutofit/>
          </a:bodyPr>
          <a:lstStyle/>
          <a:p>
            <a:r>
              <a:rPr kumimoji="1" lang="en-US" altLang="ja-JP" dirty="0"/>
              <a:t>O</a:t>
            </a:r>
            <a:r>
              <a:rPr kumimoji="1" lang="ja-JP" altLang="en-US"/>
              <a:t>先生</a:t>
            </a:r>
            <a:r>
              <a:rPr lang="ja-JP" altLang="en-US" sz="2000"/>
              <a:t>「</a:t>
            </a:r>
            <a:r>
              <a:rPr lang="en-US" altLang="ja-JP" sz="2000" dirty="0"/>
              <a:t>SQL</a:t>
            </a:r>
            <a:r>
              <a:rPr lang="ja-JP" altLang="en-US" sz="2000"/>
              <a:t>インジェクションはこうやって発生します！</a:t>
            </a:r>
            <a:br>
              <a:rPr lang="en-US" altLang="ja-JP" dirty="0"/>
            </a:br>
            <a:r>
              <a:rPr lang="en-US" altLang="ja-JP" dirty="0"/>
              <a:t>		</a:t>
            </a:r>
            <a:r>
              <a:rPr kumimoji="1" lang="ja-JP" altLang="en-US" sz="2000"/>
              <a:t>ためしに、</a:t>
            </a:r>
            <a:r>
              <a:rPr kumimoji="1" lang="en-US" altLang="ja-JP" sz="2000" dirty="0"/>
              <a:t>A</a:t>
            </a:r>
            <a:r>
              <a:rPr kumimoji="1" lang="ja-JP" altLang="en-US" sz="2000"/>
              <a:t>社のサイトでやってみよう！」</a:t>
            </a:r>
            <a:endParaRPr kumimoji="1" lang="en-US" altLang="ja-JP" sz="2000" dirty="0"/>
          </a:p>
          <a:p>
            <a:r>
              <a:rPr lang="ja-JP" altLang="en-US"/>
              <a:t>講習会参加</a:t>
            </a:r>
            <a:r>
              <a:rPr lang="en-US" altLang="ja-JP" dirty="0"/>
              <a:t>B</a:t>
            </a:r>
            <a:r>
              <a:rPr lang="ja-JP" altLang="en-US"/>
              <a:t>さん「</a:t>
            </a:r>
            <a:r>
              <a:rPr lang="en-US" altLang="ja-JP" dirty="0"/>
              <a:t>SQL</a:t>
            </a:r>
            <a:r>
              <a:rPr lang="ja-JP" altLang="en-US"/>
              <a:t>やべーな、</a:t>
            </a:r>
            <a:r>
              <a:rPr lang="en-US" altLang="ja-JP" dirty="0"/>
              <a:t>2ch </a:t>
            </a:r>
            <a:r>
              <a:rPr lang="ja-JP" altLang="en-US"/>
              <a:t>で他の人にも教えよう</a:t>
            </a:r>
            <a:r>
              <a:rPr lang="en-US" altLang="ja-JP" dirty="0"/>
              <a:t>!</a:t>
            </a:r>
            <a:r>
              <a:rPr lang="ja-JP" altLang="en-US"/>
              <a:t>」</a:t>
            </a:r>
            <a:endParaRPr lang="en-US" altLang="ja-JP" dirty="0"/>
          </a:p>
          <a:p>
            <a:r>
              <a:rPr kumimoji="1" lang="en-US" altLang="ja-JP" sz="2000" dirty="0"/>
              <a:t>2ch  </a:t>
            </a:r>
            <a:r>
              <a:rPr kumimoji="1" lang="ja-JP" altLang="en-US" sz="2000"/>
              <a:t>読者「やってみた凸</a:t>
            </a:r>
            <a:r>
              <a:rPr kumimoji="1" lang="en-US" altLang="ja-JP" sz="2000" dirty="0"/>
              <a:t>!</a:t>
            </a:r>
            <a:r>
              <a:rPr kumimoji="1" lang="ja-JP" altLang="en-US" sz="2000"/>
              <a:t>すげー個人情報ダウンロードできたぞ</a:t>
            </a:r>
            <a:r>
              <a:rPr kumimoji="1" lang="en-US" altLang="ja-JP" sz="2000" dirty="0"/>
              <a:t>!</a:t>
            </a:r>
            <a:r>
              <a:rPr kumimoji="1" lang="ja-JP" altLang="en-US" sz="2000"/>
              <a:t>」</a:t>
            </a:r>
            <a:br>
              <a:rPr lang="en-US" altLang="ja-JP" sz="2000" dirty="0"/>
            </a:br>
            <a:r>
              <a:rPr lang="en-US" altLang="ja-JP" sz="2000" dirty="0"/>
              <a:t>		</a:t>
            </a:r>
            <a:r>
              <a:rPr lang="ja-JP" altLang="en-US" sz="2000"/>
              <a:t>「</a:t>
            </a:r>
            <a:r>
              <a:rPr lang="en-US" altLang="ja-JP" sz="2000" dirty="0" err="1"/>
              <a:t>Winny</a:t>
            </a:r>
            <a:r>
              <a:rPr lang="en-US" altLang="ja-JP" sz="2000" dirty="0"/>
              <a:t>(</a:t>
            </a:r>
            <a:r>
              <a:rPr lang="ja-JP" altLang="en-US" sz="2000"/>
              <a:t>フィル共有ソフト</a:t>
            </a:r>
            <a:r>
              <a:rPr lang="en-US" altLang="ja-JP" sz="2000" dirty="0"/>
              <a:t>)</a:t>
            </a:r>
            <a:r>
              <a:rPr lang="ja-JP" altLang="en-US" sz="2000"/>
              <a:t>に流すか</a:t>
            </a:r>
            <a:r>
              <a:rPr lang="en-US" altLang="ja-JP" sz="2000" dirty="0"/>
              <a:t>...</a:t>
            </a:r>
            <a:r>
              <a:rPr lang="ja-JP" altLang="en-US" sz="2000"/>
              <a:t>」</a:t>
            </a:r>
            <a:br>
              <a:rPr lang="en-US" altLang="ja-JP" dirty="0"/>
            </a:br>
            <a:r>
              <a:rPr lang="en-US" altLang="ja-JP" dirty="0"/>
              <a:t>			      </a:t>
            </a:r>
            <a:r>
              <a:rPr lang="ja-JP" altLang="en-US" sz="2800">
                <a:solidFill>
                  <a:srgbClr val="FF0000"/>
                </a:solidFill>
              </a:rPr>
              <a:t>派手に情報漏洩</a:t>
            </a:r>
            <a:endParaRPr lang="en-US" altLang="ja-JP" sz="2000" dirty="0">
              <a:solidFill>
                <a:srgbClr val="FF0000"/>
              </a:solidFill>
            </a:endParaRPr>
          </a:p>
        </p:txBody>
      </p:sp>
      <p:pic>
        <p:nvPicPr>
          <p:cNvPr id="4098" name="Picture 2">
            <a:extLst>
              <a:ext uri="{FF2B5EF4-FFF2-40B4-BE49-F238E27FC236}">
                <a16:creationId xmlns:a16="http://schemas.microsoft.com/office/drawing/2014/main" id="{0FCF8027-A039-3C44-B22A-DE31D1A161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491" y="4676067"/>
            <a:ext cx="1546965" cy="1717084"/>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25F4AAB9-944A-5D4F-B82F-67FED0DEA99E}"/>
              </a:ext>
            </a:extLst>
          </p:cNvPr>
          <p:cNvSpPr txBox="1"/>
          <p:nvPr/>
        </p:nvSpPr>
        <p:spPr>
          <a:xfrm>
            <a:off x="1469025" y="4374276"/>
            <a:ext cx="1495896" cy="369332"/>
          </a:xfrm>
          <a:prstGeom prst="rect">
            <a:avLst/>
          </a:prstGeom>
          <a:noFill/>
        </p:spPr>
        <p:txBody>
          <a:bodyPr wrap="square" rtlCol="0">
            <a:spAutoFit/>
          </a:bodyPr>
          <a:lstStyle/>
          <a:p>
            <a:pPr algn="ctr"/>
            <a:r>
              <a:rPr kumimoji="1" lang="en-US" altLang="ja-JP" dirty="0"/>
              <a:t>A</a:t>
            </a:r>
            <a:r>
              <a:rPr kumimoji="1" lang="ja-JP" altLang="en-US"/>
              <a:t>社</a:t>
            </a:r>
          </a:p>
        </p:txBody>
      </p:sp>
      <p:sp>
        <p:nvSpPr>
          <p:cNvPr id="9" name="テキスト ボックス 8">
            <a:extLst>
              <a:ext uri="{FF2B5EF4-FFF2-40B4-BE49-F238E27FC236}">
                <a16:creationId xmlns:a16="http://schemas.microsoft.com/office/drawing/2014/main" id="{1F5AF48B-6743-754A-AFD5-90FB7038631A}"/>
              </a:ext>
            </a:extLst>
          </p:cNvPr>
          <p:cNvSpPr txBox="1"/>
          <p:nvPr/>
        </p:nvSpPr>
        <p:spPr>
          <a:xfrm>
            <a:off x="6230047" y="4374276"/>
            <a:ext cx="1495896" cy="369332"/>
          </a:xfrm>
          <a:prstGeom prst="rect">
            <a:avLst/>
          </a:prstGeom>
          <a:noFill/>
        </p:spPr>
        <p:txBody>
          <a:bodyPr wrap="square" rtlCol="0">
            <a:spAutoFit/>
          </a:bodyPr>
          <a:lstStyle/>
          <a:p>
            <a:pPr algn="ctr"/>
            <a:r>
              <a:rPr kumimoji="1" lang="en-US" altLang="ja-JP" dirty="0"/>
              <a:t>O</a:t>
            </a:r>
            <a:r>
              <a:rPr kumimoji="1" lang="ja-JP" altLang="en-US"/>
              <a:t>先生</a:t>
            </a:r>
          </a:p>
        </p:txBody>
      </p:sp>
      <p:sp>
        <p:nvSpPr>
          <p:cNvPr id="10" name="吹き出し: 角を丸めた四角形 43">
            <a:extLst>
              <a:ext uri="{FF2B5EF4-FFF2-40B4-BE49-F238E27FC236}">
                <a16:creationId xmlns:a16="http://schemas.microsoft.com/office/drawing/2014/main" id="{C60A1172-2E90-454C-B479-0875C722373D}"/>
              </a:ext>
            </a:extLst>
          </p:cNvPr>
          <p:cNvSpPr/>
          <p:nvPr/>
        </p:nvSpPr>
        <p:spPr>
          <a:xfrm>
            <a:off x="3257762" y="4831483"/>
            <a:ext cx="2861923" cy="521629"/>
          </a:xfrm>
          <a:prstGeom prst="wedgeRoundRectCallout">
            <a:avLst>
              <a:gd name="adj1" fmla="val -58485"/>
              <a:gd name="adj2" fmla="val -3581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a:solidFill>
                  <a:srgbClr val="FF0000"/>
                </a:solidFill>
              </a:rPr>
              <a:t>あんたのせいじゃ💢</a:t>
            </a:r>
            <a:endParaRPr kumimoji="1" lang="en-US" altLang="ja-JP" sz="2000" dirty="0">
              <a:solidFill>
                <a:srgbClr val="FF0000"/>
              </a:solidFill>
            </a:endParaRPr>
          </a:p>
        </p:txBody>
      </p:sp>
      <p:sp>
        <p:nvSpPr>
          <p:cNvPr id="11" name="吹き出し: 角を丸めた四角形 43">
            <a:extLst>
              <a:ext uri="{FF2B5EF4-FFF2-40B4-BE49-F238E27FC236}">
                <a16:creationId xmlns:a16="http://schemas.microsoft.com/office/drawing/2014/main" id="{74D7751C-28AA-0542-9A1B-36342FC23DF2}"/>
              </a:ext>
            </a:extLst>
          </p:cNvPr>
          <p:cNvSpPr/>
          <p:nvPr/>
        </p:nvSpPr>
        <p:spPr>
          <a:xfrm>
            <a:off x="3257762" y="5469547"/>
            <a:ext cx="2861923" cy="521629"/>
          </a:xfrm>
          <a:prstGeom prst="wedgeRoundRectCallout">
            <a:avLst>
              <a:gd name="adj1" fmla="val 57198"/>
              <a:gd name="adj2" fmla="val -3581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solidFill>
                  <a:srgbClr val="FF0000"/>
                </a:solidFill>
              </a:rPr>
              <a:t>メールで警告しましたよ</a:t>
            </a:r>
            <a:endParaRPr kumimoji="1" lang="en-US" altLang="ja-JP" dirty="0">
              <a:solidFill>
                <a:srgbClr val="FF0000"/>
              </a:solidFill>
            </a:endParaRPr>
          </a:p>
        </p:txBody>
      </p:sp>
      <p:pic>
        <p:nvPicPr>
          <p:cNvPr id="4100" name="Picture 4">
            <a:extLst>
              <a:ext uri="{FF2B5EF4-FFF2-40B4-BE49-F238E27FC236}">
                <a16:creationId xmlns:a16="http://schemas.microsoft.com/office/drawing/2014/main" id="{046C8C86-55E6-5448-8049-3CA7B0DE25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3" b="43984"/>
          <a:stretch/>
        </p:blipFill>
        <p:spPr bwMode="auto">
          <a:xfrm>
            <a:off x="6493973" y="4582050"/>
            <a:ext cx="1776929" cy="17519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ハッカーのイラスト | かわいいフリー素材集 いらすとや">
            <a:extLst>
              <a:ext uri="{FF2B5EF4-FFF2-40B4-BE49-F238E27FC236}">
                <a16:creationId xmlns:a16="http://schemas.microsoft.com/office/drawing/2014/main" id="{CE20E928-E488-0E48-A4E5-B0A3EBEACE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6482" y="5991176"/>
            <a:ext cx="798011" cy="798011"/>
          </a:xfrm>
          <a:prstGeom prst="rect">
            <a:avLst/>
          </a:prstGeom>
          <a:noFill/>
          <a:extLst>
            <a:ext uri="{909E8E84-426E-40DD-AFC4-6F175D3DCCD1}">
              <a14:hiddenFill xmlns:a14="http://schemas.microsoft.com/office/drawing/2010/main">
                <a:solidFill>
                  <a:srgbClr val="FFFFFF"/>
                </a:solidFill>
              </a14:hiddenFill>
            </a:ext>
          </a:extLst>
        </p:spPr>
      </p:pic>
      <p:sp>
        <p:nvSpPr>
          <p:cNvPr id="15" name="吹き出し: 角を丸めた四角形 43">
            <a:extLst>
              <a:ext uri="{FF2B5EF4-FFF2-40B4-BE49-F238E27FC236}">
                <a16:creationId xmlns:a16="http://schemas.microsoft.com/office/drawing/2014/main" id="{1CC20954-FE58-6247-962D-47A2E36B8D9E}"/>
              </a:ext>
            </a:extLst>
          </p:cNvPr>
          <p:cNvSpPr/>
          <p:nvPr/>
        </p:nvSpPr>
        <p:spPr>
          <a:xfrm>
            <a:off x="4460022" y="6214780"/>
            <a:ext cx="2097015" cy="390085"/>
          </a:xfrm>
          <a:prstGeom prst="wedgeRoundRectCallout">
            <a:avLst>
              <a:gd name="adj1" fmla="val -57652"/>
              <a:gd name="adj2" fmla="val -35812"/>
              <a:gd name="adj3" fmla="val 16667"/>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solidFill>
                  <a:srgbClr val="FF0000"/>
                </a:solidFill>
              </a:rPr>
              <a:t>なんか揉めてるな</a:t>
            </a:r>
            <a:r>
              <a:rPr kumimoji="1" lang="en-US" altLang="ja-JP" sz="1400" dirty="0">
                <a:solidFill>
                  <a:srgbClr val="FF0000"/>
                </a:solidFill>
              </a:rPr>
              <a:t>...(</a:t>
            </a:r>
            <a:r>
              <a:rPr kumimoji="1" lang="ja-JP" altLang="en-US" sz="1400">
                <a:solidFill>
                  <a:srgbClr val="FF0000"/>
                </a:solidFill>
              </a:rPr>
              <a:t>笑</a:t>
            </a:r>
            <a:r>
              <a:rPr kumimoji="1" lang="en-US" altLang="ja-JP" sz="1400" dirty="0">
                <a:solidFill>
                  <a:srgbClr val="FF0000"/>
                </a:solidFill>
              </a:rPr>
              <a:t>)</a:t>
            </a:r>
          </a:p>
        </p:txBody>
      </p:sp>
      <p:pic>
        <p:nvPicPr>
          <p:cNvPr id="16" name="Picture 4" descr="ハッカーのイラスト | かわいいフリー素材集 いらすとや">
            <a:extLst>
              <a:ext uri="{FF2B5EF4-FFF2-40B4-BE49-F238E27FC236}">
                <a16:creationId xmlns:a16="http://schemas.microsoft.com/office/drawing/2014/main" id="{0FE47302-B947-8A4A-9F53-C4F1F277D9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557" y="2895880"/>
            <a:ext cx="798011" cy="79801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先生のイラスト（男性）">
            <a:extLst>
              <a:ext uri="{FF2B5EF4-FFF2-40B4-BE49-F238E27FC236}">
                <a16:creationId xmlns:a16="http://schemas.microsoft.com/office/drawing/2014/main" id="{0103AB2A-50EC-1048-92EA-17CAAD9B9FD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1348" r="8244" b="61999"/>
          <a:stretch/>
        </p:blipFill>
        <p:spPr bwMode="auto">
          <a:xfrm>
            <a:off x="7682240" y="1940404"/>
            <a:ext cx="862670" cy="88681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IGAZINEが倉庫の裁判で負けてた – NOBODY:PLACE">
            <a:extLst>
              <a:ext uri="{FF2B5EF4-FFF2-40B4-BE49-F238E27FC236}">
                <a16:creationId xmlns:a16="http://schemas.microsoft.com/office/drawing/2014/main" id="{C63ED1C6-D8EE-FE49-9F9A-CDD2ED378D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64689" y="4951382"/>
            <a:ext cx="1536791" cy="171708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a:extLst>
              <a:ext uri="{FF2B5EF4-FFF2-40B4-BE49-F238E27FC236}">
                <a16:creationId xmlns:a16="http://schemas.microsoft.com/office/drawing/2014/main" id="{90574087-59FE-834A-AB5E-BA0EB9956957}"/>
              </a:ext>
            </a:extLst>
          </p:cNvPr>
          <p:cNvGrpSpPr/>
          <p:nvPr/>
        </p:nvGrpSpPr>
        <p:grpSpPr>
          <a:xfrm>
            <a:off x="73687" y="4871586"/>
            <a:ext cx="1495896" cy="1916952"/>
            <a:chOff x="73687" y="4871586"/>
            <a:chExt cx="1495896" cy="1916952"/>
          </a:xfrm>
        </p:grpSpPr>
        <p:pic>
          <p:nvPicPr>
            <p:cNvPr id="4104" name="Picture 8" descr="チケットを手に入れられなかった人のイラスト（男性）">
              <a:extLst>
                <a:ext uri="{FF2B5EF4-FFF2-40B4-BE49-F238E27FC236}">
                  <a16:creationId xmlns:a16="http://schemas.microsoft.com/office/drawing/2014/main" id="{13A55951-8BA2-B049-8744-9AA31EE2E9E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3291" t="23148"/>
            <a:stretch/>
          </p:blipFill>
          <p:spPr bwMode="auto">
            <a:xfrm>
              <a:off x="385764" y="5193814"/>
              <a:ext cx="1170864" cy="1594724"/>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a:extLst>
                <a:ext uri="{FF2B5EF4-FFF2-40B4-BE49-F238E27FC236}">
                  <a16:creationId xmlns:a16="http://schemas.microsoft.com/office/drawing/2014/main" id="{1C5F1867-B53B-EE49-BB8D-64167853736B}"/>
                </a:ext>
              </a:extLst>
            </p:cNvPr>
            <p:cNvSpPr txBox="1"/>
            <p:nvPr/>
          </p:nvSpPr>
          <p:spPr>
            <a:xfrm>
              <a:off x="73687" y="4871586"/>
              <a:ext cx="1495896" cy="461665"/>
            </a:xfrm>
            <a:prstGeom prst="rect">
              <a:avLst/>
            </a:prstGeom>
            <a:noFill/>
          </p:spPr>
          <p:txBody>
            <a:bodyPr wrap="square" rtlCol="0">
              <a:spAutoFit/>
            </a:bodyPr>
            <a:lstStyle/>
            <a:p>
              <a:pPr algn="ctr"/>
              <a:r>
                <a:rPr kumimoji="1" lang="ja-JP" altLang="en-US" sz="2400">
                  <a:solidFill>
                    <a:srgbClr val="FF0000"/>
                  </a:solidFill>
                </a:rPr>
                <a:t>信用失墜</a:t>
              </a:r>
            </a:p>
          </p:txBody>
        </p:sp>
      </p:grpSp>
    </p:spTree>
    <p:extLst>
      <p:ext uri="{BB962C8B-B14F-4D97-AF65-F5344CB8AC3E}">
        <p14:creationId xmlns:p14="http://schemas.microsoft.com/office/powerpoint/2010/main" val="394122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00"/>
                                        </p:tgtEl>
                                        <p:attrNameLst>
                                          <p:attrName>style.visibility</p:attrName>
                                        </p:attrNameLst>
                                      </p:cBhvr>
                                      <p:to>
                                        <p:strVal val="visible"/>
                                      </p:to>
                                    </p:set>
                                    <p:anim calcmode="lin" valueType="num">
                                      <p:cBhvr additive="base">
                                        <p:cTn id="27" dur="500" fill="hold"/>
                                        <p:tgtEl>
                                          <p:spTgt spid="4100"/>
                                        </p:tgtEl>
                                        <p:attrNameLst>
                                          <p:attrName>ppt_x</p:attrName>
                                        </p:attrNameLst>
                                      </p:cBhvr>
                                      <p:tavLst>
                                        <p:tav tm="0">
                                          <p:val>
                                            <p:strVal val="#ppt_x"/>
                                          </p:val>
                                        </p:tav>
                                        <p:tav tm="100000">
                                          <p:val>
                                            <p:strVal val="#ppt_x"/>
                                          </p:val>
                                        </p:tav>
                                      </p:tavLst>
                                    </p:anim>
                                    <p:anim calcmode="lin" valueType="num">
                                      <p:cBhvr additive="base">
                                        <p:cTn id="28" dur="500" fill="hold"/>
                                        <p:tgtEl>
                                          <p:spTgt spid="410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102"/>
                                        </p:tgtEl>
                                        <p:attrNameLst>
                                          <p:attrName>style.visibility</p:attrName>
                                        </p:attrNameLst>
                                      </p:cBhvr>
                                      <p:to>
                                        <p:strVal val="visible"/>
                                      </p:to>
                                    </p:set>
                                    <p:anim calcmode="lin" valueType="num">
                                      <p:cBhvr additive="base">
                                        <p:cTn id="45" dur="500" fill="hold"/>
                                        <p:tgtEl>
                                          <p:spTgt spid="4102"/>
                                        </p:tgtEl>
                                        <p:attrNameLst>
                                          <p:attrName>ppt_x</p:attrName>
                                        </p:attrNameLst>
                                      </p:cBhvr>
                                      <p:tavLst>
                                        <p:tav tm="0">
                                          <p:val>
                                            <p:strVal val="#ppt_x"/>
                                          </p:val>
                                        </p:tav>
                                        <p:tav tm="100000">
                                          <p:val>
                                            <p:strVal val="#ppt_x"/>
                                          </p:val>
                                        </p:tav>
                                      </p:tavLst>
                                    </p:anim>
                                    <p:anim calcmode="lin" valueType="num">
                                      <p:cBhvr additive="base">
                                        <p:cTn id="46"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animBg="1"/>
      <p:bldP spid="11"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F60723-7400-4317-9987-9974733194B0}"/>
              </a:ext>
            </a:extLst>
          </p:cNvPr>
          <p:cNvSpPr>
            <a:spLocks noGrp="1"/>
          </p:cNvSpPr>
          <p:nvPr>
            <p:ph type="title"/>
          </p:nvPr>
        </p:nvSpPr>
        <p:spPr/>
        <p:txBody>
          <a:bodyPr/>
          <a:lstStyle/>
          <a:p>
            <a:r>
              <a:rPr kumimoji="1" lang="ja-JP" altLang="en-US" dirty="0"/>
              <a:t>サニタイジングとは</a:t>
            </a:r>
          </a:p>
        </p:txBody>
      </p:sp>
      <p:sp>
        <p:nvSpPr>
          <p:cNvPr id="3" name="コンテンツ プレースホルダー 2">
            <a:extLst>
              <a:ext uri="{FF2B5EF4-FFF2-40B4-BE49-F238E27FC236}">
                <a16:creationId xmlns:a16="http://schemas.microsoft.com/office/drawing/2014/main" id="{767604C7-95CC-4B08-BC86-4FBCA7A2A5F4}"/>
              </a:ext>
            </a:extLst>
          </p:cNvPr>
          <p:cNvSpPr>
            <a:spLocks noGrp="1"/>
          </p:cNvSpPr>
          <p:nvPr>
            <p:ph idx="1"/>
          </p:nvPr>
        </p:nvSpPr>
        <p:spPr/>
        <p:txBody>
          <a:bodyPr/>
          <a:lstStyle/>
          <a:p>
            <a:r>
              <a:rPr lang="ja-JP" altLang="en-US" sz="1800" b="0" i="0" dirty="0">
                <a:solidFill>
                  <a:srgbClr val="202124"/>
                </a:solidFill>
                <a:effectLst/>
                <a:latin typeface="arial" panose="020B0604020202020204" pitchFamily="34" charset="0"/>
              </a:rPr>
              <a:t>利用者が入力した文字データを受け取る際に、プログラムにとって特別な意味を持つ可能性のある文字や文字列を検知して、一定の規則に従って別の表記に置き換えること。 「無害化」とも呼ばれる。</a:t>
            </a:r>
            <a:r>
              <a:rPr lang="en-US" altLang="ja-JP" sz="1800" b="0" i="0" dirty="0">
                <a:solidFill>
                  <a:srgbClr val="202124"/>
                </a:solidFill>
                <a:effectLst/>
                <a:latin typeface="arial" panose="020B0604020202020204" pitchFamily="34" charset="0"/>
              </a:rPr>
              <a:t>(IT</a:t>
            </a:r>
            <a:r>
              <a:rPr lang="ja-JP" altLang="en-US" sz="1800" b="0" i="0" dirty="0">
                <a:solidFill>
                  <a:srgbClr val="202124"/>
                </a:solidFill>
                <a:effectLst/>
                <a:latin typeface="arial" panose="020B0604020202020204" pitchFamily="34" charset="0"/>
              </a:rPr>
              <a:t>用語辞典</a:t>
            </a:r>
            <a:r>
              <a:rPr lang="en-US" altLang="ja-JP" sz="1800" dirty="0">
                <a:solidFill>
                  <a:srgbClr val="202124"/>
                </a:solidFill>
                <a:latin typeface="arial" panose="020B0604020202020204" pitchFamily="34" charset="0"/>
              </a:rPr>
              <a:t> </a:t>
            </a:r>
            <a:r>
              <a:rPr lang="en-US" altLang="ja-JP" sz="1800" b="0" i="0" dirty="0">
                <a:solidFill>
                  <a:srgbClr val="202124"/>
                </a:solidFill>
                <a:effectLst/>
                <a:latin typeface="arial" panose="020B0604020202020204" pitchFamily="34" charset="0"/>
              </a:rPr>
              <a:t>e Words</a:t>
            </a:r>
            <a:r>
              <a:rPr lang="ja-JP" altLang="en-US" sz="1800" b="0" i="0" dirty="0">
                <a:solidFill>
                  <a:srgbClr val="202124"/>
                </a:solidFill>
                <a:effectLst/>
                <a:latin typeface="arial" panose="020B0604020202020204" pitchFamily="34" charset="0"/>
              </a:rPr>
              <a:t>より引用</a:t>
            </a:r>
            <a:r>
              <a:rPr lang="en-US" altLang="ja-JP" sz="1800" b="0" i="0" dirty="0">
                <a:solidFill>
                  <a:srgbClr val="202124"/>
                </a:solidFill>
                <a:effectLst/>
                <a:latin typeface="arial" panose="020B0604020202020204" pitchFamily="34" charset="0"/>
              </a:rPr>
              <a:t>)</a:t>
            </a:r>
          </a:p>
          <a:p>
            <a:pPr lvl="1"/>
            <a:r>
              <a:rPr kumimoji="1" lang="ja-JP" altLang="en-US" dirty="0">
                <a:solidFill>
                  <a:srgbClr val="202124"/>
                </a:solidFill>
                <a:latin typeface="arial" panose="020B0604020202020204" pitchFamily="34" charset="0"/>
              </a:rPr>
              <a:t>ディレクトリトラバーサル</a:t>
            </a:r>
            <a:r>
              <a:rPr kumimoji="1" lang="en-US" altLang="ja-JP" dirty="0">
                <a:solidFill>
                  <a:srgbClr val="202124"/>
                </a:solidFill>
                <a:latin typeface="arial" panose="020B0604020202020204" pitchFamily="34" charset="0"/>
              </a:rPr>
              <a:t>	</a:t>
            </a:r>
            <a:r>
              <a:rPr kumimoji="1" lang="ja-JP" altLang="en-US" dirty="0">
                <a:solidFill>
                  <a:srgbClr val="202124"/>
                </a:solidFill>
                <a:latin typeface="arial" panose="020B0604020202020204" pitchFamily="34" charset="0"/>
              </a:rPr>
              <a:t>「</a:t>
            </a:r>
            <a:r>
              <a:rPr kumimoji="1" lang="en-US" altLang="ja-JP" dirty="0">
                <a:solidFill>
                  <a:srgbClr val="202124"/>
                </a:solidFill>
                <a:latin typeface="arial" panose="020B0604020202020204" pitchFamily="34" charset="0"/>
              </a:rPr>
              <a:t>/ , .</a:t>
            </a:r>
            <a:r>
              <a:rPr kumimoji="1" lang="ja-JP" altLang="en-US" dirty="0">
                <a:solidFill>
                  <a:srgbClr val="202124"/>
                </a:solidFill>
                <a:latin typeface="arial" panose="020B0604020202020204" pitchFamily="34" charset="0"/>
              </a:rPr>
              <a:t>」</a:t>
            </a:r>
            <a:endParaRPr kumimoji="1" lang="en-US" altLang="ja-JP" dirty="0">
              <a:solidFill>
                <a:srgbClr val="202124"/>
              </a:solidFill>
              <a:latin typeface="arial" panose="020B0604020202020204" pitchFamily="34" charset="0"/>
            </a:endParaRPr>
          </a:p>
          <a:p>
            <a:pPr lvl="1"/>
            <a:r>
              <a:rPr lang="en-US" altLang="ja-JP" dirty="0">
                <a:solidFill>
                  <a:srgbClr val="202124"/>
                </a:solidFill>
                <a:latin typeface="arial" panose="020B0604020202020204" pitchFamily="34" charset="0"/>
              </a:rPr>
              <a:t>HTML</a:t>
            </a:r>
            <a:r>
              <a:rPr lang="ja-JP" altLang="en-US" dirty="0">
                <a:solidFill>
                  <a:srgbClr val="202124"/>
                </a:solidFill>
                <a:latin typeface="arial" panose="020B0604020202020204" pitchFamily="34" charset="0"/>
              </a:rPr>
              <a:t>インジェクション</a:t>
            </a:r>
            <a:r>
              <a:rPr lang="en-US" altLang="ja-JP" dirty="0">
                <a:solidFill>
                  <a:srgbClr val="202124"/>
                </a:solidFill>
                <a:latin typeface="arial" panose="020B0604020202020204" pitchFamily="34" charset="0"/>
              </a:rPr>
              <a:t>	</a:t>
            </a:r>
            <a:r>
              <a:rPr lang="ja-JP" altLang="en-US" dirty="0">
                <a:solidFill>
                  <a:srgbClr val="202124"/>
                </a:solidFill>
                <a:latin typeface="arial" panose="020B0604020202020204" pitchFamily="34" charset="0"/>
              </a:rPr>
              <a:t>「</a:t>
            </a:r>
            <a:r>
              <a:rPr lang="en-US" altLang="ja-JP" dirty="0">
                <a:solidFill>
                  <a:srgbClr val="202124"/>
                </a:solidFill>
                <a:latin typeface="arial" panose="020B0604020202020204" pitchFamily="34" charset="0"/>
              </a:rPr>
              <a:t>&lt;,&gt;,&amp;</a:t>
            </a:r>
            <a:r>
              <a:rPr lang="ja-JP" altLang="en-US" dirty="0">
                <a:solidFill>
                  <a:srgbClr val="202124"/>
                </a:solidFill>
                <a:latin typeface="arial" panose="020B0604020202020204" pitchFamily="34" charset="0"/>
              </a:rPr>
              <a:t>」</a:t>
            </a:r>
            <a:endParaRPr lang="en-US" altLang="ja-JP" dirty="0">
              <a:solidFill>
                <a:srgbClr val="202124"/>
              </a:solidFill>
              <a:latin typeface="arial" panose="020B0604020202020204" pitchFamily="34" charset="0"/>
            </a:endParaRPr>
          </a:p>
          <a:p>
            <a:pPr lvl="1"/>
            <a:r>
              <a:rPr kumimoji="1" lang="en-US" altLang="ja-JP" dirty="0">
                <a:solidFill>
                  <a:srgbClr val="202124"/>
                </a:solidFill>
                <a:latin typeface="arial" panose="020B0604020202020204" pitchFamily="34" charset="0"/>
              </a:rPr>
              <a:t>SQL</a:t>
            </a:r>
            <a:r>
              <a:rPr kumimoji="1" lang="ja-JP" altLang="en-US" dirty="0">
                <a:solidFill>
                  <a:srgbClr val="202124"/>
                </a:solidFill>
                <a:latin typeface="arial" panose="020B0604020202020204" pitchFamily="34" charset="0"/>
              </a:rPr>
              <a:t>インジェクション</a:t>
            </a:r>
            <a:r>
              <a:rPr kumimoji="1" lang="en-US" altLang="ja-JP" dirty="0">
                <a:solidFill>
                  <a:srgbClr val="202124"/>
                </a:solidFill>
                <a:latin typeface="arial" panose="020B0604020202020204" pitchFamily="34" charset="0"/>
              </a:rPr>
              <a:t>		</a:t>
            </a:r>
            <a:r>
              <a:rPr kumimoji="1" lang="ja-JP" altLang="en-US" dirty="0">
                <a:solidFill>
                  <a:srgbClr val="202124"/>
                </a:solidFill>
                <a:latin typeface="arial" panose="020B0604020202020204" pitchFamily="34" charset="0"/>
              </a:rPr>
              <a:t>「</a:t>
            </a:r>
            <a:r>
              <a:rPr kumimoji="1" lang="en-US" altLang="ja-JP" dirty="0">
                <a:solidFill>
                  <a:srgbClr val="202124"/>
                </a:solidFill>
                <a:latin typeface="arial" panose="020B0604020202020204" pitchFamily="34" charset="0"/>
              </a:rPr>
              <a:t>’ , ” </a:t>
            </a:r>
            <a:r>
              <a:rPr kumimoji="1" lang="ja-JP" altLang="en-US" dirty="0">
                <a:solidFill>
                  <a:srgbClr val="202124"/>
                </a:solidFill>
                <a:latin typeface="arial" panose="020B0604020202020204" pitchFamily="34" charset="0"/>
              </a:rPr>
              <a:t>」</a:t>
            </a:r>
            <a:endParaRPr kumimoji="1" lang="en-US" altLang="ja-JP" dirty="0">
              <a:solidFill>
                <a:srgbClr val="202124"/>
              </a:solidFill>
              <a:latin typeface="arial" panose="020B0604020202020204" pitchFamily="34" charset="0"/>
            </a:endParaRPr>
          </a:p>
          <a:p>
            <a:r>
              <a:rPr lang="ja-JP" altLang="en-US" dirty="0">
                <a:solidFill>
                  <a:srgbClr val="202124"/>
                </a:solidFill>
                <a:latin typeface="arial" panose="020B0604020202020204" pitchFamily="34" charset="0"/>
              </a:rPr>
              <a:t>フロントエンド</a:t>
            </a:r>
            <a:r>
              <a:rPr lang="en-US" altLang="ja-JP" dirty="0">
                <a:solidFill>
                  <a:srgbClr val="202124"/>
                </a:solidFill>
                <a:latin typeface="arial" panose="020B0604020202020204" pitchFamily="34" charset="0"/>
              </a:rPr>
              <a:t>(JavaScript)</a:t>
            </a:r>
            <a:r>
              <a:rPr lang="ja-JP" altLang="en-US" dirty="0">
                <a:solidFill>
                  <a:srgbClr val="202124"/>
                </a:solidFill>
                <a:latin typeface="arial" panose="020B0604020202020204" pitchFamily="34" charset="0"/>
              </a:rPr>
              <a:t>での対策は不十分</a:t>
            </a:r>
            <a:endParaRPr kumimoji="1" lang="en-US" altLang="ja-JP" dirty="0">
              <a:solidFill>
                <a:srgbClr val="202124"/>
              </a:solidFill>
              <a:latin typeface="arial" panose="020B0604020202020204" pitchFamily="34" charset="0"/>
            </a:endParaRPr>
          </a:p>
          <a:p>
            <a:pPr marL="0" indent="0">
              <a:buNone/>
            </a:pPr>
            <a:endParaRPr kumimoji="1" lang="ja-JP" altLang="en-US" dirty="0"/>
          </a:p>
        </p:txBody>
      </p:sp>
    </p:spTree>
    <p:extLst>
      <p:ext uri="{BB962C8B-B14F-4D97-AF65-F5344CB8AC3E}">
        <p14:creationId xmlns:p14="http://schemas.microsoft.com/office/powerpoint/2010/main" val="934767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C7EE07-99F7-EE45-ADEB-E11478319547}"/>
              </a:ext>
            </a:extLst>
          </p:cNvPr>
          <p:cNvSpPr>
            <a:spLocks noGrp="1"/>
          </p:cNvSpPr>
          <p:nvPr>
            <p:ph type="title"/>
          </p:nvPr>
        </p:nvSpPr>
        <p:spPr/>
        <p:txBody>
          <a:bodyPr/>
          <a:lstStyle/>
          <a:p>
            <a:r>
              <a:rPr lang="ja-JP" altLang="en-US" cap="none"/>
              <a:t>ネットワークと</a:t>
            </a:r>
            <a:r>
              <a:rPr lang="en-US" altLang="ja-JP" cap="none" dirty="0" err="1"/>
              <a:t>FireWall</a:t>
            </a:r>
            <a:endParaRPr kumimoji="1" lang="ja-JP" altLang="en-US" cap="none"/>
          </a:p>
        </p:txBody>
      </p:sp>
      <p:sp>
        <p:nvSpPr>
          <p:cNvPr id="3" name="コンテンツ プレースホルダー 2">
            <a:extLst>
              <a:ext uri="{FF2B5EF4-FFF2-40B4-BE49-F238E27FC236}">
                <a16:creationId xmlns:a16="http://schemas.microsoft.com/office/drawing/2014/main" id="{E58D1120-8F31-4F48-B187-CFF3FC3586D0}"/>
              </a:ext>
            </a:extLst>
          </p:cNvPr>
          <p:cNvSpPr>
            <a:spLocks noGrp="1"/>
          </p:cNvSpPr>
          <p:nvPr>
            <p:ph idx="1"/>
          </p:nvPr>
        </p:nvSpPr>
        <p:spPr>
          <a:xfrm>
            <a:off x="1632676" y="2118211"/>
            <a:ext cx="6571343" cy="3450613"/>
          </a:xfrm>
        </p:spPr>
        <p:txBody>
          <a:bodyPr/>
          <a:lstStyle/>
          <a:p>
            <a:endParaRPr kumimoji="1" lang="ja-JP" altLang="en-US"/>
          </a:p>
        </p:txBody>
      </p:sp>
      <p:pic>
        <p:nvPicPr>
          <p:cNvPr id="5122" name="Picture 2">
            <a:extLst>
              <a:ext uri="{FF2B5EF4-FFF2-40B4-BE49-F238E27FC236}">
                <a16:creationId xmlns:a16="http://schemas.microsoft.com/office/drawing/2014/main" id="{F8ECCE5D-2A19-F344-99F9-37205E87E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139" y="2624961"/>
            <a:ext cx="1235622" cy="1797268"/>
          </a:xfrm>
          <a:prstGeom prst="rect">
            <a:avLst/>
          </a:prstGeom>
          <a:noFill/>
          <a:extLst>
            <a:ext uri="{909E8E84-426E-40DD-AFC4-6F175D3DCCD1}">
              <a14:hiddenFill xmlns:a14="http://schemas.microsoft.com/office/drawing/2010/main">
                <a:solidFill>
                  <a:srgbClr val="FFFFFF"/>
                </a:solidFill>
              </a14:hiddenFill>
            </a:ext>
          </a:extLst>
        </p:spPr>
      </p:pic>
      <p:sp>
        <p:nvSpPr>
          <p:cNvPr id="5" name="フローチャート: 磁気ディスク 4">
            <a:extLst>
              <a:ext uri="{FF2B5EF4-FFF2-40B4-BE49-F238E27FC236}">
                <a16:creationId xmlns:a16="http://schemas.microsoft.com/office/drawing/2014/main" id="{59DECE21-80DA-354C-A680-4231EAE20260}"/>
              </a:ext>
            </a:extLst>
          </p:cNvPr>
          <p:cNvSpPr/>
          <p:nvPr/>
        </p:nvSpPr>
        <p:spPr>
          <a:xfrm>
            <a:off x="5985027" y="3843518"/>
            <a:ext cx="1576552" cy="1182413"/>
          </a:xfrm>
          <a:prstGeom prst="flowChartMagneticDisk">
            <a:avLst/>
          </a:prstGeom>
          <a:solidFill>
            <a:srgbClr val="00B0F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データベース</a:t>
            </a:r>
          </a:p>
        </p:txBody>
      </p:sp>
      <p:sp>
        <p:nvSpPr>
          <p:cNvPr id="7" name="四角形: 角を丸くする 4">
            <a:extLst>
              <a:ext uri="{FF2B5EF4-FFF2-40B4-BE49-F238E27FC236}">
                <a16:creationId xmlns:a16="http://schemas.microsoft.com/office/drawing/2014/main" id="{479C7757-962A-8547-ABC5-60BB12F56F6E}"/>
              </a:ext>
            </a:extLst>
          </p:cNvPr>
          <p:cNvSpPr/>
          <p:nvPr/>
        </p:nvSpPr>
        <p:spPr>
          <a:xfrm>
            <a:off x="5984534" y="2530369"/>
            <a:ext cx="1576552" cy="733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Web</a:t>
            </a:r>
            <a:r>
              <a:rPr kumimoji="1" lang="ja-JP" altLang="en-US"/>
              <a:t>サーバ</a:t>
            </a:r>
          </a:p>
        </p:txBody>
      </p:sp>
      <p:sp>
        <p:nvSpPr>
          <p:cNvPr id="6" name="ブローチ 5">
            <a:extLst>
              <a:ext uri="{FF2B5EF4-FFF2-40B4-BE49-F238E27FC236}">
                <a16:creationId xmlns:a16="http://schemas.microsoft.com/office/drawing/2014/main" id="{FE03192E-32E4-7443-B222-9B5F5237BA9A}"/>
              </a:ext>
            </a:extLst>
          </p:cNvPr>
          <p:cNvSpPr/>
          <p:nvPr/>
        </p:nvSpPr>
        <p:spPr>
          <a:xfrm>
            <a:off x="3682726" y="2932389"/>
            <a:ext cx="1235622" cy="1182413"/>
          </a:xfrm>
          <a:prstGeom prst="plaque">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7">
            <a:extLst>
              <a:ext uri="{FF2B5EF4-FFF2-40B4-BE49-F238E27FC236}">
                <a16:creationId xmlns:a16="http://schemas.microsoft.com/office/drawing/2014/main" id="{37ED4E54-7F09-F64D-99A5-7CD190D58CB7}"/>
              </a:ext>
            </a:extLst>
          </p:cNvPr>
          <p:cNvSpPr/>
          <p:nvPr/>
        </p:nvSpPr>
        <p:spPr>
          <a:xfrm>
            <a:off x="2509761" y="2822027"/>
            <a:ext cx="3376011" cy="474062"/>
          </a:xfrm>
          <a:custGeom>
            <a:avLst/>
            <a:gdLst>
              <a:gd name="connsiteX0" fmla="*/ 0 w 2490951"/>
              <a:gd name="connsiteY0" fmla="*/ 189186 h 445874"/>
              <a:gd name="connsiteX1" fmla="*/ 1166648 w 2490951"/>
              <a:gd name="connsiteY1" fmla="*/ 441435 h 445874"/>
              <a:gd name="connsiteX2" fmla="*/ 2490951 w 2490951"/>
              <a:gd name="connsiteY2" fmla="*/ 0 h 445874"/>
              <a:gd name="connsiteX3" fmla="*/ 2490951 w 2490951"/>
              <a:gd name="connsiteY3" fmla="*/ 0 h 445874"/>
            </a:gdLst>
            <a:ahLst/>
            <a:cxnLst>
              <a:cxn ang="0">
                <a:pos x="connsiteX0" y="connsiteY0"/>
              </a:cxn>
              <a:cxn ang="0">
                <a:pos x="connsiteX1" y="connsiteY1"/>
              </a:cxn>
              <a:cxn ang="0">
                <a:pos x="connsiteX2" y="connsiteY2"/>
              </a:cxn>
              <a:cxn ang="0">
                <a:pos x="connsiteX3" y="connsiteY3"/>
              </a:cxn>
            </a:cxnLst>
            <a:rect l="l" t="t" r="r" b="b"/>
            <a:pathLst>
              <a:path w="2490951" h="445874">
                <a:moveTo>
                  <a:pt x="0" y="189186"/>
                </a:moveTo>
                <a:cubicBezTo>
                  <a:pt x="375745" y="331076"/>
                  <a:pt x="751490" y="472966"/>
                  <a:pt x="1166648" y="441435"/>
                </a:cubicBezTo>
                <a:cubicBezTo>
                  <a:pt x="1581806" y="409904"/>
                  <a:pt x="2490951" y="0"/>
                  <a:pt x="2490951" y="0"/>
                </a:cubicBezTo>
                <a:lnTo>
                  <a:pt x="2490951" y="0"/>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760FF9EA-E391-BD4B-AD8D-437628795227}"/>
              </a:ext>
            </a:extLst>
          </p:cNvPr>
          <p:cNvGrpSpPr/>
          <p:nvPr/>
        </p:nvGrpSpPr>
        <p:grpSpPr>
          <a:xfrm rot="13484143">
            <a:off x="5694023" y="2753314"/>
            <a:ext cx="162154" cy="188024"/>
            <a:chOff x="4167587" y="5339681"/>
            <a:chExt cx="162154" cy="188024"/>
          </a:xfrm>
        </p:grpSpPr>
        <p:cxnSp>
          <p:nvCxnSpPr>
            <p:cNvPr id="11" name="直線コネクタ 10">
              <a:extLst>
                <a:ext uri="{FF2B5EF4-FFF2-40B4-BE49-F238E27FC236}">
                  <a16:creationId xmlns:a16="http://schemas.microsoft.com/office/drawing/2014/main" id="{B2585A35-F383-7D4F-89F6-321744CB1367}"/>
                </a:ext>
              </a:extLst>
            </p:cNvPr>
            <p:cNvCxnSpPr>
              <a:cxnSpLocks/>
            </p:cNvCxnSpPr>
            <p:nvPr/>
          </p:nvCxnSpPr>
          <p:spPr>
            <a:xfrm flipH="1" flipV="1">
              <a:off x="4167587" y="5339681"/>
              <a:ext cx="18428" cy="188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ADEAA399-42AB-4148-9533-939BC2CC932F}"/>
                </a:ext>
              </a:extLst>
            </p:cNvPr>
            <p:cNvCxnSpPr>
              <a:cxnSpLocks/>
            </p:cNvCxnSpPr>
            <p:nvPr/>
          </p:nvCxnSpPr>
          <p:spPr>
            <a:xfrm flipH="1">
              <a:off x="4186015" y="5424361"/>
              <a:ext cx="143726" cy="1033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テキスト ボックス 8">
            <a:extLst>
              <a:ext uri="{FF2B5EF4-FFF2-40B4-BE49-F238E27FC236}">
                <a16:creationId xmlns:a16="http://schemas.microsoft.com/office/drawing/2014/main" id="{E21292BC-E656-FF48-98FC-164B305E0B01}"/>
              </a:ext>
            </a:extLst>
          </p:cNvPr>
          <p:cNvSpPr txBox="1"/>
          <p:nvPr/>
        </p:nvSpPr>
        <p:spPr>
          <a:xfrm>
            <a:off x="3583993" y="2435042"/>
            <a:ext cx="1481958" cy="369332"/>
          </a:xfrm>
          <a:prstGeom prst="rect">
            <a:avLst/>
          </a:prstGeom>
          <a:noFill/>
        </p:spPr>
        <p:txBody>
          <a:bodyPr wrap="square" rtlCol="0">
            <a:spAutoFit/>
          </a:bodyPr>
          <a:lstStyle/>
          <a:p>
            <a:pPr algn="ctr"/>
            <a:r>
              <a:rPr kumimoji="1" lang="ja-JP" altLang="en-US" b="1"/>
              <a:t>ルータ</a:t>
            </a:r>
          </a:p>
        </p:txBody>
      </p:sp>
      <p:sp>
        <p:nvSpPr>
          <p:cNvPr id="15" name="テキスト ボックス 14">
            <a:extLst>
              <a:ext uri="{FF2B5EF4-FFF2-40B4-BE49-F238E27FC236}">
                <a16:creationId xmlns:a16="http://schemas.microsoft.com/office/drawing/2014/main" id="{59A6A60A-917E-9D43-8732-413E6FCB6620}"/>
              </a:ext>
            </a:extLst>
          </p:cNvPr>
          <p:cNvSpPr txBox="1"/>
          <p:nvPr/>
        </p:nvSpPr>
        <p:spPr>
          <a:xfrm rot="969935">
            <a:off x="2394887" y="2438583"/>
            <a:ext cx="1481958" cy="646331"/>
          </a:xfrm>
          <a:prstGeom prst="rect">
            <a:avLst/>
          </a:prstGeom>
          <a:noFill/>
        </p:spPr>
        <p:txBody>
          <a:bodyPr wrap="square" rtlCol="0">
            <a:spAutoFit/>
          </a:bodyPr>
          <a:lstStyle/>
          <a:p>
            <a:pPr algn="ctr"/>
            <a:r>
              <a:rPr kumimoji="1" lang="en-US" altLang="ja-JP" b="1" dirty="0"/>
              <a:t>http(80)</a:t>
            </a:r>
            <a:br>
              <a:rPr kumimoji="1" lang="en-US" altLang="ja-JP" b="1" dirty="0"/>
            </a:br>
            <a:r>
              <a:rPr kumimoji="1" lang="en-US" altLang="ja-JP" b="1" dirty="0"/>
              <a:t>https(443)</a:t>
            </a:r>
            <a:endParaRPr kumimoji="1" lang="ja-JP" altLang="en-US" b="1"/>
          </a:p>
        </p:txBody>
      </p:sp>
      <p:cxnSp>
        <p:nvCxnSpPr>
          <p:cNvPr id="16" name="直線矢印コネクタ 15">
            <a:extLst>
              <a:ext uri="{FF2B5EF4-FFF2-40B4-BE49-F238E27FC236}">
                <a16:creationId xmlns:a16="http://schemas.microsoft.com/office/drawing/2014/main" id="{F5414AF0-0803-744A-A765-22FA32E05928}"/>
              </a:ext>
            </a:extLst>
          </p:cNvPr>
          <p:cNvCxnSpPr>
            <a:endCxn id="5" idx="1"/>
          </p:cNvCxnSpPr>
          <p:nvPr/>
        </p:nvCxnSpPr>
        <p:spPr>
          <a:xfrm>
            <a:off x="6772810" y="3263465"/>
            <a:ext cx="493" cy="580053"/>
          </a:xfrm>
          <a:prstGeom prst="straightConnector1">
            <a:avLst/>
          </a:prstGeom>
          <a:ln w="444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41424E2C-E394-6649-9138-487407B835EC}"/>
              </a:ext>
            </a:extLst>
          </p:cNvPr>
          <p:cNvSpPr txBox="1"/>
          <p:nvPr/>
        </p:nvSpPr>
        <p:spPr>
          <a:xfrm>
            <a:off x="6689415" y="3368825"/>
            <a:ext cx="1873141" cy="369332"/>
          </a:xfrm>
          <a:prstGeom prst="rect">
            <a:avLst/>
          </a:prstGeom>
          <a:noFill/>
        </p:spPr>
        <p:txBody>
          <a:bodyPr wrap="square" rtlCol="0">
            <a:spAutoFit/>
          </a:bodyPr>
          <a:lstStyle/>
          <a:p>
            <a:pPr algn="ctr"/>
            <a:r>
              <a:rPr kumimoji="1" lang="en-US" altLang="ja-JP" b="1" dirty="0" err="1"/>
              <a:t>mysql</a:t>
            </a:r>
            <a:r>
              <a:rPr kumimoji="1" lang="en-US" altLang="ja-JP" b="1" dirty="0"/>
              <a:t>(3306)</a:t>
            </a:r>
            <a:endParaRPr kumimoji="1" lang="ja-JP" altLang="en-US" b="1"/>
          </a:p>
        </p:txBody>
      </p:sp>
      <p:sp>
        <p:nvSpPr>
          <p:cNvPr id="17" name="角丸四角形 16">
            <a:extLst>
              <a:ext uri="{FF2B5EF4-FFF2-40B4-BE49-F238E27FC236}">
                <a16:creationId xmlns:a16="http://schemas.microsoft.com/office/drawing/2014/main" id="{411D8F21-127B-B942-9125-B040EDA7213D}"/>
              </a:ext>
            </a:extLst>
          </p:cNvPr>
          <p:cNvSpPr/>
          <p:nvPr/>
        </p:nvSpPr>
        <p:spPr>
          <a:xfrm>
            <a:off x="3935466" y="2074477"/>
            <a:ext cx="3913705" cy="3273599"/>
          </a:xfrm>
          <a:prstGeom prst="roundRect">
            <a:avLst/>
          </a:prstGeom>
          <a:noFill/>
          <a:ln w="3810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Picture 4" descr="ハッカーのイラスト | かわいいフリー素材集 いらすとや">
            <a:extLst>
              <a:ext uri="{FF2B5EF4-FFF2-40B4-BE49-F238E27FC236}">
                <a16:creationId xmlns:a16="http://schemas.microsoft.com/office/drawing/2014/main" id="{C8F40631-BCF1-C743-8EFF-D63D4ED69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682" y="5032452"/>
            <a:ext cx="1613711" cy="1613711"/>
          </a:xfrm>
          <a:prstGeom prst="rect">
            <a:avLst/>
          </a:prstGeom>
          <a:noFill/>
          <a:extLst>
            <a:ext uri="{909E8E84-426E-40DD-AFC4-6F175D3DCCD1}">
              <a14:hiddenFill xmlns:a14="http://schemas.microsoft.com/office/drawing/2010/main">
                <a:solidFill>
                  <a:srgbClr val="FFFFFF"/>
                </a:solidFill>
              </a14:hiddenFill>
            </a:ext>
          </a:extLst>
        </p:spPr>
      </p:pic>
      <p:sp>
        <p:nvSpPr>
          <p:cNvPr id="19" name="フリーフォーム 18">
            <a:extLst>
              <a:ext uri="{FF2B5EF4-FFF2-40B4-BE49-F238E27FC236}">
                <a16:creationId xmlns:a16="http://schemas.microsoft.com/office/drawing/2014/main" id="{42662150-CE5E-9242-976D-CE068F901059}"/>
              </a:ext>
            </a:extLst>
          </p:cNvPr>
          <p:cNvSpPr/>
          <p:nvPr/>
        </p:nvSpPr>
        <p:spPr>
          <a:xfrm>
            <a:off x="3042368" y="3669999"/>
            <a:ext cx="2869701" cy="1406498"/>
          </a:xfrm>
          <a:custGeom>
            <a:avLst/>
            <a:gdLst>
              <a:gd name="connsiteX0" fmla="*/ 3745 w 2873069"/>
              <a:gd name="connsiteY0" fmla="*/ 1437590 h 1437590"/>
              <a:gd name="connsiteX1" fmla="*/ 303289 w 2873069"/>
              <a:gd name="connsiteY1" fmla="*/ 176348 h 1437590"/>
              <a:gd name="connsiteX2" fmla="*/ 1927138 w 2873069"/>
              <a:gd name="connsiteY2" fmla="*/ 34459 h 1437590"/>
              <a:gd name="connsiteX3" fmla="*/ 2873069 w 2873069"/>
              <a:gd name="connsiteY3" fmla="*/ 412831 h 1437590"/>
              <a:gd name="connsiteX4" fmla="*/ 2873069 w 2873069"/>
              <a:gd name="connsiteY4" fmla="*/ 412831 h 1437590"/>
              <a:gd name="connsiteX0" fmla="*/ 377 w 2869701"/>
              <a:gd name="connsiteY0" fmla="*/ 1406498 h 1406498"/>
              <a:gd name="connsiteX1" fmla="*/ 520639 w 2869701"/>
              <a:gd name="connsiteY1" fmla="*/ 271380 h 1406498"/>
              <a:gd name="connsiteX2" fmla="*/ 1923770 w 2869701"/>
              <a:gd name="connsiteY2" fmla="*/ 3367 h 1406498"/>
              <a:gd name="connsiteX3" fmla="*/ 2869701 w 2869701"/>
              <a:gd name="connsiteY3" fmla="*/ 381739 h 1406498"/>
              <a:gd name="connsiteX4" fmla="*/ 2869701 w 2869701"/>
              <a:gd name="connsiteY4" fmla="*/ 381739 h 1406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9701" h="1406498">
                <a:moveTo>
                  <a:pt x="377" y="1406498"/>
                </a:moveTo>
                <a:cubicBezTo>
                  <a:pt x="-10134" y="892804"/>
                  <a:pt x="200074" y="505235"/>
                  <a:pt x="520639" y="271380"/>
                </a:cubicBezTo>
                <a:cubicBezTo>
                  <a:pt x="841204" y="37525"/>
                  <a:pt x="1532260" y="-15026"/>
                  <a:pt x="1923770" y="3367"/>
                </a:cubicBezTo>
                <a:cubicBezTo>
                  <a:pt x="2315280" y="21760"/>
                  <a:pt x="2869701" y="381739"/>
                  <a:pt x="2869701" y="381739"/>
                </a:cubicBezTo>
                <a:lnTo>
                  <a:pt x="2869701" y="381739"/>
                </a:lnTo>
              </a:path>
            </a:pathLst>
          </a:cu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31CCD24C-1D79-6440-90EA-0CFB00CDBE27}"/>
              </a:ext>
            </a:extLst>
          </p:cNvPr>
          <p:cNvGrpSpPr/>
          <p:nvPr/>
        </p:nvGrpSpPr>
        <p:grpSpPr>
          <a:xfrm rot="16586894">
            <a:off x="5738761" y="3893317"/>
            <a:ext cx="162154" cy="188024"/>
            <a:chOff x="4167587" y="5339681"/>
            <a:chExt cx="162154" cy="188024"/>
          </a:xfrm>
        </p:grpSpPr>
        <p:cxnSp>
          <p:nvCxnSpPr>
            <p:cNvPr id="23" name="直線コネクタ 22">
              <a:extLst>
                <a:ext uri="{FF2B5EF4-FFF2-40B4-BE49-F238E27FC236}">
                  <a16:creationId xmlns:a16="http://schemas.microsoft.com/office/drawing/2014/main" id="{1687D99F-A439-2545-966D-078593E6EDBF}"/>
                </a:ext>
              </a:extLst>
            </p:cNvPr>
            <p:cNvCxnSpPr>
              <a:cxnSpLocks/>
            </p:cNvCxnSpPr>
            <p:nvPr/>
          </p:nvCxnSpPr>
          <p:spPr>
            <a:xfrm flipH="1" flipV="1">
              <a:off x="4167587" y="5339681"/>
              <a:ext cx="18428" cy="188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0BACAEE-2B60-E84D-A7EC-E9D8A6E2CEC5}"/>
                </a:ext>
              </a:extLst>
            </p:cNvPr>
            <p:cNvCxnSpPr>
              <a:cxnSpLocks/>
            </p:cNvCxnSpPr>
            <p:nvPr/>
          </p:nvCxnSpPr>
          <p:spPr>
            <a:xfrm flipH="1">
              <a:off x="4186015" y="5424361"/>
              <a:ext cx="143726" cy="10334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テキスト ボックス 24">
            <a:extLst>
              <a:ext uri="{FF2B5EF4-FFF2-40B4-BE49-F238E27FC236}">
                <a16:creationId xmlns:a16="http://schemas.microsoft.com/office/drawing/2014/main" id="{7626A7C9-72FC-A34D-B434-979377C7CE63}"/>
              </a:ext>
            </a:extLst>
          </p:cNvPr>
          <p:cNvSpPr txBox="1"/>
          <p:nvPr/>
        </p:nvSpPr>
        <p:spPr>
          <a:xfrm>
            <a:off x="2960491" y="4422229"/>
            <a:ext cx="2242158" cy="646331"/>
          </a:xfrm>
          <a:prstGeom prst="rect">
            <a:avLst/>
          </a:prstGeom>
          <a:noFill/>
        </p:spPr>
        <p:txBody>
          <a:bodyPr wrap="square" rtlCol="0">
            <a:spAutoFit/>
          </a:bodyPr>
          <a:lstStyle/>
          <a:p>
            <a:pPr algn="ctr"/>
            <a:r>
              <a:rPr kumimoji="1" lang="en-US" altLang="ja-JP" b="1" dirty="0" err="1">
                <a:solidFill>
                  <a:srgbClr val="FF0000"/>
                </a:solidFill>
              </a:rPr>
              <a:t>mysql</a:t>
            </a:r>
            <a:r>
              <a:rPr kumimoji="1" lang="en-US" altLang="ja-JP" b="1" dirty="0">
                <a:solidFill>
                  <a:srgbClr val="FF0000"/>
                </a:solidFill>
              </a:rPr>
              <a:t>(3306)</a:t>
            </a:r>
          </a:p>
          <a:p>
            <a:pPr algn="ctr"/>
            <a:r>
              <a:rPr kumimoji="1" lang="ja-JP" altLang="en-US" b="1">
                <a:solidFill>
                  <a:srgbClr val="FF0000"/>
                </a:solidFill>
              </a:rPr>
              <a:t>の通信をブロック</a:t>
            </a:r>
          </a:p>
        </p:txBody>
      </p:sp>
      <p:sp>
        <p:nvSpPr>
          <p:cNvPr id="26" name="吹き出し: 角を丸めた四角形 43">
            <a:extLst>
              <a:ext uri="{FF2B5EF4-FFF2-40B4-BE49-F238E27FC236}">
                <a16:creationId xmlns:a16="http://schemas.microsoft.com/office/drawing/2014/main" id="{C7BC4249-7B9F-6E43-84B1-321F811AE66C}"/>
              </a:ext>
            </a:extLst>
          </p:cNvPr>
          <p:cNvSpPr/>
          <p:nvPr/>
        </p:nvSpPr>
        <p:spPr>
          <a:xfrm>
            <a:off x="180815" y="5326031"/>
            <a:ext cx="1806867" cy="1080784"/>
          </a:xfrm>
          <a:prstGeom prst="wedgeRoundRectCallout">
            <a:avLst>
              <a:gd name="adj1" fmla="val 68330"/>
              <a:gd name="adj2" fmla="val -32590"/>
              <a:gd name="adj3" fmla="val 16667"/>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solidFill>
                  <a:srgbClr val="FF0000"/>
                </a:solidFill>
              </a:rPr>
              <a:t>データベース</a:t>
            </a:r>
            <a:br>
              <a:rPr kumimoji="1" lang="en-US" altLang="ja-JP" dirty="0">
                <a:solidFill>
                  <a:srgbClr val="FF0000"/>
                </a:solidFill>
              </a:rPr>
            </a:br>
            <a:r>
              <a:rPr kumimoji="1" lang="ja-JP" altLang="en-US">
                <a:solidFill>
                  <a:srgbClr val="FF0000"/>
                </a:solidFill>
              </a:rPr>
              <a:t>サーバに直接</a:t>
            </a:r>
            <a:endParaRPr kumimoji="1" lang="en-US" altLang="ja-JP" dirty="0">
              <a:solidFill>
                <a:srgbClr val="FF0000"/>
              </a:solidFill>
            </a:endParaRPr>
          </a:p>
          <a:p>
            <a:pPr algn="ctr"/>
            <a:r>
              <a:rPr kumimoji="1" lang="ja-JP" altLang="en-US">
                <a:solidFill>
                  <a:srgbClr val="FF0000"/>
                </a:solidFill>
              </a:rPr>
              <a:t>つながるぞ</a:t>
            </a:r>
            <a:r>
              <a:rPr kumimoji="1" lang="en-US" altLang="ja-JP" dirty="0">
                <a:solidFill>
                  <a:srgbClr val="FF0000"/>
                </a:solidFill>
              </a:rPr>
              <a:t>.</a:t>
            </a:r>
          </a:p>
        </p:txBody>
      </p:sp>
      <p:sp>
        <p:nvSpPr>
          <p:cNvPr id="27" name="テキスト ボックス 26">
            <a:extLst>
              <a:ext uri="{FF2B5EF4-FFF2-40B4-BE49-F238E27FC236}">
                <a16:creationId xmlns:a16="http://schemas.microsoft.com/office/drawing/2014/main" id="{665A2CC4-78BF-5F42-9C55-B872CAEB1BF7}"/>
              </a:ext>
            </a:extLst>
          </p:cNvPr>
          <p:cNvSpPr txBox="1"/>
          <p:nvPr/>
        </p:nvSpPr>
        <p:spPr>
          <a:xfrm>
            <a:off x="1335744" y="4707165"/>
            <a:ext cx="1873141" cy="369332"/>
          </a:xfrm>
          <a:prstGeom prst="rect">
            <a:avLst/>
          </a:prstGeom>
          <a:noFill/>
        </p:spPr>
        <p:txBody>
          <a:bodyPr wrap="square" rtlCol="0">
            <a:spAutoFit/>
          </a:bodyPr>
          <a:lstStyle/>
          <a:p>
            <a:pPr algn="ctr"/>
            <a:r>
              <a:rPr kumimoji="1" lang="en-US" altLang="ja-JP" b="1" dirty="0"/>
              <a:t>SQL! SQL!</a:t>
            </a:r>
            <a:endParaRPr kumimoji="1" lang="ja-JP" altLang="en-US" b="1"/>
          </a:p>
        </p:txBody>
      </p:sp>
      <p:sp>
        <p:nvSpPr>
          <p:cNvPr id="28" name="吹き出し: 角を丸めた四角形 43">
            <a:extLst>
              <a:ext uri="{FF2B5EF4-FFF2-40B4-BE49-F238E27FC236}">
                <a16:creationId xmlns:a16="http://schemas.microsoft.com/office/drawing/2014/main" id="{8C9EAD77-C5AF-E348-A04E-0DB517C3FF04}"/>
              </a:ext>
            </a:extLst>
          </p:cNvPr>
          <p:cNvSpPr/>
          <p:nvPr/>
        </p:nvSpPr>
        <p:spPr>
          <a:xfrm>
            <a:off x="4504826" y="5391810"/>
            <a:ext cx="3913704" cy="1303154"/>
          </a:xfrm>
          <a:prstGeom prst="wedgeRoundRectCallout">
            <a:avLst>
              <a:gd name="adj1" fmla="val -41450"/>
              <a:gd name="adj2" fmla="val -1193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a:solidFill>
                  <a:srgbClr val="FF0000"/>
                </a:solidFill>
              </a:rPr>
              <a:t>外部とデータベースが</a:t>
            </a:r>
            <a:endParaRPr kumimoji="1" lang="en-US" altLang="ja-JP" sz="2400" dirty="0">
              <a:solidFill>
                <a:srgbClr val="FF0000"/>
              </a:solidFill>
            </a:endParaRPr>
          </a:p>
          <a:p>
            <a:pPr algn="ctr"/>
            <a:r>
              <a:rPr kumimoji="1" lang="ja-JP" altLang="en-US" sz="2400">
                <a:solidFill>
                  <a:srgbClr val="FF0000"/>
                </a:solidFill>
              </a:rPr>
              <a:t>繋がらないように</a:t>
            </a:r>
            <a:endParaRPr kumimoji="1" lang="en-US" altLang="ja-JP" sz="2400" dirty="0">
              <a:solidFill>
                <a:srgbClr val="FF0000"/>
              </a:solidFill>
            </a:endParaRPr>
          </a:p>
          <a:p>
            <a:pPr algn="ctr"/>
            <a:r>
              <a:rPr kumimoji="1" lang="en-US" altLang="ja-JP" sz="2400" dirty="0" err="1">
                <a:solidFill>
                  <a:srgbClr val="FF0000"/>
                </a:solidFill>
              </a:rPr>
              <a:t>FireWall</a:t>
            </a:r>
            <a:r>
              <a:rPr kumimoji="1" lang="en-US" altLang="ja-JP" sz="2400" dirty="0">
                <a:solidFill>
                  <a:srgbClr val="FF0000"/>
                </a:solidFill>
              </a:rPr>
              <a:t> </a:t>
            </a:r>
            <a:r>
              <a:rPr kumimoji="1" lang="ja-JP" altLang="en-US" sz="2400">
                <a:solidFill>
                  <a:srgbClr val="FF0000"/>
                </a:solidFill>
              </a:rPr>
              <a:t>を設定</a:t>
            </a:r>
            <a:r>
              <a:rPr kumimoji="1" lang="en-US" altLang="ja-JP" sz="2400" dirty="0">
                <a:solidFill>
                  <a:srgbClr val="FF0000"/>
                </a:solidFill>
              </a:rPr>
              <a:t>!!</a:t>
            </a:r>
          </a:p>
        </p:txBody>
      </p:sp>
      <p:pic>
        <p:nvPicPr>
          <p:cNvPr id="5124" name="Picture 4" descr="最高のコレクション ファイアウォール いらすとや - 最高の壁紙のアイデアCAHD">
            <a:extLst>
              <a:ext uri="{FF2B5EF4-FFF2-40B4-BE49-F238E27FC236}">
                <a16:creationId xmlns:a16="http://schemas.microsoft.com/office/drawing/2014/main" id="{52F838F8-3C38-6542-A1C9-C40267C6CA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3757" y="3384812"/>
            <a:ext cx="1215146" cy="883743"/>
          </a:xfrm>
          <a:prstGeom prst="rect">
            <a:avLst/>
          </a:prstGeom>
          <a:noFill/>
          <a:extLst>
            <a:ext uri="{909E8E84-426E-40DD-AFC4-6F175D3DCCD1}">
              <a14:hiddenFill xmlns:a14="http://schemas.microsoft.com/office/drawing/2010/main">
                <a:solidFill>
                  <a:srgbClr val="FFFFFF"/>
                </a:solidFill>
              </a14:hiddenFill>
            </a:ext>
          </a:extLst>
        </p:spPr>
      </p:pic>
      <p:sp>
        <p:nvSpPr>
          <p:cNvPr id="21" name="乗算記号 20">
            <a:extLst>
              <a:ext uri="{FF2B5EF4-FFF2-40B4-BE49-F238E27FC236}">
                <a16:creationId xmlns:a16="http://schemas.microsoft.com/office/drawing/2014/main" id="{925778EA-8E15-B14B-94FC-C99613BDECC9}"/>
              </a:ext>
            </a:extLst>
          </p:cNvPr>
          <p:cNvSpPr/>
          <p:nvPr/>
        </p:nvSpPr>
        <p:spPr>
          <a:xfrm>
            <a:off x="4971038" y="3394638"/>
            <a:ext cx="671966" cy="671966"/>
          </a:xfrm>
          <a:prstGeom prst="mathMultiply">
            <a:avLst>
              <a:gd name="adj1" fmla="val 211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2456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4"/>
                                        </p:tgtEl>
                                        <p:attrNameLst>
                                          <p:attrName>style.visibility</p:attrName>
                                        </p:attrNameLst>
                                      </p:cBhvr>
                                      <p:to>
                                        <p:strVal val="visible"/>
                                      </p:to>
                                    </p:set>
                                    <p:anim calcmode="lin" valueType="num">
                                      <p:cBhvr additive="base">
                                        <p:cTn id="15" dur="500" fill="hold"/>
                                        <p:tgtEl>
                                          <p:spTgt spid="5124"/>
                                        </p:tgtEl>
                                        <p:attrNameLst>
                                          <p:attrName>ppt_x</p:attrName>
                                        </p:attrNameLst>
                                      </p:cBhvr>
                                      <p:tavLst>
                                        <p:tav tm="0">
                                          <p:val>
                                            <p:strVal val="#ppt_x"/>
                                          </p:val>
                                        </p:tav>
                                        <p:tav tm="100000">
                                          <p:val>
                                            <p:strVal val="#ppt_x"/>
                                          </p:val>
                                        </p:tav>
                                      </p:tavLst>
                                    </p:anim>
                                    <p:anim calcmode="lin" valueType="num">
                                      <p:cBhvr additive="base">
                                        <p:cTn id="16" dur="500" fill="hold"/>
                                        <p:tgtEl>
                                          <p:spTgt spid="51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D2105A-02B0-42EB-9C0A-CA2BB655F9A8}"/>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B78CB367-9AB9-463A-8C51-81511241A818}"/>
              </a:ext>
            </a:extLst>
          </p:cNvPr>
          <p:cNvSpPr>
            <a:spLocks noGrp="1"/>
          </p:cNvSpPr>
          <p:nvPr>
            <p:ph idx="1"/>
          </p:nvPr>
        </p:nvSpPr>
        <p:spPr>
          <a:xfrm>
            <a:off x="739298" y="2026244"/>
            <a:ext cx="4284647" cy="3450613"/>
          </a:xfrm>
        </p:spPr>
        <p:txBody>
          <a:bodyPr>
            <a:normAutofit/>
          </a:bodyPr>
          <a:lstStyle/>
          <a:p>
            <a:pPr marL="0" indent="0">
              <a:buNone/>
            </a:pPr>
            <a:r>
              <a:rPr lang="ja-JP" altLang="en-US" b="1" dirty="0">
                <a:solidFill>
                  <a:srgbClr val="0070C0"/>
                </a:solidFill>
              </a:rPr>
              <a:t>今日のまとめ</a:t>
            </a:r>
            <a:endParaRPr lang="en-US" altLang="ja-JP" b="1" dirty="0">
              <a:solidFill>
                <a:srgbClr val="0070C0"/>
              </a:solidFill>
            </a:endParaRPr>
          </a:p>
          <a:p>
            <a:r>
              <a:rPr lang="en-US" altLang="ja-JP" dirty="0"/>
              <a:t>Web</a:t>
            </a:r>
            <a:r>
              <a:rPr lang="ja-JP" altLang="en-US" dirty="0"/>
              <a:t>プログラミングで、</a:t>
            </a:r>
            <a:br>
              <a:rPr lang="en-US" altLang="ja-JP" dirty="0"/>
            </a:br>
            <a:r>
              <a:rPr lang="ja-JP" altLang="en-US" dirty="0"/>
              <a:t>セキュリティ対策としての</a:t>
            </a:r>
            <a:br>
              <a:rPr lang="en-US" altLang="ja-JP" dirty="0"/>
            </a:br>
            <a:r>
              <a:rPr lang="ja-JP" altLang="en-US" dirty="0"/>
              <a:t>攻撃方法と防御方法を解説</a:t>
            </a:r>
            <a:endParaRPr lang="en-US" altLang="ja-JP" dirty="0"/>
          </a:p>
          <a:p>
            <a:r>
              <a:rPr kumimoji="1" lang="ja-JP" altLang="en-US" dirty="0"/>
              <a:t>インターネットの仕組みを</a:t>
            </a:r>
            <a:br>
              <a:rPr kumimoji="1" lang="en-US" altLang="ja-JP" dirty="0"/>
            </a:br>
            <a:r>
              <a:rPr kumimoji="1" lang="ja-JP" altLang="en-US" dirty="0"/>
              <a:t>理解して対策を考える</a:t>
            </a:r>
            <a:endParaRPr kumimoji="1" lang="en-US" altLang="ja-JP" dirty="0"/>
          </a:p>
          <a:p>
            <a:r>
              <a:rPr lang="ja-JP" altLang="en-US" dirty="0"/>
              <a:t>個人情報漏洩は、</a:t>
            </a:r>
            <a:br>
              <a:rPr lang="en-US" altLang="ja-JP" dirty="0"/>
            </a:br>
            <a:r>
              <a:rPr lang="ja-JP" altLang="en-US" dirty="0"/>
              <a:t>きわめて重大なリスク。</a:t>
            </a:r>
            <a:endParaRPr lang="en-US" altLang="ja-JP" dirty="0"/>
          </a:p>
        </p:txBody>
      </p:sp>
      <p:sp>
        <p:nvSpPr>
          <p:cNvPr id="4" name="コンテンツ プレースホルダー 2">
            <a:extLst>
              <a:ext uri="{FF2B5EF4-FFF2-40B4-BE49-F238E27FC236}">
                <a16:creationId xmlns:a16="http://schemas.microsoft.com/office/drawing/2014/main" id="{03DBB326-C7D0-4518-938F-56C01FB7759E}"/>
              </a:ext>
            </a:extLst>
          </p:cNvPr>
          <p:cNvSpPr txBox="1">
            <a:spLocks/>
          </p:cNvSpPr>
          <p:nvPr/>
        </p:nvSpPr>
        <p:spPr>
          <a:xfrm>
            <a:off x="4539975" y="2026243"/>
            <a:ext cx="4284647" cy="3450613"/>
          </a:xfrm>
          <a:prstGeom prst="rect">
            <a:avLst/>
          </a:prstGeom>
        </p:spPr>
        <p:txBody>
          <a:bodyPr vert="horz" lIns="91440" tIns="45720" rIns="91440" bIns="45720" rtlCol="0" anchor="t">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a:lstStyle>
          <a:p>
            <a:pPr marL="0" indent="0">
              <a:buFont typeface="Arial" panose="020B0604020202020204" pitchFamily="34" charset="0"/>
              <a:buNone/>
            </a:pPr>
            <a:r>
              <a:rPr lang="ja-JP" altLang="en-US" b="1" dirty="0">
                <a:solidFill>
                  <a:srgbClr val="0070C0"/>
                </a:solidFill>
              </a:rPr>
              <a:t>全４回のまとめ</a:t>
            </a:r>
            <a:endParaRPr lang="en-US" altLang="ja-JP" b="1" dirty="0">
              <a:solidFill>
                <a:srgbClr val="0070C0"/>
              </a:solidFill>
            </a:endParaRPr>
          </a:p>
          <a:p>
            <a:r>
              <a:rPr lang="en-US" altLang="ja-JP" dirty="0"/>
              <a:t>Web</a:t>
            </a:r>
            <a:r>
              <a:rPr lang="ja-JP" altLang="en-US" dirty="0"/>
              <a:t>の仕組みと</a:t>
            </a:r>
            <a:r>
              <a:rPr lang="en-US" altLang="ja-JP" dirty="0"/>
              <a:t>HTML</a:t>
            </a:r>
          </a:p>
          <a:p>
            <a:r>
              <a:rPr lang="ja-JP" altLang="en-US" dirty="0"/>
              <a:t>フロントエンドのプログラミング</a:t>
            </a:r>
            <a:endParaRPr lang="en-US" altLang="ja-JP" dirty="0"/>
          </a:p>
          <a:p>
            <a:r>
              <a:rPr lang="ja-JP" altLang="en-US" dirty="0"/>
              <a:t>バックエンドのプログラミング</a:t>
            </a:r>
            <a:endParaRPr lang="en-US" altLang="ja-JP" dirty="0"/>
          </a:p>
          <a:p>
            <a:r>
              <a:rPr lang="ja-JP" altLang="en-US" dirty="0"/>
              <a:t>情報セキュリティ</a:t>
            </a:r>
          </a:p>
        </p:txBody>
      </p:sp>
    </p:spTree>
    <p:extLst>
      <p:ext uri="{BB962C8B-B14F-4D97-AF65-F5344CB8AC3E}">
        <p14:creationId xmlns:p14="http://schemas.microsoft.com/office/powerpoint/2010/main" val="281804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6D97D-F944-43D7-98B9-A606407F036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BB73A030-DB11-4515-B5CD-1A11263C85FF}"/>
              </a:ext>
            </a:extLst>
          </p:cNvPr>
          <p:cNvSpPr>
            <a:spLocks noGrp="1"/>
          </p:cNvSpPr>
          <p:nvPr>
            <p:ph idx="1"/>
          </p:nvPr>
        </p:nvSpPr>
        <p:spPr/>
        <p:txBody>
          <a:bodyPr/>
          <a:lstStyle/>
          <a:p>
            <a:endParaRPr kumimoji="1" lang="ja-JP" altLang="en-US"/>
          </a:p>
        </p:txBody>
      </p:sp>
      <p:pic>
        <p:nvPicPr>
          <p:cNvPr id="4" name="図 3" descr="グラフィカル ユーザー インターフェイス, テキスト, アプリケーション, メール&#10;&#10;自動的に生成された説明">
            <a:extLst>
              <a:ext uri="{FF2B5EF4-FFF2-40B4-BE49-F238E27FC236}">
                <a16:creationId xmlns:a16="http://schemas.microsoft.com/office/drawing/2014/main" id="{CA78B03F-22A6-4071-A1AB-BEC048936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274" y="0"/>
            <a:ext cx="7181451" cy="7412800"/>
          </a:xfrm>
          <a:prstGeom prst="rect">
            <a:avLst/>
          </a:prstGeom>
        </p:spPr>
      </p:pic>
      <p:sp>
        <p:nvSpPr>
          <p:cNvPr id="5" name="楕円 4">
            <a:extLst>
              <a:ext uri="{FF2B5EF4-FFF2-40B4-BE49-F238E27FC236}">
                <a16:creationId xmlns:a16="http://schemas.microsoft.com/office/drawing/2014/main" id="{85813771-EB8A-4284-B8A9-ED3A13461D64}"/>
              </a:ext>
            </a:extLst>
          </p:cNvPr>
          <p:cNvSpPr/>
          <p:nvPr/>
        </p:nvSpPr>
        <p:spPr>
          <a:xfrm>
            <a:off x="1995767" y="2912931"/>
            <a:ext cx="903298" cy="51606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41A1A0DB-FF55-47AD-AE10-CE4589792976}"/>
              </a:ext>
            </a:extLst>
          </p:cNvPr>
          <p:cNvSpPr/>
          <p:nvPr/>
        </p:nvSpPr>
        <p:spPr>
          <a:xfrm>
            <a:off x="1912283" y="4534221"/>
            <a:ext cx="1070265" cy="51606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D255E3CC-7A98-4A83-811B-A7FB43C0E99F}"/>
              </a:ext>
            </a:extLst>
          </p:cNvPr>
          <p:cNvSpPr/>
          <p:nvPr/>
        </p:nvSpPr>
        <p:spPr>
          <a:xfrm>
            <a:off x="1244357" y="1938830"/>
            <a:ext cx="2150919" cy="308046"/>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err="1">
                <a:solidFill>
                  <a:srgbClr val="FF0000"/>
                </a:solidFill>
              </a:rPr>
              <a:t>tohrusaitoh</a:t>
            </a:r>
            <a:endParaRPr kumimoji="1" lang="ja-JP" altLang="en-US">
              <a:solidFill>
                <a:srgbClr val="FF0000"/>
              </a:solidFill>
            </a:endParaRPr>
          </a:p>
        </p:txBody>
      </p:sp>
      <p:cxnSp>
        <p:nvCxnSpPr>
          <p:cNvPr id="10" name="直線矢印コネクタ 9">
            <a:extLst>
              <a:ext uri="{FF2B5EF4-FFF2-40B4-BE49-F238E27FC236}">
                <a16:creationId xmlns:a16="http://schemas.microsoft.com/office/drawing/2014/main" id="{C08DB785-DDA7-4CEE-B214-CBB1ACB6FC90}"/>
              </a:ext>
            </a:extLst>
          </p:cNvPr>
          <p:cNvCxnSpPr>
            <a:cxnSpLocks/>
            <a:endCxn id="5" idx="0"/>
          </p:cNvCxnSpPr>
          <p:nvPr/>
        </p:nvCxnSpPr>
        <p:spPr>
          <a:xfrm>
            <a:off x="2280823" y="2246876"/>
            <a:ext cx="166593" cy="6660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BE6145FD-3DF4-4E5C-913D-1D0978F83680}"/>
              </a:ext>
            </a:extLst>
          </p:cNvPr>
          <p:cNvCxnSpPr>
            <a:cxnSpLocks/>
            <a:stCxn id="5" idx="5"/>
          </p:cNvCxnSpPr>
          <p:nvPr/>
        </p:nvCxnSpPr>
        <p:spPr>
          <a:xfrm flipH="1">
            <a:off x="2403659" y="3441346"/>
            <a:ext cx="60276" cy="10885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29C3C29-CA5B-4EF7-98AF-E0B499C8D756}"/>
              </a:ext>
            </a:extLst>
          </p:cNvPr>
          <p:cNvCxnSpPr>
            <a:cxnSpLocks/>
            <a:stCxn id="7" idx="5"/>
          </p:cNvCxnSpPr>
          <p:nvPr/>
        </p:nvCxnSpPr>
        <p:spPr>
          <a:xfrm>
            <a:off x="2825811" y="4974713"/>
            <a:ext cx="2816452" cy="11807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C2333510-21BF-4BA9-914A-DEE1D4FF2956}"/>
              </a:ext>
            </a:extLst>
          </p:cNvPr>
          <p:cNvSpPr/>
          <p:nvPr/>
        </p:nvSpPr>
        <p:spPr>
          <a:xfrm>
            <a:off x="5566062" y="6053480"/>
            <a:ext cx="1458521" cy="55513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吹き出し: 角を丸めた四角形 21">
            <a:extLst>
              <a:ext uri="{FF2B5EF4-FFF2-40B4-BE49-F238E27FC236}">
                <a16:creationId xmlns:a16="http://schemas.microsoft.com/office/drawing/2014/main" id="{12584CF0-719E-41D5-8DC6-E8F375281BA7}"/>
              </a:ext>
            </a:extLst>
          </p:cNvPr>
          <p:cNvSpPr/>
          <p:nvPr/>
        </p:nvSpPr>
        <p:spPr>
          <a:xfrm>
            <a:off x="3959845" y="1078479"/>
            <a:ext cx="2357130" cy="1049235"/>
          </a:xfrm>
          <a:prstGeom prst="wedgeRoundRectCallout">
            <a:avLst>
              <a:gd name="adj1" fmla="val -72950"/>
              <a:gd name="adj2" fmla="val 4356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a:solidFill>
                  <a:srgbClr val="FF0000"/>
                </a:solidFill>
              </a:rPr>
              <a:t>サーバにつける名前</a:t>
            </a:r>
            <a:endParaRPr kumimoji="1" lang="en-US" altLang="ja-JP" sz="1600">
              <a:solidFill>
                <a:srgbClr val="FF0000"/>
              </a:solidFill>
            </a:endParaRPr>
          </a:p>
          <a:p>
            <a:pPr algn="ctr"/>
            <a:r>
              <a:rPr kumimoji="1" lang="ja-JP" altLang="en-US" sz="1600">
                <a:solidFill>
                  <a:srgbClr val="FF0000"/>
                </a:solidFill>
              </a:rPr>
              <a:t>空白ナシの分かり易い名前をつけてください。</a:t>
            </a:r>
            <a:endParaRPr kumimoji="1" lang="ja-JP" altLang="en-US" sz="1600"/>
          </a:p>
        </p:txBody>
      </p:sp>
      <p:sp>
        <p:nvSpPr>
          <p:cNvPr id="23" name="吹き出し: 角を丸めた四角形 22">
            <a:extLst>
              <a:ext uri="{FF2B5EF4-FFF2-40B4-BE49-F238E27FC236}">
                <a16:creationId xmlns:a16="http://schemas.microsoft.com/office/drawing/2014/main" id="{B6D31E23-ADF9-42B2-B2A3-4430A6FD76C5}"/>
              </a:ext>
            </a:extLst>
          </p:cNvPr>
          <p:cNvSpPr/>
          <p:nvPr/>
        </p:nvSpPr>
        <p:spPr>
          <a:xfrm>
            <a:off x="5393974" y="2388313"/>
            <a:ext cx="2357130" cy="1049235"/>
          </a:xfrm>
          <a:prstGeom prst="wedgeRoundRectCallout">
            <a:avLst>
              <a:gd name="adj1" fmla="val -74272"/>
              <a:gd name="adj2" fmla="val 55451"/>
              <a:gd name="adj3" fmla="val 16667"/>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kumimoji="1" lang="en-US" altLang="ja-JP" sz="1600">
                <a:solidFill>
                  <a:srgbClr val="FF0000"/>
                </a:solidFill>
                <a:ea typeface="游ゴシック"/>
              </a:rPr>
              <a:t>PHP , Apache </a:t>
            </a:r>
            <a:r>
              <a:rPr kumimoji="1" lang="ja-JP" altLang="en-US" sz="1600">
                <a:solidFill>
                  <a:srgbClr val="FF0000"/>
                </a:solidFill>
                <a:ea typeface="游ゴシック"/>
              </a:rPr>
              <a:t>を</a:t>
            </a:r>
            <a:br>
              <a:rPr kumimoji="1" lang="en-US" altLang="ja-JP" sz="1600">
                <a:solidFill>
                  <a:srgbClr val="FF0000"/>
                </a:solidFill>
              </a:rPr>
            </a:br>
            <a:r>
              <a:rPr kumimoji="1" lang="ja-JP" altLang="en-US" sz="1600">
                <a:solidFill>
                  <a:srgbClr val="FF0000"/>
                </a:solidFill>
                <a:ea typeface="游ゴシック"/>
              </a:rPr>
              <a:t>選んで下さい。</a:t>
            </a:r>
            <a:endParaRPr kumimoji="1" lang="ja-JP" altLang="en-US" sz="1600">
              <a:ea typeface="游ゴシック"/>
            </a:endParaRPr>
          </a:p>
        </p:txBody>
      </p:sp>
    </p:spTree>
    <p:extLst>
      <p:ext uri="{BB962C8B-B14F-4D97-AF65-F5344CB8AC3E}">
        <p14:creationId xmlns:p14="http://schemas.microsoft.com/office/powerpoint/2010/main" val="3176589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CAE98C-36B6-45AB-918B-0D6D70F21A7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582FDE2-C5A7-4C19-9D30-D4BF2A204428}"/>
              </a:ext>
            </a:extLst>
          </p:cNvPr>
          <p:cNvSpPr>
            <a:spLocks noGrp="1"/>
          </p:cNvSpPr>
          <p:nvPr>
            <p:ph idx="1"/>
          </p:nvPr>
        </p:nvSpPr>
        <p:spPr/>
        <p:txBody>
          <a:bodyPr/>
          <a:lstStyle/>
          <a:p>
            <a:endParaRPr kumimoji="1" lang="ja-JP" altLang="en-US"/>
          </a:p>
        </p:txBody>
      </p:sp>
      <p:pic>
        <p:nvPicPr>
          <p:cNvPr id="5" name="図 4">
            <a:extLst>
              <a:ext uri="{FF2B5EF4-FFF2-40B4-BE49-F238E27FC236}">
                <a16:creationId xmlns:a16="http://schemas.microsoft.com/office/drawing/2014/main" id="{09C85AF1-7574-43EB-84F1-B1CD15EF803A}"/>
              </a:ext>
            </a:extLst>
          </p:cNvPr>
          <p:cNvPicPr>
            <a:picLocks noChangeAspect="1"/>
          </p:cNvPicPr>
          <p:nvPr/>
        </p:nvPicPr>
        <p:blipFill>
          <a:blip r:embed="rId2"/>
          <a:stretch>
            <a:fillRect/>
          </a:stretch>
        </p:blipFill>
        <p:spPr>
          <a:xfrm>
            <a:off x="0" y="0"/>
            <a:ext cx="9144000" cy="6676997"/>
          </a:xfrm>
          <a:prstGeom prst="rect">
            <a:avLst/>
          </a:prstGeom>
        </p:spPr>
      </p:pic>
      <p:sp>
        <p:nvSpPr>
          <p:cNvPr id="6" name="楕円 5">
            <a:extLst>
              <a:ext uri="{FF2B5EF4-FFF2-40B4-BE49-F238E27FC236}">
                <a16:creationId xmlns:a16="http://schemas.microsoft.com/office/drawing/2014/main" id="{34D59ECF-2B24-4C1D-AA7E-6555EF3AE84B}"/>
              </a:ext>
            </a:extLst>
          </p:cNvPr>
          <p:cNvSpPr/>
          <p:nvPr/>
        </p:nvSpPr>
        <p:spPr>
          <a:xfrm>
            <a:off x="99375" y="3241965"/>
            <a:ext cx="856589" cy="8000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35088C69-5057-40EF-829A-FA15FD70DCDB}"/>
              </a:ext>
            </a:extLst>
          </p:cNvPr>
          <p:cNvCxnSpPr>
            <a:cxnSpLocks/>
          </p:cNvCxnSpPr>
          <p:nvPr/>
        </p:nvCxnSpPr>
        <p:spPr>
          <a:xfrm>
            <a:off x="955964" y="3741039"/>
            <a:ext cx="779318" cy="2075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D7C3BC9-C4F4-4457-B81A-FD3C560B767A}"/>
              </a:ext>
            </a:extLst>
          </p:cNvPr>
          <p:cNvCxnSpPr/>
          <p:nvPr/>
        </p:nvCxnSpPr>
        <p:spPr>
          <a:xfrm>
            <a:off x="1974273" y="4010891"/>
            <a:ext cx="123651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799AB5-D20B-4170-A88F-CB6B7169FC4B}"/>
              </a:ext>
            </a:extLst>
          </p:cNvPr>
          <p:cNvCxnSpPr>
            <a:cxnSpLocks/>
          </p:cNvCxnSpPr>
          <p:nvPr/>
        </p:nvCxnSpPr>
        <p:spPr>
          <a:xfrm>
            <a:off x="3124200" y="4246419"/>
            <a:ext cx="420139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吹き出し: 角を丸めた四角形 12">
            <a:extLst>
              <a:ext uri="{FF2B5EF4-FFF2-40B4-BE49-F238E27FC236}">
                <a16:creationId xmlns:a16="http://schemas.microsoft.com/office/drawing/2014/main" id="{DDEE10FE-F217-4AC6-98FB-4B13C40E836A}"/>
              </a:ext>
            </a:extLst>
          </p:cNvPr>
          <p:cNvSpPr/>
          <p:nvPr/>
        </p:nvSpPr>
        <p:spPr>
          <a:xfrm>
            <a:off x="3731245" y="675411"/>
            <a:ext cx="5017900" cy="2142143"/>
          </a:xfrm>
          <a:prstGeom prst="wedgeRoundRectCallout">
            <a:avLst>
              <a:gd name="adj1" fmla="val -41681"/>
              <a:gd name="adj2" fmla="val 9352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600">
                <a:solidFill>
                  <a:schemeClr val="tx1"/>
                </a:solidFill>
              </a:rPr>
              <a:t>ターミナル画面では、サーバで動かす命令を入力</a:t>
            </a:r>
            <a:endParaRPr kumimoji="1" lang="en-US" altLang="ja-JP" sz="1600">
              <a:solidFill>
                <a:schemeClr val="tx1"/>
              </a:solidFill>
            </a:endParaRPr>
          </a:p>
          <a:p>
            <a:r>
              <a:rPr kumimoji="1" lang="en-US" altLang="ja-JP" sz="1600">
                <a:solidFill>
                  <a:schemeClr val="tx1"/>
                </a:solidFill>
              </a:rPr>
              <a:t>(</a:t>
            </a:r>
            <a:r>
              <a:rPr kumimoji="1" lang="ja-JP" altLang="en-US" sz="1600">
                <a:solidFill>
                  <a:schemeClr val="tx1"/>
                </a:solidFill>
              </a:rPr>
              <a:t>先頭の</a:t>
            </a:r>
            <a:r>
              <a:rPr kumimoji="1" lang="en-US" altLang="ja-JP" sz="1600">
                <a:solidFill>
                  <a:schemeClr val="tx1"/>
                </a:solidFill>
              </a:rPr>
              <a:t>$</a:t>
            </a:r>
            <a:r>
              <a:rPr kumimoji="1" lang="ja-JP" altLang="en-US" sz="1600">
                <a:solidFill>
                  <a:schemeClr val="tx1"/>
                </a:solidFill>
              </a:rPr>
              <a:t>は入力しなくていい</a:t>
            </a:r>
            <a:r>
              <a:rPr kumimoji="1" lang="en-US" altLang="ja-JP" sz="1600">
                <a:solidFill>
                  <a:schemeClr val="tx1"/>
                </a:solidFill>
              </a:rPr>
              <a:t>)</a:t>
            </a:r>
          </a:p>
          <a:p>
            <a:endParaRPr kumimoji="1" lang="en-US" altLang="ja-JP" sz="900">
              <a:solidFill>
                <a:schemeClr val="tx1"/>
              </a:solidFill>
            </a:endParaRPr>
          </a:p>
          <a:p>
            <a:r>
              <a:rPr kumimoji="1" lang="en-US" altLang="ja-JP" sz="1600">
                <a:solidFill>
                  <a:schemeClr val="tx1"/>
                </a:solidFill>
              </a:rPr>
              <a:t>Web</a:t>
            </a:r>
            <a:r>
              <a:rPr kumimoji="1" lang="ja-JP" altLang="en-US" sz="1600">
                <a:solidFill>
                  <a:schemeClr val="tx1"/>
                </a:solidFill>
              </a:rPr>
              <a:t>ページ用フォルダに移動して</a:t>
            </a:r>
            <a:br>
              <a:rPr kumimoji="1" lang="en-US" altLang="ja-JP" sz="1600">
                <a:solidFill>
                  <a:schemeClr val="tx1"/>
                </a:solidFill>
              </a:rPr>
            </a:br>
            <a:r>
              <a:rPr kumimoji="1" lang="en-US" altLang="ja-JP" sz="1600">
                <a:solidFill>
                  <a:schemeClr val="tx1"/>
                </a:solidFill>
              </a:rPr>
              <a:t>$</a:t>
            </a:r>
            <a:r>
              <a:rPr kumimoji="1" lang="en-US" altLang="ja-JP" sz="1600">
                <a:solidFill>
                  <a:srgbClr val="FF0000"/>
                </a:solidFill>
              </a:rPr>
              <a:t> cd </a:t>
            </a:r>
            <a:r>
              <a:rPr kumimoji="1" lang="en-US" altLang="ja-JP" sz="1600" err="1">
                <a:solidFill>
                  <a:srgbClr val="FF0000"/>
                </a:solidFill>
              </a:rPr>
              <a:t>public_html</a:t>
            </a:r>
            <a:endParaRPr kumimoji="1" lang="en-US" altLang="ja-JP" sz="1600">
              <a:solidFill>
                <a:srgbClr val="FF0000"/>
              </a:solidFill>
            </a:endParaRPr>
          </a:p>
          <a:p>
            <a:br>
              <a:rPr kumimoji="1" lang="en-US" altLang="ja-JP" sz="1000">
                <a:solidFill>
                  <a:schemeClr val="tx1"/>
                </a:solidFill>
              </a:rPr>
            </a:br>
            <a:r>
              <a:rPr kumimoji="1" lang="ja-JP" altLang="en-US" sz="1600">
                <a:solidFill>
                  <a:schemeClr val="tx1"/>
                </a:solidFill>
              </a:rPr>
              <a:t>この講義のサーバ用資料をまとめてダウンロード</a:t>
            </a:r>
            <a:endParaRPr kumimoji="1" lang="en-US" altLang="ja-JP" sz="1600">
              <a:solidFill>
                <a:schemeClr val="tx1"/>
              </a:solidFill>
            </a:endParaRPr>
          </a:p>
          <a:p>
            <a:r>
              <a:rPr kumimoji="1" lang="en-US" altLang="ja-JP" sz="1600">
                <a:solidFill>
                  <a:schemeClr val="tx1"/>
                </a:solidFill>
              </a:rPr>
              <a:t>$</a:t>
            </a:r>
            <a:r>
              <a:rPr kumimoji="1" lang="en-US" altLang="ja-JP" sz="1600">
                <a:solidFill>
                  <a:srgbClr val="FF0000"/>
                </a:solidFill>
              </a:rPr>
              <a:t> git clone https://github.com/tohrusaitoh/recp.git</a:t>
            </a:r>
          </a:p>
        </p:txBody>
      </p:sp>
      <p:sp>
        <p:nvSpPr>
          <p:cNvPr id="14" name="吹き出し: 角を丸めた四角形 13">
            <a:extLst>
              <a:ext uri="{FF2B5EF4-FFF2-40B4-BE49-F238E27FC236}">
                <a16:creationId xmlns:a16="http://schemas.microsoft.com/office/drawing/2014/main" id="{B201B1E3-A99D-41B1-964F-F68CFC090FDF}"/>
              </a:ext>
            </a:extLst>
          </p:cNvPr>
          <p:cNvSpPr/>
          <p:nvPr/>
        </p:nvSpPr>
        <p:spPr>
          <a:xfrm>
            <a:off x="200907" y="133055"/>
            <a:ext cx="4528255" cy="646984"/>
          </a:xfrm>
          <a:prstGeom prst="wedgeRoundRectCallout">
            <a:avLst>
              <a:gd name="adj1" fmla="val -49226"/>
              <a:gd name="adj2" fmla="val 20790"/>
              <a:gd name="adj3" fmla="val 16667"/>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b="1">
                <a:solidFill>
                  <a:schemeClr val="tx1"/>
                </a:solidFill>
              </a:rPr>
              <a:t>教材データのダウンロード</a:t>
            </a:r>
          </a:p>
        </p:txBody>
      </p:sp>
    </p:spTree>
    <p:extLst>
      <p:ext uri="{BB962C8B-B14F-4D97-AF65-F5344CB8AC3E}">
        <p14:creationId xmlns:p14="http://schemas.microsoft.com/office/powerpoint/2010/main" val="257327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0A5708-3610-434E-AE9E-8C6680478900}"/>
              </a:ext>
            </a:extLst>
          </p:cNvPr>
          <p:cNvSpPr>
            <a:spLocks noGrp="1"/>
          </p:cNvSpPr>
          <p:nvPr>
            <p:ph type="title"/>
          </p:nvPr>
        </p:nvSpPr>
        <p:spPr/>
        <p:txBody>
          <a:bodyPr/>
          <a:lstStyle/>
          <a:p>
            <a:r>
              <a:rPr kumimoji="1" lang="en-US" altLang="ja-JP"/>
              <a:t>Web</a:t>
            </a:r>
            <a:r>
              <a:rPr kumimoji="1" lang="ja-JP" altLang="en-US"/>
              <a:t>プログラミングと</a:t>
            </a:r>
            <a:br>
              <a:rPr kumimoji="1" lang="en-US" altLang="ja-JP"/>
            </a:br>
            <a:r>
              <a:rPr kumimoji="1" lang="en-US" altLang="ja-JP"/>
              <a:t>			</a:t>
            </a:r>
            <a:r>
              <a:rPr kumimoji="1" lang="ja-JP" altLang="en-US"/>
              <a:t>セキュリティ</a:t>
            </a:r>
          </a:p>
        </p:txBody>
      </p:sp>
      <p:sp>
        <p:nvSpPr>
          <p:cNvPr id="3" name="コンテンツ プレースホルダー 2">
            <a:extLst>
              <a:ext uri="{FF2B5EF4-FFF2-40B4-BE49-F238E27FC236}">
                <a16:creationId xmlns:a16="http://schemas.microsoft.com/office/drawing/2014/main" id="{C2231DA8-701B-564D-B853-CC818718C81A}"/>
              </a:ext>
            </a:extLst>
          </p:cNvPr>
          <p:cNvSpPr>
            <a:spLocks noGrp="1"/>
          </p:cNvSpPr>
          <p:nvPr>
            <p:ph idx="1"/>
          </p:nvPr>
        </p:nvSpPr>
        <p:spPr/>
        <p:txBody>
          <a:bodyPr/>
          <a:lstStyle/>
          <a:p>
            <a:r>
              <a:rPr kumimoji="1" lang="ja-JP" altLang="en-US"/>
              <a:t>バックエンドサーバは、個人情報満載。</a:t>
            </a:r>
            <a:endParaRPr lang="en-US" altLang="ja-JP"/>
          </a:p>
          <a:p>
            <a:r>
              <a:rPr kumimoji="1" lang="ja-JP" altLang="en-US"/>
              <a:t>いいかげんなプログラムは、</a:t>
            </a:r>
            <a:r>
              <a:rPr lang="ja-JP" altLang="en-US"/>
              <a:t>個人漏洩となる。</a:t>
            </a:r>
            <a:endParaRPr lang="en-US" altLang="ja-JP"/>
          </a:p>
          <a:p>
            <a:r>
              <a:rPr lang="ja-JP" altLang="en-US"/>
              <a:t>実例と何が問題なのかを考えながら対応を考える。</a:t>
            </a:r>
            <a:endParaRPr kumimoji="1" lang="en-US" altLang="ja-JP"/>
          </a:p>
        </p:txBody>
      </p:sp>
    </p:spTree>
    <p:extLst>
      <p:ext uri="{BB962C8B-B14F-4D97-AF65-F5344CB8AC3E}">
        <p14:creationId xmlns:p14="http://schemas.microsoft.com/office/powerpoint/2010/main" val="719200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41D9E-C8EF-834E-A7F3-5778439C2279}"/>
              </a:ext>
            </a:extLst>
          </p:cNvPr>
          <p:cNvSpPr>
            <a:spLocks noGrp="1"/>
          </p:cNvSpPr>
          <p:nvPr>
            <p:ph type="title"/>
          </p:nvPr>
        </p:nvSpPr>
        <p:spPr/>
        <p:txBody>
          <a:bodyPr/>
          <a:lstStyle/>
          <a:p>
            <a:r>
              <a:rPr kumimoji="1" lang="en-US" altLang="ja-JP"/>
              <a:t>Web</a:t>
            </a:r>
            <a:r>
              <a:rPr kumimoji="1" lang="ja-JP" altLang="en-US"/>
              <a:t>プログラミングと</a:t>
            </a:r>
            <a:br>
              <a:rPr lang="en-US" altLang="ja-JP"/>
            </a:br>
            <a:r>
              <a:rPr lang="en-US" altLang="ja-JP"/>
              <a:t>			</a:t>
            </a:r>
            <a:r>
              <a:rPr kumimoji="1" lang="ja-JP" altLang="en-US"/>
              <a:t>セキュリティ</a:t>
            </a:r>
          </a:p>
        </p:txBody>
      </p:sp>
      <p:sp>
        <p:nvSpPr>
          <p:cNvPr id="3" name="コンテンツ プレースホルダー 2">
            <a:extLst>
              <a:ext uri="{FF2B5EF4-FFF2-40B4-BE49-F238E27FC236}">
                <a16:creationId xmlns:a16="http://schemas.microsoft.com/office/drawing/2014/main" id="{F65442EF-1EEA-0746-AE98-BC04A3BF75D1}"/>
              </a:ext>
            </a:extLst>
          </p:cNvPr>
          <p:cNvSpPr>
            <a:spLocks noGrp="1"/>
          </p:cNvSpPr>
          <p:nvPr>
            <p:ph idx="1"/>
          </p:nvPr>
        </p:nvSpPr>
        <p:spPr>
          <a:xfrm>
            <a:off x="798987" y="2178572"/>
            <a:ext cx="3930175" cy="3450613"/>
          </a:xfrm>
        </p:spPr>
        <p:txBody>
          <a:bodyPr/>
          <a:lstStyle/>
          <a:p>
            <a:r>
              <a:rPr lang="en-US" altLang="ja-JP" dirty="0"/>
              <a:t>URL</a:t>
            </a:r>
            <a:r>
              <a:rPr lang="ja-JP" altLang="en-US" dirty="0"/>
              <a:t>トラバーサル攻撃</a:t>
            </a:r>
            <a:endParaRPr lang="en-US" altLang="ja-JP" dirty="0"/>
          </a:p>
          <a:p>
            <a:r>
              <a:rPr lang="ja-JP" altLang="en-US" dirty="0"/>
              <a:t>ユーザ認証のやり方</a:t>
            </a:r>
            <a:endParaRPr lang="en-US" altLang="ja-JP" dirty="0"/>
          </a:p>
          <a:p>
            <a:r>
              <a:rPr kumimoji="1" lang="ja-JP" altLang="en-US" dirty="0"/>
              <a:t>ブルートフォース攻撃</a:t>
            </a:r>
            <a:endParaRPr kumimoji="1" lang="en-US" altLang="ja-JP" dirty="0"/>
          </a:p>
          <a:p>
            <a:r>
              <a:rPr lang="ja-JP" altLang="en-US"/>
              <a:t>セッションハイジャック攻撃</a:t>
            </a:r>
            <a:endParaRPr lang="en-US" altLang="ja-JP" dirty="0"/>
          </a:p>
          <a:p>
            <a:r>
              <a:rPr lang="en-US" altLang="ja-JP" dirty="0"/>
              <a:t>HTML</a:t>
            </a:r>
            <a:r>
              <a:rPr lang="ja-JP" altLang="en-US"/>
              <a:t>インジェクション攻撃</a:t>
            </a:r>
            <a:endParaRPr lang="en-US" altLang="ja-JP" dirty="0"/>
          </a:p>
          <a:p>
            <a:r>
              <a:rPr kumimoji="1" lang="en-US" altLang="ja-JP" dirty="0"/>
              <a:t>SQL</a:t>
            </a:r>
            <a:r>
              <a:rPr kumimoji="1" lang="ja-JP" altLang="en-US" dirty="0"/>
              <a:t>インジェクション</a:t>
            </a:r>
            <a:r>
              <a:rPr lang="ja-JP" altLang="en-US" dirty="0"/>
              <a:t>攻撃</a:t>
            </a:r>
            <a:endParaRPr kumimoji="1" lang="ja-JP" altLang="en-US"/>
          </a:p>
        </p:txBody>
      </p:sp>
      <p:sp>
        <p:nvSpPr>
          <p:cNvPr id="4" name="コンテンツ プレースホルダー 2">
            <a:extLst>
              <a:ext uri="{FF2B5EF4-FFF2-40B4-BE49-F238E27FC236}">
                <a16:creationId xmlns:a16="http://schemas.microsoft.com/office/drawing/2014/main" id="{9D9E9F0A-C180-DA48-835C-ACD43F077789}"/>
              </a:ext>
            </a:extLst>
          </p:cNvPr>
          <p:cNvSpPr txBox="1">
            <a:spLocks/>
          </p:cNvSpPr>
          <p:nvPr/>
        </p:nvSpPr>
        <p:spPr>
          <a:xfrm>
            <a:off x="5060731" y="2771403"/>
            <a:ext cx="3930175" cy="3450613"/>
          </a:xfrm>
          <a:prstGeom prst="rect">
            <a:avLst/>
          </a:prstGeom>
        </p:spPr>
        <p:txBody>
          <a:bodyPr vert="horz" lIns="91440" tIns="45720" rIns="91440" bIns="45720" rtlCol="0" anchor="t">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a:lstStyle>
          <a:p>
            <a:r>
              <a:rPr lang="ja-JP" altLang="en-US" dirty="0">
                <a:solidFill>
                  <a:srgbClr val="000000"/>
                </a:solidFill>
                <a:latin typeface="+mn-ea"/>
              </a:rPr>
              <a:t>インジェクション対策</a:t>
            </a:r>
            <a:endParaRPr lang="en-US" altLang="ja-JP" dirty="0">
              <a:solidFill>
                <a:srgbClr val="000000"/>
              </a:solidFill>
              <a:latin typeface="+mn-ea"/>
            </a:endParaRPr>
          </a:p>
          <a:p>
            <a:r>
              <a:rPr lang="ja-JP" altLang="en-US" dirty="0">
                <a:solidFill>
                  <a:srgbClr val="000000"/>
                </a:solidFill>
                <a:latin typeface="+mn-ea"/>
              </a:rPr>
              <a:t>情報セキュリティと倫理</a:t>
            </a:r>
            <a:endParaRPr lang="en-US" altLang="ja-JP" dirty="0">
              <a:solidFill>
                <a:srgbClr val="000000"/>
              </a:solidFill>
              <a:latin typeface="+mn-ea"/>
            </a:endParaRPr>
          </a:p>
          <a:p>
            <a:r>
              <a:rPr lang="ja-JP" altLang="en-US" dirty="0">
                <a:solidFill>
                  <a:srgbClr val="000000"/>
                </a:solidFill>
                <a:latin typeface="+mn-ea"/>
              </a:rPr>
              <a:t>サニタイジングとは</a:t>
            </a:r>
            <a:endParaRPr lang="en-US" altLang="ja-JP" dirty="0">
              <a:solidFill>
                <a:srgbClr val="000000"/>
              </a:solidFill>
              <a:latin typeface="+mn-ea"/>
            </a:endParaRPr>
          </a:p>
          <a:p>
            <a:r>
              <a:rPr lang="ja-JP" altLang="en-US" dirty="0">
                <a:solidFill>
                  <a:srgbClr val="000000"/>
                </a:solidFill>
                <a:latin typeface="+mn-ea"/>
              </a:rPr>
              <a:t>ネットワークと</a:t>
            </a:r>
            <a:r>
              <a:rPr lang="en-US" altLang="ja-JP" dirty="0" err="1">
                <a:solidFill>
                  <a:srgbClr val="000000"/>
                </a:solidFill>
                <a:latin typeface="+mn-ea"/>
              </a:rPr>
              <a:t>FireWall</a:t>
            </a:r>
            <a:endParaRPr lang="ja-JP" altLang="en-US" dirty="0"/>
          </a:p>
        </p:txBody>
      </p:sp>
    </p:spTree>
    <p:extLst>
      <p:ext uri="{BB962C8B-B14F-4D97-AF65-F5344CB8AC3E}">
        <p14:creationId xmlns:p14="http://schemas.microsoft.com/office/powerpoint/2010/main" val="318646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3501F-D005-5240-90ED-A6353F4F08D1}"/>
              </a:ext>
            </a:extLst>
          </p:cNvPr>
          <p:cNvSpPr>
            <a:spLocks noGrp="1"/>
          </p:cNvSpPr>
          <p:nvPr>
            <p:ph type="title"/>
          </p:nvPr>
        </p:nvSpPr>
        <p:spPr/>
        <p:txBody>
          <a:bodyPr/>
          <a:lstStyle/>
          <a:p>
            <a:r>
              <a:rPr kumimoji="1" lang="ja-JP" altLang="en-US" cap="none" dirty="0"/>
              <a:t>情報セキュリティコンテストの</a:t>
            </a:r>
            <a:br>
              <a:rPr kumimoji="1" lang="en-US" altLang="ja-JP" cap="none" dirty="0"/>
            </a:br>
            <a:r>
              <a:rPr kumimoji="1" lang="en-US" altLang="ja-JP" cap="none" dirty="0"/>
              <a:t>	CTF(Capture The Flag)</a:t>
            </a:r>
            <a:r>
              <a:rPr kumimoji="1" lang="ja-JP" altLang="en-US" cap="none" dirty="0"/>
              <a:t>を試す</a:t>
            </a:r>
          </a:p>
        </p:txBody>
      </p:sp>
      <p:sp>
        <p:nvSpPr>
          <p:cNvPr id="3" name="コンテンツ プレースホルダー 2">
            <a:extLst>
              <a:ext uri="{FF2B5EF4-FFF2-40B4-BE49-F238E27FC236}">
                <a16:creationId xmlns:a16="http://schemas.microsoft.com/office/drawing/2014/main" id="{601012D3-D23C-CB44-94B6-B99CCE66782C}"/>
              </a:ext>
            </a:extLst>
          </p:cNvPr>
          <p:cNvSpPr>
            <a:spLocks noGrp="1"/>
          </p:cNvSpPr>
          <p:nvPr>
            <p:ph idx="1"/>
          </p:nvPr>
        </p:nvSpPr>
        <p:spPr/>
        <p:txBody>
          <a:bodyPr/>
          <a:lstStyle/>
          <a:p>
            <a:endParaRPr kumimoji="1" lang="ja-JP" altLang="en-US"/>
          </a:p>
        </p:txBody>
      </p:sp>
      <p:pic>
        <p:nvPicPr>
          <p:cNvPr id="5" name="図 4">
            <a:extLst>
              <a:ext uri="{FF2B5EF4-FFF2-40B4-BE49-F238E27FC236}">
                <a16:creationId xmlns:a16="http://schemas.microsoft.com/office/drawing/2014/main" id="{5A87D584-0E02-4922-A0DE-F78FE7C90EE0}"/>
              </a:ext>
            </a:extLst>
          </p:cNvPr>
          <p:cNvPicPr>
            <a:picLocks noChangeAspect="1"/>
          </p:cNvPicPr>
          <p:nvPr/>
        </p:nvPicPr>
        <p:blipFill>
          <a:blip r:embed="rId3"/>
          <a:stretch>
            <a:fillRect/>
          </a:stretch>
        </p:blipFill>
        <p:spPr>
          <a:xfrm>
            <a:off x="474512" y="2015733"/>
            <a:ext cx="5419270" cy="4490029"/>
          </a:xfrm>
          <a:prstGeom prst="rect">
            <a:avLst/>
          </a:prstGeom>
        </p:spPr>
      </p:pic>
      <p:sp>
        <p:nvSpPr>
          <p:cNvPr id="6" name="吹き出し: 角を丸めた四角形 43">
            <a:extLst>
              <a:ext uri="{FF2B5EF4-FFF2-40B4-BE49-F238E27FC236}">
                <a16:creationId xmlns:a16="http://schemas.microsoft.com/office/drawing/2014/main" id="{B0999E46-B003-4CC9-B31C-CFA0808CA6C4}"/>
              </a:ext>
            </a:extLst>
          </p:cNvPr>
          <p:cNvSpPr/>
          <p:nvPr/>
        </p:nvSpPr>
        <p:spPr>
          <a:xfrm>
            <a:off x="4810296" y="2139284"/>
            <a:ext cx="3769682" cy="586824"/>
          </a:xfrm>
          <a:prstGeom prst="wedgeRoundRectCallout">
            <a:avLst>
              <a:gd name="adj1" fmla="val -61364"/>
              <a:gd name="adj2" fmla="val -3331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000" dirty="0">
                <a:solidFill>
                  <a:srgbClr val="FF0000"/>
                </a:solidFill>
              </a:rPr>
              <a:t>https://tsaitoh.net/~t-saitoh/ctf/</a:t>
            </a:r>
            <a:endParaRPr kumimoji="1" lang="ja-JP" altLang="en-US" sz="2400" dirty="0">
              <a:solidFill>
                <a:srgbClr val="FF0000"/>
              </a:solidFill>
            </a:endParaRPr>
          </a:p>
        </p:txBody>
      </p:sp>
      <p:pic>
        <p:nvPicPr>
          <p:cNvPr id="8" name="図 7">
            <a:extLst>
              <a:ext uri="{FF2B5EF4-FFF2-40B4-BE49-F238E27FC236}">
                <a16:creationId xmlns:a16="http://schemas.microsoft.com/office/drawing/2014/main" id="{D826D0F5-2EB0-4F75-8427-63D5FD55F3C4}"/>
              </a:ext>
            </a:extLst>
          </p:cNvPr>
          <p:cNvPicPr>
            <a:picLocks noChangeAspect="1"/>
          </p:cNvPicPr>
          <p:nvPr/>
        </p:nvPicPr>
        <p:blipFill>
          <a:blip r:embed="rId4"/>
          <a:stretch>
            <a:fillRect/>
          </a:stretch>
        </p:blipFill>
        <p:spPr>
          <a:xfrm>
            <a:off x="4352285" y="4037577"/>
            <a:ext cx="3648138" cy="1296446"/>
          </a:xfrm>
          <a:prstGeom prst="rect">
            <a:avLst/>
          </a:prstGeom>
        </p:spPr>
      </p:pic>
      <p:pic>
        <p:nvPicPr>
          <p:cNvPr id="10" name="図 9">
            <a:extLst>
              <a:ext uri="{FF2B5EF4-FFF2-40B4-BE49-F238E27FC236}">
                <a16:creationId xmlns:a16="http://schemas.microsoft.com/office/drawing/2014/main" id="{C5E5CBEC-D981-4A15-9BAD-4573B06FC41E}"/>
              </a:ext>
            </a:extLst>
          </p:cNvPr>
          <p:cNvPicPr>
            <a:picLocks noChangeAspect="1"/>
          </p:cNvPicPr>
          <p:nvPr/>
        </p:nvPicPr>
        <p:blipFill>
          <a:blip r:embed="rId5"/>
          <a:stretch>
            <a:fillRect/>
          </a:stretch>
        </p:blipFill>
        <p:spPr>
          <a:xfrm>
            <a:off x="4674583" y="5354876"/>
            <a:ext cx="4220164" cy="1171739"/>
          </a:xfrm>
          <a:prstGeom prst="rect">
            <a:avLst/>
          </a:prstGeom>
        </p:spPr>
      </p:pic>
      <p:sp>
        <p:nvSpPr>
          <p:cNvPr id="11" name="四角形: 角を丸くする 10">
            <a:extLst>
              <a:ext uri="{FF2B5EF4-FFF2-40B4-BE49-F238E27FC236}">
                <a16:creationId xmlns:a16="http://schemas.microsoft.com/office/drawing/2014/main" id="{38DE8CD2-2456-493E-AC37-1BDD413B36B6}"/>
              </a:ext>
            </a:extLst>
          </p:cNvPr>
          <p:cNvSpPr/>
          <p:nvPr/>
        </p:nvSpPr>
        <p:spPr>
          <a:xfrm>
            <a:off x="713433" y="6065251"/>
            <a:ext cx="2120202" cy="25516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ACD33CFF-1AA2-45F3-A635-6739CFDC0F62}"/>
              </a:ext>
            </a:extLst>
          </p:cNvPr>
          <p:cNvCxnSpPr/>
          <p:nvPr/>
        </p:nvCxnSpPr>
        <p:spPr>
          <a:xfrm flipV="1">
            <a:off x="2833635" y="4896740"/>
            <a:ext cx="1518650" cy="11685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矢印: 左カーブ 13">
            <a:extLst>
              <a:ext uri="{FF2B5EF4-FFF2-40B4-BE49-F238E27FC236}">
                <a16:creationId xmlns:a16="http://schemas.microsoft.com/office/drawing/2014/main" id="{E632A74B-D19D-4A27-ABD9-14BDE6E59CB9}"/>
              </a:ext>
            </a:extLst>
          </p:cNvPr>
          <p:cNvSpPr/>
          <p:nvPr/>
        </p:nvSpPr>
        <p:spPr>
          <a:xfrm>
            <a:off x="8060156" y="5139590"/>
            <a:ext cx="304718" cy="653511"/>
          </a:xfrm>
          <a:prstGeom prst="curvedLeftArrow">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吹き出し: 角を丸めた四角形 43">
            <a:extLst>
              <a:ext uri="{FF2B5EF4-FFF2-40B4-BE49-F238E27FC236}">
                <a16:creationId xmlns:a16="http://schemas.microsoft.com/office/drawing/2014/main" id="{BDB84DFB-3D27-4169-B174-0FB8A2BA85CC}"/>
              </a:ext>
            </a:extLst>
          </p:cNvPr>
          <p:cNvSpPr/>
          <p:nvPr/>
        </p:nvSpPr>
        <p:spPr>
          <a:xfrm>
            <a:off x="6381385" y="4392388"/>
            <a:ext cx="2638247" cy="586824"/>
          </a:xfrm>
          <a:prstGeom prst="wedgeRoundRectCallout">
            <a:avLst>
              <a:gd name="adj1" fmla="val -62984"/>
              <a:gd name="adj2" fmla="val 394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a:solidFill>
                  <a:srgbClr val="FF0000"/>
                </a:solidFill>
              </a:rPr>
              <a:t>Chrome </a:t>
            </a:r>
            <a:r>
              <a:rPr kumimoji="1" lang="ja-JP" altLang="en-US" sz="1600" dirty="0">
                <a:solidFill>
                  <a:srgbClr val="FF0000"/>
                </a:solidFill>
              </a:rPr>
              <a:t>なら「右ボタン」</a:t>
            </a:r>
            <a:endParaRPr kumimoji="1" lang="en-US" altLang="ja-JP" sz="1600" dirty="0">
              <a:solidFill>
                <a:srgbClr val="FF0000"/>
              </a:solidFill>
            </a:endParaRPr>
          </a:p>
          <a:p>
            <a:pPr algn="ctr"/>
            <a:r>
              <a:rPr kumimoji="1" lang="ja-JP" altLang="en-US" sz="1600" dirty="0">
                <a:solidFill>
                  <a:srgbClr val="FF0000"/>
                </a:solidFill>
              </a:rPr>
              <a:t>「ページソース」を表示</a:t>
            </a:r>
            <a:endParaRPr kumimoji="1" lang="ja-JP" altLang="en-US" dirty="0">
              <a:solidFill>
                <a:srgbClr val="FF0000"/>
              </a:solidFill>
            </a:endParaRPr>
          </a:p>
        </p:txBody>
      </p:sp>
    </p:spTree>
    <p:extLst>
      <p:ext uri="{BB962C8B-B14F-4D97-AF65-F5344CB8AC3E}">
        <p14:creationId xmlns:p14="http://schemas.microsoft.com/office/powerpoint/2010/main" val="2317380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094C9-ECFE-7E4E-8EB1-00A3D9A2F9B9}"/>
              </a:ext>
            </a:extLst>
          </p:cNvPr>
          <p:cNvSpPr>
            <a:spLocks noGrp="1"/>
          </p:cNvSpPr>
          <p:nvPr>
            <p:ph type="title"/>
          </p:nvPr>
        </p:nvSpPr>
        <p:spPr/>
        <p:txBody>
          <a:bodyPr/>
          <a:lstStyle/>
          <a:p>
            <a:r>
              <a:rPr lang="en-US" altLang="ja-JP" dirty="0"/>
              <a:t>URL</a:t>
            </a:r>
            <a:r>
              <a:rPr lang="ja-JP" altLang="en-US" dirty="0"/>
              <a:t>トラバーサル攻撃</a:t>
            </a:r>
            <a:r>
              <a:rPr lang="en-US" altLang="ja-JP" dirty="0"/>
              <a:t>(1)</a:t>
            </a:r>
            <a:br>
              <a:rPr lang="en-US" altLang="ja-JP" dirty="0"/>
            </a:br>
            <a:r>
              <a:rPr kumimoji="1" lang="en-US" altLang="ja-JP" dirty="0">
                <a:ea typeface="游ゴシック Light"/>
              </a:rPr>
              <a:t>		</a:t>
            </a:r>
            <a:r>
              <a:rPr kumimoji="1" lang="ja-JP" altLang="en-US" dirty="0">
                <a:ea typeface="游ゴシック Light"/>
              </a:rPr>
              <a:t>サーバの仕組みを悪用</a:t>
            </a:r>
            <a:endParaRPr kumimoji="1" lang="ja-JP" altLang="en-US"/>
          </a:p>
        </p:txBody>
      </p:sp>
      <p:sp>
        <p:nvSpPr>
          <p:cNvPr id="3" name="コンテンツ プレースホルダー 2">
            <a:extLst>
              <a:ext uri="{FF2B5EF4-FFF2-40B4-BE49-F238E27FC236}">
                <a16:creationId xmlns:a16="http://schemas.microsoft.com/office/drawing/2014/main" id="{FAA7A30B-1CB6-864C-A618-9613F7227C1B}"/>
              </a:ext>
            </a:extLst>
          </p:cNvPr>
          <p:cNvSpPr>
            <a:spLocks noGrp="1"/>
          </p:cNvSpPr>
          <p:nvPr>
            <p:ph idx="1"/>
          </p:nvPr>
        </p:nvSpPr>
        <p:spPr/>
        <p:txBody>
          <a:bodyPr>
            <a:normAutofit/>
          </a:bodyPr>
          <a:lstStyle/>
          <a:p>
            <a:r>
              <a:rPr kumimoji="1" lang="en-US" altLang="ja-JP" sz="2400"/>
              <a:t>Web</a:t>
            </a:r>
            <a:r>
              <a:rPr kumimoji="1" lang="ja-JP" altLang="en-US" sz="2400"/>
              <a:t>は</a:t>
            </a:r>
            <a:r>
              <a:rPr kumimoji="1" lang="en-US" altLang="ja-JP" sz="2400"/>
              <a:t>URL</a:t>
            </a:r>
            <a:r>
              <a:rPr lang="ja-JP" altLang="en-US" sz="2400"/>
              <a:t>で情報の場所を指定</a:t>
            </a:r>
            <a:endParaRPr lang="en-US" altLang="ja-JP" sz="2400"/>
          </a:p>
          <a:p>
            <a:pPr lvl="1"/>
            <a:r>
              <a:rPr kumimoji="1" lang="ja-JP" altLang="en-US" sz="1800"/>
              <a:t>ルートフォルダ</a:t>
            </a:r>
            <a:r>
              <a:rPr kumimoji="1" lang="en-US" altLang="ja-JP" sz="1800"/>
              <a:t>		/var/www/html</a:t>
            </a:r>
          </a:p>
          <a:p>
            <a:pPr lvl="1"/>
            <a:r>
              <a:rPr kumimoji="1" lang="ja-JP" altLang="en-US" sz="1800"/>
              <a:t>ユーザの公開フォルダ</a:t>
            </a:r>
            <a:r>
              <a:rPr kumimoji="1" lang="en-US" altLang="ja-JP" sz="1800"/>
              <a:t>	~/</a:t>
            </a:r>
            <a:r>
              <a:rPr kumimoji="1" lang="en-US" altLang="ja-JP" sz="1800" err="1"/>
              <a:t>public_html</a:t>
            </a:r>
            <a:r>
              <a:rPr kumimoji="1" lang="en-US" altLang="ja-JP" sz="1800"/>
              <a:t>/</a:t>
            </a:r>
            <a:endParaRPr kumimoji="1" lang="ja-JP" altLang="en-US" sz="1800"/>
          </a:p>
        </p:txBody>
      </p:sp>
      <p:sp>
        <p:nvSpPr>
          <p:cNvPr id="4" name="思考の吹き出し: 雲形 3">
            <a:extLst>
              <a:ext uri="{FF2B5EF4-FFF2-40B4-BE49-F238E27FC236}">
                <a16:creationId xmlns:a16="http://schemas.microsoft.com/office/drawing/2014/main" id="{B80EA4B9-A707-A54F-AE71-A22B8B7B31C7}"/>
              </a:ext>
            </a:extLst>
          </p:cNvPr>
          <p:cNvSpPr/>
          <p:nvPr/>
        </p:nvSpPr>
        <p:spPr>
          <a:xfrm rot="20413243">
            <a:off x="3658228" y="3834687"/>
            <a:ext cx="2507144" cy="1946497"/>
          </a:xfrm>
          <a:prstGeom prst="cloudCallout">
            <a:avLst>
              <a:gd name="adj1" fmla="val -16228"/>
              <a:gd name="adj2" fmla="val 5163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a:t>internet</a:t>
            </a:r>
            <a:endParaRPr kumimoji="1" lang="ja-JP" altLang="en-US"/>
          </a:p>
        </p:txBody>
      </p:sp>
      <p:sp>
        <p:nvSpPr>
          <p:cNvPr id="5" name="四角形: 角を丸くする 4">
            <a:extLst>
              <a:ext uri="{FF2B5EF4-FFF2-40B4-BE49-F238E27FC236}">
                <a16:creationId xmlns:a16="http://schemas.microsoft.com/office/drawing/2014/main" id="{7D16D5A0-D210-3F4D-8AE5-94969E8657D8}"/>
              </a:ext>
            </a:extLst>
          </p:cNvPr>
          <p:cNvSpPr/>
          <p:nvPr/>
        </p:nvSpPr>
        <p:spPr>
          <a:xfrm>
            <a:off x="6091616" y="3883391"/>
            <a:ext cx="935182" cy="41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サーバ</a:t>
            </a:r>
          </a:p>
        </p:txBody>
      </p:sp>
      <p:sp>
        <p:nvSpPr>
          <p:cNvPr id="6" name="四角形: 角を丸くする 5">
            <a:extLst>
              <a:ext uri="{FF2B5EF4-FFF2-40B4-BE49-F238E27FC236}">
                <a16:creationId xmlns:a16="http://schemas.microsoft.com/office/drawing/2014/main" id="{754CD132-3DE4-4840-B6CC-04281AFEBA6E}"/>
              </a:ext>
            </a:extLst>
          </p:cNvPr>
          <p:cNvSpPr/>
          <p:nvPr/>
        </p:nvSpPr>
        <p:spPr>
          <a:xfrm>
            <a:off x="2387701" y="5218141"/>
            <a:ext cx="1167245" cy="41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パソコン</a:t>
            </a:r>
          </a:p>
        </p:txBody>
      </p:sp>
      <p:sp>
        <p:nvSpPr>
          <p:cNvPr id="11" name="フローチャート: 磁気ディスク 10">
            <a:extLst>
              <a:ext uri="{FF2B5EF4-FFF2-40B4-BE49-F238E27FC236}">
                <a16:creationId xmlns:a16="http://schemas.microsoft.com/office/drawing/2014/main" id="{25B6EDA6-27D4-2F47-A00A-3138F77CAED8}"/>
              </a:ext>
            </a:extLst>
          </p:cNvPr>
          <p:cNvSpPr/>
          <p:nvPr/>
        </p:nvSpPr>
        <p:spPr>
          <a:xfrm>
            <a:off x="6664415" y="4515910"/>
            <a:ext cx="1569027" cy="1265275"/>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59533CEB-5835-4B49-A0BE-92F1D48C2CE6}"/>
              </a:ext>
            </a:extLst>
          </p:cNvPr>
          <p:cNvGrpSpPr/>
          <p:nvPr/>
        </p:nvGrpSpPr>
        <p:grpSpPr>
          <a:xfrm>
            <a:off x="6831772" y="5148547"/>
            <a:ext cx="1350818" cy="518160"/>
            <a:chOff x="6383935" y="3719945"/>
            <a:chExt cx="1350818" cy="518160"/>
          </a:xfrm>
        </p:grpSpPr>
        <p:sp>
          <p:nvSpPr>
            <p:cNvPr id="13" name="正方形/長方形 12">
              <a:extLst>
                <a:ext uri="{FF2B5EF4-FFF2-40B4-BE49-F238E27FC236}">
                  <a16:creationId xmlns:a16="http://schemas.microsoft.com/office/drawing/2014/main" id="{245FEED7-C997-1F42-B7DC-B6147CF39FEC}"/>
                </a:ext>
              </a:extLst>
            </p:cNvPr>
            <p:cNvSpPr/>
            <p:nvPr/>
          </p:nvSpPr>
          <p:spPr>
            <a:xfrm>
              <a:off x="6383935" y="3719945"/>
              <a:ext cx="1242992" cy="518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楕円 11">
              <a:extLst>
                <a:ext uri="{FF2B5EF4-FFF2-40B4-BE49-F238E27FC236}">
                  <a16:creationId xmlns:a16="http://schemas.microsoft.com/office/drawing/2014/main" id="{AB6EE5A1-65C0-E441-B9A4-88B7A55AF5FE}"/>
                </a:ext>
              </a:extLst>
            </p:cNvPr>
            <p:cNvSpPr/>
            <p:nvPr/>
          </p:nvSpPr>
          <p:spPr>
            <a:xfrm>
              <a:off x="6441756" y="3822267"/>
              <a:ext cx="346344" cy="346344"/>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BD7522E1-37C0-7C40-9C68-E9B95A8C8A9B}"/>
                </a:ext>
              </a:extLst>
            </p:cNvPr>
            <p:cNvSpPr txBox="1"/>
            <p:nvPr/>
          </p:nvSpPr>
          <p:spPr>
            <a:xfrm>
              <a:off x="6764523" y="3779995"/>
              <a:ext cx="970230" cy="430887"/>
            </a:xfrm>
            <a:prstGeom prst="rect">
              <a:avLst/>
            </a:prstGeom>
            <a:noFill/>
          </p:spPr>
          <p:txBody>
            <a:bodyPr wrap="square" rtlCol="0">
              <a:spAutoFit/>
            </a:bodyPr>
            <a:lstStyle/>
            <a:p>
              <a:r>
                <a:rPr kumimoji="1" lang="ja-JP" altLang="en-US" sz="1050"/>
                <a:t>こんにちは</a:t>
              </a:r>
              <a:br>
                <a:rPr kumimoji="1" lang="en-US" altLang="ja-JP" sz="1050"/>
              </a:br>
              <a:r>
                <a:rPr kumimoji="1" lang="ja-JP" altLang="en-US" sz="1050"/>
                <a:t>斉藤徹です。</a:t>
              </a:r>
            </a:p>
          </p:txBody>
        </p:sp>
      </p:grpSp>
      <p:cxnSp>
        <p:nvCxnSpPr>
          <p:cNvPr id="17" name="直線矢印コネクタ 16">
            <a:extLst>
              <a:ext uri="{FF2B5EF4-FFF2-40B4-BE49-F238E27FC236}">
                <a16:creationId xmlns:a16="http://schemas.microsoft.com/office/drawing/2014/main" id="{162C7191-DA94-0045-8539-C2B36F98AA53}"/>
              </a:ext>
            </a:extLst>
          </p:cNvPr>
          <p:cNvCxnSpPr/>
          <p:nvPr/>
        </p:nvCxnSpPr>
        <p:spPr>
          <a:xfrm flipV="1">
            <a:off x="3752837" y="4541195"/>
            <a:ext cx="2483406" cy="95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0494675-62E9-9442-B3BE-6420505F64BD}"/>
              </a:ext>
            </a:extLst>
          </p:cNvPr>
          <p:cNvCxnSpPr>
            <a:cxnSpLocks/>
          </p:cNvCxnSpPr>
          <p:nvPr/>
        </p:nvCxnSpPr>
        <p:spPr>
          <a:xfrm flipH="1">
            <a:off x="3446502" y="4117670"/>
            <a:ext cx="2475416" cy="948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B9822358-1306-F244-90DC-F9C120451C5E}"/>
              </a:ext>
            </a:extLst>
          </p:cNvPr>
          <p:cNvSpPr txBox="1"/>
          <p:nvPr/>
        </p:nvSpPr>
        <p:spPr>
          <a:xfrm>
            <a:off x="5774693" y="3483723"/>
            <a:ext cx="1569027" cy="338554"/>
          </a:xfrm>
          <a:prstGeom prst="rect">
            <a:avLst/>
          </a:prstGeom>
          <a:noFill/>
        </p:spPr>
        <p:txBody>
          <a:bodyPr wrap="square" rtlCol="0">
            <a:spAutoFit/>
          </a:bodyPr>
          <a:lstStyle/>
          <a:p>
            <a:pPr algn="ctr"/>
            <a:r>
              <a:rPr kumimoji="1" lang="en-US" altLang="ja-JP" sz="1600" err="1"/>
              <a:t>tsaitoh.net</a:t>
            </a:r>
            <a:endParaRPr kumimoji="1" lang="ja-JP" altLang="en-US" sz="1600"/>
          </a:p>
        </p:txBody>
      </p:sp>
      <p:cxnSp>
        <p:nvCxnSpPr>
          <p:cNvPr id="21" name="直線矢印コネクタ 20">
            <a:extLst>
              <a:ext uri="{FF2B5EF4-FFF2-40B4-BE49-F238E27FC236}">
                <a16:creationId xmlns:a16="http://schemas.microsoft.com/office/drawing/2014/main" id="{CC032314-01D1-9A42-82FA-4C302B6B4610}"/>
              </a:ext>
            </a:extLst>
          </p:cNvPr>
          <p:cNvCxnSpPr>
            <a:cxnSpLocks/>
          </p:cNvCxnSpPr>
          <p:nvPr/>
        </p:nvCxnSpPr>
        <p:spPr>
          <a:xfrm flipH="1" flipV="1">
            <a:off x="6720958" y="4331657"/>
            <a:ext cx="305840" cy="685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0061EA5-C902-024F-A5F3-BB420D3652BA}"/>
              </a:ext>
            </a:extLst>
          </p:cNvPr>
          <p:cNvSpPr txBox="1"/>
          <p:nvPr/>
        </p:nvSpPr>
        <p:spPr>
          <a:xfrm>
            <a:off x="7001470" y="4888178"/>
            <a:ext cx="1569027" cy="307777"/>
          </a:xfrm>
          <a:prstGeom prst="rect">
            <a:avLst/>
          </a:prstGeom>
          <a:noFill/>
        </p:spPr>
        <p:txBody>
          <a:bodyPr wrap="square" rtlCol="0">
            <a:spAutoFit/>
          </a:bodyPr>
          <a:lstStyle/>
          <a:p>
            <a:r>
              <a:rPr kumimoji="1" lang="en-US" altLang="ja-JP" sz="1400"/>
              <a:t>index.html</a:t>
            </a:r>
            <a:endParaRPr kumimoji="1" lang="ja-JP" altLang="en-US" sz="1400"/>
          </a:p>
        </p:txBody>
      </p:sp>
      <p:cxnSp>
        <p:nvCxnSpPr>
          <p:cNvPr id="24" name="直線コネクタ 23">
            <a:extLst>
              <a:ext uri="{FF2B5EF4-FFF2-40B4-BE49-F238E27FC236}">
                <a16:creationId xmlns:a16="http://schemas.microsoft.com/office/drawing/2014/main" id="{9FF374B7-013A-554A-8932-94F9AE59D5F3}"/>
              </a:ext>
            </a:extLst>
          </p:cNvPr>
          <p:cNvCxnSpPr>
            <a:cxnSpLocks/>
          </p:cNvCxnSpPr>
          <p:nvPr/>
        </p:nvCxnSpPr>
        <p:spPr>
          <a:xfrm flipH="1">
            <a:off x="5921918" y="4283653"/>
            <a:ext cx="223198" cy="104875"/>
          </a:xfrm>
          <a:prstGeom prst="line">
            <a:avLst/>
          </a:prstGeom>
          <a:ln w="57150">
            <a:prstDash val="sysDot"/>
          </a:ln>
        </p:spPr>
        <p:style>
          <a:lnRef idx="1">
            <a:schemeClr val="accent5"/>
          </a:lnRef>
          <a:fillRef idx="0">
            <a:schemeClr val="accent5"/>
          </a:fillRef>
          <a:effectRef idx="0">
            <a:schemeClr val="accent5"/>
          </a:effectRef>
          <a:fontRef idx="minor">
            <a:schemeClr val="tx1"/>
          </a:fontRef>
        </p:style>
      </p:cxnSp>
      <p:cxnSp>
        <p:nvCxnSpPr>
          <p:cNvPr id="25" name="直線コネクタ 24">
            <a:extLst>
              <a:ext uri="{FF2B5EF4-FFF2-40B4-BE49-F238E27FC236}">
                <a16:creationId xmlns:a16="http://schemas.microsoft.com/office/drawing/2014/main" id="{328FD636-5896-6444-A053-BD4CEBC428EE}"/>
              </a:ext>
            </a:extLst>
          </p:cNvPr>
          <p:cNvCxnSpPr>
            <a:cxnSpLocks/>
          </p:cNvCxnSpPr>
          <p:nvPr/>
        </p:nvCxnSpPr>
        <p:spPr>
          <a:xfrm flipV="1">
            <a:off x="3509383" y="5060598"/>
            <a:ext cx="426151" cy="190272"/>
          </a:xfrm>
          <a:prstGeom prst="line">
            <a:avLst/>
          </a:prstGeom>
          <a:ln w="57150">
            <a:prstDash val="sysDot"/>
          </a:ln>
        </p:spPr>
        <p:style>
          <a:lnRef idx="1">
            <a:schemeClr val="accent5"/>
          </a:lnRef>
          <a:fillRef idx="0">
            <a:schemeClr val="accent5"/>
          </a:fillRef>
          <a:effectRef idx="0">
            <a:schemeClr val="accent5"/>
          </a:effectRef>
          <a:fontRef idx="minor">
            <a:schemeClr val="tx1"/>
          </a:fontRef>
        </p:style>
      </p:cxnSp>
      <p:sp>
        <p:nvSpPr>
          <p:cNvPr id="28" name="テキスト ボックス 27">
            <a:extLst>
              <a:ext uri="{FF2B5EF4-FFF2-40B4-BE49-F238E27FC236}">
                <a16:creationId xmlns:a16="http://schemas.microsoft.com/office/drawing/2014/main" id="{69544B7E-DB10-F24F-81E5-952D43D092A4}"/>
              </a:ext>
            </a:extLst>
          </p:cNvPr>
          <p:cNvSpPr txBox="1"/>
          <p:nvPr/>
        </p:nvSpPr>
        <p:spPr>
          <a:xfrm rot="20270718">
            <a:off x="4058649" y="4957466"/>
            <a:ext cx="2243832" cy="369332"/>
          </a:xfrm>
          <a:prstGeom prst="rect">
            <a:avLst/>
          </a:prstGeom>
          <a:noFill/>
        </p:spPr>
        <p:txBody>
          <a:bodyPr wrap="square" rtlCol="0">
            <a:spAutoFit/>
          </a:bodyPr>
          <a:lstStyle/>
          <a:p>
            <a:pPr algn="ctr"/>
            <a:r>
              <a:rPr kumimoji="1" lang="en-US" altLang="ja-JP">
                <a:solidFill>
                  <a:srgbClr val="FF0000"/>
                </a:solidFill>
              </a:rPr>
              <a:t>GET /</a:t>
            </a:r>
            <a:r>
              <a:rPr kumimoji="1" lang="en-US" altLang="ja-JP" err="1">
                <a:solidFill>
                  <a:srgbClr val="FF0000"/>
                </a:solidFill>
              </a:rPr>
              <a:t>index.html</a:t>
            </a:r>
            <a:endParaRPr kumimoji="1" lang="ja-JP" altLang="en-US">
              <a:solidFill>
                <a:srgbClr val="FF0000"/>
              </a:solidFill>
            </a:endParaRPr>
          </a:p>
        </p:txBody>
      </p:sp>
      <p:sp>
        <p:nvSpPr>
          <p:cNvPr id="29" name="テキスト ボックス 28">
            <a:extLst>
              <a:ext uri="{FF2B5EF4-FFF2-40B4-BE49-F238E27FC236}">
                <a16:creationId xmlns:a16="http://schemas.microsoft.com/office/drawing/2014/main" id="{2F6C983F-4D7F-A044-B91E-C13387988707}"/>
              </a:ext>
            </a:extLst>
          </p:cNvPr>
          <p:cNvSpPr txBox="1"/>
          <p:nvPr/>
        </p:nvSpPr>
        <p:spPr>
          <a:xfrm>
            <a:off x="1269432" y="5690544"/>
            <a:ext cx="3494762" cy="369332"/>
          </a:xfrm>
          <a:prstGeom prst="rect">
            <a:avLst/>
          </a:prstGeom>
          <a:noFill/>
        </p:spPr>
        <p:txBody>
          <a:bodyPr wrap="square" rtlCol="0">
            <a:spAutoFit/>
          </a:bodyPr>
          <a:lstStyle/>
          <a:p>
            <a:pPr algn="ctr"/>
            <a:r>
              <a:rPr kumimoji="1" lang="en-US" altLang="ja-JP"/>
              <a:t>https://</a:t>
            </a:r>
            <a:r>
              <a:rPr kumimoji="1" lang="en-US" altLang="ja-JP" err="1"/>
              <a:t>tsaitoh.net</a:t>
            </a:r>
            <a:r>
              <a:rPr kumimoji="1" lang="en-US" altLang="ja-JP"/>
              <a:t>/</a:t>
            </a:r>
            <a:r>
              <a:rPr kumimoji="1" lang="en-US" altLang="ja-JP" err="1"/>
              <a:t>index.html</a:t>
            </a:r>
            <a:endParaRPr kumimoji="1" lang="ja-JP" altLang="en-US"/>
          </a:p>
        </p:txBody>
      </p:sp>
      <p:sp>
        <p:nvSpPr>
          <p:cNvPr id="31" name="テキスト ボックス 30">
            <a:extLst>
              <a:ext uri="{FF2B5EF4-FFF2-40B4-BE49-F238E27FC236}">
                <a16:creationId xmlns:a16="http://schemas.microsoft.com/office/drawing/2014/main" id="{180CD3FC-016C-6D40-9B81-E75F7AB974C9}"/>
              </a:ext>
            </a:extLst>
          </p:cNvPr>
          <p:cNvSpPr txBox="1"/>
          <p:nvPr/>
        </p:nvSpPr>
        <p:spPr>
          <a:xfrm rot="20270718">
            <a:off x="3444825" y="4244139"/>
            <a:ext cx="2243832" cy="369332"/>
          </a:xfrm>
          <a:prstGeom prst="rect">
            <a:avLst/>
          </a:prstGeom>
          <a:noFill/>
        </p:spPr>
        <p:txBody>
          <a:bodyPr wrap="square" rtlCol="0">
            <a:spAutoFit/>
          </a:bodyPr>
          <a:lstStyle/>
          <a:p>
            <a:pPr algn="ctr"/>
            <a:r>
              <a:rPr kumimoji="1" lang="en-US" altLang="ja-JP" err="1">
                <a:solidFill>
                  <a:srgbClr val="FF0000"/>
                </a:solidFill>
              </a:rPr>
              <a:t>index.html</a:t>
            </a:r>
            <a:r>
              <a:rPr kumimoji="1" lang="ja-JP" altLang="en-US">
                <a:solidFill>
                  <a:srgbClr val="FF0000"/>
                </a:solidFill>
              </a:rPr>
              <a:t>の</a:t>
            </a:r>
            <a:r>
              <a:rPr kumimoji="1" lang="en-US" altLang="ja-JP">
                <a:solidFill>
                  <a:srgbClr val="FF0000"/>
                </a:solidFill>
              </a:rPr>
              <a:t>HTML</a:t>
            </a:r>
            <a:endParaRPr kumimoji="1" lang="ja-JP" altLang="en-US">
              <a:solidFill>
                <a:srgbClr val="FF0000"/>
              </a:solidFill>
            </a:endParaRPr>
          </a:p>
        </p:txBody>
      </p:sp>
      <p:sp>
        <p:nvSpPr>
          <p:cNvPr id="32" name="吹き出し: 角を丸めた四角形 43">
            <a:extLst>
              <a:ext uri="{FF2B5EF4-FFF2-40B4-BE49-F238E27FC236}">
                <a16:creationId xmlns:a16="http://schemas.microsoft.com/office/drawing/2014/main" id="{7E3CE41C-2288-9841-BE00-C101BDCA948B}"/>
              </a:ext>
            </a:extLst>
          </p:cNvPr>
          <p:cNvSpPr/>
          <p:nvPr/>
        </p:nvSpPr>
        <p:spPr>
          <a:xfrm>
            <a:off x="684060" y="3356976"/>
            <a:ext cx="2577918" cy="1439922"/>
          </a:xfrm>
          <a:prstGeom prst="wedgeRoundRectCallout">
            <a:avLst>
              <a:gd name="adj1" fmla="val 32929"/>
              <a:gd name="adj2" fmla="val 8025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a:t>見せるつもりじゃない</a:t>
            </a:r>
            <a:br>
              <a:rPr kumimoji="1" lang="en-US" altLang="ja-JP" sz="1600"/>
            </a:br>
            <a:r>
              <a:rPr kumimoji="1" lang="ja-JP" altLang="en-US" sz="1600"/>
              <a:t>ファイルを勝手に見る。</a:t>
            </a:r>
            <a:endParaRPr kumimoji="1" lang="en-US" altLang="ja-JP" sz="1600"/>
          </a:p>
          <a:p>
            <a:pPr algn="ctr"/>
            <a:r>
              <a:rPr kumimoji="1" lang="en-US" altLang="ja-JP" sz="1600">
                <a:solidFill>
                  <a:srgbClr val="FF0000"/>
                </a:solidFill>
              </a:rPr>
              <a:t>XXXX </a:t>
            </a:r>
            <a:r>
              <a:rPr kumimoji="1" lang="ja-JP" altLang="en-US" sz="1600">
                <a:solidFill>
                  <a:srgbClr val="FF0000"/>
                </a:solidFill>
              </a:rPr>
              <a:t>ってファイル</a:t>
            </a:r>
            <a:endParaRPr kumimoji="1" lang="en-US" altLang="ja-JP" sz="1600">
              <a:solidFill>
                <a:srgbClr val="FF0000"/>
              </a:solidFill>
            </a:endParaRPr>
          </a:p>
          <a:p>
            <a:pPr algn="ctr"/>
            <a:r>
              <a:rPr kumimoji="1" lang="ja-JP" altLang="en-US" sz="1600">
                <a:solidFill>
                  <a:srgbClr val="FF0000"/>
                </a:solidFill>
              </a:rPr>
              <a:t>あるんじゃね？</a:t>
            </a:r>
            <a:endParaRPr kumimoji="1" lang="en-US" altLang="ja-JP" sz="1600">
              <a:solidFill>
                <a:srgbClr val="FF0000"/>
              </a:solidFill>
            </a:endParaRPr>
          </a:p>
          <a:p>
            <a:pPr algn="ctr"/>
            <a:r>
              <a:rPr kumimoji="1" lang="en-US" altLang="ja-JP" sz="1600">
                <a:solidFill>
                  <a:srgbClr val="FF0000"/>
                </a:solidFill>
              </a:rPr>
              <a:t>http://.../XXXX</a:t>
            </a:r>
            <a:endParaRPr kumimoji="1" lang="ja-JP" altLang="en-US" sz="1600">
              <a:solidFill>
                <a:srgbClr val="FF0000"/>
              </a:solidFill>
            </a:endParaRPr>
          </a:p>
        </p:txBody>
      </p:sp>
    </p:spTree>
    <p:extLst>
      <p:ext uri="{BB962C8B-B14F-4D97-AF65-F5344CB8AC3E}">
        <p14:creationId xmlns:p14="http://schemas.microsoft.com/office/powerpoint/2010/main" val="138193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C97C7-0608-B648-9807-5395FCE51A2B}"/>
              </a:ext>
            </a:extLst>
          </p:cNvPr>
          <p:cNvSpPr>
            <a:spLocks noGrp="1"/>
          </p:cNvSpPr>
          <p:nvPr>
            <p:ph type="title"/>
          </p:nvPr>
        </p:nvSpPr>
        <p:spPr/>
        <p:txBody>
          <a:bodyPr>
            <a:normAutofit fontScale="90000"/>
          </a:bodyPr>
          <a:lstStyle/>
          <a:p>
            <a:r>
              <a:rPr lang="en-US" altLang="ja-JP" sz="3600" dirty="0"/>
              <a:t>URL</a:t>
            </a:r>
            <a:r>
              <a:rPr lang="ja-JP" altLang="en-US" sz="3600" dirty="0"/>
              <a:t>トラバーサル攻撃</a:t>
            </a:r>
            <a:r>
              <a:rPr lang="en-US" altLang="ja-JP" sz="3600" dirty="0"/>
              <a:t>(2)</a:t>
            </a:r>
            <a:br>
              <a:rPr kumimoji="1" lang="en-US" altLang="ja-JP" dirty="0"/>
            </a:br>
            <a:r>
              <a:rPr kumimoji="1" lang="en-US" altLang="ja-JP" dirty="0"/>
              <a:t>		</a:t>
            </a:r>
            <a:r>
              <a:rPr kumimoji="1" lang="ja-JP" altLang="en-US" sz="3100" dirty="0"/>
              <a:t>バックアップファイルを読む</a:t>
            </a:r>
            <a:endParaRPr kumimoji="1" lang="ja-JP" altLang="en-US"/>
          </a:p>
        </p:txBody>
      </p:sp>
      <p:pic>
        <p:nvPicPr>
          <p:cNvPr id="6" name="コンテンツ プレースホルダー 5" descr="グラフィカル ユーザー インターフェイス, テキスト, アプリケーション&#10;&#10;自動的に生成された説明">
            <a:extLst>
              <a:ext uri="{FF2B5EF4-FFF2-40B4-BE49-F238E27FC236}">
                <a16:creationId xmlns:a16="http://schemas.microsoft.com/office/drawing/2014/main" id="{D244B4A0-10B9-6C40-9314-D8CAE95E3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53755"/>
            <a:ext cx="5045739" cy="3449638"/>
          </a:xfrm>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63011C6E-8596-454A-8550-D3349CBB4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557" y="4836055"/>
            <a:ext cx="3316236" cy="915821"/>
          </a:xfrm>
          <a:prstGeom prst="rect">
            <a:avLst/>
          </a:prstGeom>
        </p:spPr>
      </p:pic>
      <p:cxnSp>
        <p:nvCxnSpPr>
          <p:cNvPr id="10" name="直線矢印コネクタ 9">
            <a:extLst>
              <a:ext uri="{FF2B5EF4-FFF2-40B4-BE49-F238E27FC236}">
                <a16:creationId xmlns:a16="http://schemas.microsoft.com/office/drawing/2014/main" id="{8C904F1C-404D-FC4C-8674-A42BA70510E5}"/>
              </a:ext>
            </a:extLst>
          </p:cNvPr>
          <p:cNvCxnSpPr/>
          <p:nvPr/>
        </p:nvCxnSpPr>
        <p:spPr>
          <a:xfrm>
            <a:off x="1443491" y="4020855"/>
            <a:ext cx="447939" cy="815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角丸四角形 10">
            <a:extLst>
              <a:ext uri="{FF2B5EF4-FFF2-40B4-BE49-F238E27FC236}">
                <a16:creationId xmlns:a16="http://schemas.microsoft.com/office/drawing/2014/main" id="{C8971881-C055-EC4D-8C6A-A47A44B881FF}"/>
              </a:ext>
            </a:extLst>
          </p:cNvPr>
          <p:cNvSpPr/>
          <p:nvPr/>
        </p:nvSpPr>
        <p:spPr>
          <a:xfrm>
            <a:off x="1030132" y="3695178"/>
            <a:ext cx="776614" cy="32567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8D54109-77BC-4843-A94B-955B9653F602}"/>
              </a:ext>
            </a:extLst>
          </p:cNvPr>
          <p:cNvSpPr txBox="1"/>
          <p:nvPr/>
        </p:nvSpPr>
        <p:spPr>
          <a:xfrm>
            <a:off x="4826746" y="2380688"/>
            <a:ext cx="4129363" cy="375487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t>プログラムのエディタの、</a:t>
            </a:r>
            <a:br>
              <a:rPr kumimoji="1" lang="en-US" altLang="ja-JP" sz="2400"/>
            </a:br>
            <a:r>
              <a:rPr kumimoji="1" lang="ja-JP" altLang="en-US" sz="2400"/>
              <a:t>バックアップ機能</a:t>
            </a:r>
            <a:endParaRPr kumimoji="1" lang="en-US" altLang="ja-JP" sz="2400"/>
          </a:p>
          <a:p>
            <a:pPr marL="285750" indent="-285750">
              <a:buFont typeface="Arial" panose="020B0604020202020204" pitchFamily="34" charset="0"/>
              <a:buChar char="•"/>
            </a:pPr>
            <a:r>
              <a:rPr kumimoji="1" lang="en-US" altLang="ja-JP" sz="2400" dirty="0" err="1"/>
              <a:t>hoge</a:t>
            </a:r>
            <a:r>
              <a:rPr kumimoji="1" lang="en-US" altLang="ja-JP" sz="2400" err="1"/>
              <a:t>.php</a:t>
            </a:r>
            <a:r>
              <a:rPr kumimoji="1" lang="en-US" altLang="ja-JP" sz="2400"/>
              <a:t> </a:t>
            </a:r>
            <a:r>
              <a:rPr kumimoji="1" lang="ja-JP" altLang="en-US" sz="2400"/>
              <a:t>の</a:t>
            </a:r>
            <a:r>
              <a:rPr kumimoji="1" lang="en-US" altLang="ja-JP" sz="2400"/>
              <a:t>1</a:t>
            </a:r>
            <a:r>
              <a:rPr kumimoji="1" lang="ja-JP" altLang="en-US" sz="2400"/>
              <a:t>つ前を</a:t>
            </a:r>
            <a:br>
              <a:rPr kumimoji="1" lang="en-US" altLang="ja-JP" sz="2400"/>
            </a:br>
            <a:r>
              <a:rPr kumimoji="1" lang="en-US" altLang="ja-JP" sz="2400"/>
              <a:t>		</a:t>
            </a:r>
            <a:r>
              <a:rPr kumimoji="1" lang="en-US" altLang="ja-JP" sz="2400" dirty="0" err="1"/>
              <a:t>hoge</a:t>
            </a:r>
            <a:r>
              <a:rPr kumimoji="1" lang="en-US" altLang="ja-JP" sz="2400" err="1"/>
              <a:t>.bak</a:t>
            </a:r>
            <a:r>
              <a:rPr kumimoji="1" lang="en-US" altLang="ja-JP" sz="2400"/>
              <a:t> </a:t>
            </a:r>
            <a:r>
              <a:rPr kumimoji="1" lang="ja-JP" altLang="en-US" sz="2400"/>
              <a:t>で保存</a:t>
            </a:r>
            <a:endParaRPr kumimoji="1" lang="en-US" altLang="ja-JP" sz="2400"/>
          </a:p>
          <a:p>
            <a:pPr marL="285750" indent="-285750">
              <a:buFont typeface="Arial" panose="020B0604020202020204" pitchFamily="34" charset="0"/>
              <a:buChar char="•"/>
            </a:pPr>
            <a:endParaRPr kumimoji="1" lang="en-US" altLang="ja-JP" sz="2400"/>
          </a:p>
          <a:p>
            <a:r>
              <a:rPr kumimoji="1" lang="en-US" altLang="ja-JP" sz="2000"/>
              <a:t>https://</a:t>
            </a:r>
            <a:r>
              <a:rPr kumimoji="1" lang="en-US" altLang="ja-JP" sz="2000" dirty="0"/>
              <a:t>tsaitoh.net</a:t>
            </a:r>
            <a:r>
              <a:rPr kumimoji="1" lang="en-US" altLang="ja-JP" sz="2000"/>
              <a:t>/</a:t>
            </a:r>
            <a:br>
              <a:rPr kumimoji="1" lang="en-US" altLang="ja-JP" sz="2000"/>
            </a:br>
            <a:r>
              <a:rPr kumimoji="1" lang="en-US" altLang="ja-JP" sz="2000"/>
              <a:t>	~t-</a:t>
            </a:r>
            <a:r>
              <a:rPr kumimoji="1" lang="en-US" altLang="ja-JP" sz="2000" err="1"/>
              <a:t>saitoh</a:t>
            </a:r>
            <a:r>
              <a:rPr kumimoji="1" lang="en-US" altLang="ja-JP" sz="2000"/>
              <a:t>/</a:t>
            </a:r>
            <a:r>
              <a:rPr kumimoji="1" lang="en-US" altLang="ja-JP" sz="2000" err="1"/>
              <a:t>ctf</a:t>
            </a:r>
            <a:r>
              <a:rPr kumimoji="1" lang="en-US" altLang="ja-JP" sz="2000"/>
              <a:t>/beware-dot-</a:t>
            </a:r>
            <a:r>
              <a:rPr kumimoji="1" lang="en-US" altLang="ja-JP" sz="2000" err="1"/>
              <a:t>file.php</a:t>
            </a:r>
            <a:br>
              <a:rPr kumimoji="1" lang="en-US" altLang="ja-JP" sz="2000"/>
            </a:br>
            <a:r>
              <a:rPr kumimoji="1" lang="en-US" altLang="ja-JP" sz="2000"/>
              <a:t>		</a:t>
            </a:r>
            <a:r>
              <a:rPr kumimoji="1" lang="ja-JP" altLang="en-US" sz="2000"/>
              <a:t>↓</a:t>
            </a:r>
            <a:endParaRPr kumimoji="1" lang="en-US" altLang="ja-JP" sz="2000"/>
          </a:p>
          <a:p>
            <a:r>
              <a:rPr kumimoji="1" lang="en-US" altLang="ja-JP" sz="2000" b="1">
                <a:solidFill>
                  <a:srgbClr val="FF0000"/>
                </a:solidFill>
              </a:rPr>
              <a:t>~t-</a:t>
            </a:r>
            <a:r>
              <a:rPr kumimoji="1" lang="en-US" altLang="ja-JP" sz="2000" b="1" err="1">
                <a:solidFill>
                  <a:srgbClr val="FF0000"/>
                </a:solidFill>
              </a:rPr>
              <a:t>saitoh</a:t>
            </a:r>
            <a:r>
              <a:rPr kumimoji="1" lang="en-US" altLang="ja-JP" sz="2000" b="1">
                <a:solidFill>
                  <a:srgbClr val="FF0000"/>
                </a:solidFill>
              </a:rPr>
              <a:t>/</a:t>
            </a:r>
            <a:r>
              <a:rPr kumimoji="1" lang="en-US" altLang="ja-JP" sz="2000" b="1" err="1">
                <a:solidFill>
                  <a:srgbClr val="FF0000"/>
                </a:solidFill>
              </a:rPr>
              <a:t>ctf</a:t>
            </a:r>
            <a:r>
              <a:rPr kumimoji="1" lang="en-US" altLang="ja-JP" sz="2000" b="1">
                <a:solidFill>
                  <a:srgbClr val="FF0000"/>
                </a:solidFill>
              </a:rPr>
              <a:t>/beware-dot-</a:t>
            </a:r>
            <a:r>
              <a:rPr kumimoji="1" lang="en-US" altLang="ja-JP" sz="2000" b="1" err="1">
                <a:solidFill>
                  <a:srgbClr val="FF0000"/>
                </a:solidFill>
              </a:rPr>
              <a:t>file.bak</a:t>
            </a:r>
            <a:endParaRPr kumimoji="1" lang="en-US" altLang="ja-JP" sz="2000" b="1">
              <a:solidFill>
                <a:srgbClr val="FF0000"/>
              </a:solidFill>
            </a:endParaRPr>
          </a:p>
          <a:p>
            <a:r>
              <a:rPr kumimoji="1" lang="en-US" altLang="ja-JP" sz="2000" b="1">
                <a:solidFill>
                  <a:srgbClr val="FF0000"/>
                </a:solidFill>
              </a:rPr>
              <a:t>	</a:t>
            </a:r>
            <a:r>
              <a:rPr kumimoji="1" lang="ja-JP" altLang="en-US" sz="2000" b="1">
                <a:solidFill>
                  <a:srgbClr val="FF0000"/>
                </a:solidFill>
              </a:rPr>
              <a:t>があるんじゃね？</a:t>
            </a:r>
            <a:endParaRPr kumimoji="1" lang="en-US" altLang="ja-JP" sz="2000" b="1">
              <a:solidFill>
                <a:srgbClr val="FF0000"/>
              </a:solidFill>
            </a:endParaRPr>
          </a:p>
          <a:p>
            <a:pPr marL="285750" indent="-285750">
              <a:buFont typeface="Arial" panose="020B0604020202020204" pitchFamily="34" charset="0"/>
              <a:buChar char="•"/>
            </a:pPr>
            <a:endParaRPr kumimoji="1" lang="ja-JP" altLang="en-US"/>
          </a:p>
        </p:txBody>
      </p:sp>
      <p:sp>
        <p:nvSpPr>
          <p:cNvPr id="4" name="吹き出し: 角を丸めた四角形 43">
            <a:extLst>
              <a:ext uri="{FF2B5EF4-FFF2-40B4-BE49-F238E27FC236}">
                <a16:creationId xmlns:a16="http://schemas.microsoft.com/office/drawing/2014/main" id="{9CF83910-285F-4545-BBB4-E27C27642B33}"/>
              </a:ext>
            </a:extLst>
          </p:cNvPr>
          <p:cNvSpPr/>
          <p:nvPr/>
        </p:nvSpPr>
        <p:spPr>
          <a:xfrm>
            <a:off x="1015356" y="5853026"/>
            <a:ext cx="3522991" cy="825927"/>
          </a:xfrm>
          <a:prstGeom prst="wedgeRoundRectCallout">
            <a:avLst>
              <a:gd name="adj1" fmla="val -33366"/>
              <a:gd name="adj2" fmla="val -7973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a:t>指定されたユーザの情報を探して</a:t>
            </a:r>
            <a:br>
              <a:rPr kumimoji="1" lang="en-US" altLang="ja-JP" sz="1600"/>
            </a:br>
            <a:r>
              <a:rPr kumimoji="1" lang="ja-JP" altLang="en-US" sz="1600"/>
              <a:t>表示する</a:t>
            </a:r>
            <a:r>
              <a:rPr kumimoji="1" lang="en-US" altLang="ja-JP" sz="1600"/>
              <a:t>Web</a:t>
            </a:r>
            <a:r>
              <a:rPr kumimoji="1" lang="ja-JP" altLang="en-US" sz="1600"/>
              <a:t>ページ</a:t>
            </a:r>
          </a:p>
        </p:txBody>
      </p:sp>
      <p:sp>
        <p:nvSpPr>
          <p:cNvPr id="9" name="吹き出し: 角を丸めた四角形 43">
            <a:extLst>
              <a:ext uri="{FF2B5EF4-FFF2-40B4-BE49-F238E27FC236}">
                <a16:creationId xmlns:a16="http://schemas.microsoft.com/office/drawing/2014/main" id="{90A3719B-DC8A-4AAA-93A2-2840EEE238F9}"/>
              </a:ext>
            </a:extLst>
          </p:cNvPr>
          <p:cNvSpPr/>
          <p:nvPr/>
        </p:nvSpPr>
        <p:spPr>
          <a:xfrm>
            <a:off x="4221739" y="215141"/>
            <a:ext cx="4734370" cy="488229"/>
          </a:xfrm>
          <a:prstGeom prst="wedgeRoundRectCallout">
            <a:avLst>
              <a:gd name="adj1" fmla="val -45749"/>
              <a:gd name="adj2" fmla="val -158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solidFill>
                  <a:srgbClr val="FF0000"/>
                </a:solidFill>
              </a:rPr>
              <a:t>CTF 3.1 </a:t>
            </a:r>
            <a:r>
              <a:rPr kumimoji="1" lang="ja-JP" altLang="en-US" b="1" dirty="0">
                <a:solidFill>
                  <a:srgbClr val="FF0000"/>
                </a:solidFill>
              </a:rPr>
              <a:t>バックアップファイルに注意しよう</a:t>
            </a:r>
            <a:endParaRPr kumimoji="1" lang="ja-JP" altLang="en-US" sz="2000" b="1" dirty="0">
              <a:solidFill>
                <a:srgbClr val="FF0000"/>
              </a:solidFill>
            </a:endParaRPr>
          </a:p>
        </p:txBody>
      </p:sp>
      <p:pic>
        <p:nvPicPr>
          <p:cNvPr id="13" name="Picture 4" descr="ハッカーのイラスト | かわいいフリー素材集 いらすとや">
            <a:extLst>
              <a:ext uri="{FF2B5EF4-FFF2-40B4-BE49-F238E27FC236}">
                <a16:creationId xmlns:a16="http://schemas.microsoft.com/office/drawing/2014/main" id="{0F1B64CB-5996-C646-A4F0-BB56D22B06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2191" y="5617209"/>
            <a:ext cx="1045286" cy="104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169041"/>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593035EC04C9A142BED423F8A030E59C" ma:contentTypeVersion="6" ma:contentTypeDescription="新しいドキュメントを作成します。" ma:contentTypeScope="" ma:versionID="300e2b1b495f6948cc9c4e412cd3a409">
  <xsd:schema xmlns:xsd="http://www.w3.org/2001/XMLSchema" xmlns:xs="http://www.w3.org/2001/XMLSchema" xmlns:p="http://schemas.microsoft.com/office/2006/metadata/properties" xmlns:ns2="f3151893-d3c0-4b9c-89a3-64979a909fcc" targetNamespace="http://schemas.microsoft.com/office/2006/metadata/properties" ma:root="true" ma:fieldsID="2d51996af693161d8812e5d96d7c3dcd" ns2:_="">
    <xsd:import namespace="f3151893-d3c0-4b9c-89a3-64979a909fc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151893-d3c0-4b9c-89a3-64979a909f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302754-2AFD-4C84-A04B-3953F0128D1B}">
  <ds:schemaRefs>
    <ds:schemaRef ds:uri="http://schemas.microsoft.com/sharepoint/v3/contenttype/forms"/>
  </ds:schemaRefs>
</ds:datastoreItem>
</file>

<file path=customXml/itemProps2.xml><?xml version="1.0" encoding="utf-8"?>
<ds:datastoreItem xmlns:ds="http://schemas.openxmlformats.org/officeDocument/2006/customXml" ds:itemID="{C2571704-AB29-4298-A8A7-F0C0643EC467}">
  <ds:schemaRefs>
    <ds:schemaRef ds:uri="http://schemas.microsoft.com/office/2006/metadata/properties"/>
    <ds:schemaRef ds:uri="http://schemas.microsoft.com/office/2006/documentManagement/types"/>
    <ds:schemaRef ds:uri="http://purl.org/dc/dcmitype/"/>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f3151893-d3c0-4b9c-89a3-64979a909fcc"/>
  </ds:schemaRefs>
</ds:datastoreItem>
</file>

<file path=customXml/itemProps3.xml><?xml version="1.0" encoding="utf-8"?>
<ds:datastoreItem xmlns:ds="http://schemas.openxmlformats.org/officeDocument/2006/customXml" ds:itemID="{6965AE14-CEA5-4309-B60D-B4DA1E9B2B49}">
  <ds:schemaRefs>
    <ds:schemaRef ds:uri="f3151893-d3c0-4b9c-89a3-64979a909f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Gallery</Template>
  <TotalTime>883</TotalTime>
  <Words>1770</Words>
  <Application>Microsoft Office PowerPoint</Application>
  <PresentationFormat>画面に合わせる (4:3)</PresentationFormat>
  <Paragraphs>219</Paragraphs>
  <Slides>26</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Meiryo</vt:lpstr>
      <vt:lpstr>游ゴシック</vt:lpstr>
      <vt:lpstr>Arial</vt:lpstr>
      <vt:lpstr>Arial</vt:lpstr>
      <vt:lpstr>Consolas</vt:lpstr>
      <vt:lpstr>Gill Sans MT</vt:lpstr>
      <vt:lpstr>ギャラリー</vt:lpstr>
      <vt:lpstr>福井大学 リカレント 教育プログラム プログラミング応用</vt:lpstr>
      <vt:lpstr>プログラミング応用    講義資料URL</vt:lpstr>
      <vt:lpstr>PowerPoint プレゼンテーション</vt:lpstr>
      <vt:lpstr>PowerPoint プレゼンテーション</vt:lpstr>
      <vt:lpstr>Webプログラミングと    セキュリティ</vt:lpstr>
      <vt:lpstr>Webプログラミングと    セキュリティ</vt:lpstr>
      <vt:lpstr>情報セキュリティコンテストの  CTF(Capture The Flag)を試す</vt:lpstr>
      <vt:lpstr>URLトラバーサル攻撃(1)   サーバの仕組みを悪用</vt:lpstr>
      <vt:lpstr>URLトラバーサル攻撃(2)   バックアップファイルを読む</vt:lpstr>
      <vt:lpstr>URLトラバーサル攻撃(3)   PHPプログラムの漏えい</vt:lpstr>
      <vt:lpstr>URLトラバーサル攻撃(4)   データファイルのアクセス制限不備</vt:lpstr>
      <vt:lpstr>URLトラバーサル攻撃(5)   対策は？</vt:lpstr>
      <vt:lpstr>ユーザ認証のやり方   BASIC認証</vt:lpstr>
      <vt:lpstr>ブルートフォース攻撃      総当たり攻撃</vt:lpstr>
      <vt:lpstr>セッションハイジャック攻撃(1)   http:// は危険</vt:lpstr>
      <vt:lpstr>セッションハイジャック攻撃(2)   セッションキーの発行</vt:lpstr>
      <vt:lpstr>HTMLインジェクション(1)</vt:lpstr>
      <vt:lpstr>HTMLインジェクション(2)    対策は？</vt:lpstr>
      <vt:lpstr>SQLインジェクション攻撃(1)</vt:lpstr>
      <vt:lpstr>SQLインジェクション攻撃(2)   個人情報漏洩の怖さ</vt:lpstr>
      <vt:lpstr>インジェクション対策   JavaScript では不十分</vt:lpstr>
      <vt:lpstr>情報セキュリティと倫理(1)   とある親切な先生の話</vt:lpstr>
      <vt:lpstr>情報セキュリティと倫理(2)   とある親切な先生の話</vt:lpstr>
      <vt:lpstr>サニタイジングとは</vt:lpstr>
      <vt:lpstr>ネットワークとFireWall</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斉藤 徹</cp:lastModifiedBy>
  <cp:revision>1</cp:revision>
  <dcterms:created xsi:type="dcterms:W3CDTF">2021-09-30T08:17:24Z</dcterms:created>
  <dcterms:modified xsi:type="dcterms:W3CDTF">2021-11-10T05:03:43Z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0x010100593035EC04C9A142BED423F8A030E59C</vt:lpwstr>
  </property>
</Properties>
</file>