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FE4B-308D-4824-BE8A-67D3F9E371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72DE13-3F3E-4998-B509-216193389B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1974E7-6D5F-4357-BE64-BC70175484A7}"/>
              </a:ext>
            </a:extLst>
          </p:cNvPr>
          <p:cNvSpPr>
            <a:spLocks noGrp="1"/>
          </p:cNvSpPr>
          <p:nvPr>
            <p:ph type="dt" sz="half" idx="10"/>
          </p:nvPr>
        </p:nvSpPr>
        <p:spPr/>
        <p:txBody>
          <a:bodyPr/>
          <a:lstStyle/>
          <a:p>
            <a:fld id="{7566927D-3D19-44F5-8963-3977E27B1B21}" type="datetimeFigureOut">
              <a:rPr lang="en-US" smtClean="0"/>
              <a:t>6/16/2020</a:t>
            </a:fld>
            <a:endParaRPr lang="en-US"/>
          </a:p>
        </p:txBody>
      </p:sp>
      <p:sp>
        <p:nvSpPr>
          <p:cNvPr id="5" name="Footer Placeholder 4">
            <a:extLst>
              <a:ext uri="{FF2B5EF4-FFF2-40B4-BE49-F238E27FC236}">
                <a16:creationId xmlns:a16="http://schemas.microsoft.com/office/drawing/2014/main" id="{0CCF1D67-87CD-43E8-9FAE-2F9952345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E09B7-C389-45F8-9A2B-D7F98C9A267F}"/>
              </a:ext>
            </a:extLst>
          </p:cNvPr>
          <p:cNvSpPr>
            <a:spLocks noGrp="1"/>
          </p:cNvSpPr>
          <p:nvPr>
            <p:ph type="sldNum" sz="quarter" idx="12"/>
          </p:nvPr>
        </p:nvSpPr>
        <p:spPr/>
        <p:txBody>
          <a:bodyPr/>
          <a:lstStyle/>
          <a:p>
            <a:fld id="{6B3E1FBE-7E56-4299-BB0C-F0D51380F734}" type="slidenum">
              <a:rPr lang="en-US" smtClean="0"/>
              <a:t>‹#›</a:t>
            </a:fld>
            <a:endParaRPr lang="en-US"/>
          </a:p>
        </p:txBody>
      </p:sp>
    </p:spTree>
    <p:extLst>
      <p:ext uri="{BB962C8B-B14F-4D97-AF65-F5344CB8AC3E}">
        <p14:creationId xmlns:p14="http://schemas.microsoft.com/office/powerpoint/2010/main" val="2522489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6CC0-E1B9-4ED6-8AF1-E77C11E0F2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C9B6FB-A14E-4A60-BAF8-252F3459A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18AD0-14C9-40B3-9053-430B5D7BF653}"/>
              </a:ext>
            </a:extLst>
          </p:cNvPr>
          <p:cNvSpPr>
            <a:spLocks noGrp="1"/>
          </p:cNvSpPr>
          <p:nvPr>
            <p:ph type="dt" sz="half" idx="10"/>
          </p:nvPr>
        </p:nvSpPr>
        <p:spPr/>
        <p:txBody>
          <a:bodyPr/>
          <a:lstStyle/>
          <a:p>
            <a:fld id="{7566927D-3D19-44F5-8963-3977E27B1B21}" type="datetimeFigureOut">
              <a:rPr lang="en-US" smtClean="0"/>
              <a:t>6/16/2020</a:t>
            </a:fld>
            <a:endParaRPr lang="en-US"/>
          </a:p>
        </p:txBody>
      </p:sp>
      <p:sp>
        <p:nvSpPr>
          <p:cNvPr id="5" name="Footer Placeholder 4">
            <a:extLst>
              <a:ext uri="{FF2B5EF4-FFF2-40B4-BE49-F238E27FC236}">
                <a16:creationId xmlns:a16="http://schemas.microsoft.com/office/drawing/2014/main" id="{7C061B41-CF3D-4D84-825B-88062A1FF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E217A-7D27-428D-9617-AAE8CF178230}"/>
              </a:ext>
            </a:extLst>
          </p:cNvPr>
          <p:cNvSpPr>
            <a:spLocks noGrp="1"/>
          </p:cNvSpPr>
          <p:nvPr>
            <p:ph type="sldNum" sz="quarter" idx="12"/>
          </p:nvPr>
        </p:nvSpPr>
        <p:spPr/>
        <p:txBody>
          <a:bodyPr/>
          <a:lstStyle/>
          <a:p>
            <a:fld id="{6B3E1FBE-7E56-4299-BB0C-F0D51380F734}" type="slidenum">
              <a:rPr lang="en-US" smtClean="0"/>
              <a:t>‹#›</a:t>
            </a:fld>
            <a:endParaRPr lang="en-US"/>
          </a:p>
        </p:txBody>
      </p:sp>
    </p:spTree>
    <p:extLst>
      <p:ext uri="{BB962C8B-B14F-4D97-AF65-F5344CB8AC3E}">
        <p14:creationId xmlns:p14="http://schemas.microsoft.com/office/powerpoint/2010/main" val="4143702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70719E-D984-4981-9ED9-727C17BD40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F32E20-589B-4116-AF1A-4A60D13C85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ED471-5784-4264-9A63-4DC570F96354}"/>
              </a:ext>
            </a:extLst>
          </p:cNvPr>
          <p:cNvSpPr>
            <a:spLocks noGrp="1"/>
          </p:cNvSpPr>
          <p:nvPr>
            <p:ph type="dt" sz="half" idx="10"/>
          </p:nvPr>
        </p:nvSpPr>
        <p:spPr/>
        <p:txBody>
          <a:bodyPr/>
          <a:lstStyle/>
          <a:p>
            <a:fld id="{7566927D-3D19-44F5-8963-3977E27B1B21}" type="datetimeFigureOut">
              <a:rPr lang="en-US" smtClean="0"/>
              <a:t>6/16/2020</a:t>
            </a:fld>
            <a:endParaRPr lang="en-US"/>
          </a:p>
        </p:txBody>
      </p:sp>
      <p:sp>
        <p:nvSpPr>
          <p:cNvPr id="5" name="Footer Placeholder 4">
            <a:extLst>
              <a:ext uri="{FF2B5EF4-FFF2-40B4-BE49-F238E27FC236}">
                <a16:creationId xmlns:a16="http://schemas.microsoft.com/office/drawing/2014/main" id="{BA9B26F0-DE72-40B4-8812-77B4122E8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B116D-0F34-4C17-97F2-201AADB4C7CF}"/>
              </a:ext>
            </a:extLst>
          </p:cNvPr>
          <p:cNvSpPr>
            <a:spLocks noGrp="1"/>
          </p:cNvSpPr>
          <p:nvPr>
            <p:ph type="sldNum" sz="quarter" idx="12"/>
          </p:nvPr>
        </p:nvSpPr>
        <p:spPr/>
        <p:txBody>
          <a:bodyPr/>
          <a:lstStyle/>
          <a:p>
            <a:fld id="{6B3E1FBE-7E56-4299-BB0C-F0D51380F734}" type="slidenum">
              <a:rPr lang="en-US" smtClean="0"/>
              <a:t>‹#›</a:t>
            </a:fld>
            <a:endParaRPr lang="en-US"/>
          </a:p>
        </p:txBody>
      </p:sp>
    </p:spTree>
    <p:extLst>
      <p:ext uri="{BB962C8B-B14F-4D97-AF65-F5344CB8AC3E}">
        <p14:creationId xmlns:p14="http://schemas.microsoft.com/office/powerpoint/2010/main" val="155980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430B-5ABD-4127-83A7-A7EAB00949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98E065-FC7A-4318-8F0E-76169ACB0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E034A-E7E4-4CC8-925A-86B273DB32FB}"/>
              </a:ext>
            </a:extLst>
          </p:cNvPr>
          <p:cNvSpPr>
            <a:spLocks noGrp="1"/>
          </p:cNvSpPr>
          <p:nvPr>
            <p:ph type="dt" sz="half" idx="10"/>
          </p:nvPr>
        </p:nvSpPr>
        <p:spPr/>
        <p:txBody>
          <a:bodyPr/>
          <a:lstStyle/>
          <a:p>
            <a:fld id="{7566927D-3D19-44F5-8963-3977E27B1B21}" type="datetimeFigureOut">
              <a:rPr lang="en-US" smtClean="0"/>
              <a:t>6/16/2020</a:t>
            </a:fld>
            <a:endParaRPr lang="en-US"/>
          </a:p>
        </p:txBody>
      </p:sp>
      <p:sp>
        <p:nvSpPr>
          <p:cNvPr id="5" name="Footer Placeholder 4">
            <a:extLst>
              <a:ext uri="{FF2B5EF4-FFF2-40B4-BE49-F238E27FC236}">
                <a16:creationId xmlns:a16="http://schemas.microsoft.com/office/drawing/2014/main" id="{F5A4ADB6-28C1-47DC-92EE-A680CA1D1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416EF-BE2D-44C0-A3D2-53A30E00ACE1}"/>
              </a:ext>
            </a:extLst>
          </p:cNvPr>
          <p:cNvSpPr>
            <a:spLocks noGrp="1"/>
          </p:cNvSpPr>
          <p:nvPr>
            <p:ph type="sldNum" sz="quarter" idx="12"/>
          </p:nvPr>
        </p:nvSpPr>
        <p:spPr/>
        <p:txBody>
          <a:bodyPr/>
          <a:lstStyle/>
          <a:p>
            <a:fld id="{6B3E1FBE-7E56-4299-BB0C-F0D51380F734}" type="slidenum">
              <a:rPr lang="en-US" smtClean="0"/>
              <a:t>‹#›</a:t>
            </a:fld>
            <a:endParaRPr lang="en-US"/>
          </a:p>
        </p:txBody>
      </p:sp>
    </p:spTree>
    <p:extLst>
      <p:ext uri="{BB962C8B-B14F-4D97-AF65-F5344CB8AC3E}">
        <p14:creationId xmlns:p14="http://schemas.microsoft.com/office/powerpoint/2010/main" val="340193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4701-FCAA-4D2E-AD3F-FB1EEE3ABA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8CEAE5-9A50-4FF9-ADA9-DFDBF0103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18AE7D-109F-481E-BDBC-46CBC03AEC2D}"/>
              </a:ext>
            </a:extLst>
          </p:cNvPr>
          <p:cNvSpPr>
            <a:spLocks noGrp="1"/>
          </p:cNvSpPr>
          <p:nvPr>
            <p:ph type="dt" sz="half" idx="10"/>
          </p:nvPr>
        </p:nvSpPr>
        <p:spPr/>
        <p:txBody>
          <a:bodyPr/>
          <a:lstStyle/>
          <a:p>
            <a:fld id="{7566927D-3D19-44F5-8963-3977E27B1B21}" type="datetimeFigureOut">
              <a:rPr lang="en-US" smtClean="0"/>
              <a:t>6/16/2020</a:t>
            </a:fld>
            <a:endParaRPr lang="en-US"/>
          </a:p>
        </p:txBody>
      </p:sp>
      <p:sp>
        <p:nvSpPr>
          <p:cNvPr id="5" name="Footer Placeholder 4">
            <a:extLst>
              <a:ext uri="{FF2B5EF4-FFF2-40B4-BE49-F238E27FC236}">
                <a16:creationId xmlns:a16="http://schemas.microsoft.com/office/drawing/2014/main" id="{E334839C-753C-473B-856B-62BEACCE5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23728-EF0C-47EE-985B-CBBCECD812F7}"/>
              </a:ext>
            </a:extLst>
          </p:cNvPr>
          <p:cNvSpPr>
            <a:spLocks noGrp="1"/>
          </p:cNvSpPr>
          <p:nvPr>
            <p:ph type="sldNum" sz="quarter" idx="12"/>
          </p:nvPr>
        </p:nvSpPr>
        <p:spPr/>
        <p:txBody>
          <a:bodyPr/>
          <a:lstStyle/>
          <a:p>
            <a:fld id="{6B3E1FBE-7E56-4299-BB0C-F0D51380F734}" type="slidenum">
              <a:rPr lang="en-US" smtClean="0"/>
              <a:t>‹#›</a:t>
            </a:fld>
            <a:endParaRPr lang="en-US"/>
          </a:p>
        </p:txBody>
      </p:sp>
    </p:spTree>
    <p:extLst>
      <p:ext uri="{BB962C8B-B14F-4D97-AF65-F5344CB8AC3E}">
        <p14:creationId xmlns:p14="http://schemas.microsoft.com/office/powerpoint/2010/main" val="2885558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9ED3-4961-4331-A123-FDC3C3744B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A56617-3EF6-49E6-BCA1-5A31B6EDAD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3901E3-9749-46F5-BEEC-84AE97FA14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748CB7-B644-432C-B5FD-B180BA59CCB4}"/>
              </a:ext>
            </a:extLst>
          </p:cNvPr>
          <p:cNvSpPr>
            <a:spLocks noGrp="1"/>
          </p:cNvSpPr>
          <p:nvPr>
            <p:ph type="dt" sz="half" idx="10"/>
          </p:nvPr>
        </p:nvSpPr>
        <p:spPr/>
        <p:txBody>
          <a:bodyPr/>
          <a:lstStyle/>
          <a:p>
            <a:fld id="{7566927D-3D19-44F5-8963-3977E27B1B21}" type="datetimeFigureOut">
              <a:rPr lang="en-US" smtClean="0"/>
              <a:t>6/16/2020</a:t>
            </a:fld>
            <a:endParaRPr lang="en-US"/>
          </a:p>
        </p:txBody>
      </p:sp>
      <p:sp>
        <p:nvSpPr>
          <p:cNvPr id="6" name="Footer Placeholder 5">
            <a:extLst>
              <a:ext uri="{FF2B5EF4-FFF2-40B4-BE49-F238E27FC236}">
                <a16:creationId xmlns:a16="http://schemas.microsoft.com/office/drawing/2014/main" id="{BD1469B2-2C05-4268-8FC6-0705DA185F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1A2B41-D066-45A1-A8CD-F658331837DD}"/>
              </a:ext>
            </a:extLst>
          </p:cNvPr>
          <p:cNvSpPr>
            <a:spLocks noGrp="1"/>
          </p:cNvSpPr>
          <p:nvPr>
            <p:ph type="sldNum" sz="quarter" idx="12"/>
          </p:nvPr>
        </p:nvSpPr>
        <p:spPr/>
        <p:txBody>
          <a:bodyPr/>
          <a:lstStyle/>
          <a:p>
            <a:fld id="{6B3E1FBE-7E56-4299-BB0C-F0D51380F734}" type="slidenum">
              <a:rPr lang="en-US" smtClean="0"/>
              <a:t>‹#›</a:t>
            </a:fld>
            <a:endParaRPr lang="en-US"/>
          </a:p>
        </p:txBody>
      </p:sp>
    </p:spTree>
    <p:extLst>
      <p:ext uri="{BB962C8B-B14F-4D97-AF65-F5344CB8AC3E}">
        <p14:creationId xmlns:p14="http://schemas.microsoft.com/office/powerpoint/2010/main" val="93254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93CBB-2A07-4A48-BB71-075F48A558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054E5-D812-43B0-9922-04D694120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AC797-C523-44DD-B0D2-21CFBBED40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50B485-E752-4672-9259-21D7617B3B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99051F-02F8-486C-AFAD-7D7F44D041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EF850C-5DD4-4F13-AD57-1C62865C5B50}"/>
              </a:ext>
            </a:extLst>
          </p:cNvPr>
          <p:cNvSpPr>
            <a:spLocks noGrp="1"/>
          </p:cNvSpPr>
          <p:nvPr>
            <p:ph type="dt" sz="half" idx="10"/>
          </p:nvPr>
        </p:nvSpPr>
        <p:spPr/>
        <p:txBody>
          <a:bodyPr/>
          <a:lstStyle/>
          <a:p>
            <a:fld id="{7566927D-3D19-44F5-8963-3977E27B1B21}" type="datetimeFigureOut">
              <a:rPr lang="en-US" smtClean="0"/>
              <a:t>6/16/2020</a:t>
            </a:fld>
            <a:endParaRPr lang="en-US"/>
          </a:p>
        </p:txBody>
      </p:sp>
      <p:sp>
        <p:nvSpPr>
          <p:cNvPr id="8" name="Footer Placeholder 7">
            <a:extLst>
              <a:ext uri="{FF2B5EF4-FFF2-40B4-BE49-F238E27FC236}">
                <a16:creationId xmlns:a16="http://schemas.microsoft.com/office/drawing/2014/main" id="{6EAEAA51-1D5C-4883-B5E4-6F9C6E1948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8705EC-867F-434F-B98A-B4A43B6E1236}"/>
              </a:ext>
            </a:extLst>
          </p:cNvPr>
          <p:cNvSpPr>
            <a:spLocks noGrp="1"/>
          </p:cNvSpPr>
          <p:nvPr>
            <p:ph type="sldNum" sz="quarter" idx="12"/>
          </p:nvPr>
        </p:nvSpPr>
        <p:spPr/>
        <p:txBody>
          <a:bodyPr/>
          <a:lstStyle/>
          <a:p>
            <a:fld id="{6B3E1FBE-7E56-4299-BB0C-F0D51380F734}" type="slidenum">
              <a:rPr lang="en-US" smtClean="0"/>
              <a:t>‹#›</a:t>
            </a:fld>
            <a:endParaRPr lang="en-US"/>
          </a:p>
        </p:txBody>
      </p:sp>
    </p:spTree>
    <p:extLst>
      <p:ext uri="{BB962C8B-B14F-4D97-AF65-F5344CB8AC3E}">
        <p14:creationId xmlns:p14="http://schemas.microsoft.com/office/powerpoint/2010/main" val="274801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4786-E8B1-4DCF-A376-F7077EA68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E7853E-B3EC-4CE6-B51A-7EC6DF5E8925}"/>
              </a:ext>
            </a:extLst>
          </p:cNvPr>
          <p:cNvSpPr>
            <a:spLocks noGrp="1"/>
          </p:cNvSpPr>
          <p:nvPr>
            <p:ph type="dt" sz="half" idx="10"/>
          </p:nvPr>
        </p:nvSpPr>
        <p:spPr/>
        <p:txBody>
          <a:bodyPr/>
          <a:lstStyle/>
          <a:p>
            <a:fld id="{7566927D-3D19-44F5-8963-3977E27B1B21}" type="datetimeFigureOut">
              <a:rPr lang="en-US" smtClean="0"/>
              <a:t>6/16/2020</a:t>
            </a:fld>
            <a:endParaRPr lang="en-US"/>
          </a:p>
        </p:txBody>
      </p:sp>
      <p:sp>
        <p:nvSpPr>
          <p:cNvPr id="4" name="Footer Placeholder 3">
            <a:extLst>
              <a:ext uri="{FF2B5EF4-FFF2-40B4-BE49-F238E27FC236}">
                <a16:creationId xmlns:a16="http://schemas.microsoft.com/office/drawing/2014/main" id="{85B700C8-7E61-4B3D-8A11-29A705B1D3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7DEBA2-E3F7-4002-8810-46F7E3D87CDD}"/>
              </a:ext>
            </a:extLst>
          </p:cNvPr>
          <p:cNvSpPr>
            <a:spLocks noGrp="1"/>
          </p:cNvSpPr>
          <p:nvPr>
            <p:ph type="sldNum" sz="quarter" idx="12"/>
          </p:nvPr>
        </p:nvSpPr>
        <p:spPr/>
        <p:txBody>
          <a:bodyPr/>
          <a:lstStyle/>
          <a:p>
            <a:fld id="{6B3E1FBE-7E56-4299-BB0C-F0D51380F734}" type="slidenum">
              <a:rPr lang="en-US" smtClean="0"/>
              <a:t>‹#›</a:t>
            </a:fld>
            <a:endParaRPr lang="en-US"/>
          </a:p>
        </p:txBody>
      </p:sp>
    </p:spTree>
    <p:extLst>
      <p:ext uri="{BB962C8B-B14F-4D97-AF65-F5344CB8AC3E}">
        <p14:creationId xmlns:p14="http://schemas.microsoft.com/office/powerpoint/2010/main" val="65001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903CAC-90BB-4DC3-86AD-017591EFB15A}"/>
              </a:ext>
            </a:extLst>
          </p:cNvPr>
          <p:cNvSpPr>
            <a:spLocks noGrp="1"/>
          </p:cNvSpPr>
          <p:nvPr>
            <p:ph type="dt" sz="half" idx="10"/>
          </p:nvPr>
        </p:nvSpPr>
        <p:spPr/>
        <p:txBody>
          <a:bodyPr/>
          <a:lstStyle/>
          <a:p>
            <a:fld id="{7566927D-3D19-44F5-8963-3977E27B1B21}" type="datetimeFigureOut">
              <a:rPr lang="en-US" smtClean="0"/>
              <a:t>6/16/2020</a:t>
            </a:fld>
            <a:endParaRPr lang="en-US"/>
          </a:p>
        </p:txBody>
      </p:sp>
      <p:sp>
        <p:nvSpPr>
          <p:cNvPr id="3" name="Footer Placeholder 2">
            <a:extLst>
              <a:ext uri="{FF2B5EF4-FFF2-40B4-BE49-F238E27FC236}">
                <a16:creationId xmlns:a16="http://schemas.microsoft.com/office/drawing/2014/main" id="{E9124B8C-E852-4162-B425-FE40A2E3FF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D21D9C-B94C-44DD-9E1B-C4C3142A68E8}"/>
              </a:ext>
            </a:extLst>
          </p:cNvPr>
          <p:cNvSpPr>
            <a:spLocks noGrp="1"/>
          </p:cNvSpPr>
          <p:nvPr>
            <p:ph type="sldNum" sz="quarter" idx="12"/>
          </p:nvPr>
        </p:nvSpPr>
        <p:spPr/>
        <p:txBody>
          <a:bodyPr/>
          <a:lstStyle/>
          <a:p>
            <a:fld id="{6B3E1FBE-7E56-4299-BB0C-F0D51380F734}" type="slidenum">
              <a:rPr lang="en-US" smtClean="0"/>
              <a:t>‹#›</a:t>
            </a:fld>
            <a:endParaRPr lang="en-US"/>
          </a:p>
        </p:txBody>
      </p:sp>
    </p:spTree>
    <p:extLst>
      <p:ext uri="{BB962C8B-B14F-4D97-AF65-F5344CB8AC3E}">
        <p14:creationId xmlns:p14="http://schemas.microsoft.com/office/powerpoint/2010/main" val="593216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BC1B-5291-4320-833D-E3220C234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D4AF9-6ABE-4B36-AD6E-D397AB638C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1E988A-B332-43D2-BF68-6BA54174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E1420-FDF7-475E-B080-218BE0171402}"/>
              </a:ext>
            </a:extLst>
          </p:cNvPr>
          <p:cNvSpPr>
            <a:spLocks noGrp="1"/>
          </p:cNvSpPr>
          <p:nvPr>
            <p:ph type="dt" sz="half" idx="10"/>
          </p:nvPr>
        </p:nvSpPr>
        <p:spPr/>
        <p:txBody>
          <a:bodyPr/>
          <a:lstStyle/>
          <a:p>
            <a:fld id="{7566927D-3D19-44F5-8963-3977E27B1B21}" type="datetimeFigureOut">
              <a:rPr lang="en-US" smtClean="0"/>
              <a:t>6/16/2020</a:t>
            </a:fld>
            <a:endParaRPr lang="en-US"/>
          </a:p>
        </p:txBody>
      </p:sp>
      <p:sp>
        <p:nvSpPr>
          <p:cNvPr id="6" name="Footer Placeholder 5">
            <a:extLst>
              <a:ext uri="{FF2B5EF4-FFF2-40B4-BE49-F238E27FC236}">
                <a16:creationId xmlns:a16="http://schemas.microsoft.com/office/drawing/2014/main" id="{48C7568F-FE07-48B0-BF77-7B8AED6B8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BB54-9819-4E76-A053-A5915EDBDA84}"/>
              </a:ext>
            </a:extLst>
          </p:cNvPr>
          <p:cNvSpPr>
            <a:spLocks noGrp="1"/>
          </p:cNvSpPr>
          <p:nvPr>
            <p:ph type="sldNum" sz="quarter" idx="12"/>
          </p:nvPr>
        </p:nvSpPr>
        <p:spPr/>
        <p:txBody>
          <a:bodyPr/>
          <a:lstStyle/>
          <a:p>
            <a:fld id="{6B3E1FBE-7E56-4299-BB0C-F0D51380F734}" type="slidenum">
              <a:rPr lang="en-US" smtClean="0"/>
              <a:t>‹#›</a:t>
            </a:fld>
            <a:endParaRPr lang="en-US"/>
          </a:p>
        </p:txBody>
      </p:sp>
    </p:spTree>
    <p:extLst>
      <p:ext uri="{BB962C8B-B14F-4D97-AF65-F5344CB8AC3E}">
        <p14:creationId xmlns:p14="http://schemas.microsoft.com/office/powerpoint/2010/main" val="245433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AFBF-1521-4A08-831D-C3FC2B532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E22093-56BE-4F5A-8B80-E73466B3AA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2CC4A7-E469-477E-9636-E720D8C30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2331BB-F055-4031-8369-87B99C9CD2E9}"/>
              </a:ext>
            </a:extLst>
          </p:cNvPr>
          <p:cNvSpPr>
            <a:spLocks noGrp="1"/>
          </p:cNvSpPr>
          <p:nvPr>
            <p:ph type="dt" sz="half" idx="10"/>
          </p:nvPr>
        </p:nvSpPr>
        <p:spPr/>
        <p:txBody>
          <a:bodyPr/>
          <a:lstStyle/>
          <a:p>
            <a:fld id="{7566927D-3D19-44F5-8963-3977E27B1B21}" type="datetimeFigureOut">
              <a:rPr lang="en-US" smtClean="0"/>
              <a:t>6/16/2020</a:t>
            </a:fld>
            <a:endParaRPr lang="en-US"/>
          </a:p>
        </p:txBody>
      </p:sp>
      <p:sp>
        <p:nvSpPr>
          <p:cNvPr id="6" name="Footer Placeholder 5">
            <a:extLst>
              <a:ext uri="{FF2B5EF4-FFF2-40B4-BE49-F238E27FC236}">
                <a16:creationId xmlns:a16="http://schemas.microsoft.com/office/drawing/2014/main" id="{AF268141-A16F-4C95-9711-7925F3E65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91189-1412-41BE-9D7B-83C4CD48F665}"/>
              </a:ext>
            </a:extLst>
          </p:cNvPr>
          <p:cNvSpPr>
            <a:spLocks noGrp="1"/>
          </p:cNvSpPr>
          <p:nvPr>
            <p:ph type="sldNum" sz="quarter" idx="12"/>
          </p:nvPr>
        </p:nvSpPr>
        <p:spPr/>
        <p:txBody>
          <a:bodyPr/>
          <a:lstStyle/>
          <a:p>
            <a:fld id="{6B3E1FBE-7E56-4299-BB0C-F0D51380F734}" type="slidenum">
              <a:rPr lang="en-US" smtClean="0"/>
              <a:t>‹#›</a:t>
            </a:fld>
            <a:endParaRPr lang="en-US"/>
          </a:p>
        </p:txBody>
      </p:sp>
    </p:spTree>
    <p:extLst>
      <p:ext uri="{BB962C8B-B14F-4D97-AF65-F5344CB8AC3E}">
        <p14:creationId xmlns:p14="http://schemas.microsoft.com/office/powerpoint/2010/main" val="2447023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C4346-160F-4986-A36A-5A119770A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D93714-737E-43AD-8B68-5D9A80001D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D079F-BC94-4A0A-90DD-4558EA87D6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6927D-3D19-44F5-8963-3977E27B1B21}" type="datetimeFigureOut">
              <a:rPr lang="en-US" smtClean="0"/>
              <a:t>6/16/2020</a:t>
            </a:fld>
            <a:endParaRPr lang="en-US"/>
          </a:p>
        </p:txBody>
      </p:sp>
      <p:sp>
        <p:nvSpPr>
          <p:cNvPr id="5" name="Footer Placeholder 4">
            <a:extLst>
              <a:ext uri="{FF2B5EF4-FFF2-40B4-BE49-F238E27FC236}">
                <a16:creationId xmlns:a16="http://schemas.microsoft.com/office/drawing/2014/main" id="{E20EE3C2-AE93-4ADF-AFBA-2D44A256F9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E1EF09-D143-4E95-826C-AA2B8E5F0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E1FBE-7E56-4299-BB0C-F0D51380F734}" type="slidenum">
              <a:rPr lang="en-US" smtClean="0"/>
              <a:t>‹#›</a:t>
            </a:fld>
            <a:endParaRPr lang="en-US"/>
          </a:p>
        </p:txBody>
      </p:sp>
    </p:spTree>
    <p:extLst>
      <p:ext uri="{BB962C8B-B14F-4D97-AF65-F5344CB8AC3E}">
        <p14:creationId xmlns:p14="http://schemas.microsoft.com/office/powerpoint/2010/main" val="2409405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17A2-6AFB-4BD3-B465-2074AE0D998A}"/>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D9838E5-1524-42F4-9562-AEE3AA94FB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438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4B88-CCBD-43F1-9BB3-8EF5437EE202}"/>
              </a:ext>
            </a:extLst>
          </p:cNvPr>
          <p:cNvSpPr>
            <a:spLocks noGrp="1"/>
          </p:cNvSpPr>
          <p:nvPr>
            <p:ph type="title"/>
          </p:nvPr>
        </p:nvSpPr>
        <p:spPr/>
        <p:txBody>
          <a:bodyPr/>
          <a:lstStyle/>
          <a:p>
            <a:r>
              <a:rPr lang="en-US" dirty="0" err="1"/>
              <a:t>Xác</a:t>
            </a:r>
            <a:r>
              <a:rPr lang="en-US" dirty="0"/>
              <a:t> </a:t>
            </a:r>
            <a:r>
              <a:rPr lang="en-US" dirty="0" err="1"/>
              <a:t>định</a:t>
            </a:r>
            <a:r>
              <a:rPr lang="en-US" dirty="0"/>
              <a:t> </a:t>
            </a:r>
            <a:r>
              <a:rPr lang="en-US" dirty="0" err="1"/>
              <a:t>UseCase</a:t>
            </a:r>
            <a:endParaRPr lang="en-US" dirty="0"/>
          </a:p>
        </p:txBody>
      </p:sp>
      <p:sp>
        <p:nvSpPr>
          <p:cNvPr id="3" name="Content Placeholder 2">
            <a:extLst>
              <a:ext uri="{FF2B5EF4-FFF2-40B4-BE49-F238E27FC236}">
                <a16:creationId xmlns:a16="http://schemas.microsoft.com/office/drawing/2014/main" id="{A46C8F4F-EC45-4111-A715-F71CD46D658B}"/>
              </a:ext>
            </a:extLst>
          </p:cNvPr>
          <p:cNvSpPr>
            <a:spLocks noGrp="1"/>
          </p:cNvSpPr>
          <p:nvPr>
            <p:ph idx="1"/>
          </p:nvPr>
        </p:nvSpPr>
        <p:spPr/>
        <p:txBody>
          <a:bodyPr/>
          <a:lstStyle/>
          <a:p>
            <a:r>
              <a:rPr lang="en-US" dirty="0" err="1"/>
              <a:t>Tạo</a:t>
            </a:r>
            <a:r>
              <a:rPr lang="en-US" dirty="0"/>
              <a:t> </a:t>
            </a:r>
            <a:r>
              <a:rPr lang="en-US" dirty="0" err="1"/>
              <a:t>các</a:t>
            </a:r>
            <a:r>
              <a:rPr lang="en-US" dirty="0"/>
              <a:t> use case</a:t>
            </a:r>
          </a:p>
          <a:p>
            <a:pPr>
              <a:buFontTx/>
              <a:buChar char="-"/>
            </a:pPr>
            <a:r>
              <a:rPr lang="en-US" dirty="0" err="1"/>
              <a:t>Mỗi</a:t>
            </a:r>
            <a:r>
              <a:rPr lang="en-US" dirty="0"/>
              <a:t> </a:t>
            </a:r>
            <a:r>
              <a:rPr lang="vi-VN" dirty="0"/>
              <a:t>Goal </a:t>
            </a:r>
            <a:r>
              <a:rPr lang="en-US" dirty="0" err="1"/>
              <a:t>lá</a:t>
            </a:r>
            <a:r>
              <a:rPr lang="en-US" dirty="0"/>
              <a:t> </a:t>
            </a:r>
            <a:r>
              <a:rPr lang="vi-VN" dirty="0"/>
              <a:t>sẽ tương ứng với một use case</a:t>
            </a:r>
            <a:endParaRPr lang="en-US" dirty="0"/>
          </a:p>
          <a:p>
            <a:pPr>
              <a:buFontTx/>
              <a:buChar char="-"/>
            </a:pPr>
            <a:r>
              <a:rPr lang="en-US" dirty="0" err="1"/>
              <a:t>Các</a:t>
            </a:r>
            <a:r>
              <a:rPr lang="en-US" dirty="0"/>
              <a:t> Goal </a:t>
            </a:r>
            <a:r>
              <a:rPr lang="en-US" dirty="0" err="1"/>
              <a:t>bị</a:t>
            </a:r>
            <a:r>
              <a:rPr lang="en-US" dirty="0"/>
              <a:t> </a:t>
            </a:r>
            <a:r>
              <a:rPr lang="en-US" dirty="0" err="1"/>
              <a:t>phân</a:t>
            </a:r>
            <a:r>
              <a:rPr lang="en-US" dirty="0"/>
              <a:t> </a:t>
            </a:r>
            <a:r>
              <a:rPr lang="en-US" dirty="0" err="1"/>
              <a:t>hoạch</a:t>
            </a:r>
            <a:r>
              <a:rPr lang="en-US" dirty="0"/>
              <a:t> </a:t>
            </a:r>
            <a:r>
              <a:rPr lang="en-US" dirty="0" err="1"/>
              <a:t>là</a:t>
            </a:r>
            <a:r>
              <a:rPr lang="en-US" dirty="0"/>
              <a:t> </a:t>
            </a:r>
            <a:r>
              <a:rPr lang="en-US" dirty="0" err="1"/>
              <a:t>hợp</a:t>
            </a:r>
            <a:r>
              <a:rPr lang="en-US" dirty="0"/>
              <a:t> </a:t>
            </a:r>
            <a:r>
              <a:rPr lang="en-US" dirty="0" err="1"/>
              <a:t>các</a:t>
            </a:r>
            <a:r>
              <a:rPr lang="en-US" dirty="0"/>
              <a:t> </a:t>
            </a:r>
            <a:r>
              <a:rPr lang="vi-VN" dirty="0"/>
              <a:t>use case</a:t>
            </a:r>
            <a:r>
              <a:rPr lang="en-US" dirty="0"/>
              <a:t> </a:t>
            </a:r>
            <a:r>
              <a:rPr lang="en-US" dirty="0" err="1"/>
              <a:t>của</a:t>
            </a:r>
            <a:r>
              <a:rPr lang="en-US" dirty="0"/>
              <a:t> </a:t>
            </a:r>
            <a:r>
              <a:rPr lang="en-US" dirty="0" err="1"/>
              <a:t>các</a:t>
            </a:r>
            <a:r>
              <a:rPr lang="en-US" dirty="0"/>
              <a:t> goal con</a:t>
            </a:r>
          </a:p>
          <a:p>
            <a:pPr>
              <a:buFontTx/>
              <a:buChar char="-"/>
            </a:pPr>
            <a:endParaRPr lang="en-US" dirty="0"/>
          </a:p>
          <a:p>
            <a:pPr marL="0" indent="0">
              <a:buNone/>
            </a:pPr>
            <a:endParaRPr lang="en-US" dirty="0"/>
          </a:p>
        </p:txBody>
      </p:sp>
    </p:spTree>
    <p:extLst>
      <p:ext uri="{BB962C8B-B14F-4D97-AF65-F5344CB8AC3E}">
        <p14:creationId xmlns:p14="http://schemas.microsoft.com/office/powerpoint/2010/main" val="382891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410A-D30A-4362-B380-2DEBC6F33A1D}"/>
              </a:ext>
            </a:extLst>
          </p:cNvPr>
          <p:cNvSpPr>
            <a:spLocks noGrp="1"/>
          </p:cNvSpPr>
          <p:nvPr>
            <p:ph type="title"/>
          </p:nvPr>
        </p:nvSpPr>
        <p:spPr/>
        <p:txBody>
          <a:bodyPr/>
          <a:lstStyle/>
          <a:p>
            <a:r>
              <a:rPr lang="en-US" dirty="0" err="1"/>
              <a:t>Xác</a:t>
            </a:r>
            <a:r>
              <a:rPr lang="en-US" dirty="0"/>
              <a:t> </a:t>
            </a:r>
            <a:r>
              <a:rPr lang="en-US" dirty="0" err="1"/>
              <a:t>định</a:t>
            </a:r>
            <a:r>
              <a:rPr lang="en-US" dirty="0"/>
              <a:t> </a:t>
            </a:r>
            <a:r>
              <a:rPr lang="en-US" dirty="0" err="1"/>
              <a:t>UseCase</a:t>
            </a:r>
            <a:endParaRPr lang="en-US" dirty="0"/>
          </a:p>
        </p:txBody>
      </p:sp>
      <p:sp>
        <p:nvSpPr>
          <p:cNvPr id="3" name="Content Placeholder 2">
            <a:extLst>
              <a:ext uri="{FF2B5EF4-FFF2-40B4-BE49-F238E27FC236}">
                <a16:creationId xmlns:a16="http://schemas.microsoft.com/office/drawing/2014/main" id="{020A189B-BFAB-41FA-BB52-0DCD4A7A1960}"/>
              </a:ext>
            </a:extLst>
          </p:cNvPr>
          <p:cNvSpPr>
            <a:spLocks noGrp="1"/>
          </p:cNvSpPr>
          <p:nvPr>
            <p:ph idx="1"/>
          </p:nvPr>
        </p:nvSpPr>
        <p:spPr/>
        <p:txBody>
          <a:bodyPr/>
          <a:lstStyle/>
          <a:p>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a:t>
            </a:r>
            <a:r>
              <a:rPr lang="en-US" dirty="0" err="1"/>
              <a:t>tuần</a:t>
            </a:r>
            <a:r>
              <a:rPr lang="en-US" dirty="0"/>
              <a:t> </a:t>
            </a:r>
            <a:r>
              <a:rPr lang="en-US" dirty="0" err="1"/>
              <a:t>tự</a:t>
            </a:r>
            <a:endParaRPr lang="en-US" dirty="0"/>
          </a:p>
          <a:p>
            <a:pPr marL="0" indent="0">
              <a:buNone/>
            </a:pPr>
            <a:r>
              <a:rPr lang="en-US" dirty="0"/>
              <a:t>- </a:t>
            </a:r>
            <a:r>
              <a:rPr lang="en-US" dirty="0" err="1"/>
              <a:t>Xác</a:t>
            </a:r>
            <a:r>
              <a:rPr lang="en-US" dirty="0"/>
              <a:t> </a:t>
            </a:r>
            <a:r>
              <a:rPr lang="en-US" dirty="0" err="1"/>
              <a:t>định</a:t>
            </a:r>
            <a:r>
              <a:rPr lang="en-US" dirty="0"/>
              <a:t> </a:t>
            </a:r>
            <a:r>
              <a:rPr lang="en-US" dirty="0" err="1"/>
              <a:t>các</a:t>
            </a:r>
            <a:r>
              <a:rPr lang="en-US" dirty="0"/>
              <a:t> role </a:t>
            </a:r>
            <a:r>
              <a:rPr lang="en-US" dirty="0" err="1"/>
              <a:t>cần</a:t>
            </a:r>
            <a:r>
              <a:rPr lang="en-US" dirty="0"/>
              <a:t> </a:t>
            </a:r>
            <a:r>
              <a:rPr lang="en-US" dirty="0" err="1"/>
              <a:t>thiết</a:t>
            </a:r>
            <a:r>
              <a:rPr lang="en-US" dirty="0"/>
              <a:t> </a:t>
            </a:r>
            <a:r>
              <a:rPr lang="en-US" dirty="0" err="1"/>
              <a:t>phải</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biểu</a:t>
            </a:r>
            <a:r>
              <a:rPr lang="en-US" dirty="0"/>
              <a:t> </a:t>
            </a:r>
            <a:r>
              <a:rPr lang="en-US" dirty="0" err="1"/>
              <a:t>đồ</a:t>
            </a:r>
            <a:r>
              <a:rPr lang="en-US" dirty="0"/>
              <a:t> (</a:t>
            </a:r>
            <a:r>
              <a:rPr lang="en-US" dirty="0" err="1"/>
              <a:t>trích</a:t>
            </a:r>
            <a:r>
              <a:rPr lang="en-US" dirty="0"/>
              <a:t> </a:t>
            </a:r>
            <a:r>
              <a:rPr lang="en-US" dirty="0" err="1"/>
              <a:t>chọn</a:t>
            </a:r>
            <a:r>
              <a:rPr lang="en-US" dirty="0"/>
              <a:t> </a:t>
            </a:r>
            <a:r>
              <a:rPr lang="en-US" dirty="0" err="1"/>
              <a:t>danh</a:t>
            </a:r>
            <a:r>
              <a:rPr lang="en-US" dirty="0"/>
              <a:t> </a:t>
            </a:r>
            <a:r>
              <a:rPr lang="en-US" dirty="0" err="1"/>
              <a:t>từ</a:t>
            </a:r>
            <a:r>
              <a:rPr lang="en-US" dirty="0"/>
              <a:t>)</a:t>
            </a:r>
          </a:p>
          <a:p>
            <a:pPr>
              <a:buFontTx/>
              <a:buChar char="-"/>
            </a:pPr>
            <a:r>
              <a:rPr lang="vi-VN" dirty="0"/>
              <a:t>Mỗi use case có thể tương ứng với một biểu đồ tuần tự</a:t>
            </a:r>
            <a:endParaRPr lang="en-US" dirty="0"/>
          </a:p>
        </p:txBody>
      </p:sp>
    </p:spTree>
    <p:extLst>
      <p:ext uri="{BB962C8B-B14F-4D97-AF65-F5344CB8AC3E}">
        <p14:creationId xmlns:p14="http://schemas.microsoft.com/office/powerpoint/2010/main" val="38524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251D-EBC6-4338-BEE8-8DFD1C9D6EDF}"/>
              </a:ext>
            </a:extLst>
          </p:cNvPr>
          <p:cNvSpPr>
            <a:spLocks noGrp="1"/>
          </p:cNvSpPr>
          <p:nvPr>
            <p:ph type="title"/>
          </p:nvPr>
        </p:nvSpPr>
        <p:spPr/>
        <p:txBody>
          <a:bodyPr/>
          <a:lstStyle/>
          <a:p>
            <a:r>
              <a:rPr lang="en-US" dirty="0" err="1"/>
              <a:t>Xác</a:t>
            </a:r>
            <a:r>
              <a:rPr lang="en-US" dirty="0"/>
              <a:t> </a:t>
            </a:r>
            <a:r>
              <a:rPr lang="en-US" dirty="0" err="1"/>
              <a:t>định</a:t>
            </a:r>
            <a:r>
              <a:rPr lang="en-US" dirty="0"/>
              <a:t> </a:t>
            </a:r>
            <a:r>
              <a:rPr lang="en-US" dirty="0" err="1"/>
              <a:t>UseCase</a:t>
            </a:r>
            <a:endParaRPr lang="en-US" dirty="0"/>
          </a:p>
        </p:txBody>
      </p:sp>
      <p:sp>
        <p:nvSpPr>
          <p:cNvPr id="3" name="Content Placeholder 2">
            <a:extLst>
              <a:ext uri="{FF2B5EF4-FFF2-40B4-BE49-F238E27FC236}">
                <a16:creationId xmlns:a16="http://schemas.microsoft.com/office/drawing/2014/main" id="{29237517-DEB5-40A5-B204-22801423C08D}"/>
              </a:ext>
            </a:extLst>
          </p:cNvPr>
          <p:cNvSpPr>
            <a:spLocks noGrp="1"/>
          </p:cNvSpPr>
          <p:nvPr>
            <p:ph idx="1"/>
          </p:nvPr>
        </p:nvSpPr>
        <p:spPr/>
        <p:txBody>
          <a:bodyPr/>
          <a:lstStyle/>
          <a:p>
            <a:r>
              <a:rPr lang="en-US" dirty="0" err="1"/>
              <a:t>Tạo</a:t>
            </a:r>
            <a:r>
              <a:rPr lang="en-US" dirty="0"/>
              <a:t> </a:t>
            </a:r>
            <a:r>
              <a:rPr lang="en-US" dirty="0" err="1"/>
              <a:t>các</a:t>
            </a:r>
            <a:r>
              <a:rPr lang="en-US" dirty="0"/>
              <a:t> use case</a:t>
            </a:r>
          </a:p>
          <a:p>
            <a:pPr>
              <a:buFontTx/>
              <a:buChar char="-"/>
            </a:pPr>
            <a:r>
              <a:rPr lang="vi-VN" dirty="0"/>
              <a:t>ThuongLuong: khi hệ thống tìm kiếm sản phẩm không có kết quả chính xác theo mong muốn của khách hàng, các bên có thể thương lượng với nhau để đi đến một kết quả tối ưu nhất</a:t>
            </a:r>
            <a:endParaRPr lang="en-US" dirty="0"/>
          </a:p>
          <a:p>
            <a:pPr>
              <a:buFontTx/>
              <a:buChar char="-"/>
            </a:pPr>
            <a:r>
              <a:rPr lang="en-US" dirty="0"/>
              <a:t>D</a:t>
            </a:r>
            <a:r>
              <a:rPr lang="vi-VN" dirty="0"/>
              <a:t>atHang: Khi đã tìm được sản phẩm phù hợp, khách hàng thực hiện chức năng đặt mua sản phẩm đó;</a:t>
            </a:r>
            <a:endParaRPr lang="en-US" dirty="0"/>
          </a:p>
          <a:p>
            <a:pPr>
              <a:buFontTx/>
              <a:buChar char="-"/>
            </a:pPr>
            <a:endParaRPr lang="en-US" dirty="0"/>
          </a:p>
        </p:txBody>
      </p:sp>
    </p:spTree>
    <p:extLst>
      <p:ext uri="{BB962C8B-B14F-4D97-AF65-F5344CB8AC3E}">
        <p14:creationId xmlns:p14="http://schemas.microsoft.com/office/powerpoint/2010/main" val="162669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8202-B276-4A3B-AECD-434CA5B7FB42}"/>
              </a:ext>
            </a:extLst>
          </p:cNvPr>
          <p:cNvSpPr>
            <a:spLocks noGrp="1"/>
          </p:cNvSpPr>
          <p:nvPr>
            <p:ph type="title"/>
          </p:nvPr>
        </p:nvSpPr>
        <p:spPr/>
        <p:txBody>
          <a:bodyPr/>
          <a:lstStyle/>
          <a:p>
            <a:r>
              <a:rPr lang="en-US" dirty="0" err="1"/>
              <a:t>Xác</a:t>
            </a:r>
            <a:r>
              <a:rPr lang="en-US" dirty="0"/>
              <a:t> </a:t>
            </a:r>
            <a:r>
              <a:rPr lang="en-US" dirty="0" err="1"/>
              <a:t>định</a:t>
            </a:r>
            <a:r>
              <a:rPr lang="en-US" dirty="0"/>
              <a:t> </a:t>
            </a:r>
            <a:r>
              <a:rPr lang="en-US" dirty="0" err="1"/>
              <a:t>UseCase</a:t>
            </a:r>
            <a:endParaRPr lang="en-US" dirty="0"/>
          </a:p>
        </p:txBody>
      </p:sp>
      <p:pic>
        <p:nvPicPr>
          <p:cNvPr id="9" name="Picture 8">
            <a:extLst>
              <a:ext uri="{FF2B5EF4-FFF2-40B4-BE49-F238E27FC236}">
                <a16:creationId xmlns:a16="http://schemas.microsoft.com/office/drawing/2014/main" id="{EAA4BF59-1117-4F86-B05A-6EEDBA312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471" y="1369311"/>
            <a:ext cx="8934394" cy="4898323"/>
          </a:xfrm>
          <a:prstGeom prst="rect">
            <a:avLst/>
          </a:prstGeom>
        </p:spPr>
      </p:pic>
    </p:spTree>
    <p:extLst>
      <p:ext uri="{BB962C8B-B14F-4D97-AF65-F5344CB8AC3E}">
        <p14:creationId xmlns:p14="http://schemas.microsoft.com/office/powerpoint/2010/main" val="440564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0F91-4442-4B6E-ABFA-195BDDF03BCF}"/>
              </a:ext>
            </a:extLst>
          </p:cNvPr>
          <p:cNvSpPr>
            <a:spLocks noGrp="1"/>
          </p:cNvSpPr>
          <p:nvPr>
            <p:ph type="title"/>
          </p:nvPr>
        </p:nvSpPr>
        <p:spPr/>
        <p:txBody>
          <a:bodyPr/>
          <a:lstStyle/>
          <a:p>
            <a:r>
              <a:rPr lang="en-US" dirty="0" err="1"/>
              <a:t>Xác</a:t>
            </a:r>
            <a:r>
              <a:rPr lang="en-US" dirty="0"/>
              <a:t> </a:t>
            </a:r>
            <a:r>
              <a:rPr lang="en-US" dirty="0" err="1"/>
              <a:t>định</a:t>
            </a:r>
            <a:r>
              <a:rPr lang="en-US" dirty="0"/>
              <a:t> </a:t>
            </a:r>
            <a:r>
              <a:rPr lang="en-US" dirty="0" err="1"/>
              <a:t>UseCase</a:t>
            </a:r>
            <a:endParaRPr lang="en-US" dirty="0"/>
          </a:p>
        </p:txBody>
      </p:sp>
      <p:pic>
        <p:nvPicPr>
          <p:cNvPr id="4" name="Content Placeholder 3">
            <a:extLst>
              <a:ext uri="{FF2B5EF4-FFF2-40B4-BE49-F238E27FC236}">
                <a16:creationId xmlns:a16="http://schemas.microsoft.com/office/drawing/2014/main" id="{A39E0DFF-B67C-45A7-AAD2-F83A99E994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751" y="1286763"/>
            <a:ext cx="7988325" cy="5206112"/>
          </a:xfrm>
          <a:prstGeom prst="rect">
            <a:avLst/>
          </a:prstGeom>
        </p:spPr>
      </p:pic>
    </p:spTree>
    <p:extLst>
      <p:ext uri="{BB962C8B-B14F-4D97-AF65-F5344CB8AC3E}">
        <p14:creationId xmlns:p14="http://schemas.microsoft.com/office/powerpoint/2010/main" val="43416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A6B5-520A-4A9B-AA71-7A8B776ED6CB}"/>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luận</a:t>
            </a:r>
            <a:r>
              <a:rPr lang="en-US" dirty="0"/>
              <a:t> </a:t>
            </a:r>
            <a:r>
              <a:rPr lang="en-US" dirty="0" err="1"/>
              <a:t>Mase</a:t>
            </a:r>
            <a:endParaRPr lang="en-US" dirty="0"/>
          </a:p>
        </p:txBody>
      </p:sp>
      <p:sp>
        <p:nvSpPr>
          <p:cNvPr id="3" name="Content Placeholder 2">
            <a:extLst>
              <a:ext uri="{FF2B5EF4-FFF2-40B4-BE49-F238E27FC236}">
                <a16:creationId xmlns:a16="http://schemas.microsoft.com/office/drawing/2014/main" id="{EFFF2BCD-C046-4FCB-B002-B8BC71E27082}"/>
              </a:ext>
            </a:extLst>
          </p:cNvPr>
          <p:cNvSpPr>
            <a:spLocks noGrp="1"/>
          </p:cNvSpPr>
          <p:nvPr>
            <p:ph idx="1"/>
          </p:nvPr>
        </p:nvSpPr>
        <p:spPr/>
        <p:txBody>
          <a:bodyPr/>
          <a:lstStyle/>
          <a:p>
            <a:r>
              <a:rPr lang="en-US" dirty="0"/>
              <a:t>L</a:t>
            </a:r>
            <a:r>
              <a:rPr lang="vi-VN" dirty="0"/>
              <a:t>à phương pháp luận để phân tích và thiết kê các hệ phẩn mềm hướng agent</a:t>
            </a:r>
            <a:endParaRPr lang="en-US" dirty="0"/>
          </a:p>
          <a:p>
            <a:r>
              <a:rPr lang="en-US" dirty="0" err="1"/>
              <a:t>Dựa</a:t>
            </a:r>
            <a:r>
              <a:rPr lang="en-US" dirty="0"/>
              <a:t> </a:t>
            </a:r>
            <a:r>
              <a:rPr lang="en-US" dirty="0" err="1"/>
              <a:t>trên</a:t>
            </a:r>
            <a:r>
              <a:rPr lang="en-US" dirty="0"/>
              <a:t> </a:t>
            </a:r>
            <a:r>
              <a:rPr lang="en-US" dirty="0" err="1"/>
              <a:t>cách</a:t>
            </a:r>
            <a:r>
              <a:rPr lang="en-US" dirty="0"/>
              <a:t> </a:t>
            </a:r>
            <a:r>
              <a:rPr lang="en-US" dirty="0" err="1"/>
              <a:t>tiếp</a:t>
            </a:r>
            <a:r>
              <a:rPr lang="en-US" dirty="0"/>
              <a:t> </a:t>
            </a:r>
            <a:r>
              <a:rPr lang="en-US" dirty="0" err="1"/>
              <a:t>cận</a:t>
            </a:r>
            <a:r>
              <a:rPr lang="en-US" dirty="0"/>
              <a:t> h</a:t>
            </a:r>
            <a:r>
              <a:rPr lang="vi-VN" dirty="0"/>
              <a:t>ư</a:t>
            </a:r>
            <a:r>
              <a:rPr lang="en-US" dirty="0" err="1"/>
              <a:t>ớng</a:t>
            </a:r>
            <a:r>
              <a:rPr lang="en-US" dirty="0"/>
              <a:t> </a:t>
            </a:r>
            <a:r>
              <a:rPr lang="en-US" dirty="0" err="1"/>
              <a:t>đối</a:t>
            </a:r>
            <a:r>
              <a:rPr lang="en-US" dirty="0"/>
              <a:t> t</a:t>
            </a:r>
            <a:r>
              <a:rPr lang="vi-VN" dirty="0"/>
              <a:t>ư</a:t>
            </a:r>
            <a:r>
              <a:rPr lang="en-US" dirty="0" err="1"/>
              <a:t>ợng</a:t>
            </a:r>
            <a:endParaRPr lang="en-US" dirty="0"/>
          </a:p>
          <a:p>
            <a:r>
              <a:rPr lang="en-US" dirty="0" err="1"/>
              <a:t>Cung</a:t>
            </a:r>
            <a:r>
              <a:rPr lang="en-US" dirty="0"/>
              <a:t> </a:t>
            </a:r>
            <a:r>
              <a:rPr lang="en-US" dirty="0" err="1"/>
              <a:t>cấp</a:t>
            </a:r>
            <a:r>
              <a:rPr lang="en-US" dirty="0"/>
              <a:t> </a:t>
            </a:r>
            <a:r>
              <a:rPr lang="en-US" dirty="0" err="1"/>
              <a:t>một</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từ</a:t>
            </a:r>
            <a:r>
              <a:rPr lang="en-US" dirty="0"/>
              <a:t> </a:t>
            </a:r>
            <a:r>
              <a:rPr lang="en-US" dirty="0" err="1"/>
              <a:t>trên</a:t>
            </a:r>
            <a:r>
              <a:rPr lang="en-US" dirty="0"/>
              <a:t> </a:t>
            </a:r>
            <a:r>
              <a:rPr lang="en-US" dirty="0" err="1"/>
              <a:t>xuống</a:t>
            </a:r>
            <a:r>
              <a:rPr lang="en-US" dirty="0"/>
              <a:t> (Top-Down)</a:t>
            </a:r>
          </a:p>
          <a:p>
            <a:r>
              <a:rPr lang="en-US" dirty="0"/>
              <a:t>X</a:t>
            </a:r>
            <a:r>
              <a:rPr lang="vi-VN" dirty="0"/>
              <a:t>em Agent như mức trừu tượng cao hơn của một đối tượng</a:t>
            </a:r>
            <a:endParaRPr lang="en-US" dirty="0"/>
          </a:p>
          <a:p>
            <a:r>
              <a:rPr lang="en-US" dirty="0"/>
              <a:t>T</a:t>
            </a:r>
            <a:r>
              <a:rPr lang="vi-VN" dirty="0"/>
              <a:t>hừa kế </a:t>
            </a:r>
            <a:r>
              <a:rPr lang="en-US" dirty="0" err="1"/>
              <a:t>được</a:t>
            </a:r>
            <a:r>
              <a:rPr lang="en-US" dirty="0"/>
              <a:t> </a:t>
            </a:r>
            <a:r>
              <a:rPr lang="vi-VN" dirty="0"/>
              <a:t>từ các phương pháp luận phát triển phần mềm hướng đối tượng</a:t>
            </a:r>
            <a:endParaRPr lang="en-US" dirty="0"/>
          </a:p>
        </p:txBody>
      </p:sp>
    </p:spTree>
    <p:extLst>
      <p:ext uri="{BB962C8B-B14F-4D97-AF65-F5344CB8AC3E}">
        <p14:creationId xmlns:p14="http://schemas.microsoft.com/office/powerpoint/2010/main" val="396156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A1D7-DBF6-4366-AD42-5180C2FF5BC2}"/>
              </a:ext>
            </a:extLst>
          </p:cNvPr>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phát</a:t>
            </a:r>
            <a:r>
              <a:rPr lang="en-US" dirty="0"/>
              <a:t> </a:t>
            </a:r>
            <a:r>
              <a:rPr lang="en-US" dirty="0" err="1"/>
              <a:t>triển</a:t>
            </a:r>
            <a:endParaRPr lang="en-US" dirty="0"/>
          </a:p>
        </p:txBody>
      </p:sp>
      <p:sp>
        <p:nvSpPr>
          <p:cNvPr id="3" name="Content Placeholder 2">
            <a:extLst>
              <a:ext uri="{FF2B5EF4-FFF2-40B4-BE49-F238E27FC236}">
                <a16:creationId xmlns:a16="http://schemas.microsoft.com/office/drawing/2014/main" id="{391B729E-1BD9-44FA-9BF7-CB716FDE0F79}"/>
              </a:ext>
            </a:extLst>
          </p:cNvPr>
          <p:cNvSpPr>
            <a:spLocks noGrp="1"/>
          </p:cNvSpPr>
          <p:nvPr>
            <p:ph idx="1"/>
          </p:nvPr>
        </p:nvSpPr>
        <p:spPr/>
        <p:txBody>
          <a:bodyPr>
            <a:normAutofit lnSpcReduction="10000"/>
          </a:bodyPr>
          <a:lstStyle/>
          <a:p>
            <a:r>
              <a:rPr lang="en-US" dirty="0" err="1"/>
              <a:t>Pha</a:t>
            </a:r>
            <a:r>
              <a:rPr lang="en-US" dirty="0"/>
              <a:t> </a:t>
            </a:r>
            <a:r>
              <a:rPr lang="en-US" dirty="0" err="1"/>
              <a:t>phân</a:t>
            </a:r>
            <a:r>
              <a:rPr lang="en-US" dirty="0"/>
              <a:t> </a:t>
            </a:r>
            <a:r>
              <a:rPr lang="en-US" dirty="0" err="1"/>
              <a:t>tích</a:t>
            </a:r>
            <a:endParaRPr lang="en-US" dirty="0"/>
          </a:p>
          <a:p>
            <a:pPr>
              <a:buFontTx/>
              <a:buChar char="-"/>
            </a:pPr>
            <a:r>
              <a:rPr lang="en-US" dirty="0" err="1"/>
              <a:t>Xác</a:t>
            </a:r>
            <a:r>
              <a:rPr lang="en-US" dirty="0"/>
              <a:t> </a:t>
            </a:r>
            <a:r>
              <a:rPr lang="en-US" dirty="0" err="1"/>
              <a:t>đinh</a:t>
            </a:r>
            <a:r>
              <a:rPr lang="en-US" dirty="0"/>
              <a:t> Goal</a:t>
            </a:r>
          </a:p>
          <a:p>
            <a:pPr>
              <a:buFontTx/>
              <a:buChar char="-"/>
            </a:pPr>
            <a:r>
              <a:rPr lang="en-US" dirty="0" err="1"/>
              <a:t>Xác</a:t>
            </a:r>
            <a:r>
              <a:rPr lang="en-US" dirty="0"/>
              <a:t> </a:t>
            </a:r>
            <a:r>
              <a:rPr lang="en-US" dirty="0" err="1"/>
              <a:t>định</a:t>
            </a:r>
            <a:r>
              <a:rPr lang="en-US" dirty="0"/>
              <a:t> </a:t>
            </a:r>
            <a:r>
              <a:rPr lang="en-US" dirty="0" err="1"/>
              <a:t>UseCase</a:t>
            </a:r>
            <a:endParaRPr lang="en-US" dirty="0"/>
          </a:p>
          <a:p>
            <a:pPr>
              <a:buFontTx/>
              <a:buChar char="-"/>
            </a:pPr>
            <a:r>
              <a:rPr lang="en-US" dirty="0" err="1"/>
              <a:t>Hoàn</a:t>
            </a:r>
            <a:r>
              <a:rPr lang="en-US" dirty="0"/>
              <a:t> </a:t>
            </a:r>
            <a:r>
              <a:rPr lang="en-US" dirty="0" err="1"/>
              <a:t>thiện</a:t>
            </a:r>
            <a:r>
              <a:rPr lang="en-US" dirty="0"/>
              <a:t> Role</a:t>
            </a:r>
          </a:p>
          <a:p>
            <a:r>
              <a:rPr lang="en-US" dirty="0" err="1"/>
              <a:t>Pha</a:t>
            </a:r>
            <a:r>
              <a:rPr lang="en-US" dirty="0"/>
              <a:t> </a:t>
            </a:r>
            <a:r>
              <a:rPr lang="en-US" dirty="0" err="1"/>
              <a:t>thiết</a:t>
            </a:r>
            <a:r>
              <a:rPr lang="en-US" dirty="0"/>
              <a:t> </a:t>
            </a:r>
            <a:r>
              <a:rPr lang="en-US" dirty="0" err="1"/>
              <a:t>kế</a:t>
            </a:r>
            <a:endParaRPr lang="en-US" dirty="0"/>
          </a:p>
          <a:p>
            <a:pPr>
              <a:buFontTx/>
              <a:buChar char="-"/>
            </a:pPr>
            <a:r>
              <a:rPr lang="en-US" dirty="0" err="1"/>
              <a:t>Xác</a:t>
            </a:r>
            <a:r>
              <a:rPr lang="en-US" dirty="0"/>
              <a:t> </a:t>
            </a:r>
            <a:r>
              <a:rPr lang="en-US" dirty="0" err="1"/>
              <a:t>định</a:t>
            </a:r>
            <a:r>
              <a:rPr lang="en-US" dirty="0"/>
              <a:t> </a:t>
            </a:r>
            <a:r>
              <a:rPr lang="en-US" dirty="0" err="1"/>
              <a:t>các</a:t>
            </a:r>
            <a:r>
              <a:rPr lang="en-US" dirty="0"/>
              <a:t> </a:t>
            </a:r>
            <a:r>
              <a:rPr lang="en-US" dirty="0" err="1"/>
              <a:t>lớp</a:t>
            </a:r>
            <a:r>
              <a:rPr lang="en-US" dirty="0"/>
              <a:t> Agent</a:t>
            </a:r>
          </a:p>
          <a:p>
            <a:pPr>
              <a:buFontTx/>
              <a:buChar char="-"/>
            </a:pPr>
            <a:r>
              <a:rPr lang="en-US" dirty="0" err="1"/>
              <a:t>Xây</a:t>
            </a:r>
            <a:r>
              <a:rPr lang="en-US" dirty="0"/>
              <a:t> </a:t>
            </a:r>
            <a:r>
              <a:rPr lang="en-US" dirty="0" err="1"/>
              <a:t>dựng</a:t>
            </a:r>
            <a:r>
              <a:rPr lang="en-US" dirty="0"/>
              <a:t> </a:t>
            </a:r>
            <a:r>
              <a:rPr lang="en-US" dirty="0" err="1"/>
              <a:t>hội</a:t>
            </a:r>
            <a:r>
              <a:rPr lang="en-US" dirty="0"/>
              <a:t> </a:t>
            </a:r>
            <a:r>
              <a:rPr lang="en-US" dirty="0" err="1"/>
              <a:t>thoại</a:t>
            </a:r>
            <a:endParaRPr lang="en-US" dirty="0"/>
          </a:p>
          <a:p>
            <a:pPr>
              <a:buFontTx/>
              <a:buChar char="-"/>
            </a:pPr>
            <a:r>
              <a:rPr lang="en-US" dirty="0" err="1"/>
              <a:t>Hoàn</a:t>
            </a:r>
            <a:r>
              <a:rPr lang="en-US" dirty="0"/>
              <a:t> </a:t>
            </a:r>
            <a:r>
              <a:rPr lang="en-US" dirty="0" err="1"/>
              <a:t>thiện</a:t>
            </a:r>
            <a:r>
              <a:rPr lang="en-US" dirty="0"/>
              <a:t> Agent</a:t>
            </a:r>
          </a:p>
          <a:p>
            <a:pPr>
              <a:buFontTx/>
              <a:buChar char="-"/>
            </a:pP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a:p>
            <a:endParaRPr lang="en-US" dirty="0"/>
          </a:p>
          <a:p>
            <a:endParaRPr lang="en-US" dirty="0"/>
          </a:p>
        </p:txBody>
      </p:sp>
      <p:pic>
        <p:nvPicPr>
          <p:cNvPr id="5" name="Picture 4">
            <a:extLst>
              <a:ext uri="{FF2B5EF4-FFF2-40B4-BE49-F238E27FC236}">
                <a16:creationId xmlns:a16="http://schemas.microsoft.com/office/drawing/2014/main" id="{77F22D0F-4979-4CC9-8B34-E051B51DA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862" y="1358282"/>
            <a:ext cx="3825381" cy="4920125"/>
          </a:xfrm>
          <a:prstGeom prst="rect">
            <a:avLst/>
          </a:prstGeom>
        </p:spPr>
      </p:pic>
    </p:spTree>
    <p:extLst>
      <p:ext uri="{BB962C8B-B14F-4D97-AF65-F5344CB8AC3E}">
        <p14:creationId xmlns:p14="http://schemas.microsoft.com/office/powerpoint/2010/main" val="189621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05D9-F053-46DA-97FC-4E0D37F84C63}"/>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bài</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7AE41C21-E703-4743-B1F0-ED8EA9364131}"/>
              </a:ext>
            </a:extLst>
          </p:cNvPr>
          <p:cNvSpPr>
            <a:spLocks noGrp="1"/>
          </p:cNvSpPr>
          <p:nvPr>
            <p:ph idx="1"/>
          </p:nvPr>
        </p:nvSpPr>
        <p:spPr/>
        <p:txBody>
          <a:bodyPr/>
          <a:lstStyle/>
          <a:p>
            <a:r>
              <a:rPr lang="vi-VN" dirty="0"/>
              <a:t>Mô tả bài toán: “Một khách hàng muốn đặt mua một chiếc điện thoại di động. Khách hàng đưa ra các thông tin yêu cầu cụ thể về sản phẩm như: hãng sản xuất, giá, chíp, dung lượng bộ nhớ, thời lượng pin, trọng lượng máy, chức năng, phụ kiện v.v... Khi nhận được yêu cầu từ phía khách hàng, hệ thống sẽ trả lại kết quả phù hợp nhất với thông tin mà khách hàng đã đưa ra. Trong trường hợp kết quả đưa ra chưa thực sự thỏa mãn yêu cầu của khách hàng, có thể tiến hành thương lượng để đạt được kết quả tối ưu nhất.” </a:t>
            </a:r>
            <a:endParaRPr lang="en-US" dirty="0"/>
          </a:p>
        </p:txBody>
      </p:sp>
    </p:spTree>
    <p:extLst>
      <p:ext uri="{BB962C8B-B14F-4D97-AF65-F5344CB8AC3E}">
        <p14:creationId xmlns:p14="http://schemas.microsoft.com/office/powerpoint/2010/main" val="143830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46ED-55A6-4DF2-90FA-5B50065FDB3E}"/>
              </a:ext>
            </a:extLst>
          </p:cNvPr>
          <p:cNvSpPr>
            <a:spLocks noGrp="1"/>
          </p:cNvSpPr>
          <p:nvPr>
            <p:ph type="title"/>
          </p:nvPr>
        </p:nvSpPr>
        <p:spPr/>
        <p:txBody>
          <a:bodyPr>
            <a:normAutofit/>
          </a:bodyPr>
          <a:lstStyle/>
          <a:p>
            <a:r>
              <a:rPr lang="en-US" dirty="0" err="1"/>
              <a:t>Xác</a:t>
            </a:r>
            <a:r>
              <a:rPr lang="en-US" dirty="0"/>
              <a:t> </a:t>
            </a:r>
            <a:r>
              <a:rPr lang="en-US" dirty="0" err="1"/>
              <a:t>định</a:t>
            </a:r>
            <a:r>
              <a:rPr lang="en-US" dirty="0"/>
              <a:t> Goal (Capturing Goals)</a:t>
            </a:r>
          </a:p>
        </p:txBody>
      </p:sp>
      <p:sp>
        <p:nvSpPr>
          <p:cNvPr id="3" name="Content Placeholder 2">
            <a:extLst>
              <a:ext uri="{FF2B5EF4-FFF2-40B4-BE49-F238E27FC236}">
                <a16:creationId xmlns:a16="http://schemas.microsoft.com/office/drawing/2014/main" id="{50D1CCFA-19F8-4BAE-996F-FB1189A5424F}"/>
              </a:ext>
            </a:extLst>
          </p:cNvPr>
          <p:cNvSpPr>
            <a:spLocks noGrp="1"/>
          </p:cNvSpPr>
          <p:nvPr>
            <p:ph idx="1"/>
          </p:nvPr>
        </p:nvSpPr>
        <p:spPr/>
        <p:txBody>
          <a:bodyPr/>
          <a:lstStyle/>
          <a:p>
            <a:pPr>
              <a:buFontTx/>
              <a:buChar char="-"/>
            </a:pPr>
            <a:r>
              <a:rPr lang="en-US" dirty="0" err="1"/>
              <a:t>Nhiệm</a:t>
            </a:r>
            <a:r>
              <a:rPr lang="en-US" dirty="0"/>
              <a:t> </a:t>
            </a:r>
            <a:r>
              <a:rPr lang="en-US" dirty="0" err="1"/>
              <a:t>vụ</a:t>
            </a:r>
            <a:r>
              <a:rPr lang="en-US" dirty="0"/>
              <a:t> : </a:t>
            </a:r>
            <a:r>
              <a:rPr lang="en-US" dirty="0" err="1"/>
              <a:t>Chuyển</a:t>
            </a:r>
            <a:r>
              <a:rPr lang="en-US" dirty="0"/>
              <a:t> </a:t>
            </a:r>
            <a:r>
              <a:rPr lang="en-US" dirty="0" err="1"/>
              <a:t>toàn</a:t>
            </a:r>
            <a:r>
              <a:rPr lang="en-US" dirty="0"/>
              <a:t> </a:t>
            </a:r>
            <a:r>
              <a:rPr lang="en-US" dirty="0" err="1"/>
              <a:t>bộ</a:t>
            </a:r>
            <a:r>
              <a:rPr lang="en-US" dirty="0"/>
              <a:t> </a:t>
            </a:r>
            <a:r>
              <a:rPr lang="en-US" dirty="0" err="1"/>
              <a:t>đặc</a:t>
            </a:r>
            <a:r>
              <a:rPr lang="en-US" dirty="0"/>
              <a:t> </a:t>
            </a:r>
            <a:r>
              <a:rPr lang="en-US" dirty="0" err="1"/>
              <a:t>tả</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hệ</a:t>
            </a:r>
            <a:r>
              <a:rPr lang="en-US" dirty="0"/>
              <a:t> </a:t>
            </a:r>
            <a:r>
              <a:rPr lang="en-US" dirty="0" err="1"/>
              <a:t>thống</a:t>
            </a:r>
            <a:r>
              <a:rPr lang="en-US" dirty="0"/>
              <a:t> </a:t>
            </a:r>
            <a:r>
              <a:rPr lang="en-US" dirty="0" err="1"/>
              <a:t>vào</a:t>
            </a:r>
            <a:r>
              <a:rPr lang="en-US" dirty="0"/>
              <a:t> </a:t>
            </a:r>
            <a:r>
              <a:rPr lang="en-US" dirty="0" err="1"/>
              <a:t>tập</a:t>
            </a:r>
            <a:r>
              <a:rPr lang="en-US" dirty="0"/>
              <a:t> </a:t>
            </a:r>
            <a:r>
              <a:rPr lang="en-US" dirty="0" err="1"/>
              <a:t>các</a:t>
            </a:r>
            <a:r>
              <a:rPr lang="en-US" dirty="0"/>
              <a:t> Goal </a:t>
            </a:r>
            <a:r>
              <a:rPr lang="en-US" dirty="0" err="1"/>
              <a:t>có</a:t>
            </a:r>
            <a:r>
              <a:rPr lang="en-US" dirty="0"/>
              <a:t> </a:t>
            </a:r>
            <a:r>
              <a:rPr lang="en-US" dirty="0" err="1"/>
              <a:t>cấu</a:t>
            </a:r>
            <a:r>
              <a:rPr lang="en-US" dirty="0"/>
              <a:t> </a:t>
            </a:r>
            <a:r>
              <a:rPr lang="en-US" dirty="0" err="1"/>
              <a:t>trúc</a:t>
            </a:r>
            <a:r>
              <a:rPr lang="en-US" dirty="0"/>
              <a:t> </a:t>
            </a:r>
          </a:p>
          <a:p>
            <a:pPr>
              <a:buFontTx/>
              <a:buChar char="-"/>
            </a:pPr>
            <a:r>
              <a:rPr lang="en-US" dirty="0" err="1"/>
              <a:t>Gồm</a:t>
            </a:r>
            <a:r>
              <a:rPr lang="en-US" dirty="0"/>
              <a:t> 2 b</a:t>
            </a:r>
            <a:r>
              <a:rPr lang="vi-VN" dirty="0"/>
              <a:t>ư</a:t>
            </a:r>
            <a:r>
              <a:rPr lang="en-US" dirty="0" err="1"/>
              <a:t>ớc</a:t>
            </a:r>
            <a:r>
              <a:rPr lang="en-US" dirty="0"/>
              <a:t> :</a:t>
            </a:r>
          </a:p>
          <a:p>
            <a:pPr marL="0" indent="0">
              <a:buNone/>
            </a:pPr>
            <a:r>
              <a:rPr lang="en-US" dirty="0"/>
              <a:t>+ </a:t>
            </a:r>
            <a:r>
              <a:rPr lang="en-US" dirty="0" err="1"/>
              <a:t>Tập</a:t>
            </a:r>
            <a:r>
              <a:rPr lang="en-US" dirty="0"/>
              <a:t> </a:t>
            </a:r>
            <a:r>
              <a:rPr lang="en-US" dirty="0" err="1"/>
              <a:t>hợp</a:t>
            </a:r>
            <a:r>
              <a:rPr lang="en-US" dirty="0"/>
              <a:t> </a:t>
            </a:r>
            <a:r>
              <a:rPr lang="en-US" dirty="0" err="1"/>
              <a:t>các</a:t>
            </a:r>
            <a:r>
              <a:rPr lang="en-US" dirty="0"/>
              <a:t> Goal</a:t>
            </a:r>
          </a:p>
          <a:p>
            <a:pPr marL="0" indent="0">
              <a:buNone/>
            </a:pPr>
            <a:r>
              <a:rPr lang="en-US" dirty="0"/>
              <a:t>+ </a:t>
            </a:r>
            <a:r>
              <a:rPr lang="en-US" dirty="0" err="1"/>
              <a:t>Xây</a:t>
            </a:r>
            <a:r>
              <a:rPr lang="en-US" dirty="0"/>
              <a:t> </a:t>
            </a:r>
            <a:r>
              <a:rPr lang="en-US" dirty="0" err="1"/>
              <a:t>dựng</a:t>
            </a:r>
            <a:r>
              <a:rPr lang="en-US" dirty="0"/>
              <a:t> </a:t>
            </a:r>
            <a:r>
              <a:rPr lang="en-US" dirty="0" err="1"/>
              <a:t>cây</a:t>
            </a:r>
            <a:r>
              <a:rPr lang="en-US" dirty="0"/>
              <a:t> </a:t>
            </a:r>
            <a:r>
              <a:rPr lang="en-US" dirty="0" err="1"/>
              <a:t>phân</a:t>
            </a:r>
            <a:r>
              <a:rPr lang="en-US" dirty="0"/>
              <a:t> </a:t>
            </a:r>
            <a:r>
              <a:rPr lang="en-US" dirty="0" err="1"/>
              <a:t>cấp</a:t>
            </a:r>
            <a:r>
              <a:rPr lang="en-US" dirty="0"/>
              <a:t> </a:t>
            </a:r>
            <a:r>
              <a:rPr lang="en-US" dirty="0" err="1"/>
              <a:t>các</a:t>
            </a:r>
            <a:r>
              <a:rPr lang="en-US" dirty="0"/>
              <a:t> Goal</a:t>
            </a:r>
          </a:p>
          <a:p>
            <a:pPr>
              <a:buFontTx/>
              <a:buChar char="-"/>
            </a:pPr>
            <a:endParaRPr lang="en-US" dirty="0"/>
          </a:p>
        </p:txBody>
      </p:sp>
      <p:pic>
        <p:nvPicPr>
          <p:cNvPr id="5" name="Picture 4">
            <a:extLst>
              <a:ext uri="{FF2B5EF4-FFF2-40B4-BE49-F238E27FC236}">
                <a16:creationId xmlns:a16="http://schemas.microsoft.com/office/drawing/2014/main" id="{B125DFC5-E702-4B53-A527-F571479D0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5190" y="2546156"/>
            <a:ext cx="5410955" cy="1552792"/>
          </a:xfrm>
          <a:prstGeom prst="rect">
            <a:avLst/>
          </a:prstGeom>
        </p:spPr>
      </p:pic>
    </p:spTree>
    <p:extLst>
      <p:ext uri="{BB962C8B-B14F-4D97-AF65-F5344CB8AC3E}">
        <p14:creationId xmlns:p14="http://schemas.microsoft.com/office/powerpoint/2010/main" val="194886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9305-B91A-42C2-A171-7844EE28EAFD}"/>
              </a:ext>
            </a:extLst>
          </p:cNvPr>
          <p:cNvSpPr>
            <a:spLocks noGrp="1"/>
          </p:cNvSpPr>
          <p:nvPr>
            <p:ph type="title"/>
          </p:nvPr>
        </p:nvSpPr>
        <p:spPr/>
        <p:txBody>
          <a:bodyPr/>
          <a:lstStyle/>
          <a:p>
            <a:r>
              <a:rPr lang="en-US" dirty="0" err="1"/>
              <a:t>Xác</a:t>
            </a:r>
            <a:r>
              <a:rPr lang="en-US" dirty="0"/>
              <a:t> </a:t>
            </a:r>
            <a:r>
              <a:rPr lang="en-US" dirty="0" err="1"/>
              <a:t>định</a:t>
            </a:r>
            <a:r>
              <a:rPr lang="en-US" dirty="0"/>
              <a:t> Goal (Capturing Goals)</a:t>
            </a:r>
          </a:p>
        </p:txBody>
      </p:sp>
      <p:sp>
        <p:nvSpPr>
          <p:cNvPr id="3" name="Content Placeholder 2">
            <a:extLst>
              <a:ext uri="{FF2B5EF4-FFF2-40B4-BE49-F238E27FC236}">
                <a16:creationId xmlns:a16="http://schemas.microsoft.com/office/drawing/2014/main" id="{B75B2FD1-7585-4D39-9C2C-7E633DB46B94}"/>
              </a:ext>
            </a:extLst>
          </p:cNvPr>
          <p:cNvSpPr>
            <a:spLocks noGrp="1"/>
          </p:cNvSpPr>
          <p:nvPr>
            <p:ph idx="1"/>
          </p:nvPr>
        </p:nvSpPr>
        <p:spPr/>
        <p:txBody>
          <a:bodyPr>
            <a:normAutofit/>
          </a:bodyPr>
          <a:lstStyle/>
          <a:p>
            <a:r>
              <a:rPr lang="en-US" dirty="0" err="1"/>
              <a:t>Tập</a:t>
            </a:r>
            <a:r>
              <a:rPr lang="en-US" dirty="0"/>
              <a:t> </a:t>
            </a:r>
            <a:r>
              <a:rPr lang="en-US" dirty="0" err="1"/>
              <a:t>hợp</a:t>
            </a:r>
            <a:r>
              <a:rPr lang="en-US" dirty="0"/>
              <a:t> </a:t>
            </a:r>
            <a:r>
              <a:rPr lang="en-US" dirty="0" err="1"/>
              <a:t>các</a:t>
            </a:r>
            <a:r>
              <a:rPr lang="en-US" dirty="0"/>
              <a:t> Goal</a:t>
            </a:r>
          </a:p>
          <a:p>
            <a:pPr>
              <a:buFontTx/>
              <a:buChar char="-"/>
            </a:pPr>
            <a:r>
              <a:rPr lang="vi-VN" dirty="0"/>
              <a:t>Các yêu cầu chức năng được xác định bằng cách trả lời câu hỏi: “Hệ thống phải làm cái gì?”</a:t>
            </a:r>
            <a:endParaRPr lang="en-US" dirty="0"/>
          </a:p>
          <a:p>
            <a:pPr>
              <a:buFontTx/>
              <a:buChar char="-"/>
            </a:pPr>
            <a:r>
              <a:rPr lang="vi-VN" dirty="0"/>
              <a:t>Các Goal tiếp theo được xác định thông qua Goal trước bằng cách trả lời câu hỏi: “Muốn đạt được Goal X thì cần phải có cái gì?”</a:t>
            </a:r>
            <a:endParaRPr lang="en-US" dirty="0"/>
          </a:p>
          <a:p>
            <a:pPr>
              <a:buFontTx/>
              <a:buChar char="-"/>
            </a:pPr>
            <a:r>
              <a:rPr lang="en-US" dirty="0" err="1"/>
              <a:t>Các</a:t>
            </a:r>
            <a:r>
              <a:rPr lang="en-US" dirty="0"/>
              <a:t> Goal </a:t>
            </a:r>
            <a:r>
              <a:rPr lang="en-US" dirty="0" err="1"/>
              <a:t>không</a:t>
            </a:r>
            <a:r>
              <a:rPr lang="en-US" dirty="0"/>
              <a:t> </a:t>
            </a:r>
            <a:r>
              <a:rPr lang="en-US" dirty="0" err="1"/>
              <a:t>cần</a:t>
            </a:r>
            <a:r>
              <a:rPr lang="en-US" dirty="0"/>
              <a:t> </a:t>
            </a:r>
            <a:r>
              <a:rPr lang="en-US" dirty="0" err="1"/>
              <a:t>phân</a:t>
            </a:r>
            <a:r>
              <a:rPr lang="en-US" dirty="0"/>
              <a:t> </a:t>
            </a:r>
            <a:r>
              <a:rPr lang="en-US" dirty="0" err="1"/>
              <a:t>rã</a:t>
            </a:r>
            <a:r>
              <a:rPr lang="en-US" dirty="0"/>
              <a:t> </a:t>
            </a:r>
            <a:r>
              <a:rPr lang="en-US" dirty="0" err="1"/>
              <a:t>thêm</a:t>
            </a:r>
            <a:r>
              <a:rPr lang="en-US" dirty="0"/>
              <a:t> </a:t>
            </a:r>
            <a:r>
              <a:rPr lang="en-US" dirty="0" err="1"/>
              <a:t>có</a:t>
            </a:r>
            <a:r>
              <a:rPr lang="en-US" dirty="0"/>
              <a:t> </a:t>
            </a:r>
            <a:r>
              <a:rPr lang="en-US" dirty="0" err="1"/>
              <a:t>đặc</a:t>
            </a:r>
            <a:r>
              <a:rPr lang="en-US" dirty="0"/>
              <a:t> </a:t>
            </a:r>
            <a:r>
              <a:rPr lang="en-US" dirty="0" err="1"/>
              <a:t>điểm</a:t>
            </a:r>
            <a:r>
              <a:rPr lang="en-US" dirty="0"/>
              <a:t> </a:t>
            </a:r>
            <a:r>
              <a:rPr lang="en-US" dirty="0" err="1"/>
              <a:t>là</a:t>
            </a:r>
            <a:r>
              <a:rPr lang="en-US" dirty="0"/>
              <a:t> </a:t>
            </a:r>
            <a:r>
              <a:rPr lang="en-US" dirty="0" err="1"/>
              <a:t>khi</a:t>
            </a:r>
            <a:r>
              <a:rPr lang="en-US" dirty="0"/>
              <a:t> </a:t>
            </a:r>
            <a:r>
              <a:rPr lang="en-US" dirty="0" err="1"/>
              <a:t>cố</a:t>
            </a:r>
            <a:r>
              <a:rPr lang="en-US" dirty="0"/>
              <a:t> </a:t>
            </a:r>
            <a:r>
              <a:rPr lang="en-US" dirty="0" err="1"/>
              <a:t>gắng</a:t>
            </a:r>
            <a:r>
              <a:rPr lang="en-US" dirty="0"/>
              <a:t> </a:t>
            </a:r>
            <a:r>
              <a:rPr lang="en-US" dirty="0" err="1"/>
              <a:t>phân</a:t>
            </a:r>
            <a:r>
              <a:rPr lang="en-US" dirty="0"/>
              <a:t> </a:t>
            </a:r>
            <a:r>
              <a:rPr lang="en-US" dirty="0" err="1"/>
              <a:t>rã</a:t>
            </a:r>
            <a:r>
              <a:rPr lang="en-US" dirty="0"/>
              <a:t> Goal </a:t>
            </a:r>
            <a:r>
              <a:rPr lang="en-US" dirty="0" err="1"/>
              <a:t>này</a:t>
            </a:r>
            <a:r>
              <a:rPr lang="en-US" dirty="0"/>
              <a:t> ta </a:t>
            </a:r>
            <a:r>
              <a:rPr lang="en-US" dirty="0" err="1"/>
              <a:t>sẽ</a:t>
            </a:r>
            <a:r>
              <a:rPr lang="en-US" dirty="0"/>
              <a:t> </a:t>
            </a:r>
            <a:r>
              <a:rPr lang="en-US" dirty="0" err="1"/>
              <a:t>phải</a:t>
            </a:r>
            <a:r>
              <a:rPr lang="en-US" dirty="0"/>
              <a:t> </a:t>
            </a:r>
            <a:r>
              <a:rPr lang="en-US" dirty="0" err="1"/>
              <a:t>trả</a:t>
            </a:r>
            <a:r>
              <a:rPr lang="en-US" dirty="0"/>
              <a:t> </a:t>
            </a:r>
            <a:r>
              <a:rPr lang="en-US" dirty="0" err="1"/>
              <a:t>lời</a:t>
            </a:r>
            <a:r>
              <a:rPr lang="en-US" dirty="0"/>
              <a:t> </a:t>
            </a:r>
            <a:r>
              <a:rPr lang="en-US" dirty="0" err="1"/>
              <a:t>câu</a:t>
            </a:r>
            <a:r>
              <a:rPr lang="en-US" dirty="0"/>
              <a:t> </a:t>
            </a:r>
            <a:r>
              <a:rPr lang="en-US" dirty="0" err="1"/>
              <a:t>hỏi</a:t>
            </a:r>
            <a:r>
              <a:rPr lang="en-US" dirty="0"/>
              <a:t> “</a:t>
            </a:r>
            <a:r>
              <a:rPr lang="en-US" dirty="0" err="1"/>
              <a:t>Muốn</a:t>
            </a:r>
            <a:r>
              <a:rPr lang="en-US" dirty="0"/>
              <a:t> </a:t>
            </a:r>
            <a:r>
              <a:rPr lang="en-US" dirty="0" err="1"/>
              <a:t>hoàn</a:t>
            </a:r>
            <a:r>
              <a:rPr lang="en-US" dirty="0"/>
              <a:t> </a:t>
            </a:r>
            <a:r>
              <a:rPr lang="en-US" dirty="0" err="1"/>
              <a:t>thành</a:t>
            </a:r>
            <a:r>
              <a:rPr lang="en-US" dirty="0"/>
              <a:t> </a:t>
            </a:r>
            <a:r>
              <a:rPr lang="en-US" dirty="0" err="1"/>
              <a:t>việc</a:t>
            </a:r>
            <a:r>
              <a:rPr lang="en-US" dirty="0"/>
              <a:t> </a:t>
            </a:r>
            <a:r>
              <a:rPr lang="en-US" dirty="0" err="1"/>
              <a:t>này</a:t>
            </a:r>
            <a:r>
              <a:rPr lang="en-US" dirty="0"/>
              <a:t> </a:t>
            </a:r>
            <a:r>
              <a:rPr lang="en-US" dirty="0" err="1"/>
              <a:t>thì</a:t>
            </a:r>
            <a:r>
              <a:rPr lang="en-US" dirty="0"/>
              <a:t> </a:t>
            </a:r>
            <a:r>
              <a:rPr lang="en-US" dirty="0" err="1"/>
              <a:t>cần</a:t>
            </a:r>
            <a:r>
              <a:rPr lang="en-US" dirty="0"/>
              <a:t> </a:t>
            </a:r>
            <a:r>
              <a:rPr lang="en-US" dirty="0" err="1"/>
              <a:t>phải</a:t>
            </a:r>
            <a:r>
              <a:rPr lang="en-US" dirty="0"/>
              <a:t> </a:t>
            </a:r>
            <a:r>
              <a:rPr lang="en-US" dirty="0" err="1"/>
              <a:t>làm</a:t>
            </a:r>
            <a:r>
              <a:rPr lang="en-US" dirty="0"/>
              <a:t> </a:t>
            </a:r>
            <a:r>
              <a:rPr lang="en-US" dirty="0" err="1"/>
              <a:t>cái</a:t>
            </a:r>
            <a:r>
              <a:rPr lang="en-US" dirty="0"/>
              <a:t> </a:t>
            </a:r>
            <a:r>
              <a:rPr lang="en-US" dirty="0" err="1"/>
              <a:t>gì</a:t>
            </a:r>
            <a:r>
              <a:rPr lang="en-US" dirty="0"/>
              <a:t>?”</a:t>
            </a:r>
          </a:p>
        </p:txBody>
      </p:sp>
    </p:spTree>
    <p:extLst>
      <p:ext uri="{BB962C8B-B14F-4D97-AF65-F5344CB8AC3E}">
        <p14:creationId xmlns:p14="http://schemas.microsoft.com/office/powerpoint/2010/main" val="17737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FB98-4160-4DC6-9F1E-C69FCEB3AEF9}"/>
              </a:ext>
            </a:extLst>
          </p:cNvPr>
          <p:cNvSpPr>
            <a:spLocks noGrp="1"/>
          </p:cNvSpPr>
          <p:nvPr>
            <p:ph type="title"/>
          </p:nvPr>
        </p:nvSpPr>
        <p:spPr/>
        <p:txBody>
          <a:bodyPr/>
          <a:lstStyle/>
          <a:p>
            <a:r>
              <a:rPr lang="en-US" dirty="0" err="1"/>
              <a:t>Xác</a:t>
            </a:r>
            <a:r>
              <a:rPr lang="en-US" dirty="0"/>
              <a:t> </a:t>
            </a:r>
            <a:r>
              <a:rPr lang="en-US" dirty="0" err="1"/>
              <a:t>định</a:t>
            </a:r>
            <a:r>
              <a:rPr lang="en-US" dirty="0"/>
              <a:t> Goal (Capturing Goals)</a:t>
            </a:r>
          </a:p>
        </p:txBody>
      </p:sp>
      <p:sp>
        <p:nvSpPr>
          <p:cNvPr id="3" name="Content Placeholder 2">
            <a:extLst>
              <a:ext uri="{FF2B5EF4-FFF2-40B4-BE49-F238E27FC236}">
                <a16:creationId xmlns:a16="http://schemas.microsoft.com/office/drawing/2014/main" id="{76622186-B314-4885-9B46-7254CCCF395A}"/>
              </a:ext>
            </a:extLst>
          </p:cNvPr>
          <p:cNvSpPr>
            <a:spLocks noGrp="1"/>
          </p:cNvSpPr>
          <p:nvPr>
            <p:ph idx="1"/>
          </p:nvPr>
        </p:nvSpPr>
        <p:spPr/>
        <p:txBody>
          <a:bodyPr/>
          <a:lstStyle/>
          <a:p>
            <a:r>
              <a:rPr lang="en-US" dirty="0" err="1"/>
              <a:t>Tổ</a:t>
            </a:r>
            <a:r>
              <a:rPr lang="en-US" dirty="0"/>
              <a:t> </a:t>
            </a:r>
            <a:r>
              <a:rPr lang="en-US" dirty="0" err="1"/>
              <a:t>chức</a:t>
            </a:r>
            <a:r>
              <a:rPr lang="en-US" dirty="0"/>
              <a:t> </a:t>
            </a:r>
            <a:r>
              <a:rPr lang="en-US" dirty="0" err="1"/>
              <a:t>cây</a:t>
            </a:r>
            <a:r>
              <a:rPr lang="en-US" dirty="0"/>
              <a:t> </a:t>
            </a:r>
            <a:r>
              <a:rPr lang="en-US" dirty="0" err="1"/>
              <a:t>phân</a:t>
            </a:r>
            <a:r>
              <a:rPr lang="en-US" dirty="0"/>
              <a:t> </a:t>
            </a:r>
            <a:r>
              <a:rPr lang="en-US" dirty="0" err="1"/>
              <a:t>cấp</a:t>
            </a:r>
            <a:r>
              <a:rPr lang="en-US" dirty="0"/>
              <a:t> Goal </a:t>
            </a:r>
          </a:p>
          <a:p>
            <a:pPr>
              <a:buFontTx/>
              <a:buChar char="-"/>
            </a:pPr>
            <a:r>
              <a:rPr lang="vi-VN" dirty="0"/>
              <a:t>Các Goal được phân rã từ các Goal khác trong bước con trước phải là Goal con với Goal cha tương ứng</a:t>
            </a:r>
            <a:endParaRPr lang="en-US" dirty="0"/>
          </a:p>
          <a:p>
            <a:pPr>
              <a:buFontTx/>
              <a:buChar char="-"/>
            </a:pPr>
            <a:r>
              <a:rPr lang="vi-VN" dirty="0"/>
              <a:t>Nếu các Goal không được phân rã từ bất kỳ Goal nào </a:t>
            </a:r>
            <a:endParaRPr lang="en-US" dirty="0"/>
          </a:p>
          <a:p>
            <a:pPr marL="0" indent="0">
              <a:buNone/>
            </a:pP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có</a:t>
            </a:r>
            <a:r>
              <a:rPr lang="en-US" dirty="0"/>
              <a:t> </a:t>
            </a:r>
            <a:r>
              <a:rPr lang="en-US" dirty="0" err="1"/>
              <a:t>phải</a:t>
            </a:r>
            <a:r>
              <a:rPr lang="en-US" dirty="0"/>
              <a:t> goal con </a:t>
            </a:r>
            <a:r>
              <a:rPr lang="en-US" dirty="0" err="1"/>
              <a:t>của</a:t>
            </a:r>
            <a:r>
              <a:rPr lang="en-US" dirty="0"/>
              <a:t> goal </a:t>
            </a:r>
            <a:r>
              <a:rPr lang="en-US" dirty="0" err="1"/>
              <a:t>nào</a:t>
            </a:r>
            <a:r>
              <a:rPr lang="en-US" dirty="0"/>
              <a:t> </a:t>
            </a:r>
            <a:r>
              <a:rPr lang="en-US" dirty="0" err="1"/>
              <a:t>không</a:t>
            </a:r>
            <a:endParaRPr lang="en-US" dirty="0"/>
          </a:p>
          <a:p>
            <a:pPr marL="0" indent="0">
              <a:buNone/>
            </a:pPr>
            <a:r>
              <a:rPr lang="en-US" dirty="0"/>
              <a:t>+ </a:t>
            </a:r>
            <a:r>
              <a:rPr lang="en-US" dirty="0" err="1"/>
              <a:t>Kiểm</a:t>
            </a:r>
            <a:r>
              <a:rPr lang="en-US" dirty="0"/>
              <a:t> </a:t>
            </a:r>
            <a:r>
              <a:rPr lang="en-US" dirty="0" err="1"/>
              <a:t>tra</a:t>
            </a:r>
            <a:r>
              <a:rPr lang="en-US" dirty="0"/>
              <a:t> </a:t>
            </a:r>
            <a:r>
              <a:rPr lang="en-US" dirty="0" err="1"/>
              <a:t>độ</a:t>
            </a:r>
            <a:r>
              <a:rPr lang="en-US" dirty="0"/>
              <a:t> </a:t>
            </a:r>
            <a:r>
              <a:rPr lang="en-US" dirty="0" err="1"/>
              <a:t>cần</a:t>
            </a:r>
            <a:r>
              <a:rPr lang="en-US" dirty="0"/>
              <a:t> </a:t>
            </a:r>
            <a:r>
              <a:rPr lang="en-US" dirty="0" err="1"/>
              <a:t>thiết</a:t>
            </a:r>
            <a:r>
              <a:rPr lang="en-US" dirty="0"/>
              <a:t> </a:t>
            </a:r>
            <a:r>
              <a:rPr lang="en-US" dirty="0" err="1"/>
              <a:t>để</a:t>
            </a:r>
            <a:r>
              <a:rPr lang="en-US" dirty="0"/>
              <a:t> </a:t>
            </a:r>
            <a:r>
              <a:rPr lang="en-US" dirty="0" err="1"/>
              <a:t>tạo</a:t>
            </a:r>
            <a:r>
              <a:rPr lang="en-US" dirty="0"/>
              <a:t> </a:t>
            </a:r>
            <a:r>
              <a:rPr lang="en-US" dirty="0" err="1"/>
              <a:t>thành</a:t>
            </a:r>
            <a:r>
              <a:rPr lang="en-US" dirty="0"/>
              <a:t> </a:t>
            </a:r>
            <a:r>
              <a:rPr lang="en-US" dirty="0" err="1"/>
              <a:t>nhánh</a:t>
            </a:r>
            <a:r>
              <a:rPr lang="en-US" dirty="0"/>
              <a:t> </a:t>
            </a:r>
            <a:r>
              <a:rPr lang="en-US" dirty="0" err="1"/>
              <a:t>mới</a:t>
            </a:r>
            <a:r>
              <a:rPr lang="en-US" dirty="0"/>
              <a:t> </a:t>
            </a:r>
            <a:r>
              <a:rPr lang="en-US" dirty="0" err="1"/>
              <a:t>từ</a:t>
            </a:r>
            <a:r>
              <a:rPr lang="en-US" dirty="0"/>
              <a:t> </a:t>
            </a:r>
            <a:r>
              <a:rPr lang="en-US" dirty="0" err="1"/>
              <a:t>nút</a:t>
            </a:r>
            <a:r>
              <a:rPr lang="en-US" dirty="0"/>
              <a:t> </a:t>
            </a:r>
            <a:r>
              <a:rPr lang="en-US" dirty="0" err="1"/>
              <a:t>gốc</a:t>
            </a:r>
            <a:endParaRPr lang="en-US" dirty="0"/>
          </a:p>
          <a:p>
            <a:pPr marL="0" indent="0">
              <a:buNone/>
            </a:pPr>
            <a:r>
              <a:rPr lang="en-US" dirty="0"/>
              <a:t>- </a:t>
            </a:r>
            <a:r>
              <a:rPr lang="en-US" dirty="0" err="1"/>
              <a:t>Có</a:t>
            </a:r>
            <a:r>
              <a:rPr lang="en-US" dirty="0"/>
              <a:t> 4 </a:t>
            </a:r>
            <a:r>
              <a:rPr lang="en-US" dirty="0" err="1"/>
              <a:t>loại</a:t>
            </a:r>
            <a:r>
              <a:rPr lang="en-US" dirty="0"/>
              <a:t> Goal : Goal </a:t>
            </a:r>
            <a:r>
              <a:rPr lang="en-US" dirty="0" err="1"/>
              <a:t>chung</a:t>
            </a:r>
            <a:r>
              <a:rPr lang="en-US" dirty="0"/>
              <a:t>  , Goal phi </a:t>
            </a:r>
            <a:r>
              <a:rPr lang="en-US" dirty="0" err="1"/>
              <a:t>chức</a:t>
            </a:r>
            <a:r>
              <a:rPr lang="en-US" dirty="0"/>
              <a:t> </a:t>
            </a:r>
            <a:r>
              <a:rPr lang="en-US" dirty="0" err="1"/>
              <a:t>năng</a:t>
            </a:r>
            <a:r>
              <a:rPr lang="en-US" dirty="0"/>
              <a:t> ,</a:t>
            </a:r>
            <a:r>
              <a:rPr lang="vi-VN" dirty="0"/>
              <a:t> Goal được kết hợp </a:t>
            </a:r>
            <a:r>
              <a:rPr lang="en-US" dirty="0"/>
              <a:t>, Goal </a:t>
            </a:r>
            <a:r>
              <a:rPr lang="en-US" dirty="0" err="1"/>
              <a:t>bị</a:t>
            </a:r>
            <a:r>
              <a:rPr lang="en-US" dirty="0"/>
              <a:t> </a:t>
            </a:r>
            <a:r>
              <a:rPr lang="en-US" dirty="0" err="1"/>
              <a:t>phân</a:t>
            </a:r>
            <a:r>
              <a:rPr lang="en-US" dirty="0"/>
              <a:t> </a:t>
            </a:r>
            <a:r>
              <a:rPr lang="en-US" dirty="0" err="1"/>
              <a:t>hoạch</a:t>
            </a:r>
            <a:r>
              <a:rPr lang="en-US" dirty="0"/>
              <a:t> </a:t>
            </a:r>
          </a:p>
        </p:txBody>
      </p:sp>
    </p:spTree>
    <p:extLst>
      <p:ext uri="{BB962C8B-B14F-4D97-AF65-F5344CB8AC3E}">
        <p14:creationId xmlns:p14="http://schemas.microsoft.com/office/powerpoint/2010/main" val="319922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D1A8-98B9-446E-AE63-9B10F9820E1C}"/>
              </a:ext>
            </a:extLst>
          </p:cNvPr>
          <p:cNvSpPr>
            <a:spLocks noGrp="1"/>
          </p:cNvSpPr>
          <p:nvPr>
            <p:ph type="title"/>
          </p:nvPr>
        </p:nvSpPr>
        <p:spPr/>
        <p:txBody>
          <a:bodyPr/>
          <a:lstStyle/>
          <a:p>
            <a:r>
              <a:rPr lang="en-US" dirty="0" err="1"/>
              <a:t>Xác</a:t>
            </a:r>
            <a:r>
              <a:rPr lang="en-US" dirty="0"/>
              <a:t> </a:t>
            </a:r>
            <a:r>
              <a:rPr lang="en-US" dirty="0" err="1"/>
              <a:t>định</a:t>
            </a:r>
            <a:r>
              <a:rPr lang="en-US" dirty="0"/>
              <a:t> Goal (Capturing Goals)</a:t>
            </a:r>
          </a:p>
        </p:txBody>
      </p:sp>
      <p:pic>
        <p:nvPicPr>
          <p:cNvPr id="5" name="Content Placeholder 4">
            <a:extLst>
              <a:ext uri="{FF2B5EF4-FFF2-40B4-BE49-F238E27FC236}">
                <a16:creationId xmlns:a16="http://schemas.microsoft.com/office/drawing/2014/main" id="{D6BCEAFC-E7CE-4223-8FF2-254B58A51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0947"/>
            <a:ext cx="10515600" cy="4340693"/>
          </a:xfrm>
        </p:spPr>
      </p:pic>
    </p:spTree>
    <p:extLst>
      <p:ext uri="{BB962C8B-B14F-4D97-AF65-F5344CB8AC3E}">
        <p14:creationId xmlns:p14="http://schemas.microsoft.com/office/powerpoint/2010/main" val="183723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F0D8-849C-474D-9A55-A4A925FC8DDB}"/>
              </a:ext>
            </a:extLst>
          </p:cNvPr>
          <p:cNvSpPr>
            <a:spLocks noGrp="1"/>
          </p:cNvSpPr>
          <p:nvPr>
            <p:ph type="title"/>
          </p:nvPr>
        </p:nvSpPr>
        <p:spPr/>
        <p:txBody>
          <a:bodyPr/>
          <a:lstStyle/>
          <a:p>
            <a:r>
              <a:rPr lang="en-US" dirty="0" err="1"/>
              <a:t>Xác</a:t>
            </a:r>
            <a:r>
              <a:rPr lang="en-US" dirty="0"/>
              <a:t> </a:t>
            </a:r>
            <a:r>
              <a:rPr lang="en-US" dirty="0" err="1"/>
              <a:t>định</a:t>
            </a:r>
            <a:r>
              <a:rPr lang="en-US" dirty="0"/>
              <a:t> </a:t>
            </a:r>
            <a:r>
              <a:rPr lang="en-US" dirty="0" err="1"/>
              <a:t>UseCase</a:t>
            </a:r>
            <a:endParaRPr lang="en-US" dirty="0"/>
          </a:p>
        </p:txBody>
      </p:sp>
      <p:sp>
        <p:nvSpPr>
          <p:cNvPr id="3" name="Content Placeholder 2">
            <a:extLst>
              <a:ext uri="{FF2B5EF4-FFF2-40B4-BE49-F238E27FC236}">
                <a16:creationId xmlns:a16="http://schemas.microsoft.com/office/drawing/2014/main" id="{740B9C19-DC8E-4C66-B658-0751D32C3703}"/>
              </a:ext>
            </a:extLst>
          </p:cNvPr>
          <p:cNvSpPr>
            <a:spLocks noGrp="1"/>
          </p:cNvSpPr>
          <p:nvPr>
            <p:ph idx="1"/>
          </p:nvPr>
        </p:nvSpPr>
        <p:spPr/>
        <p:txBody>
          <a:bodyPr/>
          <a:lstStyle/>
          <a:p>
            <a:pPr>
              <a:buFontTx/>
              <a:buChar char="-"/>
            </a:pPr>
            <a:r>
              <a:rPr lang="en-US" dirty="0" err="1"/>
              <a:t>Nhiệm</a:t>
            </a:r>
            <a:r>
              <a:rPr lang="en-US" dirty="0"/>
              <a:t> </a:t>
            </a:r>
            <a:r>
              <a:rPr lang="en-US" dirty="0" err="1"/>
              <a:t>vụ</a:t>
            </a:r>
            <a:r>
              <a:rPr lang="en-US" dirty="0"/>
              <a:t> : </a:t>
            </a:r>
            <a:r>
              <a:rPr lang="vi-VN" dirty="0"/>
              <a:t>tạo ra một tập các use case và các sơ đồ tuần tự</a:t>
            </a:r>
            <a:r>
              <a:rPr lang="en-US" dirty="0"/>
              <a:t> </a:t>
            </a:r>
            <a:r>
              <a:rPr lang="vi-VN" dirty="0"/>
              <a:t>hỗ trợ </a:t>
            </a:r>
            <a:r>
              <a:rPr lang="en-US" dirty="0" err="1"/>
              <a:t>việc</a:t>
            </a:r>
            <a:r>
              <a:rPr lang="vi-VN" dirty="0"/>
              <a:t> phát hiện được tập các role ban đầu và các đường truyền thông trong hệ thống</a:t>
            </a:r>
            <a:endParaRPr lang="en-US" dirty="0"/>
          </a:p>
          <a:p>
            <a:pPr>
              <a:buFontTx/>
              <a:buChar char="-"/>
            </a:pPr>
            <a:r>
              <a:rPr lang="en-US" dirty="0" err="1"/>
              <a:t>Gồm</a:t>
            </a:r>
            <a:r>
              <a:rPr lang="en-US" dirty="0"/>
              <a:t> 2 b</a:t>
            </a:r>
            <a:r>
              <a:rPr lang="vi-VN" dirty="0"/>
              <a:t>ư</a:t>
            </a:r>
            <a:r>
              <a:rPr lang="en-US" dirty="0" err="1"/>
              <a:t>ớc</a:t>
            </a:r>
            <a:endParaRPr lang="en-US" dirty="0"/>
          </a:p>
          <a:p>
            <a:pPr marL="0" indent="0">
              <a:buNone/>
            </a:pPr>
            <a:r>
              <a:rPr lang="en-US" dirty="0"/>
              <a:t>+ </a:t>
            </a:r>
            <a:r>
              <a:rPr lang="en-US" dirty="0" err="1"/>
              <a:t>Tạo</a:t>
            </a:r>
            <a:r>
              <a:rPr lang="en-US" dirty="0"/>
              <a:t> </a:t>
            </a:r>
            <a:r>
              <a:rPr lang="en-US" dirty="0" err="1"/>
              <a:t>các</a:t>
            </a:r>
            <a:r>
              <a:rPr lang="en-US" dirty="0"/>
              <a:t> use case</a:t>
            </a:r>
          </a:p>
          <a:p>
            <a:pPr marL="0" indent="0">
              <a:buNone/>
            </a:pP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a:t>
            </a:r>
            <a:r>
              <a:rPr lang="en-US" dirty="0" err="1"/>
              <a:t>tuần</a:t>
            </a:r>
            <a:r>
              <a:rPr lang="en-US" dirty="0"/>
              <a:t> </a:t>
            </a:r>
            <a:r>
              <a:rPr lang="en-US" dirty="0" err="1"/>
              <a:t>tự</a:t>
            </a:r>
            <a:endParaRPr lang="en-US" dirty="0"/>
          </a:p>
          <a:p>
            <a:endParaRPr lang="en-US" dirty="0"/>
          </a:p>
        </p:txBody>
      </p:sp>
      <p:pic>
        <p:nvPicPr>
          <p:cNvPr id="5" name="Picture 4">
            <a:extLst>
              <a:ext uri="{FF2B5EF4-FFF2-40B4-BE49-F238E27FC236}">
                <a16:creationId xmlns:a16="http://schemas.microsoft.com/office/drawing/2014/main" id="{200BDC61-0847-4AB1-88F7-864284265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796389"/>
            <a:ext cx="4601217" cy="1762371"/>
          </a:xfrm>
          <a:prstGeom prst="rect">
            <a:avLst/>
          </a:prstGeom>
        </p:spPr>
      </p:pic>
    </p:spTree>
    <p:extLst>
      <p:ext uri="{BB962C8B-B14F-4D97-AF65-F5344CB8AC3E}">
        <p14:creationId xmlns:p14="http://schemas.microsoft.com/office/powerpoint/2010/main" val="310207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700</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Giới thiệu phương pháp luận Mase</vt:lpstr>
      <vt:lpstr>Quy trình phát triển</vt:lpstr>
      <vt:lpstr>Ví dụ bài toán</vt:lpstr>
      <vt:lpstr>Xác định Goal (Capturing Goals)</vt:lpstr>
      <vt:lpstr>Xác định Goal (Capturing Goals)</vt:lpstr>
      <vt:lpstr>Xác định Goal (Capturing Goals)</vt:lpstr>
      <vt:lpstr>Xác định Goal (Capturing Goals)</vt:lpstr>
      <vt:lpstr>Xác định UseCase</vt:lpstr>
      <vt:lpstr>Xác định UseCase</vt:lpstr>
      <vt:lpstr>Xác định UseCase</vt:lpstr>
      <vt:lpstr>Xác định UseCase</vt:lpstr>
      <vt:lpstr>Xác định UseCase</vt:lpstr>
      <vt:lpstr>Xác định UseCase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90</cp:revision>
  <dcterms:created xsi:type="dcterms:W3CDTF">2020-06-16T15:16:03Z</dcterms:created>
  <dcterms:modified xsi:type="dcterms:W3CDTF">2020-06-16T17:49:37Z</dcterms:modified>
</cp:coreProperties>
</file>