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5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8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5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2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08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36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7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9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2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2BD3-8E4C-4970-99AE-ABB0C367D7A7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30C7-B0A1-4A99-90E5-2B64B82C1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4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0" y="1672816"/>
            <a:ext cx="3708253" cy="35223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048" y="1564689"/>
            <a:ext cx="4084741" cy="418199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88603" y="592300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趙孟頫</a:t>
            </a:r>
            <a:r>
              <a:rPr lang="en-US" altLang="zh-TW" dirty="0" smtClean="0"/>
              <a:t>-</a:t>
            </a:r>
            <a:r>
              <a:rPr lang="zh-TW" altLang="en-US" dirty="0" smtClean="0"/>
              <a:t>與子陽帖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16905" y="592300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趙孟頫</a:t>
            </a:r>
            <a:r>
              <a:rPr lang="en-US" altLang="zh-TW" dirty="0" smtClean="0"/>
              <a:t>-</a:t>
            </a:r>
            <a:r>
              <a:rPr lang="zh-TW" altLang="en-US" dirty="0" smtClean="0"/>
              <a:t>絕交書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067" y="265324"/>
            <a:ext cx="2367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92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20" y="1963617"/>
            <a:ext cx="3931136" cy="3036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6" y="1228374"/>
            <a:ext cx="3367614" cy="47663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58227" y="6137189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趙孟頫</a:t>
            </a:r>
            <a:r>
              <a:rPr lang="en-US" altLang="zh-TW" dirty="0" smtClean="0"/>
              <a:t>-</a:t>
            </a:r>
            <a:r>
              <a:rPr lang="zh-TW" altLang="en-US" dirty="0" smtClean="0"/>
              <a:t>太平興國禪寺碑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69266" y="613718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董其昌</a:t>
            </a:r>
            <a:r>
              <a:rPr lang="en-US" altLang="zh-TW" dirty="0" smtClean="0"/>
              <a:t>-</a:t>
            </a:r>
            <a:r>
              <a:rPr lang="zh-TW" altLang="en-US" dirty="0" smtClean="0"/>
              <a:t>傳贊下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067" y="265324"/>
            <a:ext cx="2367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74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058227" y="6137189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高宗</a:t>
            </a:r>
            <a:r>
              <a:rPr lang="en-US" altLang="zh-TW" dirty="0" smtClean="0"/>
              <a:t>-</a:t>
            </a:r>
            <a:r>
              <a:rPr lang="zh-TW" altLang="en-US" dirty="0" smtClean="0"/>
              <a:t>跋自書告身帖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169266" y="613718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高宗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三希堂法帖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067" y="265324"/>
            <a:ext cx="2367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28" y="1970690"/>
            <a:ext cx="3591426" cy="3048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95" y="946309"/>
            <a:ext cx="3395143" cy="47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杜昱成</dc:creator>
  <cp:lastModifiedBy>杜昱成</cp:lastModifiedBy>
  <cp:revision>1</cp:revision>
  <dcterms:created xsi:type="dcterms:W3CDTF">2021-02-10T03:10:30Z</dcterms:created>
  <dcterms:modified xsi:type="dcterms:W3CDTF">2021-02-10T03:18:53Z</dcterms:modified>
</cp:coreProperties>
</file>