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5" r:id="rId11"/>
    <p:sldId id="286" r:id="rId12"/>
    <p:sldId id="287" r:id="rId13"/>
  </p:sldIdLst>
  <p:sldSz cx="9144000" cy="5943600"/>
  <p:notesSz cx="6858000" cy="9144000"/>
  <p:defaultTextStyle>
    <a:defPPr>
      <a:defRPr lang="en-US"/>
    </a:defPPr>
    <a:lvl1pPr marL="0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58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16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173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230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288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346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404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461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-950" y="-82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DCD23-2DD8-4180-A9CC-4E448040504D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FC92-C9B9-4473-8F41-FA2B9FA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1pPr>
    <a:lvl2pPr marL="373058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2pPr>
    <a:lvl3pPr marL="746116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3pPr>
    <a:lvl4pPr marL="1119173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4pPr>
    <a:lvl5pPr marL="1492230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5pPr>
    <a:lvl6pPr marL="1865288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6pPr>
    <a:lvl7pPr marL="2238346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7pPr>
    <a:lvl8pPr marL="2611404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8pPr>
    <a:lvl9pPr marL="2984461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33400" y="2113282"/>
            <a:ext cx="8229600" cy="94933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48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58520"/>
            <a:ext cx="9144000" cy="1188720"/>
          </a:xfrm>
        </p:spPr>
        <p:txBody>
          <a:bodyPr/>
          <a:lstStyle>
            <a:lvl1pPr algn="ctr">
              <a:defRPr sz="6527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377440"/>
            <a:ext cx="8763000" cy="138684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895" b="0" i="1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5415280"/>
            <a:ext cx="1905000" cy="3962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33"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415280"/>
            <a:ext cx="2895600" cy="396240"/>
          </a:xfrm>
        </p:spPr>
        <p:txBody>
          <a:bodyPr/>
          <a:lstStyle>
            <a:lvl1pPr algn="ctr">
              <a:defRPr sz="1633" i="0">
                <a:latin typeface="Verdana" panose="020B0604030504040204" pitchFamily="34" charset="0"/>
              </a:defRPr>
            </a:lvl1pPr>
          </a:lstStyle>
          <a:p>
            <a:r>
              <a:rPr lang="vi-VN" smtClean="0"/>
              <a:t>Phần: Lập trình hướng đối tượng hỗ trợ xây dựng ứng dụng (review)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415280"/>
            <a:ext cx="1905000" cy="396240"/>
          </a:xfrm>
        </p:spPr>
        <p:txBody>
          <a:bodyPr/>
          <a:lstStyle>
            <a:lvl1pPr>
              <a:defRPr sz="1633">
                <a:latin typeface="Verdana" panose="020B0604030504040204" pitchFamily="34" charset="0"/>
              </a:defRPr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2400"/>
            </a:lvl4pPr>
            <a:lvl5pPr>
              <a:spcBef>
                <a:spcPts val="0"/>
              </a:spcBef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r>
              <a:rPr lang="vi-VN" smtClean="0"/>
              <a:t>Phần: Lập trình hướng đối tượng hỗ trợ xây dựng ứng dụng (review)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fld id="{099B615F-C769-49CC-AD0C-AE566D56EE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4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481777"/>
            <a:ext cx="7886700" cy="2472373"/>
          </a:xfrm>
        </p:spPr>
        <p:txBody>
          <a:bodyPr/>
          <a:lstStyle>
            <a:lvl1pPr>
              <a:defRPr sz="815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977540"/>
            <a:ext cx="7886700" cy="1300163"/>
          </a:xfrm>
        </p:spPr>
        <p:txBody>
          <a:bodyPr/>
          <a:lstStyle>
            <a:lvl1pPr marL="0" indent="0">
              <a:buNone/>
              <a:defRPr sz="3263"/>
            </a:lvl1pPr>
            <a:lvl2pPr marL="621700" indent="0">
              <a:buNone/>
              <a:defRPr sz="2720"/>
            </a:lvl2pPr>
            <a:lvl3pPr marL="1243401" indent="0">
              <a:buNone/>
              <a:defRPr sz="2448"/>
            </a:lvl3pPr>
            <a:lvl4pPr marL="1865101" indent="0">
              <a:buNone/>
              <a:defRPr sz="2176"/>
            </a:lvl4pPr>
            <a:lvl5pPr marL="2486801" indent="0">
              <a:buNone/>
              <a:defRPr sz="2176"/>
            </a:lvl5pPr>
            <a:lvl6pPr marL="3108502" indent="0">
              <a:buNone/>
              <a:defRPr sz="2176"/>
            </a:lvl6pPr>
            <a:lvl7pPr marL="3730201" indent="0">
              <a:buNone/>
              <a:defRPr sz="2176"/>
            </a:lvl7pPr>
            <a:lvl8pPr marL="4351903" indent="0">
              <a:buNone/>
              <a:defRPr sz="2176"/>
            </a:lvl8pPr>
            <a:lvl9pPr marL="4973603" indent="0">
              <a:buNone/>
              <a:defRPr sz="21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Phần: Lập trình hướng đối tượng hỗ trợ xây dựng ứng dụng (review)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26440"/>
            <a:ext cx="4495800" cy="475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26440"/>
            <a:ext cx="4495800" cy="4754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Phần: Lập trình hướng đối tượng hỗ trợ xây dựng ứng dụng (review)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6040"/>
            <a:ext cx="9144000" cy="52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6440"/>
            <a:ext cx="9144000" cy="475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594360"/>
            <a:ext cx="9144000" cy="6604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48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0" y="5547360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48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5613400"/>
            <a:ext cx="7467600" cy="26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768" i="1">
                <a:latin typeface="+mn-lt"/>
              </a:defRPr>
            </a:lvl1pPr>
          </a:lstStyle>
          <a:p>
            <a:r>
              <a:rPr lang="vi-VN" smtClean="0"/>
              <a:t>Phần: Lập trình hướng đối tượng hỗ trợ xây dựng ứng dụng (review)</a:t>
            </a: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5613400"/>
            <a:ext cx="914400" cy="28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768">
                <a:latin typeface="+mn-lt"/>
              </a:defRPr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95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5pPr>
      <a:lvl6pPr marL="621700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6pPr>
      <a:lvl7pPr marL="1243401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7pPr>
      <a:lvl8pPr marL="1865101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8pPr>
      <a:lvl9pPr marL="2486801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638970" indent="-63897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263" kern="1200">
          <a:solidFill>
            <a:schemeClr val="tx1"/>
          </a:solidFill>
          <a:latin typeface="+mn-lt"/>
          <a:ea typeface="+mn-ea"/>
          <a:cs typeface="+mn-cs"/>
        </a:defRPr>
      </a:lvl1pPr>
      <a:lvl2pPr marL="1234766" indent="-5936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263" kern="1200">
          <a:solidFill>
            <a:schemeClr val="tx1"/>
          </a:solidFill>
          <a:latin typeface="+mn-lt"/>
          <a:ea typeface="+mn-ea"/>
          <a:cs typeface="+mn-cs"/>
        </a:defRPr>
      </a:lvl2pPr>
      <a:lvl3pPr marL="1774436" indent="-53751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263" kern="1200">
          <a:solidFill>
            <a:schemeClr val="tx1"/>
          </a:solidFill>
          <a:latin typeface="+mn-lt"/>
          <a:ea typeface="+mn-ea"/>
          <a:cs typeface="+mn-cs"/>
        </a:defRPr>
      </a:lvl3pPr>
      <a:lvl4pPr marL="2303314" indent="-52671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263" kern="1200">
          <a:solidFill>
            <a:schemeClr val="tx1"/>
          </a:solidFill>
          <a:latin typeface="+mn-lt"/>
          <a:ea typeface="+mn-ea"/>
          <a:cs typeface="+mn-cs"/>
        </a:defRPr>
      </a:lvl4pPr>
      <a:lvl5pPr marL="2847302" indent="-541831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63" kern="1200">
          <a:solidFill>
            <a:schemeClr val="tx1"/>
          </a:solidFill>
          <a:latin typeface="+mn-lt"/>
          <a:ea typeface="+mn-ea"/>
          <a:cs typeface="+mn-cs"/>
        </a:defRPr>
      </a:lvl5pPr>
      <a:lvl6pPr marL="3419352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4041052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662752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5284453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700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4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1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68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8502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02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1903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3603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Môn</a:t>
            </a:r>
            <a:r>
              <a:rPr lang="en-US" sz="4000" dirty="0"/>
              <a:t>: PHÁT TRIỂN ỨNG DỤNG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175310"/>
            <a:ext cx="9144001" cy="1493520"/>
          </a:xfrm>
        </p:spPr>
        <p:txBody>
          <a:bodyPr/>
          <a:lstStyle/>
          <a:p>
            <a:r>
              <a:rPr lang="en-US" sz="3600" smtClean="0"/>
              <a:t>Phần: Lập </a:t>
            </a:r>
            <a:r>
              <a:rPr lang="en-US" sz="3600" err="1" smtClean="0"/>
              <a:t>trình</a:t>
            </a:r>
            <a:r>
              <a:rPr lang="en-US" sz="3600" smtClean="0"/>
              <a:t> hướng đối tượng hỗ </a:t>
            </a:r>
            <a:r>
              <a:rPr lang="en-US" sz="3600" dirty="0" err="1" smtClean="0"/>
              <a:t>trợ</a:t>
            </a:r>
            <a:r>
              <a:rPr lang="en-US" sz="3600" dirty="0" smtClean="0"/>
              <a:t>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ứng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(review)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vi-VN" dirty="0"/>
              <a:t>Lập trình giao diện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menu </a:t>
            </a:r>
            <a:r>
              <a:rPr lang="en-US" altLang="en-US" dirty="0" err="1" smtClean="0"/>
              <a:t>hướng</a:t>
            </a:r>
            <a:r>
              <a:rPr lang="en-US" altLang="en-US" dirty="0" smtClean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 smtClean="0"/>
              <a:t>năng</a:t>
            </a:r>
            <a:endParaRPr lang="en-US" altLang="en-US" dirty="0" smtClean="0"/>
          </a:p>
          <a:p>
            <a:pPr marL="781050" indent="-781050"/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(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)</a:t>
            </a:r>
          </a:p>
          <a:p>
            <a:pPr marL="781050" indent="-781050"/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(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)</a:t>
            </a:r>
          </a:p>
          <a:p>
            <a:pPr marL="781050" indent="-781050"/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 (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)</a:t>
            </a:r>
          </a:p>
          <a:p>
            <a:pPr marL="781050" indent="-781050"/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kiếm</a:t>
            </a:r>
            <a:r>
              <a:rPr lang="en-US" altLang="en-US" dirty="0"/>
              <a:t> (</a:t>
            </a:r>
            <a:r>
              <a:rPr lang="en-US" altLang="en-US" dirty="0" err="1"/>
              <a:t>Tra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)</a:t>
            </a:r>
          </a:p>
          <a:p>
            <a:pPr marL="781050" indent="-781050"/>
            <a:r>
              <a:rPr lang="en-US" altLang="en-US" dirty="0" err="1"/>
              <a:t>Xử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(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)</a:t>
            </a:r>
          </a:p>
          <a:p>
            <a:pPr marL="781050" indent="-781050"/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(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)</a:t>
            </a:r>
          </a:p>
          <a:p>
            <a:pPr marL="0" lv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Lập trình hướng đối tượng hỗ trợ xây dựng ứng dụng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2125" y="3341537"/>
            <a:ext cx="8159750" cy="220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4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vi-VN" dirty="0"/>
              <a:t>Lập trình giao diện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menu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 smtClean="0"/>
              <a:t>tượng</a:t>
            </a:r>
            <a:endParaRPr lang="en-US" altLang="en-US" dirty="0" smtClean="0"/>
          </a:p>
          <a:p>
            <a:pPr marL="781050" indent="-781050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endParaRPr lang="en-US" altLang="en-US" dirty="0"/>
          </a:p>
          <a:p>
            <a:pPr marL="781050" indent="-781050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(</a:t>
            </a:r>
            <a:r>
              <a:rPr lang="en-US" altLang="en-US" sz="2000" dirty="0" err="1"/>
              <a:t>Lưu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trữ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Tra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cứu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Kết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xuất</a:t>
            </a:r>
            <a:r>
              <a:rPr lang="en-US" altLang="en-US" sz="2000" dirty="0"/>
              <a:t>)</a:t>
            </a:r>
          </a:p>
          <a:p>
            <a:pPr marL="0" lvl="0" indent="0">
              <a:buNone/>
            </a:pP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Lập trình hướng đối tượng hỗ trợ xây dựng ứng dụng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16590" y="2686756"/>
            <a:ext cx="7994010" cy="2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63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vi-VN" dirty="0"/>
              <a:t>Lập trình giao diện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menu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 smtClean="0"/>
              <a:t>nghiệp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vụ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giai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 smtClean="0"/>
              <a:t>thực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688492" indent="-781050"/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: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, ban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qui </a:t>
            </a:r>
            <a:r>
              <a:rPr lang="en-US" altLang="en-US" dirty="0" err="1"/>
              <a:t>định</a:t>
            </a:r>
            <a:endParaRPr lang="en-US" altLang="en-US" dirty="0"/>
          </a:p>
          <a:p>
            <a:pPr marL="688492" indent="-781050"/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hoạch</a:t>
            </a:r>
            <a:r>
              <a:rPr lang="en-US" altLang="en-US" dirty="0"/>
              <a:t>: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hoạch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sắp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endParaRPr lang="en-US" altLang="en-US" dirty="0"/>
          </a:p>
          <a:p>
            <a:pPr marL="688492" indent="-781050"/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: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endParaRPr lang="en-US" altLang="en-US" dirty="0"/>
          </a:p>
          <a:p>
            <a:pPr marL="688492" indent="-781050"/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: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endParaRPr lang="en-US" altLang="en-US" dirty="0"/>
          </a:p>
          <a:p>
            <a:pPr marL="688492" indent="-781050"/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: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 </a:t>
            </a:r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endParaRPr lang="en-US" altLang="en-US" dirty="0"/>
          </a:p>
          <a:p>
            <a:pPr marL="0" lvl="0" indent="0">
              <a:buNone/>
            </a:pPr>
            <a:endParaRPr lang="en-US" altLang="en-US" dirty="0" smtClean="0"/>
          </a:p>
          <a:p>
            <a:pPr marL="0" lvl="0" indent="0">
              <a:buNone/>
            </a:pP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Lập trình hướng đối tượng hỗ trợ xây dựng ứng dụng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3458" y="3360137"/>
            <a:ext cx="6373127" cy="258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3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vi-VN" dirty="0"/>
              <a:t>Lập trình giao </a:t>
            </a:r>
            <a:r>
              <a:rPr lang="vi-VN" dirty="0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 smtClean="0"/>
              <a:t>diện</a:t>
            </a:r>
            <a:r>
              <a:rPr lang="en-US" b="1" dirty="0" smtClean="0"/>
              <a:t> </a:t>
            </a:r>
            <a:endParaRPr lang="en-US" b="1" dirty="0"/>
          </a:p>
          <a:p>
            <a:pPr lvl="0"/>
            <a:r>
              <a:rPr lang="en-US" i="1" dirty="0" err="1"/>
              <a:t>Dễ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b="1" i="1" dirty="0"/>
              <a:t>: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0"/>
            <a:r>
              <a:rPr lang="en-US" i="1" dirty="0" err="1"/>
              <a:t>Quen</a:t>
            </a:r>
            <a:r>
              <a:rPr lang="en-US" i="1" dirty="0"/>
              <a:t> </a:t>
            </a: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b="1" i="1" dirty="0"/>
              <a:t>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0"/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 </a:t>
            </a:r>
            <a:r>
              <a:rPr lang="en-US" i="1" dirty="0" err="1"/>
              <a:t>quán</a:t>
            </a:r>
            <a:r>
              <a:rPr lang="en-US" b="1" i="1" dirty="0"/>
              <a:t>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.</a:t>
            </a:r>
          </a:p>
          <a:p>
            <a:pPr lvl="0"/>
            <a:r>
              <a:rPr lang="en-US" i="1" dirty="0" err="1"/>
              <a:t>Ngạc</a:t>
            </a:r>
            <a:r>
              <a:rPr lang="en-US" i="1" dirty="0"/>
              <a:t> </a:t>
            </a:r>
            <a:r>
              <a:rPr lang="en-US" i="1" dirty="0" err="1"/>
              <a:t>nhiên</a:t>
            </a:r>
            <a:r>
              <a:rPr lang="en-US" i="1" dirty="0"/>
              <a:t> </a:t>
            </a:r>
            <a:r>
              <a:rPr lang="en-US" i="1" dirty="0" err="1"/>
              <a:t>tối</a:t>
            </a:r>
            <a:r>
              <a:rPr lang="en-US" i="1" dirty="0"/>
              <a:t> </a:t>
            </a:r>
            <a:r>
              <a:rPr lang="en-US" i="1" dirty="0" err="1"/>
              <a:t>thiểu</a:t>
            </a:r>
            <a:r>
              <a:rPr lang="en-US" b="1" i="1" dirty="0"/>
              <a:t>: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ngờ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Lập trình hướng đối tượng hỗ trợ xây dựng ứng dụng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vi-VN" dirty="0"/>
              <a:t>Lập trình giao </a:t>
            </a:r>
            <a:r>
              <a:rPr lang="vi-VN" dirty="0" smtClean="0"/>
              <a:t>diện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tắc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 smtClean="0"/>
              <a:t>diện</a:t>
            </a:r>
            <a:r>
              <a:rPr lang="en-US" b="1" dirty="0" smtClean="0"/>
              <a:t> (</a:t>
            </a:r>
            <a:r>
              <a:rPr lang="en-US" b="1" dirty="0" err="1" smtClean="0"/>
              <a:t>tt</a:t>
            </a:r>
            <a:r>
              <a:rPr lang="en-US" b="1" dirty="0" smtClean="0"/>
              <a:t>) </a:t>
            </a:r>
            <a:endParaRPr lang="en-US" b="1" dirty="0"/>
          </a:p>
          <a:p>
            <a:pPr lvl="0"/>
            <a:r>
              <a:rPr lang="en-US" i="1" dirty="0" err="1" smtClean="0"/>
              <a:t>Khôi</a:t>
            </a:r>
            <a:r>
              <a:rPr lang="en-US" i="1" dirty="0" smtClean="0"/>
              <a:t> </a:t>
            </a:r>
            <a:r>
              <a:rPr lang="en-US" i="1" dirty="0" err="1"/>
              <a:t>phục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b="1" i="1" dirty="0"/>
              <a:t>: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0"/>
            <a:r>
              <a:rPr lang="en-US" i="1" dirty="0" err="1"/>
              <a:t>Hướng</a:t>
            </a:r>
            <a:r>
              <a:rPr lang="en-US" i="1" dirty="0"/>
              <a:t> </a:t>
            </a:r>
            <a:r>
              <a:rPr lang="en-US" i="1" dirty="0" err="1"/>
              <a:t>dẫn</a:t>
            </a:r>
            <a:r>
              <a:rPr lang="en-US" i="1" dirty="0"/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dùng</a:t>
            </a:r>
            <a:r>
              <a:rPr lang="en-US" b="1" i="1" dirty="0"/>
              <a:t>: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lvl="0"/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dùng</a:t>
            </a:r>
            <a:r>
              <a:rPr lang="en-US" i="1" dirty="0"/>
              <a:t> </a:t>
            </a:r>
            <a:r>
              <a:rPr lang="en-US" i="1" dirty="0" err="1"/>
              <a:t>đa</a:t>
            </a:r>
            <a:r>
              <a:rPr lang="en-US" i="1" dirty="0"/>
              <a:t> </a:t>
            </a:r>
            <a:r>
              <a:rPr lang="en-US" i="1" dirty="0" err="1"/>
              <a:t>dạng</a:t>
            </a:r>
            <a:r>
              <a:rPr lang="en-US" b="1" i="1" dirty="0"/>
              <a:t>: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Lập trình hướng đối tượng hỗ trợ xây dựng ứng dụng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5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vi-VN" dirty="0"/>
              <a:t>Lập trình giao </a:t>
            </a:r>
            <a:r>
              <a:rPr lang="vi-VN" dirty="0" smtClean="0"/>
              <a:t>diện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 – Direct manipulation</a:t>
            </a:r>
          </a:p>
          <a:p>
            <a:pPr lvl="0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menu – Menu selection</a:t>
            </a:r>
          </a:p>
          <a:p>
            <a:pPr lvl="0"/>
            <a:r>
              <a:rPr lang="en-US" dirty="0" err="1"/>
              <a:t>Điền</a:t>
            </a:r>
            <a:r>
              <a:rPr lang="en-US" dirty="0"/>
              <a:t> form – Form fill-in</a:t>
            </a:r>
          </a:p>
          <a:p>
            <a:pPr lvl="0"/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 – Command language</a:t>
            </a:r>
          </a:p>
          <a:p>
            <a:pPr lvl="0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 – Natural language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Lập trình hướng đối tượng hỗ trợ xây dựng ứng dụng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vi-VN" dirty="0"/>
              <a:t>Lập trình giao </a:t>
            </a:r>
            <a:r>
              <a:rPr lang="vi-VN" dirty="0" smtClean="0"/>
              <a:t>diện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Lập trình hướng đối tượng hỗ trợ xây dựng ứng dụng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3096"/>
              </p:ext>
            </p:extLst>
          </p:nvPr>
        </p:nvGraphicFramePr>
        <p:xfrm>
          <a:off x="124178" y="1185333"/>
          <a:ext cx="8839201" cy="428413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34671"/>
                <a:gridCol w="4064067"/>
                <a:gridCol w="2340463"/>
              </a:tblGrid>
              <a:tr h="278428"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 dirty="0" err="1">
                          <a:effectLst/>
                        </a:rPr>
                        <a:t>Loại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màn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hình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 dirty="0">
                          <a:effectLst/>
                        </a:rPr>
                        <a:t>Ý </a:t>
                      </a:r>
                      <a:r>
                        <a:rPr lang="en-US" sz="1800" spc="15" dirty="0" err="1">
                          <a:effectLst/>
                        </a:rPr>
                        <a:t>nghĩa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sử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dụng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 dirty="0" err="1">
                          <a:effectLst/>
                        </a:rPr>
                        <a:t>Nội</a:t>
                      </a:r>
                      <a:r>
                        <a:rPr lang="en-US" sz="1800" spc="15" dirty="0">
                          <a:effectLst/>
                        </a:rPr>
                        <a:t> dung </a:t>
                      </a:r>
                      <a:r>
                        <a:rPr lang="en-US" sz="1800" spc="15" dirty="0" err="1">
                          <a:effectLst/>
                        </a:rPr>
                        <a:t>màn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hình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87022"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 dirty="0" err="1">
                          <a:effectLst/>
                        </a:rPr>
                        <a:t>Màn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hình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chính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Cho phép người sử dụng chọn công việc mong muốn thực hiện.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Danh sách các công việc.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022"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Màn hình nhập dữ liệu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 dirty="0">
                          <a:effectLst/>
                        </a:rPr>
                        <a:t>Cho </a:t>
                      </a:r>
                      <a:r>
                        <a:rPr lang="en-US" sz="1800" spc="15" dirty="0" err="1">
                          <a:effectLst/>
                        </a:rPr>
                        <a:t>phép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người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sử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dụng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thực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hiện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lưu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trữ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các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thông</a:t>
                      </a:r>
                      <a:r>
                        <a:rPr lang="en-US" sz="1800" spc="15" dirty="0">
                          <a:effectLst/>
                        </a:rPr>
                        <a:t> tin </a:t>
                      </a:r>
                      <a:r>
                        <a:rPr lang="en-US" sz="1800" spc="15" dirty="0" err="1">
                          <a:effectLst/>
                        </a:rPr>
                        <a:t>được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phát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sinh</a:t>
                      </a:r>
                      <a:r>
                        <a:rPr lang="en-US" sz="1800" spc="15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Các thông tin cần được lưu trữ.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5616"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Màn hình nhập liệu xử lý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Cho phép người sử dụng cung cấp các thông tin cần thiết cho việc thực hiện một công việc nào đó.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Các thông tin phải cung cấp.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022"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Màn hình kết quả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Hiển thị cho người sử dụng kết quả của một công việc nào đó.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Các kết quả.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022"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Màn hình thông báo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Thông báo, nhắc nhở người sử dụng trong quá trình thực hiện một công việc nào đó.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Các thông báo.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022"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Màn hình tra cứu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</a:rPr>
                        <a:t>Cho phép tìm kiếm các thông tin đã được lưu trữ trong ứng dụng.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40"/>
                        </a:lnSpc>
                        <a:spcAft>
                          <a:spcPts val="0"/>
                        </a:spcAft>
                      </a:pPr>
                      <a:r>
                        <a:rPr lang="en-US" sz="1800" spc="15" dirty="0" err="1">
                          <a:effectLst/>
                        </a:rPr>
                        <a:t>Các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tiêu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chí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tra</a:t>
                      </a:r>
                      <a:r>
                        <a:rPr lang="en-US" sz="1800" spc="15" dirty="0">
                          <a:effectLst/>
                        </a:rPr>
                        <a:t> </a:t>
                      </a:r>
                      <a:r>
                        <a:rPr lang="en-US" sz="1800" spc="15" dirty="0" err="1">
                          <a:effectLst/>
                        </a:rPr>
                        <a:t>cứu</a:t>
                      </a:r>
                      <a:r>
                        <a:rPr lang="en-US" sz="1800" spc="15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5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vi-VN" dirty="0"/>
              <a:t>Lập trình giao diện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sz="2000" dirty="0"/>
          </a:p>
          <a:p>
            <a:pPr lvl="1"/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) </a:t>
            </a:r>
            <a:endParaRPr lang="en-US" sz="2000" dirty="0"/>
          </a:p>
          <a:p>
            <a:pPr lvl="2"/>
            <a:r>
              <a:rPr lang="en-US" dirty="0" err="1"/>
              <a:t>Lấy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sz="2000" dirty="0"/>
          </a:p>
          <a:p>
            <a:pPr lvl="1"/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sz="2000" dirty="0"/>
          </a:p>
          <a:p>
            <a:pPr lvl="2"/>
            <a:r>
              <a:rPr lang="en-US" dirty="0" err="1"/>
              <a:t>Lấy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sz="2000" dirty="0"/>
          </a:p>
          <a:p>
            <a:pPr lvl="2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endParaRPr lang="en-US" sz="2000" dirty="0"/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NSD </a:t>
            </a:r>
            <a:r>
              <a:rPr lang="en-US" dirty="0" err="1"/>
              <a:t>ngạc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sz="2000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sz="2000" dirty="0"/>
          </a:p>
          <a:p>
            <a:pPr lvl="1"/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trôi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qua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). </a:t>
            </a:r>
            <a:endParaRPr lang="en-US" sz="2000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2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Lập trình hướng đối tượng hỗ trợ xây dựng ứng dụng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6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vi-VN" dirty="0"/>
              <a:t>Lập trình giao diện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  <a:endParaRPr lang="en-US" sz="2000" dirty="0"/>
          </a:p>
          <a:p>
            <a:pPr lvl="1"/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</a:t>
            </a:r>
            <a:endParaRPr lang="en-US" sz="2000" dirty="0"/>
          </a:p>
          <a:p>
            <a:pPr lvl="2"/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.</a:t>
            </a:r>
            <a:endParaRPr lang="en-US" sz="2000" dirty="0"/>
          </a:p>
          <a:p>
            <a:pPr lvl="2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.</a:t>
            </a:r>
            <a:endParaRPr lang="en-US" sz="2000" dirty="0"/>
          </a:p>
          <a:p>
            <a:pPr lvl="2"/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  <a:endParaRPr lang="en-US" sz="2000" dirty="0"/>
          </a:p>
          <a:p>
            <a:pPr lvl="1"/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endParaRPr lang="en-US" sz="2000" dirty="0"/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list box,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nhở</a:t>
            </a:r>
            <a:r>
              <a:rPr lang="en-US" dirty="0"/>
              <a:t>, …)</a:t>
            </a:r>
            <a:endParaRPr lang="en-US" sz="2000" dirty="0"/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(undo</a:t>
            </a:r>
            <a:r>
              <a:rPr lang="en-US" dirty="0" smtClean="0"/>
              <a:t>).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Lập trình hướng đối tượng hỗ trợ xây dựng ứng dụng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vi-VN" dirty="0"/>
              <a:t>Lập trình giao diện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:</a:t>
            </a:r>
            <a:endParaRPr lang="en-US" sz="2000" dirty="0"/>
          </a:p>
          <a:p>
            <a:pPr lvl="1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endParaRPr lang="en-US" sz="2000" dirty="0"/>
          </a:p>
          <a:p>
            <a:pPr lvl="2"/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, </a:t>
            </a:r>
            <a:endParaRPr lang="en-US" sz="2000" dirty="0"/>
          </a:p>
          <a:p>
            <a:pPr lvl="2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, </a:t>
            </a:r>
            <a:endParaRPr lang="en-US" sz="2000" dirty="0"/>
          </a:p>
          <a:p>
            <a:pPr lvl="2"/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dáng</a:t>
            </a:r>
            <a:r>
              <a:rPr lang="en-US" dirty="0"/>
              <a:t>, </a:t>
            </a:r>
            <a:endParaRPr lang="en-US" sz="2000" dirty="0"/>
          </a:p>
          <a:p>
            <a:pPr lvl="2"/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endParaRPr lang="en-US" sz="2000" dirty="0"/>
          </a:p>
          <a:p>
            <a:pPr lvl="2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.</a:t>
            </a:r>
            <a:endParaRPr lang="en-US" sz="2000" dirty="0"/>
          </a:p>
          <a:p>
            <a:pPr lvl="0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:</a:t>
            </a:r>
            <a:endParaRPr lang="en-US" sz="2000" dirty="0"/>
          </a:p>
          <a:p>
            <a:pPr lvl="1"/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,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mắt</a:t>
            </a:r>
            <a:endParaRPr lang="en-US" sz="2000" dirty="0"/>
          </a:p>
          <a:p>
            <a:pPr lvl="1"/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gàng</a:t>
            </a:r>
            <a:r>
              <a:rPr lang="en-US" dirty="0"/>
              <a:t>,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Lập trình hướng đối tượng hỗ trợ xây dựng ứng dụng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8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2</a:t>
            </a:r>
            <a:r>
              <a:rPr lang="vi-VN" dirty="0"/>
              <a:t>.</a:t>
            </a:r>
            <a:r>
              <a:rPr lang="en-US" dirty="0"/>
              <a:t> </a:t>
            </a:r>
            <a:r>
              <a:rPr lang="vi-VN" dirty="0"/>
              <a:t>Lập trình giao diện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Lưu</a:t>
            </a:r>
            <a:r>
              <a:rPr lang="en-US" dirty="0" smtClean="0"/>
              <a:t> ý</a:t>
            </a:r>
          </a:p>
          <a:p>
            <a:pPr lvl="0"/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nóng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:</a:t>
            </a:r>
            <a:endParaRPr lang="en-US" sz="2000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. </a:t>
            </a:r>
            <a:endParaRPr lang="en-US" sz="2000" dirty="0"/>
          </a:p>
          <a:p>
            <a:pPr lvl="1"/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nóng</a:t>
            </a:r>
            <a:r>
              <a:rPr lang="en-US" dirty="0"/>
              <a:t> (Alt + </a:t>
            </a:r>
            <a:r>
              <a:rPr lang="en-US" u="sng" dirty="0"/>
              <a:t>?</a:t>
            </a:r>
            <a:r>
              <a:rPr lang="en-US" dirty="0"/>
              <a:t>)</a:t>
            </a:r>
            <a:endParaRPr lang="en-US" sz="2000" dirty="0"/>
          </a:p>
          <a:p>
            <a:pPr lvl="1"/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(Ctrl + ?)</a:t>
            </a:r>
            <a:endParaRPr lang="en-US" sz="2000" dirty="0"/>
          </a:p>
          <a:p>
            <a:pPr lvl="0"/>
            <a:r>
              <a:rPr lang="en-US" dirty="0" smtClean="0"/>
              <a:t>Menu</a:t>
            </a:r>
            <a:endParaRPr lang="en-US" sz="2000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  <a:endParaRPr lang="en-US" sz="2000" dirty="0"/>
          </a:p>
          <a:p>
            <a:pPr lvl="1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  <a:endParaRPr lang="en-US" sz="2000" dirty="0"/>
          </a:p>
          <a:p>
            <a:pPr lvl="0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sz="2000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1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</a:t>
            </a:r>
            <a:endParaRPr lang="en-US" sz="2000" dirty="0"/>
          </a:p>
          <a:p>
            <a:pPr lvl="0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 smtClean="0"/>
              <a:t>Phần: Lập trình hướng đối tượng hỗ trợ xây dựng ứng dụng (review)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5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XXX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XXX" id="{0525AA34-2DEF-4157-AA79-60D7E54EB469}" vid="{23AAF536-8794-44B7-94AE-1088517083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ThemeXXX</Template>
  <TotalTime>1322</TotalTime>
  <Words>1173</Words>
  <Application>Microsoft Office PowerPoint</Application>
  <PresentationFormat>Custom</PresentationFormat>
  <Paragraphs>127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ThemeXXX</vt:lpstr>
      <vt:lpstr>Môn: PHÁT TRIỂN ỨNG DỤNG</vt:lpstr>
      <vt:lpstr>2. Lập trình giao diện</vt:lpstr>
      <vt:lpstr>2. Lập trình giao diện (tt)</vt:lpstr>
      <vt:lpstr>2. Lập trình giao diện (tt)</vt:lpstr>
      <vt:lpstr>2. Lập trình giao diện (tt)</vt:lpstr>
      <vt:lpstr>2. Lập trình giao diện (tt)</vt:lpstr>
      <vt:lpstr>2. Lập trình giao diện (tt)</vt:lpstr>
      <vt:lpstr>2. Lập trình giao diện (tt)</vt:lpstr>
      <vt:lpstr>2. Lập trình giao diện (tt)</vt:lpstr>
      <vt:lpstr>2. Lập trình giao diện (tt)</vt:lpstr>
      <vt:lpstr>2. Lập trình giao diện (tt)</vt:lpstr>
      <vt:lpstr>2. Lập trình giao diện (tt)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Môn: PHÁT TRIỂN ỨNG DỤNG</dc:title>
  <dc:creator>Thanh Van</dc:creator>
  <cp:lastModifiedBy>Windows User</cp:lastModifiedBy>
  <cp:revision>62</cp:revision>
  <dcterms:created xsi:type="dcterms:W3CDTF">2016-07-14T08:37:41Z</dcterms:created>
  <dcterms:modified xsi:type="dcterms:W3CDTF">2023-11-07T00:50:53Z</dcterms:modified>
</cp:coreProperties>
</file>