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71" r:id="rId4"/>
    <p:sldId id="272" r:id="rId5"/>
    <p:sldId id="273" r:id="rId6"/>
    <p:sldId id="274" r:id="rId7"/>
    <p:sldId id="275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61"/>
            <p14:sldId id="271"/>
            <p14:sldId id="272"/>
            <p14:sldId id="273"/>
            <p14:sldId id="274"/>
            <p14:sldId id="275"/>
            <p14:sldId id="27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5" d="100"/>
          <a:sy n="65" d="100"/>
        </p:scale>
        <p:origin x="-1266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29/12/2015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E619-3B05-4B53-BA0D-129967D6A4D2}" type="datetime1">
              <a:rPr lang="en-US" smtClean="0"/>
              <a:t>29/12/2015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CA3-1D4F-46D6-B2EA-7B4B0F07D0B9}" type="datetime1">
              <a:rPr lang="en-US" smtClean="0"/>
              <a:t>29/12/2015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DA59-6347-4222-9EAC-2B2907463E53}" type="datetime1">
              <a:rPr lang="en-US" smtClean="0"/>
              <a:t>29/12/2015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C68-C671-4A07-9602-EAC4BC0407EA}" type="datetime1">
              <a:rPr lang="en-US" smtClean="0"/>
              <a:t>29/12/2015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" y="17526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00B05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omic Sans MS" pitchFamily="66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2000">
                <a:latin typeface="Comic Sans MS" pitchFamily="66" charset="0"/>
              </a:defRPr>
            </a:lvl4pPr>
            <a:lvl5pPr>
              <a:defRPr sz="2000"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CD2A620-7F42-4EAF-BC60-CF0C3A640458}" type="datetime1">
              <a:rPr lang="en-US" smtClean="0"/>
              <a:pPr/>
              <a:t>29/12/2015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EF13-F98B-4F13-B8C4-832C1909762A}" type="datetime1">
              <a:rPr lang="en-US" smtClean="0"/>
              <a:t>29/12/2015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83FC-CD78-4A12-AF9B-96400A9B7957}" type="datetime1">
              <a:rPr lang="en-US" smtClean="0"/>
              <a:t>29/12/2015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33C6-4D26-4045-AA47-F948297CA2E2}" type="datetime1">
              <a:rPr lang="en-US" smtClean="0"/>
              <a:t>29/12/2015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8FE-7503-4026-B194-07F7AD844F54}" type="datetime1">
              <a:rPr lang="en-US" smtClean="0"/>
              <a:t>29/12/2015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D8CB-B4B7-4F30-93CC-36DBF2DEA1BC}" type="datetime1">
              <a:rPr lang="en-US" smtClean="0"/>
              <a:t>29/12/2015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43D1-B8FE-400F-A470-2B939A18FFF2}" type="datetime1">
              <a:rPr lang="en-US" smtClean="0"/>
              <a:t>29/12/2015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99C4C5F2-B687-427B-9E06-ED10DF93086C}" type="datetime1">
              <a:rPr lang="en-US" smtClean="0"/>
              <a:t>29/12/2015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8600" y="152400"/>
            <a:ext cx="8763000" cy="761999"/>
          </a:xfrm>
        </p:spPr>
        <p:txBody>
          <a:bodyPr>
            <a:normAutofit/>
          </a:bodyPr>
          <a:lstStyle/>
          <a:p>
            <a:r>
              <a:rPr lang="en-US" sz="2400" smtClean="0"/>
              <a:t>Java Programming Course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1188719"/>
            <a:ext cx="8763000" cy="76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accent1"/>
                </a:solidFill>
              </a:rPr>
              <a:t>OOP Overviews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Java proramming language in basic</a:t>
            </a:r>
          </a:p>
          <a:p>
            <a:pPr marL="0" indent="0">
              <a:buNone/>
            </a:pPr>
            <a:r>
              <a:rPr lang="en-US"/>
              <a:t>Objects and classes</a:t>
            </a:r>
          </a:p>
          <a:p>
            <a:pPr marL="0" indent="0">
              <a:buNone/>
            </a:pPr>
            <a:r>
              <a:rPr lang="en-US"/>
              <a:t>Inheritance</a:t>
            </a:r>
          </a:p>
          <a:p>
            <a:pPr marL="0" indent="0">
              <a:buNone/>
            </a:pPr>
            <a:r>
              <a:rPr lang="en-US"/>
              <a:t>Collection</a:t>
            </a:r>
          </a:p>
          <a:p>
            <a:pPr marL="0" indent="0">
              <a:buNone/>
            </a:pPr>
            <a:r>
              <a:rPr lang="en-US"/>
              <a:t>Exception</a:t>
            </a:r>
          </a:p>
          <a:p>
            <a:pPr marL="0" indent="0">
              <a:buNone/>
            </a:pPr>
            <a:r>
              <a:rPr lang="en-US" smtClean="0"/>
              <a:t>Generic </a:t>
            </a:r>
            <a:r>
              <a:rPr lang="en-US"/>
              <a:t>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fisama.files.wordpress.com/2010/09/java_logo_ruby_sty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96" y="1828800"/>
            <a:ext cx="379908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Primitive data types</a:t>
            </a:r>
          </a:p>
          <a:p>
            <a:r>
              <a:rPr lang="en-US" smtClean="0"/>
              <a:t>Variables, constants</a:t>
            </a:r>
          </a:p>
          <a:p>
            <a:r>
              <a:rPr lang="en-US" smtClean="0"/>
              <a:t>Expressions</a:t>
            </a:r>
          </a:p>
          <a:p>
            <a:r>
              <a:rPr lang="en-US" smtClean="0"/>
              <a:t>Control Structures</a:t>
            </a:r>
            <a:endParaRPr lang="en-US"/>
          </a:p>
          <a:p>
            <a:pPr lvl="1"/>
            <a:r>
              <a:rPr lang="en-US"/>
              <a:t>The flow of control through a method</a:t>
            </a:r>
          </a:p>
          <a:p>
            <a:pPr lvl="1"/>
            <a:r>
              <a:rPr lang="en-US"/>
              <a:t>Decision-making statements</a:t>
            </a:r>
          </a:p>
          <a:p>
            <a:pPr lvl="1"/>
            <a:r>
              <a:rPr lang="en-US"/>
              <a:t>Operators for making complex decisions</a:t>
            </a:r>
          </a:p>
          <a:p>
            <a:pPr lvl="1"/>
            <a:r>
              <a:rPr lang="en-US"/>
              <a:t>Repetition statements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proramming language in basic</a:t>
            </a:r>
          </a:p>
        </p:txBody>
      </p:sp>
    </p:spTree>
    <p:extLst>
      <p:ext uri="{BB962C8B-B14F-4D97-AF65-F5344CB8AC3E}">
        <p14:creationId xmlns:p14="http://schemas.microsoft.com/office/powerpoint/2010/main" val="257086762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</a:t>
            </a:r>
            <a:r>
              <a:rPr lang="en-US"/>
              <a:t>and </a:t>
            </a:r>
            <a:r>
              <a:rPr lang="en-US" smtClean="0"/>
              <a:t>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Class declarations</a:t>
            </a:r>
          </a:p>
          <a:p>
            <a:r>
              <a:rPr lang="en-US"/>
              <a:t>Method declarations</a:t>
            </a:r>
          </a:p>
          <a:p>
            <a:r>
              <a:rPr lang="en-US"/>
              <a:t>Instance variables</a:t>
            </a:r>
          </a:p>
          <a:p>
            <a:r>
              <a:rPr lang="en-US"/>
              <a:t>Encapsulation</a:t>
            </a:r>
          </a:p>
          <a:p>
            <a:r>
              <a:rPr lang="en-US"/>
              <a:t>Method overloading</a:t>
            </a:r>
          </a:p>
          <a:p>
            <a:r>
              <a:rPr lang="en-US"/>
              <a:t>Object references and aliases</a:t>
            </a:r>
          </a:p>
          <a:p>
            <a:r>
              <a:rPr lang="en-US"/>
              <a:t>Passing objects as parameters</a:t>
            </a:r>
          </a:p>
          <a:p>
            <a:r>
              <a:rPr lang="en-US"/>
              <a:t>The static modifier</a:t>
            </a:r>
          </a:p>
          <a:p>
            <a:r>
              <a:rPr lang="en-US"/>
              <a:t>Nested classes</a:t>
            </a:r>
          </a:p>
          <a:p>
            <a:r>
              <a:rPr lang="en-US"/>
              <a:t>Interfaces and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209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Deriving </a:t>
            </a:r>
            <a:r>
              <a:rPr lang="en-US"/>
              <a:t>new classes</a:t>
            </a:r>
          </a:p>
          <a:p>
            <a:r>
              <a:rPr lang="en-US" smtClean="0"/>
              <a:t>Class hierarchies</a:t>
            </a:r>
            <a:endParaRPr lang="en-US"/>
          </a:p>
          <a:p>
            <a:r>
              <a:rPr lang="en-US"/>
              <a:t>The protected </a:t>
            </a:r>
            <a:r>
              <a:rPr lang="en-US" smtClean="0"/>
              <a:t>modifier</a:t>
            </a:r>
          </a:p>
          <a:p>
            <a:r>
              <a:rPr lang="en-US" smtClean="0"/>
              <a:t>The </a:t>
            </a:r>
            <a:r>
              <a:rPr lang="en-US" i="1" smtClean="0"/>
              <a:t>super</a:t>
            </a:r>
            <a:r>
              <a:rPr lang="en-US" smtClean="0"/>
              <a:t> reference</a:t>
            </a:r>
          </a:p>
          <a:p>
            <a:r>
              <a:rPr lang="en-US"/>
              <a:t>Restricting </a:t>
            </a:r>
            <a:r>
              <a:rPr lang="en-US" smtClean="0"/>
              <a:t>Inheritance</a:t>
            </a:r>
          </a:p>
          <a:p>
            <a:r>
              <a:rPr lang="en-US" smtClean="0"/>
              <a:t>Abstract class</a:t>
            </a:r>
            <a:endParaRPr lang="en-US"/>
          </a:p>
          <a:p>
            <a:r>
              <a:rPr lang="en-US" smtClean="0"/>
              <a:t>Polymorphism via </a:t>
            </a:r>
            <a:r>
              <a:rPr lang="en-US"/>
              <a:t>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882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</a:t>
            </a:r>
          </a:p>
          <a:p>
            <a:r>
              <a:rPr lang="en-US" smtClean="0"/>
              <a:t>Concrete collection</a:t>
            </a:r>
          </a:p>
          <a:p>
            <a:pPr lvl="1"/>
            <a:r>
              <a:rPr lang="en-US" smtClean="0"/>
              <a:t>ArrayList/Vector</a:t>
            </a:r>
          </a:p>
          <a:p>
            <a:pPr lvl="1"/>
            <a:r>
              <a:rPr lang="en-US" smtClean="0"/>
              <a:t>Set</a:t>
            </a:r>
          </a:p>
          <a:p>
            <a:pPr lvl="1"/>
            <a:r>
              <a:rPr lang="en-US" smtClean="0"/>
              <a:t>Map</a:t>
            </a:r>
          </a:p>
          <a:p>
            <a:pPr lvl="1"/>
            <a:r>
              <a:rPr lang="en-US" smtClean="0"/>
              <a:t>Enumeration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1893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try-catch statement</a:t>
            </a:r>
          </a:p>
          <a:p>
            <a:r>
              <a:rPr lang="en-US"/>
              <a:t>Exception propagation</a:t>
            </a:r>
          </a:p>
          <a:p>
            <a:r>
              <a:rPr lang="en-US"/>
              <a:t>Creating and throwing exceptions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384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Generic Class</a:t>
            </a:r>
          </a:p>
          <a:p>
            <a:r>
              <a:rPr lang="en-US" smtClean="0"/>
              <a:t>Generic </a:t>
            </a:r>
            <a:r>
              <a:rPr lang="en-US"/>
              <a:t>Methods </a:t>
            </a:r>
          </a:p>
          <a:p>
            <a:r>
              <a:rPr lang="en-US"/>
              <a:t>Bounds for Type Variables </a:t>
            </a:r>
          </a:p>
          <a:p>
            <a:r>
              <a:rPr lang="en-US"/>
              <a:t>Generic Code and the Virtual Machine </a:t>
            </a:r>
          </a:p>
          <a:p>
            <a:r>
              <a:rPr lang="en-US"/>
              <a:t>Restrictions and Limitations</a:t>
            </a:r>
          </a:p>
          <a:p>
            <a:r>
              <a:rPr lang="en-US"/>
              <a:t>Inheritance Rules for Generic Types </a:t>
            </a:r>
          </a:p>
          <a:p>
            <a:r>
              <a:rPr lang="en-US"/>
              <a:t>Wildcard Types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7828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VoVanHai\Pictures\questions\images 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8228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152</Words>
  <Application>Microsoft Office PowerPoint</Application>
  <PresentationFormat>On-screen Show (4:3)</PresentationFormat>
  <Paragraphs>67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Project Status Report</vt:lpstr>
      <vt:lpstr>Java Programming Course</vt:lpstr>
      <vt:lpstr>Session objectives</vt:lpstr>
      <vt:lpstr>Java proramming language in basic</vt:lpstr>
      <vt:lpstr>Objects and classes</vt:lpstr>
      <vt:lpstr>Inheritance</vt:lpstr>
      <vt:lpstr>Collection</vt:lpstr>
      <vt:lpstr>Exception</vt:lpstr>
      <vt:lpstr>Generic Programming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2012-03-15T07:33:01Z</dcterms:created>
  <dcterms:modified xsi:type="dcterms:W3CDTF">2015-12-29T02:12:52Z</dcterms:modified>
</cp:coreProperties>
</file>