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embeddings/oleObject1.bin" ContentType="application/vnd.openxmlformats-officedocument.oleObject"/>
  <Override PartName="/ppt/embeddings/oleObject2.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notesSlides/notesSlide7.xml" ContentType="application/vnd.openxmlformats-officedocument.presentationml.notesSlide+xml"/>
  <Override PartName="/ppt/embeddings/oleObject5.bin" ContentType="application/vnd.openxmlformats-officedocument.oleObject"/>
  <Override PartName="/ppt/embeddings/oleObject6.bin" ContentType="application/vnd.openxmlformats-officedocument.oleObject"/>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embeddings/oleObject7.bin" ContentType="application/vnd.openxmlformats-officedocument.oleObject"/>
  <Override PartName="/ppt/notesSlides/notesSlide23.xml" ContentType="application/vnd.openxmlformats-officedocument.presentationml.notesSlide+xml"/>
  <Override PartName="/ppt/embeddings/oleObject8.bin" ContentType="application/vnd.openxmlformats-officedocument.oleObject"/>
  <Override PartName="/ppt/embeddings/oleObject9.bin" ContentType="application/vnd.openxmlformats-officedocument.oleObject"/>
  <Override PartName="/ppt/embeddings/oleObject10.bin" ContentType="application/vnd.openxmlformats-officedocument.oleObject"/>
  <Override PartName="/ppt/embeddings/oleObject11.bin" ContentType="application/vnd.openxmlformats-officedocument.oleObject"/>
  <Override PartName="/ppt/embeddings/oleObject12.bin" ContentType="application/vnd.openxmlformats-officedocument.oleObject"/>
  <Override PartName="/ppt/notesSlides/notesSlide24.xml" ContentType="application/vnd.openxmlformats-officedocument.presentationml.notesSlide+xml"/>
  <Override PartName="/ppt/embeddings/oleObject13.bin" ContentType="application/vnd.openxmlformats-officedocument.oleObject"/>
  <Override PartName="/ppt/notesSlides/notesSlide25.xml" ContentType="application/vnd.openxmlformats-officedocument.presentationml.notesSlide+xml"/>
  <Override PartName="/ppt/embeddings/oleObject14.bin" ContentType="application/vnd.openxmlformats-officedocument.oleObject"/>
  <Override PartName="/ppt/notesSlides/notesSlide26.xml" ContentType="application/vnd.openxmlformats-officedocument.presentationml.notesSlide+xml"/>
  <Override PartName="/ppt/embeddings/oleObject15.bin" ContentType="application/vnd.openxmlformats-officedocument.oleObject"/>
  <Override PartName="/ppt/notesSlides/notesSlide27.xml" ContentType="application/vnd.openxmlformats-officedocument.presentationml.notesSlide+xml"/>
  <Override PartName="/ppt/embeddings/oleObject16.bin" ContentType="application/vnd.openxmlformats-officedocument.oleObject"/>
  <Override PartName="/ppt/notesSlides/notesSlide28.xml" ContentType="application/vnd.openxmlformats-officedocument.presentationml.notesSlide+xml"/>
  <Override PartName="/ppt/embeddings/oleObject17.bin" ContentType="application/vnd.openxmlformats-officedocument.oleObject"/>
  <Override PartName="/ppt/embeddings/oleObject18.bin" ContentType="application/vnd.openxmlformats-officedocument.oleObject"/>
  <Override PartName="/ppt/embeddings/oleObject19.bin" ContentType="application/vnd.openxmlformats-officedocument.oleObject"/>
  <Override PartName="/ppt/embeddings/oleObject20.bin" ContentType="application/vnd.openxmlformats-officedocument.oleObject"/>
  <Override PartName="/ppt/embeddings/oleObject21.bin" ContentType="application/vnd.openxmlformats-officedocument.oleObject"/>
  <Override PartName="/ppt/embeddings/oleObject22.bin" ContentType="application/vnd.openxmlformats-officedocument.oleObject"/>
  <Override PartName="/ppt/embeddings/oleObject23.bin" ContentType="application/vnd.openxmlformats-officedocument.oleObject"/>
  <Override PartName="/ppt/embeddings/oleObject24.bin" ContentType="application/vnd.openxmlformats-officedocument.oleObject"/>
  <Override PartName="/ppt/embeddings/oleObject25.bin" ContentType="application/vnd.openxmlformats-officedocument.oleObject"/>
  <Override PartName="/ppt/embeddings/oleObject26.bin" ContentType="application/vnd.openxmlformats-officedocument.oleObject"/>
  <Override PartName="/ppt/embeddings/oleObject27.bin" ContentType="application/vnd.openxmlformats-officedocument.oleObject"/>
  <Override PartName="/ppt/embeddings/oleObject28.bin" ContentType="application/vnd.openxmlformats-officedocument.oleObject"/>
  <Override PartName="/ppt/embeddings/oleObject29.bin" ContentType="application/vnd.openxmlformats-officedocument.oleObject"/>
  <Override PartName="/ppt/embeddings/oleObject30.bin" ContentType="application/vnd.openxmlformats-officedocument.oleObject"/>
  <Override PartName="/ppt/embeddings/oleObject31.bin" ContentType="application/vnd.openxmlformats-officedocument.oleObject"/>
  <Override PartName="/ppt/embeddings/oleObject32.bin" ContentType="application/vnd.openxmlformats-officedocument.oleObject"/>
  <Override PartName="/ppt/embeddings/oleObject33.bin" ContentType="application/vnd.openxmlformats-officedocument.oleObject"/>
  <Override PartName="/ppt/embeddings/oleObject34.bin" ContentType="application/vnd.openxmlformats-officedocument.oleObject"/>
  <Override PartName="/ppt/embeddings/oleObject35.bin" ContentType="application/vnd.openxmlformats-officedocument.oleObject"/>
  <Override PartName="/ppt/notesSlides/notesSlide29.xml" ContentType="application/vnd.openxmlformats-officedocument.presentationml.notesSlide+xml"/>
  <Override PartName="/ppt/embeddings/oleObject36.bin" ContentType="application/vnd.openxmlformats-officedocument.oleObject"/>
  <Override PartName="/ppt/embeddings/oleObject37.bin" ContentType="application/vnd.openxmlformats-officedocument.oleObject"/>
  <Override PartName="/ppt/embeddings/oleObject38.bin" ContentType="application/vnd.openxmlformats-officedocument.oleObject"/>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9" r:id="rId1"/>
  </p:sldMasterIdLst>
  <p:notesMasterIdLst>
    <p:notesMasterId r:id="rId70"/>
  </p:notesMasterIdLst>
  <p:sldIdLst>
    <p:sldId id="289" r:id="rId2"/>
    <p:sldId id="290" r:id="rId3"/>
    <p:sldId id="299" r:id="rId4"/>
    <p:sldId id="300" r:id="rId5"/>
    <p:sldId id="322" r:id="rId6"/>
    <p:sldId id="324" r:id="rId7"/>
    <p:sldId id="302" r:id="rId8"/>
    <p:sldId id="392" r:id="rId9"/>
    <p:sldId id="303" r:id="rId10"/>
    <p:sldId id="393" r:id="rId11"/>
    <p:sldId id="394" r:id="rId12"/>
    <p:sldId id="395" r:id="rId13"/>
    <p:sldId id="396" r:id="rId14"/>
    <p:sldId id="397" r:id="rId15"/>
    <p:sldId id="308" r:id="rId16"/>
    <p:sldId id="309" r:id="rId17"/>
    <p:sldId id="310" r:id="rId18"/>
    <p:sldId id="311" r:id="rId19"/>
    <p:sldId id="313" r:id="rId20"/>
    <p:sldId id="314" r:id="rId21"/>
    <p:sldId id="315" r:id="rId22"/>
    <p:sldId id="316" r:id="rId23"/>
    <p:sldId id="319" r:id="rId24"/>
    <p:sldId id="328" r:id="rId25"/>
    <p:sldId id="321" r:id="rId26"/>
    <p:sldId id="403" r:id="rId27"/>
    <p:sldId id="440" r:id="rId28"/>
    <p:sldId id="402" r:id="rId29"/>
    <p:sldId id="369" r:id="rId30"/>
    <p:sldId id="404" r:id="rId31"/>
    <p:sldId id="405" r:id="rId32"/>
    <p:sldId id="406" r:id="rId33"/>
    <p:sldId id="407" r:id="rId34"/>
    <p:sldId id="368" r:id="rId35"/>
    <p:sldId id="408" r:id="rId36"/>
    <p:sldId id="409" r:id="rId37"/>
    <p:sldId id="412" r:id="rId38"/>
    <p:sldId id="435" r:id="rId39"/>
    <p:sldId id="436" r:id="rId40"/>
    <p:sldId id="437" r:id="rId41"/>
    <p:sldId id="438" r:id="rId42"/>
    <p:sldId id="439" r:id="rId43"/>
    <p:sldId id="330" r:id="rId44"/>
    <p:sldId id="331" r:id="rId45"/>
    <p:sldId id="413" r:id="rId46"/>
    <p:sldId id="414" r:id="rId47"/>
    <p:sldId id="415" r:id="rId48"/>
    <p:sldId id="337" r:id="rId49"/>
    <p:sldId id="416" r:id="rId50"/>
    <p:sldId id="418" r:id="rId51"/>
    <p:sldId id="419" r:id="rId52"/>
    <p:sldId id="420" r:id="rId53"/>
    <p:sldId id="426" r:id="rId54"/>
    <p:sldId id="421" r:id="rId55"/>
    <p:sldId id="427" r:id="rId56"/>
    <p:sldId id="422" r:id="rId57"/>
    <p:sldId id="428" r:id="rId58"/>
    <p:sldId id="431" r:id="rId59"/>
    <p:sldId id="382" r:id="rId60"/>
    <p:sldId id="433" r:id="rId61"/>
    <p:sldId id="434" r:id="rId62"/>
    <p:sldId id="383" r:id="rId63"/>
    <p:sldId id="432" r:id="rId64"/>
    <p:sldId id="384" r:id="rId65"/>
    <p:sldId id="386" r:id="rId66"/>
    <p:sldId id="389" r:id="rId67"/>
    <p:sldId id="390" r:id="rId68"/>
    <p:sldId id="391" r:id="rId69"/>
  </p:sldIdLst>
  <p:sldSz cx="9144000" cy="6858000" type="screen4x3"/>
  <p:notesSz cx="7102475" cy="10234613"/>
  <p:defaultTextStyle>
    <a:defPPr>
      <a:defRPr lang="en-US"/>
    </a:defPPr>
    <a:lvl1pPr algn="l" rtl="0" fontAlgn="base">
      <a:spcBef>
        <a:spcPct val="0"/>
      </a:spcBef>
      <a:spcAft>
        <a:spcPct val="0"/>
      </a:spcAft>
      <a:defRPr b="1"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b="1"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b="1"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b="1"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GOCLAM" initials="N" lastIdx="2" clrIdx="0">
    <p:extLst>
      <p:ext uri="{19B8F6BF-5375-455C-9EA6-DF929625EA0E}">
        <p15:presenceInfo xmlns:p15="http://schemas.microsoft.com/office/powerpoint/2012/main" xmlns="" userId="NGOCLAM"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D528D"/>
    <a:srgbClr val="C0C0C0"/>
    <a:srgbClr val="33CCCC"/>
    <a:srgbClr val="CCCC00"/>
    <a:srgbClr val="FF9999"/>
    <a:srgbClr val="B2B2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62" autoAdjust="0"/>
    <p:restoredTop sz="94718" autoAdjust="0"/>
  </p:normalViewPr>
  <p:slideViewPr>
    <p:cSldViewPr>
      <p:cViewPr varScale="1">
        <p:scale>
          <a:sx n="61" d="100"/>
          <a:sy n="61" d="100"/>
        </p:scale>
        <p:origin x="-1448" y="-112"/>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70" Type="http://schemas.openxmlformats.org/officeDocument/2006/relationships/notesMaster" Target="notesMasters/notesMaster1.xml"/><Relationship Id="rId71" Type="http://schemas.openxmlformats.org/officeDocument/2006/relationships/printerSettings" Target="printerSettings/printerSettings1.bin"/><Relationship Id="rId72" Type="http://schemas.openxmlformats.org/officeDocument/2006/relationships/commentAuthors" Target="commentAuthor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presProps" Target="presProps.xml"/><Relationship Id="rId74" Type="http://schemas.openxmlformats.org/officeDocument/2006/relationships/viewProps" Target="viewProps.xml"/><Relationship Id="rId75" Type="http://schemas.openxmlformats.org/officeDocument/2006/relationships/theme" Target="theme/theme1.xml"/><Relationship Id="rId76" Type="http://schemas.openxmlformats.org/officeDocument/2006/relationships/tableStyles" Target="tableStyles.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 Id="rId2"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1.wmf"/><Relationship Id="rId2" Type="http://schemas.openxmlformats.org/officeDocument/2006/relationships/image" Target="../media/image22.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1.wmf"/><Relationship Id="rId2" Type="http://schemas.openxmlformats.org/officeDocument/2006/relationships/image" Target="../media/image22.wmf"/><Relationship Id="rId3" Type="http://schemas.openxmlformats.org/officeDocument/2006/relationships/image" Target="../media/image23.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27.wmf"/><Relationship Id="rId4" Type="http://schemas.openxmlformats.org/officeDocument/2006/relationships/image" Target="../media/image28.wmf"/><Relationship Id="rId1" Type="http://schemas.openxmlformats.org/officeDocument/2006/relationships/image" Target="../media/image25.wmf"/><Relationship Id="rId2" Type="http://schemas.openxmlformats.org/officeDocument/2006/relationships/image" Target="../media/image26.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1.wmf"/><Relationship Id="rId2" Type="http://schemas.openxmlformats.org/officeDocument/2006/relationships/image" Target="../media/image32.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34.wmf"/><Relationship Id="rId2" Type="http://schemas.openxmlformats.org/officeDocument/2006/relationships/image" Target="../media/image35.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36.wmf"/><Relationship Id="rId2" Type="http://schemas.openxmlformats.org/officeDocument/2006/relationships/image" Target="../media/image3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 Id="rId2" Type="http://schemas.openxmlformats.org/officeDocument/2006/relationships/image" Target="../media/image6.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42.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43.wmf"/><Relationship Id="rId2" Type="http://schemas.openxmlformats.org/officeDocument/2006/relationships/image" Target="../media/image4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wmf"/><Relationship Id="rId2" Type="http://schemas.openxmlformats.org/officeDocument/2006/relationships/image" Target="../media/image9.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3.wmf"/><Relationship Id="rId4" Type="http://schemas.openxmlformats.org/officeDocument/2006/relationships/image" Target="../media/image14.wmf"/><Relationship Id="rId5" Type="http://schemas.openxmlformats.org/officeDocument/2006/relationships/image" Target="../media/image15.wmf"/><Relationship Id="rId1" Type="http://schemas.openxmlformats.org/officeDocument/2006/relationships/image" Target="../media/image11.wmf"/><Relationship Id="rId2" Type="http://schemas.openxmlformats.org/officeDocument/2006/relationships/image" Target="../media/image12.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7739" cy="513508"/>
          </a:xfrm>
          <a:prstGeom prst="rect">
            <a:avLst/>
          </a:prstGeom>
        </p:spPr>
        <p:txBody>
          <a:bodyPr vert="horz" lIns="99066" tIns="49533" rIns="99066" bIns="49533" rtlCol="0"/>
          <a:lstStyle>
            <a:lvl1pPr algn="l">
              <a:defRPr sz="1300"/>
            </a:lvl1pPr>
          </a:lstStyle>
          <a:p>
            <a:endParaRPr lang="vi-VN"/>
          </a:p>
        </p:txBody>
      </p:sp>
      <p:sp>
        <p:nvSpPr>
          <p:cNvPr id="3" name="Date Placeholder 2"/>
          <p:cNvSpPr>
            <a:spLocks noGrp="1"/>
          </p:cNvSpPr>
          <p:nvPr>
            <p:ph type="dt" idx="1"/>
          </p:nvPr>
        </p:nvSpPr>
        <p:spPr>
          <a:xfrm>
            <a:off x="4023092" y="0"/>
            <a:ext cx="3077739" cy="513508"/>
          </a:xfrm>
          <a:prstGeom prst="rect">
            <a:avLst/>
          </a:prstGeom>
        </p:spPr>
        <p:txBody>
          <a:bodyPr vert="horz" lIns="99066" tIns="49533" rIns="99066" bIns="49533" rtlCol="0"/>
          <a:lstStyle>
            <a:lvl1pPr algn="r">
              <a:defRPr sz="1300"/>
            </a:lvl1pPr>
          </a:lstStyle>
          <a:p>
            <a:fld id="{0CF8617F-EBD4-4F45-98B1-68230E17A301}" type="datetimeFigureOut">
              <a:rPr lang="vi-VN" smtClean="0"/>
              <a:pPr/>
              <a:t>9/14/22</a:t>
            </a:fld>
            <a:endParaRPr lang="vi-VN"/>
          </a:p>
        </p:txBody>
      </p:sp>
      <p:sp>
        <p:nvSpPr>
          <p:cNvPr id="4" name="Slide Image Placeholder 3"/>
          <p:cNvSpPr>
            <a:spLocks noGrp="1" noRot="1" noChangeAspect="1"/>
          </p:cNvSpPr>
          <p:nvPr>
            <p:ph type="sldImg" idx="2"/>
          </p:nvPr>
        </p:nvSpPr>
        <p:spPr>
          <a:xfrm>
            <a:off x="1249363" y="1279525"/>
            <a:ext cx="4603750" cy="3454400"/>
          </a:xfrm>
          <a:prstGeom prst="rect">
            <a:avLst/>
          </a:prstGeom>
          <a:noFill/>
          <a:ln w="12700">
            <a:solidFill>
              <a:prstClr val="black"/>
            </a:solidFill>
          </a:ln>
        </p:spPr>
        <p:txBody>
          <a:bodyPr vert="horz" lIns="99066" tIns="49533" rIns="99066" bIns="49533" rtlCol="0" anchor="ctr"/>
          <a:lstStyle/>
          <a:p>
            <a:endParaRPr lang="vi-VN"/>
          </a:p>
        </p:txBody>
      </p:sp>
      <p:sp>
        <p:nvSpPr>
          <p:cNvPr id="5" name="Notes Placeholder 4"/>
          <p:cNvSpPr>
            <a:spLocks noGrp="1"/>
          </p:cNvSpPr>
          <p:nvPr>
            <p:ph type="body" sz="quarter" idx="3"/>
          </p:nvPr>
        </p:nvSpPr>
        <p:spPr>
          <a:xfrm>
            <a:off x="710248" y="4925407"/>
            <a:ext cx="5681980" cy="4029879"/>
          </a:xfrm>
          <a:prstGeom prst="rect">
            <a:avLst/>
          </a:prstGeom>
        </p:spPr>
        <p:txBody>
          <a:bodyPr vert="horz" lIns="99066" tIns="49533" rIns="99066" bIns="49533"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6" name="Footer Placeholder 5"/>
          <p:cNvSpPr>
            <a:spLocks noGrp="1"/>
          </p:cNvSpPr>
          <p:nvPr>
            <p:ph type="ftr" sz="quarter" idx="4"/>
          </p:nvPr>
        </p:nvSpPr>
        <p:spPr>
          <a:xfrm>
            <a:off x="0" y="9721107"/>
            <a:ext cx="3077739" cy="513507"/>
          </a:xfrm>
          <a:prstGeom prst="rect">
            <a:avLst/>
          </a:prstGeom>
        </p:spPr>
        <p:txBody>
          <a:bodyPr vert="horz" lIns="99066" tIns="49533" rIns="99066" bIns="49533" rtlCol="0" anchor="b"/>
          <a:lstStyle>
            <a:lvl1pPr algn="l">
              <a:defRPr sz="1300"/>
            </a:lvl1pPr>
          </a:lstStyle>
          <a:p>
            <a:endParaRPr lang="vi-VN"/>
          </a:p>
        </p:txBody>
      </p:sp>
      <p:sp>
        <p:nvSpPr>
          <p:cNvPr id="7" name="Slide Number Placeholder 6"/>
          <p:cNvSpPr>
            <a:spLocks noGrp="1"/>
          </p:cNvSpPr>
          <p:nvPr>
            <p:ph type="sldNum" sz="quarter" idx="5"/>
          </p:nvPr>
        </p:nvSpPr>
        <p:spPr>
          <a:xfrm>
            <a:off x="4023092" y="9721107"/>
            <a:ext cx="3077739" cy="513507"/>
          </a:xfrm>
          <a:prstGeom prst="rect">
            <a:avLst/>
          </a:prstGeom>
        </p:spPr>
        <p:txBody>
          <a:bodyPr vert="horz" lIns="99066" tIns="49533" rIns="99066" bIns="49533" rtlCol="0" anchor="b"/>
          <a:lstStyle>
            <a:lvl1pPr algn="r">
              <a:defRPr sz="1300"/>
            </a:lvl1pPr>
          </a:lstStyle>
          <a:p>
            <a:fld id="{65E7105D-B0C9-4F34-B5C0-C6CC0FAACCB9}" type="slidenum">
              <a:rPr lang="vi-VN" smtClean="0"/>
              <a:pPr/>
              <a:t>‹#›</a:t>
            </a:fld>
            <a:endParaRPr lang="vi-VN"/>
          </a:p>
        </p:txBody>
      </p:sp>
    </p:spTree>
    <p:extLst>
      <p:ext uri="{BB962C8B-B14F-4D97-AF65-F5344CB8AC3E}">
        <p14:creationId xmlns:p14="http://schemas.microsoft.com/office/powerpoint/2010/main" val="16803813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ru-RU" dirty="0"/>
          </a:p>
        </p:txBody>
      </p:sp>
      <p:sp>
        <p:nvSpPr>
          <p:cNvPr id="4" name="Slide Number Placeholder 3"/>
          <p:cNvSpPr>
            <a:spLocks noGrp="1"/>
          </p:cNvSpPr>
          <p:nvPr>
            <p:ph type="sldNum" sz="quarter" idx="10"/>
          </p:nvPr>
        </p:nvSpPr>
        <p:spPr/>
        <p:txBody>
          <a:bodyPr/>
          <a:lstStyle/>
          <a:p>
            <a:fld id="{65E7105D-B0C9-4F34-B5C0-C6CC0FAACCB9}" type="slidenum">
              <a:rPr lang="vi-VN" smtClean="0"/>
              <a:pPr/>
              <a:t>1</a:t>
            </a:fld>
            <a:endParaRPr lang="vi-VN"/>
          </a:p>
        </p:txBody>
      </p:sp>
    </p:spTree>
    <p:extLst>
      <p:ext uri="{BB962C8B-B14F-4D97-AF65-F5344CB8AC3E}">
        <p14:creationId xmlns:p14="http://schemas.microsoft.com/office/powerpoint/2010/main" val="21444028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Các</a:t>
            </a:r>
            <a:r>
              <a:rPr lang="en-US" baseline="0" dirty="0" smtClean="0"/>
              <a:t> </a:t>
            </a:r>
            <a:r>
              <a:rPr lang="en-US" baseline="0" dirty="0" err="1" smtClean="0"/>
              <a:t>bạn</a:t>
            </a:r>
            <a:r>
              <a:rPr lang="en-US" baseline="0" dirty="0" smtClean="0"/>
              <a:t> </a:t>
            </a:r>
            <a:r>
              <a:rPr lang="en-US" baseline="0" dirty="0" err="1" smtClean="0"/>
              <a:t>làm</a:t>
            </a:r>
            <a:r>
              <a:rPr lang="en-US" baseline="0" dirty="0" smtClean="0"/>
              <a:t> </a:t>
            </a:r>
            <a:r>
              <a:rPr lang="en-US" baseline="0" dirty="0" err="1" smtClean="0"/>
              <a:t>phần</a:t>
            </a:r>
            <a:r>
              <a:rPr lang="en-US" baseline="0" dirty="0" smtClean="0"/>
              <a:t> </a:t>
            </a:r>
            <a:r>
              <a:rPr lang="en-US" baseline="0" dirty="0" err="1" smtClean="0"/>
              <a:t>của</a:t>
            </a:r>
            <a:r>
              <a:rPr lang="en-US" baseline="0" dirty="0" smtClean="0"/>
              <a:t> </a:t>
            </a:r>
            <a:r>
              <a:rPr lang="en-US" baseline="0" dirty="0" err="1" smtClean="0"/>
              <a:t>mình</a:t>
            </a:r>
            <a:r>
              <a:rPr lang="en-US" baseline="0" dirty="0" smtClean="0"/>
              <a:t> </a:t>
            </a:r>
            <a:r>
              <a:rPr lang="en-US" baseline="0" dirty="0" err="1" smtClean="0"/>
              <a:t>trên</a:t>
            </a:r>
            <a:r>
              <a:rPr lang="en-US" baseline="0" dirty="0" smtClean="0"/>
              <a:t> slide </a:t>
            </a:r>
            <a:r>
              <a:rPr lang="en-US" baseline="0" smtClean="0"/>
              <a:t>này</a:t>
            </a:r>
            <a:endParaRPr lang="vi-VN" dirty="0"/>
          </a:p>
        </p:txBody>
      </p:sp>
      <p:sp>
        <p:nvSpPr>
          <p:cNvPr id="6" name="Footer Placeholder 5"/>
          <p:cNvSpPr>
            <a:spLocks noGrp="1"/>
          </p:cNvSpPr>
          <p:nvPr>
            <p:ph type="ftr" sz="quarter" idx="10"/>
          </p:nvPr>
        </p:nvSpPr>
        <p:spPr/>
        <p:txBody>
          <a:bodyPr/>
          <a:lstStyle/>
          <a:p>
            <a:r>
              <a:rPr lang="vi-VN" smtClean="0"/>
              <a:t>Chương 2: Các phương pháp đếm.</a:t>
            </a:r>
            <a:endParaRPr lang="vi-VN" dirty="0"/>
          </a:p>
        </p:txBody>
      </p:sp>
      <p:sp>
        <p:nvSpPr>
          <p:cNvPr id="7" name="Slide Number Placeholder 6"/>
          <p:cNvSpPr>
            <a:spLocks noGrp="1"/>
          </p:cNvSpPr>
          <p:nvPr>
            <p:ph type="sldNum" sz="quarter" idx="11"/>
          </p:nvPr>
        </p:nvSpPr>
        <p:spPr/>
        <p:txBody>
          <a:bodyPr/>
          <a:lstStyle/>
          <a:p>
            <a:fld id="{02E18E47-039A-4C85-8C5D-3D9404B09839}" type="slidenum">
              <a:rPr lang="vi-VN" smtClean="0"/>
              <a:pPr/>
              <a:t>29</a:t>
            </a:fld>
            <a:endParaRPr lang="vi-VN"/>
          </a:p>
        </p:txBody>
      </p:sp>
    </p:spTree>
    <p:extLst>
      <p:ext uri="{BB962C8B-B14F-4D97-AF65-F5344CB8AC3E}">
        <p14:creationId xmlns:p14="http://schemas.microsoft.com/office/powerpoint/2010/main" val="5144758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Các</a:t>
            </a:r>
            <a:r>
              <a:rPr lang="en-US" baseline="0" dirty="0" smtClean="0"/>
              <a:t> </a:t>
            </a:r>
            <a:r>
              <a:rPr lang="en-US" baseline="0" dirty="0" err="1" smtClean="0"/>
              <a:t>bạn</a:t>
            </a:r>
            <a:r>
              <a:rPr lang="en-US" baseline="0" dirty="0" smtClean="0"/>
              <a:t> </a:t>
            </a:r>
            <a:r>
              <a:rPr lang="en-US" baseline="0" dirty="0" err="1" smtClean="0"/>
              <a:t>làm</a:t>
            </a:r>
            <a:r>
              <a:rPr lang="en-US" baseline="0" dirty="0" smtClean="0"/>
              <a:t> </a:t>
            </a:r>
            <a:r>
              <a:rPr lang="en-US" baseline="0" dirty="0" err="1" smtClean="0"/>
              <a:t>phần</a:t>
            </a:r>
            <a:r>
              <a:rPr lang="en-US" baseline="0" dirty="0" smtClean="0"/>
              <a:t> </a:t>
            </a:r>
            <a:r>
              <a:rPr lang="en-US" baseline="0" dirty="0" err="1" smtClean="0"/>
              <a:t>của</a:t>
            </a:r>
            <a:r>
              <a:rPr lang="en-US" baseline="0" dirty="0" smtClean="0"/>
              <a:t> </a:t>
            </a:r>
            <a:r>
              <a:rPr lang="en-US" baseline="0" dirty="0" err="1" smtClean="0"/>
              <a:t>mình</a:t>
            </a:r>
            <a:r>
              <a:rPr lang="en-US" baseline="0" dirty="0" smtClean="0"/>
              <a:t> </a:t>
            </a:r>
            <a:r>
              <a:rPr lang="en-US" baseline="0" dirty="0" err="1" smtClean="0"/>
              <a:t>trên</a:t>
            </a:r>
            <a:r>
              <a:rPr lang="en-US" baseline="0" dirty="0" smtClean="0"/>
              <a:t> slide </a:t>
            </a:r>
            <a:r>
              <a:rPr lang="en-US" baseline="0" smtClean="0"/>
              <a:t>này</a:t>
            </a:r>
            <a:endParaRPr lang="vi-VN" dirty="0"/>
          </a:p>
        </p:txBody>
      </p:sp>
      <p:sp>
        <p:nvSpPr>
          <p:cNvPr id="6" name="Footer Placeholder 5"/>
          <p:cNvSpPr>
            <a:spLocks noGrp="1"/>
          </p:cNvSpPr>
          <p:nvPr>
            <p:ph type="ftr" sz="quarter" idx="10"/>
          </p:nvPr>
        </p:nvSpPr>
        <p:spPr/>
        <p:txBody>
          <a:bodyPr/>
          <a:lstStyle/>
          <a:p>
            <a:r>
              <a:rPr lang="vi-VN" smtClean="0"/>
              <a:t>Chương 2: Các phương pháp đếm.</a:t>
            </a:r>
            <a:endParaRPr lang="vi-VN" dirty="0"/>
          </a:p>
        </p:txBody>
      </p:sp>
      <p:sp>
        <p:nvSpPr>
          <p:cNvPr id="7" name="Slide Number Placeholder 6"/>
          <p:cNvSpPr>
            <a:spLocks noGrp="1"/>
          </p:cNvSpPr>
          <p:nvPr>
            <p:ph type="sldNum" sz="quarter" idx="11"/>
          </p:nvPr>
        </p:nvSpPr>
        <p:spPr/>
        <p:txBody>
          <a:bodyPr/>
          <a:lstStyle/>
          <a:p>
            <a:fld id="{02E18E47-039A-4C85-8C5D-3D9404B09839}" type="slidenum">
              <a:rPr lang="vi-VN" smtClean="0"/>
              <a:pPr/>
              <a:t>30</a:t>
            </a:fld>
            <a:endParaRPr lang="vi-VN"/>
          </a:p>
        </p:txBody>
      </p:sp>
    </p:spTree>
    <p:extLst>
      <p:ext uri="{BB962C8B-B14F-4D97-AF65-F5344CB8AC3E}">
        <p14:creationId xmlns:p14="http://schemas.microsoft.com/office/powerpoint/2010/main" val="5144758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Các</a:t>
            </a:r>
            <a:r>
              <a:rPr lang="en-US" baseline="0" dirty="0" smtClean="0"/>
              <a:t> </a:t>
            </a:r>
            <a:r>
              <a:rPr lang="en-US" baseline="0" dirty="0" err="1" smtClean="0"/>
              <a:t>bạn</a:t>
            </a:r>
            <a:r>
              <a:rPr lang="en-US" baseline="0" dirty="0" smtClean="0"/>
              <a:t> </a:t>
            </a:r>
            <a:r>
              <a:rPr lang="en-US" baseline="0" dirty="0" err="1" smtClean="0"/>
              <a:t>làm</a:t>
            </a:r>
            <a:r>
              <a:rPr lang="en-US" baseline="0" dirty="0" smtClean="0"/>
              <a:t> </a:t>
            </a:r>
            <a:r>
              <a:rPr lang="en-US" baseline="0" dirty="0" err="1" smtClean="0"/>
              <a:t>phần</a:t>
            </a:r>
            <a:r>
              <a:rPr lang="en-US" baseline="0" dirty="0" smtClean="0"/>
              <a:t> </a:t>
            </a:r>
            <a:r>
              <a:rPr lang="en-US" baseline="0" dirty="0" err="1" smtClean="0"/>
              <a:t>của</a:t>
            </a:r>
            <a:r>
              <a:rPr lang="en-US" baseline="0" dirty="0" smtClean="0"/>
              <a:t> </a:t>
            </a:r>
            <a:r>
              <a:rPr lang="en-US" baseline="0" dirty="0" err="1" smtClean="0"/>
              <a:t>mình</a:t>
            </a:r>
            <a:r>
              <a:rPr lang="en-US" baseline="0" dirty="0" smtClean="0"/>
              <a:t> </a:t>
            </a:r>
            <a:r>
              <a:rPr lang="en-US" baseline="0" dirty="0" err="1" smtClean="0"/>
              <a:t>trên</a:t>
            </a:r>
            <a:r>
              <a:rPr lang="en-US" baseline="0" dirty="0" smtClean="0"/>
              <a:t> slide </a:t>
            </a:r>
            <a:r>
              <a:rPr lang="en-US" baseline="0" smtClean="0"/>
              <a:t>này</a:t>
            </a:r>
            <a:endParaRPr lang="vi-VN" dirty="0"/>
          </a:p>
        </p:txBody>
      </p:sp>
      <p:sp>
        <p:nvSpPr>
          <p:cNvPr id="6" name="Footer Placeholder 5"/>
          <p:cNvSpPr>
            <a:spLocks noGrp="1"/>
          </p:cNvSpPr>
          <p:nvPr>
            <p:ph type="ftr" sz="quarter" idx="10"/>
          </p:nvPr>
        </p:nvSpPr>
        <p:spPr/>
        <p:txBody>
          <a:bodyPr/>
          <a:lstStyle/>
          <a:p>
            <a:r>
              <a:rPr lang="vi-VN" smtClean="0"/>
              <a:t>Chương 2: Các phương pháp đếm.</a:t>
            </a:r>
            <a:endParaRPr lang="vi-VN" dirty="0"/>
          </a:p>
        </p:txBody>
      </p:sp>
      <p:sp>
        <p:nvSpPr>
          <p:cNvPr id="7" name="Slide Number Placeholder 6"/>
          <p:cNvSpPr>
            <a:spLocks noGrp="1"/>
          </p:cNvSpPr>
          <p:nvPr>
            <p:ph type="sldNum" sz="quarter" idx="11"/>
          </p:nvPr>
        </p:nvSpPr>
        <p:spPr/>
        <p:txBody>
          <a:bodyPr/>
          <a:lstStyle/>
          <a:p>
            <a:fld id="{02E18E47-039A-4C85-8C5D-3D9404B09839}" type="slidenum">
              <a:rPr lang="vi-VN" smtClean="0"/>
              <a:pPr/>
              <a:t>31</a:t>
            </a:fld>
            <a:endParaRPr lang="vi-VN"/>
          </a:p>
        </p:txBody>
      </p:sp>
    </p:spTree>
    <p:extLst>
      <p:ext uri="{BB962C8B-B14F-4D97-AF65-F5344CB8AC3E}">
        <p14:creationId xmlns:p14="http://schemas.microsoft.com/office/powerpoint/2010/main" val="5144758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Các</a:t>
            </a:r>
            <a:r>
              <a:rPr lang="en-US" baseline="0" dirty="0" smtClean="0"/>
              <a:t> </a:t>
            </a:r>
            <a:r>
              <a:rPr lang="en-US" baseline="0" dirty="0" err="1" smtClean="0"/>
              <a:t>bạn</a:t>
            </a:r>
            <a:r>
              <a:rPr lang="en-US" baseline="0" dirty="0" smtClean="0"/>
              <a:t> </a:t>
            </a:r>
            <a:r>
              <a:rPr lang="en-US" baseline="0" dirty="0" err="1" smtClean="0"/>
              <a:t>làm</a:t>
            </a:r>
            <a:r>
              <a:rPr lang="en-US" baseline="0" dirty="0" smtClean="0"/>
              <a:t> </a:t>
            </a:r>
            <a:r>
              <a:rPr lang="en-US" baseline="0" dirty="0" err="1" smtClean="0"/>
              <a:t>phần</a:t>
            </a:r>
            <a:r>
              <a:rPr lang="en-US" baseline="0" dirty="0" smtClean="0"/>
              <a:t> </a:t>
            </a:r>
            <a:r>
              <a:rPr lang="en-US" baseline="0" dirty="0" err="1" smtClean="0"/>
              <a:t>của</a:t>
            </a:r>
            <a:r>
              <a:rPr lang="en-US" baseline="0" dirty="0" smtClean="0"/>
              <a:t> </a:t>
            </a:r>
            <a:r>
              <a:rPr lang="en-US" baseline="0" dirty="0" err="1" smtClean="0"/>
              <a:t>mình</a:t>
            </a:r>
            <a:r>
              <a:rPr lang="en-US" baseline="0" dirty="0" smtClean="0"/>
              <a:t> </a:t>
            </a:r>
            <a:r>
              <a:rPr lang="en-US" baseline="0" dirty="0" err="1" smtClean="0"/>
              <a:t>trên</a:t>
            </a:r>
            <a:r>
              <a:rPr lang="en-US" baseline="0" dirty="0" smtClean="0"/>
              <a:t> slide </a:t>
            </a:r>
            <a:r>
              <a:rPr lang="en-US" baseline="0" smtClean="0"/>
              <a:t>này</a:t>
            </a:r>
            <a:endParaRPr lang="vi-VN" dirty="0"/>
          </a:p>
        </p:txBody>
      </p:sp>
      <p:sp>
        <p:nvSpPr>
          <p:cNvPr id="6" name="Footer Placeholder 5"/>
          <p:cNvSpPr>
            <a:spLocks noGrp="1"/>
          </p:cNvSpPr>
          <p:nvPr>
            <p:ph type="ftr" sz="quarter" idx="10"/>
          </p:nvPr>
        </p:nvSpPr>
        <p:spPr/>
        <p:txBody>
          <a:bodyPr/>
          <a:lstStyle/>
          <a:p>
            <a:r>
              <a:rPr lang="vi-VN" smtClean="0"/>
              <a:t>Chương 2: Các phương pháp đếm.</a:t>
            </a:r>
            <a:endParaRPr lang="vi-VN" dirty="0"/>
          </a:p>
        </p:txBody>
      </p:sp>
      <p:sp>
        <p:nvSpPr>
          <p:cNvPr id="7" name="Slide Number Placeholder 6"/>
          <p:cNvSpPr>
            <a:spLocks noGrp="1"/>
          </p:cNvSpPr>
          <p:nvPr>
            <p:ph type="sldNum" sz="quarter" idx="11"/>
          </p:nvPr>
        </p:nvSpPr>
        <p:spPr/>
        <p:txBody>
          <a:bodyPr/>
          <a:lstStyle/>
          <a:p>
            <a:fld id="{02E18E47-039A-4C85-8C5D-3D9404B09839}" type="slidenum">
              <a:rPr lang="vi-VN" smtClean="0"/>
              <a:pPr/>
              <a:t>32</a:t>
            </a:fld>
            <a:endParaRPr lang="vi-VN"/>
          </a:p>
        </p:txBody>
      </p:sp>
    </p:spTree>
    <p:extLst>
      <p:ext uri="{BB962C8B-B14F-4D97-AF65-F5344CB8AC3E}">
        <p14:creationId xmlns:p14="http://schemas.microsoft.com/office/powerpoint/2010/main" val="17910812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Các</a:t>
            </a:r>
            <a:r>
              <a:rPr lang="en-US" baseline="0" dirty="0" smtClean="0"/>
              <a:t> </a:t>
            </a:r>
            <a:r>
              <a:rPr lang="en-US" baseline="0" dirty="0" err="1" smtClean="0"/>
              <a:t>bạn</a:t>
            </a:r>
            <a:r>
              <a:rPr lang="en-US" baseline="0" dirty="0" smtClean="0"/>
              <a:t> </a:t>
            </a:r>
            <a:r>
              <a:rPr lang="en-US" baseline="0" dirty="0" err="1" smtClean="0"/>
              <a:t>làm</a:t>
            </a:r>
            <a:r>
              <a:rPr lang="en-US" baseline="0" dirty="0" smtClean="0"/>
              <a:t> </a:t>
            </a:r>
            <a:r>
              <a:rPr lang="en-US" baseline="0" dirty="0" err="1" smtClean="0"/>
              <a:t>phần</a:t>
            </a:r>
            <a:r>
              <a:rPr lang="en-US" baseline="0" dirty="0" smtClean="0"/>
              <a:t> </a:t>
            </a:r>
            <a:r>
              <a:rPr lang="en-US" baseline="0" dirty="0" err="1" smtClean="0"/>
              <a:t>của</a:t>
            </a:r>
            <a:r>
              <a:rPr lang="en-US" baseline="0" dirty="0" smtClean="0"/>
              <a:t> </a:t>
            </a:r>
            <a:r>
              <a:rPr lang="en-US" baseline="0" dirty="0" err="1" smtClean="0"/>
              <a:t>mình</a:t>
            </a:r>
            <a:r>
              <a:rPr lang="en-US" baseline="0" dirty="0" smtClean="0"/>
              <a:t> </a:t>
            </a:r>
            <a:r>
              <a:rPr lang="en-US" baseline="0" dirty="0" err="1" smtClean="0"/>
              <a:t>trên</a:t>
            </a:r>
            <a:r>
              <a:rPr lang="en-US" baseline="0" dirty="0" smtClean="0"/>
              <a:t> slide </a:t>
            </a:r>
            <a:r>
              <a:rPr lang="en-US" baseline="0" smtClean="0"/>
              <a:t>này</a:t>
            </a:r>
            <a:endParaRPr lang="vi-VN" dirty="0"/>
          </a:p>
        </p:txBody>
      </p:sp>
      <p:sp>
        <p:nvSpPr>
          <p:cNvPr id="6" name="Footer Placeholder 5"/>
          <p:cNvSpPr>
            <a:spLocks noGrp="1"/>
          </p:cNvSpPr>
          <p:nvPr>
            <p:ph type="ftr" sz="quarter" idx="10"/>
          </p:nvPr>
        </p:nvSpPr>
        <p:spPr/>
        <p:txBody>
          <a:bodyPr/>
          <a:lstStyle/>
          <a:p>
            <a:r>
              <a:rPr lang="vi-VN" smtClean="0"/>
              <a:t>Chương 2: Các phương pháp đếm.</a:t>
            </a:r>
            <a:endParaRPr lang="vi-VN" dirty="0"/>
          </a:p>
        </p:txBody>
      </p:sp>
      <p:sp>
        <p:nvSpPr>
          <p:cNvPr id="7" name="Slide Number Placeholder 6"/>
          <p:cNvSpPr>
            <a:spLocks noGrp="1"/>
          </p:cNvSpPr>
          <p:nvPr>
            <p:ph type="sldNum" sz="quarter" idx="11"/>
          </p:nvPr>
        </p:nvSpPr>
        <p:spPr/>
        <p:txBody>
          <a:bodyPr/>
          <a:lstStyle/>
          <a:p>
            <a:fld id="{02E18E47-039A-4C85-8C5D-3D9404B09839}" type="slidenum">
              <a:rPr lang="vi-VN" smtClean="0"/>
              <a:pPr/>
              <a:t>33</a:t>
            </a:fld>
            <a:endParaRPr lang="vi-VN"/>
          </a:p>
        </p:txBody>
      </p:sp>
    </p:spTree>
    <p:extLst>
      <p:ext uri="{BB962C8B-B14F-4D97-AF65-F5344CB8AC3E}">
        <p14:creationId xmlns:p14="http://schemas.microsoft.com/office/powerpoint/2010/main" val="5144758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Các</a:t>
            </a:r>
            <a:r>
              <a:rPr lang="en-US" baseline="0" dirty="0" smtClean="0"/>
              <a:t> </a:t>
            </a:r>
            <a:r>
              <a:rPr lang="en-US" baseline="0" dirty="0" err="1" smtClean="0"/>
              <a:t>bạn</a:t>
            </a:r>
            <a:r>
              <a:rPr lang="en-US" baseline="0" dirty="0" smtClean="0"/>
              <a:t> </a:t>
            </a:r>
            <a:r>
              <a:rPr lang="en-US" baseline="0" dirty="0" err="1" smtClean="0"/>
              <a:t>làm</a:t>
            </a:r>
            <a:r>
              <a:rPr lang="en-US" baseline="0" dirty="0" smtClean="0"/>
              <a:t> </a:t>
            </a:r>
            <a:r>
              <a:rPr lang="en-US" baseline="0" dirty="0" err="1" smtClean="0"/>
              <a:t>phần</a:t>
            </a:r>
            <a:r>
              <a:rPr lang="en-US" baseline="0" dirty="0" smtClean="0"/>
              <a:t> </a:t>
            </a:r>
            <a:r>
              <a:rPr lang="en-US" baseline="0" dirty="0" err="1" smtClean="0"/>
              <a:t>của</a:t>
            </a:r>
            <a:r>
              <a:rPr lang="en-US" baseline="0" dirty="0" smtClean="0"/>
              <a:t> </a:t>
            </a:r>
            <a:r>
              <a:rPr lang="en-US" baseline="0" dirty="0" err="1" smtClean="0"/>
              <a:t>mình</a:t>
            </a:r>
            <a:r>
              <a:rPr lang="en-US" baseline="0" dirty="0" smtClean="0"/>
              <a:t> </a:t>
            </a:r>
            <a:r>
              <a:rPr lang="en-US" baseline="0" dirty="0" err="1" smtClean="0"/>
              <a:t>trên</a:t>
            </a:r>
            <a:r>
              <a:rPr lang="en-US" baseline="0" dirty="0" smtClean="0"/>
              <a:t> slide </a:t>
            </a:r>
            <a:r>
              <a:rPr lang="en-US" baseline="0" smtClean="0"/>
              <a:t>này</a:t>
            </a:r>
            <a:endParaRPr lang="vi-VN" dirty="0"/>
          </a:p>
        </p:txBody>
      </p:sp>
      <p:sp>
        <p:nvSpPr>
          <p:cNvPr id="6" name="Footer Placeholder 5"/>
          <p:cNvSpPr>
            <a:spLocks noGrp="1"/>
          </p:cNvSpPr>
          <p:nvPr>
            <p:ph type="ftr" sz="quarter" idx="10"/>
          </p:nvPr>
        </p:nvSpPr>
        <p:spPr/>
        <p:txBody>
          <a:bodyPr/>
          <a:lstStyle/>
          <a:p>
            <a:r>
              <a:rPr lang="vi-VN" smtClean="0"/>
              <a:t>Chương 2: Các phương pháp đếm.</a:t>
            </a:r>
            <a:endParaRPr lang="vi-VN" dirty="0"/>
          </a:p>
        </p:txBody>
      </p:sp>
      <p:sp>
        <p:nvSpPr>
          <p:cNvPr id="7" name="Slide Number Placeholder 6"/>
          <p:cNvSpPr>
            <a:spLocks noGrp="1"/>
          </p:cNvSpPr>
          <p:nvPr>
            <p:ph type="sldNum" sz="quarter" idx="11"/>
          </p:nvPr>
        </p:nvSpPr>
        <p:spPr/>
        <p:txBody>
          <a:bodyPr/>
          <a:lstStyle/>
          <a:p>
            <a:fld id="{02E18E47-039A-4C85-8C5D-3D9404B09839}" type="slidenum">
              <a:rPr lang="vi-VN" smtClean="0"/>
              <a:pPr/>
              <a:t>34</a:t>
            </a:fld>
            <a:endParaRPr lang="vi-VN"/>
          </a:p>
        </p:txBody>
      </p:sp>
    </p:spTree>
    <p:extLst>
      <p:ext uri="{BB962C8B-B14F-4D97-AF65-F5344CB8AC3E}">
        <p14:creationId xmlns:p14="http://schemas.microsoft.com/office/powerpoint/2010/main" val="24311726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Các</a:t>
            </a:r>
            <a:r>
              <a:rPr lang="en-US" baseline="0" dirty="0" smtClean="0"/>
              <a:t> </a:t>
            </a:r>
            <a:r>
              <a:rPr lang="en-US" baseline="0" dirty="0" err="1" smtClean="0"/>
              <a:t>bạn</a:t>
            </a:r>
            <a:r>
              <a:rPr lang="en-US" baseline="0" dirty="0" smtClean="0"/>
              <a:t> </a:t>
            </a:r>
            <a:r>
              <a:rPr lang="en-US" baseline="0" dirty="0" err="1" smtClean="0"/>
              <a:t>làm</a:t>
            </a:r>
            <a:r>
              <a:rPr lang="en-US" baseline="0" dirty="0" smtClean="0"/>
              <a:t> </a:t>
            </a:r>
            <a:r>
              <a:rPr lang="en-US" baseline="0" dirty="0" err="1" smtClean="0"/>
              <a:t>phần</a:t>
            </a:r>
            <a:r>
              <a:rPr lang="en-US" baseline="0" dirty="0" smtClean="0"/>
              <a:t> </a:t>
            </a:r>
            <a:r>
              <a:rPr lang="en-US" baseline="0" dirty="0" err="1" smtClean="0"/>
              <a:t>của</a:t>
            </a:r>
            <a:r>
              <a:rPr lang="en-US" baseline="0" dirty="0" smtClean="0"/>
              <a:t> </a:t>
            </a:r>
            <a:r>
              <a:rPr lang="en-US" baseline="0" dirty="0" err="1" smtClean="0"/>
              <a:t>mình</a:t>
            </a:r>
            <a:r>
              <a:rPr lang="en-US" baseline="0" dirty="0" smtClean="0"/>
              <a:t> </a:t>
            </a:r>
            <a:r>
              <a:rPr lang="en-US" baseline="0" dirty="0" err="1" smtClean="0"/>
              <a:t>trên</a:t>
            </a:r>
            <a:r>
              <a:rPr lang="en-US" baseline="0" dirty="0" smtClean="0"/>
              <a:t> slide </a:t>
            </a:r>
            <a:r>
              <a:rPr lang="en-US" baseline="0" smtClean="0"/>
              <a:t>này</a:t>
            </a:r>
            <a:endParaRPr lang="vi-VN" dirty="0"/>
          </a:p>
        </p:txBody>
      </p:sp>
      <p:sp>
        <p:nvSpPr>
          <p:cNvPr id="6" name="Footer Placeholder 5"/>
          <p:cNvSpPr>
            <a:spLocks noGrp="1"/>
          </p:cNvSpPr>
          <p:nvPr>
            <p:ph type="ftr" sz="quarter" idx="10"/>
          </p:nvPr>
        </p:nvSpPr>
        <p:spPr/>
        <p:txBody>
          <a:bodyPr/>
          <a:lstStyle/>
          <a:p>
            <a:r>
              <a:rPr lang="vi-VN" smtClean="0"/>
              <a:t>Chương 2: Các phương pháp đếm.</a:t>
            </a:r>
            <a:endParaRPr lang="vi-VN" dirty="0"/>
          </a:p>
        </p:txBody>
      </p:sp>
      <p:sp>
        <p:nvSpPr>
          <p:cNvPr id="7" name="Slide Number Placeholder 6"/>
          <p:cNvSpPr>
            <a:spLocks noGrp="1"/>
          </p:cNvSpPr>
          <p:nvPr>
            <p:ph type="sldNum" sz="quarter" idx="11"/>
          </p:nvPr>
        </p:nvSpPr>
        <p:spPr/>
        <p:txBody>
          <a:bodyPr/>
          <a:lstStyle/>
          <a:p>
            <a:fld id="{02E18E47-039A-4C85-8C5D-3D9404B09839}" type="slidenum">
              <a:rPr lang="vi-VN" smtClean="0"/>
              <a:pPr/>
              <a:t>35</a:t>
            </a:fld>
            <a:endParaRPr lang="vi-VN"/>
          </a:p>
        </p:txBody>
      </p:sp>
    </p:spTree>
    <p:extLst>
      <p:ext uri="{BB962C8B-B14F-4D97-AF65-F5344CB8AC3E}">
        <p14:creationId xmlns:p14="http://schemas.microsoft.com/office/powerpoint/2010/main" val="24311726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Các</a:t>
            </a:r>
            <a:r>
              <a:rPr lang="en-US" baseline="0" dirty="0" smtClean="0"/>
              <a:t> </a:t>
            </a:r>
            <a:r>
              <a:rPr lang="en-US" baseline="0" dirty="0" err="1" smtClean="0"/>
              <a:t>bạn</a:t>
            </a:r>
            <a:r>
              <a:rPr lang="en-US" baseline="0" dirty="0" smtClean="0"/>
              <a:t> </a:t>
            </a:r>
            <a:r>
              <a:rPr lang="en-US" baseline="0" dirty="0" err="1" smtClean="0"/>
              <a:t>làm</a:t>
            </a:r>
            <a:r>
              <a:rPr lang="en-US" baseline="0" dirty="0" smtClean="0"/>
              <a:t> </a:t>
            </a:r>
            <a:r>
              <a:rPr lang="en-US" baseline="0" dirty="0" err="1" smtClean="0"/>
              <a:t>phần</a:t>
            </a:r>
            <a:r>
              <a:rPr lang="en-US" baseline="0" dirty="0" smtClean="0"/>
              <a:t> </a:t>
            </a:r>
            <a:r>
              <a:rPr lang="en-US" baseline="0" dirty="0" err="1" smtClean="0"/>
              <a:t>của</a:t>
            </a:r>
            <a:r>
              <a:rPr lang="en-US" baseline="0" dirty="0" smtClean="0"/>
              <a:t> </a:t>
            </a:r>
            <a:r>
              <a:rPr lang="en-US" baseline="0" dirty="0" err="1" smtClean="0"/>
              <a:t>mình</a:t>
            </a:r>
            <a:r>
              <a:rPr lang="en-US" baseline="0" dirty="0" smtClean="0"/>
              <a:t> </a:t>
            </a:r>
            <a:r>
              <a:rPr lang="en-US" baseline="0" dirty="0" err="1" smtClean="0"/>
              <a:t>trên</a:t>
            </a:r>
            <a:r>
              <a:rPr lang="en-US" baseline="0" dirty="0" smtClean="0"/>
              <a:t> slide </a:t>
            </a:r>
            <a:r>
              <a:rPr lang="en-US" baseline="0" smtClean="0"/>
              <a:t>này</a:t>
            </a:r>
            <a:endParaRPr lang="vi-VN" dirty="0"/>
          </a:p>
        </p:txBody>
      </p:sp>
      <p:sp>
        <p:nvSpPr>
          <p:cNvPr id="6" name="Footer Placeholder 5"/>
          <p:cNvSpPr>
            <a:spLocks noGrp="1"/>
          </p:cNvSpPr>
          <p:nvPr>
            <p:ph type="ftr" sz="quarter" idx="10"/>
          </p:nvPr>
        </p:nvSpPr>
        <p:spPr/>
        <p:txBody>
          <a:bodyPr/>
          <a:lstStyle/>
          <a:p>
            <a:r>
              <a:rPr lang="vi-VN" smtClean="0"/>
              <a:t>Chương 2: Các phương pháp đếm.</a:t>
            </a:r>
            <a:endParaRPr lang="vi-VN" dirty="0"/>
          </a:p>
        </p:txBody>
      </p:sp>
      <p:sp>
        <p:nvSpPr>
          <p:cNvPr id="7" name="Slide Number Placeholder 6"/>
          <p:cNvSpPr>
            <a:spLocks noGrp="1"/>
          </p:cNvSpPr>
          <p:nvPr>
            <p:ph type="sldNum" sz="quarter" idx="11"/>
          </p:nvPr>
        </p:nvSpPr>
        <p:spPr/>
        <p:txBody>
          <a:bodyPr/>
          <a:lstStyle/>
          <a:p>
            <a:fld id="{02E18E47-039A-4C85-8C5D-3D9404B09839}" type="slidenum">
              <a:rPr lang="vi-VN" smtClean="0"/>
              <a:pPr/>
              <a:t>36</a:t>
            </a:fld>
            <a:endParaRPr lang="vi-VN"/>
          </a:p>
        </p:txBody>
      </p:sp>
    </p:spTree>
    <p:extLst>
      <p:ext uri="{BB962C8B-B14F-4D97-AF65-F5344CB8AC3E}">
        <p14:creationId xmlns:p14="http://schemas.microsoft.com/office/powerpoint/2010/main" val="24311726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Các</a:t>
            </a:r>
            <a:r>
              <a:rPr lang="en-US" baseline="0" dirty="0" smtClean="0"/>
              <a:t> </a:t>
            </a:r>
            <a:r>
              <a:rPr lang="en-US" baseline="0" dirty="0" err="1" smtClean="0"/>
              <a:t>bạn</a:t>
            </a:r>
            <a:r>
              <a:rPr lang="en-US" baseline="0" dirty="0" smtClean="0"/>
              <a:t> </a:t>
            </a:r>
            <a:r>
              <a:rPr lang="en-US" baseline="0" dirty="0" err="1" smtClean="0"/>
              <a:t>làm</a:t>
            </a:r>
            <a:r>
              <a:rPr lang="en-US" baseline="0" dirty="0" smtClean="0"/>
              <a:t> </a:t>
            </a:r>
            <a:r>
              <a:rPr lang="en-US" baseline="0" dirty="0" err="1" smtClean="0"/>
              <a:t>phần</a:t>
            </a:r>
            <a:r>
              <a:rPr lang="en-US" baseline="0" dirty="0" smtClean="0"/>
              <a:t> </a:t>
            </a:r>
            <a:r>
              <a:rPr lang="en-US" baseline="0" dirty="0" err="1" smtClean="0"/>
              <a:t>của</a:t>
            </a:r>
            <a:r>
              <a:rPr lang="en-US" baseline="0" dirty="0" smtClean="0"/>
              <a:t> </a:t>
            </a:r>
            <a:r>
              <a:rPr lang="en-US" baseline="0" dirty="0" err="1" smtClean="0"/>
              <a:t>mình</a:t>
            </a:r>
            <a:r>
              <a:rPr lang="en-US" baseline="0" dirty="0" smtClean="0"/>
              <a:t> </a:t>
            </a:r>
            <a:r>
              <a:rPr lang="en-US" baseline="0" dirty="0" err="1" smtClean="0"/>
              <a:t>trên</a:t>
            </a:r>
            <a:r>
              <a:rPr lang="en-US" baseline="0" dirty="0" smtClean="0"/>
              <a:t> slide </a:t>
            </a:r>
            <a:r>
              <a:rPr lang="en-US" baseline="0" smtClean="0"/>
              <a:t>này</a:t>
            </a:r>
            <a:endParaRPr lang="vi-VN" dirty="0"/>
          </a:p>
        </p:txBody>
      </p:sp>
      <p:sp>
        <p:nvSpPr>
          <p:cNvPr id="6" name="Footer Placeholder 5"/>
          <p:cNvSpPr>
            <a:spLocks noGrp="1"/>
          </p:cNvSpPr>
          <p:nvPr>
            <p:ph type="ftr" sz="quarter" idx="10"/>
          </p:nvPr>
        </p:nvSpPr>
        <p:spPr/>
        <p:txBody>
          <a:bodyPr/>
          <a:lstStyle/>
          <a:p>
            <a:r>
              <a:rPr lang="vi-VN" smtClean="0"/>
              <a:t>Chương 2: Các phương pháp đếm.</a:t>
            </a:r>
            <a:endParaRPr lang="vi-VN" dirty="0"/>
          </a:p>
        </p:txBody>
      </p:sp>
      <p:sp>
        <p:nvSpPr>
          <p:cNvPr id="7" name="Slide Number Placeholder 6"/>
          <p:cNvSpPr>
            <a:spLocks noGrp="1"/>
          </p:cNvSpPr>
          <p:nvPr>
            <p:ph type="sldNum" sz="quarter" idx="11"/>
          </p:nvPr>
        </p:nvSpPr>
        <p:spPr/>
        <p:txBody>
          <a:bodyPr/>
          <a:lstStyle/>
          <a:p>
            <a:fld id="{02E18E47-039A-4C85-8C5D-3D9404B09839}" type="slidenum">
              <a:rPr lang="vi-VN" smtClean="0"/>
              <a:pPr/>
              <a:t>37</a:t>
            </a:fld>
            <a:endParaRPr lang="vi-VN"/>
          </a:p>
        </p:txBody>
      </p:sp>
    </p:spTree>
    <p:extLst>
      <p:ext uri="{BB962C8B-B14F-4D97-AF65-F5344CB8AC3E}">
        <p14:creationId xmlns:p14="http://schemas.microsoft.com/office/powerpoint/2010/main" val="24311726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81EC0688-B8DB-478D-8FA2-F61CBB7325B8}" type="slidenum">
              <a:rPr lang="vi-VN" smtClean="0"/>
              <a:pPr/>
              <a:t>43</a:t>
            </a:fld>
            <a:endParaRPr lang="vi-VN"/>
          </a:p>
        </p:txBody>
      </p:sp>
    </p:spTree>
    <p:extLst>
      <p:ext uri="{BB962C8B-B14F-4D97-AF65-F5344CB8AC3E}">
        <p14:creationId xmlns:p14="http://schemas.microsoft.com/office/powerpoint/2010/main" val="35461019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6" name="Footer Placeholder 5"/>
          <p:cNvSpPr>
            <a:spLocks noGrp="1"/>
          </p:cNvSpPr>
          <p:nvPr>
            <p:ph type="ftr" sz="quarter" idx="10"/>
          </p:nvPr>
        </p:nvSpPr>
        <p:spPr/>
        <p:txBody>
          <a:bodyPr/>
          <a:lstStyle/>
          <a:p>
            <a:r>
              <a:rPr lang="vi-VN" smtClean="0"/>
              <a:t>Chương 2: Các phương pháp đếm.</a:t>
            </a:r>
            <a:endParaRPr lang="vi-VN" dirty="0"/>
          </a:p>
        </p:txBody>
      </p:sp>
      <p:sp>
        <p:nvSpPr>
          <p:cNvPr id="7" name="Slide Number Placeholder 6"/>
          <p:cNvSpPr>
            <a:spLocks noGrp="1"/>
          </p:cNvSpPr>
          <p:nvPr>
            <p:ph type="sldNum" sz="quarter" idx="11"/>
          </p:nvPr>
        </p:nvSpPr>
        <p:spPr/>
        <p:txBody>
          <a:bodyPr/>
          <a:lstStyle/>
          <a:p>
            <a:fld id="{02E18E47-039A-4C85-8C5D-3D9404B09839}" type="slidenum">
              <a:rPr lang="vi-VN" smtClean="0"/>
              <a:pPr/>
              <a:t>3</a:t>
            </a:fld>
            <a:endParaRPr lang="vi-VN"/>
          </a:p>
        </p:txBody>
      </p:sp>
    </p:spTree>
    <p:extLst>
      <p:ext uri="{BB962C8B-B14F-4D97-AF65-F5344CB8AC3E}">
        <p14:creationId xmlns:p14="http://schemas.microsoft.com/office/powerpoint/2010/main" val="16399208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81EC0688-B8DB-478D-8FA2-F61CBB7325B8}" type="slidenum">
              <a:rPr lang="vi-VN" smtClean="0"/>
              <a:pPr/>
              <a:t>44</a:t>
            </a:fld>
            <a:endParaRPr lang="vi-VN"/>
          </a:p>
        </p:txBody>
      </p:sp>
    </p:spTree>
    <p:extLst>
      <p:ext uri="{BB962C8B-B14F-4D97-AF65-F5344CB8AC3E}">
        <p14:creationId xmlns:p14="http://schemas.microsoft.com/office/powerpoint/2010/main" val="24274368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81EC0688-B8DB-478D-8FA2-F61CBB7325B8}" type="slidenum">
              <a:rPr lang="vi-VN" smtClean="0"/>
              <a:pPr/>
              <a:t>45</a:t>
            </a:fld>
            <a:endParaRPr lang="vi-VN"/>
          </a:p>
        </p:txBody>
      </p:sp>
    </p:spTree>
    <p:extLst>
      <p:ext uri="{BB962C8B-B14F-4D97-AF65-F5344CB8AC3E}">
        <p14:creationId xmlns:p14="http://schemas.microsoft.com/office/powerpoint/2010/main" val="120030387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81EC0688-B8DB-478D-8FA2-F61CBB7325B8}" type="slidenum">
              <a:rPr lang="vi-VN" smtClean="0"/>
              <a:pPr/>
              <a:t>46</a:t>
            </a:fld>
            <a:endParaRPr lang="vi-VN"/>
          </a:p>
        </p:txBody>
      </p:sp>
    </p:spTree>
    <p:extLst>
      <p:ext uri="{BB962C8B-B14F-4D97-AF65-F5344CB8AC3E}">
        <p14:creationId xmlns:p14="http://schemas.microsoft.com/office/powerpoint/2010/main" val="354610198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81EC0688-B8DB-478D-8FA2-F61CBB7325B8}" type="slidenum">
              <a:rPr lang="vi-VN" smtClean="0"/>
              <a:pPr/>
              <a:t>47</a:t>
            </a:fld>
            <a:endParaRPr lang="vi-VN"/>
          </a:p>
        </p:txBody>
      </p:sp>
    </p:spTree>
    <p:extLst>
      <p:ext uri="{BB962C8B-B14F-4D97-AF65-F5344CB8AC3E}">
        <p14:creationId xmlns:p14="http://schemas.microsoft.com/office/powerpoint/2010/main" val="354610198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81EC0688-B8DB-478D-8FA2-F61CBB7325B8}" type="slidenum">
              <a:rPr lang="vi-VN" smtClean="0"/>
              <a:pPr/>
              <a:t>49</a:t>
            </a:fld>
            <a:endParaRPr lang="vi-VN"/>
          </a:p>
        </p:txBody>
      </p:sp>
    </p:spTree>
    <p:extLst>
      <p:ext uri="{BB962C8B-B14F-4D97-AF65-F5344CB8AC3E}">
        <p14:creationId xmlns:p14="http://schemas.microsoft.com/office/powerpoint/2010/main" val="354610198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81EC0688-B8DB-478D-8FA2-F61CBB7325B8}" type="slidenum">
              <a:rPr lang="vi-VN" smtClean="0"/>
              <a:pPr/>
              <a:t>50</a:t>
            </a:fld>
            <a:endParaRPr lang="vi-VN"/>
          </a:p>
        </p:txBody>
      </p:sp>
    </p:spTree>
    <p:extLst>
      <p:ext uri="{BB962C8B-B14F-4D97-AF65-F5344CB8AC3E}">
        <p14:creationId xmlns:p14="http://schemas.microsoft.com/office/powerpoint/2010/main" val="354610198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81EC0688-B8DB-478D-8FA2-F61CBB7325B8}" type="slidenum">
              <a:rPr lang="vi-VN" smtClean="0"/>
              <a:pPr/>
              <a:t>51</a:t>
            </a:fld>
            <a:endParaRPr lang="vi-VN"/>
          </a:p>
        </p:txBody>
      </p:sp>
    </p:spTree>
    <p:extLst>
      <p:ext uri="{BB962C8B-B14F-4D97-AF65-F5344CB8AC3E}">
        <p14:creationId xmlns:p14="http://schemas.microsoft.com/office/powerpoint/2010/main" val="354610198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81EC0688-B8DB-478D-8FA2-F61CBB7325B8}" type="slidenum">
              <a:rPr lang="vi-VN" smtClean="0"/>
              <a:pPr/>
              <a:t>52</a:t>
            </a:fld>
            <a:endParaRPr lang="vi-VN"/>
          </a:p>
        </p:txBody>
      </p:sp>
    </p:spTree>
    <p:extLst>
      <p:ext uri="{BB962C8B-B14F-4D97-AF65-F5344CB8AC3E}">
        <p14:creationId xmlns:p14="http://schemas.microsoft.com/office/powerpoint/2010/main" val="354610198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81EC0688-B8DB-478D-8FA2-F61CBB7325B8}" type="slidenum">
              <a:rPr lang="vi-VN" smtClean="0"/>
              <a:pPr/>
              <a:t>53</a:t>
            </a:fld>
            <a:endParaRPr lang="vi-VN"/>
          </a:p>
        </p:txBody>
      </p:sp>
    </p:spTree>
    <p:extLst>
      <p:ext uri="{BB962C8B-B14F-4D97-AF65-F5344CB8AC3E}">
        <p14:creationId xmlns:p14="http://schemas.microsoft.com/office/powerpoint/2010/main" val="354610198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ru-RU" dirty="0"/>
          </a:p>
        </p:txBody>
      </p:sp>
      <p:sp>
        <p:nvSpPr>
          <p:cNvPr id="4" name="Slide Number Placeholder 3"/>
          <p:cNvSpPr>
            <a:spLocks noGrp="1"/>
          </p:cNvSpPr>
          <p:nvPr>
            <p:ph type="sldNum" sz="quarter" idx="10"/>
          </p:nvPr>
        </p:nvSpPr>
        <p:spPr/>
        <p:txBody>
          <a:bodyPr/>
          <a:lstStyle/>
          <a:p>
            <a:fld id="{65E7105D-B0C9-4F34-B5C0-C6CC0FAACCB9}" type="slidenum">
              <a:rPr lang="vi-VN" smtClean="0"/>
              <a:pPr/>
              <a:t>66</a:t>
            </a:fld>
            <a:endParaRPr lang="vi-VN"/>
          </a:p>
        </p:txBody>
      </p:sp>
    </p:spTree>
    <p:extLst>
      <p:ext uri="{BB962C8B-B14F-4D97-AF65-F5344CB8AC3E}">
        <p14:creationId xmlns:p14="http://schemas.microsoft.com/office/powerpoint/2010/main" val="12415969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6" name="Footer Placeholder 5"/>
          <p:cNvSpPr>
            <a:spLocks noGrp="1"/>
          </p:cNvSpPr>
          <p:nvPr>
            <p:ph type="ftr" sz="quarter" idx="10"/>
          </p:nvPr>
        </p:nvSpPr>
        <p:spPr/>
        <p:txBody>
          <a:bodyPr/>
          <a:lstStyle/>
          <a:p>
            <a:r>
              <a:rPr lang="vi-VN" smtClean="0"/>
              <a:t>Chương 2: Các phương pháp đếm.</a:t>
            </a:r>
            <a:endParaRPr lang="vi-VN" dirty="0"/>
          </a:p>
        </p:txBody>
      </p:sp>
      <p:sp>
        <p:nvSpPr>
          <p:cNvPr id="7" name="Slide Number Placeholder 6"/>
          <p:cNvSpPr>
            <a:spLocks noGrp="1"/>
          </p:cNvSpPr>
          <p:nvPr>
            <p:ph type="sldNum" sz="quarter" idx="11"/>
          </p:nvPr>
        </p:nvSpPr>
        <p:spPr/>
        <p:txBody>
          <a:bodyPr/>
          <a:lstStyle/>
          <a:p>
            <a:fld id="{02E18E47-039A-4C85-8C5D-3D9404B09839}" type="slidenum">
              <a:rPr lang="vi-VN" smtClean="0"/>
              <a:pPr/>
              <a:t>4</a:t>
            </a:fld>
            <a:endParaRPr lang="vi-VN"/>
          </a:p>
        </p:txBody>
      </p:sp>
    </p:spTree>
    <p:extLst>
      <p:ext uri="{BB962C8B-B14F-4D97-AF65-F5344CB8AC3E}">
        <p14:creationId xmlns:p14="http://schemas.microsoft.com/office/powerpoint/2010/main" val="13751781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6" name="Footer Placeholder 5"/>
          <p:cNvSpPr>
            <a:spLocks noGrp="1"/>
          </p:cNvSpPr>
          <p:nvPr>
            <p:ph type="ftr" sz="quarter" idx="10"/>
          </p:nvPr>
        </p:nvSpPr>
        <p:spPr/>
        <p:txBody>
          <a:bodyPr/>
          <a:lstStyle/>
          <a:p>
            <a:r>
              <a:rPr lang="vi-VN" smtClean="0"/>
              <a:t>Chương 2: Các phương pháp đếm.</a:t>
            </a:r>
            <a:endParaRPr lang="vi-VN" dirty="0"/>
          </a:p>
        </p:txBody>
      </p:sp>
      <p:sp>
        <p:nvSpPr>
          <p:cNvPr id="7" name="Slide Number Placeholder 6"/>
          <p:cNvSpPr>
            <a:spLocks noGrp="1"/>
          </p:cNvSpPr>
          <p:nvPr>
            <p:ph type="sldNum" sz="quarter" idx="11"/>
          </p:nvPr>
        </p:nvSpPr>
        <p:spPr/>
        <p:txBody>
          <a:bodyPr/>
          <a:lstStyle/>
          <a:p>
            <a:fld id="{02E18E47-039A-4C85-8C5D-3D9404B09839}" type="slidenum">
              <a:rPr lang="vi-VN" smtClean="0"/>
              <a:pPr/>
              <a:t>7</a:t>
            </a:fld>
            <a:endParaRPr lang="vi-VN"/>
          </a:p>
        </p:txBody>
      </p:sp>
    </p:spTree>
    <p:extLst>
      <p:ext uri="{BB962C8B-B14F-4D97-AF65-F5344CB8AC3E}">
        <p14:creationId xmlns:p14="http://schemas.microsoft.com/office/powerpoint/2010/main" val="6808675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9" name="Footer Placeholder 8"/>
          <p:cNvSpPr>
            <a:spLocks noGrp="1"/>
          </p:cNvSpPr>
          <p:nvPr>
            <p:ph type="ftr" sz="quarter" idx="10"/>
          </p:nvPr>
        </p:nvSpPr>
        <p:spPr/>
        <p:txBody>
          <a:bodyPr/>
          <a:lstStyle/>
          <a:p>
            <a:r>
              <a:rPr lang="vi-VN" smtClean="0"/>
              <a:t>Chương 2: Các phương pháp đếm.</a:t>
            </a:r>
            <a:endParaRPr lang="vi-VN" dirty="0"/>
          </a:p>
        </p:txBody>
      </p:sp>
      <p:sp>
        <p:nvSpPr>
          <p:cNvPr id="10" name="Slide Number Placeholder 9"/>
          <p:cNvSpPr>
            <a:spLocks noGrp="1"/>
          </p:cNvSpPr>
          <p:nvPr>
            <p:ph type="sldNum" sz="quarter" idx="11"/>
          </p:nvPr>
        </p:nvSpPr>
        <p:spPr/>
        <p:txBody>
          <a:bodyPr/>
          <a:lstStyle/>
          <a:p>
            <a:fld id="{02E18E47-039A-4C85-8C5D-3D9404B09839}" type="slidenum">
              <a:rPr lang="vi-VN" smtClean="0"/>
              <a:pPr/>
              <a:t>14</a:t>
            </a:fld>
            <a:endParaRPr lang="vi-VN"/>
          </a:p>
        </p:txBody>
      </p:sp>
    </p:spTree>
    <p:extLst>
      <p:ext uri="{BB962C8B-B14F-4D97-AF65-F5344CB8AC3E}">
        <p14:creationId xmlns:p14="http://schemas.microsoft.com/office/powerpoint/2010/main" val="38045432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9" name="Footer Placeholder 8"/>
          <p:cNvSpPr>
            <a:spLocks noGrp="1"/>
          </p:cNvSpPr>
          <p:nvPr>
            <p:ph type="ftr" sz="quarter" idx="10"/>
          </p:nvPr>
        </p:nvSpPr>
        <p:spPr/>
        <p:txBody>
          <a:bodyPr/>
          <a:lstStyle/>
          <a:p>
            <a:r>
              <a:rPr lang="vi-VN" smtClean="0"/>
              <a:t>Chương 2: Các phương pháp đếm.</a:t>
            </a:r>
            <a:endParaRPr lang="vi-VN" dirty="0"/>
          </a:p>
        </p:txBody>
      </p:sp>
      <p:sp>
        <p:nvSpPr>
          <p:cNvPr id="10" name="Slide Number Placeholder 9"/>
          <p:cNvSpPr>
            <a:spLocks noGrp="1"/>
          </p:cNvSpPr>
          <p:nvPr>
            <p:ph type="sldNum" sz="quarter" idx="11"/>
          </p:nvPr>
        </p:nvSpPr>
        <p:spPr/>
        <p:txBody>
          <a:bodyPr/>
          <a:lstStyle/>
          <a:p>
            <a:fld id="{02E18E47-039A-4C85-8C5D-3D9404B09839}" type="slidenum">
              <a:rPr lang="vi-VN" smtClean="0"/>
              <a:pPr/>
              <a:t>15</a:t>
            </a:fld>
            <a:endParaRPr lang="vi-VN"/>
          </a:p>
        </p:txBody>
      </p:sp>
    </p:spTree>
    <p:extLst>
      <p:ext uri="{BB962C8B-B14F-4D97-AF65-F5344CB8AC3E}">
        <p14:creationId xmlns:p14="http://schemas.microsoft.com/office/powerpoint/2010/main" val="16066605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9" name="Footer Placeholder 8"/>
          <p:cNvSpPr>
            <a:spLocks noGrp="1"/>
          </p:cNvSpPr>
          <p:nvPr>
            <p:ph type="ftr" sz="quarter" idx="10"/>
          </p:nvPr>
        </p:nvSpPr>
        <p:spPr/>
        <p:txBody>
          <a:bodyPr/>
          <a:lstStyle/>
          <a:p>
            <a:r>
              <a:rPr lang="vi-VN" smtClean="0"/>
              <a:t>Chương 2: Các phương pháp đếm.</a:t>
            </a:r>
            <a:endParaRPr lang="vi-VN" dirty="0"/>
          </a:p>
        </p:txBody>
      </p:sp>
      <p:sp>
        <p:nvSpPr>
          <p:cNvPr id="10" name="Slide Number Placeholder 9"/>
          <p:cNvSpPr>
            <a:spLocks noGrp="1"/>
          </p:cNvSpPr>
          <p:nvPr>
            <p:ph type="sldNum" sz="quarter" idx="11"/>
          </p:nvPr>
        </p:nvSpPr>
        <p:spPr/>
        <p:txBody>
          <a:bodyPr/>
          <a:lstStyle/>
          <a:p>
            <a:fld id="{02E18E47-039A-4C85-8C5D-3D9404B09839}" type="slidenum">
              <a:rPr lang="vi-VN" smtClean="0"/>
              <a:pPr/>
              <a:t>21</a:t>
            </a:fld>
            <a:endParaRPr lang="vi-VN"/>
          </a:p>
        </p:txBody>
      </p:sp>
    </p:spTree>
    <p:extLst>
      <p:ext uri="{BB962C8B-B14F-4D97-AF65-F5344CB8AC3E}">
        <p14:creationId xmlns:p14="http://schemas.microsoft.com/office/powerpoint/2010/main" val="20538475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9" name="Footer Placeholder 8"/>
          <p:cNvSpPr>
            <a:spLocks noGrp="1"/>
          </p:cNvSpPr>
          <p:nvPr>
            <p:ph type="ftr" sz="quarter" idx="10"/>
          </p:nvPr>
        </p:nvSpPr>
        <p:spPr/>
        <p:txBody>
          <a:bodyPr/>
          <a:lstStyle/>
          <a:p>
            <a:r>
              <a:rPr lang="vi-VN" smtClean="0"/>
              <a:t>Chương 2: Các phương pháp đếm.</a:t>
            </a:r>
            <a:endParaRPr lang="vi-VN" dirty="0"/>
          </a:p>
        </p:txBody>
      </p:sp>
      <p:sp>
        <p:nvSpPr>
          <p:cNvPr id="10" name="Slide Number Placeholder 9"/>
          <p:cNvSpPr>
            <a:spLocks noGrp="1"/>
          </p:cNvSpPr>
          <p:nvPr>
            <p:ph type="sldNum" sz="quarter" idx="11"/>
          </p:nvPr>
        </p:nvSpPr>
        <p:spPr/>
        <p:txBody>
          <a:bodyPr/>
          <a:lstStyle/>
          <a:p>
            <a:fld id="{02E18E47-039A-4C85-8C5D-3D9404B09839}" type="slidenum">
              <a:rPr lang="vi-VN" smtClean="0"/>
              <a:pPr/>
              <a:t>23</a:t>
            </a:fld>
            <a:endParaRPr lang="vi-VN"/>
          </a:p>
        </p:txBody>
      </p:sp>
    </p:spTree>
    <p:extLst>
      <p:ext uri="{BB962C8B-B14F-4D97-AF65-F5344CB8AC3E}">
        <p14:creationId xmlns:p14="http://schemas.microsoft.com/office/powerpoint/2010/main" val="19765051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Các</a:t>
            </a:r>
            <a:r>
              <a:rPr lang="en-US" baseline="0" dirty="0" smtClean="0"/>
              <a:t> </a:t>
            </a:r>
            <a:r>
              <a:rPr lang="en-US" baseline="0" dirty="0" err="1" smtClean="0"/>
              <a:t>bạn</a:t>
            </a:r>
            <a:r>
              <a:rPr lang="en-US" baseline="0" dirty="0" smtClean="0"/>
              <a:t> </a:t>
            </a:r>
            <a:r>
              <a:rPr lang="en-US" baseline="0" dirty="0" err="1" smtClean="0"/>
              <a:t>làm</a:t>
            </a:r>
            <a:r>
              <a:rPr lang="en-US" baseline="0" dirty="0" smtClean="0"/>
              <a:t> </a:t>
            </a:r>
            <a:r>
              <a:rPr lang="en-US" baseline="0" dirty="0" err="1" smtClean="0"/>
              <a:t>phần</a:t>
            </a:r>
            <a:r>
              <a:rPr lang="en-US" baseline="0" dirty="0" smtClean="0"/>
              <a:t> </a:t>
            </a:r>
            <a:r>
              <a:rPr lang="en-US" baseline="0" dirty="0" err="1" smtClean="0"/>
              <a:t>của</a:t>
            </a:r>
            <a:r>
              <a:rPr lang="en-US" baseline="0" dirty="0" smtClean="0"/>
              <a:t> </a:t>
            </a:r>
            <a:r>
              <a:rPr lang="en-US" baseline="0" dirty="0" err="1" smtClean="0"/>
              <a:t>mình</a:t>
            </a:r>
            <a:r>
              <a:rPr lang="en-US" baseline="0" dirty="0" smtClean="0"/>
              <a:t> </a:t>
            </a:r>
            <a:r>
              <a:rPr lang="en-US" baseline="0" dirty="0" err="1" smtClean="0"/>
              <a:t>trên</a:t>
            </a:r>
            <a:r>
              <a:rPr lang="en-US" baseline="0" dirty="0" smtClean="0"/>
              <a:t> slide </a:t>
            </a:r>
            <a:r>
              <a:rPr lang="en-US" baseline="0" smtClean="0"/>
              <a:t>này</a:t>
            </a:r>
            <a:endParaRPr lang="vi-VN" dirty="0"/>
          </a:p>
        </p:txBody>
      </p:sp>
      <p:sp>
        <p:nvSpPr>
          <p:cNvPr id="6" name="Footer Placeholder 5"/>
          <p:cNvSpPr>
            <a:spLocks noGrp="1"/>
          </p:cNvSpPr>
          <p:nvPr>
            <p:ph type="ftr" sz="quarter" idx="10"/>
          </p:nvPr>
        </p:nvSpPr>
        <p:spPr/>
        <p:txBody>
          <a:bodyPr/>
          <a:lstStyle/>
          <a:p>
            <a:r>
              <a:rPr lang="vi-VN" smtClean="0"/>
              <a:t>Chương 2: Các phương pháp đếm.</a:t>
            </a:r>
            <a:endParaRPr lang="vi-VN" dirty="0"/>
          </a:p>
        </p:txBody>
      </p:sp>
      <p:sp>
        <p:nvSpPr>
          <p:cNvPr id="7" name="Slide Number Placeholder 6"/>
          <p:cNvSpPr>
            <a:spLocks noGrp="1"/>
          </p:cNvSpPr>
          <p:nvPr>
            <p:ph type="sldNum" sz="quarter" idx="11"/>
          </p:nvPr>
        </p:nvSpPr>
        <p:spPr/>
        <p:txBody>
          <a:bodyPr/>
          <a:lstStyle/>
          <a:p>
            <a:fld id="{02E18E47-039A-4C85-8C5D-3D9404B09839}" type="slidenum">
              <a:rPr lang="vi-VN" smtClean="0"/>
              <a:pPr/>
              <a:t>28</a:t>
            </a:fld>
            <a:endParaRPr lang="vi-VN"/>
          </a:p>
        </p:txBody>
      </p:sp>
    </p:spTree>
    <p:extLst>
      <p:ext uri="{BB962C8B-B14F-4D97-AF65-F5344CB8AC3E}">
        <p14:creationId xmlns:p14="http://schemas.microsoft.com/office/powerpoint/2010/main" val="5144758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8A432C8-69A7-458B-9684-2BFA64B31948}" type="datetime2">
              <a:rPr lang="en-US" smtClean="0"/>
              <a:t>Wednesday, September 14, 22</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extLst>
      <p:ext uri="{BB962C8B-B14F-4D97-AF65-F5344CB8AC3E}">
        <p14:creationId xmlns:p14="http://schemas.microsoft.com/office/powerpoint/2010/main" val="8994465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vi-VN" smtClean="0"/>
              <a:t>Chương 2: Các phương pháp đếm.</a:t>
            </a:r>
            <a:endParaRPr lang="en-US"/>
          </a:p>
        </p:txBody>
      </p:sp>
      <p:sp>
        <p:nvSpPr>
          <p:cNvPr id="6" name="Slide Number Placeholder 5"/>
          <p:cNvSpPr>
            <a:spLocks noGrp="1"/>
          </p:cNvSpPr>
          <p:nvPr>
            <p:ph type="sldNum" sz="quarter" idx="12"/>
          </p:nvPr>
        </p:nvSpPr>
        <p:spPr/>
        <p:txBody>
          <a:bodyPr/>
          <a:lstStyle/>
          <a:p>
            <a:fld id="{3FD41EBB-C080-4AC3-ADA5-461AEBF48EA5}" type="slidenum">
              <a:rPr lang="en-US" smtClean="0"/>
              <a:pPr/>
              <a:t>‹#›</a:t>
            </a:fld>
            <a:endParaRPr lang="en-US"/>
          </a:p>
        </p:txBody>
      </p:sp>
    </p:spTree>
    <p:extLst>
      <p:ext uri="{BB962C8B-B14F-4D97-AF65-F5344CB8AC3E}">
        <p14:creationId xmlns:p14="http://schemas.microsoft.com/office/powerpoint/2010/main" val="26634211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vi-VN" smtClean="0"/>
              <a:t>Chương 2: Các phương pháp đếm.</a:t>
            </a:r>
            <a:endParaRPr lang="en-US"/>
          </a:p>
        </p:txBody>
      </p:sp>
      <p:sp>
        <p:nvSpPr>
          <p:cNvPr id="6" name="Slide Number Placeholder 5"/>
          <p:cNvSpPr>
            <a:spLocks noGrp="1"/>
          </p:cNvSpPr>
          <p:nvPr>
            <p:ph type="sldNum" sz="quarter" idx="12"/>
          </p:nvPr>
        </p:nvSpPr>
        <p:spPr/>
        <p:txBody>
          <a:bodyPr/>
          <a:lstStyle/>
          <a:p>
            <a:fld id="{FD2A973F-58B1-44D2-B012-A3A7FDFD9712}" type="slidenum">
              <a:rPr lang="en-US" smtClean="0"/>
              <a:pPr/>
              <a:t>‹#›</a:t>
            </a:fld>
            <a:endParaRPr lang="en-US"/>
          </a:p>
        </p:txBody>
      </p:sp>
    </p:spTree>
    <p:extLst>
      <p:ext uri="{BB962C8B-B14F-4D97-AF65-F5344CB8AC3E}">
        <p14:creationId xmlns:p14="http://schemas.microsoft.com/office/powerpoint/2010/main" val="6897980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vi-VN" smtClean="0"/>
              <a:t>Chương 2: Các phương pháp đếm.</a:t>
            </a:r>
            <a:endParaRPr lang="en-US"/>
          </a:p>
        </p:txBody>
      </p:sp>
      <p:sp>
        <p:nvSpPr>
          <p:cNvPr id="6" name="Slide Number Placeholder 5"/>
          <p:cNvSpPr>
            <a:spLocks noGrp="1"/>
          </p:cNvSpPr>
          <p:nvPr>
            <p:ph type="sldNum" sz="quarter" idx="12"/>
          </p:nvPr>
        </p:nvSpPr>
        <p:spPr/>
        <p:txBody>
          <a:bodyPr/>
          <a:lstStyle/>
          <a:p>
            <a:fld id="{D9369064-905F-44AE-BE62-E62CB83BB352}" type="slidenum">
              <a:rPr lang="en-US" smtClean="0"/>
              <a:pPr/>
              <a:t>‹#›</a:t>
            </a:fld>
            <a:endParaRPr lang="en-US"/>
          </a:p>
        </p:txBody>
      </p:sp>
    </p:spTree>
    <p:extLst>
      <p:ext uri="{BB962C8B-B14F-4D97-AF65-F5344CB8AC3E}">
        <p14:creationId xmlns:p14="http://schemas.microsoft.com/office/powerpoint/2010/main" val="36772515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vi-VN" smtClean="0"/>
              <a:t>Chương 2: Các phương pháp đếm.</a:t>
            </a:r>
            <a:endParaRPr lang="en-US"/>
          </a:p>
        </p:txBody>
      </p:sp>
      <p:sp>
        <p:nvSpPr>
          <p:cNvPr id="6" name="Slide Number Placeholder 5"/>
          <p:cNvSpPr>
            <a:spLocks noGrp="1"/>
          </p:cNvSpPr>
          <p:nvPr>
            <p:ph type="sldNum" sz="quarter" idx="12"/>
          </p:nvPr>
        </p:nvSpPr>
        <p:spPr/>
        <p:txBody>
          <a:bodyPr/>
          <a:lstStyle/>
          <a:p>
            <a:fld id="{CA035AB1-3EE5-4326-B190-A35CDCCE235D}" type="slidenum">
              <a:rPr lang="en-US" smtClean="0"/>
              <a:pPr/>
              <a:t>‹#›</a:t>
            </a:fld>
            <a:endParaRPr lang="en-US"/>
          </a:p>
        </p:txBody>
      </p:sp>
    </p:spTree>
    <p:extLst>
      <p:ext uri="{BB962C8B-B14F-4D97-AF65-F5344CB8AC3E}">
        <p14:creationId xmlns:p14="http://schemas.microsoft.com/office/powerpoint/2010/main" val="16806209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vi-VN" smtClean="0"/>
              <a:t>Chương 2: Các phương pháp đếm.</a:t>
            </a:r>
            <a:endParaRPr lang="en-US"/>
          </a:p>
        </p:txBody>
      </p:sp>
      <p:sp>
        <p:nvSpPr>
          <p:cNvPr id="7" name="Slide Number Placeholder 6"/>
          <p:cNvSpPr>
            <a:spLocks noGrp="1"/>
          </p:cNvSpPr>
          <p:nvPr>
            <p:ph type="sldNum" sz="quarter" idx="12"/>
          </p:nvPr>
        </p:nvSpPr>
        <p:spPr/>
        <p:txBody>
          <a:bodyPr/>
          <a:lstStyle/>
          <a:p>
            <a:fld id="{1E2FF1D4-D725-45D8-8F9C-BA55C5E1A746}" type="slidenum">
              <a:rPr lang="en-US" smtClean="0"/>
              <a:pPr/>
              <a:t>‹#›</a:t>
            </a:fld>
            <a:endParaRPr lang="en-US"/>
          </a:p>
        </p:txBody>
      </p:sp>
    </p:spTree>
    <p:extLst>
      <p:ext uri="{BB962C8B-B14F-4D97-AF65-F5344CB8AC3E}">
        <p14:creationId xmlns:p14="http://schemas.microsoft.com/office/powerpoint/2010/main" val="37922584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r>
              <a:rPr lang="vi-VN" smtClean="0"/>
              <a:t>Chương 2: Các phương pháp đếm.</a:t>
            </a:r>
            <a:endParaRPr lang="en-US"/>
          </a:p>
        </p:txBody>
      </p:sp>
      <p:sp>
        <p:nvSpPr>
          <p:cNvPr id="9" name="Slide Number Placeholder 8"/>
          <p:cNvSpPr>
            <a:spLocks noGrp="1"/>
          </p:cNvSpPr>
          <p:nvPr>
            <p:ph type="sldNum" sz="quarter" idx="12"/>
          </p:nvPr>
        </p:nvSpPr>
        <p:spPr/>
        <p:txBody>
          <a:bodyPr/>
          <a:lstStyle/>
          <a:p>
            <a:fld id="{ACAA3547-2F2E-4F0C-9EF6-33FBAF2925E8}" type="slidenum">
              <a:rPr lang="en-US" smtClean="0"/>
              <a:pPr/>
              <a:t>‹#›</a:t>
            </a:fld>
            <a:endParaRPr lang="en-US"/>
          </a:p>
        </p:txBody>
      </p:sp>
    </p:spTree>
    <p:extLst>
      <p:ext uri="{BB962C8B-B14F-4D97-AF65-F5344CB8AC3E}">
        <p14:creationId xmlns:p14="http://schemas.microsoft.com/office/powerpoint/2010/main" val="17769230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r>
              <a:rPr lang="vi-VN" smtClean="0"/>
              <a:t>Chương 2: Các phương pháp đếm.</a:t>
            </a:r>
            <a:endParaRPr lang="en-US"/>
          </a:p>
        </p:txBody>
      </p:sp>
      <p:sp>
        <p:nvSpPr>
          <p:cNvPr id="5" name="Slide Number Placeholder 4"/>
          <p:cNvSpPr>
            <a:spLocks noGrp="1"/>
          </p:cNvSpPr>
          <p:nvPr>
            <p:ph type="sldNum" sz="quarter" idx="12"/>
          </p:nvPr>
        </p:nvSpPr>
        <p:spPr/>
        <p:txBody>
          <a:bodyPr/>
          <a:lstStyle/>
          <a:p>
            <a:fld id="{9EEA8B25-4213-4A96-879C-536E6110C246}" type="slidenum">
              <a:rPr lang="en-US" smtClean="0"/>
              <a:pPr/>
              <a:t>‹#›</a:t>
            </a:fld>
            <a:endParaRPr lang="en-US"/>
          </a:p>
        </p:txBody>
      </p:sp>
    </p:spTree>
    <p:extLst>
      <p:ext uri="{BB962C8B-B14F-4D97-AF65-F5344CB8AC3E}">
        <p14:creationId xmlns:p14="http://schemas.microsoft.com/office/powerpoint/2010/main" val="25076433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r>
              <a:rPr lang="vi-VN" smtClean="0"/>
              <a:t>Chương 2: Các phương pháp đếm.</a:t>
            </a:r>
            <a:endParaRPr lang="en-US"/>
          </a:p>
        </p:txBody>
      </p:sp>
      <p:sp>
        <p:nvSpPr>
          <p:cNvPr id="4" name="Slide Number Placeholder 3"/>
          <p:cNvSpPr>
            <a:spLocks noGrp="1"/>
          </p:cNvSpPr>
          <p:nvPr>
            <p:ph type="sldNum" sz="quarter" idx="12"/>
          </p:nvPr>
        </p:nvSpPr>
        <p:spPr/>
        <p:txBody>
          <a:bodyPr/>
          <a:lstStyle/>
          <a:p>
            <a:fld id="{0E1FD8CC-78BD-4CB7-9BCD-7BD27FCA505A}" type="slidenum">
              <a:rPr lang="en-US" smtClean="0"/>
              <a:pPr/>
              <a:t>‹#›</a:t>
            </a:fld>
            <a:endParaRPr lang="en-US"/>
          </a:p>
        </p:txBody>
      </p:sp>
    </p:spTree>
    <p:extLst>
      <p:ext uri="{BB962C8B-B14F-4D97-AF65-F5344CB8AC3E}">
        <p14:creationId xmlns:p14="http://schemas.microsoft.com/office/powerpoint/2010/main" val="655149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vi-VN" smtClean="0"/>
              <a:t>Chương 2: Các phương pháp đếm.</a:t>
            </a:r>
            <a:endParaRPr lang="en-US"/>
          </a:p>
        </p:txBody>
      </p:sp>
      <p:sp>
        <p:nvSpPr>
          <p:cNvPr id="7" name="Slide Number Placeholder 6"/>
          <p:cNvSpPr>
            <a:spLocks noGrp="1"/>
          </p:cNvSpPr>
          <p:nvPr>
            <p:ph type="sldNum" sz="quarter" idx="12"/>
          </p:nvPr>
        </p:nvSpPr>
        <p:spPr/>
        <p:txBody>
          <a:bodyPr/>
          <a:lstStyle/>
          <a:p>
            <a:fld id="{D37B51A7-12DB-4F6E-B276-404EE02C7988}" type="slidenum">
              <a:rPr lang="en-US" smtClean="0"/>
              <a:pPr/>
              <a:t>‹#›</a:t>
            </a:fld>
            <a:endParaRPr lang="en-US"/>
          </a:p>
        </p:txBody>
      </p:sp>
    </p:spTree>
    <p:extLst>
      <p:ext uri="{BB962C8B-B14F-4D97-AF65-F5344CB8AC3E}">
        <p14:creationId xmlns:p14="http://schemas.microsoft.com/office/powerpoint/2010/main" val="37226859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vi-VN" smtClean="0"/>
              <a:t>Chương 2: Các phương pháp đếm.</a:t>
            </a:r>
            <a:endParaRPr lang="en-US"/>
          </a:p>
        </p:txBody>
      </p:sp>
      <p:sp>
        <p:nvSpPr>
          <p:cNvPr id="7" name="Slide Number Placeholder 6"/>
          <p:cNvSpPr>
            <a:spLocks noGrp="1"/>
          </p:cNvSpPr>
          <p:nvPr>
            <p:ph type="sldNum" sz="quarter" idx="12"/>
          </p:nvPr>
        </p:nvSpPr>
        <p:spPr/>
        <p:txBody>
          <a:bodyPr/>
          <a:lstStyle/>
          <a:p>
            <a:fld id="{F731AF8A-3858-4819-9A61-EA66C760ACDA}" type="slidenum">
              <a:rPr lang="en-US" smtClean="0"/>
              <a:pPr/>
              <a:t>‹#›</a:t>
            </a:fld>
            <a:endParaRPr lang="en-US"/>
          </a:p>
        </p:txBody>
      </p:sp>
    </p:spTree>
    <p:extLst>
      <p:ext uri="{BB962C8B-B14F-4D97-AF65-F5344CB8AC3E}">
        <p14:creationId xmlns:p14="http://schemas.microsoft.com/office/powerpoint/2010/main" val="387672141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vi-VN" smtClean="0"/>
              <a:t>Chương 2: Các phương pháp đếm.</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61777C-B8DF-4930-AF9B-9DDBEF44B5F8}" type="slidenum">
              <a:rPr lang="en-US" smtClean="0"/>
              <a:pPr/>
              <a:t>‹#›</a:t>
            </a:fld>
            <a:endParaRPr lang="en-US"/>
          </a:p>
        </p:txBody>
      </p:sp>
    </p:spTree>
    <p:extLst>
      <p:ext uri="{BB962C8B-B14F-4D97-AF65-F5344CB8AC3E}">
        <p14:creationId xmlns:p14="http://schemas.microsoft.com/office/powerpoint/2010/main" val="1965957748"/>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image" Target="../media/image2.wmf"/><Relationship Id="rId5" Type="http://schemas.openxmlformats.org/officeDocument/2006/relationships/oleObject" Target="../embeddings/oleObject2.bin"/><Relationship Id="rId6" Type="http://schemas.openxmlformats.org/officeDocument/2006/relationships/image" Target="../media/image3.w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3.bin"/><Relationship Id="rId4" Type="http://schemas.openxmlformats.org/officeDocument/2006/relationships/image" Target="../media/image5.wmf"/><Relationship Id="rId5" Type="http://schemas.openxmlformats.org/officeDocument/2006/relationships/oleObject" Target="../embeddings/oleObject4.bin"/><Relationship Id="rId6" Type="http://schemas.openxmlformats.org/officeDocument/2006/relationships/image" Target="../media/image6.wmf"/><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5.bin"/><Relationship Id="rId4" Type="http://schemas.openxmlformats.org/officeDocument/2006/relationships/image" Target="../media/image8.wmf"/><Relationship Id="rId5" Type="http://schemas.openxmlformats.org/officeDocument/2006/relationships/oleObject" Target="../embeddings/oleObject6.bin"/><Relationship Id="rId6" Type="http://schemas.openxmlformats.org/officeDocument/2006/relationships/image" Target="../media/image9.wmf"/><Relationship Id="rId1" Type="http://schemas.openxmlformats.org/officeDocument/2006/relationships/vmlDrawing" Target="../drawings/vmlDrawing3.vml"/><Relationship Id="rId2"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22.xml"/><Relationship Id="rId4" Type="http://schemas.openxmlformats.org/officeDocument/2006/relationships/oleObject" Target="../embeddings/oleObject7.bin"/><Relationship Id="rId5" Type="http://schemas.openxmlformats.org/officeDocument/2006/relationships/image" Target="../media/image10.wmf"/><Relationship Id="rId1" Type="http://schemas.openxmlformats.org/officeDocument/2006/relationships/vmlDrawing" Target="../drawings/vmlDrawing4.vml"/><Relationship Id="rId2"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1" Type="http://schemas.openxmlformats.org/officeDocument/2006/relationships/image" Target="../media/image14.wmf"/><Relationship Id="rId12" Type="http://schemas.openxmlformats.org/officeDocument/2006/relationships/oleObject" Target="../embeddings/oleObject12.bin"/><Relationship Id="rId13" Type="http://schemas.openxmlformats.org/officeDocument/2006/relationships/image" Target="../media/image15.wmf"/><Relationship Id="rId1" Type="http://schemas.openxmlformats.org/officeDocument/2006/relationships/vmlDrawing" Target="../drawings/vmlDrawing5.vml"/><Relationship Id="rId2" Type="http://schemas.openxmlformats.org/officeDocument/2006/relationships/slideLayout" Target="../slideLayouts/slideLayout2.xml"/><Relationship Id="rId3" Type="http://schemas.openxmlformats.org/officeDocument/2006/relationships/notesSlide" Target="../notesSlides/notesSlide23.xml"/><Relationship Id="rId4" Type="http://schemas.openxmlformats.org/officeDocument/2006/relationships/oleObject" Target="../embeddings/oleObject8.bin"/><Relationship Id="rId5" Type="http://schemas.openxmlformats.org/officeDocument/2006/relationships/image" Target="../media/image11.wmf"/><Relationship Id="rId6" Type="http://schemas.openxmlformats.org/officeDocument/2006/relationships/oleObject" Target="../embeddings/oleObject9.bin"/><Relationship Id="rId7" Type="http://schemas.openxmlformats.org/officeDocument/2006/relationships/image" Target="../media/image12.wmf"/><Relationship Id="rId8" Type="http://schemas.openxmlformats.org/officeDocument/2006/relationships/oleObject" Target="../embeddings/oleObject10.bin"/><Relationship Id="rId9" Type="http://schemas.openxmlformats.org/officeDocument/2006/relationships/image" Target="../media/image13.wmf"/><Relationship Id="rId10" Type="http://schemas.openxmlformats.org/officeDocument/2006/relationships/oleObject" Target="../embeddings/oleObject11.bin"/></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8.png"/></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24.xml"/><Relationship Id="rId4" Type="http://schemas.openxmlformats.org/officeDocument/2006/relationships/oleObject" Target="../embeddings/oleObject13.bin"/><Relationship Id="rId5" Type="http://schemas.openxmlformats.org/officeDocument/2006/relationships/image" Target="../media/image16.wmf"/><Relationship Id="rId1" Type="http://schemas.openxmlformats.org/officeDocument/2006/relationships/vmlDrawing" Target="../drawings/vmlDrawing6.vml"/><Relationship Id="rId2"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25.xml"/><Relationship Id="rId4" Type="http://schemas.openxmlformats.org/officeDocument/2006/relationships/oleObject" Target="../embeddings/oleObject14.bin"/><Relationship Id="rId5" Type="http://schemas.openxmlformats.org/officeDocument/2006/relationships/image" Target="../media/image17.wmf"/><Relationship Id="rId1" Type="http://schemas.openxmlformats.org/officeDocument/2006/relationships/vmlDrawing" Target="../drawings/vmlDrawing7.vml"/><Relationship Id="rId2"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26.xml"/><Relationship Id="rId4" Type="http://schemas.openxmlformats.org/officeDocument/2006/relationships/oleObject" Target="../embeddings/oleObject15.bin"/><Relationship Id="rId5" Type="http://schemas.openxmlformats.org/officeDocument/2006/relationships/image" Target="../media/image18.wmf"/><Relationship Id="rId1" Type="http://schemas.openxmlformats.org/officeDocument/2006/relationships/vmlDrawing" Target="../drawings/vmlDrawing8.vml"/><Relationship Id="rId2"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27.xml"/><Relationship Id="rId4" Type="http://schemas.openxmlformats.org/officeDocument/2006/relationships/oleObject" Target="../embeddings/oleObject16.bin"/><Relationship Id="rId5" Type="http://schemas.openxmlformats.org/officeDocument/2006/relationships/image" Target="../media/image19.wmf"/><Relationship Id="rId1" Type="http://schemas.openxmlformats.org/officeDocument/2006/relationships/vmlDrawing" Target="../drawings/vmlDrawing9.vml"/><Relationship Id="rId2"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20.jpeg"/></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17.bin"/><Relationship Id="rId4" Type="http://schemas.openxmlformats.org/officeDocument/2006/relationships/image" Target="../media/image21.wmf"/><Relationship Id="rId5" Type="http://schemas.openxmlformats.org/officeDocument/2006/relationships/oleObject" Target="../embeddings/oleObject18.bin"/><Relationship Id="rId6" Type="http://schemas.openxmlformats.org/officeDocument/2006/relationships/image" Target="../media/image22.wmf"/><Relationship Id="rId1" Type="http://schemas.openxmlformats.org/officeDocument/2006/relationships/vmlDrawing" Target="../drawings/vmlDrawing10.vml"/><Relationship Id="rId2"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19.bin"/><Relationship Id="rId4" Type="http://schemas.openxmlformats.org/officeDocument/2006/relationships/image" Target="../media/image21.wmf"/><Relationship Id="rId5" Type="http://schemas.openxmlformats.org/officeDocument/2006/relationships/oleObject" Target="../embeddings/oleObject20.bin"/><Relationship Id="rId6" Type="http://schemas.openxmlformats.org/officeDocument/2006/relationships/image" Target="../media/image22.wmf"/><Relationship Id="rId7" Type="http://schemas.openxmlformats.org/officeDocument/2006/relationships/oleObject" Target="../embeddings/oleObject21.bin"/><Relationship Id="rId8" Type="http://schemas.openxmlformats.org/officeDocument/2006/relationships/image" Target="../media/image23.wmf"/><Relationship Id="rId1" Type="http://schemas.openxmlformats.org/officeDocument/2006/relationships/vmlDrawing" Target="../drawings/vmlDrawing11.vml"/><Relationship Id="rId2"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22.bin"/><Relationship Id="rId4" Type="http://schemas.openxmlformats.org/officeDocument/2006/relationships/image" Target="../media/image24.wmf"/><Relationship Id="rId1" Type="http://schemas.openxmlformats.org/officeDocument/2006/relationships/vmlDrawing" Target="../drawings/vmlDrawing12.vml"/><Relationship Id="rId2"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oleObject" Target="../embeddings/oleObject23.bin"/><Relationship Id="rId4" Type="http://schemas.openxmlformats.org/officeDocument/2006/relationships/image" Target="../media/image25.wmf"/><Relationship Id="rId5" Type="http://schemas.openxmlformats.org/officeDocument/2006/relationships/oleObject" Target="../embeddings/oleObject24.bin"/><Relationship Id="rId6" Type="http://schemas.openxmlformats.org/officeDocument/2006/relationships/image" Target="../media/image26.wmf"/><Relationship Id="rId7" Type="http://schemas.openxmlformats.org/officeDocument/2006/relationships/oleObject" Target="../embeddings/oleObject25.bin"/><Relationship Id="rId8" Type="http://schemas.openxmlformats.org/officeDocument/2006/relationships/image" Target="../media/image27.wmf"/><Relationship Id="rId9" Type="http://schemas.openxmlformats.org/officeDocument/2006/relationships/oleObject" Target="../embeddings/oleObject26.bin"/><Relationship Id="rId10" Type="http://schemas.openxmlformats.org/officeDocument/2006/relationships/image" Target="../media/image28.wmf"/><Relationship Id="rId1" Type="http://schemas.openxmlformats.org/officeDocument/2006/relationships/vmlDrawing" Target="../drawings/vmlDrawing13.vml"/><Relationship Id="rId2"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27.bin"/><Relationship Id="rId4" Type="http://schemas.openxmlformats.org/officeDocument/2006/relationships/image" Target="../media/image29.wmf"/><Relationship Id="rId1" Type="http://schemas.openxmlformats.org/officeDocument/2006/relationships/vmlDrawing" Target="../drawings/vmlDrawing14.vml"/><Relationship Id="rId2"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28.bin"/><Relationship Id="rId4" Type="http://schemas.openxmlformats.org/officeDocument/2006/relationships/image" Target="../media/image30.wmf"/><Relationship Id="rId1" Type="http://schemas.openxmlformats.org/officeDocument/2006/relationships/vmlDrawing" Target="../drawings/vmlDrawing15.vml"/><Relationship Id="rId2"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29.bin"/><Relationship Id="rId4" Type="http://schemas.openxmlformats.org/officeDocument/2006/relationships/image" Target="../media/image31.wmf"/><Relationship Id="rId5" Type="http://schemas.openxmlformats.org/officeDocument/2006/relationships/oleObject" Target="../embeddings/oleObject30.bin"/><Relationship Id="rId6" Type="http://schemas.openxmlformats.org/officeDocument/2006/relationships/image" Target="../media/image32.wmf"/><Relationship Id="rId1" Type="http://schemas.openxmlformats.org/officeDocument/2006/relationships/vmlDrawing" Target="../drawings/vmlDrawing16.vml"/><Relationship Id="rId2"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 Id="rId4" Type="http://schemas.openxmlformats.org/officeDocument/2006/relationships/image" Target="../media/image39.png"/><Relationship Id="rId3" Type="http://schemas.openxmlformats.org/officeDocument/2006/relationships/image" Target="../media/image38.png"/></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31.bin"/><Relationship Id="rId4" Type="http://schemas.openxmlformats.org/officeDocument/2006/relationships/image" Target="../media/image33.wmf"/><Relationship Id="rId1" Type="http://schemas.openxmlformats.org/officeDocument/2006/relationships/vmlDrawing" Target="../drawings/vmlDrawing17.vml"/><Relationship Id="rId2"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oleObject" Target="../embeddings/oleObject32.bin"/><Relationship Id="rId4" Type="http://schemas.openxmlformats.org/officeDocument/2006/relationships/image" Target="../media/image34.wmf"/><Relationship Id="rId5" Type="http://schemas.openxmlformats.org/officeDocument/2006/relationships/oleObject" Target="../embeddings/oleObject33.bin"/><Relationship Id="rId6" Type="http://schemas.openxmlformats.org/officeDocument/2006/relationships/image" Target="../media/image35.wmf"/><Relationship Id="rId1" Type="http://schemas.openxmlformats.org/officeDocument/2006/relationships/vmlDrawing" Target="../drawings/vmlDrawing18.vml"/><Relationship Id="rId2"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3" Type="http://schemas.openxmlformats.org/officeDocument/2006/relationships/oleObject" Target="../embeddings/oleObject34.bin"/><Relationship Id="rId4" Type="http://schemas.openxmlformats.org/officeDocument/2006/relationships/image" Target="../media/image36.wmf"/><Relationship Id="rId5" Type="http://schemas.openxmlformats.org/officeDocument/2006/relationships/oleObject" Target="../embeddings/oleObject35.bin"/><Relationship Id="rId6" Type="http://schemas.openxmlformats.org/officeDocument/2006/relationships/image" Target="../media/image37.wmf"/><Relationship Id="rId1" Type="http://schemas.openxmlformats.org/officeDocument/2006/relationships/vmlDrawing" Target="../drawings/vmlDrawing19.vml"/><Relationship Id="rId2"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0.png"/><Relationship Id="rId3" Type="http://schemas.openxmlformats.org/officeDocument/2006/relationships/image" Target="../media/image4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9.xml"/></Relationships>
</file>

<file path=ppt/slides/_rels/slide67.xml.rels><?xml version="1.0" encoding="UTF-8" standalone="yes"?>
<Relationships xmlns="http://schemas.openxmlformats.org/package/2006/relationships"><Relationship Id="rId3" Type="http://schemas.openxmlformats.org/officeDocument/2006/relationships/oleObject" Target="../embeddings/oleObject36.bin"/><Relationship Id="rId4" Type="http://schemas.openxmlformats.org/officeDocument/2006/relationships/image" Target="../media/image42.wmf"/><Relationship Id="rId1" Type="http://schemas.openxmlformats.org/officeDocument/2006/relationships/vmlDrawing" Target="../drawings/vmlDrawing20.vml"/><Relationship Id="rId2"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3" Type="http://schemas.openxmlformats.org/officeDocument/2006/relationships/oleObject" Target="../embeddings/oleObject37.bin"/><Relationship Id="rId4" Type="http://schemas.openxmlformats.org/officeDocument/2006/relationships/image" Target="../media/image43.wmf"/><Relationship Id="rId5" Type="http://schemas.openxmlformats.org/officeDocument/2006/relationships/oleObject" Target="../embeddings/oleObject38.bin"/><Relationship Id="rId6" Type="http://schemas.openxmlformats.org/officeDocument/2006/relationships/image" Target="../media/image44.wmf"/><Relationship Id="rId1" Type="http://schemas.openxmlformats.org/officeDocument/2006/relationships/vmlDrawing" Target="../drawings/vmlDrawing21.vml"/><Relationship Id="rId2"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457200" y="836712"/>
            <a:ext cx="8579296" cy="1676400"/>
          </a:xfrm>
        </p:spPr>
        <p:txBody>
          <a:bodyPr>
            <a:normAutofit/>
          </a:bodyPr>
          <a:lstStyle/>
          <a:p>
            <a:pPr algn="ctr"/>
            <a:r>
              <a:rPr lang="en-US" sz="5000" b="1" dirty="0" smtClean="0">
                <a:solidFill>
                  <a:srgbClr val="1D528D"/>
                </a:solidFill>
              </a:rPr>
              <a:t>CẤU TRÚC RỜI RẠC</a:t>
            </a:r>
            <a:endParaRPr lang="en-US" sz="5000" b="1" dirty="0">
              <a:solidFill>
                <a:srgbClr val="1D528D"/>
              </a:solidFill>
            </a:endParaRPr>
          </a:p>
        </p:txBody>
      </p:sp>
      <p:sp>
        <p:nvSpPr>
          <p:cNvPr id="4" name="Rectangle 2"/>
          <p:cNvSpPr txBox="1">
            <a:spLocks noChangeArrowheads="1"/>
          </p:cNvSpPr>
          <p:nvPr/>
        </p:nvSpPr>
        <p:spPr bwMode="black">
          <a:xfrm>
            <a:off x="0" y="2667000"/>
            <a:ext cx="9144000" cy="1172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3600" b="1" i="1" kern="1200">
                <a:solidFill>
                  <a:schemeClr val="tx1"/>
                </a:solidFill>
                <a:latin typeface="+mj-lt"/>
                <a:ea typeface="+mj-ea"/>
                <a:cs typeface="+mj-cs"/>
              </a:defRPr>
            </a:lvl1pPr>
            <a:lvl2pPr algn="r" rtl="0" eaLnBrk="1" fontAlgn="base" hangingPunct="1">
              <a:spcBef>
                <a:spcPct val="0"/>
              </a:spcBef>
              <a:spcAft>
                <a:spcPct val="0"/>
              </a:spcAft>
              <a:defRPr sz="2800" b="1" i="1">
                <a:solidFill>
                  <a:srgbClr val="1F5281"/>
                </a:solidFill>
                <a:latin typeface="Verdana" panose="020B0604030504040204" pitchFamily="34" charset="0"/>
              </a:defRPr>
            </a:lvl2pPr>
            <a:lvl3pPr algn="r" rtl="0" eaLnBrk="1" fontAlgn="base" hangingPunct="1">
              <a:spcBef>
                <a:spcPct val="0"/>
              </a:spcBef>
              <a:spcAft>
                <a:spcPct val="0"/>
              </a:spcAft>
              <a:defRPr sz="2800" b="1" i="1">
                <a:solidFill>
                  <a:srgbClr val="1F5281"/>
                </a:solidFill>
                <a:latin typeface="Verdana" panose="020B0604030504040204" pitchFamily="34" charset="0"/>
              </a:defRPr>
            </a:lvl3pPr>
            <a:lvl4pPr algn="r" rtl="0" eaLnBrk="1" fontAlgn="base" hangingPunct="1">
              <a:spcBef>
                <a:spcPct val="0"/>
              </a:spcBef>
              <a:spcAft>
                <a:spcPct val="0"/>
              </a:spcAft>
              <a:defRPr sz="2800" b="1" i="1">
                <a:solidFill>
                  <a:srgbClr val="1F5281"/>
                </a:solidFill>
                <a:latin typeface="Verdana" panose="020B0604030504040204" pitchFamily="34" charset="0"/>
              </a:defRPr>
            </a:lvl4pPr>
            <a:lvl5pPr algn="r" rtl="0" eaLnBrk="1" fontAlgn="base" hangingPunct="1">
              <a:spcBef>
                <a:spcPct val="0"/>
              </a:spcBef>
              <a:spcAft>
                <a:spcPct val="0"/>
              </a:spcAft>
              <a:defRPr sz="2800" b="1" i="1">
                <a:solidFill>
                  <a:srgbClr val="1F5281"/>
                </a:solidFill>
                <a:latin typeface="Verdana" panose="020B0604030504040204" pitchFamily="34" charset="0"/>
              </a:defRPr>
            </a:lvl5pPr>
            <a:lvl6pPr marL="457200" algn="r" rtl="0" eaLnBrk="1" fontAlgn="base" hangingPunct="1">
              <a:spcBef>
                <a:spcPct val="0"/>
              </a:spcBef>
              <a:spcAft>
                <a:spcPct val="0"/>
              </a:spcAft>
              <a:defRPr sz="2800" b="1" i="1">
                <a:solidFill>
                  <a:srgbClr val="1F5281"/>
                </a:solidFill>
                <a:latin typeface="Verdana" panose="020B0604030504040204" pitchFamily="34" charset="0"/>
              </a:defRPr>
            </a:lvl6pPr>
            <a:lvl7pPr marL="914400" algn="r" rtl="0" eaLnBrk="1" fontAlgn="base" hangingPunct="1">
              <a:spcBef>
                <a:spcPct val="0"/>
              </a:spcBef>
              <a:spcAft>
                <a:spcPct val="0"/>
              </a:spcAft>
              <a:defRPr sz="2800" b="1" i="1">
                <a:solidFill>
                  <a:srgbClr val="1F5281"/>
                </a:solidFill>
                <a:latin typeface="Verdana" panose="020B0604030504040204" pitchFamily="34" charset="0"/>
              </a:defRPr>
            </a:lvl7pPr>
            <a:lvl8pPr marL="1371600" algn="r" rtl="0" eaLnBrk="1" fontAlgn="base" hangingPunct="1">
              <a:spcBef>
                <a:spcPct val="0"/>
              </a:spcBef>
              <a:spcAft>
                <a:spcPct val="0"/>
              </a:spcAft>
              <a:defRPr sz="2800" b="1" i="1">
                <a:solidFill>
                  <a:srgbClr val="1F5281"/>
                </a:solidFill>
                <a:latin typeface="Verdana" panose="020B0604030504040204" pitchFamily="34" charset="0"/>
              </a:defRPr>
            </a:lvl8pPr>
            <a:lvl9pPr marL="1828800" algn="r" rtl="0" eaLnBrk="1" fontAlgn="base" hangingPunct="1">
              <a:spcBef>
                <a:spcPct val="0"/>
              </a:spcBef>
              <a:spcAft>
                <a:spcPct val="0"/>
              </a:spcAft>
              <a:defRPr sz="2800" b="1" i="1">
                <a:solidFill>
                  <a:srgbClr val="1F5281"/>
                </a:solidFill>
                <a:latin typeface="Verdana" panose="020B0604030504040204" pitchFamily="34" charset="0"/>
              </a:defRPr>
            </a:lvl9pPr>
          </a:lstStyle>
          <a:p>
            <a:r>
              <a:rPr lang="en-US" sz="4000" i="0" dirty="0" smtClean="0"/>
              <a:t>CHƯƠNG II: </a:t>
            </a:r>
          </a:p>
          <a:p>
            <a:r>
              <a:rPr lang="en-US" sz="4000" i="0" dirty="0" smtClean="0"/>
              <a:t>CÁC PHƯƠNG PHÁP ĐẾM</a:t>
            </a:r>
            <a:endParaRPr lang="en-US" sz="4000" i="0" dirty="0"/>
          </a:p>
        </p:txBody>
      </p:sp>
    </p:spTree>
    <p:extLst>
      <p:ext uri="{BB962C8B-B14F-4D97-AF65-F5344CB8AC3E}">
        <p14:creationId xmlns:p14="http://schemas.microsoft.com/office/powerpoint/2010/main" val="179332741"/>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51520" y="2286000"/>
            <a:ext cx="8511480" cy="3962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t"/>
          <a:lstStyle/>
          <a:p>
            <a:pPr fontAlgn="auto">
              <a:spcBef>
                <a:spcPts val="0"/>
              </a:spcBef>
              <a:spcAft>
                <a:spcPts val="0"/>
              </a:spcAft>
            </a:pPr>
            <a:r>
              <a:rPr lang="en-US" sz="3200" b="0" dirty="0" err="1" smtClean="0">
                <a:solidFill>
                  <a:srgbClr val="002060"/>
                </a:solidFill>
                <a:latin typeface="Times New Roman" panose="02020603050405020304" pitchFamily="18" charset="0"/>
                <a:ea typeface="Segoe UI" pitchFamily="34" charset="0"/>
                <a:cs typeface="Times New Roman" panose="02020603050405020304" pitchFamily="18" charset="0"/>
              </a:rPr>
              <a:t>Cách</a:t>
            </a:r>
            <a:r>
              <a:rPr lang="en-US" sz="3200" b="0"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b="0" dirty="0" err="1" smtClean="0">
                <a:solidFill>
                  <a:srgbClr val="002060"/>
                </a:solidFill>
                <a:latin typeface="Times New Roman" panose="02020603050405020304" pitchFamily="18" charset="0"/>
                <a:ea typeface="Segoe UI" pitchFamily="34" charset="0"/>
                <a:cs typeface="Times New Roman" panose="02020603050405020304" pitchFamily="18" charset="0"/>
              </a:rPr>
              <a:t>viết</a:t>
            </a:r>
            <a:r>
              <a:rPr lang="en-US" sz="3200" b="0" dirty="0" smtClean="0">
                <a:solidFill>
                  <a:srgbClr val="002060"/>
                </a:solidFill>
                <a:latin typeface="Times New Roman" panose="02020603050405020304" pitchFamily="18" charset="0"/>
                <a:ea typeface="Segoe UI" pitchFamily="34" charset="0"/>
                <a:cs typeface="Times New Roman" panose="02020603050405020304" pitchFamily="18" charset="0"/>
              </a:rPr>
              <a:t>:   A={f(x)| </a:t>
            </a:r>
            <a:r>
              <a:rPr lang="en-US" sz="3200" b="0" dirty="0" err="1" smtClean="0">
                <a:solidFill>
                  <a:srgbClr val="002060"/>
                </a:solidFill>
                <a:latin typeface="Times New Roman" panose="02020603050405020304" pitchFamily="18" charset="0"/>
                <a:ea typeface="Segoe UI" pitchFamily="34" charset="0"/>
                <a:cs typeface="Times New Roman" panose="02020603050405020304" pitchFamily="18" charset="0"/>
              </a:rPr>
              <a:t>x</a:t>
            </a:r>
            <a:r>
              <a:rPr lang="en-US" sz="3200" b="0" dirty="0" err="1" smtClean="0">
                <a:solidFill>
                  <a:srgbClr val="002060"/>
                </a:solidFill>
                <a:latin typeface="Times New Roman" panose="02020603050405020304" pitchFamily="18" charset="0"/>
                <a:ea typeface="Segoe UI" pitchFamily="34" charset="0"/>
                <a:cs typeface="Times New Roman" panose="02020603050405020304" pitchFamily="18" charset="0"/>
                <a:sym typeface="Symbol"/>
              </a:rPr>
              <a:t>B</a:t>
            </a:r>
            <a:r>
              <a:rPr lang="en-US" sz="3200" b="0" dirty="0" smtClean="0">
                <a:solidFill>
                  <a:srgbClr val="002060"/>
                </a:solidFill>
                <a:latin typeface="Times New Roman" panose="02020603050405020304" pitchFamily="18" charset="0"/>
                <a:ea typeface="Segoe UI" pitchFamily="34" charset="0"/>
                <a:cs typeface="Times New Roman" panose="02020603050405020304" pitchFamily="18" charset="0"/>
              </a:rPr>
              <a:t>}    (A ={f(x): </a:t>
            </a:r>
            <a:r>
              <a:rPr lang="en-US" sz="3200" b="0" dirty="0" err="1" smtClean="0">
                <a:solidFill>
                  <a:srgbClr val="002060"/>
                </a:solidFill>
                <a:latin typeface="Times New Roman" panose="02020603050405020304" pitchFamily="18" charset="0"/>
                <a:ea typeface="Segoe UI" pitchFamily="34" charset="0"/>
                <a:cs typeface="Times New Roman" panose="02020603050405020304" pitchFamily="18" charset="0"/>
              </a:rPr>
              <a:t>x</a:t>
            </a:r>
            <a:r>
              <a:rPr lang="en-US" sz="3200" b="0" dirty="0" err="1" smtClean="0">
                <a:solidFill>
                  <a:srgbClr val="002060"/>
                </a:solidFill>
                <a:latin typeface="Times New Roman" panose="02020603050405020304" pitchFamily="18" charset="0"/>
                <a:ea typeface="Segoe UI" pitchFamily="34" charset="0"/>
                <a:cs typeface="Times New Roman" panose="02020603050405020304" pitchFamily="18" charset="0"/>
                <a:sym typeface="Symbol"/>
              </a:rPr>
              <a:t>B</a:t>
            </a:r>
            <a:r>
              <a:rPr lang="en-US" sz="3200" b="0" dirty="0" smtClean="0">
                <a:solidFill>
                  <a:srgbClr val="002060"/>
                </a:solidFill>
                <a:latin typeface="Times New Roman" panose="02020603050405020304" pitchFamily="18" charset="0"/>
                <a:ea typeface="Segoe UI" pitchFamily="34" charset="0"/>
                <a:cs typeface="Times New Roman" panose="02020603050405020304" pitchFamily="18" charset="0"/>
              </a:rPr>
              <a:t>})</a:t>
            </a:r>
            <a:endParaRPr lang="en-US" sz="3200" b="0" dirty="0" smtClean="0">
              <a:solidFill>
                <a:srgbClr val="00B050"/>
              </a:solidFill>
              <a:latin typeface="Times New Roman" panose="02020603050405020304" pitchFamily="18" charset="0"/>
              <a:ea typeface="Segoe UI" pitchFamily="34" charset="0"/>
              <a:cs typeface="Times New Roman" panose="02020603050405020304" pitchFamily="18" charset="0"/>
            </a:endParaRPr>
          </a:p>
          <a:p>
            <a:pPr fontAlgn="auto">
              <a:spcBef>
                <a:spcPts val="0"/>
              </a:spcBef>
              <a:spcAft>
                <a:spcPts val="0"/>
              </a:spcAft>
            </a:pPr>
            <a:r>
              <a:rPr lang="en-US" sz="3200" b="0" dirty="0" smtClean="0">
                <a:solidFill>
                  <a:srgbClr val="00B050"/>
                </a:solidFill>
                <a:latin typeface="Times New Roman" panose="02020603050405020304" pitchFamily="18" charset="0"/>
                <a:ea typeface="Segoe UI" pitchFamily="34" charset="0"/>
                <a:cs typeface="Times New Roman" panose="02020603050405020304" pitchFamily="18" charset="0"/>
              </a:rPr>
              <a:t> </a:t>
            </a:r>
          </a:p>
          <a:p>
            <a:pPr fontAlgn="auto">
              <a:spcBef>
                <a:spcPts val="0"/>
              </a:spcBef>
              <a:spcAft>
                <a:spcPts val="0"/>
              </a:spcAft>
            </a:pPr>
            <a:r>
              <a:rPr lang="en-US" sz="3200" b="0" dirty="0" smtClean="0">
                <a:solidFill>
                  <a:srgbClr val="00B050"/>
                </a:solidFill>
                <a:latin typeface="Times New Roman" panose="02020603050405020304" pitchFamily="18" charset="0"/>
                <a:ea typeface="Segoe UI" pitchFamily="34" charset="0"/>
                <a:cs typeface="Times New Roman" panose="02020603050405020304" pitchFamily="18" charset="0"/>
              </a:rPr>
              <a:t> </a:t>
            </a:r>
            <a:r>
              <a:rPr lang="vi-VN" sz="3200" b="0" dirty="0" smtClean="0">
                <a:solidFill>
                  <a:srgbClr val="00B050"/>
                </a:solidFill>
                <a:latin typeface="Times New Roman" panose="02020603050405020304" pitchFamily="18" charset="0"/>
                <a:ea typeface="Segoe UI" pitchFamily="34" charset="0"/>
                <a:cs typeface="Times New Roman" panose="02020603050405020304" pitchFamily="18" charset="0"/>
              </a:rPr>
              <a:t>Ví </a:t>
            </a:r>
            <a:r>
              <a:rPr lang="vi-VN" sz="3200" b="0" dirty="0">
                <a:solidFill>
                  <a:srgbClr val="00B050"/>
                </a:solidFill>
                <a:latin typeface="Times New Roman" panose="02020603050405020304" pitchFamily="18" charset="0"/>
                <a:ea typeface="Segoe UI" pitchFamily="34" charset="0"/>
                <a:cs typeface="Times New Roman" panose="02020603050405020304" pitchFamily="18" charset="0"/>
              </a:rPr>
              <a:t>dụ:</a:t>
            </a:r>
          </a:p>
          <a:p>
            <a:pPr fontAlgn="auto">
              <a:spcBef>
                <a:spcPts val="0"/>
              </a:spcBef>
              <a:spcAft>
                <a:spcPts val="0"/>
              </a:spcAft>
              <a:buFont typeface="Wingdings" pitchFamily="2" charset="2"/>
              <a:buChar char="§"/>
            </a:pPr>
            <a:r>
              <a:rPr lang="en-US" sz="3200" b="0" dirty="0" smtClean="0">
                <a:solidFill>
                  <a:srgbClr val="002060"/>
                </a:solidFill>
                <a:latin typeface="Times New Roman" panose="02020603050405020304" pitchFamily="18" charset="0"/>
                <a:ea typeface="Segoe UI" pitchFamily="34" charset="0"/>
                <a:cs typeface="Times New Roman" panose="02020603050405020304" pitchFamily="18" charset="0"/>
              </a:rPr>
              <a:t> A</a:t>
            </a:r>
            <a:r>
              <a:rPr lang="vi-VN" sz="3200" b="0"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vi-VN" sz="3200" b="0" dirty="0">
                <a:solidFill>
                  <a:srgbClr val="002060"/>
                </a:solidFill>
                <a:latin typeface="Times New Roman" panose="02020603050405020304" pitchFamily="18" charset="0"/>
                <a:ea typeface="Segoe UI" pitchFamily="34" charset="0"/>
                <a:cs typeface="Times New Roman" panose="02020603050405020304" pitchFamily="18" charset="0"/>
              </a:rPr>
              <a:t>= </a:t>
            </a:r>
            <a:r>
              <a:rPr lang="vi-VN" sz="3200" b="0" dirty="0" smtClean="0">
                <a:solidFill>
                  <a:srgbClr val="002060"/>
                </a:solidFill>
                <a:latin typeface="Times New Roman" panose="02020603050405020304" pitchFamily="18" charset="0"/>
                <a:ea typeface="Segoe UI" pitchFamily="34" charset="0"/>
                <a:cs typeface="Times New Roman" panose="02020603050405020304" pitchFamily="18" charset="0"/>
              </a:rPr>
              <a:t>{</a:t>
            </a:r>
            <a:r>
              <a:rPr lang="en-US" sz="3200" b="0" dirty="0" smtClean="0">
                <a:solidFill>
                  <a:srgbClr val="002060"/>
                </a:solidFill>
                <a:latin typeface="Times New Roman" panose="02020603050405020304" pitchFamily="18" charset="0"/>
                <a:ea typeface="Segoe UI" pitchFamily="34" charset="0"/>
                <a:cs typeface="Times New Roman" panose="02020603050405020304" pitchFamily="18" charset="0"/>
              </a:rPr>
              <a:t>(2n+1)</a:t>
            </a:r>
            <a:r>
              <a:rPr lang="vi-VN" sz="3200" b="0" dirty="0" smtClean="0">
                <a:solidFill>
                  <a:srgbClr val="002060"/>
                </a:solidFill>
                <a:latin typeface="Times New Roman" panose="02020603050405020304" pitchFamily="18" charset="0"/>
                <a:ea typeface="Segoe UI" pitchFamily="34" charset="0"/>
                <a:cs typeface="Times New Roman" panose="02020603050405020304" pitchFamily="18" charset="0"/>
              </a:rPr>
              <a:t>|</a:t>
            </a:r>
            <a:r>
              <a:rPr lang="en-US" sz="3200" b="0" dirty="0" smtClean="0">
                <a:solidFill>
                  <a:srgbClr val="002060"/>
                </a:solidFill>
                <a:latin typeface="Times New Roman" panose="02020603050405020304" pitchFamily="18" charset="0"/>
                <a:ea typeface="Segoe UI" pitchFamily="34" charset="0"/>
                <a:cs typeface="Times New Roman" panose="02020603050405020304" pitchFamily="18" charset="0"/>
              </a:rPr>
              <a:t> n</a:t>
            </a:r>
            <a:r>
              <a:rPr lang="vi-VN" sz="3200" b="0" dirty="0" smtClean="0">
                <a:solidFill>
                  <a:srgbClr val="002060"/>
                </a:solidFill>
                <a:latin typeface="Times New Roman" panose="02020603050405020304" pitchFamily="18" charset="0"/>
                <a:ea typeface="Segoe UI" pitchFamily="34" charset="0"/>
                <a:cs typeface="Times New Roman" panose="02020603050405020304" pitchFamily="18" charset="0"/>
                <a:sym typeface="Symbol"/>
              </a:rPr>
              <a:t></a:t>
            </a:r>
            <a:r>
              <a:rPr lang="en-US" sz="3200" b="0" dirty="0" smtClean="0">
                <a:solidFill>
                  <a:srgbClr val="002060"/>
                </a:solidFill>
                <a:latin typeface="Times New Roman" panose="02020603050405020304" pitchFamily="18" charset="0"/>
                <a:ea typeface="Segoe UI" pitchFamily="34" charset="0"/>
                <a:cs typeface="Times New Roman" panose="02020603050405020304" pitchFamily="18" charset="0"/>
                <a:sym typeface="Symbol"/>
              </a:rPr>
              <a:t>N</a:t>
            </a:r>
            <a:r>
              <a:rPr lang="vi-VN" sz="3200" b="0"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b="0" dirty="0" smtClean="0">
                <a:solidFill>
                  <a:srgbClr val="002060"/>
                </a:solidFill>
                <a:latin typeface="Times New Roman" panose="02020603050405020304" pitchFamily="18" charset="0"/>
                <a:ea typeface="Segoe UI" pitchFamily="34" charset="0"/>
                <a:cs typeface="Times New Roman" panose="02020603050405020304" pitchFamily="18" charset="0"/>
              </a:rPr>
              <a:t>.</a:t>
            </a:r>
          </a:p>
          <a:p>
            <a:pPr fontAlgn="auto">
              <a:spcBef>
                <a:spcPts val="0"/>
              </a:spcBef>
              <a:spcAft>
                <a:spcPts val="0"/>
              </a:spcAft>
              <a:buFont typeface="Wingdings" pitchFamily="2" charset="2"/>
              <a:buChar char="§"/>
            </a:pPr>
            <a:r>
              <a:rPr lang="en-US" sz="3200" b="0" dirty="0" smtClean="0">
                <a:solidFill>
                  <a:srgbClr val="002060"/>
                </a:solidFill>
                <a:latin typeface="Times New Roman" panose="02020603050405020304" pitchFamily="18" charset="0"/>
                <a:ea typeface="Segoe UI" pitchFamily="34" charset="0"/>
                <a:cs typeface="Times New Roman" panose="02020603050405020304" pitchFamily="18" charset="0"/>
              </a:rPr>
              <a:t> B = </a:t>
            </a:r>
            <a:r>
              <a:rPr lang="vi-VN" sz="3200" b="0" dirty="0" smtClean="0">
                <a:solidFill>
                  <a:srgbClr val="002060"/>
                </a:solidFill>
                <a:latin typeface="Times New Roman" panose="02020603050405020304" pitchFamily="18" charset="0"/>
                <a:ea typeface="Segoe UI" pitchFamily="34" charset="0"/>
                <a:cs typeface="Times New Roman" panose="02020603050405020304" pitchFamily="18" charset="0"/>
              </a:rPr>
              <a:t>{</a:t>
            </a:r>
            <a:r>
              <a:rPr lang="en-US" sz="3200" b="0" dirty="0" smtClean="0">
                <a:solidFill>
                  <a:srgbClr val="002060"/>
                </a:solidFill>
                <a:latin typeface="Times New Roman" panose="02020603050405020304" pitchFamily="18" charset="0"/>
                <a:ea typeface="Segoe UI" pitchFamily="34" charset="0"/>
                <a:cs typeface="Times New Roman" panose="02020603050405020304" pitchFamily="18" charset="0"/>
              </a:rPr>
              <a:t>2x</a:t>
            </a:r>
            <a:r>
              <a:rPr lang="vi-VN" sz="3200" b="0" dirty="0" smtClean="0">
                <a:solidFill>
                  <a:srgbClr val="002060"/>
                </a:solidFill>
                <a:latin typeface="Times New Roman" panose="02020603050405020304" pitchFamily="18" charset="0"/>
                <a:ea typeface="Segoe UI" pitchFamily="34" charset="0"/>
                <a:cs typeface="Times New Roman" panose="02020603050405020304" pitchFamily="18" charset="0"/>
              </a:rPr>
              <a:t>|</a:t>
            </a:r>
            <a:r>
              <a:rPr lang="en-US" sz="3200" b="0" dirty="0" smtClean="0">
                <a:solidFill>
                  <a:srgbClr val="002060"/>
                </a:solidFill>
                <a:latin typeface="Times New Roman" panose="02020603050405020304" pitchFamily="18" charset="0"/>
                <a:ea typeface="Segoe UI" pitchFamily="34" charset="0"/>
                <a:cs typeface="Times New Roman" panose="02020603050405020304" pitchFamily="18" charset="0"/>
              </a:rPr>
              <a:t> x</a:t>
            </a:r>
            <a:r>
              <a:rPr lang="vi-VN" sz="3200" b="0" dirty="0" smtClean="0">
                <a:solidFill>
                  <a:srgbClr val="002060"/>
                </a:solidFill>
                <a:latin typeface="Times New Roman" panose="02020603050405020304" pitchFamily="18" charset="0"/>
                <a:ea typeface="Segoe UI" pitchFamily="34" charset="0"/>
                <a:cs typeface="Times New Roman" panose="02020603050405020304" pitchFamily="18" charset="0"/>
                <a:sym typeface="Symbol"/>
              </a:rPr>
              <a:t></a:t>
            </a:r>
            <a:r>
              <a:rPr lang="en-US" sz="3200" b="0" dirty="0" smtClean="0">
                <a:solidFill>
                  <a:srgbClr val="002060"/>
                </a:solidFill>
                <a:latin typeface="Times New Roman" panose="02020603050405020304" pitchFamily="18" charset="0"/>
                <a:ea typeface="Segoe UI" pitchFamily="34" charset="0"/>
                <a:cs typeface="Times New Roman" panose="02020603050405020304" pitchFamily="18" charset="0"/>
                <a:sym typeface="Symbol"/>
              </a:rPr>
              <a:t>R</a:t>
            </a:r>
            <a:r>
              <a:rPr lang="vi-VN" sz="3200" b="0" dirty="0" smtClean="0">
                <a:solidFill>
                  <a:srgbClr val="002060"/>
                </a:solidFill>
                <a:latin typeface="Times New Roman" panose="02020603050405020304" pitchFamily="18" charset="0"/>
                <a:ea typeface="Segoe UI" pitchFamily="34" charset="0"/>
                <a:cs typeface="Times New Roman" panose="02020603050405020304" pitchFamily="18" charset="0"/>
              </a:rPr>
              <a:t>} </a:t>
            </a:r>
            <a:endParaRPr lang="vi-VN" sz="3200" b="0" dirty="0">
              <a:solidFill>
                <a:srgbClr val="002060"/>
              </a:solidFill>
              <a:latin typeface="Times New Roman" panose="02020603050405020304" pitchFamily="18" charset="0"/>
              <a:ea typeface="Segoe UI" pitchFamily="34" charset="0"/>
              <a:cs typeface="Times New Roman" panose="02020603050405020304" pitchFamily="18" charset="0"/>
            </a:endParaRPr>
          </a:p>
          <a:p>
            <a:pPr fontAlgn="auto">
              <a:spcBef>
                <a:spcPts val="0"/>
              </a:spcBef>
              <a:spcAft>
                <a:spcPts val="0"/>
              </a:spcAft>
              <a:buFont typeface="Courier New" pitchFamily="49" charset="0"/>
              <a:buChar char="o"/>
            </a:pPr>
            <a:endParaRPr lang="vi-VN" dirty="0" smtClean="0">
              <a:solidFill>
                <a:srgbClr val="002060"/>
              </a:solidFill>
              <a:latin typeface="Segoe UI" pitchFamily="34" charset="0"/>
              <a:ea typeface="Segoe UI" pitchFamily="34" charset="0"/>
              <a:cs typeface="Segoe UI" pitchFamily="34" charset="0"/>
            </a:endParaRPr>
          </a:p>
          <a:p>
            <a:pPr fontAlgn="auto">
              <a:spcBef>
                <a:spcPts val="0"/>
              </a:spcBef>
              <a:spcAft>
                <a:spcPts val="0"/>
              </a:spcAft>
              <a:buFont typeface="Courier New" pitchFamily="49" charset="0"/>
              <a:buChar char="o"/>
            </a:pPr>
            <a:endParaRPr lang="vi-VN" dirty="0" smtClean="0">
              <a:solidFill>
                <a:srgbClr val="002060"/>
              </a:solidFill>
              <a:latin typeface="Segoe UI" pitchFamily="34" charset="0"/>
              <a:ea typeface="Segoe UI" pitchFamily="34" charset="0"/>
              <a:cs typeface="Segoe UI" pitchFamily="34" charset="0"/>
            </a:endParaRPr>
          </a:p>
          <a:p>
            <a:pPr fontAlgn="auto">
              <a:spcBef>
                <a:spcPts val="0"/>
              </a:spcBef>
              <a:spcAft>
                <a:spcPts val="0"/>
              </a:spcAft>
              <a:buFont typeface="Courier New" pitchFamily="49" charset="0"/>
              <a:buChar char="o"/>
            </a:pPr>
            <a:endParaRPr lang="vi-VN" dirty="0" smtClean="0">
              <a:solidFill>
                <a:srgbClr val="002060"/>
              </a:solidFill>
              <a:latin typeface="Segoe UI" pitchFamily="34" charset="0"/>
              <a:ea typeface="Segoe UI" pitchFamily="34" charset="0"/>
              <a:cs typeface="Segoe UI" pitchFamily="34" charset="0"/>
            </a:endParaRPr>
          </a:p>
          <a:p>
            <a:pPr fontAlgn="auto">
              <a:spcBef>
                <a:spcPts val="0"/>
              </a:spcBef>
              <a:spcAft>
                <a:spcPts val="0"/>
              </a:spcAft>
              <a:buFont typeface="Courier New" pitchFamily="49" charset="0"/>
              <a:buChar char="o"/>
            </a:pPr>
            <a:endParaRPr lang="vi-VN" dirty="0" smtClean="0">
              <a:solidFill>
                <a:srgbClr val="002060"/>
              </a:solidFill>
              <a:latin typeface="Segoe UI" pitchFamily="34" charset="0"/>
              <a:ea typeface="Segoe UI" pitchFamily="34" charset="0"/>
              <a:cs typeface="Segoe UI" pitchFamily="34" charset="0"/>
            </a:endParaRPr>
          </a:p>
          <a:p>
            <a:pPr fontAlgn="auto">
              <a:spcBef>
                <a:spcPts val="0"/>
              </a:spcBef>
              <a:spcAft>
                <a:spcPts val="0"/>
              </a:spcAft>
              <a:buFont typeface="Courier New" pitchFamily="49" charset="0"/>
              <a:buChar char="o"/>
            </a:pPr>
            <a:endParaRPr lang="vi-VN" dirty="0" smtClean="0">
              <a:solidFill>
                <a:srgbClr val="002060"/>
              </a:solidFill>
              <a:latin typeface="Segoe UI" pitchFamily="34" charset="0"/>
              <a:ea typeface="Segoe UI" pitchFamily="34" charset="0"/>
              <a:cs typeface="Segoe UI" pitchFamily="34" charset="0"/>
            </a:endParaRPr>
          </a:p>
          <a:p>
            <a:pPr fontAlgn="auto">
              <a:spcBef>
                <a:spcPts val="0"/>
              </a:spcBef>
              <a:spcAft>
                <a:spcPts val="0"/>
              </a:spcAft>
              <a:buFont typeface="Courier New" pitchFamily="49" charset="0"/>
              <a:buChar char="o"/>
            </a:pPr>
            <a:endParaRPr lang="vi-VN" dirty="0" smtClean="0">
              <a:solidFill>
                <a:srgbClr val="002060"/>
              </a:solidFill>
              <a:latin typeface="Segoe UI" pitchFamily="34" charset="0"/>
              <a:ea typeface="Segoe UI" pitchFamily="34" charset="0"/>
              <a:cs typeface="Segoe UI" pitchFamily="34" charset="0"/>
            </a:endParaRPr>
          </a:p>
          <a:p>
            <a:pPr fontAlgn="auto">
              <a:spcBef>
                <a:spcPts val="0"/>
              </a:spcBef>
              <a:spcAft>
                <a:spcPts val="0"/>
              </a:spcAft>
              <a:buFont typeface="Courier New" pitchFamily="49" charset="0"/>
              <a:buChar char="o"/>
            </a:pPr>
            <a:endParaRPr lang="vi-VN" dirty="0" smtClean="0">
              <a:solidFill>
                <a:srgbClr val="002060"/>
              </a:solidFill>
              <a:latin typeface="Segoe UI" pitchFamily="34" charset="0"/>
              <a:ea typeface="Segoe UI" pitchFamily="34" charset="0"/>
              <a:cs typeface="Segoe UI" pitchFamily="34" charset="0"/>
            </a:endParaRPr>
          </a:p>
          <a:p>
            <a:pPr fontAlgn="auto">
              <a:spcBef>
                <a:spcPts val="0"/>
              </a:spcBef>
              <a:spcAft>
                <a:spcPts val="0"/>
              </a:spcAft>
              <a:buFont typeface="Courier New" pitchFamily="49" charset="0"/>
              <a:buChar char="o"/>
            </a:pPr>
            <a:endParaRPr lang="vi-VN" dirty="0">
              <a:solidFill>
                <a:srgbClr val="002060"/>
              </a:solidFill>
              <a:latin typeface="Segoe UI" pitchFamily="34" charset="0"/>
              <a:ea typeface="Segoe UI" pitchFamily="34" charset="0"/>
              <a:cs typeface="Segoe UI" pitchFamily="34" charset="0"/>
            </a:endParaRPr>
          </a:p>
        </p:txBody>
      </p:sp>
      <p:sp>
        <p:nvSpPr>
          <p:cNvPr id="8" name="Rectangle 7"/>
          <p:cNvSpPr/>
          <p:nvPr/>
        </p:nvSpPr>
        <p:spPr>
          <a:xfrm>
            <a:off x="107504" y="1066800"/>
            <a:ext cx="8230818" cy="990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fontAlgn="auto">
              <a:spcBef>
                <a:spcPts val="0"/>
              </a:spcBef>
              <a:spcAft>
                <a:spcPts val="0"/>
              </a:spcAft>
            </a:pPr>
            <a:r>
              <a:rPr lang="en-US" sz="3200" dirty="0" smtClean="0">
                <a:solidFill>
                  <a:srgbClr val="3366FF"/>
                </a:solidFill>
                <a:latin typeface="Times New Roman" pitchFamily="18" charset="0"/>
                <a:ea typeface="Segoe UI" panose="020B0502040204020203" pitchFamily="34" charset="0"/>
                <a:cs typeface="Times New Roman" pitchFamily="18" charset="0"/>
              </a:rPr>
              <a:t>3. </a:t>
            </a:r>
            <a:r>
              <a:rPr lang="en-US" sz="3200" dirty="0" err="1" smtClean="0">
                <a:solidFill>
                  <a:srgbClr val="3366FF"/>
                </a:solidFill>
                <a:latin typeface="Times New Roman" pitchFamily="18" charset="0"/>
                <a:ea typeface="Segoe UI" panose="020B0502040204020203" pitchFamily="34" charset="0"/>
                <a:cs typeface="Times New Roman" pitchFamily="18" charset="0"/>
              </a:rPr>
              <a:t>Cách</a:t>
            </a:r>
            <a:r>
              <a:rPr lang="en-US" sz="3200" dirty="0" smtClean="0">
                <a:solidFill>
                  <a:srgbClr val="3366FF"/>
                </a:solidFill>
                <a:latin typeface="Times New Roman" pitchFamily="18" charset="0"/>
                <a:ea typeface="Segoe UI" panose="020B0502040204020203" pitchFamily="34" charset="0"/>
                <a:cs typeface="Times New Roman" pitchFamily="18" charset="0"/>
              </a:rPr>
              <a:t> </a:t>
            </a:r>
            <a:r>
              <a:rPr lang="en-US" sz="3200" dirty="0" err="1" smtClean="0">
                <a:solidFill>
                  <a:srgbClr val="3366FF"/>
                </a:solidFill>
                <a:latin typeface="Times New Roman" pitchFamily="18" charset="0"/>
                <a:ea typeface="Segoe UI" panose="020B0502040204020203" pitchFamily="34" charset="0"/>
                <a:cs typeface="Times New Roman" pitchFamily="18" charset="0"/>
              </a:rPr>
              <a:t>xác</a:t>
            </a:r>
            <a:r>
              <a:rPr lang="en-US" sz="3200" dirty="0" smtClean="0">
                <a:solidFill>
                  <a:srgbClr val="3366FF"/>
                </a:solidFill>
                <a:latin typeface="Times New Roman" pitchFamily="18" charset="0"/>
                <a:ea typeface="Segoe UI" panose="020B0502040204020203" pitchFamily="34" charset="0"/>
                <a:cs typeface="Times New Roman" pitchFamily="18" charset="0"/>
              </a:rPr>
              <a:t> </a:t>
            </a:r>
            <a:r>
              <a:rPr lang="en-US" sz="3200" dirty="0" err="1" smtClean="0">
                <a:solidFill>
                  <a:srgbClr val="3366FF"/>
                </a:solidFill>
                <a:latin typeface="Times New Roman" pitchFamily="18" charset="0"/>
                <a:ea typeface="Segoe UI" panose="020B0502040204020203" pitchFamily="34" charset="0"/>
                <a:cs typeface="Times New Roman" pitchFamily="18" charset="0"/>
              </a:rPr>
              <a:t>định</a:t>
            </a:r>
            <a:r>
              <a:rPr lang="en-US" sz="3200" dirty="0" smtClean="0">
                <a:solidFill>
                  <a:srgbClr val="3366FF"/>
                </a:solidFill>
                <a:latin typeface="Times New Roman" pitchFamily="18" charset="0"/>
                <a:ea typeface="Segoe UI" panose="020B0502040204020203" pitchFamily="34" charset="0"/>
                <a:cs typeface="Times New Roman" pitchFamily="18" charset="0"/>
              </a:rPr>
              <a:t> </a:t>
            </a:r>
            <a:r>
              <a:rPr lang="en-US" sz="3200" dirty="0" err="1" smtClean="0">
                <a:solidFill>
                  <a:srgbClr val="3366FF"/>
                </a:solidFill>
                <a:latin typeface="Times New Roman" pitchFamily="18" charset="0"/>
                <a:ea typeface="Segoe UI" panose="020B0502040204020203" pitchFamily="34" charset="0"/>
                <a:cs typeface="Times New Roman" pitchFamily="18" charset="0"/>
              </a:rPr>
              <a:t>tập</a:t>
            </a:r>
            <a:r>
              <a:rPr lang="en-US" sz="3200" dirty="0" smtClean="0">
                <a:solidFill>
                  <a:srgbClr val="3366FF"/>
                </a:solidFill>
                <a:latin typeface="Times New Roman" pitchFamily="18" charset="0"/>
                <a:ea typeface="Segoe UI" panose="020B0502040204020203" pitchFamily="34" charset="0"/>
                <a:cs typeface="Times New Roman" pitchFamily="18" charset="0"/>
              </a:rPr>
              <a:t> </a:t>
            </a:r>
            <a:r>
              <a:rPr lang="en-US" sz="3200" dirty="0" err="1" smtClean="0">
                <a:solidFill>
                  <a:srgbClr val="3366FF"/>
                </a:solidFill>
                <a:latin typeface="Times New Roman" pitchFamily="18" charset="0"/>
                <a:ea typeface="Segoe UI" panose="020B0502040204020203" pitchFamily="34" charset="0"/>
                <a:cs typeface="Times New Roman" pitchFamily="18" charset="0"/>
              </a:rPr>
              <a:t>hợp</a:t>
            </a:r>
            <a:r>
              <a:rPr lang="en-US" sz="3200" dirty="0" smtClean="0">
                <a:solidFill>
                  <a:srgbClr val="3366FF"/>
                </a:solidFill>
                <a:latin typeface="Times New Roman" pitchFamily="18" charset="0"/>
                <a:ea typeface="Segoe UI" panose="020B0502040204020203" pitchFamily="34" charset="0"/>
                <a:cs typeface="Times New Roman" pitchFamily="18" charset="0"/>
              </a:rPr>
              <a:t> </a:t>
            </a:r>
            <a:r>
              <a:rPr lang="en-US" sz="3200" dirty="0" err="1" smtClean="0">
                <a:solidFill>
                  <a:srgbClr val="3366FF"/>
                </a:solidFill>
                <a:latin typeface="Times New Roman" pitchFamily="18" charset="0"/>
                <a:ea typeface="Segoe UI" panose="020B0502040204020203" pitchFamily="34" charset="0"/>
                <a:cs typeface="Times New Roman" pitchFamily="18" charset="0"/>
              </a:rPr>
              <a:t>dưới</a:t>
            </a:r>
            <a:r>
              <a:rPr lang="en-US" sz="3200" dirty="0" smtClean="0">
                <a:solidFill>
                  <a:srgbClr val="3366FF"/>
                </a:solidFill>
                <a:latin typeface="Times New Roman" pitchFamily="18" charset="0"/>
                <a:ea typeface="Segoe UI" panose="020B0502040204020203" pitchFamily="34" charset="0"/>
                <a:cs typeface="Times New Roman" pitchFamily="18" charset="0"/>
              </a:rPr>
              <a:t> </a:t>
            </a:r>
            <a:r>
              <a:rPr lang="en-US" sz="3200" dirty="0" err="1" smtClean="0">
                <a:solidFill>
                  <a:srgbClr val="3366FF"/>
                </a:solidFill>
                <a:latin typeface="Times New Roman" pitchFamily="18" charset="0"/>
                <a:ea typeface="Segoe UI" panose="020B0502040204020203" pitchFamily="34" charset="0"/>
                <a:cs typeface="Times New Roman" pitchFamily="18" charset="0"/>
              </a:rPr>
              <a:t>dạng</a:t>
            </a:r>
            <a:r>
              <a:rPr lang="en-US" sz="3200" dirty="0" smtClean="0">
                <a:solidFill>
                  <a:srgbClr val="3366FF"/>
                </a:solidFill>
                <a:latin typeface="Times New Roman" pitchFamily="18" charset="0"/>
                <a:ea typeface="Segoe UI" panose="020B0502040204020203" pitchFamily="34" charset="0"/>
                <a:cs typeface="Times New Roman" pitchFamily="18" charset="0"/>
              </a:rPr>
              <a:t> </a:t>
            </a:r>
            <a:r>
              <a:rPr lang="en-US" sz="3200" dirty="0" err="1" smtClean="0">
                <a:solidFill>
                  <a:srgbClr val="3366FF"/>
                </a:solidFill>
                <a:latin typeface="Times New Roman" pitchFamily="18" charset="0"/>
                <a:ea typeface="Segoe UI" panose="020B0502040204020203" pitchFamily="34" charset="0"/>
                <a:cs typeface="Times New Roman" pitchFamily="18" charset="0"/>
              </a:rPr>
              <a:t>ảnh</a:t>
            </a:r>
            <a:r>
              <a:rPr lang="en-US" sz="3200" dirty="0" smtClean="0">
                <a:solidFill>
                  <a:srgbClr val="3366FF"/>
                </a:solidFill>
                <a:latin typeface="Times New Roman" pitchFamily="18" charset="0"/>
                <a:ea typeface="Segoe UI" panose="020B0502040204020203" pitchFamily="34" charset="0"/>
                <a:cs typeface="Times New Roman" pitchFamily="18" charset="0"/>
              </a:rPr>
              <a:t> </a:t>
            </a:r>
            <a:r>
              <a:rPr lang="en-US" sz="3200" dirty="0" err="1" smtClean="0">
                <a:solidFill>
                  <a:srgbClr val="3366FF"/>
                </a:solidFill>
                <a:latin typeface="Times New Roman" pitchFamily="18" charset="0"/>
                <a:ea typeface="Segoe UI" panose="020B0502040204020203" pitchFamily="34" charset="0"/>
                <a:cs typeface="Times New Roman" pitchFamily="18" charset="0"/>
              </a:rPr>
              <a:t>của</a:t>
            </a:r>
            <a:r>
              <a:rPr lang="en-US" sz="3200" dirty="0" smtClean="0">
                <a:solidFill>
                  <a:srgbClr val="3366FF"/>
                </a:solidFill>
                <a:latin typeface="Times New Roman" pitchFamily="18" charset="0"/>
                <a:ea typeface="Segoe UI" panose="020B0502040204020203" pitchFamily="34" charset="0"/>
                <a:cs typeface="Times New Roman" pitchFamily="18" charset="0"/>
              </a:rPr>
              <a:t> </a:t>
            </a:r>
            <a:r>
              <a:rPr lang="en-US" sz="3200" dirty="0" err="1" smtClean="0">
                <a:solidFill>
                  <a:srgbClr val="3366FF"/>
                </a:solidFill>
                <a:latin typeface="Times New Roman" pitchFamily="18" charset="0"/>
                <a:ea typeface="Segoe UI" panose="020B0502040204020203" pitchFamily="34" charset="0"/>
                <a:cs typeface="Times New Roman" pitchFamily="18" charset="0"/>
              </a:rPr>
              <a:t>một</a:t>
            </a:r>
            <a:r>
              <a:rPr lang="en-US" sz="3200" dirty="0" smtClean="0">
                <a:solidFill>
                  <a:srgbClr val="3366FF"/>
                </a:solidFill>
                <a:latin typeface="Times New Roman" pitchFamily="18" charset="0"/>
                <a:ea typeface="Segoe UI" panose="020B0502040204020203" pitchFamily="34" charset="0"/>
                <a:cs typeface="Times New Roman" pitchFamily="18" charset="0"/>
              </a:rPr>
              <a:t> </a:t>
            </a:r>
            <a:r>
              <a:rPr lang="en-US" sz="3200" dirty="0" err="1" smtClean="0">
                <a:solidFill>
                  <a:srgbClr val="3366FF"/>
                </a:solidFill>
                <a:latin typeface="Times New Roman" pitchFamily="18" charset="0"/>
                <a:ea typeface="Segoe UI" panose="020B0502040204020203" pitchFamily="34" charset="0"/>
                <a:cs typeface="Times New Roman" pitchFamily="18" charset="0"/>
              </a:rPr>
              <a:t>tập</a:t>
            </a:r>
            <a:r>
              <a:rPr lang="en-US" sz="3200" dirty="0" smtClean="0">
                <a:solidFill>
                  <a:srgbClr val="3366FF"/>
                </a:solidFill>
                <a:latin typeface="Times New Roman" pitchFamily="18" charset="0"/>
                <a:ea typeface="Segoe UI" panose="020B0502040204020203" pitchFamily="34" charset="0"/>
                <a:cs typeface="Times New Roman" pitchFamily="18" charset="0"/>
              </a:rPr>
              <a:t> </a:t>
            </a:r>
            <a:r>
              <a:rPr lang="en-US" sz="3200" dirty="0" err="1" smtClean="0">
                <a:solidFill>
                  <a:srgbClr val="3366FF"/>
                </a:solidFill>
                <a:latin typeface="Times New Roman" pitchFamily="18" charset="0"/>
                <a:ea typeface="Segoe UI" panose="020B0502040204020203" pitchFamily="34" charset="0"/>
                <a:cs typeface="Times New Roman" pitchFamily="18" charset="0"/>
              </a:rPr>
              <a:t>hợp</a:t>
            </a:r>
            <a:r>
              <a:rPr lang="en-US" sz="3200" dirty="0" smtClean="0">
                <a:solidFill>
                  <a:srgbClr val="3366FF"/>
                </a:solidFill>
                <a:latin typeface="Times New Roman" pitchFamily="18" charset="0"/>
                <a:ea typeface="Segoe UI" panose="020B0502040204020203" pitchFamily="34" charset="0"/>
                <a:cs typeface="Times New Roman" pitchFamily="18" charset="0"/>
              </a:rPr>
              <a:t> </a:t>
            </a:r>
            <a:r>
              <a:rPr lang="en-US" sz="3200" dirty="0" err="1" smtClean="0">
                <a:solidFill>
                  <a:srgbClr val="3366FF"/>
                </a:solidFill>
                <a:latin typeface="Times New Roman" pitchFamily="18" charset="0"/>
                <a:ea typeface="Segoe UI" panose="020B0502040204020203" pitchFamily="34" charset="0"/>
                <a:cs typeface="Times New Roman" pitchFamily="18" charset="0"/>
              </a:rPr>
              <a:t>khác</a:t>
            </a:r>
            <a:endParaRPr lang="en-US" sz="3200" dirty="0">
              <a:solidFill>
                <a:srgbClr val="3366FF"/>
              </a:solidFill>
              <a:latin typeface="Times New Roman" pitchFamily="18" charset="0"/>
              <a:ea typeface="Segoe UI" panose="020B0502040204020203" pitchFamily="34" charset="0"/>
              <a:cs typeface="Times New Roman" pitchFamily="18" charset="0"/>
            </a:endParaRPr>
          </a:p>
        </p:txBody>
      </p:sp>
      <p:sp>
        <p:nvSpPr>
          <p:cNvPr id="9" name="Rectangle 8"/>
          <p:cNvSpPr/>
          <p:nvPr/>
        </p:nvSpPr>
        <p:spPr>
          <a:xfrm>
            <a:off x="683568" y="103859"/>
            <a:ext cx="7875362" cy="6429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3200" b="1" dirty="0" smtClean="0">
                <a:solidFill>
                  <a:srgbClr val="3366FF"/>
                </a:solidFill>
                <a:latin typeface="Times New Roman" panose="02020603050405020304" pitchFamily="18" charset="0"/>
                <a:ea typeface="Segoe UI" pitchFamily="34" charset="0"/>
                <a:cs typeface="Times New Roman" panose="02020603050405020304" pitchFamily="18" charset="0"/>
              </a:rPr>
              <a:t>CÁC CÁCH XÁC ĐỊNH TẬP HỢP</a:t>
            </a:r>
            <a:endParaRPr lang="vi-VN" sz="3200" b="1" dirty="0">
              <a:solidFill>
                <a:srgbClr val="3366FF"/>
              </a:solidFill>
              <a:latin typeface="Times New Roman" pitchFamily="18" charset="0"/>
              <a:ea typeface="Segoe UI" pitchFamily="34" charset="0"/>
              <a:cs typeface="Times New Roman" pitchFamily="18" charset="0"/>
            </a:endParaRPr>
          </a:p>
        </p:txBody>
      </p:sp>
      <p:sp>
        <p:nvSpPr>
          <p:cNvPr id="6" name="Slide Number Placeholder 5"/>
          <p:cNvSpPr>
            <a:spLocks noGrp="1"/>
          </p:cNvSpPr>
          <p:nvPr>
            <p:ph type="sldNum" sz="quarter" idx="12"/>
          </p:nvPr>
        </p:nvSpPr>
        <p:spPr/>
        <p:txBody>
          <a:bodyPr/>
          <a:lstStyle/>
          <a:p>
            <a:fld id="{D9369064-905F-44AE-BE62-E62CB83BB352}" type="slidenum">
              <a:rPr lang="en-US" smtClean="0"/>
              <a:pPr/>
              <a:t>10</a:t>
            </a:fld>
            <a:endParaRPr lang="en-US"/>
          </a:p>
        </p:txBody>
      </p:sp>
    </p:spTree>
    <p:extLst>
      <p:ext uri="{BB962C8B-B14F-4D97-AF65-F5344CB8AC3E}">
        <p14:creationId xmlns:p14="http://schemas.microsoft.com/office/powerpoint/2010/main" val="109480643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heckerboard(across)">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fade">
                                      <p:cBhvr>
                                        <p:cTn id="12" dur="500"/>
                                        <p:tgtEl>
                                          <p:spTgt spid="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7">
                                            <p:txEl>
                                              <p:pRg st="1" end="1"/>
                                            </p:txEl>
                                          </p:spTgt>
                                        </p:tgtEl>
                                        <p:attrNameLst>
                                          <p:attrName>style.visibility</p:attrName>
                                        </p:attrNameLst>
                                      </p:cBhvr>
                                      <p:to>
                                        <p:strVal val="visible"/>
                                      </p:to>
                                    </p:set>
                                    <p:animEffect transition="in" filter="barn(inVertical)">
                                      <p:cBhvr>
                                        <p:cTn id="17" dur="500"/>
                                        <p:tgtEl>
                                          <p:spTgt spid="7">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7">
                                            <p:txEl>
                                              <p:pRg st="2" end="2"/>
                                            </p:txEl>
                                          </p:spTgt>
                                        </p:tgtEl>
                                        <p:attrNameLst>
                                          <p:attrName>style.visibility</p:attrName>
                                        </p:attrNameLst>
                                      </p:cBhvr>
                                      <p:to>
                                        <p:strVal val="visible"/>
                                      </p:to>
                                    </p:set>
                                    <p:animEffect transition="in" filter="barn(inVertical)">
                                      <p:cBhvr>
                                        <p:cTn id="22" dur="500"/>
                                        <p:tgtEl>
                                          <p:spTgt spid="7">
                                            <p:txEl>
                                              <p:pRg st="2" end="2"/>
                                            </p:txEl>
                                          </p:spTgt>
                                        </p:tgtEl>
                                      </p:cBhvr>
                                    </p:animEffect>
                                  </p:childTnLst>
                                </p:cTn>
                              </p:par>
                              <p:par>
                                <p:cTn id="23" presetID="16" presetClass="entr" presetSubtype="21" fill="hold" nodeType="with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animEffect transition="in" filter="barn(inVertical)">
                                      <p:cBhvr>
                                        <p:cTn id="25" dur="500"/>
                                        <p:tgtEl>
                                          <p:spTgt spid="7">
                                            <p:txEl>
                                              <p:pRg st="3" end="3"/>
                                            </p:txEl>
                                          </p:spTgt>
                                        </p:tgtEl>
                                      </p:cBhvr>
                                    </p:animEffect>
                                  </p:childTnLst>
                                </p:cTn>
                              </p:par>
                              <p:par>
                                <p:cTn id="26" presetID="16" presetClass="entr" presetSubtype="21" fill="hold" nodeType="withEffect">
                                  <p:stCondLst>
                                    <p:cond delay="0"/>
                                  </p:stCondLst>
                                  <p:childTnLst>
                                    <p:set>
                                      <p:cBhvr>
                                        <p:cTn id="27" dur="1" fill="hold">
                                          <p:stCondLst>
                                            <p:cond delay="0"/>
                                          </p:stCondLst>
                                        </p:cTn>
                                        <p:tgtEl>
                                          <p:spTgt spid="7">
                                            <p:txEl>
                                              <p:pRg st="4" end="4"/>
                                            </p:txEl>
                                          </p:spTgt>
                                        </p:tgtEl>
                                        <p:attrNameLst>
                                          <p:attrName>style.visibility</p:attrName>
                                        </p:attrNameLst>
                                      </p:cBhvr>
                                      <p:to>
                                        <p:strVal val="visible"/>
                                      </p:to>
                                    </p:set>
                                    <p:animEffect transition="in" filter="barn(inVertical)">
                                      <p:cBhvr>
                                        <p:cTn id="28" dur="500"/>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381000" y="1066800"/>
            <a:ext cx="8305800" cy="5334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spcBef>
                <a:spcPts val="0"/>
              </a:spcBef>
              <a:spcAft>
                <a:spcPts val="0"/>
              </a:spcAft>
            </a:pPr>
            <a:r>
              <a:rPr lang="en-US" sz="3200" dirty="0" smtClean="0">
                <a:solidFill>
                  <a:srgbClr val="FF0000"/>
                </a:solidFill>
                <a:latin typeface="Times New Roman" pitchFamily="18" charset="0"/>
                <a:ea typeface="Segoe UI" panose="020B0502040204020203" pitchFamily="34" charset="0"/>
                <a:cs typeface="Times New Roman" pitchFamily="18" charset="0"/>
              </a:rPr>
              <a:t>  </a:t>
            </a:r>
          </a:p>
          <a:p>
            <a:pPr fontAlgn="auto">
              <a:spcBef>
                <a:spcPts val="0"/>
              </a:spcBef>
              <a:spcAft>
                <a:spcPts val="0"/>
              </a:spcAft>
            </a:pPr>
            <a:endParaRPr lang="en-US" sz="3200" dirty="0" smtClean="0">
              <a:solidFill>
                <a:srgbClr val="FF0000"/>
              </a:solidFill>
              <a:latin typeface="Times New Roman" pitchFamily="18" charset="0"/>
              <a:ea typeface="Segoe UI" panose="020B0502040204020203" pitchFamily="34" charset="0"/>
              <a:cs typeface="Times New Roman" pitchFamily="18" charset="0"/>
            </a:endParaRPr>
          </a:p>
          <a:p>
            <a:pPr fontAlgn="auto">
              <a:spcBef>
                <a:spcPts val="0"/>
              </a:spcBef>
              <a:spcAft>
                <a:spcPts val="0"/>
              </a:spcAft>
            </a:pPr>
            <a:endParaRPr lang="en-US" sz="3200" dirty="0" smtClean="0">
              <a:solidFill>
                <a:srgbClr val="FF0000"/>
              </a:solidFill>
              <a:latin typeface="Times New Roman" pitchFamily="18" charset="0"/>
              <a:ea typeface="Segoe UI" panose="020B0502040204020203" pitchFamily="34" charset="0"/>
              <a:cs typeface="Times New Roman" pitchFamily="18" charset="0"/>
            </a:endParaRPr>
          </a:p>
          <a:p>
            <a:pPr fontAlgn="auto">
              <a:spcBef>
                <a:spcPts val="0"/>
              </a:spcBef>
              <a:spcAft>
                <a:spcPts val="0"/>
              </a:spcAft>
            </a:pPr>
            <a:endParaRPr lang="en-US" sz="3200" dirty="0" smtClean="0">
              <a:solidFill>
                <a:srgbClr val="FF0000"/>
              </a:solidFill>
              <a:latin typeface="Times New Roman" pitchFamily="18" charset="0"/>
              <a:ea typeface="Segoe UI" panose="020B0502040204020203" pitchFamily="34" charset="0"/>
              <a:cs typeface="Times New Roman" pitchFamily="18" charset="0"/>
            </a:endParaRPr>
          </a:p>
          <a:p>
            <a:pPr fontAlgn="auto">
              <a:spcBef>
                <a:spcPts val="0"/>
              </a:spcBef>
              <a:spcAft>
                <a:spcPts val="0"/>
              </a:spcAft>
            </a:pPr>
            <a:endParaRPr lang="en-US" sz="3200" b="0" dirty="0" smtClean="0">
              <a:solidFill>
                <a:schemeClr val="accent5">
                  <a:lumMod val="25000"/>
                </a:schemeClr>
              </a:solidFill>
              <a:latin typeface="Times New Roman" pitchFamily="18" charset="0"/>
              <a:ea typeface="Segoe UI" panose="020B0502040204020203" pitchFamily="34" charset="0"/>
              <a:cs typeface="Times New Roman" pitchFamily="18" charset="0"/>
            </a:endParaRPr>
          </a:p>
          <a:p>
            <a:pPr fontAlgn="auto">
              <a:spcBef>
                <a:spcPts val="0"/>
              </a:spcBef>
              <a:spcAft>
                <a:spcPts val="0"/>
              </a:spcAft>
            </a:pPr>
            <a:r>
              <a:rPr lang="en-US" sz="3200" b="0" dirty="0" smtClean="0">
                <a:solidFill>
                  <a:schemeClr val="accent5">
                    <a:lumMod val="25000"/>
                  </a:schemeClr>
                </a:solidFill>
                <a:latin typeface="Times New Roman" pitchFamily="18" charset="0"/>
                <a:ea typeface="Segoe UI" panose="020B0502040204020203" pitchFamily="34" charset="0"/>
                <a:cs typeface="Times New Roman" pitchFamily="18" charset="0"/>
              </a:rPr>
              <a:t> Cho </a:t>
            </a:r>
            <a:r>
              <a:rPr lang="en-US" sz="3200" b="0" dirty="0" err="1" smtClean="0">
                <a:solidFill>
                  <a:schemeClr val="accent5">
                    <a:lumMod val="25000"/>
                  </a:schemeClr>
                </a:solidFill>
                <a:latin typeface="Times New Roman" pitchFamily="18" charset="0"/>
                <a:ea typeface="Segoe UI" panose="020B0502040204020203" pitchFamily="34" charset="0"/>
                <a:cs typeface="Times New Roman" pitchFamily="18" charset="0"/>
              </a:rPr>
              <a:t>tập</a:t>
            </a:r>
            <a:r>
              <a:rPr lang="en-US" sz="3200" b="0" dirty="0" smtClean="0">
                <a:solidFill>
                  <a:schemeClr val="accent5">
                    <a:lumMod val="25000"/>
                  </a:schemeClr>
                </a:solidFill>
                <a:latin typeface="Times New Roman" pitchFamily="18" charset="0"/>
                <a:ea typeface="Segoe UI" panose="020B0502040204020203" pitchFamily="34" charset="0"/>
                <a:cs typeface="Times New Roman" pitchFamily="18" charset="0"/>
              </a:rPr>
              <a:t> X, </a:t>
            </a:r>
            <a:r>
              <a:rPr lang="en-US" sz="3200" b="0" dirty="0" err="1" smtClean="0">
                <a:solidFill>
                  <a:schemeClr val="accent5">
                    <a:lumMod val="25000"/>
                  </a:schemeClr>
                </a:solidFill>
                <a:latin typeface="Times New Roman" pitchFamily="18" charset="0"/>
                <a:ea typeface="Segoe UI" panose="020B0502040204020203" pitchFamily="34" charset="0"/>
                <a:cs typeface="Times New Roman" pitchFamily="18" charset="0"/>
              </a:rPr>
              <a:t>tập</a:t>
            </a:r>
            <a:r>
              <a:rPr lang="en-US" sz="3200" b="0" dirty="0" smtClean="0">
                <a:solidFill>
                  <a:schemeClr val="accent5">
                    <a:lumMod val="25000"/>
                  </a:schemeClr>
                </a:solidFill>
                <a:latin typeface="Times New Roman" pitchFamily="18" charset="0"/>
                <a:ea typeface="Segoe UI" panose="020B0502040204020203" pitchFamily="34" charset="0"/>
                <a:cs typeface="Times New Roman" pitchFamily="18" charset="0"/>
              </a:rPr>
              <a:t> </a:t>
            </a:r>
            <a:r>
              <a:rPr lang="en-US" sz="3200" b="0" dirty="0" err="1" smtClean="0">
                <a:solidFill>
                  <a:schemeClr val="accent5">
                    <a:lumMod val="25000"/>
                  </a:schemeClr>
                </a:solidFill>
                <a:latin typeface="Times New Roman" pitchFamily="18" charset="0"/>
                <a:ea typeface="Segoe UI" panose="020B0502040204020203" pitchFamily="34" charset="0"/>
                <a:cs typeface="Times New Roman" pitchFamily="18" charset="0"/>
              </a:rPr>
              <a:t>tất</a:t>
            </a:r>
            <a:r>
              <a:rPr lang="en-US" sz="3200" b="0" dirty="0" smtClean="0">
                <a:solidFill>
                  <a:schemeClr val="accent5">
                    <a:lumMod val="25000"/>
                  </a:schemeClr>
                </a:solidFill>
                <a:latin typeface="Times New Roman" pitchFamily="18" charset="0"/>
                <a:ea typeface="Segoe UI" panose="020B0502040204020203" pitchFamily="34" charset="0"/>
                <a:cs typeface="Times New Roman" pitchFamily="18" charset="0"/>
              </a:rPr>
              <a:t> </a:t>
            </a:r>
            <a:r>
              <a:rPr lang="en-US" sz="3200" b="0" dirty="0" err="1" smtClean="0">
                <a:solidFill>
                  <a:schemeClr val="accent5">
                    <a:lumMod val="25000"/>
                  </a:schemeClr>
                </a:solidFill>
                <a:latin typeface="Times New Roman" pitchFamily="18" charset="0"/>
                <a:ea typeface="Segoe UI" panose="020B0502040204020203" pitchFamily="34" charset="0"/>
                <a:cs typeface="Times New Roman" pitchFamily="18" charset="0"/>
              </a:rPr>
              <a:t>cả</a:t>
            </a:r>
            <a:r>
              <a:rPr lang="en-US" sz="3200" b="0" dirty="0" smtClean="0">
                <a:solidFill>
                  <a:schemeClr val="accent5">
                    <a:lumMod val="25000"/>
                  </a:schemeClr>
                </a:solidFill>
                <a:latin typeface="Times New Roman" pitchFamily="18" charset="0"/>
                <a:ea typeface="Segoe UI" panose="020B0502040204020203" pitchFamily="34" charset="0"/>
                <a:cs typeface="Times New Roman" pitchFamily="18" charset="0"/>
              </a:rPr>
              <a:t> </a:t>
            </a:r>
            <a:r>
              <a:rPr lang="en-US" sz="3200" b="0" dirty="0" err="1" smtClean="0">
                <a:solidFill>
                  <a:schemeClr val="accent5">
                    <a:lumMod val="25000"/>
                  </a:schemeClr>
                </a:solidFill>
                <a:latin typeface="Times New Roman" pitchFamily="18" charset="0"/>
                <a:ea typeface="Segoe UI" panose="020B0502040204020203" pitchFamily="34" charset="0"/>
                <a:cs typeface="Times New Roman" pitchFamily="18" charset="0"/>
              </a:rPr>
              <a:t>các</a:t>
            </a:r>
            <a:r>
              <a:rPr lang="en-US" sz="3200" b="0" dirty="0" smtClean="0">
                <a:solidFill>
                  <a:schemeClr val="accent5">
                    <a:lumMod val="25000"/>
                  </a:schemeClr>
                </a:solidFill>
                <a:latin typeface="Times New Roman" pitchFamily="18" charset="0"/>
                <a:ea typeface="Segoe UI" panose="020B0502040204020203" pitchFamily="34" charset="0"/>
                <a:cs typeface="Times New Roman" pitchFamily="18" charset="0"/>
              </a:rPr>
              <a:t> </a:t>
            </a:r>
            <a:r>
              <a:rPr lang="en-US" sz="3200" b="0" dirty="0" err="1" smtClean="0">
                <a:solidFill>
                  <a:schemeClr val="accent5">
                    <a:lumMod val="25000"/>
                  </a:schemeClr>
                </a:solidFill>
                <a:latin typeface="Times New Roman" pitchFamily="18" charset="0"/>
                <a:ea typeface="Segoe UI" panose="020B0502040204020203" pitchFamily="34" charset="0"/>
                <a:cs typeface="Times New Roman" pitchFamily="18" charset="0"/>
              </a:rPr>
              <a:t>tập</a:t>
            </a:r>
            <a:r>
              <a:rPr lang="en-US" sz="3200" b="0" dirty="0" smtClean="0">
                <a:solidFill>
                  <a:schemeClr val="accent5">
                    <a:lumMod val="25000"/>
                  </a:schemeClr>
                </a:solidFill>
                <a:latin typeface="Times New Roman" pitchFamily="18" charset="0"/>
                <a:ea typeface="Segoe UI" panose="020B0502040204020203" pitchFamily="34" charset="0"/>
                <a:cs typeface="Times New Roman" pitchFamily="18" charset="0"/>
              </a:rPr>
              <a:t> con </a:t>
            </a:r>
            <a:r>
              <a:rPr lang="en-US" sz="3200" b="0" dirty="0" err="1" smtClean="0">
                <a:solidFill>
                  <a:schemeClr val="accent5">
                    <a:lumMod val="25000"/>
                  </a:schemeClr>
                </a:solidFill>
                <a:latin typeface="Times New Roman" pitchFamily="18" charset="0"/>
                <a:ea typeface="Segoe UI" panose="020B0502040204020203" pitchFamily="34" charset="0"/>
                <a:cs typeface="Times New Roman" pitchFamily="18" charset="0"/>
              </a:rPr>
              <a:t>của</a:t>
            </a:r>
            <a:r>
              <a:rPr lang="en-US" sz="3200" b="0" dirty="0" smtClean="0">
                <a:solidFill>
                  <a:schemeClr val="accent5">
                    <a:lumMod val="25000"/>
                  </a:schemeClr>
                </a:solidFill>
                <a:latin typeface="Times New Roman" pitchFamily="18" charset="0"/>
                <a:ea typeface="Segoe UI" panose="020B0502040204020203" pitchFamily="34" charset="0"/>
                <a:cs typeface="Times New Roman" pitchFamily="18" charset="0"/>
              </a:rPr>
              <a:t> X (</a:t>
            </a:r>
            <a:r>
              <a:rPr lang="en-US" sz="3200" b="0" dirty="0" err="1" smtClean="0">
                <a:solidFill>
                  <a:schemeClr val="accent5">
                    <a:lumMod val="25000"/>
                  </a:schemeClr>
                </a:solidFill>
                <a:latin typeface="Times New Roman" pitchFamily="18" charset="0"/>
                <a:ea typeface="Segoe UI" panose="020B0502040204020203" pitchFamily="34" charset="0"/>
                <a:cs typeface="Times New Roman" pitchFamily="18" charset="0"/>
              </a:rPr>
              <a:t>còn</a:t>
            </a:r>
            <a:r>
              <a:rPr lang="en-US" sz="3200" b="0" dirty="0" smtClean="0">
                <a:solidFill>
                  <a:schemeClr val="accent5">
                    <a:lumMod val="25000"/>
                  </a:schemeClr>
                </a:solidFill>
                <a:latin typeface="Times New Roman" pitchFamily="18" charset="0"/>
                <a:ea typeface="Segoe UI" panose="020B0502040204020203" pitchFamily="34" charset="0"/>
                <a:cs typeface="Times New Roman" pitchFamily="18" charset="0"/>
              </a:rPr>
              <a:t> </a:t>
            </a:r>
            <a:r>
              <a:rPr lang="en-US" sz="3200" b="0" dirty="0" err="1" smtClean="0">
                <a:solidFill>
                  <a:schemeClr val="accent5">
                    <a:lumMod val="25000"/>
                  </a:schemeClr>
                </a:solidFill>
                <a:latin typeface="Times New Roman" pitchFamily="18" charset="0"/>
                <a:ea typeface="Segoe UI" panose="020B0502040204020203" pitchFamily="34" charset="0"/>
                <a:cs typeface="Times New Roman" pitchFamily="18" charset="0"/>
              </a:rPr>
              <a:t>gọi</a:t>
            </a:r>
            <a:r>
              <a:rPr lang="en-US" sz="3200" b="0" dirty="0" smtClean="0">
                <a:solidFill>
                  <a:schemeClr val="accent5">
                    <a:lumMod val="25000"/>
                  </a:schemeClr>
                </a:solidFill>
                <a:latin typeface="Times New Roman" pitchFamily="18" charset="0"/>
                <a:ea typeface="Segoe UI" panose="020B0502040204020203" pitchFamily="34" charset="0"/>
                <a:cs typeface="Times New Roman" pitchFamily="18" charset="0"/>
              </a:rPr>
              <a:t> </a:t>
            </a:r>
            <a:r>
              <a:rPr lang="en-US" sz="3200" b="0" dirty="0" err="1" smtClean="0">
                <a:solidFill>
                  <a:schemeClr val="accent5">
                    <a:lumMod val="25000"/>
                  </a:schemeClr>
                </a:solidFill>
                <a:latin typeface="Times New Roman" pitchFamily="18" charset="0"/>
                <a:ea typeface="Segoe UI" panose="020B0502040204020203" pitchFamily="34" charset="0"/>
                <a:cs typeface="Times New Roman" pitchFamily="18" charset="0"/>
              </a:rPr>
              <a:t>là</a:t>
            </a:r>
            <a:r>
              <a:rPr lang="en-US" sz="3200" b="0" dirty="0" smtClean="0">
                <a:solidFill>
                  <a:schemeClr val="accent5">
                    <a:lumMod val="25000"/>
                  </a:schemeClr>
                </a:solidFill>
                <a:latin typeface="Times New Roman" pitchFamily="18" charset="0"/>
                <a:ea typeface="Segoe UI" panose="020B0502040204020203" pitchFamily="34" charset="0"/>
                <a:cs typeface="Times New Roman" pitchFamily="18" charset="0"/>
              </a:rPr>
              <a:t> </a:t>
            </a:r>
            <a:r>
              <a:rPr lang="en-US" sz="3200" b="0" dirty="0" err="1" smtClean="0">
                <a:solidFill>
                  <a:schemeClr val="accent5">
                    <a:lumMod val="25000"/>
                  </a:schemeClr>
                </a:solidFill>
                <a:latin typeface="Times New Roman" pitchFamily="18" charset="0"/>
                <a:ea typeface="Segoe UI" panose="020B0502040204020203" pitchFamily="34" charset="0"/>
                <a:cs typeface="Times New Roman" pitchFamily="18" charset="0"/>
              </a:rPr>
              <a:t>tập</a:t>
            </a:r>
            <a:r>
              <a:rPr lang="en-US" sz="3200" b="0" dirty="0" smtClean="0">
                <a:solidFill>
                  <a:schemeClr val="accent5">
                    <a:lumMod val="25000"/>
                  </a:schemeClr>
                </a:solidFill>
                <a:latin typeface="Times New Roman" pitchFamily="18" charset="0"/>
                <a:ea typeface="Segoe UI" panose="020B0502040204020203" pitchFamily="34" charset="0"/>
                <a:cs typeface="Times New Roman" pitchFamily="18" charset="0"/>
              </a:rPr>
              <a:t> </a:t>
            </a:r>
            <a:r>
              <a:rPr lang="en-US" sz="3200" b="0" dirty="0" err="1" smtClean="0">
                <a:solidFill>
                  <a:schemeClr val="accent5">
                    <a:lumMod val="25000"/>
                  </a:schemeClr>
                </a:solidFill>
                <a:latin typeface="Times New Roman" pitchFamily="18" charset="0"/>
                <a:ea typeface="Segoe UI" panose="020B0502040204020203" pitchFamily="34" charset="0"/>
                <a:cs typeface="Times New Roman" pitchFamily="18" charset="0"/>
              </a:rPr>
              <a:t>lũy</a:t>
            </a:r>
            <a:r>
              <a:rPr lang="en-US" sz="3200" b="0" dirty="0" smtClean="0">
                <a:solidFill>
                  <a:schemeClr val="accent5">
                    <a:lumMod val="25000"/>
                  </a:schemeClr>
                </a:solidFill>
                <a:latin typeface="Times New Roman" pitchFamily="18" charset="0"/>
                <a:ea typeface="Segoe UI" panose="020B0502040204020203" pitchFamily="34" charset="0"/>
                <a:cs typeface="Times New Roman" pitchFamily="18" charset="0"/>
              </a:rPr>
              <a:t> </a:t>
            </a:r>
            <a:r>
              <a:rPr lang="en-US" sz="3200" b="0" dirty="0" err="1" smtClean="0">
                <a:solidFill>
                  <a:schemeClr val="accent5">
                    <a:lumMod val="25000"/>
                  </a:schemeClr>
                </a:solidFill>
                <a:latin typeface="Times New Roman" pitchFamily="18" charset="0"/>
                <a:ea typeface="Segoe UI" panose="020B0502040204020203" pitchFamily="34" charset="0"/>
                <a:cs typeface="Times New Roman" pitchFamily="18" charset="0"/>
              </a:rPr>
              <a:t>thừa</a:t>
            </a:r>
            <a:r>
              <a:rPr lang="en-US" sz="3200" b="0" dirty="0" smtClean="0">
                <a:solidFill>
                  <a:schemeClr val="accent5">
                    <a:lumMod val="25000"/>
                  </a:schemeClr>
                </a:solidFill>
                <a:latin typeface="Times New Roman" pitchFamily="18" charset="0"/>
                <a:ea typeface="Segoe UI" panose="020B0502040204020203" pitchFamily="34" charset="0"/>
                <a:cs typeface="Times New Roman" pitchFamily="18" charset="0"/>
              </a:rPr>
              <a:t> </a:t>
            </a:r>
            <a:r>
              <a:rPr lang="en-US" sz="3200" b="0" dirty="0" err="1" smtClean="0">
                <a:solidFill>
                  <a:schemeClr val="accent5">
                    <a:lumMod val="25000"/>
                  </a:schemeClr>
                </a:solidFill>
                <a:latin typeface="Times New Roman" pitchFamily="18" charset="0"/>
                <a:ea typeface="Segoe UI" panose="020B0502040204020203" pitchFamily="34" charset="0"/>
                <a:cs typeface="Times New Roman" pitchFamily="18" charset="0"/>
              </a:rPr>
              <a:t>của</a:t>
            </a:r>
            <a:r>
              <a:rPr lang="en-US" sz="3200" b="0" dirty="0" smtClean="0">
                <a:solidFill>
                  <a:schemeClr val="accent5">
                    <a:lumMod val="25000"/>
                  </a:schemeClr>
                </a:solidFill>
                <a:latin typeface="Times New Roman" pitchFamily="18" charset="0"/>
                <a:ea typeface="Segoe UI" panose="020B0502040204020203" pitchFamily="34" charset="0"/>
                <a:cs typeface="Times New Roman" pitchFamily="18" charset="0"/>
              </a:rPr>
              <a:t> X) </a:t>
            </a:r>
            <a:r>
              <a:rPr lang="en-US" sz="3200" b="0" dirty="0" err="1" smtClean="0">
                <a:solidFill>
                  <a:schemeClr val="accent5">
                    <a:lumMod val="25000"/>
                  </a:schemeClr>
                </a:solidFill>
                <a:latin typeface="Times New Roman" pitchFamily="18" charset="0"/>
                <a:ea typeface="Segoe UI" panose="020B0502040204020203" pitchFamily="34" charset="0"/>
                <a:cs typeface="Times New Roman" pitchFamily="18" charset="0"/>
              </a:rPr>
              <a:t>được</a:t>
            </a:r>
            <a:r>
              <a:rPr lang="en-US" sz="3200" b="0" dirty="0" smtClean="0">
                <a:solidFill>
                  <a:schemeClr val="accent5">
                    <a:lumMod val="25000"/>
                  </a:schemeClr>
                </a:solidFill>
                <a:latin typeface="Times New Roman" pitchFamily="18" charset="0"/>
                <a:ea typeface="Segoe UI" panose="020B0502040204020203" pitchFamily="34" charset="0"/>
                <a:cs typeface="Times New Roman" pitchFamily="18" charset="0"/>
              </a:rPr>
              <a:t> </a:t>
            </a:r>
            <a:r>
              <a:rPr lang="en-US" sz="3200" b="0" dirty="0" err="1" smtClean="0">
                <a:solidFill>
                  <a:schemeClr val="accent5">
                    <a:lumMod val="25000"/>
                  </a:schemeClr>
                </a:solidFill>
                <a:latin typeface="Times New Roman" pitchFamily="18" charset="0"/>
                <a:ea typeface="Segoe UI" panose="020B0502040204020203" pitchFamily="34" charset="0"/>
                <a:cs typeface="Times New Roman" pitchFamily="18" charset="0"/>
              </a:rPr>
              <a:t>kí</a:t>
            </a:r>
            <a:r>
              <a:rPr lang="en-US" sz="3200" b="0" dirty="0" smtClean="0">
                <a:solidFill>
                  <a:schemeClr val="accent5">
                    <a:lumMod val="25000"/>
                  </a:schemeClr>
                </a:solidFill>
                <a:latin typeface="Times New Roman" pitchFamily="18" charset="0"/>
                <a:ea typeface="Segoe UI" panose="020B0502040204020203" pitchFamily="34" charset="0"/>
                <a:cs typeface="Times New Roman" pitchFamily="18" charset="0"/>
              </a:rPr>
              <a:t> </a:t>
            </a:r>
            <a:r>
              <a:rPr lang="en-US" sz="3200" b="0" dirty="0" err="1" smtClean="0">
                <a:solidFill>
                  <a:schemeClr val="accent5">
                    <a:lumMod val="25000"/>
                  </a:schemeClr>
                </a:solidFill>
                <a:latin typeface="Times New Roman" pitchFamily="18" charset="0"/>
                <a:ea typeface="Segoe UI" panose="020B0502040204020203" pitchFamily="34" charset="0"/>
                <a:cs typeface="Times New Roman" pitchFamily="18" charset="0"/>
              </a:rPr>
              <a:t>hiệu</a:t>
            </a:r>
            <a:r>
              <a:rPr lang="en-US" sz="3200" b="0" dirty="0" smtClean="0">
                <a:solidFill>
                  <a:schemeClr val="accent5">
                    <a:lumMod val="25000"/>
                  </a:schemeClr>
                </a:solidFill>
                <a:latin typeface="Times New Roman" pitchFamily="18" charset="0"/>
                <a:ea typeface="Segoe UI" panose="020B0502040204020203" pitchFamily="34" charset="0"/>
                <a:cs typeface="Times New Roman" pitchFamily="18" charset="0"/>
              </a:rPr>
              <a:t> </a:t>
            </a:r>
            <a:r>
              <a:rPr lang="en-US" sz="3200" b="0" dirty="0" err="1" smtClean="0">
                <a:solidFill>
                  <a:schemeClr val="accent5">
                    <a:lumMod val="25000"/>
                  </a:schemeClr>
                </a:solidFill>
                <a:latin typeface="Times New Roman" pitchFamily="18" charset="0"/>
                <a:ea typeface="Segoe UI" panose="020B0502040204020203" pitchFamily="34" charset="0"/>
                <a:cs typeface="Times New Roman" pitchFamily="18" charset="0"/>
              </a:rPr>
              <a:t>là</a:t>
            </a:r>
            <a:r>
              <a:rPr lang="en-US" sz="3200" b="0" dirty="0" smtClean="0">
                <a:solidFill>
                  <a:schemeClr val="accent5">
                    <a:lumMod val="25000"/>
                  </a:schemeClr>
                </a:solidFill>
                <a:latin typeface="Times New Roman" pitchFamily="18" charset="0"/>
                <a:ea typeface="Segoe UI" panose="020B0502040204020203" pitchFamily="34" charset="0"/>
                <a:cs typeface="Times New Roman" pitchFamily="18" charset="0"/>
              </a:rPr>
              <a:t> P(X). </a:t>
            </a:r>
            <a:r>
              <a:rPr lang="en-US" sz="3200" b="0" dirty="0" err="1" smtClean="0">
                <a:solidFill>
                  <a:schemeClr val="accent5">
                    <a:lumMod val="25000"/>
                  </a:schemeClr>
                </a:solidFill>
                <a:latin typeface="Times New Roman" pitchFamily="18" charset="0"/>
                <a:ea typeface="Segoe UI" panose="020B0502040204020203" pitchFamily="34" charset="0"/>
                <a:cs typeface="Times New Roman" pitchFamily="18" charset="0"/>
              </a:rPr>
              <a:t>Nói</a:t>
            </a:r>
            <a:r>
              <a:rPr lang="en-US" sz="3200" b="0" dirty="0" smtClean="0">
                <a:solidFill>
                  <a:schemeClr val="accent5">
                    <a:lumMod val="25000"/>
                  </a:schemeClr>
                </a:solidFill>
                <a:latin typeface="Times New Roman" pitchFamily="18" charset="0"/>
                <a:ea typeface="Segoe UI" panose="020B0502040204020203" pitchFamily="34" charset="0"/>
                <a:cs typeface="Times New Roman" pitchFamily="18" charset="0"/>
              </a:rPr>
              <a:t> </a:t>
            </a:r>
            <a:r>
              <a:rPr lang="en-US" sz="3200" b="0" dirty="0" err="1" smtClean="0">
                <a:solidFill>
                  <a:schemeClr val="accent5">
                    <a:lumMod val="25000"/>
                  </a:schemeClr>
                </a:solidFill>
                <a:latin typeface="Times New Roman" pitchFamily="18" charset="0"/>
                <a:ea typeface="Segoe UI" panose="020B0502040204020203" pitchFamily="34" charset="0"/>
                <a:cs typeface="Times New Roman" pitchFamily="18" charset="0"/>
              </a:rPr>
              <a:t>cách</a:t>
            </a:r>
            <a:r>
              <a:rPr lang="en-US" sz="3200" b="0" dirty="0" smtClean="0">
                <a:solidFill>
                  <a:schemeClr val="accent5">
                    <a:lumMod val="25000"/>
                  </a:schemeClr>
                </a:solidFill>
                <a:latin typeface="Times New Roman" pitchFamily="18" charset="0"/>
                <a:ea typeface="Segoe UI" panose="020B0502040204020203" pitchFamily="34" charset="0"/>
                <a:cs typeface="Times New Roman" pitchFamily="18" charset="0"/>
              </a:rPr>
              <a:t> </a:t>
            </a:r>
            <a:r>
              <a:rPr lang="en-US" sz="3200" b="0" dirty="0" err="1" smtClean="0">
                <a:solidFill>
                  <a:schemeClr val="accent5">
                    <a:lumMod val="25000"/>
                  </a:schemeClr>
                </a:solidFill>
                <a:latin typeface="Times New Roman" pitchFamily="18" charset="0"/>
                <a:ea typeface="Segoe UI" panose="020B0502040204020203" pitchFamily="34" charset="0"/>
                <a:cs typeface="Times New Roman" pitchFamily="18" charset="0"/>
              </a:rPr>
              <a:t>khác</a:t>
            </a:r>
            <a:r>
              <a:rPr lang="en-US" sz="3200" b="0" dirty="0" smtClean="0">
                <a:solidFill>
                  <a:schemeClr val="accent5">
                    <a:lumMod val="25000"/>
                  </a:schemeClr>
                </a:solidFill>
                <a:latin typeface="Times New Roman" pitchFamily="18" charset="0"/>
                <a:ea typeface="Segoe UI" panose="020B0502040204020203" pitchFamily="34" charset="0"/>
                <a:cs typeface="Times New Roman" pitchFamily="18" charset="0"/>
              </a:rPr>
              <a:t>, P(X) </a:t>
            </a:r>
            <a:r>
              <a:rPr lang="en-US" sz="3200" b="0" dirty="0" err="1" smtClean="0">
                <a:solidFill>
                  <a:schemeClr val="accent5">
                    <a:lumMod val="25000"/>
                  </a:schemeClr>
                </a:solidFill>
                <a:latin typeface="Times New Roman" pitchFamily="18" charset="0"/>
                <a:ea typeface="Segoe UI" panose="020B0502040204020203" pitchFamily="34" charset="0"/>
                <a:cs typeface="Times New Roman" pitchFamily="18" charset="0"/>
              </a:rPr>
              <a:t>là</a:t>
            </a:r>
            <a:r>
              <a:rPr lang="en-US" sz="3200" b="0" dirty="0" smtClean="0">
                <a:solidFill>
                  <a:schemeClr val="accent5">
                    <a:lumMod val="25000"/>
                  </a:schemeClr>
                </a:solidFill>
                <a:latin typeface="Times New Roman" pitchFamily="18" charset="0"/>
                <a:ea typeface="Segoe UI" panose="020B0502040204020203" pitchFamily="34" charset="0"/>
                <a:cs typeface="Times New Roman" pitchFamily="18" charset="0"/>
              </a:rPr>
              <a:t> </a:t>
            </a:r>
            <a:r>
              <a:rPr lang="en-US" sz="3200" b="0" dirty="0" err="1" smtClean="0">
                <a:solidFill>
                  <a:schemeClr val="accent5">
                    <a:lumMod val="25000"/>
                  </a:schemeClr>
                </a:solidFill>
                <a:latin typeface="Times New Roman" pitchFamily="18" charset="0"/>
                <a:ea typeface="Segoe UI" panose="020B0502040204020203" pitchFamily="34" charset="0"/>
                <a:cs typeface="Times New Roman" pitchFamily="18" charset="0"/>
              </a:rPr>
              <a:t>một</a:t>
            </a:r>
            <a:r>
              <a:rPr lang="en-US" sz="3200" b="0" dirty="0" smtClean="0">
                <a:solidFill>
                  <a:schemeClr val="accent5">
                    <a:lumMod val="25000"/>
                  </a:schemeClr>
                </a:solidFill>
                <a:latin typeface="Times New Roman" pitchFamily="18" charset="0"/>
                <a:ea typeface="Segoe UI" panose="020B0502040204020203" pitchFamily="34" charset="0"/>
                <a:cs typeface="Times New Roman" pitchFamily="18" charset="0"/>
              </a:rPr>
              <a:t> </a:t>
            </a:r>
            <a:r>
              <a:rPr lang="en-US" sz="3200" b="0" dirty="0" err="1" smtClean="0">
                <a:solidFill>
                  <a:schemeClr val="accent5">
                    <a:lumMod val="25000"/>
                  </a:schemeClr>
                </a:solidFill>
                <a:latin typeface="Times New Roman" pitchFamily="18" charset="0"/>
                <a:ea typeface="Segoe UI" panose="020B0502040204020203" pitchFamily="34" charset="0"/>
                <a:cs typeface="Times New Roman" pitchFamily="18" charset="0"/>
              </a:rPr>
              <a:t>tập</a:t>
            </a:r>
            <a:r>
              <a:rPr lang="en-US" sz="3200" b="0" dirty="0" smtClean="0">
                <a:solidFill>
                  <a:schemeClr val="accent5">
                    <a:lumMod val="25000"/>
                  </a:schemeClr>
                </a:solidFill>
                <a:latin typeface="Times New Roman" pitchFamily="18" charset="0"/>
                <a:ea typeface="Segoe UI" panose="020B0502040204020203" pitchFamily="34" charset="0"/>
                <a:cs typeface="Times New Roman" pitchFamily="18" charset="0"/>
              </a:rPr>
              <a:t> </a:t>
            </a:r>
            <a:r>
              <a:rPr lang="en-US" sz="3200" b="0" dirty="0" err="1" smtClean="0">
                <a:solidFill>
                  <a:schemeClr val="accent5">
                    <a:lumMod val="25000"/>
                  </a:schemeClr>
                </a:solidFill>
                <a:latin typeface="Times New Roman" pitchFamily="18" charset="0"/>
                <a:ea typeface="Segoe UI" panose="020B0502040204020203" pitchFamily="34" charset="0"/>
                <a:cs typeface="Times New Roman" pitchFamily="18" charset="0"/>
              </a:rPr>
              <a:t>hợp</a:t>
            </a:r>
            <a:r>
              <a:rPr lang="en-US" sz="3200" b="0" dirty="0" smtClean="0">
                <a:solidFill>
                  <a:schemeClr val="accent5">
                    <a:lumMod val="25000"/>
                  </a:schemeClr>
                </a:solidFill>
                <a:latin typeface="Times New Roman" pitchFamily="18" charset="0"/>
                <a:ea typeface="Segoe UI" panose="020B0502040204020203" pitchFamily="34" charset="0"/>
                <a:cs typeface="Times New Roman" pitchFamily="18" charset="0"/>
              </a:rPr>
              <a:t> </a:t>
            </a:r>
            <a:r>
              <a:rPr lang="en-US" sz="3200" b="0" dirty="0" err="1" smtClean="0">
                <a:solidFill>
                  <a:schemeClr val="accent5">
                    <a:lumMod val="25000"/>
                  </a:schemeClr>
                </a:solidFill>
                <a:latin typeface="Times New Roman" pitchFamily="18" charset="0"/>
                <a:ea typeface="Segoe UI" panose="020B0502040204020203" pitchFamily="34" charset="0"/>
                <a:cs typeface="Times New Roman" pitchFamily="18" charset="0"/>
              </a:rPr>
              <a:t>mà</a:t>
            </a:r>
            <a:r>
              <a:rPr lang="en-US" sz="3200" b="0" dirty="0" smtClean="0">
                <a:solidFill>
                  <a:schemeClr val="accent5">
                    <a:lumMod val="25000"/>
                  </a:schemeClr>
                </a:solidFill>
                <a:latin typeface="Times New Roman" pitchFamily="18" charset="0"/>
                <a:ea typeface="Segoe UI" panose="020B0502040204020203" pitchFamily="34" charset="0"/>
                <a:cs typeface="Times New Roman" pitchFamily="18" charset="0"/>
              </a:rPr>
              <a:t> </a:t>
            </a:r>
            <a:r>
              <a:rPr lang="en-US" sz="3200" b="0" dirty="0" err="1" smtClean="0">
                <a:solidFill>
                  <a:schemeClr val="accent5">
                    <a:lumMod val="25000"/>
                  </a:schemeClr>
                </a:solidFill>
                <a:latin typeface="Times New Roman" pitchFamily="18" charset="0"/>
                <a:ea typeface="Segoe UI" panose="020B0502040204020203" pitchFamily="34" charset="0"/>
                <a:cs typeface="Times New Roman" pitchFamily="18" charset="0"/>
              </a:rPr>
              <a:t>mỗi</a:t>
            </a:r>
            <a:r>
              <a:rPr lang="en-US" sz="3200" b="0" dirty="0" smtClean="0">
                <a:solidFill>
                  <a:schemeClr val="accent5">
                    <a:lumMod val="25000"/>
                  </a:schemeClr>
                </a:solidFill>
                <a:latin typeface="Times New Roman" pitchFamily="18" charset="0"/>
                <a:ea typeface="Segoe UI" panose="020B0502040204020203" pitchFamily="34" charset="0"/>
                <a:cs typeface="Times New Roman" pitchFamily="18" charset="0"/>
              </a:rPr>
              <a:t> </a:t>
            </a:r>
            <a:r>
              <a:rPr lang="en-US" sz="3200" b="0" dirty="0" err="1" smtClean="0">
                <a:solidFill>
                  <a:schemeClr val="accent5">
                    <a:lumMod val="25000"/>
                  </a:schemeClr>
                </a:solidFill>
                <a:latin typeface="Times New Roman" pitchFamily="18" charset="0"/>
                <a:ea typeface="Segoe UI" panose="020B0502040204020203" pitchFamily="34" charset="0"/>
                <a:cs typeface="Times New Roman" pitchFamily="18" charset="0"/>
              </a:rPr>
              <a:t>phần</a:t>
            </a:r>
            <a:r>
              <a:rPr lang="en-US" sz="3200" b="0" dirty="0" smtClean="0">
                <a:solidFill>
                  <a:schemeClr val="accent5">
                    <a:lumMod val="25000"/>
                  </a:schemeClr>
                </a:solidFill>
                <a:latin typeface="Times New Roman" pitchFamily="18" charset="0"/>
                <a:ea typeface="Segoe UI" panose="020B0502040204020203" pitchFamily="34" charset="0"/>
                <a:cs typeface="Times New Roman" pitchFamily="18" charset="0"/>
              </a:rPr>
              <a:t> </a:t>
            </a:r>
            <a:r>
              <a:rPr lang="en-US" sz="3200" b="0" dirty="0" err="1" smtClean="0">
                <a:solidFill>
                  <a:schemeClr val="accent5">
                    <a:lumMod val="25000"/>
                  </a:schemeClr>
                </a:solidFill>
                <a:latin typeface="Times New Roman" pitchFamily="18" charset="0"/>
                <a:ea typeface="Segoe UI" panose="020B0502040204020203" pitchFamily="34" charset="0"/>
                <a:cs typeface="Times New Roman" pitchFamily="18" charset="0"/>
              </a:rPr>
              <a:t>tử</a:t>
            </a:r>
            <a:r>
              <a:rPr lang="en-US" sz="3200" b="0" dirty="0" smtClean="0">
                <a:solidFill>
                  <a:schemeClr val="accent5">
                    <a:lumMod val="25000"/>
                  </a:schemeClr>
                </a:solidFill>
                <a:latin typeface="Times New Roman" pitchFamily="18" charset="0"/>
                <a:ea typeface="Segoe UI" panose="020B0502040204020203" pitchFamily="34" charset="0"/>
                <a:cs typeface="Times New Roman" pitchFamily="18" charset="0"/>
              </a:rPr>
              <a:t> </a:t>
            </a:r>
            <a:r>
              <a:rPr lang="en-US" sz="3200" b="0" dirty="0" err="1" smtClean="0">
                <a:solidFill>
                  <a:schemeClr val="accent5">
                    <a:lumMod val="25000"/>
                  </a:schemeClr>
                </a:solidFill>
                <a:latin typeface="Times New Roman" pitchFamily="18" charset="0"/>
                <a:ea typeface="Segoe UI" panose="020B0502040204020203" pitchFamily="34" charset="0"/>
                <a:cs typeface="Times New Roman" pitchFamily="18" charset="0"/>
              </a:rPr>
              <a:t>của</a:t>
            </a:r>
            <a:r>
              <a:rPr lang="en-US" sz="3200" b="0" dirty="0" smtClean="0">
                <a:solidFill>
                  <a:schemeClr val="accent5">
                    <a:lumMod val="25000"/>
                  </a:schemeClr>
                </a:solidFill>
                <a:latin typeface="Times New Roman" pitchFamily="18" charset="0"/>
                <a:ea typeface="Segoe UI" panose="020B0502040204020203" pitchFamily="34" charset="0"/>
                <a:cs typeface="Times New Roman" pitchFamily="18" charset="0"/>
              </a:rPr>
              <a:t> </a:t>
            </a:r>
            <a:r>
              <a:rPr lang="en-US" sz="3200" b="0" dirty="0" err="1" smtClean="0">
                <a:solidFill>
                  <a:schemeClr val="accent5">
                    <a:lumMod val="25000"/>
                  </a:schemeClr>
                </a:solidFill>
                <a:latin typeface="Times New Roman" pitchFamily="18" charset="0"/>
                <a:ea typeface="Segoe UI" panose="020B0502040204020203" pitchFamily="34" charset="0"/>
                <a:cs typeface="Times New Roman" pitchFamily="18" charset="0"/>
              </a:rPr>
              <a:t>nó</a:t>
            </a:r>
            <a:r>
              <a:rPr lang="en-US" sz="3200" b="0" dirty="0" smtClean="0">
                <a:solidFill>
                  <a:schemeClr val="accent5">
                    <a:lumMod val="25000"/>
                  </a:schemeClr>
                </a:solidFill>
                <a:latin typeface="Times New Roman" pitchFamily="18" charset="0"/>
                <a:ea typeface="Segoe UI" panose="020B0502040204020203" pitchFamily="34" charset="0"/>
                <a:cs typeface="Times New Roman" pitchFamily="18" charset="0"/>
              </a:rPr>
              <a:t> </a:t>
            </a:r>
            <a:r>
              <a:rPr lang="en-US" sz="3200" b="0" dirty="0" err="1" smtClean="0">
                <a:solidFill>
                  <a:schemeClr val="accent5">
                    <a:lumMod val="25000"/>
                  </a:schemeClr>
                </a:solidFill>
                <a:latin typeface="Times New Roman" pitchFamily="18" charset="0"/>
                <a:ea typeface="Segoe UI" panose="020B0502040204020203" pitchFamily="34" charset="0"/>
                <a:cs typeface="Times New Roman" pitchFamily="18" charset="0"/>
              </a:rPr>
              <a:t>là</a:t>
            </a:r>
            <a:r>
              <a:rPr lang="en-US" sz="3200" b="0" dirty="0" smtClean="0">
                <a:solidFill>
                  <a:schemeClr val="accent5">
                    <a:lumMod val="25000"/>
                  </a:schemeClr>
                </a:solidFill>
                <a:latin typeface="Times New Roman" pitchFamily="18" charset="0"/>
                <a:ea typeface="Segoe UI" panose="020B0502040204020203" pitchFamily="34" charset="0"/>
                <a:cs typeface="Times New Roman" pitchFamily="18" charset="0"/>
              </a:rPr>
              <a:t> </a:t>
            </a:r>
            <a:r>
              <a:rPr lang="en-US" sz="3200" b="0" dirty="0" err="1" smtClean="0">
                <a:solidFill>
                  <a:schemeClr val="accent5">
                    <a:lumMod val="25000"/>
                  </a:schemeClr>
                </a:solidFill>
                <a:latin typeface="Times New Roman" pitchFamily="18" charset="0"/>
                <a:ea typeface="Segoe UI" panose="020B0502040204020203" pitchFamily="34" charset="0"/>
                <a:cs typeface="Times New Roman" pitchFamily="18" charset="0"/>
              </a:rPr>
              <a:t>một</a:t>
            </a:r>
            <a:r>
              <a:rPr lang="en-US" sz="3200" b="0" dirty="0" smtClean="0">
                <a:solidFill>
                  <a:schemeClr val="accent5">
                    <a:lumMod val="25000"/>
                  </a:schemeClr>
                </a:solidFill>
                <a:latin typeface="Times New Roman" pitchFamily="18" charset="0"/>
                <a:ea typeface="Segoe UI" panose="020B0502040204020203" pitchFamily="34" charset="0"/>
                <a:cs typeface="Times New Roman" pitchFamily="18" charset="0"/>
              </a:rPr>
              <a:t> </a:t>
            </a:r>
            <a:r>
              <a:rPr lang="en-US" sz="3200" b="0" dirty="0" err="1" smtClean="0">
                <a:solidFill>
                  <a:schemeClr val="accent5">
                    <a:lumMod val="25000"/>
                  </a:schemeClr>
                </a:solidFill>
                <a:latin typeface="Times New Roman" pitchFamily="18" charset="0"/>
                <a:ea typeface="Segoe UI" panose="020B0502040204020203" pitchFamily="34" charset="0"/>
                <a:cs typeface="Times New Roman" pitchFamily="18" charset="0"/>
              </a:rPr>
              <a:t>tập</a:t>
            </a:r>
            <a:r>
              <a:rPr lang="en-US" sz="3200" b="0" dirty="0" smtClean="0">
                <a:solidFill>
                  <a:schemeClr val="accent5">
                    <a:lumMod val="25000"/>
                  </a:schemeClr>
                </a:solidFill>
                <a:latin typeface="Times New Roman" pitchFamily="18" charset="0"/>
                <a:ea typeface="Segoe UI" panose="020B0502040204020203" pitchFamily="34" charset="0"/>
                <a:cs typeface="Times New Roman" pitchFamily="18" charset="0"/>
              </a:rPr>
              <a:t> </a:t>
            </a:r>
            <a:r>
              <a:rPr lang="en-US" sz="3200" b="0" dirty="0" err="1" smtClean="0">
                <a:solidFill>
                  <a:schemeClr val="accent5">
                    <a:lumMod val="25000"/>
                  </a:schemeClr>
                </a:solidFill>
                <a:latin typeface="Times New Roman" pitchFamily="18" charset="0"/>
                <a:ea typeface="Segoe UI" panose="020B0502040204020203" pitchFamily="34" charset="0"/>
                <a:cs typeface="Times New Roman" pitchFamily="18" charset="0"/>
              </a:rPr>
              <a:t>hợp</a:t>
            </a:r>
            <a:r>
              <a:rPr lang="en-US" sz="3200" b="0" dirty="0" smtClean="0">
                <a:solidFill>
                  <a:schemeClr val="accent5">
                    <a:lumMod val="25000"/>
                  </a:schemeClr>
                </a:solidFill>
                <a:latin typeface="Times New Roman" pitchFamily="18" charset="0"/>
                <a:ea typeface="Segoe UI" panose="020B0502040204020203" pitchFamily="34" charset="0"/>
                <a:cs typeface="Times New Roman" pitchFamily="18" charset="0"/>
              </a:rPr>
              <a:t> con </a:t>
            </a:r>
            <a:r>
              <a:rPr lang="en-US" sz="3200" b="0" dirty="0" err="1" smtClean="0">
                <a:solidFill>
                  <a:schemeClr val="accent5">
                    <a:lumMod val="25000"/>
                  </a:schemeClr>
                </a:solidFill>
                <a:latin typeface="Times New Roman" pitchFamily="18" charset="0"/>
                <a:ea typeface="Segoe UI" panose="020B0502040204020203" pitchFamily="34" charset="0"/>
                <a:cs typeface="Times New Roman" pitchFamily="18" charset="0"/>
              </a:rPr>
              <a:t>của</a:t>
            </a:r>
            <a:r>
              <a:rPr lang="en-US" sz="3200" b="0" dirty="0" smtClean="0">
                <a:solidFill>
                  <a:schemeClr val="accent5">
                    <a:lumMod val="25000"/>
                  </a:schemeClr>
                </a:solidFill>
                <a:latin typeface="Times New Roman" pitchFamily="18" charset="0"/>
                <a:ea typeface="Segoe UI" panose="020B0502040204020203" pitchFamily="34" charset="0"/>
                <a:cs typeface="Times New Roman" pitchFamily="18" charset="0"/>
              </a:rPr>
              <a:t> X.</a:t>
            </a:r>
          </a:p>
          <a:p>
            <a:pPr fontAlgn="auto">
              <a:spcBef>
                <a:spcPts val="0"/>
              </a:spcBef>
              <a:spcAft>
                <a:spcPts val="0"/>
              </a:spcAft>
            </a:pPr>
            <a:r>
              <a:rPr lang="en-US" sz="3200" b="0" dirty="0" err="1" smtClean="0">
                <a:solidFill>
                  <a:srgbClr val="00B050"/>
                </a:solidFill>
                <a:latin typeface="Times New Roman" pitchFamily="18" charset="0"/>
                <a:ea typeface="Segoe UI" panose="020B0502040204020203" pitchFamily="34" charset="0"/>
                <a:cs typeface="Times New Roman" pitchFamily="18" charset="0"/>
              </a:rPr>
              <a:t>Ví</a:t>
            </a:r>
            <a:r>
              <a:rPr lang="en-US" sz="3200" b="0" dirty="0" smtClean="0">
                <a:solidFill>
                  <a:srgbClr val="00B050"/>
                </a:solidFill>
                <a:latin typeface="Times New Roman" pitchFamily="18" charset="0"/>
                <a:ea typeface="Segoe UI" panose="020B0502040204020203" pitchFamily="34" charset="0"/>
                <a:cs typeface="Times New Roman" pitchFamily="18" charset="0"/>
              </a:rPr>
              <a:t> </a:t>
            </a:r>
            <a:r>
              <a:rPr lang="en-US" sz="3200" b="0" dirty="0" err="1" smtClean="0">
                <a:solidFill>
                  <a:srgbClr val="00B050"/>
                </a:solidFill>
                <a:latin typeface="Times New Roman" pitchFamily="18" charset="0"/>
                <a:ea typeface="Segoe UI" panose="020B0502040204020203" pitchFamily="34" charset="0"/>
                <a:cs typeface="Times New Roman" pitchFamily="18" charset="0"/>
              </a:rPr>
              <a:t>dụ</a:t>
            </a:r>
            <a:r>
              <a:rPr lang="en-US" sz="3200" b="0" dirty="0" smtClean="0">
                <a:solidFill>
                  <a:srgbClr val="00B050"/>
                </a:solidFill>
                <a:latin typeface="Times New Roman" pitchFamily="18" charset="0"/>
                <a:ea typeface="Segoe UI" panose="020B0502040204020203" pitchFamily="34" charset="0"/>
                <a:cs typeface="Times New Roman" pitchFamily="18" charset="0"/>
              </a:rPr>
              <a:t>: </a:t>
            </a:r>
            <a:r>
              <a:rPr lang="en-US" sz="3200" b="0" dirty="0" smtClean="0">
                <a:solidFill>
                  <a:schemeClr val="accent4">
                    <a:lumMod val="75000"/>
                  </a:schemeClr>
                </a:solidFill>
                <a:latin typeface="Times New Roman" pitchFamily="18" charset="0"/>
                <a:ea typeface="Segoe UI" panose="020B0502040204020203" pitchFamily="34" charset="0"/>
                <a:cs typeface="Times New Roman" pitchFamily="18" charset="0"/>
              </a:rPr>
              <a:t>X</a:t>
            </a:r>
            <a:r>
              <a:rPr lang="vi-VN" sz="3200" b="0" dirty="0" smtClean="0">
                <a:solidFill>
                  <a:srgbClr val="002060"/>
                </a:solidFill>
                <a:latin typeface="Segoe UI" pitchFamily="34" charset="0"/>
                <a:ea typeface="Segoe UI" pitchFamily="34" charset="0"/>
                <a:cs typeface="Segoe UI" pitchFamily="34" charset="0"/>
              </a:rPr>
              <a:t> </a:t>
            </a:r>
            <a:r>
              <a:rPr lang="en-US" sz="3200" b="0" dirty="0" smtClean="0">
                <a:solidFill>
                  <a:srgbClr val="002060"/>
                </a:solidFill>
                <a:latin typeface="Times New Roman" pitchFamily="18" charset="0"/>
                <a:ea typeface="Segoe UI" pitchFamily="34" charset="0"/>
                <a:cs typeface="Times New Roman" pitchFamily="18" charset="0"/>
              </a:rPr>
              <a:t>=</a:t>
            </a:r>
            <a:r>
              <a:rPr lang="vi-VN" sz="3200" b="0" dirty="0" smtClean="0">
                <a:solidFill>
                  <a:srgbClr val="002060"/>
                </a:solidFill>
                <a:latin typeface="Times New Roman" pitchFamily="18" charset="0"/>
                <a:ea typeface="Segoe UI" pitchFamily="34" charset="0"/>
                <a:cs typeface="Times New Roman" pitchFamily="18" charset="0"/>
              </a:rPr>
              <a:t>{0, 1, 2}</a:t>
            </a:r>
            <a:endParaRPr lang="en-US" sz="3200" b="0" dirty="0" smtClean="0">
              <a:solidFill>
                <a:srgbClr val="002060"/>
              </a:solidFill>
              <a:latin typeface="Times New Roman" pitchFamily="18" charset="0"/>
              <a:ea typeface="Segoe UI" pitchFamily="34" charset="0"/>
              <a:cs typeface="Times New Roman" pitchFamily="18" charset="0"/>
            </a:endParaRPr>
          </a:p>
          <a:p>
            <a:pPr fontAlgn="auto">
              <a:spcBef>
                <a:spcPts val="0"/>
              </a:spcBef>
              <a:spcAft>
                <a:spcPts val="0"/>
              </a:spcAft>
            </a:pPr>
            <a:endParaRPr lang="en-US" sz="3200" dirty="0" smtClean="0">
              <a:solidFill>
                <a:srgbClr val="00B050"/>
              </a:solidFill>
              <a:latin typeface="Times New Roman" pitchFamily="18" charset="0"/>
              <a:ea typeface="Segoe UI" panose="020B0502040204020203" pitchFamily="34" charset="0"/>
              <a:cs typeface="Times New Roman" pitchFamily="18" charset="0"/>
            </a:endParaRPr>
          </a:p>
          <a:p>
            <a:pPr algn="just" fontAlgn="auto">
              <a:spcBef>
                <a:spcPts val="0"/>
              </a:spcBef>
              <a:spcAft>
                <a:spcPts val="0"/>
              </a:spcAft>
            </a:pPr>
            <a:r>
              <a:rPr lang="en-US" sz="3200" dirty="0" smtClean="0">
                <a:solidFill>
                  <a:schemeClr val="accent5">
                    <a:lumMod val="25000"/>
                  </a:schemeClr>
                </a:solidFill>
                <a:latin typeface="Times New Roman" pitchFamily="18" charset="0"/>
                <a:ea typeface="Segoe UI" panose="020B0502040204020203" pitchFamily="34" charset="0"/>
                <a:cs typeface="Times New Roman" pitchFamily="18" charset="0"/>
              </a:rPr>
              <a:t> </a:t>
            </a:r>
          </a:p>
          <a:p>
            <a:pPr algn="just" fontAlgn="auto">
              <a:spcBef>
                <a:spcPts val="0"/>
              </a:spcBef>
              <a:spcAft>
                <a:spcPts val="0"/>
              </a:spcAft>
            </a:pPr>
            <a:r>
              <a:rPr lang="en-US" sz="3200" dirty="0" smtClean="0">
                <a:solidFill>
                  <a:schemeClr val="accent5">
                    <a:lumMod val="25000"/>
                  </a:schemeClr>
                </a:solidFill>
                <a:latin typeface="Times New Roman" pitchFamily="18" charset="0"/>
                <a:ea typeface="Segoe UI" panose="020B0502040204020203" pitchFamily="34" charset="0"/>
                <a:cs typeface="Times New Roman" pitchFamily="18" charset="0"/>
              </a:rPr>
              <a:t> </a:t>
            </a:r>
          </a:p>
          <a:p>
            <a:pPr algn="just" fontAlgn="auto">
              <a:spcBef>
                <a:spcPts val="0"/>
              </a:spcBef>
              <a:spcAft>
                <a:spcPts val="0"/>
              </a:spcAft>
            </a:pPr>
            <a:r>
              <a:rPr lang="en-US" sz="3200" dirty="0" smtClean="0">
                <a:solidFill>
                  <a:schemeClr val="accent5">
                    <a:lumMod val="25000"/>
                  </a:schemeClr>
                </a:solidFill>
                <a:latin typeface="Times New Roman" pitchFamily="18" charset="0"/>
                <a:ea typeface="Segoe UI" panose="020B0502040204020203" pitchFamily="34" charset="0"/>
                <a:cs typeface="Times New Roman" pitchFamily="18" charset="0"/>
              </a:rPr>
              <a:t>   </a:t>
            </a:r>
          </a:p>
          <a:p>
            <a:pPr algn="just" fontAlgn="auto">
              <a:spcBef>
                <a:spcPts val="0"/>
              </a:spcBef>
              <a:spcAft>
                <a:spcPts val="0"/>
              </a:spcAft>
            </a:pPr>
            <a:endParaRPr lang="en-US" sz="3200" dirty="0" smtClean="0">
              <a:solidFill>
                <a:schemeClr val="accent5">
                  <a:lumMod val="25000"/>
                </a:schemeClr>
              </a:solidFill>
              <a:latin typeface="Times New Roman" pitchFamily="18" charset="0"/>
              <a:ea typeface="Segoe UI" panose="020B0502040204020203" pitchFamily="34" charset="0"/>
              <a:cs typeface="Times New Roman" pitchFamily="18" charset="0"/>
            </a:endParaRPr>
          </a:p>
          <a:p>
            <a:pPr algn="just" fontAlgn="auto">
              <a:spcBef>
                <a:spcPts val="0"/>
              </a:spcBef>
              <a:spcAft>
                <a:spcPts val="0"/>
              </a:spcAft>
            </a:pPr>
            <a:endParaRPr lang="en-US" sz="3200" dirty="0" smtClean="0">
              <a:solidFill>
                <a:schemeClr val="accent5">
                  <a:lumMod val="25000"/>
                </a:schemeClr>
              </a:solidFill>
              <a:latin typeface="Times New Roman" pitchFamily="18" charset="0"/>
              <a:ea typeface="Segoe UI" panose="020B0502040204020203" pitchFamily="34" charset="0"/>
              <a:cs typeface="Times New Roman" pitchFamily="18" charset="0"/>
            </a:endParaRPr>
          </a:p>
          <a:p>
            <a:pPr algn="just" fontAlgn="auto">
              <a:spcBef>
                <a:spcPts val="0"/>
              </a:spcBef>
              <a:spcAft>
                <a:spcPts val="0"/>
              </a:spcAft>
            </a:pPr>
            <a:endParaRPr lang="en-US" sz="3200" dirty="0" smtClean="0">
              <a:solidFill>
                <a:schemeClr val="accent5">
                  <a:lumMod val="25000"/>
                </a:schemeClr>
              </a:solidFill>
              <a:latin typeface="Times New Roman" pitchFamily="18" charset="0"/>
              <a:ea typeface="Segoe UI" panose="020B0502040204020203" pitchFamily="34" charset="0"/>
              <a:cs typeface="Times New Roman" pitchFamily="18" charset="0"/>
            </a:endParaRPr>
          </a:p>
          <a:p>
            <a:pPr algn="just" fontAlgn="auto">
              <a:spcBef>
                <a:spcPts val="0"/>
              </a:spcBef>
              <a:spcAft>
                <a:spcPts val="0"/>
              </a:spcAft>
            </a:pPr>
            <a:endParaRPr lang="en-US" sz="3200" dirty="0" smtClean="0">
              <a:solidFill>
                <a:schemeClr val="accent5">
                  <a:lumMod val="25000"/>
                </a:schemeClr>
              </a:solidFill>
              <a:latin typeface="Times New Roman" pitchFamily="18" charset="0"/>
              <a:ea typeface="Segoe UI" panose="020B0502040204020203" pitchFamily="34" charset="0"/>
              <a:cs typeface="Times New Roman" pitchFamily="18" charset="0"/>
            </a:endParaRPr>
          </a:p>
          <a:p>
            <a:pPr algn="just" fontAlgn="auto">
              <a:spcBef>
                <a:spcPts val="0"/>
              </a:spcBef>
              <a:spcAft>
                <a:spcPts val="0"/>
              </a:spcAft>
            </a:pPr>
            <a:endParaRPr lang="en-US" sz="3200" dirty="0" smtClean="0">
              <a:solidFill>
                <a:schemeClr val="accent5">
                  <a:lumMod val="25000"/>
                </a:schemeClr>
              </a:solidFill>
              <a:latin typeface="Times New Roman" pitchFamily="18" charset="0"/>
              <a:ea typeface="Segoe UI" panose="020B0502040204020203" pitchFamily="34" charset="0"/>
              <a:cs typeface="Times New Roman" pitchFamily="18" charset="0"/>
            </a:endParaRPr>
          </a:p>
          <a:p>
            <a:pPr algn="just" fontAlgn="auto">
              <a:spcBef>
                <a:spcPts val="0"/>
              </a:spcBef>
              <a:spcAft>
                <a:spcPts val="0"/>
              </a:spcAft>
            </a:pPr>
            <a:endParaRPr lang="en-US" sz="3200" dirty="0">
              <a:solidFill>
                <a:schemeClr val="accent5">
                  <a:lumMod val="25000"/>
                </a:schemeClr>
              </a:solidFill>
              <a:latin typeface="Times New Roman" pitchFamily="18" charset="0"/>
              <a:ea typeface="Segoe UI" panose="020B0502040204020203" pitchFamily="34" charset="0"/>
              <a:cs typeface="Times New Roman" pitchFamily="18" charset="0"/>
            </a:endParaRPr>
          </a:p>
        </p:txBody>
      </p:sp>
      <p:sp>
        <p:nvSpPr>
          <p:cNvPr id="9" name="Rectangle 8"/>
          <p:cNvSpPr/>
          <p:nvPr/>
        </p:nvSpPr>
        <p:spPr>
          <a:xfrm>
            <a:off x="683568" y="103859"/>
            <a:ext cx="7875362" cy="6429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3200" b="1" dirty="0" smtClean="0">
                <a:solidFill>
                  <a:srgbClr val="3366FF"/>
                </a:solidFill>
                <a:latin typeface="Times New Roman" panose="02020603050405020304" pitchFamily="18" charset="0"/>
                <a:ea typeface="Segoe UI" pitchFamily="34" charset="0"/>
                <a:cs typeface="Times New Roman" panose="02020603050405020304" pitchFamily="18" charset="0"/>
              </a:rPr>
              <a:t>TẬP HỢP CÁC TẬP HỢP CON</a:t>
            </a:r>
            <a:endParaRPr lang="vi-VN" sz="3200" b="1" dirty="0">
              <a:solidFill>
                <a:srgbClr val="3366FF"/>
              </a:solidFill>
              <a:latin typeface="Times New Roman" pitchFamily="18" charset="0"/>
              <a:ea typeface="Segoe UI" pitchFamily="34" charset="0"/>
              <a:cs typeface="Times New Roman" pitchFamily="18" charset="0"/>
            </a:endParaRPr>
          </a:p>
        </p:txBody>
      </p:sp>
      <p:sp>
        <p:nvSpPr>
          <p:cNvPr id="5" name="Rectangle 4"/>
          <p:cNvSpPr/>
          <p:nvPr/>
        </p:nvSpPr>
        <p:spPr>
          <a:xfrm>
            <a:off x="0" y="3657600"/>
            <a:ext cx="9144000" cy="584776"/>
          </a:xfrm>
          <a:prstGeom prst="rect">
            <a:avLst/>
          </a:prstGeom>
        </p:spPr>
        <p:txBody>
          <a:bodyPr wrap="square">
            <a:spAutoFit/>
          </a:bodyPr>
          <a:lstStyle/>
          <a:p>
            <a:r>
              <a:rPr lang="vi-VN" sz="3200" dirty="0" smtClean="0">
                <a:solidFill>
                  <a:srgbClr val="002060"/>
                </a:solidFill>
                <a:latin typeface="Times New Roman" pitchFamily="18" charset="0"/>
                <a:ea typeface="Segoe UI" pitchFamily="34" charset="0"/>
                <a:cs typeface="Times New Roman" pitchFamily="18" charset="0"/>
                <a:sym typeface="Symbol"/>
              </a:rPr>
              <a:t></a:t>
            </a:r>
            <a:r>
              <a:rPr lang="vi-VN" sz="2800" b="0" dirty="0" smtClean="0">
                <a:solidFill>
                  <a:srgbClr val="002060"/>
                </a:solidFill>
                <a:latin typeface="Times New Roman" pitchFamily="18" charset="0"/>
                <a:ea typeface="Segoe UI" pitchFamily="34" charset="0"/>
                <a:cs typeface="Times New Roman" pitchFamily="18" charset="0"/>
              </a:rPr>
              <a:t>P(</a:t>
            </a:r>
            <a:r>
              <a:rPr lang="en-US" sz="2800" b="0" dirty="0" smtClean="0">
                <a:solidFill>
                  <a:srgbClr val="002060"/>
                </a:solidFill>
                <a:latin typeface="Times New Roman" pitchFamily="18" charset="0"/>
                <a:ea typeface="Segoe UI" pitchFamily="34" charset="0"/>
                <a:cs typeface="Times New Roman" pitchFamily="18" charset="0"/>
              </a:rPr>
              <a:t>X</a:t>
            </a:r>
            <a:r>
              <a:rPr lang="vi-VN" sz="2800" b="0" dirty="0" smtClean="0">
                <a:solidFill>
                  <a:srgbClr val="002060"/>
                </a:solidFill>
                <a:latin typeface="Times New Roman" pitchFamily="18" charset="0"/>
                <a:ea typeface="Segoe UI" pitchFamily="34" charset="0"/>
                <a:cs typeface="Times New Roman" pitchFamily="18" charset="0"/>
              </a:rPr>
              <a:t>) = {∅, {</a:t>
            </a:r>
            <a:r>
              <a:rPr lang="en-US" sz="2800" b="0" dirty="0" smtClean="0">
                <a:solidFill>
                  <a:srgbClr val="002060"/>
                </a:solidFill>
                <a:latin typeface="Times New Roman" pitchFamily="18" charset="0"/>
                <a:ea typeface="Segoe UI" pitchFamily="34" charset="0"/>
                <a:cs typeface="Times New Roman" pitchFamily="18" charset="0"/>
              </a:rPr>
              <a:t>0</a:t>
            </a:r>
            <a:r>
              <a:rPr lang="vi-VN" sz="2800" b="0" dirty="0" smtClean="0">
                <a:solidFill>
                  <a:srgbClr val="002060"/>
                </a:solidFill>
                <a:latin typeface="Times New Roman" pitchFamily="18" charset="0"/>
                <a:ea typeface="Segoe UI" pitchFamily="34" charset="0"/>
                <a:cs typeface="Times New Roman" pitchFamily="18" charset="0"/>
              </a:rPr>
              <a:t>}, {1}, {2}, {0,1}, {0,2},{</a:t>
            </a:r>
            <a:r>
              <a:rPr lang="en-US" sz="2800" b="0" dirty="0" smtClean="0">
                <a:solidFill>
                  <a:srgbClr val="002060"/>
                </a:solidFill>
                <a:latin typeface="Times New Roman" pitchFamily="18" charset="0"/>
                <a:ea typeface="Segoe UI" pitchFamily="34" charset="0"/>
                <a:cs typeface="Times New Roman" pitchFamily="18" charset="0"/>
              </a:rPr>
              <a:t>1</a:t>
            </a:r>
            <a:r>
              <a:rPr lang="vi-VN" sz="2800" b="0" dirty="0" smtClean="0">
                <a:solidFill>
                  <a:srgbClr val="002060"/>
                </a:solidFill>
                <a:latin typeface="Times New Roman" pitchFamily="18" charset="0"/>
                <a:ea typeface="Segoe UI" pitchFamily="34" charset="0"/>
                <a:cs typeface="Times New Roman" pitchFamily="18" charset="0"/>
              </a:rPr>
              <a:t>,</a:t>
            </a:r>
            <a:r>
              <a:rPr lang="en-US" sz="2800" b="0" dirty="0" smtClean="0">
                <a:solidFill>
                  <a:srgbClr val="002060"/>
                </a:solidFill>
                <a:latin typeface="Times New Roman" pitchFamily="18" charset="0"/>
                <a:ea typeface="Segoe UI" pitchFamily="34" charset="0"/>
                <a:cs typeface="Times New Roman" pitchFamily="18" charset="0"/>
              </a:rPr>
              <a:t>2</a:t>
            </a:r>
            <a:r>
              <a:rPr lang="vi-VN" sz="2800" b="0" dirty="0" smtClean="0">
                <a:solidFill>
                  <a:srgbClr val="002060"/>
                </a:solidFill>
                <a:latin typeface="Times New Roman" pitchFamily="18" charset="0"/>
                <a:ea typeface="Segoe UI" pitchFamily="34" charset="0"/>
                <a:cs typeface="Times New Roman" pitchFamily="18" charset="0"/>
              </a:rPr>
              <a:t>},{</a:t>
            </a:r>
            <a:r>
              <a:rPr lang="en-US" sz="2800" b="0" dirty="0" smtClean="0">
                <a:solidFill>
                  <a:srgbClr val="002060"/>
                </a:solidFill>
                <a:latin typeface="Times New Roman" pitchFamily="18" charset="0"/>
                <a:ea typeface="Segoe UI" pitchFamily="34" charset="0"/>
                <a:cs typeface="Times New Roman" pitchFamily="18" charset="0"/>
              </a:rPr>
              <a:t>0,1,2</a:t>
            </a:r>
            <a:r>
              <a:rPr lang="vi-VN" sz="2800" b="0" dirty="0" smtClean="0">
                <a:solidFill>
                  <a:srgbClr val="002060"/>
                </a:solidFill>
                <a:latin typeface="Times New Roman" pitchFamily="18" charset="0"/>
                <a:ea typeface="Segoe UI" pitchFamily="34" charset="0"/>
                <a:cs typeface="Times New Roman" pitchFamily="18" charset="0"/>
              </a:rPr>
              <a:t>}}. </a:t>
            </a:r>
            <a:endParaRPr lang="ru-RU" sz="2800" b="0" dirty="0">
              <a:latin typeface="Times New Roman" pitchFamily="18" charset="0"/>
              <a:cs typeface="Times New Roman" pitchFamily="18" charset="0"/>
            </a:endParaRPr>
          </a:p>
        </p:txBody>
      </p:sp>
      <p:sp>
        <p:nvSpPr>
          <p:cNvPr id="10" name="Rectangle 9"/>
          <p:cNvSpPr/>
          <p:nvPr/>
        </p:nvSpPr>
        <p:spPr>
          <a:xfrm>
            <a:off x="381000" y="4114800"/>
            <a:ext cx="8763000" cy="2062103"/>
          </a:xfrm>
          <a:prstGeom prst="rect">
            <a:avLst/>
          </a:prstGeom>
        </p:spPr>
        <p:txBody>
          <a:bodyPr wrap="square">
            <a:spAutoFit/>
          </a:bodyPr>
          <a:lstStyle/>
          <a:p>
            <a:pPr fontAlgn="auto">
              <a:spcBef>
                <a:spcPts val="0"/>
              </a:spcBef>
              <a:spcAft>
                <a:spcPts val="0"/>
              </a:spcAft>
            </a:pPr>
            <a:r>
              <a:rPr lang="en-US" sz="3200" b="0" dirty="0" err="1" smtClean="0">
                <a:solidFill>
                  <a:srgbClr val="00B050"/>
                </a:solidFill>
                <a:latin typeface="Times New Roman" pitchFamily="18" charset="0"/>
                <a:ea typeface="Segoe UI" pitchFamily="34" charset="0"/>
                <a:cs typeface="Times New Roman" pitchFamily="18" charset="0"/>
              </a:rPr>
              <a:t>Chú</a:t>
            </a:r>
            <a:r>
              <a:rPr lang="en-US" sz="3200" b="0" dirty="0" smtClean="0">
                <a:solidFill>
                  <a:srgbClr val="00B050"/>
                </a:solidFill>
                <a:latin typeface="Times New Roman" pitchFamily="18" charset="0"/>
                <a:ea typeface="Segoe UI" pitchFamily="34" charset="0"/>
                <a:cs typeface="Times New Roman" pitchFamily="18" charset="0"/>
              </a:rPr>
              <a:t> ý</a:t>
            </a:r>
            <a:r>
              <a:rPr lang="vi-VN" sz="3200" b="0" dirty="0" smtClean="0">
                <a:solidFill>
                  <a:srgbClr val="00B050"/>
                </a:solidFill>
                <a:latin typeface="Times New Roman" pitchFamily="18" charset="0"/>
                <a:ea typeface="Segoe UI" pitchFamily="34" charset="0"/>
                <a:cs typeface="Times New Roman" pitchFamily="18" charset="0"/>
              </a:rPr>
              <a:t>:</a:t>
            </a:r>
          </a:p>
          <a:p>
            <a:pPr fontAlgn="auto">
              <a:spcBef>
                <a:spcPts val="0"/>
              </a:spcBef>
              <a:spcAft>
                <a:spcPts val="0"/>
              </a:spcAft>
              <a:buFont typeface="Wingdings" pitchFamily="2" charset="2"/>
              <a:buChar char="§"/>
            </a:pPr>
            <a:r>
              <a:rPr lang="en-US" sz="3200" b="0" dirty="0" smtClean="0">
                <a:solidFill>
                  <a:srgbClr val="002060"/>
                </a:solidFill>
                <a:latin typeface="Times New Roman" pitchFamily="18" charset="0"/>
                <a:ea typeface="Segoe UI" pitchFamily="34" charset="0"/>
                <a:cs typeface="Times New Roman" pitchFamily="18" charset="0"/>
              </a:rPr>
              <a:t> X </a:t>
            </a:r>
            <a:r>
              <a:rPr lang="en-US" sz="3200" b="0" dirty="0" smtClean="0">
                <a:solidFill>
                  <a:srgbClr val="002060"/>
                </a:solidFill>
                <a:latin typeface="Times New Roman" pitchFamily="18" charset="0"/>
                <a:ea typeface="Segoe UI" pitchFamily="34" charset="0"/>
                <a:cs typeface="Times New Roman" pitchFamily="18" charset="0"/>
                <a:sym typeface="Symbol"/>
              </a:rPr>
              <a:t> Y</a:t>
            </a:r>
            <a:r>
              <a:rPr lang="en-US" sz="3200" b="0" dirty="0" smtClean="0">
                <a:solidFill>
                  <a:srgbClr val="002060"/>
                </a:solidFill>
                <a:latin typeface="Times New Roman" pitchFamily="18" charset="0"/>
                <a:ea typeface="Segoe UI" pitchFamily="34" charset="0"/>
                <a:cs typeface="Times New Roman" pitchFamily="18" charset="0"/>
              </a:rPr>
              <a:t> P(X) </a:t>
            </a:r>
            <a:r>
              <a:rPr lang="en-US" sz="3200" b="0" dirty="0" smtClean="0">
                <a:solidFill>
                  <a:srgbClr val="002060"/>
                </a:solidFill>
                <a:latin typeface="Times New Roman" pitchFamily="18" charset="0"/>
                <a:ea typeface="Segoe UI" pitchFamily="34" charset="0"/>
                <a:cs typeface="Times New Roman" pitchFamily="18" charset="0"/>
                <a:sym typeface="Symbol"/>
              </a:rPr>
              <a:t> P(Y).</a:t>
            </a:r>
          </a:p>
          <a:p>
            <a:pPr fontAlgn="auto">
              <a:spcBef>
                <a:spcPts val="0"/>
              </a:spcBef>
              <a:spcAft>
                <a:spcPts val="0"/>
              </a:spcAft>
              <a:buFont typeface="Wingdings" pitchFamily="2" charset="2"/>
              <a:buChar char="§"/>
            </a:pPr>
            <a:r>
              <a:rPr lang="en-US" sz="3200" b="0" dirty="0" smtClean="0">
                <a:solidFill>
                  <a:srgbClr val="002060"/>
                </a:solidFill>
                <a:latin typeface="Times New Roman" pitchFamily="18" charset="0"/>
                <a:ea typeface="Segoe UI" pitchFamily="34" charset="0"/>
                <a:cs typeface="Times New Roman" pitchFamily="18" charset="0"/>
                <a:sym typeface="Symbol"/>
              </a:rPr>
              <a:t> </a:t>
            </a:r>
            <a:r>
              <a:rPr lang="en-US" sz="3200" b="0" dirty="0" err="1" smtClean="0">
                <a:solidFill>
                  <a:srgbClr val="002060"/>
                </a:solidFill>
                <a:latin typeface="Times New Roman" pitchFamily="18" charset="0"/>
                <a:ea typeface="Segoe UI" pitchFamily="34" charset="0"/>
                <a:cs typeface="Times New Roman" pitchFamily="18" charset="0"/>
                <a:sym typeface="Symbol"/>
              </a:rPr>
              <a:t>Nếu</a:t>
            </a:r>
            <a:r>
              <a:rPr lang="en-US" sz="3200" b="0" dirty="0" smtClean="0">
                <a:solidFill>
                  <a:srgbClr val="002060"/>
                </a:solidFill>
                <a:latin typeface="Times New Roman" pitchFamily="18" charset="0"/>
                <a:ea typeface="Segoe UI" pitchFamily="34" charset="0"/>
                <a:cs typeface="Times New Roman" pitchFamily="18" charset="0"/>
                <a:sym typeface="Symbol"/>
              </a:rPr>
              <a:t> X </a:t>
            </a:r>
            <a:r>
              <a:rPr lang="en-US" sz="3200" b="0" dirty="0" err="1" smtClean="0">
                <a:solidFill>
                  <a:srgbClr val="002060"/>
                </a:solidFill>
                <a:latin typeface="Times New Roman" pitchFamily="18" charset="0"/>
                <a:ea typeface="Segoe UI" pitchFamily="34" charset="0"/>
                <a:cs typeface="Times New Roman" pitchFamily="18" charset="0"/>
                <a:sym typeface="Symbol"/>
              </a:rPr>
              <a:t>có</a:t>
            </a:r>
            <a:r>
              <a:rPr lang="en-US" sz="3200" b="0" dirty="0" smtClean="0">
                <a:solidFill>
                  <a:srgbClr val="002060"/>
                </a:solidFill>
                <a:latin typeface="Times New Roman" pitchFamily="18" charset="0"/>
                <a:ea typeface="Segoe UI" pitchFamily="34" charset="0"/>
                <a:cs typeface="Times New Roman" pitchFamily="18" charset="0"/>
                <a:sym typeface="Symbol"/>
              </a:rPr>
              <a:t> n </a:t>
            </a:r>
            <a:r>
              <a:rPr lang="en-US" sz="3200" b="0" dirty="0" err="1" smtClean="0">
                <a:solidFill>
                  <a:srgbClr val="002060"/>
                </a:solidFill>
                <a:latin typeface="Times New Roman" pitchFamily="18" charset="0"/>
                <a:ea typeface="Segoe UI" pitchFamily="34" charset="0"/>
                <a:cs typeface="Times New Roman" pitchFamily="18" charset="0"/>
                <a:sym typeface="Symbol"/>
              </a:rPr>
              <a:t>phần</a:t>
            </a:r>
            <a:r>
              <a:rPr lang="en-US" sz="3200" b="0" dirty="0" smtClean="0">
                <a:solidFill>
                  <a:srgbClr val="002060"/>
                </a:solidFill>
                <a:latin typeface="Times New Roman" pitchFamily="18" charset="0"/>
                <a:ea typeface="Segoe UI" pitchFamily="34" charset="0"/>
                <a:cs typeface="Times New Roman" pitchFamily="18" charset="0"/>
                <a:sym typeface="Symbol"/>
              </a:rPr>
              <a:t> </a:t>
            </a:r>
            <a:r>
              <a:rPr lang="en-US" sz="3200" b="0" dirty="0" err="1" smtClean="0">
                <a:solidFill>
                  <a:srgbClr val="002060"/>
                </a:solidFill>
                <a:latin typeface="Times New Roman" pitchFamily="18" charset="0"/>
                <a:ea typeface="Segoe UI" pitchFamily="34" charset="0"/>
                <a:cs typeface="Times New Roman" pitchFamily="18" charset="0"/>
                <a:sym typeface="Symbol"/>
              </a:rPr>
              <a:t>tử</a:t>
            </a:r>
            <a:r>
              <a:rPr lang="en-US" sz="3200" b="0" dirty="0" smtClean="0">
                <a:solidFill>
                  <a:srgbClr val="002060"/>
                </a:solidFill>
                <a:latin typeface="Times New Roman" pitchFamily="18" charset="0"/>
                <a:ea typeface="Segoe UI" pitchFamily="34" charset="0"/>
                <a:cs typeface="Times New Roman" pitchFamily="18" charset="0"/>
                <a:sym typeface="Symbol"/>
              </a:rPr>
              <a:t> (</a:t>
            </a:r>
            <a:r>
              <a:rPr lang="en-US" sz="3200" b="0" dirty="0" smtClean="0">
                <a:solidFill>
                  <a:srgbClr val="002060"/>
                </a:solidFill>
                <a:latin typeface="Times New Roman" panose="02020603050405020304" pitchFamily="18" charset="0"/>
                <a:ea typeface="Segoe UI" pitchFamily="34" charset="0"/>
                <a:cs typeface="Times New Roman" panose="02020603050405020304" pitchFamily="18" charset="0"/>
              </a:rPr>
              <a:t>n</a:t>
            </a:r>
            <a:r>
              <a:rPr lang="vi-VN" sz="3200" b="0" dirty="0" smtClean="0">
                <a:solidFill>
                  <a:srgbClr val="002060"/>
                </a:solidFill>
                <a:latin typeface="Times New Roman" panose="02020603050405020304" pitchFamily="18" charset="0"/>
                <a:ea typeface="Segoe UI" pitchFamily="34" charset="0"/>
                <a:cs typeface="Times New Roman" panose="02020603050405020304" pitchFamily="18" charset="0"/>
                <a:sym typeface="Symbol"/>
              </a:rPr>
              <a:t></a:t>
            </a:r>
            <a:r>
              <a:rPr lang="en-US" sz="3200" b="0" dirty="0" smtClean="0">
                <a:solidFill>
                  <a:srgbClr val="002060"/>
                </a:solidFill>
                <a:latin typeface="Times New Roman" panose="02020603050405020304" pitchFamily="18" charset="0"/>
                <a:ea typeface="Segoe UI" pitchFamily="34" charset="0"/>
                <a:cs typeface="Times New Roman" panose="02020603050405020304" pitchFamily="18" charset="0"/>
                <a:sym typeface="Symbol"/>
              </a:rPr>
              <a:t>N) </a:t>
            </a:r>
            <a:r>
              <a:rPr lang="en-US" sz="3200" b="0" dirty="0" err="1" smtClean="0">
                <a:solidFill>
                  <a:srgbClr val="002060"/>
                </a:solidFill>
                <a:latin typeface="Times New Roman" panose="02020603050405020304" pitchFamily="18" charset="0"/>
                <a:ea typeface="Segoe UI" pitchFamily="34" charset="0"/>
                <a:cs typeface="Times New Roman" panose="02020603050405020304" pitchFamily="18" charset="0"/>
                <a:sym typeface="Symbol"/>
              </a:rPr>
              <a:t>thì</a:t>
            </a:r>
            <a:r>
              <a:rPr lang="en-US" sz="3200" b="0" dirty="0" smtClean="0">
                <a:solidFill>
                  <a:srgbClr val="002060"/>
                </a:solidFill>
                <a:latin typeface="Times New Roman" panose="02020603050405020304" pitchFamily="18" charset="0"/>
                <a:ea typeface="Segoe UI" pitchFamily="34" charset="0"/>
                <a:cs typeface="Times New Roman" panose="02020603050405020304" pitchFamily="18" charset="0"/>
                <a:sym typeface="Symbol"/>
              </a:rPr>
              <a:t> P(X) </a:t>
            </a:r>
            <a:r>
              <a:rPr lang="en-US" sz="3200" b="0" dirty="0" err="1" smtClean="0">
                <a:solidFill>
                  <a:srgbClr val="002060"/>
                </a:solidFill>
                <a:latin typeface="Times New Roman" panose="02020603050405020304" pitchFamily="18" charset="0"/>
                <a:ea typeface="Segoe UI" pitchFamily="34" charset="0"/>
                <a:cs typeface="Times New Roman" panose="02020603050405020304" pitchFamily="18" charset="0"/>
                <a:sym typeface="Symbol"/>
              </a:rPr>
              <a:t>có</a:t>
            </a:r>
            <a:r>
              <a:rPr lang="en-US" sz="3200" b="0" dirty="0" smtClean="0">
                <a:solidFill>
                  <a:srgbClr val="002060"/>
                </a:solidFill>
                <a:latin typeface="Times New Roman" panose="02020603050405020304" pitchFamily="18" charset="0"/>
                <a:ea typeface="Segoe UI" pitchFamily="34" charset="0"/>
                <a:cs typeface="Times New Roman" panose="02020603050405020304" pitchFamily="18" charset="0"/>
                <a:sym typeface="Symbol"/>
              </a:rPr>
              <a:t> </a:t>
            </a:r>
            <a:r>
              <a:rPr lang="pt-BR" sz="3200" b="0" dirty="0" smtClean="0">
                <a:solidFill>
                  <a:srgbClr val="002060"/>
                </a:solidFill>
                <a:latin typeface="Times New Roman" pitchFamily="18" charset="0"/>
                <a:ea typeface="Segoe UI" pitchFamily="34" charset="0"/>
                <a:cs typeface="Times New Roman" pitchFamily="18" charset="0"/>
              </a:rPr>
              <a:t>2</a:t>
            </a:r>
            <a:r>
              <a:rPr lang="en-US" sz="3200" b="0" baseline="30000" dirty="0" smtClean="0">
                <a:solidFill>
                  <a:srgbClr val="002060"/>
                </a:solidFill>
                <a:latin typeface="Times New Roman" pitchFamily="18" charset="0"/>
                <a:ea typeface="Segoe UI" pitchFamily="34" charset="0"/>
                <a:cs typeface="Times New Roman" pitchFamily="18" charset="0"/>
              </a:rPr>
              <a:t>n</a:t>
            </a:r>
            <a:r>
              <a:rPr lang="en-US" sz="3200" b="0" dirty="0" smtClean="0">
                <a:solidFill>
                  <a:srgbClr val="002060"/>
                </a:solidFill>
                <a:latin typeface="Times New Roman" panose="02020603050405020304" pitchFamily="18" charset="0"/>
                <a:ea typeface="Segoe UI" pitchFamily="34" charset="0"/>
                <a:cs typeface="Times New Roman" panose="02020603050405020304" pitchFamily="18" charset="0"/>
                <a:sym typeface="Symbol"/>
              </a:rPr>
              <a:t> </a:t>
            </a:r>
            <a:r>
              <a:rPr lang="en-US" sz="3200" b="0" dirty="0" err="1" smtClean="0">
                <a:solidFill>
                  <a:srgbClr val="002060"/>
                </a:solidFill>
                <a:latin typeface="Times New Roman" panose="02020603050405020304" pitchFamily="18" charset="0"/>
                <a:ea typeface="Segoe UI" pitchFamily="34" charset="0"/>
                <a:cs typeface="Times New Roman" panose="02020603050405020304" pitchFamily="18" charset="0"/>
                <a:sym typeface="Symbol"/>
              </a:rPr>
              <a:t>phần</a:t>
            </a:r>
            <a:r>
              <a:rPr lang="en-US" sz="3200" b="0" dirty="0" smtClean="0">
                <a:solidFill>
                  <a:srgbClr val="002060"/>
                </a:solidFill>
                <a:latin typeface="Times New Roman" panose="02020603050405020304" pitchFamily="18" charset="0"/>
                <a:ea typeface="Segoe UI" pitchFamily="34" charset="0"/>
                <a:cs typeface="Times New Roman" panose="02020603050405020304" pitchFamily="18" charset="0"/>
                <a:sym typeface="Symbol"/>
              </a:rPr>
              <a:t>      </a:t>
            </a:r>
            <a:r>
              <a:rPr lang="en-US" sz="3200" b="0" dirty="0" err="1" smtClean="0">
                <a:solidFill>
                  <a:srgbClr val="002060"/>
                </a:solidFill>
                <a:latin typeface="Times New Roman" panose="02020603050405020304" pitchFamily="18" charset="0"/>
                <a:ea typeface="Segoe UI" pitchFamily="34" charset="0"/>
                <a:cs typeface="Times New Roman" panose="02020603050405020304" pitchFamily="18" charset="0"/>
                <a:sym typeface="Symbol"/>
              </a:rPr>
              <a:t>tử</a:t>
            </a:r>
            <a:r>
              <a:rPr lang="en-US" sz="3200" b="0" dirty="0" smtClean="0">
                <a:solidFill>
                  <a:srgbClr val="002060"/>
                </a:solidFill>
                <a:latin typeface="Times New Roman" panose="02020603050405020304" pitchFamily="18" charset="0"/>
                <a:ea typeface="Segoe UI" pitchFamily="34" charset="0"/>
                <a:cs typeface="Times New Roman" panose="02020603050405020304" pitchFamily="18" charset="0"/>
                <a:sym typeface="Symbol"/>
              </a:rPr>
              <a:t>.</a:t>
            </a:r>
            <a:endParaRPr lang="en-US" sz="3200" b="0" dirty="0" smtClean="0">
              <a:solidFill>
                <a:srgbClr val="002060"/>
              </a:solidFill>
              <a:latin typeface="Times New Roman" pitchFamily="18" charset="0"/>
              <a:ea typeface="Segoe UI" pitchFamily="34" charset="0"/>
              <a:cs typeface="Times New Roman" pitchFamily="18" charset="0"/>
            </a:endParaRPr>
          </a:p>
        </p:txBody>
      </p:sp>
      <p:sp>
        <p:nvSpPr>
          <p:cNvPr id="7" name="Slide Number Placeholder 6"/>
          <p:cNvSpPr>
            <a:spLocks noGrp="1"/>
          </p:cNvSpPr>
          <p:nvPr>
            <p:ph type="sldNum" sz="quarter" idx="12"/>
          </p:nvPr>
        </p:nvSpPr>
        <p:spPr/>
        <p:txBody>
          <a:bodyPr/>
          <a:lstStyle/>
          <a:p>
            <a:fld id="{D9369064-905F-44AE-BE62-E62CB83BB352}" type="slidenum">
              <a:rPr lang="en-US" smtClean="0"/>
              <a:pPr/>
              <a:t>11</a:t>
            </a:fld>
            <a:endParaRPr lang="en-US"/>
          </a:p>
        </p:txBody>
      </p:sp>
    </p:spTree>
    <p:extLst>
      <p:ext uri="{BB962C8B-B14F-4D97-AF65-F5344CB8AC3E}">
        <p14:creationId xmlns:p14="http://schemas.microsoft.com/office/powerpoint/2010/main" val="109480643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heckerboard(across)">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linds(horizontal)">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5" grpId="0"/>
      <p:bldP spid="1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685800" y="914401"/>
            <a:ext cx="7755760" cy="5333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just" fontAlgn="auto">
              <a:spcBef>
                <a:spcPts val="0"/>
              </a:spcBef>
              <a:spcAft>
                <a:spcPts val="0"/>
              </a:spcAft>
              <a:buFont typeface="Wingdings" pitchFamily="2" charset="2"/>
              <a:buChar char="§"/>
            </a:pPr>
            <a:r>
              <a:rPr lang="vi-VN" sz="3200" dirty="0" smtClean="0">
                <a:solidFill>
                  <a:srgbClr val="002060"/>
                </a:solidFill>
                <a:latin typeface="Times New Roman" pitchFamily="18" charset="0"/>
                <a:ea typeface="Segoe UI" pitchFamily="34" charset="0"/>
                <a:cs typeface="Times New Roman" pitchFamily="18" charset="0"/>
              </a:rPr>
              <a:t> </a:t>
            </a:r>
            <a:r>
              <a:rPr lang="vi-VN" sz="3200" b="0" dirty="0" smtClean="0">
                <a:solidFill>
                  <a:srgbClr val="002060"/>
                </a:solidFill>
                <a:latin typeface="Times New Roman" pitchFamily="18" charset="0"/>
                <a:ea typeface="Segoe UI" pitchFamily="34" charset="0"/>
                <a:cs typeface="Times New Roman" pitchFamily="18" charset="0"/>
              </a:rPr>
              <a:t>Có nhiều cách biểu diễn tập hợp trên máy tính. </a:t>
            </a:r>
            <a:endParaRPr lang="en-US" sz="3200" b="0" dirty="0" smtClean="0">
              <a:solidFill>
                <a:srgbClr val="002060"/>
              </a:solidFill>
              <a:latin typeface="Times New Roman" pitchFamily="18" charset="0"/>
              <a:ea typeface="Segoe UI" pitchFamily="34" charset="0"/>
              <a:cs typeface="Times New Roman" pitchFamily="18" charset="0"/>
            </a:endParaRPr>
          </a:p>
          <a:p>
            <a:pPr algn="just" fontAlgn="auto">
              <a:spcBef>
                <a:spcPts val="0"/>
              </a:spcBef>
              <a:spcAft>
                <a:spcPts val="0"/>
              </a:spcAft>
              <a:buFont typeface="Wingdings" pitchFamily="2" charset="2"/>
              <a:buChar char="§"/>
            </a:pPr>
            <a:endParaRPr lang="en-US" sz="3200" b="0" dirty="0" smtClean="0">
              <a:solidFill>
                <a:srgbClr val="002060"/>
              </a:solidFill>
              <a:latin typeface="Times New Roman" pitchFamily="18" charset="0"/>
              <a:ea typeface="Segoe UI" pitchFamily="34" charset="0"/>
              <a:cs typeface="Times New Roman" pitchFamily="18" charset="0"/>
            </a:endParaRPr>
          </a:p>
          <a:p>
            <a:pPr algn="just" fontAlgn="auto">
              <a:spcBef>
                <a:spcPts val="0"/>
              </a:spcBef>
              <a:spcAft>
                <a:spcPts val="0"/>
              </a:spcAft>
              <a:buFont typeface="Wingdings" pitchFamily="2" charset="2"/>
              <a:buChar char="§"/>
            </a:pPr>
            <a:r>
              <a:rPr lang="vi-VN" sz="3200" b="0" dirty="0" smtClean="0">
                <a:solidFill>
                  <a:srgbClr val="002060"/>
                </a:solidFill>
                <a:latin typeface="Times New Roman" pitchFamily="18" charset="0"/>
                <a:ea typeface="Segoe UI" pitchFamily="34" charset="0"/>
                <a:cs typeface="Times New Roman" pitchFamily="18" charset="0"/>
              </a:rPr>
              <a:t>Ở đây chúng ta sẽ nói đến một phương pháp lưu trữ các phần tử bằng cách dùng sự sắp xếp tùy ý các phần tử của tập vũ trụ. </a:t>
            </a:r>
          </a:p>
          <a:p>
            <a:pPr algn="just" fontAlgn="auto">
              <a:spcBef>
                <a:spcPts val="0"/>
              </a:spcBef>
              <a:spcAft>
                <a:spcPts val="0"/>
              </a:spcAft>
              <a:buFont typeface="Wingdings" pitchFamily="2" charset="2"/>
              <a:buChar char="§"/>
            </a:pPr>
            <a:endParaRPr lang="vi-VN" sz="2400" dirty="0" smtClean="0">
              <a:solidFill>
                <a:srgbClr val="002060"/>
              </a:solidFill>
              <a:latin typeface="Times New Roman" pitchFamily="18" charset="0"/>
              <a:ea typeface="Segoe UI" pitchFamily="34" charset="0"/>
              <a:cs typeface="Times New Roman" pitchFamily="18" charset="0"/>
            </a:endParaRPr>
          </a:p>
        </p:txBody>
      </p:sp>
      <p:sp>
        <p:nvSpPr>
          <p:cNvPr id="8" name="Rectangle 7"/>
          <p:cNvSpPr/>
          <p:nvPr/>
        </p:nvSpPr>
        <p:spPr>
          <a:xfrm>
            <a:off x="685800" y="1161665"/>
            <a:ext cx="6473280" cy="5000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spcBef>
                <a:spcPts val="0"/>
              </a:spcBef>
              <a:spcAft>
                <a:spcPts val="0"/>
              </a:spcAft>
            </a:pPr>
            <a:r>
              <a:rPr lang="en-US" sz="3200" dirty="0" smtClean="0">
                <a:solidFill>
                  <a:srgbClr val="3366FF"/>
                </a:solidFill>
                <a:latin typeface="Times New Roman" pitchFamily="18" charset="0"/>
                <a:ea typeface="Segoe UI" pitchFamily="34" charset="0"/>
                <a:cs typeface="Times New Roman" pitchFamily="18" charset="0"/>
              </a:rPr>
              <a:t>1. </a:t>
            </a:r>
            <a:r>
              <a:rPr lang="en-US" sz="3200" dirty="0" err="1" smtClean="0">
                <a:solidFill>
                  <a:srgbClr val="3366FF"/>
                </a:solidFill>
                <a:latin typeface="Times New Roman" pitchFamily="18" charset="0"/>
                <a:ea typeface="Segoe UI" pitchFamily="34" charset="0"/>
                <a:cs typeface="Times New Roman" pitchFamily="18" charset="0"/>
              </a:rPr>
              <a:t>Phương</a:t>
            </a:r>
            <a:r>
              <a:rPr lang="en-US" sz="3200" dirty="0" smtClean="0">
                <a:solidFill>
                  <a:srgbClr val="3366FF"/>
                </a:solidFill>
                <a:latin typeface="Times New Roman" pitchFamily="18" charset="0"/>
                <a:ea typeface="Segoe UI" pitchFamily="34" charset="0"/>
                <a:cs typeface="Times New Roman" pitchFamily="18" charset="0"/>
              </a:rPr>
              <a:t> </a:t>
            </a:r>
            <a:r>
              <a:rPr lang="en-US" sz="3200" dirty="0" err="1" smtClean="0">
                <a:solidFill>
                  <a:srgbClr val="3366FF"/>
                </a:solidFill>
                <a:latin typeface="Times New Roman" pitchFamily="18" charset="0"/>
                <a:ea typeface="Segoe UI" pitchFamily="34" charset="0"/>
                <a:cs typeface="Times New Roman" pitchFamily="18" charset="0"/>
              </a:rPr>
              <a:t>pháp</a:t>
            </a:r>
            <a:r>
              <a:rPr lang="en-US" sz="3200" dirty="0" smtClean="0">
                <a:solidFill>
                  <a:srgbClr val="3366FF"/>
                </a:solidFill>
                <a:latin typeface="Times New Roman" pitchFamily="18" charset="0"/>
                <a:ea typeface="Segoe UI" pitchFamily="34" charset="0"/>
                <a:cs typeface="Times New Roman" pitchFamily="18" charset="0"/>
              </a:rPr>
              <a:t> </a:t>
            </a:r>
            <a:r>
              <a:rPr lang="en-US" sz="3200" dirty="0" err="1" smtClean="0">
                <a:solidFill>
                  <a:srgbClr val="3366FF"/>
                </a:solidFill>
                <a:latin typeface="Times New Roman" pitchFamily="18" charset="0"/>
                <a:ea typeface="Segoe UI" pitchFamily="34" charset="0"/>
                <a:cs typeface="Times New Roman" pitchFamily="18" charset="0"/>
              </a:rPr>
              <a:t>biểu</a:t>
            </a:r>
            <a:r>
              <a:rPr lang="en-US" sz="3200" dirty="0" smtClean="0">
                <a:solidFill>
                  <a:srgbClr val="3366FF"/>
                </a:solidFill>
                <a:latin typeface="Times New Roman" pitchFamily="18" charset="0"/>
                <a:ea typeface="Segoe UI" pitchFamily="34" charset="0"/>
                <a:cs typeface="Times New Roman" pitchFamily="18" charset="0"/>
              </a:rPr>
              <a:t> </a:t>
            </a:r>
            <a:r>
              <a:rPr lang="en-US" sz="3200" dirty="0" err="1" smtClean="0">
                <a:solidFill>
                  <a:srgbClr val="3366FF"/>
                </a:solidFill>
                <a:latin typeface="Times New Roman" pitchFamily="18" charset="0"/>
                <a:ea typeface="Segoe UI" pitchFamily="34" charset="0"/>
                <a:cs typeface="Times New Roman" pitchFamily="18" charset="0"/>
              </a:rPr>
              <a:t>diễn</a:t>
            </a:r>
            <a:endParaRPr lang="vi-VN" sz="3200" dirty="0">
              <a:solidFill>
                <a:srgbClr val="3366FF"/>
              </a:solidFill>
              <a:latin typeface="Times New Roman" pitchFamily="18" charset="0"/>
              <a:ea typeface="Segoe UI" pitchFamily="34" charset="0"/>
              <a:cs typeface="Times New Roman" pitchFamily="18" charset="0"/>
            </a:endParaRPr>
          </a:p>
        </p:txBody>
      </p:sp>
      <p:sp>
        <p:nvSpPr>
          <p:cNvPr id="6" name="Rectangle 5"/>
          <p:cNvSpPr/>
          <p:nvPr/>
        </p:nvSpPr>
        <p:spPr>
          <a:xfrm>
            <a:off x="152400" y="152400"/>
            <a:ext cx="8815200" cy="7858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3200" b="1" dirty="0" smtClean="0">
                <a:solidFill>
                  <a:srgbClr val="3366FF"/>
                </a:solidFill>
                <a:latin typeface="Times New Roman" panose="02020603050405020304" pitchFamily="18" charset="0"/>
                <a:ea typeface="Segoe UI" pitchFamily="34" charset="0"/>
                <a:cs typeface="Times New Roman" panose="02020603050405020304" pitchFamily="18" charset="0"/>
              </a:rPr>
              <a:t>BIỂU DIỄN TẬP HỢP TRÊN MÁY TÍNH</a:t>
            </a:r>
            <a:endParaRPr lang="vi-VN" sz="3200" b="1" dirty="0">
              <a:solidFill>
                <a:srgbClr val="3366FF"/>
              </a:solidFill>
              <a:latin typeface="Times New Roman" panose="02020603050405020304" pitchFamily="18" charset="0"/>
              <a:ea typeface="Segoe UI" pitchFamily="34" charset="0"/>
              <a:cs typeface="Times New Roman" panose="02020603050405020304" pitchFamily="18" charset="0"/>
            </a:endParaRPr>
          </a:p>
        </p:txBody>
      </p:sp>
      <p:sp>
        <p:nvSpPr>
          <p:cNvPr id="9" name="Slide Number Placeholder 8"/>
          <p:cNvSpPr>
            <a:spLocks noGrp="1"/>
          </p:cNvSpPr>
          <p:nvPr>
            <p:ph type="sldNum" sz="quarter" idx="12"/>
          </p:nvPr>
        </p:nvSpPr>
        <p:spPr/>
        <p:txBody>
          <a:bodyPr/>
          <a:lstStyle/>
          <a:p>
            <a:fld id="{D9369064-905F-44AE-BE62-E62CB83BB352}" type="slidenum">
              <a:rPr lang="en-US" smtClean="0"/>
              <a:pPr/>
              <a:t>12</a:t>
            </a:fld>
            <a:endParaRPr lang="en-US"/>
          </a:p>
        </p:txBody>
      </p:sp>
    </p:spTree>
    <p:extLst>
      <p:ext uri="{BB962C8B-B14F-4D97-AF65-F5344CB8AC3E}">
        <p14:creationId xmlns:p14="http://schemas.microsoft.com/office/powerpoint/2010/main" val="3964207469"/>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8" presetClass="entr" presetSubtype="12" fill="hold"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strips(downLeft)">
                                      <p:cBhvr>
                                        <p:cTn id="14" dur="500"/>
                                        <p:tgtEl>
                                          <p:spTgt spid="7">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8" presetClass="entr" presetSubtype="12" fill="hold"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Effect transition="in" filter="strips(downLeft)">
                                      <p:cBhvr>
                                        <p:cTn id="19"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80920" cy="459507"/>
          </a:xfrm>
        </p:spPr>
        <p:txBody>
          <a:bodyPr>
            <a:normAutofit fontScale="90000"/>
          </a:bodyPr>
          <a:lstStyle/>
          <a:p>
            <a:r>
              <a:rPr lang="en-US" i="0" dirty="0">
                <a:solidFill>
                  <a:srgbClr val="3366FF"/>
                </a:solidFill>
                <a:latin typeface="Times New Roman" panose="02020603050405020304" pitchFamily="18" charset="0"/>
                <a:ea typeface="Segoe UI" pitchFamily="34" charset="0"/>
                <a:cs typeface="Times New Roman" panose="02020603050405020304" pitchFamily="18" charset="0"/>
              </a:rPr>
              <a:t>BIỂU DIỄN CÁC TẬP HỢP TRÊN MÁY TÍNH</a:t>
            </a:r>
            <a:r>
              <a:rPr lang="vi-VN" i="0" dirty="0">
                <a:solidFill>
                  <a:srgbClr val="3366FF"/>
                </a:solidFill>
                <a:latin typeface="Times New Roman" panose="02020603050405020304" pitchFamily="18" charset="0"/>
                <a:ea typeface="Segoe UI" pitchFamily="34" charset="0"/>
                <a:cs typeface="Times New Roman" panose="02020603050405020304" pitchFamily="18" charset="0"/>
              </a:rPr>
              <a:t/>
            </a:r>
            <a:br>
              <a:rPr lang="vi-VN" i="0" dirty="0">
                <a:solidFill>
                  <a:srgbClr val="3366FF"/>
                </a:solidFill>
                <a:latin typeface="Times New Roman" panose="02020603050405020304" pitchFamily="18" charset="0"/>
                <a:ea typeface="Segoe UI" pitchFamily="34" charset="0"/>
                <a:cs typeface="Times New Roman" panose="02020603050405020304" pitchFamily="18" charset="0"/>
              </a:rPr>
            </a:br>
            <a:endParaRPr lang="en-US" i="0" dirty="0">
              <a:solidFill>
                <a:srgbClr val="3366FF"/>
              </a:solidFill>
            </a:endParaRPr>
          </a:p>
        </p:txBody>
      </p:sp>
      <p:sp>
        <p:nvSpPr>
          <p:cNvPr id="3" name="Content Placeholder 2"/>
          <p:cNvSpPr>
            <a:spLocks noGrp="1"/>
          </p:cNvSpPr>
          <p:nvPr>
            <p:ph idx="1"/>
          </p:nvPr>
        </p:nvSpPr>
        <p:spPr/>
        <p:txBody>
          <a:bodyPr>
            <a:normAutofit/>
          </a:bodyPr>
          <a:lstStyle/>
          <a:p>
            <a:pPr marL="514350" indent="-514350" algn="just">
              <a:buAutoNum type="arabicPeriod"/>
            </a:pPr>
            <a:r>
              <a:rPr lang="en-US" dirty="0" err="1" smtClean="0">
                <a:latin typeface="Times New Roman" pitchFamily="18" charset="0"/>
                <a:ea typeface="Segoe UI" pitchFamily="34" charset="0"/>
                <a:cs typeface="Times New Roman" pitchFamily="18" charset="0"/>
              </a:rPr>
              <a:t>Phương</a:t>
            </a:r>
            <a:r>
              <a:rPr lang="en-US" dirty="0" smtClean="0">
                <a:latin typeface="Times New Roman" pitchFamily="18" charset="0"/>
                <a:ea typeface="Segoe UI" pitchFamily="34" charset="0"/>
                <a:cs typeface="Times New Roman" pitchFamily="18" charset="0"/>
              </a:rPr>
              <a:t> </a:t>
            </a:r>
            <a:r>
              <a:rPr lang="en-US" dirty="0" err="1" smtClean="0">
                <a:latin typeface="Times New Roman" pitchFamily="18" charset="0"/>
                <a:ea typeface="Segoe UI" pitchFamily="34" charset="0"/>
                <a:cs typeface="Times New Roman" pitchFamily="18" charset="0"/>
              </a:rPr>
              <a:t>pháp</a:t>
            </a:r>
            <a:r>
              <a:rPr lang="en-US" dirty="0" smtClean="0">
                <a:latin typeface="Times New Roman" pitchFamily="18" charset="0"/>
                <a:ea typeface="Segoe UI" pitchFamily="34" charset="0"/>
                <a:cs typeface="Times New Roman" pitchFamily="18" charset="0"/>
              </a:rPr>
              <a:t> </a:t>
            </a:r>
            <a:r>
              <a:rPr lang="en-US" dirty="0" err="1" smtClean="0">
                <a:latin typeface="Times New Roman" pitchFamily="18" charset="0"/>
                <a:ea typeface="Segoe UI" pitchFamily="34" charset="0"/>
                <a:cs typeface="Times New Roman" pitchFamily="18" charset="0"/>
              </a:rPr>
              <a:t>biểu</a:t>
            </a:r>
            <a:r>
              <a:rPr lang="en-US" dirty="0" smtClean="0">
                <a:latin typeface="Times New Roman" pitchFamily="18" charset="0"/>
                <a:ea typeface="Segoe UI" pitchFamily="34" charset="0"/>
                <a:cs typeface="Times New Roman" pitchFamily="18" charset="0"/>
              </a:rPr>
              <a:t> </a:t>
            </a:r>
            <a:r>
              <a:rPr lang="en-US" dirty="0" err="1" smtClean="0">
                <a:latin typeface="Times New Roman" pitchFamily="18" charset="0"/>
                <a:ea typeface="Segoe UI" pitchFamily="34" charset="0"/>
                <a:cs typeface="Times New Roman" pitchFamily="18" charset="0"/>
              </a:rPr>
              <a:t>diễn</a:t>
            </a:r>
            <a:endParaRPr lang="en-US" dirty="0" smtClean="0">
              <a:latin typeface="Times New Roman" pitchFamily="18" charset="0"/>
              <a:ea typeface="Segoe UI" pitchFamily="34" charset="0"/>
              <a:cs typeface="Times New Roman" pitchFamily="18" charset="0"/>
            </a:endParaRPr>
          </a:p>
          <a:p>
            <a:pPr marL="0" indent="0" algn="just">
              <a:buNone/>
            </a:pPr>
            <a:r>
              <a:rPr lang="vi-VN" dirty="0" smtClean="0">
                <a:latin typeface="Times New Roman" pitchFamily="18" charset="0"/>
                <a:ea typeface="Segoe UI" pitchFamily="34" charset="0"/>
                <a:cs typeface="Times New Roman" pitchFamily="18" charset="0"/>
              </a:rPr>
              <a:t>Giả </a:t>
            </a:r>
            <a:r>
              <a:rPr lang="vi-VN" dirty="0">
                <a:latin typeface="Times New Roman" pitchFamily="18" charset="0"/>
                <a:ea typeface="Segoe UI" pitchFamily="34" charset="0"/>
                <a:cs typeface="Times New Roman" pitchFamily="18" charset="0"/>
              </a:rPr>
              <a:t>sử tập vũ trụ U là hữu hạn. Trước hết </a:t>
            </a:r>
            <a:r>
              <a:rPr lang="vi-VN" dirty="0" smtClean="0">
                <a:latin typeface="Times New Roman" pitchFamily="18" charset="0"/>
                <a:ea typeface="Segoe UI" pitchFamily="34" charset="0"/>
                <a:cs typeface="Times New Roman" pitchFamily="18" charset="0"/>
              </a:rPr>
              <a:t>sắp</a:t>
            </a:r>
            <a:r>
              <a:rPr lang="en-US" dirty="0">
                <a:latin typeface="Times New Roman" pitchFamily="18" charset="0"/>
                <a:ea typeface="Segoe UI" pitchFamily="34" charset="0"/>
                <a:cs typeface="Times New Roman" pitchFamily="18" charset="0"/>
              </a:rPr>
              <a:t> </a:t>
            </a:r>
            <a:r>
              <a:rPr lang="vi-VN" dirty="0" smtClean="0">
                <a:latin typeface="Times New Roman" pitchFamily="18" charset="0"/>
                <a:ea typeface="Segoe UI" pitchFamily="34" charset="0"/>
                <a:cs typeface="Times New Roman" pitchFamily="18" charset="0"/>
              </a:rPr>
              <a:t>xếp </a:t>
            </a:r>
            <a:r>
              <a:rPr lang="vi-VN" dirty="0">
                <a:latin typeface="Times New Roman" pitchFamily="18" charset="0"/>
                <a:ea typeface="Segoe UI" pitchFamily="34" charset="0"/>
                <a:cs typeface="Times New Roman" pitchFamily="18" charset="0"/>
              </a:rPr>
              <a:t>tuỳ ý các phần tử của U, ví dụ a</a:t>
            </a:r>
            <a:r>
              <a:rPr lang="vi-VN" baseline="-25000" dirty="0">
                <a:latin typeface="Times New Roman" pitchFamily="18" charset="0"/>
                <a:ea typeface="Segoe UI" pitchFamily="34" charset="0"/>
                <a:cs typeface="Times New Roman" pitchFamily="18" charset="0"/>
              </a:rPr>
              <a:t>1</a:t>
            </a:r>
            <a:r>
              <a:rPr lang="vi-VN" dirty="0">
                <a:latin typeface="Times New Roman" pitchFamily="18" charset="0"/>
                <a:ea typeface="Segoe UI" pitchFamily="34" charset="0"/>
                <a:cs typeface="Times New Roman" pitchFamily="18" charset="0"/>
              </a:rPr>
              <a:t>, a</a:t>
            </a:r>
            <a:r>
              <a:rPr lang="vi-VN" baseline="-25000" dirty="0">
                <a:latin typeface="Times New Roman" pitchFamily="18" charset="0"/>
                <a:ea typeface="Segoe UI" pitchFamily="34" charset="0"/>
                <a:cs typeface="Times New Roman" pitchFamily="18" charset="0"/>
              </a:rPr>
              <a:t>2</a:t>
            </a:r>
            <a:r>
              <a:rPr lang="vi-VN" dirty="0">
                <a:latin typeface="Times New Roman" pitchFamily="18" charset="0"/>
                <a:ea typeface="Segoe UI" pitchFamily="34" charset="0"/>
                <a:cs typeface="Times New Roman" pitchFamily="18" charset="0"/>
              </a:rPr>
              <a:t>, </a:t>
            </a:r>
            <a:r>
              <a:rPr lang="vi-VN" dirty="0" smtClean="0">
                <a:latin typeface="Times New Roman" pitchFamily="18" charset="0"/>
                <a:ea typeface="Segoe UI" pitchFamily="34" charset="0"/>
                <a:cs typeface="Times New Roman" pitchFamily="18" charset="0"/>
              </a:rPr>
              <a:t>…,a</a:t>
            </a:r>
            <a:r>
              <a:rPr lang="vi-VN" baseline="-25000" dirty="0" smtClean="0">
                <a:latin typeface="Times New Roman" pitchFamily="18" charset="0"/>
                <a:ea typeface="Segoe UI" pitchFamily="34" charset="0"/>
                <a:cs typeface="Times New Roman" pitchFamily="18" charset="0"/>
              </a:rPr>
              <a:t>n</a:t>
            </a:r>
            <a:r>
              <a:rPr lang="vi-VN" dirty="0" smtClean="0">
                <a:latin typeface="Times New Roman" pitchFamily="18" charset="0"/>
                <a:ea typeface="Segoe UI" pitchFamily="34" charset="0"/>
                <a:cs typeface="Times New Roman" pitchFamily="18" charset="0"/>
              </a:rPr>
              <a:t>,</a:t>
            </a:r>
            <a:r>
              <a:rPr lang="en-US" dirty="0">
                <a:latin typeface="Times New Roman" pitchFamily="18" charset="0"/>
                <a:ea typeface="Segoe UI" pitchFamily="34" charset="0"/>
                <a:cs typeface="Times New Roman" pitchFamily="18" charset="0"/>
              </a:rPr>
              <a:t> </a:t>
            </a:r>
            <a:r>
              <a:rPr lang="vi-VN" dirty="0" smtClean="0">
                <a:latin typeface="Times New Roman" pitchFamily="18" charset="0"/>
                <a:ea typeface="Segoe UI" pitchFamily="34" charset="0"/>
                <a:cs typeface="Times New Roman" pitchFamily="18" charset="0"/>
              </a:rPr>
              <a:t>sau </a:t>
            </a:r>
            <a:r>
              <a:rPr lang="vi-VN" dirty="0">
                <a:latin typeface="Times New Roman" pitchFamily="18" charset="0"/>
                <a:ea typeface="Segoe UI" pitchFamily="34" charset="0"/>
                <a:cs typeface="Times New Roman" pitchFamily="18" charset="0"/>
              </a:rPr>
              <a:t>đó biểu diễn tập con A của U bằng </a:t>
            </a:r>
            <a:r>
              <a:rPr lang="vi-VN" dirty="0" smtClean="0">
                <a:latin typeface="Times New Roman" pitchFamily="18" charset="0"/>
                <a:ea typeface="Segoe UI" pitchFamily="34" charset="0"/>
                <a:cs typeface="Times New Roman" pitchFamily="18" charset="0"/>
              </a:rPr>
              <a:t>một</a:t>
            </a:r>
            <a:r>
              <a:rPr lang="en-US" dirty="0">
                <a:latin typeface="Times New Roman" pitchFamily="18" charset="0"/>
                <a:ea typeface="Segoe UI" pitchFamily="34" charset="0"/>
                <a:cs typeface="Times New Roman" pitchFamily="18" charset="0"/>
              </a:rPr>
              <a:t> </a:t>
            </a:r>
            <a:r>
              <a:rPr lang="en-US" dirty="0" smtClean="0">
                <a:latin typeface="Times New Roman" pitchFamily="18" charset="0"/>
                <a:ea typeface="Segoe UI" pitchFamily="34" charset="0"/>
                <a:cs typeface="Times New Roman" pitchFamily="18" charset="0"/>
              </a:rPr>
              <a:t>x</a:t>
            </a:r>
            <a:r>
              <a:rPr lang="vi-VN" dirty="0" smtClean="0">
                <a:latin typeface="Times New Roman" pitchFamily="18" charset="0"/>
                <a:ea typeface="Segoe UI" pitchFamily="34" charset="0"/>
                <a:cs typeface="Times New Roman" pitchFamily="18" charset="0"/>
              </a:rPr>
              <a:t>âu </a:t>
            </a:r>
            <a:r>
              <a:rPr lang="vi-VN" dirty="0">
                <a:latin typeface="Times New Roman" pitchFamily="18" charset="0"/>
                <a:ea typeface="Segoe UI" pitchFamily="34" charset="0"/>
                <a:cs typeface="Times New Roman" pitchFamily="18" charset="0"/>
              </a:rPr>
              <a:t>bit có chiều dài n, trong đó bit thứ i là </a:t>
            </a:r>
            <a:r>
              <a:rPr lang="vi-VN" dirty="0" smtClean="0">
                <a:latin typeface="Times New Roman" pitchFamily="18" charset="0"/>
                <a:ea typeface="Segoe UI" pitchFamily="34" charset="0"/>
                <a:cs typeface="Times New Roman" pitchFamily="18" charset="0"/>
              </a:rPr>
              <a:t>1</a:t>
            </a:r>
            <a:r>
              <a:rPr lang="en-US" dirty="0">
                <a:latin typeface="Times New Roman" pitchFamily="18" charset="0"/>
                <a:ea typeface="Segoe UI" pitchFamily="34" charset="0"/>
                <a:cs typeface="Times New Roman" pitchFamily="18" charset="0"/>
              </a:rPr>
              <a:t> </a:t>
            </a:r>
            <a:r>
              <a:rPr lang="vi-VN" dirty="0" smtClean="0">
                <a:latin typeface="Times New Roman" pitchFamily="18" charset="0"/>
                <a:ea typeface="Segoe UI" pitchFamily="34" charset="0"/>
                <a:cs typeface="Times New Roman" pitchFamily="18" charset="0"/>
              </a:rPr>
              <a:t>nếu </a:t>
            </a:r>
            <a:r>
              <a:rPr lang="vi-VN" dirty="0">
                <a:latin typeface="Times New Roman" pitchFamily="18" charset="0"/>
                <a:ea typeface="Segoe UI" pitchFamily="34" charset="0"/>
                <a:cs typeface="Times New Roman" pitchFamily="18" charset="0"/>
              </a:rPr>
              <a:t>a</a:t>
            </a:r>
            <a:r>
              <a:rPr lang="vi-VN" baseline="-25000" dirty="0">
                <a:latin typeface="Times New Roman" pitchFamily="18" charset="0"/>
                <a:ea typeface="Segoe UI" pitchFamily="34" charset="0"/>
                <a:cs typeface="Times New Roman" pitchFamily="18" charset="0"/>
              </a:rPr>
              <a:t>i </a:t>
            </a:r>
            <a:r>
              <a:rPr lang="vi-VN" dirty="0">
                <a:latin typeface="Times New Roman" pitchFamily="18" charset="0"/>
                <a:ea typeface="Segoe UI" pitchFamily="34" charset="0"/>
                <a:cs typeface="Times New Roman" pitchFamily="18" charset="0"/>
              </a:rPr>
              <a:t>thuộc A và là 0 nếu a</a:t>
            </a:r>
            <a:r>
              <a:rPr lang="vi-VN" baseline="-25000" dirty="0">
                <a:latin typeface="Times New Roman" pitchFamily="18" charset="0"/>
                <a:ea typeface="Segoe UI" pitchFamily="34" charset="0"/>
                <a:cs typeface="Times New Roman" pitchFamily="18" charset="0"/>
              </a:rPr>
              <a:t>i </a:t>
            </a:r>
            <a:r>
              <a:rPr lang="vi-VN" dirty="0">
                <a:latin typeface="Times New Roman" pitchFamily="18" charset="0"/>
                <a:ea typeface="Segoe UI" pitchFamily="34" charset="0"/>
                <a:cs typeface="Times New Roman" pitchFamily="18" charset="0"/>
              </a:rPr>
              <a:t>không thuộc A.</a:t>
            </a:r>
          </a:p>
          <a:p>
            <a:endParaRPr lang="vi-VN" b="1" dirty="0">
              <a:solidFill>
                <a:srgbClr val="C00000"/>
              </a:solidFill>
              <a:latin typeface="Times New Roman" pitchFamily="18" charset="0"/>
              <a:ea typeface="Segoe UI" pitchFamily="34" charset="0"/>
              <a:cs typeface="Times New Roman" pitchFamily="18" charset="0"/>
            </a:endParaRPr>
          </a:p>
          <a:p>
            <a:pPr marL="0" indent="0">
              <a:buNone/>
            </a:pPr>
            <a:r>
              <a:rPr lang="en-US" b="1" dirty="0" smtClean="0">
                <a:latin typeface="Times New Roman" pitchFamily="18" charset="0"/>
                <a:cs typeface="Times New Roman" pitchFamily="18" charset="0"/>
              </a:rPr>
              <a:t>  </a:t>
            </a:r>
            <a:endParaRPr lang="en-US" b="1"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D9369064-905F-44AE-BE62-E62CB83BB352}" type="slidenum">
              <a:rPr lang="en-US" smtClean="0"/>
              <a:pPr/>
              <a:t>13</a:t>
            </a:fld>
            <a:endParaRPr lang="en-US"/>
          </a:p>
        </p:txBody>
      </p:sp>
    </p:spTree>
    <p:extLst>
      <p:ext uri="{BB962C8B-B14F-4D97-AF65-F5344CB8AC3E}">
        <p14:creationId xmlns:p14="http://schemas.microsoft.com/office/powerpoint/2010/main" val="2514352424"/>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685800" y="1371600"/>
            <a:ext cx="8119200" cy="52208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just" fontAlgn="auto">
              <a:spcBef>
                <a:spcPts val="0"/>
              </a:spcBef>
              <a:spcAft>
                <a:spcPts val="0"/>
              </a:spcAft>
            </a:pPr>
            <a:r>
              <a:rPr lang="vi-VN" sz="2400" b="0" dirty="0" smtClean="0">
                <a:solidFill>
                  <a:srgbClr val="002060"/>
                </a:solidFill>
                <a:latin typeface="Times New Roman" pitchFamily="18" charset="0"/>
                <a:ea typeface="Segoe UI" pitchFamily="34" charset="0"/>
                <a:cs typeface="Times New Roman" pitchFamily="18" charset="0"/>
              </a:rPr>
              <a:t>Cho U = {1, 2, 3, 4, 5, 6, 7, 8, 9, 10}</a:t>
            </a:r>
            <a:r>
              <a:rPr lang="en-US" sz="2400" b="0" dirty="0" smtClean="0">
                <a:solidFill>
                  <a:srgbClr val="002060"/>
                </a:solidFill>
                <a:latin typeface="Times New Roman" pitchFamily="18" charset="0"/>
                <a:ea typeface="Segoe UI" pitchFamily="34" charset="0"/>
                <a:cs typeface="Times New Roman" pitchFamily="18" charset="0"/>
              </a:rPr>
              <a:t> </a:t>
            </a:r>
            <a:r>
              <a:rPr lang="en-US" sz="2400" b="0" dirty="0" err="1" smtClean="0">
                <a:solidFill>
                  <a:srgbClr val="002060"/>
                </a:solidFill>
                <a:latin typeface="Times New Roman" pitchFamily="18" charset="0"/>
                <a:ea typeface="Segoe UI" pitchFamily="34" charset="0"/>
                <a:cs typeface="Times New Roman" pitchFamily="18" charset="0"/>
              </a:rPr>
              <a:t>và</a:t>
            </a:r>
            <a:r>
              <a:rPr lang="en-US" sz="2400" b="0" dirty="0" smtClean="0">
                <a:solidFill>
                  <a:srgbClr val="002060"/>
                </a:solidFill>
                <a:latin typeface="Times New Roman" pitchFamily="18" charset="0"/>
                <a:ea typeface="Segoe UI" pitchFamily="34" charset="0"/>
                <a:cs typeface="Times New Roman" pitchFamily="18" charset="0"/>
              </a:rPr>
              <a:t> </a:t>
            </a:r>
            <a:r>
              <a:rPr lang="en-US" sz="2400" b="0" dirty="0" err="1" smtClean="0">
                <a:solidFill>
                  <a:srgbClr val="002060"/>
                </a:solidFill>
                <a:latin typeface="Times New Roman" pitchFamily="18" charset="0"/>
                <a:ea typeface="Segoe UI" pitchFamily="34" charset="0"/>
                <a:cs typeface="Times New Roman" pitchFamily="18" charset="0"/>
              </a:rPr>
              <a:t>sự</a:t>
            </a:r>
            <a:r>
              <a:rPr lang="en-US" sz="2400" b="0" dirty="0" smtClean="0">
                <a:solidFill>
                  <a:srgbClr val="002060"/>
                </a:solidFill>
                <a:latin typeface="Times New Roman" pitchFamily="18" charset="0"/>
                <a:ea typeface="Segoe UI" pitchFamily="34" charset="0"/>
                <a:cs typeface="Times New Roman" pitchFamily="18" charset="0"/>
              </a:rPr>
              <a:t> </a:t>
            </a:r>
            <a:r>
              <a:rPr lang="en-US" sz="2400" b="0" dirty="0" err="1" smtClean="0">
                <a:solidFill>
                  <a:srgbClr val="002060"/>
                </a:solidFill>
                <a:latin typeface="Times New Roman" pitchFamily="18" charset="0"/>
                <a:ea typeface="Segoe UI" pitchFamily="34" charset="0"/>
                <a:cs typeface="Times New Roman" pitchFamily="18" charset="0"/>
              </a:rPr>
              <a:t>sắp</a:t>
            </a:r>
            <a:r>
              <a:rPr lang="en-US" sz="2400" b="0" dirty="0" smtClean="0">
                <a:solidFill>
                  <a:srgbClr val="002060"/>
                </a:solidFill>
                <a:latin typeface="Times New Roman" pitchFamily="18" charset="0"/>
                <a:ea typeface="Segoe UI" pitchFamily="34" charset="0"/>
                <a:cs typeface="Times New Roman" pitchFamily="18" charset="0"/>
              </a:rPr>
              <a:t> </a:t>
            </a:r>
            <a:r>
              <a:rPr lang="en-US" sz="2400" b="0" dirty="0" err="1" smtClean="0">
                <a:solidFill>
                  <a:srgbClr val="002060"/>
                </a:solidFill>
                <a:latin typeface="Times New Roman" pitchFamily="18" charset="0"/>
                <a:ea typeface="Segoe UI" pitchFamily="34" charset="0"/>
                <a:cs typeface="Times New Roman" pitchFamily="18" charset="0"/>
              </a:rPr>
              <a:t>xếp</a:t>
            </a:r>
            <a:r>
              <a:rPr lang="en-US" sz="2400" b="0" dirty="0" smtClean="0">
                <a:solidFill>
                  <a:srgbClr val="002060"/>
                </a:solidFill>
                <a:latin typeface="Times New Roman" pitchFamily="18" charset="0"/>
                <a:ea typeface="Segoe UI" pitchFamily="34" charset="0"/>
                <a:cs typeface="Times New Roman" pitchFamily="18" charset="0"/>
              </a:rPr>
              <a:t> </a:t>
            </a:r>
            <a:r>
              <a:rPr lang="en-US" sz="2400" b="0" dirty="0" err="1" smtClean="0">
                <a:solidFill>
                  <a:srgbClr val="002060"/>
                </a:solidFill>
                <a:latin typeface="Times New Roman" pitchFamily="18" charset="0"/>
                <a:ea typeface="Segoe UI" pitchFamily="34" charset="0"/>
                <a:cs typeface="Times New Roman" pitchFamily="18" charset="0"/>
              </a:rPr>
              <a:t>các</a:t>
            </a:r>
            <a:r>
              <a:rPr lang="en-US" sz="2400" b="0" dirty="0" smtClean="0">
                <a:solidFill>
                  <a:srgbClr val="002060"/>
                </a:solidFill>
                <a:latin typeface="Times New Roman" pitchFamily="18" charset="0"/>
                <a:ea typeface="Segoe UI" pitchFamily="34" charset="0"/>
                <a:cs typeface="Times New Roman" pitchFamily="18" charset="0"/>
              </a:rPr>
              <a:t> </a:t>
            </a:r>
            <a:r>
              <a:rPr lang="en-US" sz="2400" b="0" dirty="0" err="1" smtClean="0">
                <a:solidFill>
                  <a:srgbClr val="002060"/>
                </a:solidFill>
                <a:latin typeface="Times New Roman" pitchFamily="18" charset="0"/>
                <a:ea typeface="Segoe UI" pitchFamily="34" charset="0"/>
                <a:cs typeface="Times New Roman" pitchFamily="18" charset="0"/>
              </a:rPr>
              <a:t>phần</a:t>
            </a:r>
            <a:r>
              <a:rPr lang="en-US" sz="2400" b="0" dirty="0" smtClean="0">
                <a:solidFill>
                  <a:srgbClr val="002060"/>
                </a:solidFill>
                <a:latin typeface="Times New Roman" pitchFamily="18" charset="0"/>
                <a:ea typeface="Segoe UI" pitchFamily="34" charset="0"/>
                <a:cs typeface="Times New Roman" pitchFamily="18" charset="0"/>
              </a:rPr>
              <a:t> </a:t>
            </a:r>
            <a:r>
              <a:rPr lang="en-US" sz="2400" b="0" dirty="0" err="1" smtClean="0">
                <a:solidFill>
                  <a:srgbClr val="002060"/>
                </a:solidFill>
                <a:latin typeface="Times New Roman" pitchFamily="18" charset="0"/>
                <a:ea typeface="Segoe UI" pitchFamily="34" charset="0"/>
                <a:cs typeface="Times New Roman" pitchFamily="18" charset="0"/>
              </a:rPr>
              <a:t>tử</a:t>
            </a:r>
            <a:r>
              <a:rPr lang="en-US" sz="2400" b="0" dirty="0" smtClean="0">
                <a:solidFill>
                  <a:srgbClr val="002060"/>
                </a:solidFill>
                <a:latin typeface="Times New Roman" pitchFamily="18" charset="0"/>
                <a:ea typeface="Segoe UI" pitchFamily="34" charset="0"/>
                <a:cs typeface="Times New Roman" pitchFamily="18" charset="0"/>
              </a:rPr>
              <a:t> </a:t>
            </a:r>
            <a:r>
              <a:rPr lang="en-US" sz="2400" b="0" dirty="0" err="1" smtClean="0">
                <a:solidFill>
                  <a:srgbClr val="002060"/>
                </a:solidFill>
                <a:latin typeface="Times New Roman" pitchFamily="18" charset="0"/>
                <a:ea typeface="Segoe UI" pitchFamily="34" charset="0"/>
                <a:cs typeface="Times New Roman" pitchFamily="18" charset="0"/>
              </a:rPr>
              <a:t>trong</a:t>
            </a:r>
            <a:r>
              <a:rPr lang="en-US" sz="2400" b="0" dirty="0" smtClean="0">
                <a:solidFill>
                  <a:srgbClr val="002060"/>
                </a:solidFill>
                <a:latin typeface="Times New Roman" pitchFamily="18" charset="0"/>
                <a:ea typeface="Segoe UI" pitchFamily="34" charset="0"/>
                <a:cs typeface="Times New Roman" pitchFamily="18" charset="0"/>
              </a:rPr>
              <a:t> U </a:t>
            </a:r>
            <a:r>
              <a:rPr lang="en-US" sz="2400" b="0" dirty="0" err="1" smtClean="0">
                <a:solidFill>
                  <a:srgbClr val="002060"/>
                </a:solidFill>
                <a:latin typeface="Times New Roman" pitchFamily="18" charset="0"/>
                <a:ea typeface="Segoe UI" pitchFamily="34" charset="0"/>
                <a:cs typeface="Times New Roman" pitchFamily="18" charset="0"/>
              </a:rPr>
              <a:t>theo</a:t>
            </a:r>
            <a:r>
              <a:rPr lang="en-US" sz="2400" b="0" dirty="0" smtClean="0">
                <a:solidFill>
                  <a:srgbClr val="002060"/>
                </a:solidFill>
                <a:latin typeface="Times New Roman" pitchFamily="18" charset="0"/>
                <a:ea typeface="Segoe UI" pitchFamily="34" charset="0"/>
                <a:cs typeface="Times New Roman" pitchFamily="18" charset="0"/>
              </a:rPr>
              <a:t> </a:t>
            </a:r>
            <a:r>
              <a:rPr lang="en-US" sz="2400" b="0" dirty="0" err="1" smtClean="0">
                <a:solidFill>
                  <a:srgbClr val="002060"/>
                </a:solidFill>
                <a:latin typeface="Times New Roman" pitchFamily="18" charset="0"/>
                <a:ea typeface="Segoe UI" pitchFamily="34" charset="0"/>
                <a:cs typeface="Times New Roman" pitchFamily="18" charset="0"/>
              </a:rPr>
              <a:t>thứ</a:t>
            </a:r>
            <a:r>
              <a:rPr lang="en-US" sz="2400" b="0" dirty="0" smtClean="0">
                <a:solidFill>
                  <a:srgbClr val="002060"/>
                </a:solidFill>
                <a:latin typeface="Times New Roman" pitchFamily="18" charset="0"/>
                <a:ea typeface="Segoe UI" pitchFamily="34" charset="0"/>
                <a:cs typeface="Times New Roman" pitchFamily="18" charset="0"/>
              </a:rPr>
              <a:t> </a:t>
            </a:r>
            <a:r>
              <a:rPr lang="en-US" sz="2400" b="0" dirty="0" err="1" smtClean="0">
                <a:solidFill>
                  <a:srgbClr val="002060"/>
                </a:solidFill>
                <a:latin typeface="Times New Roman" pitchFamily="18" charset="0"/>
                <a:ea typeface="Segoe UI" pitchFamily="34" charset="0"/>
                <a:cs typeface="Times New Roman" pitchFamily="18" charset="0"/>
              </a:rPr>
              <a:t>tự</a:t>
            </a:r>
            <a:r>
              <a:rPr lang="en-US" sz="2400" b="0" dirty="0" smtClean="0">
                <a:solidFill>
                  <a:srgbClr val="002060"/>
                </a:solidFill>
                <a:latin typeface="Times New Roman" pitchFamily="18" charset="0"/>
                <a:ea typeface="Segoe UI" pitchFamily="34" charset="0"/>
                <a:cs typeface="Times New Roman" pitchFamily="18" charset="0"/>
              </a:rPr>
              <a:t> </a:t>
            </a:r>
            <a:r>
              <a:rPr lang="en-US" sz="2400" b="0" dirty="0" err="1" smtClean="0">
                <a:solidFill>
                  <a:srgbClr val="002060"/>
                </a:solidFill>
                <a:latin typeface="Times New Roman" pitchFamily="18" charset="0"/>
                <a:ea typeface="Segoe UI" pitchFamily="34" charset="0"/>
                <a:cs typeface="Times New Roman" pitchFamily="18" charset="0"/>
              </a:rPr>
              <a:t>tăng</a:t>
            </a:r>
            <a:r>
              <a:rPr lang="en-US" sz="2400" b="0" dirty="0" smtClean="0">
                <a:solidFill>
                  <a:srgbClr val="002060"/>
                </a:solidFill>
                <a:latin typeface="Times New Roman" pitchFamily="18" charset="0"/>
                <a:ea typeface="Segoe UI" pitchFamily="34" charset="0"/>
                <a:cs typeface="Times New Roman" pitchFamily="18" charset="0"/>
              </a:rPr>
              <a:t> </a:t>
            </a:r>
            <a:r>
              <a:rPr lang="en-US" sz="2400" b="0" dirty="0" err="1" smtClean="0">
                <a:solidFill>
                  <a:srgbClr val="002060"/>
                </a:solidFill>
                <a:latin typeface="Times New Roman" pitchFamily="18" charset="0"/>
                <a:ea typeface="Segoe UI" pitchFamily="34" charset="0"/>
                <a:cs typeface="Times New Roman" pitchFamily="18" charset="0"/>
              </a:rPr>
              <a:t>dần</a:t>
            </a:r>
            <a:r>
              <a:rPr lang="en-US" sz="2400" b="0" dirty="0" smtClean="0">
                <a:solidFill>
                  <a:srgbClr val="002060"/>
                </a:solidFill>
                <a:latin typeface="Times New Roman" pitchFamily="18" charset="0"/>
                <a:ea typeface="Segoe UI" pitchFamily="34" charset="0"/>
                <a:cs typeface="Times New Roman" pitchFamily="18" charset="0"/>
              </a:rPr>
              <a:t>, </a:t>
            </a:r>
            <a:r>
              <a:rPr lang="en-US" sz="2400" b="0" dirty="0" err="1" smtClean="0">
                <a:solidFill>
                  <a:srgbClr val="002060"/>
                </a:solidFill>
                <a:latin typeface="Times New Roman" pitchFamily="18" charset="0"/>
                <a:ea typeface="Segoe UI" pitchFamily="34" charset="0"/>
                <a:cs typeface="Times New Roman" pitchFamily="18" charset="0"/>
              </a:rPr>
              <a:t>tức</a:t>
            </a:r>
            <a:r>
              <a:rPr lang="en-US" sz="2400" b="0" dirty="0" smtClean="0">
                <a:solidFill>
                  <a:srgbClr val="002060"/>
                </a:solidFill>
                <a:latin typeface="Times New Roman" pitchFamily="18" charset="0"/>
                <a:ea typeface="Segoe UI" pitchFamily="34" charset="0"/>
                <a:cs typeface="Times New Roman" pitchFamily="18" charset="0"/>
              </a:rPr>
              <a:t> </a:t>
            </a:r>
            <a:r>
              <a:rPr lang="en-US" sz="2400" b="0" dirty="0" err="1" smtClean="0">
                <a:solidFill>
                  <a:srgbClr val="002060"/>
                </a:solidFill>
                <a:latin typeface="Times New Roman" pitchFamily="18" charset="0"/>
                <a:ea typeface="Segoe UI" pitchFamily="34" charset="0"/>
                <a:cs typeface="Times New Roman" pitchFamily="18" charset="0"/>
              </a:rPr>
              <a:t>là</a:t>
            </a:r>
            <a:r>
              <a:rPr lang="en-US" sz="2400" b="0" dirty="0" smtClean="0">
                <a:solidFill>
                  <a:srgbClr val="002060"/>
                </a:solidFill>
                <a:latin typeface="Times New Roman" pitchFamily="18" charset="0"/>
                <a:ea typeface="Segoe UI" pitchFamily="34" charset="0"/>
                <a:cs typeface="Times New Roman" pitchFamily="18" charset="0"/>
              </a:rPr>
              <a:t> </a:t>
            </a:r>
            <a:r>
              <a:rPr lang="vi-VN" sz="2400" b="0" dirty="0" smtClean="0">
                <a:solidFill>
                  <a:srgbClr val="002060"/>
                </a:solidFill>
                <a:latin typeface="Times New Roman" pitchFamily="18" charset="0"/>
                <a:ea typeface="Segoe UI" pitchFamily="34" charset="0"/>
                <a:cs typeface="Times New Roman" pitchFamily="18" charset="0"/>
              </a:rPr>
              <a:t>a</a:t>
            </a:r>
            <a:r>
              <a:rPr lang="vi-VN" sz="2400" b="0" baseline="-25000" dirty="0" smtClean="0">
                <a:solidFill>
                  <a:srgbClr val="002060"/>
                </a:solidFill>
                <a:latin typeface="Times New Roman" pitchFamily="18" charset="0"/>
                <a:ea typeface="Segoe UI" pitchFamily="34" charset="0"/>
                <a:cs typeface="Times New Roman" pitchFamily="18" charset="0"/>
              </a:rPr>
              <a:t>i</a:t>
            </a:r>
            <a:r>
              <a:rPr lang="vi-VN" sz="2400" b="0" dirty="0" smtClean="0">
                <a:solidFill>
                  <a:srgbClr val="002060"/>
                </a:solidFill>
                <a:latin typeface="Times New Roman" pitchFamily="18" charset="0"/>
                <a:ea typeface="Segoe UI" pitchFamily="34" charset="0"/>
                <a:cs typeface="Times New Roman" pitchFamily="18" charset="0"/>
              </a:rPr>
              <a:t> = i. </a:t>
            </a:r>
          </a:p>
          <a:p>
            <a:pPr algn="just" fontAlgn="auto">
              <a:spcBef>
                <a:spcPts val="0"/>
              </a:spcBef>
              <a:spcAft>
                <a:spcPts val="0"/>
              </a:spcAft>
              <a:buFont typeface="Courier New" pitchFamily="49" charset="0"/>
              <a:buChar char="o"/>
            </a:pPr>
            <a:r>
              <a:rPr lang="vi-VN" sz="2400" b="0" dirty="0" smtClean="0">
                <a:solidFill>
                  <a:srgbClr val="002060"/>
                </a:solidFill>
                <a:latin typeface="Times New Roman" pitchFamily="18" charset="0"/>
                <a:ea typeface="Segoe UI" pitchFamily="34" charset="0"/>
                <a:cs typeface="Times New Roman" pitchFamily="18" charset="0"/>
              </a:rPr>
              <a:t> Khi đó, chuỗi bit biểu diễn tập con A = {1, 2, 3, 4, 5} là 11111 00000; xâu bit biểu diễn tập con B = {1, 3, 5, 7, 9} là 10101 01010. </a:t>
            </a:r>
          </a:p>
          <a:p>
            <a:pPr algn="just" fontAlgn="auto">
              <a:spcBef>
                <a:spcPts val="0"/>
              </a:spcBef>
              <a:spcAft>
                <a:spcPts val="0"/>
              </a:spcAft>
              <a:buFont typeface="Courier New" pitchFamily="49" charset="0"/>
              <a:buChar char="o"/>
            </a:pPr>
            <a:r>
              <a:rPr lang="vi-VN" sz="2400" b="0" dirty="0" smtClean="0">
                <a:solidFill>
                  <a:srgbClr val="002060"/>
                </a:solidFill>
                <a:latin typeface="Times New Roman" pitchFamily="18" charset="0"/>
                <a:ea typeface="Segoe UI" pitchFamily="34" charset="0"/>
                <a:cs typeface="Times New Roman" pitchFamily="18" charset="0"/>
              </a:rPr>
              <a:t> Để nhận được</a:t>
            </a:r>
            <a:r>
              <a:rPr lang="en-US" sz="2400" b="0" dirty="0" smtClean="0">
                <a:solidFill>
                  <a:srgbClr val="002060"/>
                </a:solidFill>
                <a:latin typeface="Times New Roman" pitchFamily="18" charset="0"/>
                <a:ea typeface="Segoe UI" pitchFamily="34" charset="0"/>
                <a:cs typeface="Times New Roman" pitchFamily="18" charset="0"/>
              </a:rPr>
              <a:t> </a:t>
            </a:r>
            <a:r>
              <a:rPr lang="en-US" sz="2400" b="0" dirty="0" err="1" smtClean="0">
                <a:solidFill>
                  <a:srgbClr val="002060"/>
                </a:solidFill>
                <a:latin typeface="Times New Roman" pitchFamily="18" charset="0"/>
                <a:ea typeface="Segoe UI" pitchFamily="34" charset="0"/>
                <a:cs typeface="Times New Roman" pitchFamily="18" charset="0"/>
              </a:rPr>
              <a:t>xâu</a:t>
            </a:r>
            <a:r>
              <a:rPr lang="en-US" sz="2400" b="0" dirty="0" smtClean="0">
                <a:solidFill>
                  <a:srgbClr val="002060"/>
                </a:solidFill>
                <a:latin typeface="Times New Roman" pitchFamily="18" charset="0"/>
                <a:ea typeface="Segoe UI" pitchFamily="34" charset="0"/>
                <a:cs typeface="Times New Roman" pitchFamily="18" charset="0"/>
              </a:rPr>
              <a:t> bit </a:t>
            </a:r>
            <a:r>
              <a:rPr lang="en-US" sz="2400" b="0" dirty="0" err="1" smtClean="0">
                <a:solidFill>
                  <a:srgbClr val="002060"/>
                </a:solidFill>
                <a:latin typeface="Times New Roman" pitchFamily="18" charset="0"/>
                <a:ea typeface="Segoe UI" pitchFamily="34" charset="0"/>
                <a:cs typeface="Times New Roman" pitchFamily="18" charset="0"/>
              </a:rPr>
              <a:t>cho</a:t>
            </a:r>
            <a:r>
              <a:rPr lang="en-US" sz="2400" b="0" dirty="0" smtClean="0">
                <a:solidFill>
                  <a:srgbClr val="002060"/>
                </a:solidFill>
                <a:latin typeface="Times New Roman" pitchFamily="18" charset="0"/>
                <a:ea typeface="Segoe UI" pitchFamily="34" charset="0"/>
                <a:cs typeface="Times New Roman" pitchFamily="18" charset="0"/>
              </a:rPr>
              <a:t> </a:t>
            </a:r>
            <a:r>
              <a:rPr lang="en-US" sz="2400" b="0" dirty="0" err="1" smtClean="0">
                <a:solidFill>
                  <a:srgbClr val="002060"/>
                </a:solidFill>
                <a:latin typeface="Times New Roman" pitchFamily="18" charset="0"/>
                <a:ea typeface="Segoe UI" pitchFamily="34" charset="0"/>
                <a:cs typeface="Times New Roman" pitchFamily="18" charset="0"/>
              </a:rPr>
              <a:t>các</a:t>
            </a:r>
            <a:r>
              <a:rPr lang="en-US" sz="2400" b="0" dirty="0" smtClean="0">
                <a:solidFill>
                  <a:srgbClr val="002060"/>
                </a:solidFill>
                <a:latin typeface="Times New Roman" pitchFamily="18" charset="0"/>
                <a:ea typeface="Segoe UI" pitchFamily="34" charset="0"/>
                <a:cs typeface="Times New Roman" pitchFamily="18" charset="0"/>
              </a:rPr>
              <a:t> </a:t>
            </a:r>
            <a:r>
              <a:rPr lang="en-US" sz="2400" b="0" dirty="0" err="1" smtClean="0">
                <a:solidFill>
                  <a:srgbClr val="002060"/>
                </a:solidFill>
                <a:latin typeface="Times New Roman" pitchFamily="18" charset="0"/>
                <a:ea typeface="Segoe UI" pitchFamily="34" charset="0"/>
                <a:cs typeface="Times New Roman" pitchFamily="18" charset="0"/>
              </a:rPr>
              <a:t>tập</a:t>
            </a:r>
            <a:r>
              <a:rPr lang="en-US" sz="2400" b="0" dirty="0" smtClean="0">
                <a:solidFill>
                  <a:srgbClr val="002060"/>
                </a:solidFill>
                <a:latin typeface="Times New Roman" pitchFamily="18" charset="0"/>
                <a:ea typeface="Segoe UI" pitchFamily="34" charset="0"/>
                <a:cs typeface="Times New Roman" pitchFamily="18" charset="0"/>
              </a:rPr>
              <a:t> </a:t>
            </a:r>
            <a:r>
              <a:rPr lang="en-US" sz="2400" b="0" dirty="0" err="1" smtClean="0">
                <a:solidFill>
                  <a:srgbClr val="002060"/>
                </a:solidFill>
                <a:latin typeface="Times New Roman" pitchFamily="18" charset="0"/>
                <a:ea typeface="Segoe UI" pitchFamily="34" charset="0"/>
                <a:cs typeface="Times New Roman" pitchFamily="18" charset="0"/>
              </a:rPr>
              <a:t>là</a:t>
            </a:r>
            <a:r>
              <a:rPr lang="en-US" sz="2400" b="0" dirty="0" smtClean="0">
                <a:solidFill>
                  <a:srgbClr val="002060"/>
                </a:solidFill>
                <a:latin typeface="Times New Roman" pitchFamily="18" charset="0"/>
                <a:ea typeface="Segoe UI" pitchFamily="34" charset="0"/>
                <a:cs typeface="Times New Roman" pitchFamily="18" charset="0"/>
              </a:rPr>
              <a:t> </a:t>
            </a:r>
            <a:r>
              <a:rPr lang="vi-VN" sz="2400" b="0" dirty="0" smtClean="0">
                <a:solidFill>
                  <a:srgbClr val="002060"/>
                </a:solidFill>
                <a:latin typeface="Times New Roman" pitchFamily="18" charset="0"/>
                <a:ea typeface="Segoe UI" pitchFamily="34" charset="0"/>
                <a:cs typeface="Times New Roman" pitchFamily="18" charset="0"/>
              </a:rPr>
              <a:t>hợp và giao của hai tập hợp, ta sẽ thực hiện phép toán Boole trên các xâu bit biểu diễn hai tập hợp đó.</a:t>
            </a:r>
            <a:endParaRPr lang="en-US" sz="2400" b="0" dirty="0" smtClean="0">
              <a:solidFill>
                <a:srgbClr val="002060"/>
              </a:solidFill>
              <a:latin typeface="Times New Roman" pitchFamily="18" charset="0"/>
              <a:ea typeface="Segoe UI" pitchFamily="34" charset="0"/>
              <a:cs typeface="Times New Roman" pitchFamily="18" charset="0"/>
            </a:endParaRPr>
          </a:p>
          <a:p>
            <a:pPr algn="just" fontAlgn="auto">
              <a:spcBef>
                <a:spcPts val="0"/>
              </a:spcBef>
              <a:spcAft>
                <a:spcPts val="0"/>
              </a:spcAft>
              <a:buFont typeface="Courier New" pitchFamily="49" charset="0"/>
              <a:buChar char="o"/>
            </a:pPr>
            <a:r>
              <a:rPr lang="vi-VN" sz="2400" b="0" dirty="0" smtClean="0">
                <a:solidFill>
                  <a:srgbClr val="002060"/>
                </a:solidFill>
                <a:latin typeface="Times New Roman" pitchFamily="18" charset="0"/>
                <a:ea typeface="Segoe UI" pitchFamily="34" charset="0"/>
                <a:cs typeface="Times New Roman" pitchFamily="18" charset="0"/>
              </a:rPr>
              <a:t> Xâu bit đối với hợp của hai tập là</a:t>
            </a:r>
            <a:r>
              <a:rPr lang="en-US" sz="2400" b="0" dirty="0" smtClean="0">
                <a:solidFill>
                  <a:srgbClr val="002060"/>
                </a:solidFill>
                <a:latin typeface="Times New Roman" pitchFamily="18" charset="0"/>
                <a:ea typeface="Segoe UI" pitchFamily="34" charset="0"/>
                <a:cs typeface="Times New Roman" pitchFamily="18" charset="0"/>
              </a:rPr>
              <a:t>:</a:t>
            </a:r>
            <a:endParaRPr lang="vi-VN" sz="2400" b="0" dirty="0" smtClean="0">
              <a:solidFill>
                <a:srgbClr val="002060"/>
              </a:solidFill>
              <a:latin typeface="Times New Roman" pitchFamily="18" charset="0"/>
              <a:ea typeface="Segoe UI" pitchFamily="34" charset="0"/>
              <a:cs typeface="Times New Roman" pitchFamily="18" charset="0"/>
            </a:endParaRPr>
          </a:p>
          <a:p>
            <a:pPr algn="ctr" fontAlgn="auto">
              <a:spcBef>
                <a:spcPts val="0"/>
              </a:spcBef>
              <a:spcAft>
                <a:spcPts val="0"/>
              </a:spcAft>
            </a:pPr>
            <a:r>
              <a:rPr lang="vi-VN" sz="2400" b="0" dirty="0" smtClean="0">
                <a:solidFill>
                  <a:srgbClr val="002060"/>
                </a:solidFill>
                <a:latin typeface="Times New Roman" pitchFamily="18" charset="0"/>
                <a:ea typeface="Segoe UI" pitchFamily="34" charset="0"/>
                <a:cs typeface="Times New Roman" pitchFamily="18" charset="0"/>
              </a:rPr>
              <a:t>11111</a:t>
            </a:r>
            <a:r>
              <a:rPr lang="en-US" sz="2400" b="0" dirty="0" smtClean="0">
                <a:solidFill>
                  <a:srgbClr val="002060"/>
                </a:solidFill>
                <a:latin typeface="Times New Roman" pitchFamily="18" charset="0"/>
                <a:ea typeface="Segoe UI" pitchFamily="34" charset="0"/>
                <a:cs typeface="Times New Roman" pitchFamily="18" charset="0"/>
              </a:rPr>
              <a:t> </a:t>
            </a:r>
            <a:r>
              <a:rPr lang="vi-VN" sz="2400" b="0" dirty="0" smtClean="0">
                <a:solidFill>
                  <a:srgbClr val="FF0000"/>
                </a:solidFill>
                <a:latin typeface="Times New Roman" pitchFamily="18" charset="0"/>
                <a:ea typeface="Segoe UI" pitchFamily="34" charset="0"/>
                <a:cs typeface="Times New Roman" pitchFamily="18" charset="0"/>
              </a:rPr>
              <a:t>00000</a:t>
            </a:r>
            <a:r>
              <a:rPr lang="vi-VN" sz="2400" b="0" dirty="0" smtClean="0">
                <a:solidFill>
                  <a:srgbClr val="002060"/>
                </a:solidFill>
                <a:latin typeface="Times New Roman" pitchFamily="18" charset="0"/>
                <a:ea typeface="Segoe UI" pitchFamily="34" charset="0"/>
                <a:cs typeface="Times New Roman" pitchFamily="18" charset="0"/>
              </a:rPr>
              <a:t> ∨</a:t>
            </a:r>
            <a:r>
              <a:rPr lang="en-US" sz="2400" b="0" dirty="0" smtClean="0">
                <a:solidFill>
                  <a:srgbClr val="002060"/>
                </a:solidFill>
                <a:latin typeface="Times New Roman" pitchFamily="18" charset="0"/>
                <a:ea typeface="Segoe UI" pitchFamily="34" charset="0"/>
                <a:cs typeface="Times New Roman" pitchFamily="18" charset="0"/>
              </a:rPr>
              <a:t> </a:t>
            </a:r>
            <a:r>
              <a:rPr lang="vi-VN" sz="2400" b="0" dirty="0" smtClean="0">
                <a:solidFill>
                  <a:srgbClr val="002060"/>
                </a:solidFill>
                <a:latin typeface="Times New Roman" pitchFamily="18" charset="0"/>
                <a:ea typeface="Segoe UI" pitchFamily="34" charset="0"/>
                <a:cs typeface="Times New Roman" pitchFamily="18" charset="0"/>
              </a:rPr>
              <a:t>10101 </a:t>
            </a:r>
            <a:r>
              <a:rPr lang="vi-VN" sz="2400" b="0" dirty="0" smtClean="0">
                <a:solidFill>
                  <a:srgbClr val="FF0000"/>
                </a:solidFill>
                <a:latin typeface="Times New Roman" pitchFamily="18" charset="0"/>
                <a:ea typeface="Segoe UI" pitchFamily="34" charset="0"/>
                <a:cs typeface="Times New Roman" pitchFamily="18" charset="0"/>
              </a:rPr>
              <a:t>01010</a:t>
            </a:r>
            <a:r>
              <a:rPr lang="vi-VN" sz="2400" b="0" dirty="0" smtClean="0">
                <a:solidFill>
                  <a:srgbClr val="002060"/>
                </a:solidFill>
                <a:latin typeface="Times New Roman" pitchFamily="18" charset="0"/>
                <a:ea typeface="Segoe UI" pitchFamily="34" charset="0"/>
                <a:cs typeface="Times New Roman" pitchFamily="18" charset="0"/>
              </a:rPr>
              <a:t> = 11111 </a:t>
            </a:r>
            <a:r>
              <a:rPr lang="vi-VN" sz="2400" b="0" dirty="0" smtClean="0">
                <a:solidFill>
                  <a:srgbClr val="FF0000"/>
                </a:solidFill>
                <a:latin typeface="Times New Roman" pitchFamily="18" charset="0"/>
                <a:ea typeface="Segoe UI" pitchFamily="34" charset="0"/>
                <a:cs typeface="Times New Roman" pitchFamily="18" charset="0"/>
              </a:rPr>
              <a:t>01010</a:t>
            </a:r>
            <a:r>
              <a:rPr lang="vi-VN" sz="2400" b="0" dirty="0" smtClean="0">
                <a:solidFill>
                  <a:srgbClr val="002060"/>
                </a:solidFill>
                <a:latin typeface="Times New Roman" pitchFamily="18" charset="0"/>
                <a:ea typeface="Segoe UI" pitchFamily="34" charset="0"/>
                <a:cs typeface="Times New Roman" pitchFamily="18" charset="0"/>
              </a:rPr>
              <a:t> </a:t>
            </a:r>
          </a:p>
          <a:p>
            <a:pPr algn="just" fontAlgn="auto">
              <a:spcBef>
                <a:spcPts val="0"/>
              </a:spcBef>
              <a:spcAft>
                <a:spcPts val="0"/>
              </a:spcAft>
            </a:pPr>
            <a:r>
              <a:rPr lang="en-US" sz="2400" b="0" dirty="0">
                <a:solidFill>
                  <a:srgbClr val="002060"/>
                </a:solidFill>
                <a:latin typeface="Times New Roman" pitchFamily="18" charset="0"/>
                <a:ea typeface="Segoe UI" pitchFamily="34" charset="0"/>
                <a:cs typeface="Times New Roman" pitchFamily="18" charset="0"/>
              </a:rPr>
              <a:t>	</a:t>
            </a:r>
            <a:r>
              <a:rPr lang="en-US" sz="2400" b="0" dirty="0" smtClean="0">
                <a:solidFill>
                  <a:srgbClr val="002060"/>
                </a:solidFill>
                <a:latin typeface="Times New Roman" pitchFamily="18" charset="0"/>
                <a:ea typeface="Segoe UI" pitchFamily="34" charset="0"/>
                <a:cs typeface="Times New Roman" pitchFamily="18" charset="0"/>
              </a:rPr>
              <a:t>        </a:t>
            </a:r>
            <a:r>
              <a:rPr lang="vi-VN" sz="2400" b="0" dirty="0" smtClean="0">
                <a:solidFill>
                  <a:srgbClr val="002060"/>
                </a:solidFill>
                <a:latin typeface="Times New Roman" pitchFamily="18" charset="0"/>
                <a:ea typeface="Segoe UI" pitchFamily="34" charset="0"/>
                <a:cs typeface="Times New Roman" pitchFamily="18" charset="0"/>
              </a:rPr>
              <a:t>A∪B = {1, 2, 3, 4, 5, 7, 9}.</a:t>
            </a:r>
          </a:p>
          <a:p>
            <a:pPr algn="just" fontAlgn="auto">
              <a:spcBef>
                <a:spcPts val="0"/>
              </a:spcBef>
              <a:spcAft>
                <a:spcPts val="0"/>
              </a:spcAft>
              <a:buFont typeface="Courier New" pitchFamily="49" charset="0"/>
              <a:buChar char="o"/>
            </a:pPr>
            <a:r>
              <a:rPr lang="vi-VN" sz="2400" b="0" dirty="0" smtClean="0">
                <a:solidFill>
                  <a:srgbClr val="002060"/>
                </a:solidFill>
                <a:latin typeface="Times New Roman" pitchFamily="18" charset="0"/>
                <a:ea typeface="Segoe UI" pitchFamily="34" charset="0"/>
                <a:cs typeface="Times New Roman" pitchFamily="18" charset="0"/>
              </a:rPr>
              <a:t> Xâu bit đối với giao của hai tập này là</a:t>
            </a:r>
            <a:r>
              <a:rPr lang="en-US" sz="2400" b="0" dirty="0" smtClean="0">
                <a:solidFill>
                  <a:srgbClr val="002060"/>
                </a:solidFill>
                <a:latin typeface="Times New Roman" pitchFamily="18" charset="0"/>
                <a:ea typeface="Segoe UI" pitchFamily="34" charset="0"/>
                <a:cs typeface="Times New Roman" pitchFamily="18" charset="0"/>
              </a:rPr>
              <a:t>:</a:t>
            </a:r>
            <a:r>
              <a:rPr lang="vi-VN" sz="2400" b="0" dirty="0" smtClean="0">
                <a:solidFill>
                  <a:srgbClr val="002060"/>
                </a:solidFill>
                <a:latin typeface="Times New Roman" pitchFamily="18" charset="0"/>
                <a:ea typeface="Segoe UI" pitchFamily="34" charset="0"/>
                <a:cs typeface="Times New Roman" pitchFamily="18" charset="0"/>
              </a:rPr>
              <a:t> </a:t>
            </a:r>
          </a:p>
          <a:p>
            <a:pPr algn="ctr" fontAlgn="auto">
              <a:spcBef>
                <a:spcPts val="0"/>
              </a:spcBef>
              <a:spcAft>
                <a:spcPts val="0"/>
              </a:spcAft>
            </a:pPr>
            <a:r>
              <a:rPr lang="vi-VN" sz="2400" b="0" dirty="0" smtClean="0">
                <a:solidFill>
                  <a:srgbClr val="002060"/>
                </a:solidFill>
                <a:latin typeface="Times New Roman" pitchFamily="18" charset="0"/>
                <a:ea typeface="Segoe UI" pitchFamily="34" charset="0"/>
                <a:cs typeface="Times New Roman" pitchFamily="18" charset="0"/>
              </a:rPr>
              <a:t>11111</a:t>
            </a:r>
            <a:r>
              <a:rPr lang="en-US" sz="2400" b="0" dirty="0" smtClean="0">
                <a:solidFill>
                  <a:srgbClr val="002060"/>
                </a:solidFill>
                <a:latin typeface="Times New Roman" pitchFamily="18" charset="0"/>
                <a:ea typeface="Segoe UI" pitchFamily="34" charset="0"/>
                <a:cs typeface="Times New Roman" pitchFamily="18" charset="0"/>
              </a:rPr>
              <a:t> </a:t>
            </a:r>
            <a:r>
              <a:rPr lang="vi-VN" sz="2400" b="0" dirty="0" smtClean="0">
                <a:solidFill>
                  <a:srgbClr val="FF0000"/>
                </a:solidFill>
                <a:latin typeface="Times New Roman" pitchFamily="18" charset="0"/>
                <a:ea typeface="Segoe UI" pitchFamily="34" charset="0"/>
                <a:cs typeface="Times New Roman" pitchFamily="18" charset="0"/>
              </a:rPr>
              <a:t>00000 </a:t>
            </a:r>
            <a:r>
              <a:rPr lang="en-US" sz="2400" b="0" dirty="0" smtClean="0">
                <a:solidFill>
                  <a:srgbClr val="002060"/>
                </a:solidFill>
                <a:latin typeface="Times New Roman" pitchFamily="18" charset="0"/>
                <a:ea typeface="Segoe UI" pitchFamily="34" charset="0"/>
                <a:cs typeface="Times New Roman" pitchFamily="18" charset="0"/>
              </a:rPr>
              <a:t>^ </a:t>
            </a:r>
            <a:r>
              <a:rPr lang="vi-VN" sz="2400" b="0" dirty="0" smtClean="0">
                <a:solidFill>
                  <a:srgbClr val="002060"/>
                </a:solidFill>
                <a:latin typeface="Times New Roman" pitchFamily="18" charset="0"/>
                <a:ea typeface="Segoe UI" pitchFamily="34" charset="0"/>
                <a:cs typeface="Times New Roman" pitchFamily="18" charset="0"/>
              </a:rPr>
              <a:t>10101 </a:t>
            </a:r>
            <a:r>
              <a:rPr lang="vi-VN" sz="2400" b="0" dirty="0" smtClean="0">
                <a:solidFill>
                  <a:srgbClr val="FF0000"/>
                </a:solidFill>
                <a:latin typeface="Times New Roman" pitchFamily="18" charset="0"/>
                <a:ea typeface="Segoe UI" pitchFamily="34" charset="0"/>
                <a:cs typeface="Times New Roman" pitchFamily="18" charset="0"/>
              </a:rPr>
              <a:t>01010</a:t>
            </a:r>
            <a:r>
              <a:rPr lang="vi-VN" sz="2400" b="0" dirty="0" smtClean="0">
                <a:solidFill>
                  <a:srgbClr val="002060"/>
                </a:solidFill>
                <a:latin typeface="Times New Roman" pitchFamily="18" charset="0"/>
                <a:ea typeface="Segoe UI" pitchFamily="34" charset="0"/>
                <a:cs typeface="Times New Roman" pitchFamily="18" charset="0"/>
              </a:rPr>
              <a:t> = 10101 </a:t>
            </a:r>
            <a:r>
              <a:rPr lang="vi-VN" sz="2400" b="0" dirty="0" smtClean="0">
                <a:solidFill>
                  <a:srgbClr val="FF0000"/>
                </a:solidFill>
                <a:latin typeface="Times New Roman" pitchFamily="18" charset="0"/>
                <a:ea typeface="Segoe UI" pitchFamily="34" charset="0"/>
                <a:cs typeface="Times New Roman" pitchFamily="18" charset="0"/>
              </a:rPr>
              <a:t>00000 </a:t>
            </a:r>
          </a:p>
          <a:p>
            <a:pPr algn="just" fontAlgn="auto">
              <a:spcBef>
                <a:spcPts val="0"/>
              </a:spcBef>
              <a:spcAft>
                <a:spcPts val="0"/>
              </a:spcAft>
            </a:pPr>
            <a:r>
              <a:rPr lang="en-US" sz="2400" b="0" dirty="0">
                <a:solidFill>
                  <a:srgbClr val="002060"/>
                </a:solidFill>
                <a:latin typeface="Times New Roman" pitchFamily="18" charset="0"/>
                <a:ea typeface="Segoe UI" pitchFamily="34" charset="0"/>
                <a:cs typeface="Times New Roman" pitchFamily="18" charset="0"/>
              </a:rPr>
              <a:t>	 </a:t>
            </a:r>
            <a:r>
              <a:rPr lang="en-US" sz="2400" b="0" dirty="0" smtClean="0">
                <a:solidFill>
                  <a:srgbClr val="002060"/>
                </a:solidFill>
                <a:latin typeface="Times New Roman" pitchFamily="18" charset="0"/>
                <a:ea typeface="Segoe UI" pitchFamily="34" charset="0"/>
                <a:cs typeface="Times New Roman" pitchFamily="18" charset="0"/>
              </a:rPr>
              <a:t>       </a:t>
            </a:r>
            <a:r>
              <a:rPr lang="vi-VN" sz="2400" b="0" dirty="0" smtClean="0">
                <a:solidFill>
                  <a:srgbClr val="002060"/>
                </a:solidFill>
                <a:latin typeface="Times New Roman" pitchFamily="18" charset="0"/>
                <a:ea typeface="Segoe UI" pitchFamily="34" charset="0"/>
                <a:cs typeface="Times New Roman" pitchFamily="18" charset="0"/>
              </a:rPr>
              <a:t>A∩B = {1, 3, 5}.</a:t>
            </a:r>
            <a:endParaRPr lang="vi-VN" sz="2400" b="0" dirty="0">
              <a:solidFill>
                <a:srgbClr val="002060"/>
              </a:solidFill>
              <a:latin typeface="Times New Roman" pitchFamily="18" charset="0"/>
              <a:ea typeface="Segoe UI" pitchFamily="34" charset="0"/>
              <a:cs typeface="Times New Roman" pitchFamily="18" charset="0"/>
            </a:endParaRPr>
          </a:p>
        </p:txBody>
      </p:sp>
      <p:sp>
        <p:nvSpPr>
          <p:cNvPr id="8" name="Rectangle 7"/>
          <p:cNvSpPr/>
          <p:nvPr/>
        </p:nvSpPr>
        <p:spPr>
          <a:xfrm>
            <a:off x="685800" y="762000"/>
            <a:ext cx="5693863" cy="5000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spcBef>
                <a:spcPts val="0"/>
              </a:spcBef>
              <a:spcAft>
                <a:spcPts val="0"/>
              </a:spcAft>
            </a:pPr>
            <a:r>
              <a:rPr lang="en-US" sz="3200" dirty="0" smtClean="0">
                <a:solidFill>
                  <a:srgbClr val="3366FF"/>
                </a:solidFill>
                <a:latin typeface="Times New Roman" pitchFamily="18" charset="0"/>
                <a:ea typeface="Segoe UI" pitchFamily="34" charset="0"/>
                <a:cs typeface="Times New Roman" pitchFamily="18" charset="0"/>
              </a:rPr>
              <a:t>2. </a:t>
            </a:r>
            <a:r>
              <a:rPr lang="en-US" sz="3200" dirty="0" err="1" smtClean="0">
                <a:solidFill>
                  <a:srgbClr val="3366FF"/>
                </a:solidFill>
                <a:latin typeface="Times New Roman" pitchFamily="18" charset="0"/>
                <a:ea typeface="Segoe UI" pitchFamily="34" charset="0"/>
                <a:cs typeface="Times New Roman" pitchFamily="18" charset="0"/>
              </a:rPr>
              <a:t>Ví</a:t>
            </a:r>
            <a:r>
              <a:rPr lang="en-US" sz="3200" dirty="0" smtClean="0">
                <a:solidFill>
                  <a:srgbClr val="3366FF"/>
                </a:solidFill>
                <a:latin typeface="Times New Roman" pitchFamily="18" charset="0"/>
                <a:ea typeface="Segoe UI" pitchFamily="34" charset="0"/>
                <a:cs typeface="Times New Roman" pitchFamily="18" charset="0"/>
              </a:rPr>
              <a:t> </a:t>
            </a:r>
            <a:r>
              <a:rPr lang="en-US" sz="3200" dirty="0" err="1" smtClean="0">
                <a:solidFill>
                  <a:srgbClr val="3366FF"/>
                </a:solidFill>
                <a:latin typeface="Times New Roman" pitchFamily="18" charset="0"/>
                <a:ea typeface="Segoe UI" pitchFamily="34" charset="0"/>
                <a:cs typeface="Times New Roman" pitchFamily="18" charset="0"/>
              </a:rPr>
              <a:t>dụ</a:t>
            </a:r>
            <a:endParaRPr lang="vi-VN" sz="3200" dirty="0">
              <a:solidFill>
                <a:srgbClr val="3366FF"/>
              </a:solidFill>
              <a:latin typeface="Times New Roman" pitchFamily="18" charset="0"/>
              <a:ea typeface="Segoe UI" pitchFamily="34" charset="0"/>
              <a:cs typeface="Times New Roman" pitchFamily="18" charset="0"/>
            </a:endParaRPr>
          </a:p>
        </p:txBody>
      </p:sp>
      <p:sp>
        <p:nvSpPr>
          <p:cNvPr id="2" name="Rectangle 1"/>
          <p:cNvSpPr/>
          <p:nvPr/>
        </p:nvSpPr>
        <p:spPr>
          <a:xfrm>
            <a:off x="323528" y="116632"/>
            <a:ext cx="8280919" cy="523220"/>
          </a:xfrm>
          <a:prstGeom prst="rect">
            <a:avLst/>
          </a:prstGeom>
        </p:spPr>
        <p:txBody>
          <a:bodyPr wrap="square">
            <a:spAutoFit/>
          </a:bodyPr>
          <a:lstStyle/>
          <a:p>
            <a:pPr algn="ctr" fontAlgn="auto">
              <a:spcBef>
                <a:spcPts val="0"/>
              </a:spcBef>
              <a:spcAft>
                <a:spcPts val="0"/>
              </a:spcAft>
            </a:pPr>
            <a:r>
              <a:rPr lang="en-US" sz="2800" dirty="0">
                <a:solidFill>
                  <a:srgbClr val="FF0000"/>
                </a:solidFill>
                <a:latin typeface="Times New Roman" panose="02020603050405020304" pitchFamily="18" charset="0"/>
                <a:ea typeface="Segoe UI" pitchFamily="34" charset="0"/>
                <a:cs typeface="Times New Roman" panose="02020603050405020304" pitchFamily="18" charset="0"/>
              </a:rPr>
              <a:t>BIỂU DIỄN CÁC TẬP HỢP TRÊN MÁY TÍNH</a:t>
            </a:r>
            <a:endParaRPr lang="vi-VN" sz="2800" dirty="0">
              <a:solidFill>
                <a:srgbClr val="FF0000"/>
              </a:solidFill>
              <a:latin typeface="Times New Roman" panose="02020603050405020304" pitchFamily="18" charset="0"/>
              <a:ea typeface="Segoe UI" pitchFamily="34"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D9369064-905F-44AE-BE62-E62CB83BB352}" type="slidenum">
              <a:rPr lang="en-US" smtClean="0"/>
              <a:pPr/>
              <a:t>14</a:t>
            </a:fld>
            <a:endParaRPr lang="en-US"/>
          </a:p>
        </p:txBody>
      </p:sp>
    </p:spTree>
    <p:extLst>
      <p:ext uri="{BB962C8B-B14F-4D97-AF65-F5344CB8AC3E}">
        <p14:creationId xmlns:p14="http://schemas.microsoft.com/office/powerpoint/2010/main" val="245811408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arn(inVertical)">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wipe(down)">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wipe(down)">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wipe(down)">
                                      <p:cBhvr>
                                        <p:cTn id="22" dur="500"/>
                                        <p:tgtEl>
                                          <p:spTgt spid="7">
                                            <p:txEl>
                                              <p:pRg st="3" end="3"/>
                                            </p:txEl>
                                          </p:spTgt>
                                        </p:tgtEl>
                                      </p:cBhvr>
                                    </p:animEffect>
                                  </p:childTnLst>
                                </p:cTn>
                              </p:par>
                              <p:par>
                                <p:cTn id="23" presetID="22" presetClass="entr" presetSubtype="4" fill="hold" nodeType="withEffect">
                                  <p:stCondLst>
                                    <p:cond delay="0"/>
                                  </p:stCondLst>
                                  <p:childTnLst>
                                    <p:set>
                                      <p:cBhvr>
                                        <p:cTn id="24" dur="1" fill="hold">
                                          <p:stCondLst>
                                            <p:cond delay="0"/>
                                          </p:stCondLst>
                                        </p:cTn>
                                        <p:tgtEl>
                                          <p:spTgt spid="7">
                                            <p:txEl>
                                              <p:pRg st="4" end="4"/>
                                            </p:txEl>
                                          </p:spTgt>
                                        </p:tgtEl>
                                        <p:attrNameLst>
                                          <p:attrName>style.visibility</p:attrName>
                                        </p:attrNameLst>
                                      </p:cBhvr>
                                      <p:to>
                                        <p:strVal val="visible"/>
                                      </p:to>
                                    </p:set>
                                    <p:animEffect transition="in" filter="wipe(down)">
                                      <p:cBhvr>
                                        <p:cTn id="25" dur="500"/>
                                        <p:tgtEl>
                                          <p:spTgt spid="7">
                                            <p:txEl>
                                              <p:pRg st="4" end="4"/>
                                            </p:txEl>
                                          </p:spTgt>
                                        </p:tgtEl>
                                      </p:cBhvr>
                                    </p:animEffect>
                                  </p:childTnLst>
                                </p:cTn>
                              </p:par>
                              <p:par>
                                <p:cTn id="26" presetID="22" presetClass="entr" presetSubtype="4" fill="hold" nodeType="withEffect">
                                  <p:stCondLst>
                                    <p:cond delay="0"/>
                                  </p:stCondLst>
                                  <p:childTnLst>
                                    <p:set>
                                      <p:cBhvr>
                                        <p:cTn id="27" dur="1" fill="hold">
                                          <p:stCondLst>
                                            <p:cond delay="0"/>
                                          </p:stCondLst>
                                        </p:cTn>
                                        <p:tgtEl>
                                          <p:spTgt spid="7">
                                            <p:txEl>
                                              <p:pRg st="5" end="5"/>
                                            </p:txEl>
                                          </p:spTgt>
                                        </p:tgtEl>
                                        <p:attrNameLst>
                                          <p:attrName>style.visibility</p:attrName>
                                        </p:attrNameLst>
                                      </p:cBhvr>
                                      <p:to>
                                        <p:strVal val="visible"/>
                                      </p:to>
                                    </p:set>
                                    <p:animEffect transition="in" filter="wipe(down)">
                                      <p:cBhvr>
                                        <p:cTn id="28" dur="500"/>
                                        <p:tgtEl>
                                          <p:spTgt spid="7">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nodeType="clickEffect">
                                  <p:stCondLst>
                                    <p:cond delay="0"/>
                                  </p:stCondLst>
                                  <p:childTnLst>
                                    <p:set>
                                      <p:cBhvr>
                                        <p:cTn id="32" dur="1" fill="hold">
                                          <p:stCondLst>
                                            <p:cond delay="0"/>
                                          </p:stCondLst>
                                        </p:cTn>
                                        <p:tgtEl>
                                          <p:spTgt spid="7">
                                            <p:txEl>
                                              <p:pRg st="6" end="6"/>
                                            </p:txEl>
                                          </p:spTgt>
                                        </p:tgtEl>
                                        <p:attrNameLst>
                                          <p:attrName>style.visibility</p:attrName>
                                        </p:attrNameLst>
                                      </p:cBhvr>
                                      <p:to>
                                        <p:strVal val="visible"/>
                                      </p:to>
                                    </p:set>
                                    <p:animEffect transition="in" filter="wipe(down)">
                                      <p:cBhvr>
                                        <p:cTn id="33" dur="500"/>
                                        <p:tgtEl>
                                          <p:spTgt spid="7">
                                            <p:txEl>
                                              <p:pRg st="6" end="6"/>
                                            </p:txEl>
                                          </p:spTgt>
                                        </p:tgtEl>
                                      </p:cBhvr>
                                    </p:animEffect>
                                  </p:childTnLst>
                                </p:cTn>
                              </p:par>
                              <p:par>
                                <p:cTn id="34" presetID="22" presetClass="entr" presetSubtype="4" fill="hold" nodeType="withEffect">
                                  <p:stCondLst>
                                    <p:cond delay="0"/>
                                  </p:stCondLst>
                                  <p:childTnLst>
                                    <p:set>
                                      <p:cBhvr>
                                        <p:cTn id="35" dur="1" fill="hold">
                                          <p:stCondLst>
                                            <p:cond delay="0"/>
                                          </p:stCondLst>
                                        </p:cTn>
                                        <p:tgtEl>
                                          <p:spTgt spid="7">
                                            <p:txEl>
                                              <p:pRg st="7" end="7"/>
                                            </p:txEl>
                                          </p:spTgt>
                                        </p:tgtEl>
                                        <p:attrNameLst>
                                          <p:attrName>style.visibility</p:attrName>
                                        </p:attrNameLst>
                                      </p:cBhvr>
                                      <p:to>
                                        <p:strVal val="visible"/>
                                      </p:to>
                                    </p:set>
                                    <p:animEffect transition="in" filter="wipe(down)">
                                      <p:cBhvr>
                                        <p:cTn id="36" dur="500"/>
                                        <p:tgtEl>
                                          <p:spTgt spid="7">
                                            <p:txEl>
                                              <p:pRg st="7" end="7"/>
                                            </p:txEl>
                                          </p:spTgt>
                                        </p:tgtEl>
                                      </p:cBhvr>
                                    </p:animEffect>
                                  </p:childTnLst>
                                </p:cTn>
                              </p:par>
                              <p:par>
                                <p:cTn id="37" presetID="22" presetClass="entr" presetSubtype="4" fill="hold" nodeType="withEffect">
                                  <p:stCondLst>
                                    <p:cond delay="0"/>
                                  </p:stCondLst>
                                  <p:childTnLst>
                                    <p:set>
                                      <p:cBhvr>
                                        <p:cTn id="38" dur="1" fill="hold">
                                          <p:stCondLst>
                                            <p:cond delay="0"/>
                                          </p:stCondLst>
                                        </p:cTn>
                                        <p:tgtEl>
                                          <p:spTgt spid="7">
                                            <p:txEl>
                                              <p:pRg st="8" end="8"/>
                                            </p:txEl>
                                          </p:spTgt>
                                        </p:tgtEl>
                                        <p:attrNameLst>
                                          <p:attrName>style.visibility</p:attrName>
                                        </p:attrNameLst>
                                      </p:cBhvr>
                                      <p:to>
                                        <p:strVal val="visible"/>
                                      </p:to>
                                    </p:set>
                                    <p:animEffect transition="in" filter="wipe(down)">
                                      <p:cBhvr>
                                        <p:cTn id="39" dur="500"/>
                                        <p:tgtEl>
                                          <p:spTgt spid="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762106" y="1501805"/>
            <a:ext cx="7062545" cy="5000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spcBef>
                <a:spcPts val="0"/>
              </a:spcBef>
              <a:spcAft>
                <a:spcPts val="0"/>
              </a:spcAft>
            </a:pPr>
            <a:r>
              <a:rPr lang="en-US" sz="3200" b="1" dirty="0" smtClean="0">
                <a:solidFill>
                  <a:srgbClr val="002060"/>
                </a:solidFill>
                <a:latin typeface="Times New Roman" pitchFamily="18" charset="0"/>
                <a:ea typeface="Segoe UI" pitchFamily="34" charset="0"/>
                <a:cs typeface="Times New Roman" pitchFamily="18" charset="0"/>
              </a:rPr>
              <a:t>1. </a:t>
            </a:r>
            <a:r>
              <a:rPr lang="en-US" sz="3200" b="1" dirty="0" err="1" smtClean="0">
                <a:solidFill>
                  <a:srgbClr val="002060"/>
                </a:solidFill>
                <a:latin typeface="Times New Roman" pitchFamily="18" charset="0"/>
                <a:ea typeface="Segoe UI" pitchFamily="34" charset="0"/>
                <a:cs typeface="Times New Roman" pitchFamily="18" charset="0"/>
              </a:rPr>
              <a:t>Phép</a:t>
            </a:r>
            <a:r>
              <a:rPr lang="en-US" sz="3200" b="1" dirty="0" smtClean="0">
                <a:solidFill>
                  <a:srgbClr val="002060"/>
                </a:solidFill>
                <a:latin typeface="Times New Roman" pitchFamily="18" charset="0"/>
                <a:ea typeface="Segoe UI" pitchFamily="34" charset="0"/>
                <a:cs typeface="Times New Roman" pitchFamily="18" charset="0"/>
              </a:rPr>
              <a:t> </a:t>
            </a:r>
            <a:r>
              <a:rPr lang="en-US" sz="3200" b="1" dirty="0" err="1" smtClean="0">
                <a:solidFill>
                  <a:srgbClr val="002060"/>
                </a:solidFill>
                <a:latin typeface="Times New Roman" pitchFamily="18" charset="0"/>
                <a:ea typeface="Segoe UI" pitchFamily="34" charset="0"/>
                <a:cs typeface="Times New Roman" pitchFamily="18" charset="0"/>
              </a:rPr>
              <a:t>hợp</a:t>
            </a:r>
            <a:endParaRPr lang="vi-VN" sz="3200" b="1" dirty="0">
              <a:solidFill>
                <a:srgbClr val="002060"/>
              </a:solidFill>
              <a:latin typeface="Times New Roman" pitchFamily="18" charset="0"/>
              <a:ea typeface="Segoe UI" pitchFamily="34" charset="0"/>
              <a:cs typeface="Times New Roman" pitchFamily="18" charset="0"/>
            </a:endParaRPr>
          </a:p>
        </p:txBody>
      </p:sp>
      <p:sp>
        <p:nvSpPr>
          <p:cNvPr id="9" name="Rectangle 8"/>
          <p:cNvSpPr/>
          <p:nvPr/>
        </p:nvSpPr>
        <p:spPr>
          <a:xfrm>
            <a:off x="797796" y="2708920"/>
            <a:ext cx="7062545" cy="5000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14350" indent="-514350" fontAlgn="auto">
              <a:spcBef>
                <a:spcPts val="0"/>
              </a:spcBef>
              <a:spcAft>
                <a:spcPts val="0"/>
              </a:spcAft>
            </a:pPr>
            <a:r>
              <a:rPr lang="en-US" sz="3200" b="1" dirty="0" smtClean="0">
                <a:solidFill>
                  <a:srgbClr val="002060"/>
                </a:solidFill>
                <a:latin typeface="Times New Roman" pitchFamily="18" charset="0"/>
                <a:ea typeface="Segoe UI" pitchFamily="34" charset="0"/>
                <a:cs typeface="Times New Roman" pitchFamily="18" charset="0"/>
              </a:rPr>
              <a:t>2. </a:t>
            </a:r>
            <a:r>
              <a:rPr lang="en-US" sz="3200" b="1" dirty="0" err="1" smtClean="0">
                <a:solidFill>
                  <a:srgbClr val="002060"/>
                </a:solidFill>
                <a:latin typeface="Times New Roman" pitchFamily="18" charset="0"/>
                <a:ea typeface="Segoe UI" pitchFamily="34" charset="0"/>
                <a:cs typeface="Times New Roman" pitchFamily="18" charset="0"/>
              </a:rPr>
              <a:t>Phép</a:t>
            </a:r>
            <a:r>
              <a:rPr lang="en-US" sz="3200" b="1" dirty="0" smtClean="0">
                <a:solidFill>
                  <a:srgbClr val="002060"/>
                </a:solidFill>
                <a:latin typeface="Times New Roman" pitchFamily="18" charset="0"/>
                <a:ea typeface="Segoe UI" pitchFamily="34" charset="0"/>
                <a:cs typeface="Times New Roman" pitchFamily="18" charset="0"/>
              </a:rPr>
              <a:t> </a:t>
            </a:r>
            <a:r>
              <a:rPr lang="en-US" sz="3200" b="1" dirty="0" err="1" smtClean="0">
                <a:solidFill>
                  <a:srgbClr val="002060"/>
                </a:solidFill>
                <a:latin typeface="Times New Roman" pitchFamily="18" charset="0"/>
                <a:ea typeface="Segoe UI" pitchFamily="34" charset="0"/>
                <a:cs typeface="Times New Roman" pitchFamily="18" charset="0"/>
              </a:rPr>
              <a:t>giao</a:t>
            </a:r>
            <a:endParaRPr lang="en-US" sz="3200" b="1" dirty="0" smtClean="0">
              <a:solidFill>
                <a:srgbClr val="002060"/>
              </a:solidFill>
              <a:latin typeface="Times New Roman" pitchFamily="18" charset="0"/>
              <a:ea typeface="Segoe UI" pitchFamily="34" charset="0"/>
              <a:cs typeface="Times New Roman" pitchFamily="18" charset="0"/>
            </a:endParaRPr>
          </a:p>
        </p:txBody>
      </p:sp>
      <p:sp>
        <p:nvSpPr>
          <p:cNvPr id="10" name="Rectangle 9"/>
          <p:cNvSpPr/>
          <p:nvPr/>
        </p:nvSpPr>
        <p:spPr>
          <a:xfrm>
            <a:off x="884363" y="4005064"/>
            <a:ext cx="7062545" cy="5000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spcBef>
                <a:spcPts val="0"/>
              </a:spcBef>
              <a:spcAft>
                <a:spcPts val="0"/>
              </a:spcAft>
            </a:pPr>
            <a:r>
              <a:rPr lang="en-US" sz="3200" b="1" dirty="0" smtClean="0">
                <a:solidFill>
                  <a:srgbClr val="002060"/>
                </a:solidFill>
                <a:latin typeface="Times New Roman" pitchFamily="18" charset="0"/>
                <a:ea typeface="Segoe UI" pitchFamily="34" charset="0"/>
                <a:cs typeface="Times New Roman" pitchFamily="18" charset="0"/>
              </a:rPr>
              <a:t>3. </a:t>
            </a:r>
            <a:r>
              <a:rPr lang="en-US" sz="3200" b="1" dirty="0" err="1" smtClean="0">
                <a:solidFill>
                  <a:srgbClr val="002060"/>
                </a:solidFill>
                <a:latin typeface="Times New Roman" pitchFamily="18" charset="0"/>
                <a:ea typeface="Segoe UI" pitchFamily="34" charset="0"/>
                <a:cs typeface="Times New Roman" pitchFamily="18" charset="0"/>
              </a:rPr>
              <a:t>Phép</a:t>
            </a:r>
            <a:r>
              <a:rPr lang="en-US" sz="3200" b="1" dirty="0" smtClean="0">
                <a:solidFill>
                  <a:srgbClr val="002060"/>
                </a:solidFill>
                <a:latin typeface="Times New Roman" pitchFamily="18" charset="0"/>
                <a:ea typeface="Segoe UI" pitchFamily="34" charset="0"/>
                <a:cs typeface="Times New Roman" pitchFamily="18" charset="0"/>
              </a:rPr>
              <a:t> </a:t>
            </a:r>
            <a:r>
              <a:rPr lang="en-US" sz="3200" b="1" dirty="0" err="1" smtClean="0">
                <a:solidFill>
                  <a:srgbClr val="002060"/>
                </a:solidFill>
                <a:latin typeface="Times New Roman" pitchFamily="18" charset="0"/>
                <a:ea typeface="Segoe UI" pitchFamily="34" charset="0"/>
                <a:cs typeface="Times New Roman" pitchFamily="18" charset="0"/>
              </a:rPr>
              <a:t>hiệu</a:t>
            </a:r>
            <a:endParaRPr lang="vi-VN" sz="3200" b="1" dirty="0">
              <a:solidFill>
                <a:srgbClr val="002060"/>
              </a:solidFill>
              <a:latin typeface="Times New Roman" pitchFamily="18" charset="0"/>
              <a:ea typeface="Segoe UI" pitchFamily="34" charset="0"/>
              <a:cs typeface="Times New Roman" pitchFamily="18" charset="0"/>
            </a:endParaRPr>
          </a:p>
        </p:txBody>
      </p:sp>
      <p:sp>
        <p:nvSpPr>
          <p:cNvPr id="11" name="Rectangle 10"/>
          <p:cNvSpPr/>
          <p:nvPr/>
        </p:nvSpPr>
        <p:spPr>
          <a:xfrm>
            <a:off x="797378" y="5157192"/>
            <a:ext cx="7062545" cy="5000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spcBef>
                <a:spcPts val="0"/>
              </a:spcBef>
              <a:spcAft>
                <a:spcPts val="0"/>
              </a:spcAft>
            </a:pPr>
            <a:r>
              <a:rPr lang="en-US" sz="3200" b="1" dirty="0" smtClean="0">
                <a:solidFill>
                  <a:srgbClr val="002060"/>
                </a:solidFill>
                <a:latin typeface="Times New Roman" pitchFamily="18" charset="0"/>
                <a:ea typeface="Segoe UI" pitchFamily="34" charset="0"/>
                <a:cs typeface="Times New Roman" pitchFamily="18" charset="0"/>
              </a:rPr>
              <a:t>4. </a:t>
            </a:r>
            <a:r>
              <a:rPr lang="en-US" sz="3200" b="1" dirty="0" err="1" smtClean="0">
                <a:solidFill>
                  <a:srgbClr val="002060"/>
                </a:solidFill>
                <a:latin typeface="Times New Roman" pitchFamily="18" charset="0"/>
                <a:ea typeface="Segoe UI" pitchFamily="34" charset="0"/>
                <a:cs typeface="Times New Roman" pitchFamily="18" charset="0"/>
              </a:rPr>
              <a:t>Các</a:t>
            </a:r>
            <a:r>
              <a:rPr lang="en-US" sz="3200" b="1" dirty="0" smtClean="0">
                <a:solidFill>
                  <a:srgbClr val="002060"/>
                </a:solidFill>
                <a:latin typeface="Times New Roman" pitchFamily="18" charset="0"/>
                <a:ea typeface="Segoe UI" pitchFamily="34" charset="0"/>
                <a:cs typeface="Times New Roman" pitchFamily="18" charset="0"/>
              </a:rPr>
              <a:t> </a:t>
            </a:r>
            <a:r>
              <a:rPr lang="en-US" sz="3200" b="1" dirty="0" err="1" smtClean="0">
                <a:solidFill>
                  <a:srgbClr val="002060"/>
                </a:solidFill>
                <a:latin typeface="Times New Roman" pitchFamily="18" charset="0"/>
                <a:ea typeface="Segoe UI" pitchFamily="34" charset="0"/>
                <a:cs typeface="Times New Roman" pitchFamily="18" charset="0"/>
              </a:rPr>
              <a:t>tính</a:t>
            </a:r>
            <a:r>
              <a:rPr lang="en-US" sz="3200" b="1" dirty="0" smtClean="0">
                <a:solidFill>
                  <a:srgbClr val="002060"/>
                </a:solidFill>
                <a:latin typeface="Times New Roman" pitchFamily="18" charset="0"/>
                <a:ea typeface="Segoe UI" pitchFamily="34" charset="0"/>
                <a:cs typeface="Times New Roman" pitchFamily="18" charset="0"/>
              </a:rPr>
              <a:t> </a:t>
            </a:r>
            <a:r>
              <a:rPr lang="en-US" sz="3200" b="1" dirty="0" err="1" smtClean="0">
                <a:solidFill>
                  <a:srgbClr val="002060"/>
                </a:solidFill>
                <a:latin typeface="Times New Roman" pitchFamily="18" charset="0"/>
                <a:ea typeface="Segoe UI" pitchFamily="34" charset="0"/>
                <a:cs typeface="Times New Roman" pitchFamily="18" charset="0"/>
              </a:rPr>
              <a:t>chất</a:t>
            </a:r>
            <a:r>
              <a:rPr lang="en-US" sz="3200" b="1" dirty="0" smtClean="0">
                <a:solidFill>
                  <a:srgbClr val="002060"/>
                </a:solidFill>
                <a:latin typeface="Times New Roman" pitchFamily="18" charset="0"/>
                <a:ea typeface="Segoe UI" pitchFamily="34" charset="0"/>
                <a:cs typeface="Times New Roman" pitchFamily="18" charset="0"/>
              </a:rPr>
              <a:t> </a:t>
            </a:r>
            <a:r>
              <a:rPr lang="en-US" sz="3200" b="1" dirty="0" err="1" smtClean="0">
                <a:solidFill>
                  <a:srgbClr val="002060"/>
                </a:solidFill>
                <a:latin typeface="Times New Roman" pitchFamily="18" charset="0"/>
                <a:ea typeface="Segoe UI" pitchFamily="34" charset="0"/>
                <a:cs typeface="Times New Roman" pitchFamily="18" charset="0"/>
              </a:rPr>
              <a:t>liên</a:t>
            </a:r>
            <a:r>
              <a:rPr lang="en-US" sz="3200" b="1" dirty="0" smtClean="0">
                <a:solidFill>
                  <a:srgbClr val="002060"/>
                </a:solidFill>
                <a:latin typeface="Times New Roman" pitchFamily="18" charset="0"/>
                <a:ea typeface="Segoe UI" pitchFamily="34" charset="0"/>
                <a:cs typeface="Times New Roman" pitchFamily="18" charset="0"/>
              </a:rPr>
              <a:t> </a:t>
            </a:r>
            <a:r>
              <a:rPr lang="en-US" sz="3200" b="1" dirty="0" err="1" smtClean="0">
                <a:solidFill>
                  <a:srgbClr val="002060"/>
                </a:solidFill>
                <a:latin typeface="Times New Roman" pitchFamily="18" charset="0"/>
                <a:ea typeface="Segoe UI" pitchFamily="34" charset="0"/>
                <a:cs typeface="Times New Roman" pitchFamily="18" charset="0"/>
              </a:rPr>
              <a:t>quan</a:t>
            </a:r>
            <a:endParaRPr lang="vi-VN" sz="3200" b="1" dirty="0">
              <a:solidFill>
                <a:srgbClr val="002060"/>
              </a:solidFill>
              <a:latin typeface="Times New Roman" pitchFamily="18" charset="0"/>
              <a:ea typeface="Segoe UI" pitchFamily="34" charset="0"/>
              <a:cs typeface="Times New Roman" pitchFamily="18" charset="0"/>
            </a:endParaRPr>
          </a:p>
        </p:txBody>
      </p:sp>
      <p:sp>
        <p:nvSpPr>
          <p:cNvPr id="16" name="Rectangle 15"/>
          <p:cNvSpPr/>
          <p:nvPr/>
        </p:nvSpPr>
        <p:spPr>
          <a:xfrm>
            <a:off x="710394" y="161166"/>
            <a:ext cx="7236514" cy="7858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3200" b="1" dirty="0" smtClean="0">
                <a:solidFill>
                  <a:srgbClr val="C00000"/>
                </a:solidFill>
                <a:latin typeface="Times New Roman" pitchFamily="18" charset="0"/>
                <a:ea typeface="Segoe UI" pitchFamily="34" charset="0"/>
                <a:cs typeface="Times New Roman" pitchFamily="18" charset="0"/>
              </a:rPr>
              <a:t>CÁC PHÉP TOÁN TẬP HỢP</a:t>
            </a:r>
            <a:endParaRPr lang="vi-VN" sz="3200" b="1" dirty="0">
              <a:solidFill>
                <a:srgbClr val="C00000"/>
              </a:solidFill>
              <a:latin typeface="Times New Roman" pitchFamily="18" charset="0"/>
              <a:ea typeface="Segoe UI" pitchFamily="34" charset="0"/>
              <a:cs typeface="Times New Roman" pitchFamily="18" charset="0"/>
            </a:endParaRPr>
          </a:p>
        </p:txBody>
      </p:sp>
      <p:sp>
        <p:nvSpPr>
          <p:cNvPr id="12" name="Slide Number Placeholder 11"/>
          <p:cNvSpPr>
            <a:spLocks noGrp="1"/>
          </p:cNvSpPr>
          <p:nvPr>
            <p:ph type="sldNum" sz="quarter" idx="12"/>
          </p:nvPr>
        </p:nvSpPr>
        <p:spPr/>
        <p:txBody>
          <a:bodyPr/>
          <a:lstStyle/>
          <a:p>
            <a:fld id="{D9369064-905F-44AE-BE62-E62CB83BB352}" type="slidenum">
              <a:rPr lang="en-US" smtClean="0"/>
              <a:pPr/>
              <a:t>15</a:t>
            </a:fld>
            <a:endParaRPr lang="en-US"/>
          </a:p>
        </p:txBody>
      </p:sp>
    </p:spTree>
    <p:extLst>
      <p:ext uri="{BB962C8B-B14F-4D97-AF65-F5344CB8AC3E}">
        <p14:creationId xmlns:p14="http://schemas.microsoft.com/office/powerpoint/2010/main" val="30876800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762000" y="1600200"/>
            <a:ext cx="7601039" cy="432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just" fontAlgn="auto">
              <a:spcBef>
                <a:spcPts val="0"/>
              </a:spcBef>
              <a:spcAft>
                <a:spcPts val="0"/>
              </a:spcAft>
              <a:buFont typeface="Wingdings" pitchFamily="2" charset="2"/>
              <a:buChar char="§"/>
            </a:pPr>
            <a:r>
              <a:rPr lang="vi-VN" sz="2400" b="0" dirty="0" smtClean="0">
                <a:solidFill>
                  <a:srgbClr val="002060"/>
                </a:solidFill>
                <a:latin typeface="Times New Roman" pitchFamily="18" charset="0"/>
                <a:ea typeface="Segoe UI" pitchFamily="34" charset="0"/>
                <a:cs typeface="Times New Roman" pitchFamily="18" charset="0"/>
              </a:rPr>
              <a:t> </a:t>
            </a:r>
            <a:r>
              <a:rPr lang="vi-VN" sz="2400" b="0" u="sng" dirty="0" smtClean="0">
                <a:solidFill>
                  <a:srgbClr val="FF0000"/>
                </a:solidFill>
                <a:latin typeface="Times New Roman" pitchFamily="18" charset="0"/>
                <a:ea typeface="Segoe UI" pitchFamily="34" charset="0"/>
                <a:cs typeface="Times New Roman" pitchFamily="18" charset="0"/>
              </a:rPr>
              <a:t>Định nghĩa:</a:t>
            </a:r>
            <a:r>
              <a:rPr lang="vi-VN" sz="2400" b="0" dirty="0" smtClean="0">
                <a:solidFill>
                  <a:srgbClr val="FF0000"/>
                </a:solidFill>
                <a:latin typeface="Times New Roman" pitchFamily="18" charset="0"/>
                <a:ea typeface="Segoe UI" pitchFamily="34" charset="0"/>
                <a:cs typeface="Times New Roman" pitchFamily="18" charset="0"/>
              </a:rPr>
              <a:t> </a:t>
            </a:r>
            <a:r>
              <a:rPr lang="vi-VN" sz="2400" b="0" dirty="0" smtClean="0">
                <a:solidFill>
                  <a:srgbClr val="002060"/>
                </a:solidFill>
                <a:latin typeface="Times New Roman" pitchFamily="18" charset="0"/>
                <a:ea typeface="Segoe UI" pitchFamily="34" charset="0"/>
                <a:cs typeface="Times New Roman" pitchFamily="18" charset="0"/>
              </a:rPr>
              <a:t>Cho A và B là hai tập hợp. Hợp của hai tập hợp A và B, được ký hiệu là A∪B, là tập hợp chứa các phần tử, hoặc thuộc A hoặc thuộc B hoặc thuộc cả hai. </a:t>
            </a:r>
          </a:p>
          <a:p>
            <a:pPr algn="just" fontAlgn="auto">
              <a:spcBef>
                <a:spcPts val="0"/>
              </a:spcBef>
              <a:spcAft>
                <a:spcPts val="0"/>
              </a:spcAft>
              <a:buFont typeface="Wingdings" pitchFamily="2" charset="2"/>
              <a:buChar char="§"/>
            </a:pPr>
            <a:endParaRPr lang="vi-VN" sz="2400" dirty="0" smtClean="0">
              <a:solidFill>
                <a:srgbClr val="002060"/>
              </a:solidFill>
              <a:latin typeface="Times New Roman" pitchFamily="18" charset="0"/>
              <a:ea typeface="Segoe UI" pitchFamily="34" charset="0"/>
              <a:cs typeface="Times New Roman" pitchFamily="18" charset="0"/>
            </a:endParaRPr>
          </a:p>
          <a:p>
            <a:pPr algn="just" fontAlgn="auto">
              <a:spcBef>
                <a:spcPts val="0"/>
              </a:spcBef>
              <a:spcAft>
                <a:spcPts val="0"/>
              </a:spcAft>
              <a:buFont typeface="Wingdings" pitchFamily="2" charset="2"/>
              <a:buChar char="§"/>
            </a:pPr>
            <a:endParaRPr lang="vi-VN" sz="2400" dirty="0" smtClean="0">
              <a:solidFill>
                <a:srgbClr val="002060"/>
              </a:solidFill>
              <a:latin typeface="Times New Roman" pitchFamily="18" charset="0"/>
              <a:ea typeface="Segoe UI" pitchFamily="34" charset="0"/>
              <a:cs typeface="Times New Roman" pitchFamily="18" charset="0"/>
            </a:endParaRPr>
          </a:p>
          <a:p>
            <a:pPr algn="just" fontAlgn="auto">
              <a:spcBef>
                <a:spcPts val="0"/>
              </a:spcBef>
              <a:spcAft>
                <a:spcPts val="0"/>
              </a:spcAft>
            </a:pPr>
            <a:endParaRPr lang="vi-VN" sz="2400" dirty="0" smtClean="0">
              <a:solidFill>
                <a:srgbClr val="002060"/>
              </a:solidFill>
              <a:latin typeface="Times New Roman" pitchFamily="18" charset="0"/>
              <a:ea typeface="Segoe UI" pitchFamily="34" charset="0"/>
              <a:cs typeface="Times New Roman" pitchFamily="18" charset="0"/>
            </a:endParaRPr>
          </a:p>
          <a:p>
            <a:pPr algn="just" fontAlgn="auto">
              <a:spcBef>
                <a:spcPts val="0"/>
              </a:spcBef>
              <a:spcAft>
                <a:spcPts val="0"/>
              </a:spcAft>
              <a:buFont typeface="Wingdings" pitchFamily="2" charset="2"/>
              <a:buChar char="§"/>
            </a:pPr>
            <a:endParaRPr lang="vi-VN" sz="2400" dirty="0" smtClean="0">
              <a:solidFill>
                <a:srgbClr val="002060"/>
              </a:solidFill>
              <a:latin typeface="Times New Roman" pitchFamily="18" charset="0"/>
              <a:ea typeface="Segoe UI" pitchFamily="34" charset="0"/>
              <a:cs typeface="Times New Roman" pitchFamily="18" charset="0"/>
            </a:endParaRPr>
          </a:p>
          <a:p>
            <a:pPr algn="just" fontAlgn="auto">
              <a:spcBef>
                <a:spcPts val="0"/>
              </a:spcBef>
              <a:spcAft>
                <a:spcPts val="0"/>
              </a:spcAft>
            </a:pPr>
            <a:endParaRPr lang="en-US" sz="2400" dirty="0">
              <a:solidFill>
                <a:srgbClr val="002060"/>
              </a:solidFill>
              <a:latin typeface="Times New Roman" pitchFamily="18" charset="0"/>
              <a:ea typeface="Segoe UI" pitchFamily="34" charset="0"/>
              <a:cs typeface="Times New Roman" pitchFamily="18" charset="0"/>
            </a:endParaRPr>
          </a:p>
          <a:p>
            <a:pPr algn="just" fontAlgn="auto">
              <a:spcBef>
                <a:spcPts val="0"/>
              </a:spcBef>
              <a:spcAft>
                <a:spcPts val="0"/>
              </a:spcAft>
            </a:pPr>
            <a:r>
              <a:rPr lang="vi-VN" sz="2400" b="1" u="sng" dirty="0" smtClean="0">
                <a:solidFill>
                  <a:srgbClr val="00B050"/>
                </a:solidFill>
                <a:latin typeface="Times New Roman" pitchFamily="18" charset="0"/>
                <a:ea typeface="Segoe UI" pitchFamily="34" charset="0"/>
                <a:cs typeface="Times New Roman" pitchFamily="18" charset="0"/>
              </a:rPr>
              <a:t>Ví dụ:</a:t>
            </a:r>
          </a:p>
          <a:p>
            <a:pPr algn="just" fontAlgn="auto">
              <a:spcBef>
                <a:spcPts val="0"/>
              </a:spcBef>
              <a:spcAft>
                <a:spcPts val="0"/>
              </a:spcAft>
              <a:buFont typeface="Courier New" pitchFamily="49" charset="0"/>
              <a:buChar char="o"/>
            </a:pPr>
            <a:r>
              <a:rPr lang="vi-VN" sz="2400" dirty="0" smtClean="0">
                <a:solidFill>
                  <a:srgbClr val="002060"/>
                </a:solidFill>
                <a:latin typeface="Times New Roman" pitchFamily="18" charset="0"/>
                <a:ea typeface="Segoe UI" pitchFamily="34" charset="0"/>
                <a:cs typeface="Times New Roman" pitchFamily="18" charset="0"/>
              </a:rPr>
              <a:t> </a:t>
            </a:r>
            <a:r>
              <a:rPr lang="vi-VN" sz="2400" b="0" dirty="0" smtClean="0">
                <a:solidFill>
                  <a:srgbClr val="002060"/>
                </a:solidFill>
                <a:latin typeface="Times New Roman" pitchFamily="18" charset="0"/>
                <a:ea typeface="Segoe UI" pitchFamily="34" charset="0"/>
                <a:cs typeface="Times New Roman" pitchFamily="18" charset="0"/>
              </a:rPr>
              <a:t>Cho A = {1, 2, 3} và B = {1, 3, 5} thì A∪B = {1, 2, 3, 5}. </a:t>
            </a:r>
          </a:p>
        </p:txBody>
      </p:sp>
      <p:sp>
        <p:nvSpPr>
          <p:cNvPr id="10" name="Rectangle 9"/>
          <p:cNvSpPr/>
          <p:nvPr/>
        </p:nvSpPr>
        <p:spPr>
          <a:xfrm>
            <a:off x="971600" y="2961803"/>
            <a:ext cx="6419800" cy="5000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vi-VN" sz="3200" b="0" dirty="0" smtClean="0">
                <a:solidFill>
                  <a:srgbClr val="002060"/>
                </a:solidFill>
                <a:latin typeface="Segoe UI" pitchFamily="34" charset="0"/>
                <a:ea typeface="Segoe UI" pitchFamily="34" charset="0"/>
                <a:cs typeface="Segoe UI" pitchFamily="34" charset="0"/>
              </a:rPr>
              <a:t>A∪B ={x|</a:t>
            </a:r>
            <a:r>
              <a:rPr lang="en-US" sz="3200" b="0" dirty="0" smtClean="0">
                <a:solidFill>
                  <a:srgbClr val="002060"/>
                </a:solidFill>
                <a:latin typeface="Segoe UI" pitchFamily="34" charset="0"/>
                <a:ea typeface="Segoe UI" pitchFamily="34" charset="0"/>
                <a:cs typeface="Segoe UI" pitchFamily="34" charset="0"/>
              </a:rPr>
              <a:t>(</a:t>
            </a:r>
            <a:r>
              <a:rPr lang="vi-VN" sz="3200" b="0" dirty="0" smtClean="0">
                <a:solidFill>
                  <a:srgbClr val="002060"/>
                </a:solidFill>
                <a:latin typeface="Segoe UI" pitchFamily="34" charset="0"/>
                <a:ea typeface="Segoe UI" pitchFamily="34" charset="0"/>
                <a:cs typeface="Segoe UI" pitchFamily="34" charset="0"/>
              </a:rPr>
              <a:t>x ∈A</a:t>
            </a:r>
            <a:r>
              <a:rPr lang="en-US" sz="3200" b="0" dirty="0" smtClean="0">
                <a:solidFill>
                  <a:srgbClr val="002060"/>
                </a:solidFill>
                <a:latin typeface="Segoe UI" pitchFamily="34" charset="0"/>
                <a:ea typeface="Segoe UI" pitchFamily="34" charset="0"/>
                <a:cs typeface="Segoe UI" pitchFamily="34" charset="0"/>
              </a:rPr>
              <a:t>)</a:t>
            </a:r>
            <a:r>
              <a:rPr lang="vi-VN" sz="3200" b="0" dirty="0" smtClean="0">
                <a:solidFill>
                  <a:srgbClr val="002060"/>
                </a:solidFill>
                <a:latin typeface="Segoe UI" pitchFamily="34" charset="0"/>
                <a:ea typeface="Segoe UI" pitchFamily="34" charset="0"/>
                <a:cs typeface="Segoe UI" pitchFamily="34" charset="0"/>
              </a:rPr>
              <a:t>∨</a:t>
            </a:r>
            <a:r>
              <a:rPr lang="en-US" sz="3200" b="0" dirty="0" smtClean="0">
                <a:solidFill>
                  <a:srgbClr val="002060"/>
                </a:solidFill>
                <a:latin typeface="Segoe UI" pitchFamily="34" charset="0"/>
                <a:ea typeface="Segoe UI" pitchFamily="34" charset="0"/>
                <a:cs typeface="Segoe UI" pitchFamily="34" charset="0"/>
              </a:rPr>
              <a:t>(</a:t>
            </a:r>
            <a:r>
              <a:rPr lang="vi-VN" sz="3200" b="0" dirty="0" smtClean="0">
                <a:solidFill>
                  <a:srgbClr val="002060"/>
                </a:solidFill>
                <a:latin typeface="Segoe UI" pitchFamily="34" charset="0"/>
                <a:ea typeface="Segoe UI" pitchFamily="34" charset="0"/>
                <a:cs typeface="Segoe UI" pitchFamily="34" charset="0"/>
              </a:rPr>
              <a:t>x ∈B</a:t>
            </a:r>
            <a:r>
              <a:rPr lang="en-US" sz="3200" b="0" dirty="0" smtClean="0">
                <a:solidFill>
                  <a:srgbClr val="002060"/>
                </a:solidFill>
                <a:latin typeface="Segoe UI" pitchFamily="34" charset="0"/>
                <a:ea typeface="Segoe UI" pitchFamily="34" charset="0"/>
                <a:cs typeface="Segoe UI" pitchFamily="34" charset="0"/>
              </a:rPr>
              <a:t>)</a:t>
            </a:r>
            <a:r>
              <a:rPr lang="vi-VN" sz="3200" b="0" dirty="0" smtClean="0">
                <a:solidFill>
                  <a:srgbClr val="002060"/>
                </a:solidFill>
                <a:latin typeface="Segoe UI" pitchFamily="34" charset="0"/>
                <a:ea typeface="Segoe UI" pitchFamily="34" charset="0"/>
                <a:cs typeface="Segoe UI" pitchFamily="34" charset="0"/>
              </a:rPr>
              <a:t>}</a:t>
            </a:r>
            <a:endParaRPr lang="vi-VN" sz="3200" b="0" dirty="0">
              <a:solidFill>
                <a:srgbClr val="002060"/>
              </a:solidFill>
              <a:latin typeface="Segoe UI" pitchFamily="34" charset="0"/>
              <a:ea typeface="Segoe UI" pitchFamily="34" charset="0"/>
              <a:cs typeface="Segoe UI" pitchFamily="34" charset="0"/>
            </a:endParaRPr>
          </a:p>
        </p:txBody>
      </p:sp>
      <p:pic>
        <p:nvPicPr>
          <p:cNvPr id="1026" name="Picture 2"/>
          <p:cNvPicPr>
            <a:picLocks noChangeAspect="1" noChangeArrowheads="1"/>
          </p:cNvPicPr>
          <p:nvPr/>
        </p:nvPicPr>
        <p:blipFill>
          <a:blip r:embed="rId2" cstate="print"/>
          <a:srcRect/>
          <a:stretch>
            <a:fillRect/>
          </a:stretch>
        </p:blipFill>
        <p:spPr bwMode="auto">
          <a:xfrm>
            <a:off x="1503276" y="3553484"/>
            <a:ext cx="2847975" cy="1247775"/>
          </a:xfrm>
          <a:prstGeom prst="rect">
            <a:avLst/>
          </a:prstGeom>
          <a:noFill/>
          <a:ln w="9525">
            <a:noFill/>
            <a:miter lim="800000"/>
            <a:headEnd/>
            <a:tailEnd/>
          </a:ln>
          <a:effectLst/>
        </p:spPr>
      </p:pic>
      <p:sp>
        <p:nvSpPr>
          <p:cNvPr id="11" name="Rectangle 10"/>
          <p:cNvSpPr/>
          <p:nvPr/>
        </p:nvSpPr>
        <p:spPr>
          <a:xfrm>
            <a:off x="4211960" y="4177371"/>
            <a:ext cx="4508560" cy="2857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vi-VN" dirty="0" smtClean="0">
                <a:solidFill>
                  <a:srgbClr val="00B0F0"/>
                </a:solidFill>
                <a:latin typeface="Segoe UI" pitchFamily="34" charset="0"/>
                <a:ea typeface="Segoe UI" pitchFamily="34" charset="0"/>
                <a:cs typeface="Segoe UI" pitchFamily="34" charset="0"/>
              </a:rPr>
              <a:t>Giản đồ Venn biểu diễn hợp của A và B</a:t>
            </a:r>
            <a:endParaRPr lang="vi-VN" dirty="0">
              <a:solidFill>
                <a:srgbClr val="00B0F0"/>
              </a:solidFill>
              <a:latin typeface="Segoe UI" pitchFamily="34" charset="0"/>
              <a:ea typeface="Segoe UI" pitchFamily="34" charset="0"/>
              <a:cs typeface="Segoe UI" pitchFamily="34" charset="0"/>
            </a:endParaRPr>
          </a:p>
        </p:txBody>
      </p:sp>
      <p:sp>
        <p:nvSpPr>
          <p:cNvPr id="12" name="Rectangle 11"/>
          <p:cNvSpPr/>
          <p:nvPr/>
        </p:nvSpPr>
        <p:spPr>
          <a:xfrm>
            <a:off x="914400" y="990600"/>
            <a:ext cx="743756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spcBef>
                <a:spcPts val="0"/>
              </a:spcBef>
              <a:spcAft>
                <a:spcPts val="0"/>
              </a:spcAft>
            </a:pPr>
            <a:r>
              <a:rPr lang="en-US" sz="3200" dirty="0">
                <a:solidFill>
                  <a:srgbClr val="3366FF"/>
                </a:solidFill>
                <a:latin typeface="Times New Roman" pitchFamily="18" charset="0"/>
                <a:ea typeface="Segoe UI" pitchFamily="34" charset="0"/>
                <a:cs typeface="Times New Roman" pitchFamily="18" charset="0"/>
              </a:rPr>
              <a:t>1</a:t>
            </a:r>
            <a:r>
              <a:rPr lang="en-US" sz="3200" dirty="0" smtClean="0">
                <a:solidFill>
                  <a:srgbClr val="3366FF"/>
                </a:solidFill>
                <a:latin typeface="Times New Roman" pitchFamily="18" charset="0"/>
                <a:ea typeface="Segoe UI" pitchFamily="34" charset="0"/>
                <a:cs typeface="Times New Roman" pitchFamily="18" charset="0"/>
              </a:rPr>
              <a:t>. </a:t>
            </a:r>
            <a:r>
              <a:rPr lang="en-US" sz="3200" dirty="0" err="1">
                <a:solidFill>
                  <a:srgbClr val="3366FF"/>
                </a:solidFill>
                <a:latin typeface="Times New Roman" pitchFamily="18" charset="0"/>
                <a:ea typeface="Segoe UI" pitchFamily="34" charset="0"/>
                <a:cs typeface="Times New Roman" pitchFamily="18" charset="0"/>
              </a:rPr>
              <a:t>Phép</a:t>
            </a:r>
            <a:r>
              <a:rPr lang="en-US" sz="3200" dirty="0">
                <a:solidFill>
                  <a:srgbClr val="3366FF"/>
                </a:solidFill>
                <a:latin typeface="Times New Roman" pitchFamily="18" charset="0"/>
                <a:ea typeface="Segoe UI" pitchFamily="34" charset="0"/>
                <a:cs typeface="Times New Roman" pitchFamily="18" charset="0"/>
              </a:rPr>
              <a:t> </a:t>
            </a:r>
            <a:r>
              <a:rPr lang="en-US" sz="3200" dirty="0" err="1" smtClean="0">
                <a:solidFill>
                  <a:srgbClr val="3366FF"/>
                </a:solidFill>
                <a:latin typeface="Times New Roman" pitchFamily="18" charset="0"/>
                <a:ea typeface="Segoe UI" pitchFamily="34" charset="0"/>
                <a:cs typeface="Times New Roman" pitchFamily="18" charset="0"/>
              </a:rPr>
              <a:t>hợp</a:t>
            </a:r>
            <a:endParaRPr lang="vi-VN" sz="3200" dirty="0">
              <a:solidFill>
                <a:srgbClr val="3366FF"/>
              </a:solidFill>
              <a:latin typeface="Times New Roman" pitchFamily="18" charset="0"/>
              <a:ea typeface="Segoe UI" pitchFamily="34" charset="0"/>
              <a:cs typeface="Times New Roman" pitchFamily="18" charset="0"/>
            </a:endParaRPr>
          </a:p>
        </p:txBody>
      </p:sp>
      <p:sp>
        <p:nvSpPr>
          <p:cNvPr id="2" name="Rectangle 1"/>
          <p:cNvSpPr/>
          <p:nvPr/>
        </p:nvSpPr>
        <p:spPr>
          <a:xfrm>
            <a:off x="746126" y="116632"/>
            <a:ext cx="7210250" cy="584775"/>
          </a:xfrm>
          <a:prstGeom prst="rect">
            <a:avLst/>
          </a:prstGeom>
        </p:spPr>
        <p:txBody>
          <a:bodyPr wrap="square">
            <a:spAutoFit/>
          </a:bodyPr>
          <a:lstStyle/>
          <a:p>
            <a:pPr algn="ctr" fontAlgn="auto">
              <a:spcBef>
                <a:spcPts val="0"/>
              </a:spcBef>
              <a:spcAft>
                <a:spcPts val="0"/>
              </a:spcAft>
            </a:pPr>
            <a:r>
              <a:rPr lang="en-US" sz="3200" dirty="0">
                <a:solidFill>
                  <a:srgbClr val="3366FF"/>
                </a:solidFill>
                <a:latin typeface="Times New Roman" pitchFamily="18" charset="0"/>
                <a:ea typeface="Segoe UI" pitchFamily="34" charset="0"/>
                <a:cs typeface="Times New Roman" pitchFamily="18" charset="0"/>
              </a:rPr>
              <a:t>CÁC PHÉP TOÁN TẬP HỢP</a:t>
            </a:r>
            <a:endParaRPr lang="vi-VN" sz="3200" dirty="0">
              <a:solidFill>
                <a:srgbClr val="3366FF"/>
              </a:solidFill>
              <a:latin typeface="Times New Roman" pitchFamily="18" charset="0"/>
              <a:ea typeface="Segoe UI" pitchFamily="34" charset="0"/>
              <a:cs typeface="Times New Roman" pitchFamily="18" charset="0"/>
            </a:endParaRPr>
          </a:p>
        </p:txBody>
      </p:sp>
      <p:sp>
        <p:nvSpPr>
          <p:cNvPr id="3" name="Rectangle 2"/>
          <p:cNvSpPr/>
          <p:nvPr/>
        </p:nvSpPr>
        <p:spPr bwMode="auto">
          <a:xfrm>
            <a:off x="1503276" y="3553484"/>
            <a:ext cx="2847975" cy="1459692"/>
          </a:xfrm>
          <a:prstGeom prst="rect">
            <a:avLst/>
          </a:prstGeom>
          <a:noFill/>
          <a:ln w="38100" cap="flat" cmpd="sng" algn="ctr">
            <a:solidFill>
              <a:schemeClr val="bg2">
                <a:lumMod val="10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vi-VN" sz="1800" b="1" i="0" u="none" strike="noStrike" cap="none" normalizeH="0" baseline="0" smtClean="0">
              <a:ln>
                <a:noFill/>
              </a:ln>
              <a:solidFill>
                <a:schemeClr val="tx1"/>
              </a:solidFill>
              <a:effectLst/>
              <a:latin typeface="Arial" panose="020B0604020202020204" pitchFamily="34" charset="0"/>
            </a:endParaRPr>
          </a:p>
        </p:txBody>
      </p:sp>
      <p:sp>
        <p:nvSpPr>
          <p:cNvPr id="13" name="Slide Number Placeholder 12"/>
          <p:cNvSpPr>
            <a:spLocks noGrp="1"/>
          </p:cNvSpPr>
          <p:nvPr>
            <p:ph type="sldNum" sz="quarter" idx="12"/>
          </p:nvPr>
        </p:nvSpPr>
        <p:spPr/>
        <p:txBody>
          <a:bodyPr/>
          <a:lstStyle/>
          <a:p>
            <a:fld id="{D9369064-905F-44AE-BE62-E62CB83BB352}" type="slidenum">
              <a:rPr lang="en-US" smtClean="0"/>
              <a:pPr/>
              <a:t>16</a:t>
            </a:fld>
            <a:endParaRPr lang="en-US"/>
          </a:p>
        </p:txBody>
      </p:sp>
    </p:spTree>
    <p:extLst>
      <p:ext uri="{BB962C8B-B14F-4D97-AF65-F5344CB8AC3E}">
        <p14:creationId xmlns:p14="http://schemas.microsoft.com/office/powerpoint/2010/main" val="3613236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8" presetClass="entr" presetSubtype="12" fill="hold"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strips(downLeft)">
                                      <p:cBhvr>
                                        <p:cTn id="14" dur="500"/>
                                        <p:tgtEl>
                                          <p:spTgt spid="7">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down)">
                                      <p:cBhvr>
                                        <p:cTn id="19" dur="500"/>
                                        <p:tgtEl>
                                          <p:spTgt spid="10"/>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1026"/>
                                        </p:tgtEl>
                                        <p:attrNameLst>
                                          <p:attrName>style.visibility</p:attrName>
                                        </p:attrNameLst>
                                      </p:cBhvr>
                                      <p:to>
                                        <p:strVal val="visible"/>
                                      </p:to>
                                    </p:set>
                                    <p:animEffect transition="in" filter="barn(inVertical)">
                                      <p:cBhvr>
                                        <p:cTn id="24" dur="500"/>
                                        <p:tgtEl>
                                          <p:spTgt spid="1026"/>
                                        </p:tgtEl>
                                      </p:cBhvr>
                                    </p:animEffect>
                                  </p:childTnLst>
                                </p:cTn>
                              </p:par>
                              <p:par>
                                <p:cTn id="25" presetID="16" presetClass="entr" presetSubtype="21"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barn(inVertical)">
                                      <p:cBhvr>
                                        <p:cTn id="27" dur="500"/>
                                        <p:tgtEl>
                                          <p:spTgt spid="11"/>
                                        </p:tgtEl>
                                      </p:cBhvr>
                                    </p:animEffect>
                                  </p:childTnLst>
                                </p:cTn>
                              </p:par>
                              <p:par>
                                <p:cTn id="28" presetID="16" presetClass="entr" presetSubtype="21" fill="hold" grpId="0" nodeType="withEffect">
                                  <p:stCondLst>
                                    <p:cond delay="0"/>
                                  </p:stCondLst>
                                  <p:childTnLst>
                                    <p:set>
                                      <p:cBhvr>
                                        <p:cTn id="29" dur="1" fill="hold">
                                          <p:stCondLst>
                                            <p:cond delay="0"/>
                                          </p:stCondLst>
                                        </p:cTn>
                                        <p:tgtEl>
                                          <p:spTgt spid="3"/>
                                        </p:tgtEl>
                                        <p:attrNameLst>
                                          <p:attrName>style.visibility</p:attrName>
                                        </p:attrNameLst>
                                      </p:cBhvr>
                                      <p:to>
                                        <p:strVal val="visible"/>
                                      </p:to>
                                    </p:set>
                                    <p:animEffect transition="in" filter="barn(inVertical)">
                                      <p:cBhvr>
                                        <p:cTn id="30" dur="500"/>
                                        <p:tgtEl>
                                          <p:spTgt spid="3"/>
                                        </p:tgtEl>
                                      </p:cBhvr>
                                    </p:animEffect>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7">
                                            <p:txEl>
                                              <p:pRg st="6" end="6"/>
                                            </p:txEl>
                                          </p:spTgt>
                                        </p:tgtEl>
                                        <p:attrNameLst>
                                          <p:attrName>style.visibility</p:attrName>
                                        </p:attrNameLst>
                                      </p:cBhvr>
                                      <p:to>
                                        <p:strVal val="visible"/>
                                      </p:to>
                                    </p:set>
                                    <p:animEffect transition="in" filter="fade">
                                      <p:cBhvr>
                                        <p:cTn id="35" dur="1000"/>
                                        <p:tgtEl>
                                          <p:spTgt spid="7">
                                            <p:txEl>
                                              <p:pRg st="6" end="6"/>
                                            </p:txEl>
                                          </p:spTgt>
                                        </p:tgtEl>
                                      </p:cBhvr>
                                    </p:animEffect>
                                    <p:anim calcmode="lin" valueType="num">
                                      <p:cBhvr>
                                        <p:cTn id="36" dur="10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37" dur="1000" fill="hold"/>
                                        <p:tgtEl>
                                          <p:spTgt spid="7">
                                            <p:txEl>
                                              <p:pRg st="6" end="6"/>
                                            </p:txEl>
                                          </p:spTgt>
                                        </p:tgtEl>
                                        <p:attrNameLst>
                                          <p:attrName>ppt_y</p:attrName>
                                        </p:attrNameLst>
                                      </p:cBhvr>
                                      <p:tavLst>
                                        <p:tav tm="0">
                                          <p:val>
                                            <p:strVal val="#ppt_y+.1"/>
                                          </p:val>
                                        </p:tav>
                                        <p:tav tm="100000">
                                          <p:val>
                                            <p:strVal val="#ppt_y"/>
                                          </p:val>
                                        </p:tav>
                                      </p:tavLst>
                                    </p:anim>
                                  </p:childTnLst>
                                </p:cTn>
                              </p:par>
                              <p:par>
                                <p:cTn id="38" presetID="42" presetClass="entr" presetSubtype="0" fill="hold" nodeType="withEffect">
                                  <p:stCondLst>
                                    <p:cond delay="0"/>
                                  </p:stCondLst>
                                  <p:childTnLst>
                                    <p:set>
                                      <p:cBhvr>
                                        <p:cTn id="39" dur="1" fill="hold">
                                          <p:stCondLst>
                                            <p:cond delay="0"/>
                                          </p:stCondLst>
                                        </p:cTn>
                                        <p:tgtEl>
                                          <p:spTgt spid="7">
                                            <p:txEl>
                                              <p:pRg st="7" end="7"/>
                                            </p:txEl>
                                          </p:spTgt>
                                        </p:tgtEl>
                                        <p:attrNameLst>
                                          <p:attrName>style.visibility</p:attrName>
                                        </p:attrNameLst>
                                      </p:cBhvr>
                                      <p:to>
                                        <p:strVal val="visible"/>
                                      </p:to>
                                    </p:set>
                                    <p:animEffect transition="in" filter="fade">
                                      <p:cBhvr>
                                        <p:cTn id="40" dur="1000"/>
                                        <p:tgtEl>
                                          <p:spTgt spid="7">
                                            <p:txEl>
                                              <p:pRg st="7" end="7"/>
                                            </p:txEl>
                                          </p:spTgt>
                                        </p:tgtEl>
                                      </p:cBhvr>
                                    </p:animEffect>
                                    <p:anim calcmode="lin" valueType="num">
                                      <p:cBhvr>
                                        <p:cTn id="41" dur="1000" fill="hold"/>
                                        <p:tgtEl>
                                          <p:spTgt spid="7">
                                            <p:txEl>
                                              <p:pRg st="7" end="7"/>
                                            </p:txEl>
                                          </p:spTgt>
                                        </p:tgtEl>
                                        <p:attrNameLst>
                                          <p:attrName>ppt_x</p:attrName>
                                        </p:attrNameLst>
                                      </p:cBhvr>
                                      <p:tavLst>
                                        <p:tav tm="0">
                                          <p:val>
                                            <p:strVal val="#ppt_x"/>
                                          </p:val>
                                        </p:tav>
                                        <p:tav tm="100000">
                                          <p:val>
                                            <p:strVal val="#ppt_x"/>
                                          </p:val>
                                        </p:tav>
                                      </p:tavLst>
                                    </p:anim>
                                    <p:anim calcmode="lin" valueType="num">
                                      <p:cBhvr>
                                        <p:cTn id="42" dur="1000" fill="hold"/>
                                        <p:tgtEl>
                                          <p:spTgt spid="7">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609600" y="1752600"/>
            <a:ext cx="7816577" cy="449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just" fontAlgn="auto">
              <a:spcBef>
                <a:spcPts val="0"/>
              </a:spcBef>
              <a:spcAft>
                <a:spcPts val="0"/>
              </a:spcAft>
            </a:pPr>
            <a:endParaRPr lang="vi-VN" sz="2000" b="1" u="sng" dirty="0" smtClean="0">
              <a:solidFill>
                <a:srgbClr val="002060"/>
              </a:solidFill>
              <a:latin typeface="Times New Roman" pitchFamily="18" charset="0"/>
              <a:ea typeface="Segoe UI" pitchFamily="34" charset="0"/>
              <a:cs typeface="Times New Roman" pitchFamily="18" charset="0"/>
            </a:endParaRPr>
          </a:p>
          <a:p>
            <a:pPr algn="just" fontAlgn="auto">
              <a:spcBef>
                <a:spcPts val="0"/>
              </a:spcBef>
              <a:spcAft>
                <a:spcPts val="0"/>
              </a:spcAft>
            </a:pPr>
            <a:endParaRPr lang="vi-VN" sz="2000" b="1" u="sng" dirty="0">
              <a:solidFill>
                <a:srgbClr val="002060"/>
              </a:solidFill>
              <a:latin typeface="Times New Roman" pitchFamily="18" charset="0"/>
              <a:ea typeface="Segoe UI" pitchFamily="34" charset="0"/>
              <a:cs typeface="Times New Roman" pitchFamily="18" charset="0"/>
            </a:endParaRPr>
          </a:p>
          <a:p>
            <a:pPr algn="just" fontAlgn="auto">
              <a:spcBef>
                <a:spcPts val="0"/>
              </a:spcBef>
              <a:spcAft>
                <a:spcPts val="0"/>
              </a:spcAft>
            </a:pPr>
            <a:endParaRPr lang="vi-VN" sz="2000" b="1" u="sng" dirty="0" smtClean="0">
              <a:solidFill>
                <a:srgbClr val="002060"/>
              </a:solidFill>
              <a:latin typeface="Times New Roman" pitchFamily="18" charset="0"/>
              <a:ea typeface="Segoe UI" pitchFamily="34" charset="0"/>
              <a:cs typeface="Times New Roman" pitchFamily="18" charset="0"/>
            </a:endParaRPr>
          </a:p>
          <a:p>
            <a:pPr algn="just" fontAlgn="auto">
              <a:spcBef>
                <a:spcPts val="0"/>
              </a:spcBef>
              <a:spcAft>
                <a:spcPts val="0"/>
              </a:spcAft>
            </a:pPr>
            <a:endParaRPr lang="en-US" sz="2800" b="1" u="sng" dirty="0" smtClean="0">
              <a:solidFill>
                <a:srgbClr val="FF0000"/>
              </a:solidFill>
              <a:latin typeface="Times New Roman" pitchFamily="18" charset="0"/>
              <a:ea typeface="Segoe UI" pitchFamily="34" charset="0"/>
              <a:cs typeface="Times New Roman" pitchFamily="18" charset="0"/>
            </a:endParaRPr>
          </a:p>
          <a:p>
            <a:pPr algn="just" fontAlgn="auto">
              <a:spcBef>
                <a:spcPts val="0"/>
              </a:spcBef>
              <a:spcAft>
                <a:spcPts val="0"/>
              </a:spcAft>
            </a:pPr>
            <a:endParaRPr lang="en-US" sz="2800" u="sng" dirty="0" smtClean="0">
              <a:solidFill>
                <a:srgbClr val="FF0000"/>
              </a:solidFill>
              <a:latin typeface="Times New Roman" pitchFamily="18" charset="0"/>
              <a:ea typeface="Segoe UI" pitchFamily="34" charset="0"/>
              <a:cs typeface="Times New Roman" pitchFamily="18" charset="0"/>
            </a:endParaRPr>
          </a:p>
          <a:p>
            <a:pPr algn="just" fontAlgn="auto">
              <a:spcBef>
                <a:spcPts val="0"/>
              </a:spcBef>
              <a:spcAft>
                <a:spcPts val="0"/>
              </a:spcAft>
            </a:pPr>
            <a:r>
              <a:rPr lang="vi-VN" sz="2800" b="0" u="sng" dirty="0" smtClean="0">
                <a:solidFill>
                  <a:srgbClr val="FF0000"/>
                </a:solidFill>
                <a:latin typeface="Times New Roman" pitchFamily="18" charset="0"/>
                <a:ea typeface="Segoe UI" pitchFamily="34" charset="0"/>
                <a:cs typeface="Times New Roman" pitchFamily="18" charset="0"/>
              </a:rPr>
              <a:t>Định nghĩa:</a:t>
            </a:r>
            <a:r>
              <a:rPr lang="vi-VN" sz="2800" b="0" dirty="0" smtClean="0">
                <a:solidFill>
                  <a:srgbClr val="FF0000"/>
                </a:solidFill>
                <a:latin typeface="Times New Roman" pitchFamily="18" charset="0"/>
                <a:ea typeface="Segoe UI" pitchFamily="34" charset="0"/>
                <a:cs typeface="Times New Roman" pitchFamily="18" charset="0"/>
              </a:rPr>
              <a:t> </a:t>
            </a:r>
            <a:r>
              <a:rPr lang="vi-VN" sz="2800" b="0" dirty="0" smtClean="0">
                <a:solidFill>
                  <a:srgbClr val="002060"/>
                </a:solidFill>
                <a:latin typeface="Times New Roman" pitchFamily="18" charset="0"/>
                <a:ea typeface="Segoe UI" pitchFamily="34" charset="0"/>
                <a:cs typeface="Times New Roman" pitchFamily="18" charset="0"/>
              </a:rPr>
              <a:t>Hợp của n tập hợp là một tập hợp chứa tất cả các phần tử thuộc ít nhất một trong số n tập hợp đó. </a:t>
            </a:r>
          </a:p>
          <a:p>
            <a:pPr algn="just" fontAlgn="auto">
              <a:spcBef>
                <a:spcPts val="0"/>
              </a:spcBef>
              <a:spcAft>
                <a:spcPts val="0"/>
              </a:spcAft>
            </a:pPr>
            <a:r>
              <a:rPr lang="vi-VN" sz="2800" b="0" dirty="0" smtClean="0">
                <a:solidFill>
                  <a:srgbClr val="002060"/>
                </a:solidFill>
                <a:latin typeface="Times New Roman" pitchFamily="18" charset="0"/>
                <a:ea typeface="Segoe UI" pitchFamily="34" charset="0"/>
                <a:cs typeface="Times New Roman" pitchFamily="18" charset="0"/>
              </a:rPr>
              <a:t>Ta ký hiệu:</a:t>
            </a:r>
            <a:endParaRPr lang="en-US" sz="2800" b="0" dirty="0" smtClean="0">
              <a:solidFill>
                <a:srgbClr val="002060"/>
              </a:solidFill>
              <a:latin typeface="Times New Roman" pitchFamily="18" charset="0"/>
              <a:ea typeface="Segoe UI" pitchFamily="34" charset="0"/>
              <a:cs typeface="Times New Roman" pitchFamily="18" charset="0"/>
            </a:endParaRPr>
          </a:p>
          <a:p>
            <a:pPr algn="just" fontAlgn="auto">
              <a:spcBef>
                <a:spcPts val="0"/>
              </a:spcBef>
              <a:spcAft>
                <a:spcPts val="0"/>
              </a:spcAft>
            </a:pPr>
            <a:endParaRPr lang="en-US" sz="2800" b="0" dirty="0" smtClean="0">
              <a:solidFill>
                <a:srgbClr val="002060"/>
              </a:solidFill>
              <a:latin typeface="Times New Roman" pitchFamily="18" charset="0"/>
              <a:ea typeface="Segoe UI" pitchFamily="34" charset="0"/>
              <a:cs typeface="Times New Roman" pitchFamily="18" charset="0"/>
            </a:endParaRPr>
          </a:p>
          <a:p>
            <a:pPr algn="just" fontAlgn="auto">
              <a:spcBef>
                <a:spcPts val="0"/>
              </a:spcBef>
              <a:spcAft>
                <a:spcPts val="0"/>
              </a:spcAft>
            </a:pPr>
            <a:r>
              <a:rPr lang="vi-VN" sz="2800" b="0" dirty="0" smtClean="0">
                <a:solidFill>
                  <a:srgbClr val="002060"/>
                </a:solidFill>
                <a:latin typeface="Times New Roman" pitchFamily="18" charset="0"/>
                <a:ea typeface="Segoe UI" pitchFamily="34" charset="0"/>
                <a:cs typeface="Times New Roman" pitchFamily="18" charset="0"/>
              </a:rPr>
              <a:t>để chỉ hợp của các tập hợp</a:t>
            </a:r>
            <a:r>
              <a:rPr lang="en-US" sz="2800" b="0" dirty="0" smtClean="0">
                <a:solidFill>
                  <a:srgbClr val="002060"/>
                </a:solidFill>
                <a:latin typeface="Times New Roman" pitchFamily="18" charset="0"/>
                <a:ea typeface="Segoe UI" pitchFamily="34" charset="0"/>
                <a:cs typeface="Times New Roman" pitchFamily="18" charset="0"/>
              </a:rPr>
              <a:t> </a:t>
            </a:r>
            <a:r>
              <a:rPr lang="vi-VN" sz="2800" b="0" i="1" dirty="0" smtClean="0">
                <a:solidFill>
                  <a:srgbClr val="002060"/>
                </a:solidFill>
                <a:latin typeface="Times New Roman" pitchFamily="18" charset="0"/>
                <a:ea typeface="Segoe UI" pitchFamily="34" charset="0"/>
                <a:cs typeface="Times New Roman" pitchFamily="18" charset="0"/>
              </a:rPr>
              <a:t>A</a:t>
            </a:r>
            <a:r>
              <a:rPr lang="vi-VN" sz="2800" b="0" i="1" baseline="-25000" dirty="0" smtClean="0">
                <a:solidFill>
                  <a:srgbClr val="002060"/>
                </a:solidFill>
                <a:latin typeface="Times New Roman" pitchFamily="18" charset="0"/>
                <a:ea typeface="Segoe UI" pitchFamily="34" charset="0"/>
                <a:cs typeface="Times New Roman" pitchFamily="18" charset="0"/>
              </a:rPr>
              <a:t>1</a:t>
            </a:r>
            <a:r>
              <a:rPr lang="vi-VN" sz="2800" b="0" i="1" dirty="0" smtClean="0">
                <a:solidFill>
                  <a:srgbClr val="002060"/>
                </a:solidFill>
                <a:latin typeface="Times New Roman" pitchFamily="18" charset="0"/>
                <a:ea typeface="Segoe UI" pitchFamily="34" charset="0"/>
                <a:cs typeface="Times New Roman" pitchFamily="18" charset="0"/>
              </a:rPr>
              <a:t>, A</a:t>
            </a:r>
            <a:r>
              <a:rPr lang="vi-VN" sz="2800" b="0" i="1" baseline="-25000" dirty="0" smtClean="0">
                <a:solidFill>
                  <a:srgbClr val="002060"/>
                </a:solidFill>
                <a:latin typeface="Times New Roman" pitchFamily="18" charset="0"/>
                <a:ea typeface="Segoe UI" pitchFamily="34" charset="0"/>
                <a:cs typeface="Times New Roman" pitchFamily="18" charset="0"/>
              </a:rPr>
              <a:t>2, </a:t>
            </a:r>
            <a:r>
              <a:rPr lang="vi-VN" sz="2800" b="0" i="1" dirty="0" smtClean="0">
                <a:solidFill>
                  <a:srgbClr val="002060"/>
                </a:solidFill>
                <a:latin typeface="Times New Roman" pitchFamily="18" charset="0"/>
                <a:ea typeface="Segoe UI" pitchFamily="34" charset="0"/>
                <a:cs typeface="Times New Roman" pitchFamily="18" charset="0"/>
              </a:rPr>
              <a:t>..., A</a:t>
            </a:r>
            <a:r>
              <a:rPr lang="vi-VN" sz="2800" b="0" i="1" baseline="-25000" dirty="0" smtClean="0">
                <a:solidFill>
                  <a:srgbClr val="002060"/>
                </a:solidFill>
                <a:latin typeface="Times New Roman" pitchFamily="18" charset="0"/>
                <a:ea typeface="Segoe UI" pitchFamily="34" charset="0"/>
                <a:cs typeface="Times New Roman" pitchFamily="18" charset="0"/>
              </a:rPr>
              <a:t>n</a:t>
            </a:r>
            <a:r>
              <a:rPr lang="en-US" sz="2800" b="0" i="1" baseline="-25000" dirty="0" smtClean="0">
                <a:solidFill>
                  <a:srgbClr val="002060"/>
                </a:solidFill>
                <a:latin typeface="Times New Roman" pitchFamily="18" charset="0"/>
                <a:ea typeface="Segoe UI" pitchFamily="34" charset="0"/>
                <a:cs typeface="Times New Roman" pitchFamily="18" charset="0"/>
              </a:rPr>
              <a:t> </a:t>
            </a:r>
            <a:r>
              <a:rPr lang="en-US" sz="2800" b="0" dirty="0" smtClean="0">
                <a:solidFill>
                  <a:srgbClr val="002060"/>
                </a:solidFill>
                <a:latin typeface="Times New Roman" pitchFamily="18" charset="0"/>
                <a:ea typeface="Segoe UI" pitchFamily="34" charset="0"/>
                <a:cs typeface="Times New Roman" pitchFamily="18" charset="0"/>
              </a:rPr>
              <a:t>. </a:t>
            </a:r>
            <a:endParaRPr lang="vi-VN" sz="2800" b="0" dirty="0" smtClean="0">
              <a:solidFill>
                <a:srgbClr val="002060"/>
              </a:solidFill>
              <a:latin typeface="Times New Roman" pitchFamily="18" charset="0"/>
              <a:ea typeface="Segoe UI" pitchFamily="34" charset="0"/>
              <a:cs typeface="Times New Roman" pitchFamily="18" charset="0"/>
            </a:endParaRPr>
          </a:p>
          <a:p>
            <a:pPr algn="just" fontAlgn="auto">
              <a:spcBef>
                <a:spcPts val="0"/>
              </a:spcBef>
              <a:spcAft>
                <a:spcPts val="0"/>
              </a:spcAft>
            </a:pPr>
            <a:r>
              <a:rPr lang="vi-VN" sz="2800" b="0" u="sng" dirty="0" smtClean="0">
                <a:solidFill>
                  <a:srgbClr val="00B050"/>
                </a:solidFill>
                <a:latin typeface="Times New Roman" pitchFamily="18" charset="0"/>
                <a:ea typeface="Segoe UI" pitchFamily="34" charset="0"/>
                <a:cs typeface="Times New Roman" pitchFamily="18" charset="0"/>
              </a:rPr>
              <a:t>Ví dụ:</a:t>
            </a:r>
            <a:r>
              <a:rPr lang="vi-VN" sz="2800" b="0" dirty="0" smtClean="0">
                <a:solidFill>
                  <a:srgbClr val="00B050"/>
                </a:solidFill>
                <a:latin typeface="Times New Roman" pitchFamily="18" charset="0"/>
                <a:ea typeface="Segoe UI" pitchFamily="34" charset="0"/>
                <a:cs typeface="Times New Roman" pitchFamily="18" charset="0"/>
              </a:rPr>
              <a:t> </a:t>
            </a:r>
            <a:endParaRPr lang="en-US" sz="2800" b="0" dirty="0" smtClean="0">
              <a:solidFill>
                <a:srgbClr val="00B050"/>
              </a:solidFill>
              <a:latin typeface="Times New Roman" pitchFamily="18" charset="0"/>
              <a:ea typeface="Segoe UI" pitchFamily="34" charset="0"/>
              <a:cs typeface="Times New Roman" pitchFamily="18" charset="0"/>
            </a:endParaRPr>
          </a:p>
          <a:p>
            <a:pPr algn="just" fontAlgn="auto">
              <a:spcBef>
                <a:spcPts val="0"/>
              </a:spcBef>
              <a:spcAft>
                <a:spcPts val="0"/>
              </a:spcAft>
            </a:pPr>
            <a:r>
              <a:rPr lang="en-US" sz="2800" b="0" dirty="0" smtClean="0">
                <a:solidFill>
                  <a:srgbClr val="002060"/>
                </a:solidFill>
                <a:latin typeface="Times New Roman" pitchFamily="18" charset="0"/>
                <a:ea typeface="Segoe UI" pitchFamily="34" charset="0"/>
                <a:cs typeface="Times New Roman" pitchFamily="18" charset="0"/>
              </a:rPr>
              <a:t>          Cho </a:t>
            </a:r>
            <a:r>
              <a:rPr lang="vi-VN" sz="2800" b="0" dirty="0" smtClean="0">
                <a:solidFill>
                  <a:srgbClr val="002060"/>
                </a:solidFill>
                <a:latin typeface="Times New Roman" pitchFamily="18" charset="0"/>
                <a:ea typeface="Segoe UI" pitchFamily="34" charset="0"/>
                <a:cs typeface="Times New Roman" pitchFamily="18" charset="0"/>
              </a:rPr>
              <a:t>A</a:t>
            </a:r>
            <a:r>
              <a:rPr lang="vi-VN" sz="2800" b="0" baseline="-25000" dirty="0" smtClean="0">
                <a:solidFill>
                  <a:srgbClr val="002060"/>
                </a:solidFill>
                <a:latin typeface="Times New Roman" pitchFamily="18" charset="0"/>
                <a:ea typeface="Segoe UI" pitchFamily="34" charset="0"/>
                <a:cs typeface="Times New Roman" pitchFamily="18" charset="0"/>
              </a:rPr>
              <a:t>i</a:t>
            </a:r>
            <a:r>
              <a:rPr lang="vi-VN" sz="2800" b="0" dirty="0" smtClean="0">
                <a:solidFill>
                  <a:srgbClr val="002060"/>
                </a:solidFill>
                <a:latin typeface="Times New Roman" pitchFamily="18" charset="0"/>
                <a:ea typeface="Segoe UI" pitchFamily="34" charset="0"/>
                <a:cs typeface="Times New Roman" pitchFamily="18" charset="0"/>
              </a:rPr>
              <a:t>= {i, i+1, i+2, …}. Khi đó: </a:t>
            </a:r>
          </a:p>
          <a:p>
            <a:pPr algn="just" fontAlgn="auto">
              <a:spcBef>
                <a:spcPts val="0"/>
              </a:spcBef>
              <a:spcAft>
                <a:spcPts val="0"/>
              </a:spcAft>
            </a:pPr>
            <a:endParaRPr lang="vi-VN" sz="2000" b="0" dirty="0" smtClean="0">
              <a:solidFill>
                <a:srgbClr val="002060"/>
              </a:solidFill>
              <a:latin typeface="Times New Roman" pitchFamily="18" charset="0"/>
              <a:ea typeface="Segoe UI" pitchFamily="34" charset="0"/>
              <a:cs typeface="Times New Roman" pitchFamily="18" charset="0"/>
            </a:endParaRPr>
          </a:p>
          <a:p>
            <a:pPr algn="just" fontAlgn="auto">
              <a:spcBef>
                <a:spcPts val="0"/>
              </a:spcBef>
              <a:spcAft>
                <a:spcPts val="0"/>
              </a:spcAft>
            </a:pPr>
            <a:endParaRPr lang="vi-VN" sz="2000" b="0" dirty="0" smtClean="0">
              <a:solidFill>
                <a:srgbClr val="002060"/>
              </a:solidFill>
              <a:latin typeface="Times New Roman" pitchFamily="18" charset="0"/>
              <a:ea typeface="Segoe UI" pitchFamily="34" charset="0"/>
              <a:cs typeface="Times New Roman" pitchFamily="18" charset="0"/>
            </a:endParaRPr>
          </a:p>
          <a:p>
            <a:pPr algn="just" fontAlgn="auto">
              <a:spcBef>
                <a:spcPts val="0"/>
              </a:spcBef>
              <a:spcAft>
                <a:spcPts val="0"/>
              </a:spcAft>
            </a:pPr>
            <a:endParaRPr lang="vi-VN" sz="2000" b="0" dirty="0" smtClean="0">
              <a:solidFill>
                <a:srgbClr val="002060"/>
              </a:solidFill>
              <a:latin typeface="Times New Roman" pitchFamily="18" charset="0"/>
              <a:ea typeface="Segoe UI" pitchFamily="34" charset="0"/>
              <a:cs typeface="Times New Roman" pitchFamily="18" charset="0"/>
            </a:endParaRPr>
          </a:p>
          <a:p>
            <a:pPr algn="just" fontAlgn="auto">
              <a:spcBef>
                <a:spcPts val="0"/>
              </a:spcBef>
              <a:spcAft>
                <a:spcPts val="0"/>
              </a:spcAft>
            </a:pPr>
            <a:endParaRPr lang="vi-VN" sz="2000" dirty="0" smtClean="0">
              <a:solidFill>
                <a:srgbClr val="002060"/>
              </a:solidFill>
              <a:latin typeface="Times New Roman" pitchFamily="18" charset="0"/>
              <a:ea typeface="Segoe UI" pitchFamily="34" charset="0"/>
              <a:cs typeface="Times New Roman" pitchFamily="18" charset="0"/>
            </a:endParaRPr>
          </a:p>
          <a:p>
            <a:pPr algn="just" fontAlgn="auto">
              <a:spcBef>
                <a:spcPts val="0"/>
              </a:spcBef>
              <a:spcAft>
                <a:spcPts val="0"/>
              </a:spcAft>
            </a:pPr>
            <a:endParaRPr lang="vi-VN" sz="2000" dirty="0" smtClean="0">
              <a:solidFill>
                <a:srgbClr val="002060"/>
              </a:solidFill>
              <a:latin typeface="Times New Roman" pitchFamily="18" charset="0"/>
              <a:ea typeface="Segoe UI" pitchFamily="34" charset="0"/>
              <a:cs typeface="Times New Roman" pitchFamily="18" charset="0"/>
            </a:endParaRPr>
          </a:p>
          <a:p>
            <a:pPr algn="just" fontAlgn="auto">
              <a:spcBef>
                <a:spcPts val="0"/>
              </a:spcBef>
              <a:spcAft>
                <a:spcPts val="0"/>
              </a:spcAft>
            </a:pPr>
            <a:endParaRPr lang="vi-VN" sz="2000" dirty="0" smtClean="0">
              <a:solidFill>
                <a:srgbClr val="002060"/>
              </a:solidFill>
              <a:latin typeface="Times New Roman" pitchFamily="18" charset="0"/>
              <a:ea typeface="Segoe UI" pitchFamily="34" charset="0"/>
              <a:cs typeface="Times New Roman" pitchFamily="18" charset="0"/>
            </a:endParaRPr>
          </a:p>
          <a:p>
            <a:pPr algn="just" fontAlgn="auto">
              <a:spcBef>
                <a:spcPts val="0"/>
              </a:spcBef>
              <a:spcAft>
                <a:spcPts val="0"/>
              </a:spcAft>
            </a:pPr>
            <a:endParaRPr lang="vi-VN" sz="2000" dirty="0" smtClean="0">
              <a:solidFill>
                <a:srgbClr val="002060"/>
              </a:solidFill>
              <a:latin typeface="Times New Roman" pitchFamily="18" charset="0"/>
              <a:ea typeface="Segoe UI" pitchFamily="34" charset="0"/>
              <a:cs typeface="Times New Roman" pitchFamily="18" charset="0"/>
            </a:endParaRPr>
          </a:p>
          <a:p>
            <a:pPr algn="just" fontAlgn="auto">
              <a:spcBef>
                <a:spcPts val="0"/>
              </a:spcBef>
              <a:spcAft>
                <a:spcPts val="0"/>
              </a:spcAft>
            </a:pPr>
            <a:endParaRPr lang="vi-VN" sz="2000" dirty="0" smtClean="0">
              <a:solidFill>
                <a:srgbClr val="002060"/>
              </a:solidFill>
              <a:latin typeface="Times New Roman" pitchFamily="18" charset="0"/>
              <a:ea typeface="Segoe UI" pitchFamily="34" charset="0"/>
              <a:cs typeface="Times New Roman" pitchFamily="18" charset="0"/>
            </a:endParaRPr>
          </a:p>
          <a:p>
            <a:pPr algn="just" fontAlgn="auto">
              <a:spcBef>
                <a:spcPts val="0"/>
              </a:spcBef>
              <a:spcAft>
                <a:spcPts val="0"/>
              </a:spcAft>
            </a:pPr>
            <a:endParaRPr lang="vi-VN" sz="2000" dirty="0" smtClean="0">
              <a:solidFill>
                <a:srgbClr val="002060"/>
              </a:solidFill>
              <a:latin typeface="Times New Roman" pitchFamily="18" charset="0"/>
              <a:ea typeface="Segoe UI" pitchFamily="34" charset="0"/>
              <a:cs typeface="Times New Roman" pitchFamily="18" charset="0"/>
            </a:endParaRPr>
          </a:p>
          <a:p>
            <a:pPr algn="just" fontAlgn="auto">
              <a:spcBef>
                <a:spcPts val="0"/>
              </a:spcBef>
              <a:spcAft>
                <a:spcPts val="0"/>
              </a:spcAft>
            </a:pPr>
            <a:endParaRPr lang="vi-VN" sz="2000" dirty="0" smtClean="0">
              <a:solidFill>
                <a:srgbClr val="002060"/>
              </a:solidFill>
              <a:latin typeface="Times New Roman" pitchFamily="18" charset="0"/>
              <a:ea typeface="Segoe UI" pitchFamily="34" charset="0"/>
              <a:cs typeface="Times New Roman" pitchFamily="18" charset="0"/>
            </a:endParaRPr>
          </a:p>
        </p:txBody>
      </p:sp>
      <p:sp>
        <p:nvSpPr>
          <p:cNvPr id="9" name="Rectangle 8"/>
          <p:cNvSpPr/>
          <p:nvPr/>
        </p:nvSpPr>
        <p:spPr>
          <a:xfrm>
            <a:off x="762000" y="1066800"/>
            <a:ext cx="7518000" cy="6095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spcBef>
                <a:spcPts val="0"/>
              </a:spcBef>
              <a:spcAft>
                <a:spcPts val="0"/>
              </a:spcAft>
            </a:pPr>
            <a:r>
              <a:rPr lang="en-US" sz="3200" dirty="0" smtClean="0">
                <a:solidFill>
                  <a:srgbClr val="3366FF"/>
                </a:solidFill>
                <a:latin typeface="Times New Roman" pitchFamily="18" charset="0"/>
                <a:ea typeface="Segoe UI" pitchFamily="34" charset="0"/>
                <a:cs typeface="Times New Roman" pitchFamily="18" charset="0"/>
              </a:rPr>
              <a:t>1. </a:t>
            </a:r>
            <a:r>
              <a:rPr lang="en-US" sz="3200" dirty="0" err="1" smtClean="0">
                <a:solidFill>
                  <a:srgbClr val="3366FF"/>
                </a:solidFill>
                <a:latin typeface="Times New Roman" pitchFamily="18" charset="0"/>
                <a:ea typeface="Segoe UI" pitchFamily="34" charset="0"/>
                <a:cs typeface="Times New Roman" pitchFamily="18" charset="0"/>
              </a:rPr>
              <a:t>Phép</a:t>
            </a:r>
            <a:r>
              <a:rPr lang="en-US" sz="3200" dirty="0" smtClean="0">
                <a:solidFill>
                  <a:srgbClr val="3366FF"/>
                </a:solidFill>
                <a:latin typeface="Times New Roman" pitchFamily="18" charset="0"/>
                <a:ea typeface="Segoe UI" pitchFamily="34" charset="0"/>
                <a:cs typeface="Times New Roman" pitchFamily="18" charset="0"/>
              </a:rPr>
              <a:t> </a:t>
            </a:r>
            <a:r>
              <a:rPr lang="en-US" sz="3200" dirty="0" err="1" smtClean="0">
                <a:solidFill>
                  <a:srgbClr val="3366FF"/>
                </a:solidFill>
                <a:latin typeface="Times New Roman" pitchFamily="18" charset="0"/>
                <a:ea typeface="Segoe UI" pitchFamily="34" charset="0"/>
                <a:cs typeface="Times New Roman" pitchFamily="18" charset="0"/>
              </a:rPr>
              <a:t>hợp</a:t>
            </a:r>
            <a:endParaRPr lang="vi-VN" sz="3200" dirty="0">
              <a:solidFill>
                <a:srgbClr val="3366FF"/>
              </a:solidFill>
              <a:latin typeface="Times New Roman" pitchFamily="18" charset="0"/>
              <a:ea typeface="Segoe UI" pitchFamily="34" charset="0"/>
              <a:cs typeface="Times New Roman" pitchFamily="18" charset="0"/>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3235321704"/>
              </p:ext>
            </p:extLst>
          </p:nvPr>
        </p:nvGraphicFramePr>
        <p:xfrm>
          <a:off x="1981200" y="5410200"/>
          <a:ext cx="4953000" cy="838200"/>
        </p:xfrm>
        <a:graphic>
          <a:graphicData uri="http://schemas.openxmlformats.org/presentationml/2006/ole">
            <mc:AlternateContent xmlns:mc="http://schemas.openxmlformats.org/markup-compatibility/2006">
              <mc:Choice xmlns:v="urn:schemas-microsoft-com:vml" Requires="v">
                <p:oleObj spid="_x0000_s4250" name="Equation" r:id="rId3" imgW="2108160" imgH="368280" progId="Equation.3">
                  <p:embed/>
                </p:oleObj>
              </mc:Choice>
              <mc:Fallback>
                <p:oleObj name="Equation" r:id="rId3" imgW="2108160" imgH="368280" progId="Equation.3">
                  <p:embed/>
                  <p:pic>
                    <p:nvPicPr>
                      <p:cNvPr id="0" name="Picture 9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0" y="5410200"/>
                        <a:ext cx="4953000" cy="838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Rectangle 2"/>
          <p:cNvSpPr/>
          <p:nvPr/>
        </p:nvSpPr>
        <p:spPr>
          <a:xfrm>
            <a:off x="467544" y="188640"/>
            <a:ext cx="7704856" cy="584775"/>
          </a:xfrm>
          <a:prstGeom prst="rect">
            <a:avLst/>
          </a:prstGeom>
        </p:spPr>
        <p:txBody>
          <a:bodyPr wrap="square">
            <a:spAutoFit/>
          </a:bodyPr>
          <a:lstStyle/>
          <a:p>
            <a:pPr algn="ctr" fontAlgn="auto">
              <a:spcBef>
                <a:spcPts val="0"/>
              </a:spcBef>
              <a:spcAft>
                <a:spcPts val="0"/>
              </a:spcAft>
            </a:pPr>
            <a:r>
              <a:rPr lang="en-US" sz="3200" dirty="0">
                <a:solidFill>
                  <a:srgbClr val="3366FF"/>
                </a:solidFill>
                <a:latin typeface="Times New Roman" pitchFamily="18" charset="0"/>
                <a:ea typeface="Segoe UI" pitchFamily="34" charset="0"/>
                <a:cs typeface="Times New Roman" pitchFamily="18" charset="0"/>
              </a:rPr>
              <a:t>CÁC PHÉP TOÁN TẬP HỢP</a:t>
            </a:r>
            <a:endParaRPr lang="vi-VN" sz="3200" dirty="0">
              <a:solidFill>
                <a:srgbClr val="3366FF"/>
              </a:solidFill>
              <a:latin typeface="Times New Roman" pitchFamily="18" charset="0"/>
              <a:ea typeface="Segoe UI" pitchFamily="34" charset="0"/>
              <a:cs typeface="Times New Roman" pitchFamily="18" charset="0"/>
            </a:endParaRPr>
          </a:p>
        </p:txBody>
      </p:sp>
      <p:graphicFrame>
        <p:nvGraphicFramePr>
          <p:cNvPr id="4194" name="Object 98"/>
          <p:cNvGraphicFramePr>
            <a:graphicFrameLocks noChangeAspect="1"/>
          </p:cNvGraphicFramePr>
          <p:nvPr/>
        </p:nvGraphicFramePr>
        <p:xfrm>
          <a:off x="2819400" y="3124200"/>
          <a:ext cx="3581400" cy="827088"/>
        </p:xfrm>
        <a:graphic>
          <a:graphicData uri="http://schemas.openxmlformats.org/presentationml/2006/ole">
            <mc:AlternateContent xmlns:mc="http://schemas.openxmlformats.org/markup-compatibility/2006">
              <mc:Choice xmlns:v="urn:schemas-microsoft-com:vml" Requires="v">
                <p:oleObj spid="_x0000_s4251" name="Equation" r:id="rId5" imgW="1498320" imgH="368280" progId="Equation.3">
                  <p:embed/>
                </p:oleObj>
              </mc:Choice>
              <mc:Fallback>
                <p:oleObj name="Equation" r:id="rId5" imgW="1498320" imgH="368280" progId="Equation.3">
                  <p:embed/>
                  <p:pic>
                    <p:nvPicPr>
                      <p:cNvPr id="0" name="Picture 9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19400" y="3124200"/>
                        <a:ext cx="3581400" cy="8270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Slide Number Placeholder 7"/>
          <p:cNvSpPr>
            <a:spLocks noGrp="1"/>
          </p:cNvSpPr>
          <p:nvPr>
            <p:ph type="sldNum" sz="quarter" idx="12"/>
          </p:nvPr>
        </p:nvSpPr>
        <p:spPr/>
        <p:txBody>
          <a:bodyPr/>
          <a:lstStyle/>
          <a:p>
            <a:fld id="{D9369064-905F-44AE-BE62-E62CB83BB352}" type="slidenum">
              <a:rPr lang="en-US" smtClean="0"/>
              <a:pPr/>
              <a:t>17</a:t>
            </a:fld>
            <a:endParaRPr lang="en-US"/>
          </a:p>
        </p:txBody>
      </p:sp>
    </p:spTree>
    <p:extLst>
      <p:ext uri="{BB962C8B-B14F-4D97-AF65-F5344CB8AC3E}">
        <p14:creationId xmlns:p14="http://schemas.microsoft.com/office/powerpoint/2010/main" val="2225880169"/>
      </p:ext>
    </p:extLst>
  </p:cSld>
  <p:clrMapOvr>
    <a:masterClrMapping/>
  </p:clrMapOvr>
  <p:transition xmlns:p14="http://schemas.microsoft.com/office/powerpoint/2010/main" spd="slow">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nodeType="clickEffect">
                                  <p:stCondLst>
                                    <p:cond delay="0"/>
                                  </p:stCondLst>
                                  <p:childTnLst>
                                    <p:set>
                                      <p:cBhvr>
                                        <p:cTn id="11" dur="1" fill="hold">
                                          <p:stCondLst>
                                            <p:cond delay="0"/>
                                          </p:stCondLst>
                                        </p:cTn>
                                        <p:tgtEl>
                                          <p:spTgt spid="7">
                                            <p:txEl>
                                              <p:pRg st="5" end="5"/>
                                            </p:txEl>
                                          </p:spTgt>
                                        </p:tgtEl>
                                        <p:attrNameLst>
                                          <p:attrName>style.visibility</p:attrName>
                                        </p:attrNameLst>
                                      </p:cBhvr>
                                      <p:to>
                                        <p:strVal val="visible"/>
                                      </p:to>
                                    </p:set>
                                    <p:animEffect transition="in" filter="strips(downLeft)">
                                      <p:cBhvr>
                                        <p:cTn id="12" dur="500"/>
                                        <p:tgtEl>
                                          <p:spTgt spid="7">
                                            <p:txEl>
                                              <p:pRg st="5" end="5"/>
                                            </p:txEl>
                                          </p:spTgt>
                                        </p:tgtEl>
                                      </p:cBhvr>
                                    </p:animEffect>
                                  </p:childTnLst>
                                </p:cTn>
                              </p:par>
                              <p:par>
                                <p:cTn id="13" presetID="18" presetClass="entr" presetSubtype="12" fill="hold" nodeType="withEffect">
                                  <p:stCondLst>
                                    <p:cond delay="0"/>
                                  </p:stCondLst>
                                  <p:childTnLst>
                                    <p:set>
                                      <p:cBhvr>
                                        <p:cTn id="14" dur="1" fill="hold">
                                          <p:stCondLst>
                                            <p:cond delay="0"/>
                                          </p:stCondLst>
                                        </p:cTn>
                                        <p:tgtEl>
                                          <p:spTgt spid="7">
                                            <p:txEl>
                                              <p:pRg st="6" end="6"/>
                                            </p:txEl>
                                          </p:spTgt>
                                        </p:tgtEl>
                                        <p:attrNameLst>
                                          <p:attrName>style.visibility</p:attrName>
                                        </p:attrNameLst>
                                      </p:cBhvr>
                                      <p:to>
                                        <p:strVal val="visible"/>
                                      </p:to>
                                    </p:set>
                                    <p:animEffect transition="in" filter="strips(downLeft)">
                                      <p:cBhvr>
                                        <p:cTn id="15" dur="500"/>
                                        <p:tgtEl>
                                          <p:spTgt spid="7">
                                            <p:txEl>
                                              <p:pRg st="6" end="6"/>
                                            </p:txEl>
                                          </p:spTgt>
                                        </p:tgtEl>
                                      </p:cBhvr>
                                    </p:animEffect>
                                  </p:childTnLst>
                                </p:cTn>
                              </p:par>
                              <p:par>
                                <p:cTn id="16" presetID="18" presetClass="entr" presetSubtype="12" fill="hold" nodeType="withEffect">
                                  <p:stCondLst>
                                    <p:cond delay="0"/>
                                  </p:stCondLst>
                                  <p:childTnLst>
                                    <p:set>
                                      <p:cBhvr>
                                        <p:cTn id="17" dur="1" fill="hold">
                                          <p:stCondLst>
                                            <p:cond delay="0"/>
                                          </p:stCondLst>
                                        </p:cTn>
                                        <p:tgtEl>
                                          <p:spTgt spid="7">
                                            <p:txEl>
                                              <p:pRg st="8" end="8"/>
                                            </p:txEl>
                                          </p:spTgt>
                                        </p:tgtEl>
                                        <p:attrNameLst>
                                          <p:attrName>style.visibility</p:attrName>
                                        </p:attrNameLst>
                                      </p:cBhvr>
                                      <p:to>
                                        <p:strVal val="visible"/>
                                      </p:to>
                                    </p:set>
                                    <p:animEffect transition="in" filter="strips(downLeft)">
                                      <p:cBhvr>
                                        <p:cTn id="18" dur="500"/>
                                        <p:tgtEl>
                                          <p:spTgt spid="7">
                                            <p:txEl>
                                              <p:pRg st="8" end="8"/>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7">
                                            <p:txEl>
                                              <p:pRg st="9" end="9"/>
                                            </p:txEl>
                                          </p:spTgt>
                                        </p:tgtEl>
                                        <p:attrNameLst>
                                          <p:attrName>style.visibility</p:attrName>
                                        </p:attrNameLst>
                                      </p:cBhvr>
                                      <p:to>
                                        <p:strVal val="visible"/>
                                      </p:to>
                                    </p:set>
                                    <p:animEffect transition="in" filter="wipe(down)">
                                      <p:cBhvr>
                                        <p:cTn id="23" dur="500"/>
                                        <p:tgtEl>
                                          <p:spTgt spid="7">
                                            <p:txEl>
                                              <p:pRg st="9" end="9"/>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nodeType="clickEffect">
                                  <p:stCondLst>
                                    <p:cond delay="0"/>
                                  </p:stCondLst>
                                  <p:childTnLst>
                                    <p:set>
                                      <p:cBhvr>
                                        <p:cTn id="27" dur="1" fill="hold">
                                          <p:stCondLst>
                                            <p:cond delay="0"/>
                                          </p:stCondLst>
                                        </p:cTn>
                                        <p:tgtEl>
                                          <p:spTgt spid="7">
                                            <p:txEl>
                                              <p:pRg st="10" end="10"/>
                                            </p:txEl>
                                          </p:spTgt>
                                        </p:tgtEl>
                                        <p:attrNameLst>
                                          <p:attrName>style.visibility</p:attrName>
                                        </p:attrNameLst>
                                      </p:cBhvr>
                                      <p:to>
                                        <p:strVal val="visible"/>
                                      </p:to>
                                    </p:set>
                                    <p:animEffect transition="in" filter="wipe(down)">
                                      <p:cBhvr>
                                        <p:cTn id="28" dur="500"/>
                                        <p:tgtEl>
                                          <p:spTgt spid="7">
                                            <p:txEl>
                                              <p:pRg st="10" end="10"/>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nodeType="clickEffect">
                                  <p:stCondLst>
                                    <p:cond delay="0"/>
                                  </p:stCondLst>
                                  <p:childTnLst>
                                    <p:set>
                                      <p:cBhvr>
                                        <p:cTn id="32" dur="1" fill="hold">
                                          <p:stCondLst>
                                            <p:cond delay="0"/>
                                          </p:stCondLst>
                                        </p:cTn>
                                        <p:tgtEl>
                                          <p:spTgt spid="2"/>
                                        </p:tgtEl>
                                        <p:attrNameLst>
                                          <p:attrName>style.visibility</p:attrName>
                                        </p:attrNameLst>
                                      </p:cBhvr>
                                      <p:to>
                                        <p:strVal val="visible"/>
                                      </p:to>
                                    </p:set>
                                    <p:animEffect transition="in" filter="wipe(down)">
                                      <p:cBhvr>
                                        <p:cTn id="33" dur="500"/>
                                        <p:tgtEl>
                                          <p:spTgt spid="2"/>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nodeType="clickEffect">
                                  <p:stCondLst>
                                    <p:cond delay="0"/>
                                  </p:stCondLst>
                                  <p:childTnLst>
                                    <p:set>
                                      <p:cBhvr>
                                        <p:cTn id="37" dur="1" fill="hold">
                                          <p:stCondLst>
                                            <p:cond delay="0"/>
                                          </p:stCondLst>
                                        </p:cTn>
                                        <p:tgtEl>
                                          <p:spTgt spid="4194"/>
                                        </p:tgtEl>
                                        <p:attrNameLst>
                                          <p:attrName>style.visibility</p:attrName>
                                        </p:attrNameLst>
                                      </p:cBhvr>
                                      <p:to>
                                        <p:strVal val="visible"/>
                                      </p:to>
                                    </p:set>
                                    <p:animEffect transition="in" filter="wipe(down)">
                                      <p:cBhvr>
                                        <p:cTn id="38" dur="500"/>
                                        <p:tgtEl>
                                          <p:spTgt spid="41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720000" y="2924944"/>
            <a:ext cx="7731669" cy="17994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just" fontAlgn="auto">
              <a:spcBef>
                <a:spcPts val="0"/>
              </a:spcBef>
              <a:spcAft>
                <a:spcPts val="0"/>
              </a:spcAft>
            </a:pPr>
            <a:endParaRPr lang="en-US" sz="2400" dirty="0" smtClean="0">
              <a:solidFill>
                <a:srgbClr val="002060"/>
              </a:solidFill>
              <a:latin typeface="Times New Roman" pitchFamily="18" charset="0"/>
              <a:ea typeface="Segoe UI" panose="020B0502040204020203" pitchFamily="34" charset="0"/>
              <a:cs typeface="Times New Roman" pitchFamily="18" charset="0"/>
            </a:endParaRPr>
          </a:p>
          <a:p>
            <a:pPr algn="just" fontAlgn="auto">
              <a:spcBef>
                <a:spcPts val="0"/>
              </a:spcBef>
              <a:spcAft>
                <a:spcPts val="0"/>
              </a:spcAft>
            </a:pPr>
            <a:r>
              <a:rPr lang="vi-VN" sz="2400" b="0" u="sng" dirty="0" smtClean="0">
                <a:solidFill>
                  <a:srgbClr val="FF0000"/>
                </a:solidFill>
                <a:latin typeface="Times New Roman" pitchFamily="18" charset="0"/>
                <a:ea typeface="Segoe UI" panose="020B0502040204020203" pitchFamily="34" charset="0"/>
                <a:cs typeface="Times New Roman" pitchFamily="18" charset="0"/>
              </a:rPr>
              <a:t>Định nghĩa:</a:t>
            </a:r>
            <a:r>
              <a:rPr lang="vi-VN" sz="2400" b="0" dirty="0" smtClean="0">
                <a:solidFill>
                  <a:srgbClr val="FF0000"/>
                </a:solidFill>
                <a:latin typeface="Times New Roman" pitchFamily="18" charset="0"/>
                <a:ea typeface="Segoe UI" pitchFamily="34" charset="0"/>
                <a:cs typeface="Times New Roman" pitchFamily="18" charset="0"/>
              </a:rPr>
              <a:t> </a:t>
            </a:r>
            <a:r>
              <a:rPr lang="vi-VN" sz="2400" b="0" dirty="0" smtClean="0">
                <a:solidFill>
                  <a:srgbClr val="002060"/>
                </a:solidFill>
                <a:latin typeface="Times New Roman" pitchFamily="18" charset="0"/>
                <a:ea typeface="Segoe UI" pitchFamily="34" charset="0"/>
                <a:cs typeface="Times New Roman" pitchFamily="18" charset="0"/>
              </a:rPr>
              <a:t>Cho A và B là hai tập hợp. Giao của hai tập hợp A và B, được ký hiệu là A∩B, là tập hợp chứa các phần tử thuộc cả hai tập A và B. </a:t>
            </a:r>
          </a:p>
          <a:p>
            <a:pPr algn="just" fontAlgn="auto">
              <a:spcBef>
                <a:spcPts val="0"/>
              </a:spcBef>
              <a:spcAft>
                <a:spcPts val="0"/>
              </a:spcAft>
              <a:buFont typeface="Wingdings" pitchFamily="2" charset="2"/>
              <a:buChar char="§"/>
            </a:pPr>
            <a:endParaRPr lang="vi-VN" sz="2400" dirty="0" smtClean="0">
              <a:solidFill>
                <a:srgbClr val="002060"/>
              </a:solidFill>
              <a:latin typeface="Times New Roman" pitchFamily="18" charset="0"/>
              <a:ea typeface="Segoe UI" pitchFamily="34" charset="0"/>
              <a:cs typeface="Times New Roman" pitchFamily="18" charset="0"/>
            </a:endParaRPr>
          </a:p>
          <a:p>
            <a:pPr algn="just" fontAlgn="auto">
              <a:spcBef>
                <a:spcPts val="0"/>
              </a:spcBef>
              <a:spcAft>
                <a:spcPts val="0"/>
              </a:spcAft>
              <a:buFont typeface="Wingdings" pitchFamily="2" charset="2"/>
              <a:buChar char="§"/>
            </a:pPr>
            <a:endParaRPr lang="vi-VN" sz="2400" dirty="0" smtClean="0">
              <a:solidFill>
                <a:srgbClr val="002060"/>
              </a:solidFill>
              <a:latin typeface="Times New Roman" pitchFamily="18" charset="0"/>
              <a:ea typeface="Segoe UI" pitchFamily="34" charset="0"/>
              <a:cs typeface="Times New Roman" pitchFamily="18" charset="0"/>
            </a:endParaRPr>
          </a:p>
          <a:p>
            <a:pPr algn="just" fontAlgn="auto">
              <a:spcBef>
                <a:spcPts val="0"/>
              </a:spcBef>
              <a:spcAft>
                <a:spcPts val="0"/>
              </a:spcAft>
              <a:buFont typeface="Wingdings" pitchFamily="2" charset="2"/>
              <a:buChar char="§"/>
            </a:pPr>
            <a:endParaRPr lang="vi-VN" sz="2400" dirty="0" smtClean="0">
              <a:solidFill>
                <a:srgbClr val="002060"/>
              </a:solidFill>
              <a:latin typeface="Times New Roman" pitchFamily="18" charset="0"/>
              <a:ea typeface="Segoe UI" pitchFamily="34" charset="0"/>
              <a:cs typeface="Times New Roman" pitchFamily="18" charset="0"/>
            </a:endParaRPr>
          </a:p>
          <a:p>
            <a:pPr algn="just" fontAlgn="auto">
              <a:spcBef>
                <a:spcPts val="0"/>
              </a:spcBef>
              <a:spcAft>
                <a:spcPts val="0"/>
              </a:spcAft>
              <a:buFont typeface="Wingdings" pitchFamily="2" charset="2"/>
              <a:buChar char="§"/>
            </a:pPr>
            <a:endParaRPr lang="vi-VN" sz="2400" dirty="0" smtClean="0">
              <a:solidFill>
                <a:srgbClr val="002060"/>
              </a:solidFill>
              <a:latin typeface="Times New Roman" pitchFamily="18" charset="0"/>
              <a:ea typeface="Segoe UI" pitchFamily="34" charset="0"/>
              <a:cs typeface="Times New Roman" pitchFamily="18" charset="0"/>
            </a:endParaRPr>
          </a:p>
          <a:p>
            <a:pPr algn="just" fontAlgn="auto">
              <a:spcBef>
                <a:spcPts val="0"/>
              </a:spcBef>
              <a:spcAft>
                <a:spcPts val="0"/>
              </a:spcAft>
              <a:buFont typeface="Wingdings" pitchFamily="2" charset="2"/>
              <a:buChar char="§"/>
            </a:pPr>
            <a:endParaRPr lang="vi-VN" sz="2400" dirty="0" smtClean="0">
              <a:solidFill>
                <a:srgbClr val="002060"/>
              </a:solidFill>
              <a:latin typeface="Times New Roman" pitchFamily="18" charset="0"/>
              <a:ea typeface="Segoe UI" pitchFamily="34" charset="0"/>
              <a:cs typeface="Times New Roman" pitchFamily="18" charset="0"/>
            </a:endParaRPr>
          </a:p>
          <a:p>
            <a:pPr algn="just" fontAlgn="auto">
              <a:spcBef>
                <a:spcPts val="0"/>
              </a:spcBef>
              <a:spcAft>
                <a:spcPts val="0"/>
              </a:spcAft>
            </a:pPr>
            <a:endParaRPr lang="vi-VN" sz="2400" dirty="0" smtClean="0">
              <a:solidFill>
                <a:srgbClr val="002060"/>
              </a:solidFill>
              <a:latin typeface="Times New Roman" pitchFamily="18" charset="0"/>
              <a:ea typeface="Segoe UI" pitchFamily="34" charset="0"/>
              <a:cs typeface="Times New Roman" pitchFamily="18" charset="0"/>
            </a:endParaRPr>
          </a:p>
          <a:p>
            <a:pPr algn="just" fontAlgn="auto">
              <a:spcBef>
                <a:spcPts val="0"/>
              </a:spcBef>
              <a:spcAft>
                <a:spcPts val="0"/>
              </a:spcAft>
            </a:pPr>
            <a:r>
              <a:rPr lang="vi-VN" sz="2400" b="1" u="sng" dirty="0" smtClean="0">
                <a:solidFill>
                  <a:srgbClr val="00B050"/>
                </a:solidFill>
                <a:latin typeface="Times New Roman" pitchFamily="18" charset="0"/>
                <a:ea typeface="Segoe UI" panose="020B0502040204020203" pitchFamily="34" charset="0"/>
                <a:cs typeface="Times New Roman" pitchFamily="18" charset="0"/>
              </a:rPr>
              <a:t>Ví dụ:</a:t>
            </a:r>
          </a:p>
          <a:p>
            <a:pPr algn="just" fontAlgn="auto">
              <a:spcBef>
                <a:spcPts val="0"/>
              </a:spcBef>
              <a:spcAft>
                <a:spcPts val="0"/>
              </a:spcAft>
              <a:buFont typeface="Courier New" pitchFamily="49" charset="0"/>
              <a:buChar char="o"/>
            </a:pPr>
            <a:r>
              <a:rPr lang="vi-VN" sz="2400" dirty="0" smtClean="0">
                <a:solidFill>
                  <a:srgbClr val="002060"/>
                </a:solidFill>
                <a:latin typeface="Times New Roman" pitchFamily="18" charset="0"/>
                <a:ea typeface="Segoe UI" pitchFamily="34" charset="0"/>
                <a:cs typeface="Times New Roman" pitchFamily="18" charset="0"/>
              </a:rPr>
              <a:t> </a:t>
            </a:r>
            <a:r>
              <a:rPr lang="vi-VN" sz="2400" b="0" dirty="0" smtClean="0">
                <a:solidFill>
                  <a:srgbClr val="002060"/>
                </a:solidFill>
                <a:latin typeface="Times New Roman" pitchFamily="18" charset="0"/>
                <a:ea typeface="Segoe UI" pitchFamily="34" charset="0"/>
                <a:cs typeface="Times New Roman" pitchFamily="18" charset="0"/>
              </a:rPr>
              <a:t>Cho A = {1, 2, 3} và B = {1, 3, 5} thì A∩B = {1, 3}.</a:t>
            </a:r>
            <a:endParaRPr lang="en-US" sz="2400" b="0" dirty="0" smtClean="0">
              <a:solidFill>
                <a:srgbClr val="002060"/>
              </a:solidFill>
              <a:latin typeface="Times New Roman" pitchFamily="18" charset="0"/>
              <a:ea typeface="Segoe UI" pitchFamily="34" charset="0"/>
              <a:cs typeface="Times New Roman" pitchFamily="18" charset="0"/>
            </a:endParaRPr>
          </a:p>
          <a:p>
            <a:pPr fontAlgn="auto">
              <a:spcBef>
                <a:spcPts val="0"/>
              </a:spcBef>
              <a:spcAft>
                <a:spcPts val="0"/>
              </a:spcAft>
              <a:buFont typeface="Courier New" pitchFamily="49" charset="0"/>
              <a:buChar char="o"/>
            </a:pPr>
            <a:r>
              <a:rPr lang="en-US" sz="2400" b="0" dirty="0" smtClean="0">
                <a:solidFill>
                  <a:srgbClr val="002060"/>
                </a:solidFill>
                <a:latin typeface="Times New Roman" pitchFamily="18" charset="0"/>
                <a:ea typeface="Segoe UI" pitchFamily="34" charset="0"/>
                <a:cs typeface="Times New Roman" pitchFamily="18" charset="0"/>
              </a:rPr>
              <a:t> Cho M={1,2} </a:t>
            </a:r>
            <a:r>
              <a:rPr lang="en-US" sz="2400" b="0" dirty="0" err="1" smtClean="0">
                <a:solidFill>
                  <a:srgbClr val="002060"/>
                </a:solidFill>
                <a:latin typeface="Times New Roman" pitchFamily="18" charset="0"/>
                <a:ea typeface="Segoe UI" pitchFamily="34" charset="0"/>
                <a:cs typeface="Times New Roman" pitchFamily="18" charset="0"/>
              </a:rPr>
              <a:t>và</a:t>
            </a:r>
            <a:r>
              <a:rPr lang="en-US" sz="2400" b="0" dirty="0" smtClean="0">
                <a:solidFill>
                  <a:srgbClr val="002060"/>
                </a:solidFill>
                <a:latin typeface="Times New Roman" pitchFamily="18" charset="0"/>
                <a:ea typeface="Segoe UI" pitchFamily="34" charset="0"/>
                <a:cs typeface="Times New Roman" pitchFamily="18" charset="0"/>
              </a:rPr>
              <a:t> N={3,4} </a:t>
            </a:r>
            <a:r>
              <a:rPr lang="en-US" sz="2400" b="0" dirty="0" err="1" smtClean="0">
                <a:solidFill>
                  <a:srgbClr val="002060"/>
                </a:solidFill>
                <a:latin typeface="Times New Roman" pitchFamily="18" charset="0"/>
                <a:ea typeface="Segoe UI" pitchFamily="34" charset="0"/>
                <a:cs typeface="Times New Roman" pitchFamily="18" charset="0"/>
              </a:rPr>
              <a:t>thì</a:t>
            </a:r>
            <a:r>
              <a:rPr lang="en-US" sz="2400" b="0" dirty="0" smtClean="0">
                <a:solidFill>
                  <a:srgbClr val="002060"/>
                </a:solidFill>
                <a:latin typeface="Times New Roman" pitchFamily="18" charset="0"/>
                <a:ea typeface="Segoe UI" pitchFamily="34" charset="0"/>
                <a:cs typeface="Times New Roman" pitchFamily="18" charset="0"/>
              </a:rPr>
              <a:t> </a:t>
            </a:r>
            <a:r>
              <a:rPr lang="en-US" sz="2400" b="0" dirty="0">
                <a:solidFill>
                  <a:srgbClr val="002060"/>
                </a:solidFill>
                <a:latin typeface="Times New Roman" pitchFamily="18" charset="0"/>
                <a:ea typeface="Segoe UI" pitchFamily="34" charset="0"/>
                <a:cs typeface="Times New Roman" pitchFamily="18" charset="0"/>
              </a:rPr>
              <a:t>M</a:t>
            </a:r>
            <a:r>
              <a:rPr lang="vi-VN" sz="2400" b="0" dirty="0" smtClean="0">
                <a:solidFill>
                  <a:srgbClr val="002060"/>
                </a:solidFill>
                <a:latin typeface="Times New Roman" pitchFamily="18" charset="0"/>
                <a:ea typeface="Segoe UI" pitchFamily="34" charset="0"/>
                <a:cs typeface="Times New Roman" pitchFamily="18" charset="0"/>
              </a:rPr>
              <a:t>∩</a:t>
            </a:r>
            <a:r>
              <a:rPr lang="en-US" sz="2400" b="0" dirty="0" smtClean="0">
                <a:solidFill>
                  <a:srgbClr val="002060"/>
                </a:solidFill>
                <a:latin typeface="Times New Roman" pitchFamily="18" charset="0"/>
                <a:ea typeface="Segoe UI" pitchFamily="34" charset="0"/>
                <a:cs typeface="Times New Roman" pitchFamily="18" charset="0"/>
              </a:rPr>
              <a:t>N</a:t>
            </a:r>
            <a:r>
              <a:rPr lang="vi-VN" sz="2400" b="0" dirty="0" smtClean="0">
                <a:solidFill>
                  <a:srgbClr val="002060"/>
                </a:solidFill>
                <a:latin typeface="Times New Roman" pitchFamily="18" charset="0"/>
                <a:ea typeface="Segoe UI" pitchFamily="34" charset="0"/>
                <a:cs typeface="Times New Roman" pitchFamily="18" charset="0"/>
              </a:rPr>
              <a:t> </a:t>
            </a:r>
            <a:r>
              <a:rPr lang="vi-VN" sz="2400" b="0" dirty="0">
                <a:solidFill>
                  <a:srgbClr val="002060"/>
                </a:solidFill>
                <a:latin typeface="Times New Roman" pitchFamily="18" charset="0"/>
                <a:ea typeface="Segoe UI" pitchFamily="34" charset="0"/>
                <a:cs typeface="Times New Roman" pitchFamily="18" charset="0"/>
              </a:rPr>
              <a:t>= </a:t>
            </a:r>
            <a:r>
              <a:rPr lang="vi-VN" sz="2400" b="0" dirty="0" smtClean="0">
                <a:solidFill>
                  <a:srgbClr val="002060"/>
                </a:solidFill>
                <a:latin typeface="Segoe UI" pitchFamily="34" charset="0"/>
                <a:ea typeface="Segoe UI" pitchFamily="34" charset="0"/>
                <a:cs typeface="Segoe UI" pitchFamily="34" charset="0"/>
              </a:rPr>
              <a:t>∅</a:t>
            </a:r>
            <a:r>
              <a:rPr lang="en-US" sz="2400" b="0" dirty="0" smtClean="0">
                <a:solidFill>
                  <a:srgbClr val="002060"/>
                </a:solidFill>
                <a:latin typeface="Segoe UI" pitchFamily="34" charset="0"/>
                <a:ea typeface="Segoe UI" pitchFamily="34" charset="0"/>
                <a:cs typeface="Segoe UI" pitchFamily="34" charset="0"/>
              </a:rPr>
              <a:t>, </a:t>
            </a:r>
            <a:r>
              <a:rPr lang="en-US" sz="2400" b="0" dirty="0" err="1" smtClean="0">
                <a:solidFill>
                  <a:srgbClr val="002060"/>
                </a:solidFill>
                <a:latin typeface="Times New Roman" pitchFamily="18" charset="0"/>
                <a:ea typeface="Segoe UI" pitchFamily="34" charset="0"/>
                <a:cs typeface="Times New Roman" pitchFamily="18" charset="0"/>
              </a:rPr>
              <a:t>khi</a:t>
            </a:r>
            <a:r>
              <a:rPr lang="en-US" sz="2400" b="0" dirty="0" smtClean="0">
                <a:solidFill>
                  <a:srgbClr val="002060"/>
                </a:solidFill>
                <a:latin typeface="Times New Roman" pitchFamily="18" charset="0"/>
                <a:ea typeface="Segoe UI" pitchFamily="34" charset="0"/>
                <a:cs typeface="Times New Roman" pitchFamily="18" charset="0"/>
              </a:rPr>
              <a:t> </a:t>
            </a:r>
            <a:r>
              <a:rPr lang="en-US" sz="2400" b="0" dirty="0" err="1" smtClean="0">
                <a:solidFill>
                  <a:srgbClr val="002060"/>
                </a:solidFill>
                <a:latin typeface="Times New Roman" pitchFamily="18" charset="0"/>
                <a:ea typeface="Segoe UI" pitchFamily="34" charset="0"/>
                <a:cs typeface="Times New Roman" pitchFamily="18" charset="0"/>
              </a:rPr>
              <a:t>đó</a:t>
            </a:r>
            <a:r>
              <a:rPr lang="en-US" sz="2400" b="0" dirty="0" smtClean="0">
                <a:solidFill>
                  <a:srgbClr val="002060"/>
                </a:solidFill>
                <a:latin typeface="Times New Roman" pitchFamily="18" charset="0"/>
                <a:ea typeface="Segoe UI" pitchFamily="34" charset="0"/>
                <a:cs typeface="Times New Roman" pitchFamily="18" charset="0"/>
              </a:rPr>
              <a:t> </a:t>
            </a:r>
            <a:r>
              <a:rPr lang="en-US" sz="2400" b="0" dirty="0" err="1" smtClean="0">
                <a:solidFill>
                  <a:srgbClr val="002060"/>
                </a:solidFill>
                <a:latin typeface="Times New Roman" pitchFamily="18" charset="0"/>
                <a:ea typeface="Segoe UI" pitchFamily="34" charset="0"/>
                <a:cs typeface="Times New Roman" pitchFamily="18" charset="0"/>
              </a:rPr>
              <a:t>ta</a:t>
            </a:r>
            <a:r>
              <a:rPr lang="en-US" sz="2400" b="0" dirty="0" smtClean="0">
                <a:solidFill>
                  <a:srgbClr val="002060"/>
                </a:solidFill>
                <a:latin typeface="Times New Roman" pitchFamily="18" charset="0"/>
                <a:ea typeface="Segoe UI" pitchFamily="34" charset="0"/>
                <a:cs typeface="Times New Roman" pitchFamily="18" charset="0"/>
              </a:rPr>
              <a:t> </a:t>
            </a:r>
            <a:r>
              <a:rPr lang="en-US" sz="2400" b="0" dirty="0" err="1" smtClean="0">
                <a:solidFill>
                  <a:srgbClr val="002060"/>
                </a:solidFill>
                <a:latin typeface="Times New Roman" pitchFamily="18" charset="0"/>
                <a:ea typeface="Segoe UI" pitchFamily="34" charset="0"/>
                <a:cs typeface="Times New Roman" pitchFamily="18" charset="0"/>
              </a:rPr>
              <a:t>nói</a:t>
            </a:r>
            <a:r>
              <a:rPr lang="en-US" sz="2400" b="0" dirty="0" smtClean="0">
                <a:solidFill>
                  <a:srgbClr val="002060"/>
                </a:solidFill>
                <a:latin typeface="Times New Roman" pitchFamily="18" charset="0"/>
                <a:ea typeface="Segoe UI" pitchFamily="34" charset="0"/>
                <a:cs typeface="Times New Roman" pitchFamily="18" charset="0"/>
              </a:rPr>
              <a:t> </a:t>
            </a:r>
          </a:p>
          <a:p>
            <a:pPr fontAlgn="auto">
              <a:spcBef>
                <a:spcPts val="0"/>
              </a:spcBef>
              <a:spcAft>
                <a:spcPts val="0"/>
              </a:spcAft>
            </a:pPr>
            <a:r>
              <a:rPr lang="en-US" sz="2400" b="0" dirty="0" smtClean="0">
                <a:solidFill>
                  <a:srgbClr val="002060"/>
                </a:solidFill>
                <a:latin typeface="Times New Roman" pitchFamily="18" charset="0"/>
                <a:ea typeface="Segoe UI" pitchFamily="34" charset="0"/>
                <a:cs typeface="Times New Roman" pitchFamily="18" charset="0"/>
              </a:rPr>
              <a:t>M, N </a:t>
            </a:r>
            <a:r>
              <a:rPr lang="en-US" sz="2400" b="0" dirty="0" err="1" smtClean="0">
                <a:solidFill>
                  <a:srgbClr val="002060"/>
                </a:solidFill>
                <a:latin typeface="Times New Roman" pitchFamily="18" charset="0"/>
                <a:ea typeface="Segoe UI" pitchFamily="34" charset="0"/>
                <a:cs typeface="Times New Roman" pitchFamily="18" charset="0"/>
              </a:rPr>
              <a:t>rời</a:t>
            </a:r>
            <a:r>
              <a:rPr lang="en-US" sz="2400" b="0" dirty="0" smtClean="0">
                <a:solidFill>
                  <a:srgbClr val="002060"/>
                </a:solidFill>
                <a:latin typeface="Times New Roman" pitchFamily="18" charset="0"/>
                <a:ea typeface="Segoe UI" pitchFamily="34" charset="0"/>
                <a:cs typeface="Times New Roman" pitchFamily="18" charset="0"/>
              </a:rPr>
              <a:t> </a:t>
            </a:r>
            <a:r>
              <a:rPr lang="en-US" sz="2400" b="0" dirty="0" err="1" smtClean="0">
                <a:solidFill>
                  <a:srgbClr val="002060"/>
                </a:solidFill>
                <a:latin typeface="Times New Roman" pitchFamily="18" charset="0"/>
                <a:ea typeface="Segoe UI" pitchFamily="34" charset="0"/>
                <a:cs typeface="Times New Roman" pitchFamily="18" charset="0"/>
              </a:rPr>
              <a:t>nhau</a:t>
            </a:r>
            <a:r>
              <a:rPr lang="en-US" sz="2400" b="0" dirty="0" smtClean="0">
                <a:solidFill>
                  <a:srgbClr val="002060"/>
                </a:solidFill>
                <a:latin typeface="Times New Roman" pitchFamily="18" charset="0"/>
                <a:ea typeface="Segoe UI" pitchFamily="34" charset="0"/>
                <a:cs typeface="Times New Roman" pitchFamily="18" charset="0"/>
              </a:rPr>
              <a:t>.</a:t>
            </a:r>
            <a:endParaRPr lang="vi-VN" sz="2400" b="0" dirty="0" smtClean="0">
              <a:solidFill>
                <a:srgbClr val="002060"/>
              </a:solidFill>
              <a:latin typeface="Times New Roman" pitchFamily="18" charset="0"/>
              <a:ea typeface="Segoe UI" pitchFamily="34" charset="0"/>
              <a:cs typeface="Times New Roman" pitchFamily="18" charset="0"/>
            </a:endParaRPr>
          </a:p>
        </p:txBody>
      </p:sp>
      <p:sp>
        <p:nvSpPr>
          <p:cNvPr id="10" name="Rectangle 9"/>
          <p:cNvSpPr/>
          <p:nvPr/>
        </p:nvSpPr>
        <p:spPr>
          <a:xfrm>
            <a:off x="2141736" y="2738729"/>
            <a:ext cx="5635636" cy="5000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vi-VN" sz="3200" dirty="0" smtClean="0">
                <a:solidFill>
                  <a:srgbClr val="002060"/>
                </a:solidFill>
                <a:latin typeface="Segoe UI" panose="020B0502040204020203" pitchFamily="34" charset="0"/>
                <a:ea typeface="Segoe UI" panose="020B0502040204020203" pitchFamily="34" charset="0"/>
                <a:cs typeface="Segoe UI" panose="020B0502040204020203" pitchFamily="34" charset="0"/>
              </a:rPr>
              <a:t>A∩B ={x| </a:t>
            </a:r>
            <a:r>
              <a:rPr lang="en-US" sz="3200" dirty="0" smtClean="0">
                <a:solidFill>
                  <a:srgbClr val="002060"/>
                </a:solidFill>
                <a:latin typeface="Segoe UI" panose="020B0502040204020203" pitchFamily="34" charset="0"/>
                <a:ea typeface="Segoe UI" panose="020B0502040204020203" pitchFamily="34" charset="0"/>
                <a:cs typeface="Segoe UI" panose="020B0502040204020203" pitchFamily="34" charset="0"/>
              </a:rPr>
              <a:t>(</a:t>
            </a:r>
            <a:r>
              <a:rPr lang="vi-VN" sz="3200" dirty="0" smtClean="0">
                <a:solidFill>
                  <a:srgbClr val="002060"/>
                </a:solidFill>
                <a:latin typeface="Segoe UI" panose="020B0502040204020203" pitchFamily="34" charset="0"/>
                <a:ea typeface="Segoe UI" panose="020B0502040204020203" pitchFamily="34" charset="0"/>
                <a:cs typeface="Segoe UI" panose="020B0502040204020203" pitchFamily="34" charset="0"/>
              </a:rPr>
              <a:t>x ∈A</a:t>
            </a:r>
            <a:r>
              <a:rPr lang="en-US" sz="3200" dirty="0" smtClean="0">
                <a:solidFill>
                  <a:srgbClr val="002060"/>
                </a:solidFill>
                <a:latin typeface="Segoe UI" panose="020B0502040204020203" pitchFamily="34" charset="0"/>
                <a:ea typeface="Segoe UI" panose="020B0502040204020203" pitchFamily="34" charset="0"/>
                <a:cs typeface="Segoe UI" panose="020B0502040204020203" pitchFamily="34" charset="0"/>
              </a:rPr>
              <a:t>)</a:t>
            </a:r>
            <a:r>
              <a:rPr lang="vi-VN" sz="3200" dirty="0" smtClean="0">
                <a:solidFill>
                  <a:srgbClr val="002060"/>
                </a:solidFill>
                <a:latin typeface="Segoe UI" panose="020B0502040204020203" pitchFamily="34" charset="0"/>
                <a:ea typeface="Segoe UI" panose="020B0502040204020203" pitchFamily="34" charset="0"/>
                <a:cs typeface="Segoe UI" panose="020B0502040204020203" pitchFamily="34" charset="0"/>
              </a:rPr>
              <a:t>∧</a:t>
            </a:r>
            <a:r>
              <a:rPr lang="en-US" sz="3200" dirty="0" smtClean="0">
                <a:solidFill>
                  <a:srgbClr val="002060"/>
                </a:solidFill>
                <a:latin typeface="Segoe UI" panose="020B0502040204020203" pitchFamily="34" charset="0"/>
                <a:ea typeface="Segoe UI" panose="020B0502040204020203" pitchFamily="34" charset="0"/>
                <a:cs typeface="Segoe UI" panose="020B0502040204020203" pitchFamily="34" charset="0"/>
              </a:rPr>
              <a:t>(</a:t>
            </a:r>
            <a:r>
              <a:rPr lang="vi-VN" sz="3200" dirty="0" smtClean="0">
                <a:solidFill>
                  <a:srgbClr val="002060"/>
                </a:solidFill>
                <a:latin typeface="Segoe UI" panose="020B0502040204020203" pitchFamily="34" charset="0"/>
                <a:ea typeface="Segoe UI" panose="020B0502040204020203" pitchFamily="34" charset="0"/>
                <a:cs typeface="Segoe UI" panose="020B0502040204020203" pitchFamily="34" charset="0"/>
              </a:rPr>
              <a:t>x ∈B</a:t>
            </a:r>
            <a:r>
              <a:rPr lang="en-US" sz="3200" dirty="0" smtClean="0">
                <a:solidFill>
                  <a:srgbClr val="002060"/>
                </a:solidFill>
                <a:latin typeface="Segoe UI" panose="020B0502040204020203" pitchFamily="34" charset="0"/>
                <a:ea typeface="Segoe UI" panose="020B0502040204020203" pitchFamily="34" charset="0"/>
                <a:cs typeface="Segoe UI" panose="020B0502040204020203" pitchFamily="34" charset="0"/>
              </a:rPr>
              <a:t>)</a:t>
            </a:r>
            <a:r>
              <a:rPr lang="vi-VN" sz="3200" dirty="0" smtClean="0">
                <a:solidFill>
                  <a:srgbClr val="002060"/>
                </a:solidFill>
                <a:latin typeface="Segoe UI" panose="020B0502040204020203" pitchFamily="34" charset="0"/>
                <a:ea typeface="Segoe UI" panose="020B0502040204020203" pitchFamily="34" charset="0"/>
                <a:cs typeface="Segoe UI" panose="020B0502040204020203" pitchFamily="34" charset="0"/>
              </a:rPr>
              <a:t>}</a:t>
            </a:r>
            <a:endParaRPr lang="vi-VN" sz="3200" dirty="0">
              <a:solidFill>
                <a:srgbClr val="002060"/>
              </a:solidFill>
              <a:latin typeface="Segoe UI" panose="020B0502040204020203" pitchFamily="34" charset="0"/>
              <a:ea typeface="Segoe UI" panose="020B0502040204020203" pitchFamily="34" charset="0"/>
              <a:cs typeface="Segoe UI" panose="020B0502040204020203" pitchFamily="34" charset="0"/>
            </a:endParaRPr>
          </a:p>
        </p:txBody>
      </p:sp>
      <p:sp>
        <p:nvSpPr>
          <p:cNvPr id="11" name="Rectangle 10"/>
          <p:cNvSpPr/>
          <p:nvPr/>
        </p:nvSpPr>
        <p:spPr>
          <a:xfrm>
            <a:off x="4175956" y="3698825"/>
            <a:ext cx="4508560" cy="2857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vi-VN" dirty="0" smtClean="0">
                <a:solidFill>
                  <a:srgbClr val="00B0F0"/>
                </a:solidFill>
                <a:latin typeface="Segoe UI" panose="020B0502040204020203" pitchFamily="34" charset="0"/>
                <a:ea typeface="Segoe UI" panose="020B0502040204020203" pitchFamily="34" charset="0"/>
                <a:cs typeface="Segoe UI" panose="020B0502040204020203" pitchFamily="34" charset="0"/>
              </a:rPr>
              <a:t>Giản đồ Venn biểu diễn giao của A và B</a:t>
            </a:r>
            <a:endParaRPr lang="vi-VN" dirty="0">
              <a:solidFill>
                <a:srgbClr val="00B0F0"/>
              </a:solidFill>
              <a:latin typeface="Segoe UI" panose="020B0502040204020203" pitchFamily="34" charset="0"/>
              <a:ea typeface="Segoe UI" panose="020B0502040204020203" pitchFamily="34" charset="0"/>
              <a:cs typeface="Segoe UI" panose="020B0502040204020203" pitchFamily="34" charset="0"/>
            </a:endParaRPr>
          </a:p>
        </p:txBody>
      </p:sp>
      <p:pic>
        <p:nvPicPr>
          <p:cNvPr id="2" name="Picture 2"/>
          <p:cNvPicPr>
            <a:picLocks noChangeAspect="1" noChangeArrowheads="1"/>
          </p:cNvPicPr>
          <p:nvPr/>
        </p:nvPicPr>
        <p:blipFill>
          <a:blip r:embed="rId2" cstate="print"/>
          <a:srcRect/>
          <a:stretch>
            <a:fillRect/>
          </a:stretch>
        </p:blipFill>
        <p:spPr bwMode="auto">
          <a:xfrm>
            <a:off x="864000" y="3256861"/>
            <a:ext cx="2719396" cy="1391319"/>
          </a:xfrm>
          <a:prstGeom prst="rect">
            <a:avLst/>
          </a:prstGeom>
          <a:noFill/>
          <a:ln w="9525">
            <a:noFill/>
            <a:miter lim="800000"/>
            <a:headEnd/>
            <a:tailEnd/>
          </a:ln>
          <a:effectLst/>
        </p:spPr>
      </p:pic>
      <p:sp>
        <p:nvSpPr>
          <p:cNvPr id="12" name="Rectangle 11"/>
          <p:cNvSpPr/>
          <p:nvPr/>
        </p:nvSpPr>
        <p:spPr>
          <a:xfrm>
            <a:off x="171669" y="1066800"/>
            <a:ext cx="8280000" cy="5333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spcBef>
                <a:spcPts val="0"/>
              </a:spcBef>
              <a:spcAft>
                <a:spcPts val="0"/>
              </a:spcAft>
            </a:pPr>
            <a:r>
              <a:rPr lang="en-US" sz="3200" dirty="0" smtClean="0">
                <a:solidFill>
                  <a:srgbClr val="FF0000"/>
                </a:solidFill>
                <a:latin typeface="Times New Roman" pitchFamily="18" charset="0"/>
                <a:ea typeface="Segoe UI" pitchFamily="34" charset="0"/>
                <a:cs typeface="Times New Roman" pitchFamily="18" charset="0"/>
              </a:rPr>
              <a:t>    </a:t>
            </a:r>
            <a:r>
              <a:rPr lang="en-US" sz="3200" dirty="0" smtClean="0">
                <a:solidFill>
                  <a:srgbClr val="3366FF"/>
                </a:solidFill>
                <a:latin typeface="Times New Roman" pitchFamily="18" charset="0"/>
                <a:ea typeface="Segoe UI" pitchFamily="34" charset="0"/>
                <a:cs typeface="Times New Roman" pitchFamily="18" charset="0"/>
              </a:rPr>
              <a:t> 2. </a:t>
            </a:r>
            <a:r>
              <a:rPr lang="en-US" sz="3200" dirty="0" err="1" smtClean="0">
                <a:solidFill>
                  <a:srgbClr val="3366FF"/>
                </a:solidFill>
                <a:latin typeface="Times New Roman" pitchFamily="18" charset="0"/>
                <a:ea typeface="Segoe UI" pitchFamily="34" charset="0"/>
                <a:cs typeface="Times New Roman" pitchFamily="18" charset="0"/>
              </a:rPr>
              <a:t>Phép</a:t>
            </a:r>
            <a:r>
              <a:rPr lang="en-US" sz="3200" dirty="0" smtClean="0">
                <a:solidFill>
                  <a:srgbClr val="3366FF"/>
                </a:solidFill>
                <a:latin typeface="Times New Roman" pitchFamily="18" charset="0"/>
                <a:ea typeface="Segoe UI" pitchFamily="34" charset="0"/>
                <a:cs typeface="Times New Roman" pitchFamily="18" charset="0"/>
              </a:rPr>
              <a:t> </a:t>
            </a:r>
            <a:r>
              <a:rPr lang="en-US" sz="3200" dirty="0" err="1" smtClean="0">
                <a:solidFill>
                  <a:srgbClr val="3366FF"/>
                </a:solidFill>
                <a:latin typeface="Times New Roman" pitchFamily="18" charset="0"/>
                <a:ea typeface="Segoe UI" pitchFamily="34" charset="0"/>
                <a:cs typeface="Times New Roman" pitchFamily="18" charset="0"/>
              </a:rPr>
              <a:t>giao</a:t>
            </a:r>
            <a:endParaRPr lang="vi-VN" sz="3200" dirty="0">
              <a:solidFill>
                <a:srgbClr val="3366FF"/>
              </a:solidFill>
              <a:latin typeface="Times New Roman" pitchFamily="18" charset="0"/>
              <a:ea typeface="Segoe UI" pitchFamily="34" charset="0"/>
              <a:cs typeface="Times New Roman" pitchFamily="18" charset="0"/>
            </a:endParaRPr>
          </a:p>
        </p:txBody>
      </p:sp>
      <p:sp>
        <p:nvSpPr>
          <p:cNvPr id="3" name="Rectangle 2"/>
          <p:cNvSpPr/>
          <p:nvPr/>
        </p:nvSpPr>
        <p:spPr>
          <a:xfrm>
            <a:off x="539552" y="188640"/>
            <a:ext cx="7272808" cy="584775"/>
          </a:xfrm>
          <a:prstGeom prst="rect">
            <a:avLst/>
          </a:prstGeom>
        </p:spPr>
        <p:txBody>
          <a:bodyPr wrap="square">
            <a:spAutoFit/>
          </a:bodyPr>
          <a:lstStyle/>
          <a:p>
            <a:pPr algn="ctr" fontAlgn="auto">
              <a:spcBef>
                <a:spcPts val="0"/>
              </a:spcBef>
              <a:spcAft>
                <a:spcPts val="0"/>
              </a:spcAft>
            </a:pPr>
            <a:r>
              <a:rPr lang="en-US" sz="3200" dirty="0">
                <a:solidFill>
                  <a:srgbClr val="3366FF"/>
                </a:solidFill>
                <a:latin typeface="Times New Roman" pitchFamily="18" charset="0"/>
                <a:ea typeface="Segoe UI" pitchFamily="34" charset="0"/>
                <a:cs typeface="Times New Roman" pitchFamily="18" charset="0"/>
              </a:rPr>
              <a:t>CÁC PHÉP TOÁN TẬP HỢP</a:t>
            </a:r>
            <a:endParaRPr lang="vi-VN" sz="3200" dirty="0">
              <a:solidFill>
                <a:srgbClr val="3366FF"/>
              </a:solidFill>
              <a:latin typeface="Times New Roman" pitchFamily="18" charset="0"/>
              <a:ea typeface="Segoe UI" pitchFamily="34" charset="0"/>
              <a:cs typeface="Times New Roman" pitchFamily="18" charset="0"/>
            </a:endParaRPr>
          </a:p>
        </p:txBody>
      </p:sp>
      <p:sp>
        <p:nvSpPr>
          <p:cNvPr id="4" name="Rectangle 3"/>
          <p:cNvSpPr/>
          <p:nvPr/>
        </p:nvSpPr>
        <p:spPr bwMode="auto">
          <a:xfrm>
            <a:off x="864000" y="3261352"/>
            <a:ext cx="2719396" cy="1391319"/>
          </a:xfrm>
          <a:prstGeom prst="rect">
            <a:avLst/>
          </a:prstGeom>
          <a:noFill/>
          <a:ln w="2857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vi-VN" sz="1800" b="1" i="0" u="none" strike="noStrike" cap="none" normalizeH="0" baseline="0" smtClean="0">
              <a:ln>
                <a:noFill/>
              </a:ln>
              <a:solidFill>
                <a:schemeClr val="tx1"/>
              </a:solidFill>
              <a:effectLst/>
              <a:latin typeface="Arial" panose="020B0604020202020204" pitchFamily="34" charset="0"/>
            </a:endParaRPr>
          </a:p>
        </p:txBody>
      </p:sp>
      <p:sp>
        <p:nvSpPr>
          <p:cNvPr id="13" name="Slide Number Placeholder 12"/>
          <p:cNvSpPr>
            <a:spLocks noGrp="1"/>
          </p:cNvSpPr>
          <p:nvPr>
            <p:ph type="sldNum" sz="quarter" idx="12"/>
          </p:nvPr>
        </p:nvSpPr>
        <p:spPr/>
        <p:txBody>
          <a:bodyPr/>
          <a:lstStyle/>
          <a:p>
            <a:fld id="{D9369064-905F-44AE-BE62-E62CB83BB352}" type="slidenum">
              <a:rPr lang="en-US" smtClean="0"/>
              <a:pPr/>
              <a:t>18</a:t>
            </a:fld>
            <a:endParaRPr lang="en-US"/>
          </a:p>
        </p:txBody>
      </p:sp>
    </p:spTree>
    <p:extLst>
      <p:ext uri="{BB962C8B-B14F-4D97-AF65-F5344CB8AC3E}">
        <p14:creationId xmlns:p14="http://schemas.microsoft.com/office/powerpoint/2010/main" val="3314416127"/>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arn(inVertical)">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randombar(horizontal)">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down)">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500"/>
                                        <p:tgtEl>
                                          <p:spTgt spid="2"/>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500"/>
                                        <p:tgtEl>
                                          <p:spTgt spid="4"/>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500"/>
                                        <p:tgtEl>
                                          <p:spTgt spid="11"/>
                                        </p:tgtEl>
                                      </p:cBhvr>
                                    </p:animEffect>
                                  </p:childTnLst>
                                </p:cTn>
                              </p:par>
                            </p:childTnLst>
                          </p:cTn>
                        </p:par>
                      </p:childTnLst>
                    </p:cTn>
                  </p:par>
                  <p:par>
                    <p:cTn id="29" fill="hold">
                      <p:stCondLst>
                        <p:cond delay="indefinite"/>
                      </p:stCondLst>
                      <p:childTnLst>
                        <p:par>
                          <p:cTn id="30" fill="hold">
                            <p:stCondLst>
                              <p:cond delay="0"/>
                            </p:stCondLst>
                            <p:childTnLst>
                              <p:par>
                                <p:cTn id="31" presetID="16" presetClass="entr" presetSubtype="21" fill="hold" nodeType="clickEffect">
                                  <p:stCondLst>
                                    <p:cond delay="0"/>
                                  </p:stCondLst>
                                  <p:childTnLst>
                                    <p:set>
                                      <p:cBhvr>
                                        <p:cTn id="32" dur="1" fill="hold">
                                          <p:stCondLst>
                                            <p:cond delay="0"/>
                                          </p:stCondLst>
                                        </p:cTn>
                                        <p:tgtEl>
                                          <p:spTgt spid="7">
                                            <p:txEl>
                                              <p:pRg st="8" end="8"/>
                                            </p:txEl>
                                          </p:spTgt>
                                        </p:tgtEl>
                                        <p:attrNameLst>
                                          <p:attrName>style.visibility</p:attrName>
                                        </p:attrNameLst>
                                      </p:cBhvr>
                                      <p:to>
                                        <p:strVal val="visible"/>
                                      </p:to>
                                    </p:set>
                                    <p:animEffect transition="in" filter="barn(inVertical)">
                                      <p:cBhvr>
                                        <p:cTn id="33" dur="500"/>
                                        <p:tgtEl>
                                          <p:spTgt spid="7">
                                            <p:txEl>
                                              <p:pRg st="8" end="8"/>
                                            </p:txEl>
                                          </p:spTgt>
                                        </p:tgtEl>
                                      </p:cBhvr>
                                    </p:animEffect>
                                  </p:childTnLst>
                                </p:cTn>
                              </p:par>
                              <p:par>
                                <p:cTn id="34" presetID="16" presetClass="entr" presetSubtype="21" fill="hold" nodeType="withEffect">
                                  <p:stCondLst>
                                    <p:cond delay="0"/>
                                  </p:stCondLst>
                                  <p:childTnLst>
                                    <p:set>
                                      <p:cBhvr>
                                        <p:cTn id="35" dur="1" fill="hold">
                                          <p:stCondLst>
                                            <p:cond delay="0"/>
                                          </p:stCondLst>
                                        </p:cTn>
                                        <p:tgtEl>
                                          <p:spTgt spid="7">
                                            <p:txEl>
                                              <p:pRg st="9" end="9"/>
                                            </p:txEl>
                                          </p:spTgt>
                                        </p:tgtEl>
                                        <p:attrNameLst>
                                          <p:attrName>style.visibility</p:attrName>
                                        </p:attrNameLst>
                                      </p:cBhvr>
                                      <p:to>
                                        <p:strVal val="visible"/>
                                      </p:to>
                                    </p:set>
                                    <p:animEffect transition="in" filter="barn(inVertical)">
                                      <p:cBhvr>
                                        <p:cTn id="36" dur="500"/>
                                        <p:tgtEl>
                                          <p:spTgt spid="7">
                                            <p:txEl>
                                              <p:pRg st="9" end="9"/>
                                            </p:txEl>
                                          </p:spTgt>
                                        </p:tgtEl>
                                      </p:cBhvr>
                                    </p:animEffect>
                                  </p:childTnLst>
                                </p:cTn>
                              </p:par>
                              <p:par>
                                <p:cTn id="37" presetID="16" presetClass="entr" presetSubtype="21" fill="hold" nodeType="withEffect">
                                  <p:stCondLst>
                                    <p:cond delay="0"/>
                                  </p:stCondLst>
                                  <p:childTnLst>
                                    <p:set>
                                      <p:cBhvr>
                                        <p:cTn id="38" dur="1" fill="hold">
                                          <p:stCondLst>
                                            <p:cond delay="0"/>
                                          </p:stCondLst>
                                        </p:cTn>
                                        <p:tgtEl>
                                          <p:spTgt spid="7">
                                            <p:txEl>
                                              <p:pRg st="10" end="10"/>
                                            </p:txEl>
                                          </p:spTgt>
                                        </p:tgtEl>
                                        <p:attrNameLst>
                                          <p:attrName>style.visibility</p:attrName>
                                        </p:attrNameLst>
                                      </p:cBhvr>
                                      <p:to>
                                        <p:strVal val="visible"/>
                                      </p:to>
                                    </p:set>
                                    <p:animEffect transition="in" filter="barn(inVertical)">
                                      <p:cBhvr>
                                        <p:cTn id="39" dur="500"/>
                                        <p:tgtEl>
                                          <p:spTgt spid="7">
                                            <p:txEl>
                                              <p:pRg st="10" end="10"/>
                                            </p:txEl>
                                          </p:spTgt>
                                        </p:tgtEl>
                                      </p:cBhvr>
                                    </p:animEffect>
                                  </p:childTnLst>
                                </p:cTn>
                              </p:par>
                              <p:par>
                                <p:cTn id="40" presetID="16" presetClass="entr" presetSubtype="21" fill="hold" nodeType="withEffect">
                                  <p:stCondLst>
                                    <p:cond delay="0"/>
                                  </p:stCondLst>
                                  <p:childTnLst>
                                    <p:set>
                                      <p:cBhvr>
                                        <p:cTn id="41" dur="1" fill="hold">
                                          <p:stCondLst>
                                            <p:cond delay="0"/>
                                          </p:stCondLst>
                                        </p:cTn>
                                        <p:tgtEl>
                                          <p:spTgt spid="7">
                                            <p:txEl>
                                              <p:pRg st="11" end="11"/>
                                            </p:txEl>
                                          </p:spTgt>
                                        </p:tgtEl>
                                        <p:attrNameLst>
                                          <p:attrName>style.visibility</p:attrName>
                                        </p:attrNameLst>
                                      </p:cBhvr>
                                      <p:to>
                                        <p:strVal val="visible"/>
                                      </p:to>
                                    </p:set>
                                    <p:animEffect transition="in" filter="barn(inVertical)">
                                      <p:cBhvr>
                                        <p:cTn id="42" dur="500"/>
                                        <p:tgtEl>
                                          <p:spTgt spid="7">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720000" y="1778169"/>
            <a:ext cx="7679417" cy="432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just" fontAlgn="auto">
              <a:spcBef>
                <a:spcPts val="0"/>
              </a:spcBef>
              <a:spcAft>
                <a:spcPts val="0"/>
              </a:spcAft>
            </a:pPr>
            <a:endParaRPr lang="en-US" sz="2400" b="1" u="sng" dirty="0" smtClean="0">
              <a:solidFill>
                <a:srgbClr val="002060"/>
              </a:solidFill>
              <a:latin typeface="Times New Roman" pitchFamily="18" charset="0"/>
              <a:ea typeface="Segoe UI" pitchFamily="34" charset="0"/>
              <a:cs typeface="Times New Roman" pitchFamily="18" charset="0"/>
            </a:endParaRPr>
          </a:p>
          <a:p>
            <a:pPr algn="just" fontAlgn="auto">
              <a:spcBef>
                <a:spcPts val="0"/>
              </a:spcBef>
              <a:spcAft>
                <a:spcPts val="0"/>
              </a:spcAft>
            </a:pPr>
            <a:endParaRPr lang="en-US" sz="2400" u="sng" dirty="0">
              <a:solidFill>
                <a:srgbClr val="002060"/>
              </a:solidFill>
              <a:latin typeface="Times New Roman" pitchFamily="18" charset="0"/>
              <a:ea typeface="Segoe UI" pitchFamily="34" charset="0"/>
              <a:cs typeface="Times New Roman" pitchFamily="18" charset="0"/>
            </a:endParaRPr>
          </a:p>
          <a:p>
            <a:pPr algn="just" fontAlgn="auto">
              <a:spcBef>
                <a:spcPts val="0"/>
              </a:spcBef>
              <a:spcAft>
                <a:spcPts val="0"/>
              </a:spcAft>
            </a:pPr>
            <a:endParaRPr lang="en-US" sz="2400" b="1" u="sng" dirty="0" smtClean="0">
              <a:solidFill>
                <a:srgbClr val="002060"/>
              </a:solidFill>
              <a:latin typeface="Times New Roman" pitchFamily="18" charset="0"/>
              <a:ea typeface="Segoe UI" pitchFamily="34" charset="0"/>
              <a:cs typeface="Times New Roman" pitchFamily="18" charset="0"/>
            </a:endParaRPr>
          </a:p>
          <a:p>
            <a:pPr algn="just" fontAlgn="auto">
              <a:spcBef>
                <a:spcPts val="0"/>
              </a:spcBef>
              <a:spcAft>
                <a:spcPts val="0"/>
              </a:spcAft>
            </a:pPr>
            <a:endParaRPr lang="en-US" sz="2400" u="sng" dirty="0">
              <a:solidFill>
                <a:srgbClr val="002060"/>
              </a:solidFill>
              <a:latin typeface="Times New Roman" pitchFamily="18" charset="0"/>
              <a:ea typeface="Segoe UI" pitchFamily="34" charset="0"/>
              <a:cs typeface="Times New Roman" pitchFamily="18" charset="0"/>
            </a:endParaRPr>
          </a:p>
          <a:p>
            <a:pPr algn="just" fontAlgn="auto">
              <a:spcBef>
                <a:spcPts val="0"/>
              </a:spcBef>
              <a:spcAft>
                <a:spcPts val="0"/>
              </a:spcAft>
            </a:pPr>
            <a:endParaRPr lang="en-US" sz="3200" b="1" u="sng" dirty="0" smtClean="0">
              <a:solidFill>
                <a:srgbClr val="002060"/>
              </a:solidFill>
              <a:latin typeface="Times New Roman" pitchFamily="18" charset="0"/>
              <a:ea typeface="Segoe UI" pitchFamily="34" charset="0"/>
              <a:cs typeface="Times New Roman" pitchFamily="18" charset="0"/>
            </a:endParaRPr>
          </a:p>
          <a:p>
            <a:pPr algn="just" fontAlgn="auto">
              <a:spcBef>
                <a:spcPts val="0"/>
              </a:spcBef>
              <a:spcAft>
                <a:spcPts val="0"/>
              </a:spcAft>
            </a:pPr>
            <a:endParaRPr lang="en-US" sz="3200" u="sng" dirty="0">
              <a:solidFill>
                <a:srgbClr val="002060"/>
              </a:solidFill>
              <a:latin typeface="Times New Roman" pitchFamily="18" charset="0"/>
              <a:ea typeface="Segoe UI" pitchFamily="34" charset="0"/>
              <a:cs typeface="Times New Roman" pitchFamily="18" charset="0"/>
            </a:endParaRPr>
          </a:p>
          <a:p>
            <a:pPr algn="just" fontAlgn="auto">
              <a:spcBef>
                <a:spcPts val="0"/>
              </a:spcBef>
              <a:spcAft>
                <a:spcPts val="0"/>
              </a:spcAft>
            </a:pPr>
            <a:r>
              <a:rPr lang="vi-VN" sz="3200" b="0" u="sng" dirty="0" smtClean="0">
                <a:solidFill>
                  <a:srgbClr val="FF0000"/>
                </a:solidFill>
                <a:latin typeface="Times New Roman" pitchFamily="18" charset="0"/>
                <a:ea typeface="Segoe UI" pitchFamily="34" charset="0"/>
                <a:cs typeface="Times New Roman" pitchFamily="18" charset="0"/>
              </a:rPr>
              <a:t>Định nghĩa:</a:t>
            </a:r>
            <a:r>
              <a:rPr lang="vi-VN" sz="3200" b="0" dirty="0" smtClean="0">
                <a:solidFill>
                  <a:srgbClr val="FF0000"/>
                </a:solidFill>
                <a:latin typeface="Times New Roman" pitchFamily="18" charset="0"/>
                <a:ea typeface="Segoe UI" pitchFamily="34" charset="0"/>
                <a:cs typeface="Times New Roman" pitchFamily="18" charset="0"/>
              </a:rPr>
              <a:t> </a:t>
            </a:r>
            <a:r>
              <a:rPr lang="vi-VN" sz="3200" b="0" dirty="0" smtClean="0">
                <a:solidFill>
                  <a:srgbClr val="002060"/>
                </a:solidFill>
                <a:latin typeface="Times New Roman" pitchFamily="18" charset="0"/>
                <a:ea typeface="Segoe UI" pitchFamily="34" charset="0"/>
                <a:cs typeface="Times New Roman" pitchFamily="18" charset="0"/>
              </a:rPr>
              <a:t>Giao của n tập hợp là một tập hợp chứa các phần tử thuộc tất cả n tập hợp đó. Ta ký hiệu:</a:t>
            </a:r>
          </a:p>
          <a:p>
            <a:pPr algn="just" fontAlgn="auto">
              <a:spcBef>
                <a:spcPts val="0"/>
              </a:spcBef>
              <a:spcAft>
                <a:spcPts val="0"/>
              </a:spcAft>
            </a:pPr>
            <a:endParaRPr lang="vi-VN" sz="3200" b="0" dirty="0" smtClean="0">
              <a:solidFill>
                <a:srgbClr val="002060"/>
              </a:solidFill>
              <a:latin typeface="Times New Roman" pitchFamily="18" charset="0"/>
              <a:ea typeface="Segoe UI" pitchFamily="34" charset="0"/>
              <a:cs typeface="Times New Roman" pitchFamily="18" charset="0"/>
            </a:endParaRPr>
          </a:p>
          <a:p>
            <a:pPr algn="just" fontAlgn="auto">
              <a:spcBef>
                <a:spcPts val="0"/>
              </a:spcBef>
              <a:spcAft>
                <a:spcPts val="0"/>
              </a:spcAft>
            </a:pPr>
            <a:endParaRPr lang="vi-VN" sz="3200" b="0" dirty="0" smtClean="0">
              <a:solidFill>
                <a:srgbClr val="002060"/>
              </a:solidFill>
              <a:latin typeface="Times New Roman" pitchFamily="18" charset="0"/>
              <a:ea typeface="Segoe UI" pitchFamily="34" charset="0"/>
              <a:cs typeface="Times New Roman" pitchFamily="18" charset="0"/>
            </a:endParaRPr>
          </a:p>
          <a:p>
            <a:pPr algn="just" fontAlgn="auto">
              <a:spcBef>
                <a:spcPts val="0"/>
              </a:spcBef>
              <a:spcAft>
                <a:spcPts val="0"/>
              </a:spcAft>
            </a:pPr>
            <a:r>
              <a:rPr lang="vi-VN" sz="3200" b="0" dirty="0" smtClean="0">
                <a:solidFill>
                  <a:srgbClr val="002060"/>
                </a:solidFill>
                <a:latin typeface="Times New Roman" pitchFamily="18" charset="0"/>
                <a:ea typeface="Segoe UI" pitchFamily="34" charset="0"/>
                <a:cs typeface="Times New Roman" pitchFamily="18" charset="0"/>
              </a:rPr>
              <a:t>để chỉ giao của các tập hợp</a:t>
            </a:r>
            <a:r>
              <a:rPr lang="en-US" sz="3200" b="0" dirty="0" smtClean="0">
                <a:solidFill>
                  <a:srgbClr val="002060"/>
                </a:solidFill>
                <a:latin typeface="Times New Roman" pitchFamily="18" charset="0"/>
                <a:ea typeface="Segoe UI" pitchFamily="34" charset="0"/>
                <a:cs typeface="Times New Roman" pitchFamily="18" charset="0"/>
              </a:rPr>
              <a:t> </a:t>
            </a:r>
            <a:r>
              <a:rPr lang="vi-VN" sz="3200" b="0" i="1" dirty="0" smtClean="0">
                <a:solidFill>
                  <a:srgbClr val="002060"/>
                </a:solidFill>
                <a:latin typeface="Times New Roman" pitchFamily="18" charset="0"/>
                <a:ea typeface="Segoe UI" pitchFamily="34" charset="0"/>
                <a:cs typeface="Times New Roman" pitchFamily="18" charset="0"/>
              </a:rPr>
              <a:t>A</a:t>
            </a:r>
            <a:r>
              <a:rPr lang="vi-VN" sz="3200" b="0" i="1" baseline="-25000" dirty="0" smtClean="0">
                <a:solidFill>
                  <a:srgbClr val="002060"/>
                </a:solidFill>
                <a:latin typeface="Times New Roman" pitchFamily="18" charset="0"/>
                <a:ea typeface="Segoe UI" pitchFamily="34" charset="0"/>
                <a:cs typeface="Times New Roman" pitchFamily="18" charset="0"/>
              </a:rPr>
              <a:t>1</a:t>
            </a:r>
            <a:r>
              <a:rPr lang="vi-VN" sz="3200" b="0" i="1" dirty="0" smtClean="0">
                <a:solidFill>
                  <a:srgbClr val="002060"/>
                </a:solidFill>
                <a:latin typeface="Times New Roman" pitchFamily="18" charset="0"/>
                <a:ea typeface="Segoe UI" pitchFamily="34" charset="0"/>
                <a:cs typeface="Times New Roman" pitchFamily="18" charset="0"/>
              </a:rPr>
              <a:t>, A</a:t>
            </a:r>
            <a:r>
              <a:rPr lang="vi-VN" sz="3200" b="0" i="1" baseline="-25000" dirty="0" smtClean="0">
                <a:solidFill>
                  <a:srgbClr val="002060"/>
                </a:solidFill>
                <a:latin typeface="Times New Roman" pitchFamily="18" charset="0"/>
                <a:ea typeface="Segoe UI" pitchFamily="34" charset="0"/>
                <a:cs typeface="Times New Roman" pitchFamily="18" charset="0"/>
              </a:rPr>
              <a:t>2, </a:t>
            </a:r>
            <a:r>
              <a:rPr lang="vi-VN" sz="3200" b="0" i="1" dirty="0" smtClean="0">
                <a:solidFill>
                  <a:srgbClr val="002060"/>
                </a:solidFill>
                <a:latin typeface="Times New Roman" pitchFamily="18" charset="0"/>
                <a:ea typeface="Segoe UI" pitchFamily="34" charset="0"/>
                <a:cs typeface="Times New Roman" pitchFamily="18" charset="0"/>
              </a:rPr>
              <a:t>..., A</a:t>
            </a:r>
            <a:r>
              <a:rPr lang="vi-VN" sz="3200" b="0" i="1" baseline="-25000" dirty="0" smtClean="0">
                <a:solidFill>
                  <a:srgbClr val="002060"/>
                </a:solidFill>
                <a:latin typeface="Times New Roman" pitchFamily="18" charset="0"/>
                <a:ea typeface="Segoe UI" pitchFamily="34" charset="0"/>
                <a:cs typeface="Times New Roman" pitchFamily="18" charset="0"/>
              </a:rPr>
              <a:t>n</a:t>
            </a:r>
            <a:r>
              <a:rPr lang="en-US" sz="3200" b="0" i="1" baseline="-25000" dirty="0" smtClean="0">
                <a:solidFill>
                  <a:srgbClr val="002060"/>
                </a:solidFill>
                <a:latin typeface="Times New Roman" pitchFamily="18" charset="0"/>
                <a:ea typeface="Segoe UI" pitchFamily="34" charset="0"/>
                <a:cs typeface="Times New Roman" pitchFamily="18" charset="0"/>
              </a:rPr>
              <a:t> </a:t>
            </a:r>
            <a:r>
              <a:rPr lang="en-US" sz="3200" b="0" dirty="0" smtClean="0">
                <a:solidFill>
                  <a:srgbClr val="002060"/>
                </a:solidFill>
                <a:latin typeface="Times New Roman" pitchFamily="18" charset="0"/>
                <a:ea typeface="Segoe UI" pitchFamily="34" charset="0"/>
                <a:cs typeface="Times New Roman" pitchFamily="18" charset="0"/>
              </a:rPr>
              <a:t>.</a:t>
            </a:r>
            <a:r>
              <a:rPr lang="vi-VN" sz="3200" b="0" dirty="0" smtClean="0">
                <a:solidFill>
                  <a:srgbClr val="002060"/>
                </a:solidFill>
                <a:latin typeface="Times New Roman" pitchFamily="18" charset="0"/>
                <a:ea typeface="Segoe UI" pitchFamily="34" charset="0"/>
                <a:cs typeface="Times New Roman" pitchFamily="18" charset="0"/>
              </a:rPr>
              <a:t> </a:t>
            </a:r>
          </a:p>
          <a:p>
            <a:pPr algn="just" fontAlgn="auto">
              <a:spcBef>
                <a:spcPts val="0"/>
              </a:spcBef>
              <a:spcAft>
                <a:spcPts val="0"/>
              </a:spcAft>
            </a:pPr>
            <a:r>
              <a:rPr lang="vi-VN" sz="3200" b="0" u="sng" dirty="0" smtClean="0">
                <a:solidFill>
                  <a:srgbClr val="00B050"/>
                </a:solidFill>
                <a:latin typeface="Times New Roman" pitchFamily="18" charset="0"/>
                <a:ea typeface="Segoe UI" pitchFamily="34" charset="0"/>
                <a:cs typeface="Times New Roman" pitchFamily="18" charset="0"/>
              </a:rPr>
              <a:t>Ví dụ:</a:t>
            </a:r>
            <a:r>
              <a:rPr lang="vi-VN" sz="3200" b="0" dirty="0" smtClean="0">
                <a:solidFill>
                  <a:srgbClr val="00B050"/>
                </a:solidFill>
                <a:latin typeface="Times New Roman" pitchFamily="18" charset="0"/>
                <a:ea typeface="Segoe UI" pitchFamily="34" charset="0"/>
                <a:cs typeface="Times New Roman" pitchFamily="18" charset="0"/>
              </a:rPr>
              <a:t> </a:t>
            </a:r>
            <a:r>
              <a:rPr lang="en-US" sz="3200" b="0" dirty="0" smtClean="0">
                <a:solidFill>
                  <a:srgbClr val="00B050"/>
                </a:solidFill>
                <a:latin typeface="Times New Roman" pitchFamily="18" charset="0"/>
                <a:ea typeface="Segoe UI" pitchFamily="34" charset="0"/>
                <a:cs typeface="Times New Roman" pitchFamily="18" charset="0"/>
              </a:rPr>
              <a:t> </a:t>
            </a:r>
            <a:r>
              <a:rPr lang="en-US" sz="3200" b="0" dirty="0" smtClean="0">
                <a:solidFill>
                  <a:srgbClr val="002060"/>
                </a:solidFill>
                <a:latin typeface="Times New Roman" pitchFamily="18" charset="0"/>
                <a:ea typeface="Segoe UI" pitchFamily="34" charset="0"/>
                <a:cs typeface="Times New Roman" pitchFamily="18" charset="0"/>
              </a:rPr>
              <a:t>Cho </a:t>
            </a:r>
            <a:r>
              <a:rPr lang="vi-VN" sz="3200" b="0" dirty="0" smtClean="0">
                <a:solidFill>
                  <a:srgbClr val="002060"/>
                </a:solidFill>
                <a:latin typeface="Times New Roman" pitchFamily="18" charset="0"/>
                <a:ea typeface="Segoe UI" pitchFamily="34" charset="0"/>
                <a:cs typeface="Times New Roman" pitchFamily="18" charset="0"/>
              </a:rPr>
              <a:t>A</a:t>
            </a:r>
            <a:r>
              <a:rPr lang="vi-VN" sz="3200" b="0" baseline="-25000" dirty="0" smtClean="0">
                <a:solidFill>
                  <a:srgbClr val="002060"/>
                </a:solidFill>
                <a:latin typeface="Times New Roman" pitchFamily="18" charset="0"/>
                <a:ea typeface="Segoe UI" pitchFamily="34" charset="0"/>
                <a:cs typeface="Times New Roman" pitchFamily="18" charset="0"/>
              </a:rPr>
              <a:t>i</a:t>
            </a:r>
            <a:r>
              <a:rPr lang="vi-VN" sz="3200" b="0" dirty="0" smtClean="0">
                <a:solidFill>
                  <a:srgbClr val="002060"/>
                </a:solidFill>
                <a:latin typeface="Times New Roman" pitchFamily="18" charset="0"/>
                <a:ea typeface="Segoe UI" pitchFamily="34" charset="0"/>
                <a:cs typeface="Times New Roman" pitchFamily="18" charset="0"/>
              </a:rPr>
              <a:t>= {i, i+1, i+2, …}. Khi đó</a:t>
            </a:r>
            <a:r>
              <a:rPr lang="vi-VN" sz="3200" dirty="0" smtClean="0">
                <a:solidFill>
                  <a:srgbClr val="002060"/>
                </a:solidFill>
                <a:latin typeface="Times New Roman" pitchFamily="18" charset="0"/>
                <a:ea typeface="Segoe UI" pitchFamily="34" charset="0"/>
                <a:cs typeface="Times New Roman" pitchFamily="18" charset="0"/>
              </a:rPr>
              <a:t>: </a:t>
            </a:r>
          </a:p>
          <a:p>
            <a:pPr algn="just" fontAlgn="auto">
              <a:spcBef>
                <a:spcPts val="0"/>
              </a:spcBef>
              <a:spcAft>
                <a:spcPts val="0"/>
              </a:spcAft>
            </a:pPr>
            <a:endParaRPr lang="vi-VN" sz="2400" dirty="0" smtClean="0">
              <a:solidFill>
                <a:srgbClr val="002060"/>
              </a:solidFill>
              <a:latin typeface="Times New Roman" pitchFamily="18" charset="0"/>
              <a:ea typeface="Segoe UI" pitchFamily="34" charset="0"/>
              <a:cs typeface="Times New Roman" pitchFamily="18" charset="0"/>
            </a:endParaRPr>
          </a:p>
          <a:p>
            <a:pPr algn="just" fontAlgn="auto">
              <a:spcBef>
                <a:spcPts val="0"/>
              </a:spcBef>
              <a:spcAft>
                <a:spcPts val="0"/>
              </a:spcAft>
            </a:pPr>
            <a:endParaRPr lang="vi-VN" sz="2400" dirty="0" smtClean="0">
              <a:solidFill>
                <a:srgbClr val="002060"/>
              </a:solidFill>
              <a:latin typeface="Times New Roman" pitchFamily="18" charset="0"/>
              <a:ea typeface="Segoe UI" pitchFamily="34" charset="0"/>
              <a:cs typeface="Times New Roman" pitchFamily="18" charset="0"/>
            </a:endParaRPr>
          </a:p>
          <a:p>
            <a:pPr algn="just" fontAlgn="auto">
              <a:spcBef>
                <a:spcPts val="0"/>
              </a:spcBef>
              <a:spcAft>
                <a:spcPts val="0"/>
              </a:spcAft>
            </a:pPr>
            <a:endParaRPr lang="vi-VN" sz="2400" dirty="0" smtClean="0">
              <a:solidFill>
                <a:srgbClr val="002060"/>
              </a:solidFill>
              <a:latin typeface="Times New Roman" pitchFamily="18" charset="0"/>
              <a:ea typeface="Segoe UI" pitchFamily="34" charset="0"/>
              <a:cs typeface="Times New Roman" pitchFamily="18" charset="0"/>
            </a:endParaRPr>
          </a:p>
          <a:p>
            <a:pPr algn="just" fontAlgn="auto">
              <a:spcBef>
                <a:spcPts val="0"/>
              </a:spcBef>
              <a:spcAft>
                <a:spcPts val="0"/>
              </a:spcAft>
            </a:pPr>
            <a:endParaRPr lang="vi-VN" sz="2400" dirty="0" smtClean="0">
              <a:solidFill>
                <a:srgbClr val="002060"/>
              </a:solidFill>
              <a:latin typeface="Times New Roman" pitchFamily="18" charset="0"/>
              <a:ea typeface="Segoe UI" pitchFamily="34" charset="0"/>
              <a:cs typeface="Times New Roman" pitchFamily="18" charset="0"/>
            </a:endParaRPr>
          </a:p>
          <a:p>
            <a:pPr algn="just" fontAlgn="auto">
              <a:spcBef>
                <a:spcPts val="0"/>
              </a:spcBef>
              <a:spcAft>
                <a:spcPts val="0"/>
              </a:spcAft>
            </a:pPr>
            <a:endParaRPr lang="vi-VN" sz="2400" dirty="0" smtClean="0">
              <a:solidFill>
                <a:srgbClr val="002060"/>
              </a:solidFill>
              <a:latin typeface="Times New Roman" pitchFamily="18" charset="0"/>
              <a:ea typeface="Segoe UI" pitchFamily="34" charset="0"/>
              <a:cs typeface="Times New Roman" pitchFamily="18" charset="0"/>
            </a:endParaRPr>
          </a:p>
          <a:p>
            <a:pPr algn="just" fontAlgn="auto">
              <a:spcBef>
                <a:spcPts val="0"/>
              </a:spcBef>
              <a:spcAft>
                <a:spcPts val="0"/>
              </a:spcAft>
            </a:pPr>
            <a:endParaRPr lang="vi-VN" sz="2400" dirty="0" smtClean="0">
              <a:solidFill>
                <a:srgbClr val="002060"/>
              </a:solidFill>
              <a:latin typeface="Times New Roman" pitchFamily="18" charset="0"/>
              <a:ea typeface="Segoe UI" pitchFamily="34" charset="0"/>
              <a:cs typeface="Times New Roman" pitchFamily="18" charset="0"/>
            </a:endParaRPr>
          </a:p>
          <a:p>
            <a:pPr algn="just" fontAlgn="auto">
              <a:spcBef>
                <a:spcPts val="0"/>
              </a:spcBef>
              <a:spcAft>
                <a:spcPts val="0"/>
              </a:spcAft>
            </a:pPr>
            <a:endParaRPr lang="vi-VN" sz="2400" dirty="0" smtClean="0">
              <a:solidFill>
                <a:srgbClr val="002060"/>
              </a:solidFill>
              <a:latin typeface="Times New Roman" pitchFamily="18" charset="0"/>
              <a:ea typeface="Segoe UI" pitchFamily="34" charset="0"/>
              <a:cs typeface="Times New Roman" pitchFamily="18" charset="0"/>
            </a:endParaRPr>
          </a:p>
          <a:p>
            <a:pPr algn="just" fontAlgn="auto">
              <a:spcBef>
                <a:spcPts val="0"/>
              </a:spcBef>
              <a:spcAft>
                <a:spcPts val="0"/>
              </a:spcAft>
            </a:pPr>
            <a:endParaRPr lang="vi-VN" sz="2400" dirty="0" smtClean="0">
              <a:solidFill>
                <a:srgbClr val="002060"/>
              </a:solidFill>
              <a:latin typeface="Times New Roman" pitchFamily="18" charset="0"/>
              <a:ea typeface="Segoe UI" pitchFamily="34" charset="0"/>
              <a:cs typeface="Times New Roman" pitchFamily="18" charset="0"/>
            </a:endParaRPr>
          </a:p>
          <a:p>
            <a:pPr algn="just" fontAlgn="auto">
              <a:spcBef>
                <a:spcPts val="0"/>
              </a:spcBef>
              <a:spcAft>
                <a:spcPts val="0"/>
              </a:spcAft>
            </a:pPr>
            <a:endParaRPr lang="vi-VN" sz="2400" dirty="0" smtClean="0">
              <a:solidFill>
                <a:srgbClr val="002060"/>
              </a:solidFill>
              <a:latin typeface="Times New Roman" pitchFamily="18" charset="0"/>
              <a:ea typeface="Segoe UI" pitchFamily="34" charset="0"/>
              <a:cs typeface="Times New Roman" pitchFamily="18" charset="0"/>
            </a:endParaRPr>
          </a:p>
        </p:txBody>
      </p:sp>
      <p:sp>
        <p:nvSpPr>
          <p:cNvPr id="10" name="Rectangle 9"/>
          <p:cNvSpPr/>
          <p:nvPr/>
        </p:nvSpPr>
        <p:spPr>
          <a:xfrm>
            <a:off x="685800" y="990600"/>
            <a:ext cx="7594200" cy="761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spcBef>
                <a:spcPts val="0"/>
              </a:spcBef>
              <a:spcAft>
                <a:spcPts val="0"/>
              </a:spcAft>
            </a:pPr>
            <a:r>
              <a:rPr lang="en-US" sz="3200" dirty="0">
                <a:solidFill>
                  <a:srgbClr val="3366FF"/>
                </a:solidFill>
                <a:latin typeface="Times New Roman" pitchFamily="18" charset="0"/>
                <a:ea typeface="Segoe UI" pitchFamily="34" charset="0"/>
                <a:cs typeface="Times New Roman" pitchFamily="18" charset="0"/>
              </a:rPr>
              <a:t>2</a:t>
            </a:r>
            <a:r>
              <a:rPr lang="en-US" sz="3200" dirty="0" smtClean="0">
                <a:solidFill>
                  <a:srgbClr val="3366FF"/>
                </a:solidFill>
                <a:latin typeface="Times New Roman" pitchFamily="18" charset="0"/>
                <a:ea typeface="Segoe UI" pitchFamily="34" charset="0"/>
                <a:cs typeface="Times New Roman" pitchFamily="18" charset="0"/>
              </a:rPr>
              <a:t>. </a:t>
            </a:r>
            <a:r>
              <a:rPr lang="en-US" sz="3200" dirty="0" err="1">
                <a:solidFill>
                  <a:srgbClr val="3366FF"/>
                </a:solidFill>
                <a:latin typeface="Times New Roman" pitchFamily="18" charset="0"/>
                <a:ea typeface="Segoe UI" pitchFamily="34" charset="0"/>
                <a:cs typeface="Times New Roman" pitchFamily="18" charset="0"/>
              </a:rPr>
              <a:t>Phép</a:t>
            </a:r>
            <a:r>
              <a:rPr lang="en-US" sz="3200" dirty="0">
                <a:solidFill>
                  <a:srgbClr val="3366FF"/>
                </a:solidFill>
                <a:latin typeface="Times New Roman" pitchFamily="18" charset="0"/>
                <a:ea typeface="Segoe UI" pitchFamily="34" charset="0"/>
                <a:cs typeface="Times New Roman" pitchFamily="18" charset="0"/>
              </a:rPr>
              <a:t> </a:t>
            </a:r>
            <a:r>
              <a:rPr lang="en-US" sz="3200" dirty="0" err="1" smtClean="0">
                <a:solidFill>
                  <a:srgbClr val="3366FF"/>
                </a:solidFill>
                <a:latin typeface="Times New Roman" pitchFamily="18" charset="0"/>
                <a:ea typeface="Segoe UI" pitchFamily="34" charset="0"/>
                <a:cs typeface="Times New Roman" pitchFamily="18" charset="0"/>
              </a:rPr>
              <a:t>giao</a:t>
            </a:r>
            <a:endParaRPr lang="vi-VN" sz="3200" dirty="0">
              <a:solidFill>
                <a:srgbClr val="3366FF"/>
              </a:solidFill>
              <a:latin typeface="Times New Roman" pitchFamily="18" charset="0"/>
              <a:ea typeface="Segoe UI" pitchFamily="34" charset="0"/>
              <a:cs typeface="Times New Roman" pitchFamily="18" charset="0"/>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596323850"/>
              </p:ext>
            </p:extLst>
          </p:nvPr>
        </p:nvGraphicFramePr>
        <p:xfrm>
          <a:off x="2590800" y="3276600"/>
          <a:ext cx="3581400" cy="826408"/>
        </p:xfrm>
        <a:graphic>
          <a:graphicData uri="http://schemas.openxmlformats.org/presentationml/2006/ole">
            <mc:AlternateContent xmlns:mc="http://schemas.openxmlformats.org/markup-compatibility/2006">
              <mc:Choice xmlns:v="urn:schemas-microsoft-com:vml" Requires="v">
                <p:oleObj spid="_x0000_s5369" name="Equation" r:id="rId3" imgW="1498320" imgH="368280" progId="Equation.3">
                  <p:embed/>
                </p:oleObj>
              </mc:Choice>
              <mc:Fallback>
                <p:oleObj name="Equation" r:id="rId3" imgW="1498320" imgH="368280" progId="Equation.3">
                  <p:embed/>
                  <p:pic>
                    <p:nvPicPr>
                      <p:cNvPr id="0" name="Picture 19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90800" y="3276600"/>
                        <a:ext cx="3581400" cy="82640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 name="Object 2"/>
          <p:cNvGraphicFramePr>
            <a:graphicFrameLocks noChangeAspect="1"/>
          </p:cNvGraphicFramePr>
          <p:nvPr>
            <p:extLst>
              <p:ext uri="{D42A27DB-BD31-4B8C-83A1-F6EECF244321}">
                <p14:modId xmlns:p14="http://schemas.microsoft.com/office/powerpoint/2010/main" val="2243767530"/>
              </p:ext>
            </p:extLst>
          </p:nvPr>
        </p:nvGraphicFramePr>
        <p:xfrm>
          <a:off x="1600200" y="5334001"/>
          <a:ext cx="5715000" cy="838200"/>
        </p:xfrm>
        <a:graphic>
          <a:graphicData uri="http://schemas.openxmlformats.org/presentationml/2006/ole">
            <mc:AlternateContent xmlns:mc="http://schemas.openxmlformats.org/markup-compatibility/2006">
              <mc:Choice xmlns:v="urn:schemas-microsoft-com:vml" Requires="v">
                <p:oleObj spid="_x0000_s5370" name="Equation" r:id="rId5" imgW="2590560" imgH="368280" progId="Equation.3">
                  <p:embed/>
                </p:oleObj>
              </mc:Choice>
              <mc:Fallback>
                <p:oleObj name="Equation" r:id="rId5" imgW="2590560" imgH="368280" progId="Equation.3">
                  <p:embed/>
                  <p:pic>
                    <p:nvPicPr>
                      <p:cNvPr id="0" name="Picture 19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00200" y="5334001"/>
                        <a:ext cx="5715000" cy="838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Rectangle 3"/>
          <p:cNvSpPr/>
          <p:nvPr/>
        </p:nvSpPr>
        <p:spPr>
          <a:xfrm>
            <a:off x="746126" y="116632"/>
            <a:ext cx="7498282" cy="584775"/>
          </a:xfrm>
          <a:prstGeom prst="rect">
            <a:avLst/>
          </a:prstGeom>
        </p:spPr>
        <p:txBody>
          <a:bodyPr wrap="square">
            <a:spAutoFit/>
          </a:bodyPr>
          <a:lstStyle/>
          <a:p>
            <a:pPr algn="ctr" fontAlgn="auto">
              <a:spcBef>
                <a:spcPts val="0"/>
              </a:spcBef>
              <a:spcAft>
                <a:spcPts val="0"/>
              </a:spcAft>
            </a:pPr>
            <a:r>
              <a:rPr lang="en-US" sz="3200" dirty="0">
                <a:solidFill>
                  <a:srgbClr val="3366FF"/>
                </a:solidFill>
                <a:latin typeface="Times New Roman" pitchFamily="18" charset="0"/>
                <a:ea typeface="Segoe UI" pitchFamily="34" charset="0"/>
                <a:cs typeface="Times New Roman" pitchFamily="18" charset="0"/>
              </a:rPr>
              <a:t>CÁC PHÉP TOÁN TẬP HỢP</a:t>
            </a:r>
            <a:endParaRPr lang="vi-VN" sz="3200" dirty="0">
              <a:solidFill>
                <a:srgbClr val="3366FF"/>
              </a:solidFill>
              <a:latin typeface="Times New Roman" pitchFamily="18" charset="0"/>
              <a:ea typeface="Segoe UI" pitchFamily="34" charset="0"/>
              <a:cs typeface="Times New Roman" pitchFamily="18" charset="0"/>
            </a:endParaRPr>
          </a:p>
        </p:txBody>
      </p:sp>
      <p:sp>
        <p:nvSpPr>
          <p:cNvPr id="8" name="Slide Number Placeholder 7"/>
          <p:cNvSpPr>
            <a:spLocks noGrp="1"/>
          </p:cNvSpPr>
          <p:nvPr>
            <p:ph type="sldNum" sz="quarter" idx="12"/>
          </p:nvPr>
        </p:nvSpPr>
        <p:spPr/>
        <p:txBody>
          <a:bodyPr/>
          <a:lstStyle/>
          <a:p>
            <a:fld id="{D9369064-905F-44AE-BE62-E62CB83BB352}" type="slidenum">
              <a:rPr lang="en-US" smtClean="0"/>
              <a:pPr/>
              <a:t>19</a:t>
            </a:fld>
            <a:endParaRPr lang="en-US"/>
          </a:p>
        </p:txBody>
      </p:sp>
    </p:spTree>
    <p:extLst>
      <p:ext uri="{BB962C8B-B14F-4D97-AF65-F5344CB8AC3E}">
        <p14:creationId xmlns:p14="http://schemas.microsoft.com/office/powerpoint/2010/main" val="336501452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7">
                                            <p:txEl>
                                              <p:pRg st="6" end="6"/>
                                            </p:txEl>
                                          </p:spTgt>
                                        </p:tgtEl>
                                        <p:attrNameLst>
                                          <p:attrName>style.visibility</p:attrName>
                                        </p:attrNameLst>
                                      </p:cBhvr>
                                      <p:to>
                                        <p:strVal val="visible"/>
                                      </p:to>
                                    </p:set>
                                    <p:animEffect transition="in" filter="fade">
                                      <p:cBhvr>
                                        <p:cTn id="12" dur="1000"/>
                                        <p:tgtEl>
                                          <p:spTgt spid="7">
                                            <p:txEl>
                                              <p:pRg st="6" end="6"/>
                                            </p:txEl>
                                          </p:spTgt>
                                        </p:tgtEl>
                                      </p:cBhvr>
                                    </p:animEffect>
                                    <p:anim calcmode="lin" valueType="num">
                                      <p:cBhvr>
                                        <p:cTn id="13" dur="10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14" dur="1000" fill="hold"/>
                                        <p:tgtEl>
                                          <p:spTgt spid="7">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wipe(down)">
                                      <p:cBhvr>
                                        <p:cTn id="19" dur="500"/>
                                        <p:tgtEl>
                                          <p:spTgt spid="2"/>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7">
                                            <p:txEl>
                                              <p:pRg st="9" end="9"/>
                                            </p:txEl>
                                          </p:spTgt>
                                        </p:tgtEl>
                                        <p:attrNameLst>
                                          <p:attrName>style.visibility</p:attrName>
                                        </p:attrNameLst>
                                      </p:cBhvr>
                                      <p:to>
                                        <p:strVal val="visible"/>
                                      </p:to>
                                    </p:set>
                                    <p:animEffect transition="in" filter="wipe(down)">
                                      <p:cBhvr>
                                        <p:cTn id="24" dur="500"/>
                                        <p:tgtEl>
                                          <p:spTgt spid="7">
                                            <p:txEl>
                                              <p:pRg st="9" end="9"/>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7">
                                            <p:txEl>
                                              <p:pRg st="10" end="10"/>
                                            </p:txEl>
                                          </p:spTgt>
                                        </p:tgtEl>
                                        <p:attrNameLst>
                                          <p:attrName>style.visibility</p:attrName>
                                        </p:attrNameLst>
                                      </p:cBhvr>
                                      <p:to>
                                        <p:strVal val="visible"/>
                                      </p:to>
                                    </p:set>
                                    <p:animEffect transition="in" filter="fade">
                                      <p:cBhvr>
                                        <p:cTn id="29" dur="1000"/>
                                        <p:tgtEl>
                                          <p:spTgt spid="7">
                                            <p:txEl>
                                              <p:pRg st="10" end="10"/>
                                            </p:txEl>
                                          </p:spTgt>
                                        </p:tgtEl>
                                      </p:cBhvr>
                                    </p:animEffect>
                                    <p:anim calcmode="lin" valueType="num">
                                      <p:cBhvr>
                                        <p:cTn id="30" dur="1000" fill="hold"/>
                                        <p:tgtEl>
                                          <p:spTgt spid="7">
                                            <p:txEl>
                                              <p:pRg st="10" end="10"/>
                                            </p:txEl>
                                          </p:spTgt>
                                        </p:tgtEl>
                                        <p:attrNameLst>
                                          <p:attrName>ppt_x</p:attrName>
                                        </p:attrNameLst>
                                      </p:cBhvr>
                                      <p:tavLst>
                                        <p:tav tm="0">
                                          <p:val>
                                            <p:strVal val="#ppt_x"/>
                                          </p:val>
                                        </p:tav>
                                        <p:tav tm="100000">
                                          <p:val>
                                            <p:strVal val="#ppt_x"/>
                                          </p:val>
                                        </p:tav>
                                      </p:tavLst>
                                    </p:anim>
                                    <p:anim calcmode="lin" valueType="num">
                                      <p:cBhvr>
                                        <p:cTn id="31" dur="1000" fill="hold"/>
                                        <p:tgtEl>
                                          <p:spTgt spid="7">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nodeType="clickEffect">
                                  <p:stCondLst>
                                    <p:cond delay="0"/>
                                  </p:stCondLst>
                                  <p:childTnLst>
                                    <p:set>
                                      <p:cBhvr>
                                        <p:cTn id="35" dur="1" fill="hold">
                                          <p:stCondLst>
                                            <p:cond delay="0"/>
                                          </p:stCondLst>
                                        </p:cTn>
                                        <p:tgtEl>
                                          <p:spTgt spid="3"/>
                                        </p:tgtEl>
                                        <p:attrNameLst>
                                          <p:attrName>style.visibility</p:attrName>
                                        </p:attrNameLst>
                                      </p:cBhvr>
                                      <p:to>
                                        <p:strVal val="visible"/>
                                      </p:to>
                                    </p:set>
                                    <p:animEffect transition="in" filter="wipe(down)">
                                      <p:cBhvr>
                                        <p:cTn id="3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457200" y="304800"/>
            <a:ext cx="7924800" cy="563563"/>
          </a:xfrm>
        </p:spPr>
        <p:txBody>
          <a:bodyPr>
            <a:noAutofit/>
          </a:bodyPr>
          <a:lstStyle/>
          <a:p>
            <a:r>
              <a:rPr lang="en-US" sz="3200" b="1" i="0" dirty="0" smtClean="0">
                <a:solidFill>
                  <a:srgbClr val="1D528D"/>
                </a:solidFill>
                <a:latin typeface="Times New Roman" pitchFamily="18" charset="0"/>
                <a:cs typeface="Times New Roman" pitchFamily="18" charset="0"/>
              </a:rPr>
              <a:t>CÁC PHƯƠNG PHÁP ĐẾM</a:t>
            </a:r>
            <a:endParaRPr lang="en-US" sz="3200" b="1" i="0" dirty="0">
              <a:solidFill>
                <a:srgbClr val="1D528D"/>
              </a:solidFill>
              <a:latin typeface="Times New Roman" pitchFamily="18" charset="0"/>
              <a:cs typeface="Times New Roman" pitchFamily="18" charset="0"/>
            </a:endParaRPr>
          </a:p>
        </p:txBody>
      </p:sp>
      <p:sp>
        <p:nvSpPr>
          <p:cNvPr id="68611" name="Rectangle 3"/>
          <p:cNvSpPr>
            <a:spLocks noGrp="1" noChangeArrowheads="1"/>
          </p:cNvSpPr>
          <p:nvPr>
            <p:ph idx="1"/>
          </p:nvPr>
        </p:nvSpPr>
        <p:spPr>
          <a:xfrm>
            <a:off x="457200" y="1295401"/>
            <a:ext cx="8229600" cy="4908550"/>
          </a:xfrm>
        </p:spPr>
        <p:txBody>
          <a:bodyPr>
            <a:normAutofit/>
          </a:bodyPr>
          <a:lstStyle/>
          <a:p>
            <a:pPr marL="571500" indent="-571500" algn="just">
              <a:buFont typeface="+mj-lt"/>
              <a:buAutoNum type="arabicPeriod"/>
            </a:pPr>
            <a:r>
              <a:rPr lang="en-US" sz="3200" dirty="0" err="1">
                <a:latin typeface="Times New Roman" pitchFamily="18" charset="0"/>
                <a:cs typeface="Times New Roman" pitchFamily="18" charset="0"/>
              </a:rPr>
              <a:t>Tập</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hợp</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các</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tập</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hợp</a:t>
            </a:r>
            <a:r>
              <a:rPr lang="en-US" sz="3200" dirty="0">
                <a:latin typeface="Times New Roman" pitchFamily="18" charset="0"/>
                <a:cs typeface="Times New Roman" pitchFamily="18" charset="0"/>
              </a:rPr>
              <a:t> con. </a:t>
            </a:r>
            <a:r>
              <a:rPr lang="en-US" sz="3200" dirty="0" err="1">
                <a:latin typeface="Times New Roman" pitchFamily="18" charset="0"/>
                <a:cs typeface="Times New Roman" pitchFamily="18" charset="0"/>
              </a:rPr>
              <a:t>Biểu</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diễn</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tập</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hợp</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trên</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máy</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tính</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Các</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phép</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toán</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tập</a:t>
            </a:r>
            <a:r>
              <a:rPr lang="en-US" sz="3200" dirty="0">
                <a:latin typeface="Times New Roman" pitchFamily="18" charset="0"/>
                <a:cs typeface="Times New Roman" pitchFamily="18" charset="0"/>
              </a:rPr>
              <a:t> </a:t>
            </a:r>
            <a:r>
              <a:rPr lang="en-US" sz="3200" dirty="0" err="1" smtClean="0">
                <a:latin typeface="Times New Roman" pitchFamily="18" charset="0"/>
                <a:cs typeface="Times New Roman" pitchFamily="18" charset="0"/>
              </a:rPr>
              <a:t>hợp</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và</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các</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tính</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chất</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liên</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quan</a:t>
            </a:r>
            <a:r>
              <a:rPr lang="en-US" sz="3200" dirty="0" smtClean="0">
                <a:latin typeface="Times New Roman" pitchFamily="18" charset="0"/>
                <a:cs typeface="Times New Roman" pitchFamily="18" charset="0"/>
              </a:rPr>
              <a:t>. </a:t>
            </a:r>
            <a:r>
              <a:rPr lang="en-US" sz="3200" dirty="0" err="1">
                <a:latin typeface="Times New Roman" pitchFamily="18" charset="0"/>
                <a:cs typeface="Times New Roman" pitchFamily="18" charset="0"/>
              </a:rPr>
              <a:t>T</a:t>
            </a:r>
            <a:r>
              <a:rPr lang="en-US" sz="3200" dirty="0" err="1" smtClean="0">
                <a:latin typeface="Times New Roman" pitchFamily="18" charset="0"/>
                <a:cs typeface="Times New Roman" pitchFamily="18" charset="0"/>
              </a:rPr>
              <a:t>ập</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hợp</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tích</a:t>
            </a:r>
            <a:r>
              <a:rPr lang="en-US" sz="3200" dirty="0" smtClean="0">
                <a:latin typeface="Times New Roman" pitchFamily="18" charset="0"/>
                <a:cs typeface="Times New Roman" pitchFamily="18" charset="0"/>
              </a:rPr>
              <a:t> Descartes.</a:t>
            </a:r>
          </a:p>
          <a:p>
            <a:pPr marL="571500" indent="-571500" algn="just">
              <a:buFont typeface="+mj-lt"/>
              <a:buAutoNum type="arabicPeriod"/>
            </a:pPr>
            <a:r>
              <a:rPr lang="en-US" sz="3200" dirty="0" err="1">
                <a:latin typeface="Times New Roman" pitchFamily="18" charset="0"/>
                <a:cs typeface="Times New Roman" pitchFamily="18" charset="0"/>
              </a:rPr>
              <a:t>Nguyên</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lý</a:t>
            </a:r>
            <a:r>
              <a:rPr lang="en-US" sz="3200" dirty="0">
                <a:latin typeface="Times New Roman" pitchFamily="18" charset="0"/>
                <a:cs typeface="Times New Roman" pitchFamily="18" charset="0"/>
              </a:rPr>
              <a:t> </a:t>
            </a:r>
            <a:r>
              <a:rPr lang="en-US" sz="3200" dirty="0" err="1" smtClean="0">
                <a:latin typeface="Times New Roman" pitchFamily="18" charset="0"/>
                <a:cs typeface="Times New Roman" pitchFamily="18" charset="0"/>
              </a:rPr>
              <a:t>cộng</a:t>
            </a:r>
            <a:r>
              <a:rPr lang="en-US" sz="3200" dirty="0">
                <a:latin typeface="Times New Roman" pitchFamily="18" charset="0"/>
                <a:cs typeface="Times New Roman" pitchFamily="18" charset="0"/>
              </a:rPr>
              <a:t>,</a:t>
            </a:r>
            <a:r>
              <a:rPr lang="en-US" sz="3200" dirty="0" smtClean="0">
                <a:latin typeface="Times New Roman" pitchFamily="18" charset="0"/>
                <a:cs typeface="Times New Roman" pitchFamily="18" charset="0"/>
              </a:rPr>
              <a:t> </a:t>
            </a:r>
            <a:r>
              <a:rPr lang="en-US" sz="3200" dirty="0" err="1">
                <a:latin typeface="Times New Roman" pitchFamily="18" charset="0"/>
                <a:cs typeface="Times New Roman" pitchFamily="18" charset="0"/>
              </a:rPr>
              <a:t>Nguyên</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lý</a:t>
            </a:r>
            <a:r>
              <a:rPr lang="en-US" sz="3200" dirty="0">
                <a:latin typeface="Times New Roman" pitchFamily="18" charset="0"/>
                <a:cs typeface="Times New Roman" pitchFamily="18" charset="0"/>
              </a:rPr>
              <a:t> </a:t>
            </a:r>
            <a:r>
              <a:rPr lang="en-US" sz="3200" dirty="0" err="1" smtClean="0">
                <a:latin typeface="Times New Roman" pitchFamily="18" charset="0"/>
                <a:cs typeface="Times New Roman" pitchFamily="18" charset="0"/>
              </a:rPr>
              <a:t>nhân</a:t>
            </a:r>
            <a:r>
              <a:rPr lang="en-US" sz="3200" dirty="0">
                <a:latin typeface="Times New Roman" pitchFamily="18" charset="0"/>
                <a:cs typeface="Times New Roman" pitchFamily="18" charset="0"/>
              </a:rPr>
              <a:t>,</a:t>
            </a:r>
            <a:r>
              <a:rPr lang="en-US" sz="3200" dirty="0" smtClean="0">
                <a:latin typeface="Times New Roman" pitchFamily="18" charset="0"/>
                <a:cs typeface="Times New Roman" pitchFamily="18" charset="0"/>
              </a:rPr>
              <a:t> </a:t>
            </a:r>
            <a:r>
              <a:rPr lang="en-US" sz="3200" dirty="0" err="1">
                <a:latin typeface="Times New Roman" pitchFamily="18" charset="0"/>
                <a:cs typeface="Times New Roman" pitchFamily="18" charset="0"/>
              </a:rPr>
              <a:t>Nguyên</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lý</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chuồng</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bồ</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câu</a:t>
            </a:r>
            <a:r>
              <a:rPr lang="en-US" sz="3200" dirty="0" smtClean="0">
                <a:latin typeface="Times New Roman" pitchFamily="18" charset="0"/>
                <a:cs typeface="Times New Roman" pitchFamily="18" charset="0"/>
              </a:rPr>
              <a:t>.</a:t>
            </a:r>
          </a:p>
          <a:p>
            <a:pPr marL="571500" indent="-571500" algn="just">
              <a:buFont typeface="+mj-lt"/>
              <a:buAutoNum type="arabicPeriod"/>
            </a:pPr>
            <a:r>
              <a:rPr lang="en-US" sz="3200" dirty="0" err="1">
                <a:latin typeface="Times New Roman" pitchFamily="18" charset="0"/>
                <a:cs typeface="Times New Roman" pitchFamily="18" charset="0"/>
              </a:rPr>
              <a:t>Hoán</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vị</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T</a:t>
            </a:r>
            <a:r>
              <a:rPr lang="en-US" sz="3200" dirty="0" err="1" smtClean="0">
                <a:latin typeface="Times New Roman" pitchFamily="18" charset="0"/>
                <a:cs typeface="Times New Roman" pitchFamily="18" charset="0"/>
              </a:rPr>
              <a:t>ổ</a:t>
            </a:r>
            <a:r>
              <a:rPr lang="en-US" sz="3200" dirty="0" smtClean="0">
                <a:latin typeface="Times New Roman" pitchFamily="18" charset="0"/>
                <a:cs typeface="Times New Roman" pitchFamily="18" charset="0"/>
              </a:rPr>
              <a:t> </a:t>
            </a:r>
            <a:r>
              <a:rPr lang="en-US" sz="3200" dirty="0" err="1">
                <a:latin typeface="Times New Roman" pitchFamily="18" charset="0"/>
                <a:cs typeface="Times New Roman" pitchFamily="18" charset="0"/>
              </a:rPr>
              <a:t>hợp</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và</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C</a:t>
            </a:r>
            <a:r>
              <a:rPr lang="en-US" sz="3200" dirty="0" err="1" smtClean="0">
                <a:latin typeface="Times New Roman" pitchFamily="18" charset="0"/>
                <a:cs typeface="Times New Roman" pitchFamily="18" charset="0"/>
              </a:rPr>
              <a:t>hỉnh</a:t>
            </a:r>
            <a:r>
              <a:rPr lang="en-US" sz="3200" dirty="0" smtClean="0">
                <a:latin typeface="Times New Roman" pitchFamily="18" charset="0"/>
                <a:cs typeface="Times New Roman" pitchFamily="18" charset="0"/>
              </a:rPr>
              <a:t> </a:t>
            </a:r>
            <a:r>
              <a:rPr lang="en-US" sz="3200" dirty="0" err="1">
                <a:latin typeface="Times New Roman" pitchFamily="18" charset="0"/>
                <a:cs typeface="Times New Roman" pitchFamily="18" charset="0"/>
              </a:rPr>
              <a:t>hợp</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Công</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thức</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nhị</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thức</a:t>
            </a:r>
            <a:r>
              <a:rPr lang="en-US" sz="3200" dirty="0">
                <a:latin typeface="Times New Roman" pitchFamily="18" charset="0"/>
                <a:cs typeface="Times New Roman" pitchFamily="18" charset="0"/>
              </a:rPr>
              <a:t> Newton.</a:t>
            </a:r>
            <a:endParaRPr lang="vi-VN" sz="3200" dirty="0">
              <a:latin typeface="Times New Roman" pitchFamily="18" charset="0"/>
              <a:cs typeface="Times New Roman" pitchFamily="18" charset="0"/>
            </a:endParaRPr>
          </a:p>
          <a:p>
            <a:pPr marL="571500" indent="-571500" algn="just">
              <a:buFont typeface="+mj-lt"/>
              <a:buAutoNum type="arabicPeriod"/>
            </a:pPr>
            <a:r>
              <a:rPr lang="en-US" sz="3200" dirty="0" err="1" smtClean="0">
                <a:latin typeface="Times New Roman" pitchFamily="18" charset="0"/>
                <a:cs typeface="Times New Roman" pitchFamily="18" charset="0"/>
              </a:rPr>
              <a:t>Hoán</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vị</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và</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tổ</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hợp</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lặp</a:t>
            </a:r>
            <a:r>
              <a:rPr lang="en-US" sz="3200" dirty="0" smtClean="0">
                <a:latin typeface="Times New Roman" pitchFamily="18" charset="0"/>
                <a:cs typeface="Times New Roman" pitchFamily="18" charset="0"/>
              </a:rPr>
              <a:t>.</a:t>
            </a:r>
          </a:p>
          <a:p>
            <a:pPr marL="0" indent="0" algn="just">
              <a:buNone/>
            </a:pPr>
            <a:endParaRPr lang="en-US" sz="3200"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D9369064-905F-44AE-BE62-E62CB83BB352}" type="slidenum">
              <a:rPr lang="en-US" smtClean="0"/>
              <a:pPr/>
              <a:t>2</a:t>
            </a:fld>
            <a:endParaRPr lang="en-US"/>
          </a:p>
        </p:txBody>
      </p:sp>
    </p:spTree>
    <p:extLst>
      <p:ext uri="{BB962C8B-B14F-4D97-AF65-F5344CB8AC3E}">
        <p14:creationId xmlns:p14="http://schemas.microsoft.com/office/powerpoint/2010/main" val="1050356440"/>
      </p:ext>
    </p:extLst>
  </p:cSld>
  <p:clrMapOvr>
    <a:masterClrMapping/>
  </p:clrMapOvr>
  <p:transition xmlns:p14="http://schemas.microsoft.com/office/powerpoint/2010/main" spd="slow">
    <p:randomBar dir="vert"/>
  </p:transitio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720000" y="1772816"/>
            <a:ext cx="7653291" cy="43536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marL="58738" indent="-58738" algn="just" fontAlgn="auto">
              <a:spcBef>
                <a:spcPts val="0"/>
              </a:spcBef>
              <a:spcAft>
                <a:spcPts val="0"/>
              </a:spcAft>
            </a:pPr>
            <a:r>
              <a:rPr lang="vi-VN" sz="2400" b="0" u="sng" dirty="0" smtClean="0">
                <a:solidFill>
                  <a:srgbClr val="FF0000"/>
                </a:solidFill>
                <a:latin typeface="Times New Roman" pitchFamily="18" charset="0"/>
                <a:ea typeface="Segoe UI" panose="020B0502040204020203" pitchFamily="34" charset="0"/>
                <a:cs typeface="Times New Roman" pitchFamily="18" charset="0"/>
              </a:rPr>
              <a:t>Định nghĩa:</a:t>
            </a:r>
            <a:r>
              <a:rPr lang="vi-VN" sz="2400" b="0" dirty="0" smtClean="0">
                <a:solidFill>
                  <a:srgbClr val="FF0000"/>
                </a:solidFill>
                <a:latin typeface="Times New Roman" pitchFamily="18" charset="0"/>
                <a:ea typeface="Segoe UI" pitchFamily="34" charset="0"/>
                <a:cs typeface="Times New Roman" pitchFamily="18" charset="0"/>
              </a:rPr>
              <a:t> </a:t>
            </a:r>
            <a:r>
              <a:rPr lang="vi-VN" sz="2400" b="0" dirty="0" smtClean="0">
                <a:solidFill>
                  <a:srgbClr val="002060"/>
                </a:solidFill>
                <a:latin typeface="Times New Roman" pitchFamily="18" charset="0"/>
                <a:ea typeface="Segoe UI" pitchFamily="34" charset="0"/>
                <a:cs typeface="Times New Roman" pitchFamily="18" charset="0"/>
              </a:rPr>
              <a:t>Cho A và B là hai tập hợp, hiệu của A và B, được ký hiệu là A–B, là tập hợp chứa các phần tử thuộc A nhưng không thuộc B. Hiệu của A và B cũng được gọi là phần bù của B đối với A.</a:t>
            </a:r>
          </a:p>
          <a:p>
            <a:pPr algn="just" fontAlgn="auto">
              <a:spcBef>
                <a:spcPts val="0"/>
              </a:spcBef>
              <a:spcAft>
                <a:spcPts val="0"/>
              </a:spcAft>
            </a:pPr>
            <a:endParaRPr lang="vi-VN" sz="2400" dirty="0" smtClean="0">
              <a:solidFill>
                <a:srgbClr val="002060"/>
              </a:solidFill>
              <a:latin typeface="Times New Roman" pitchFamily="18" charset="0"/>
              <a:ea typeface="Segoe UI" pitchFamily="34" charset="0"/>
              <a:cs typeface="Times New Roman" pitchFamily="18" charset="0"/>
            </a:endParaRPr>
          </a:p>
          <a:p>
            <a:pPr algn="just" fontAlgn="auto">
              <a:spcBef>
                <a:spcPts val="0"/>
              </a:spcBef>
              <a:spcAft>
                <a:spcPts val="0"/>
              </a:spcAft>
              <a:buFont typeface="Wingdings" pitchFamily="2" charset="2"/>
              <a:buChar char="§"/>
            </a:pPr>
            <a:endParaRPr lang="vi-VN" sz="2400" dirty="0" smtClean="0">
              <a:solidFill>
                <a:srgbClr val="002060"/>
              </a:solidFill>
              <a:latin typeface="Times New Roman" pitchFamily="18" charset="0"/>
              <a:ea typeface="Segoe UI" pitchFamily="34" charset="0"/>
              <a:cs typeface="Times New Roman" pitchFamily="18" charset="0"/>
            </a:endParaRPr>
          </a:p>
          <a:p>
            <a:pPr algn="just" fontAlgn="auto">
              <a:spcBef>
                <a:spcPts val="0"/>
              </a:spcBef>
              <a:spcAft>
                <a:spcPts val="0"/>
              </a:spcAft>
              <a:buFont typeface="Wingdings" pitchFamily="2" charset="2"/>
              <a:buChar char="§"/>
            </a:pPr>
            <a:endParaRPr lang="vi-VN" sz="2400" dirty="0" smtClean="0">
              <a:solidFill>
                <a:srgbClr val="002060"/>
              </a:solidFill>
              <a:latin typeface="Times New Roman" pitchFamily="18" charset="0"/>
              <a:ea typeface="Segoe UI" pitchFamily="34" charset="0"/>
              <a:cs typeface="Times New Roman" pitchFamily="18" charset="0"/>
            </a:endParaRPr>
          </a:p>
          <a:p>
            <a:pPr algn="just" fontAlgn="auto">
              <a:spcBef>
                <a:spcPts val="0"/>
              </a:spcBef>
              <a:spcAft>
                <a:spcPts val="0"/>
              </a:spcAft>
              <a:buFont typeface="Wingdings" pitchFamily="2" charset="2"/>
              <a:buChar char="§"/>
            </a:pPr>
            <a:endParaRPr lang="vi-VN" sz="2400" dirty="0" smtClean="0">
              <a:solidFill>
                <a:srgbClr val="002060"/>
              </a:solidFill>
              <a:latin typeface="Times New Roman" pitchFamily="18" charset="0"/>
              <a:ea typeface="Segoe UI" pitchFamily="34" charset="0"/>
              <a:cs typeface="Times New Roman" pitchFamily="18" charset="0"/>
            </a:endParaRPr>
          </a:p>
          <a:p>
            <a:pPr algn="just" fontAlgn="auto">
              <a:spcBef>
                <a:spcPts val="0"/>
              </a:spcBef>
              <a:spcAft>
                <a:spcPts val="0"/>
              </a:spcAft>
              <a:buFont typeface="Wingdings" pitchFamily="2" charset="2"/>
              <a:buChar char="§"/>
            </a:pPr>
            <a:endParaRPr lang="vi-VN" sz="2400" dirty="0" smtClean="0">
              <a:solidFill>
                <a:srgbClr val="002060"/>
              </a:solidFill>
              <a:latin typeface="Times New Roman" pitchFamily="18" charset="0"/>
              <a:ea typeface="Segoe UI" pitchFamily="34" charset="0"/>
              <a:cs typeface="Times New Roman" pitchFamily="18" charset="0"/>
            </a:endParaRPr>
          </a:p>
          <a:p>
            <a:pPr algn="just" fontAlgn="auto">
              <a:spcBef>
                <a:spcPts val="0"/>
              </a:spcBef>
              <a:spcAft>
                <a:spcPts val="0"/>
              </a:spcAft>
            </a:pPr>
            <a:endParaRPr lang="vi-VN" sz="2400" dirty="0" smtClean="0">
              <a:solidFill>
                <a:srgbClr val="002060"/>
              </a:solidFill>
              <a:latin typeface="Times New Roman" pitchFamily="18" charset="0"/>
              <a:ea typeface="Segoe UI" pitchFamily="34" charset="0"/>
              <a:cs typeface="Times New Roman" pitchFamily="18" charset="0"/>
            </a:endParaRPr>
          </a:p>
          <a:p>
            <a:pPr algn="just" fontAlgn="auto">
              <a:spcBef>
                <a:spcPts val="0"/>
              </a:spcBef>
              <a:spcAft>
                <a:spcPts val="0"/>
              </a:spcAft>
            </a:pPr>
            <a:r>
              <a:rPr lang="vi-VN" sz="2400" b="1" u="sng" dirty="0" smtClean="0">
                <a:solidFill>
                  <a:srgbClr val="00B050"/>
                </a:solidFill>
                <a:latin typeface="Times New Roman" pitchFamily="18" charset="0"/>
                <a:ea typeface="Segoe UI" panose="020B0502040204020203" pitchFamily="34" charset="0"/>
                <a:cs typeface="Times New Roman" pitchFamily="18" charset="0"/>
              </a:rPr>
              <a:t>Ví dụ:</a:t>
            </a:r>
          </a:p>
          <a:p>
            <a:pPr algn="just" fontAlgn="auto">
              <a:spcBef>
                <a:spcPts val="0"/>
              </a:spcBef>
              <a:spcAft>
                <a:spcPts val="0"/>
              </a:spcAft>
              <a:buFont typeface="Courier New" pitchFamily="49" charset="0"/>
              <a:buChar char="o"/>
            </a:pPr>
            <a:r>
              <a:rPr lang="vi-VN" sz="2400" dirty="0" smtClean="0">
                <a:solidFill>
                  <a:srgbClr val="002060"/>
                </a:solidFill>
                <a:latin typeface="Times New Roman" pitchFamily="18" charset="0"/>
                <a:ea typeface="Segoe UI" pitchFamily="34" charset="0"/>
                <a:cs typeface="Times New Roman" pitchFamily="18" charset="0"/>
              </a:rPr>
              <a:t> </a:t>
            </a:r>
            <a:r>
              <a:rPr lang="vi-VN" sz="2400" b="0" dirty="0" smtClean="0">
                <a:solidFill>
                  <a:srgbClr val="002060"/>
                </a:solidFill>
                <a:latin typeface="Times New Roman" pitchFamily="18" charset="0"/>
                <a:ea typeface="Segoe UI" pitchFamily="34" charset="0"/>
                <a:cs typeface="Times New Roman" pitchFamily="18" charset="0"/>
              </a:rPr>
              <a:t>Cho A={1, 2, 3} và B={1, 3, 5} thì A–B={2}; B–A={5}.</a:t>
            </a:r>
          </a:p>
        </p:txBody>
      </p:sp>
      <p:sp>
        <p:nvSpPr>
          <p:cNvPr id="10" name="Rectangle 9"/>
          <p:cNvSpPr/>
          <p:nvPr/>
        </p:nvSpPr>
        <p:spPr>
          <a:xfrm>
            <a:off x="1728827" y="3356992"/>
            <a:ext cx="5635636" cy="5000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vi-VN" sz="3200" dirty="0" smtClean="0">
                <a:solidFill>
                  <a:srgbClr val="002060"/>
                </a:solidFill>
                <a:latin typeface="Segoe UI" panose="020B0502040204020203" pitchFamily="34" charset="0"/>
                <a:ea typeface="Segoe UI" panose="020B0502040204020203" pitchFamily="34" charset="0"/>
                <a:cs typeface="Segoe UI" panose="020B0502040204020203" pitchFamily="34" charset="0"/>
              </a:rPr>
              <a:t>A–B={x| </a:t>
            </a:r>
            <a:r>
              <a:rPr lang="en-US" sz="3200" dirty="0" smtClean="0">
                <a:solidFill>
                  <a:srgbClr val="002060"/>
                </a:solidFill>
                <a:latin typeface="Segoe UI" panose="020B0502040204020203" pitchFamily="34" charset="0"/>
                <a:ea typeface="Segoe UI" panose="020B0502040204020203" pitchFamily="34" charset="0"/>
                <a:cs typeface="Segoe UI" panose="020B0502040204020203" pitchFamily="34" charset="0"/>
              </a:rPr>
              <a:t>(</a:t>
            </a:r>
            <a:r>
              <a:rPr lang="vi-VN" sz="3200" dirty="0" smtClean="0">
                <a:solidFill>
                  <a:srgbClr val="002060"/>
                </a:solidFill>
                <a:latin typeface="Segoe UI" panose="020B0502040204020203" pitchFamily="34" charset="0"/>
                <a:ea typeface="Segoe UI" panose="020B0502040204020203" pitchFamily="34" charset="0"/>
                <a:cs typeface="Segoe UI" panose="020B0502040204020203" pitchFamily="34" charset="0"/>
              </a:rPr>
              <a:t>x∈A</a:t>
            </a:r>
            <a:r>
              <a:rPr lang="en-US" sz="3200" dirty="0" smtClean="0">
                <a:solidFill>
                  <a:srgbClr val="002060"/>
                </a:solidFill>
                <a:latin typeface="Segoe UI" panose="020B0502040204020203" pitchFamily="34" charset="0"/>
                <a:ea typeface="Segoe UI" panose="020B0502040204020203" pitchFamily="34" charset="0"/>
                <a:cs typeface="Segoe UI" panose="020B0502040204020203" pitchFamily="34" charset="0"/>
              </a:rPr>
              <a:t>)</a:t>
            </a:r>
            <a:r>
              <a:rPr lang="vi-VN" sz="3200" dirty="0" smtClean="0">
                <a:solidFill>
                  <a:srgbClr val="002060"/>
                </a:solidFill>
                <a:latin typeface="Segoe UI" panose="020B0502040204020203" pitchFamily="34" charset="0"/>
                <a:ea typeface="Segoe UI" panose="020B0502040204020203" pitchFamily="34" charset="0"/>
                <a:cs typeface="Segoe UI" panose="020B0502040204020203" pitchFamily="34" charset="0"/>
              </a:rPr>
              <a:t> ∧ </a:t>
            </a:r>
            <a:r>
              <a:rPr lang="en-US" sz="3200" dirty="0" smtClean="0">
                <a:solidFill>
                  <a:srgbClr val="002060"/>
                </a:solidFill>
                <a:latin typeface="Segoe UI" panose="020B0502040204020203" pitchFamily="34" charset="0"/>
                <a:ea typeface="Segoe UI" panose="020B0502040204020203" pitchFamily="34" charset="0"/>
                <a:cs typeface="Segoe UI" panose="020B0502040204020203" pitchFamily="34" charset="0"/>
              </a:rPr>
              <a:t>(</a:t>
            </a:r>
            <a:r>
              <a:rPr lang="vi-VN" sz="3200" dirty="0" smtClean="0">
                <a:solidFill>
                  <a:srgbClr val="002060"/>
                </a:solidFill>
                <a:latin typeface="Segoe UI" panose="020B0502040204020203" pitchFamily="34" charset="0"/>
                <a:ea typeface="Segoe UI" panose="020B0502040204020203" pitchFamily="34" charset="0"/>
                <a:cs typeface="Segoe UI" panose="020B0502040204020203" pitchFamily="34" charset="0"/>
              </a:rPr>
              <a:t>x∉B</a:t>
            </a:r>
            <a:r>
              <a:rPr lang="en-US" sz="3200" dirty="0" smtClean="0">
                <a:solidFill>
                  <a:srgbClr val="002060"/>
                </a:solidFill>
                <a:latin typeface="Segoe UI" panose="020B0502040204020203" pitchFamily="34" charset="0"/>
                <a:ea typeface="Segoe UI" panose="020B0502040204020203" pitchFamily="34" charset="0"/>
                <a:cs typeface="Segoe UI" panose="020B0502040204020203" pitchFamily="34" charset="0"/>
              </a:rPr>
              <a:t>)</a:t>
            </a:r>
            <a:r>
              <a:rPr lang="vi-VN" sz="3200" dirty="0" smtClean="0">
                <a:solidFill>
                  <a:srgbClr val="002060"/>
                </a:solidFill>
                <a:latin typeface="Segoe UI" panose="020B0502040204020203" pitchFamily="34" charset="0"/>
                <a:ea typeface="Segoe UI" panose="020B0502040204020203" pitchFamily="34" charset="0"/>
                <a:cs typeface="Segoe UI" panose="020B0502040204020203" pitchFamily="34" charset="0"/>
              </a:rPr>
              <a:t>} </a:t>
            </a:r>
            <a:endParaRPr lang="vi-VN" sz="3200" dirty="0">
              <a:solidFill>
                <a:srgbClr val="002060"/>
              </a:solidFill>
              <a:latin typeface="Segoe UI" panose="020B0502040204020203" pitchFamily="34" charset="0"/>
              <a:ea typeface="Segoe UI" panose="020B0502040204020203" pitchFamily="34" charset="0"/>
              <a:cs typeface="Segoe UI" panose="020B0502040204020203" pitchFamily="34" charset="0"/>
            </a:endParaRPr>
          </a:p>
        </p:txBody>
      </p:sp>
      <p:sp>
        <p:nvSpPr>
          <p:cNvPr id="11" name="Rectangle 10"/>
          <p:cNvSpPr/>
          <p:nvPr/>
        </p:nvSpPr>
        <p:spPr>
          <a:xfrm>
            <a:off x="3591230" y="4383812"/>
            <a:ext cx="4508560" cy="2857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vi-VN" dirty="0" smtClean="0">
                <a:solidFill>
                  <a:srgbClr val="00B0F0"/>
                </a:solidFill>
                <a:latin typeface="Segoe UI" panose="020B0502040204020203" pitchFamily="34" charset="0"/>
                <a:ea typeface="Segoe UI" panose="020B0502040204020203" pitchFamily="34" charset="0"/>
                <a:cs typeface="Segoe UI" panose="020B0502040204020203" pitchFamily="34" charset="0"/>
              </a:rPr>
              <a:t>Giản đồ Venn biểu diễn hiệu A-B</a:t>
            </a:r>
            <a:endParaRPr lang="vi-VN" dirty="0">
              <a:solidFill>
                <a:srgbClr val="00B0F0"/>
              </a:solidFill>
              <a:latin typeface="Segoe UI" panose="020B0502040204020203" pitchFamily="34" charset="0"/>
              <a:ea typeface="Segoe UI" panose="020B0502040204020203" pitchFamily="34" charset="0"/>
              <a:cs typeface="Segoe UI" panose="020B0502040204020203" pitchFamily="34" charset="0"/>
            </a:endParaRPr>
          </a:p>
        </p:txBody>
      </p:sp>
      <p:pic>
        <p:nvPicPr>
          <p:cNvPr id="2050" name="Picture 2"/>
          <p:cNvPicPr>
            <a:picLocks noChangeAspect="1" noChangeArrowheads="1"/>
          </p:cNvPicPr>
          <p:nvPr/>
        </p:nvPicPr>
        <p:blipFill>
          <a:blip r:embed="rId2" cstate="print"/>
          <a:srcRect/>
          <a:stretch>
            <a:fillRect/>
          </a:stretch>
        </p:blipFill>
        <p:spPr bwMode="auto">
          <a:xfrm>
            <a:off x="1115616" y="3959618"/>
            <a:ext cx="2224093" cy="1134140"/>
          </a:xfrm>
          <a:prstGeom prst="rect">
            <a:avLst/>
          </a:prstGeom>
          <a:noFill/>
          <a:ln w="9525">
            <a:noFill/>
            <a:miter lim="800000"/>
            <a:headEnd/>
            <a:tailEnd/>
          </a:ln>
          <a:effectLst/>
        </p:spPr>
      </p:pic>
      <p:sp>
        <p:nvSpPr>
          <p:cNvPr id="12" name="Rectangle 11"/>
          <p:cNvSpPr/>
          <p:nvPr/>
        </p:nvSpPr>
        <p:spPr>
          <a:xfrm>
            <a:off x="762000" y="990600"/>
            <a:ext cx="7518000" cy="76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spcBef>
                <a:spcPts val="0"/>
              </a:spcBef>
              <a:spcAft>
                <a:spcPts val="0"/>
              </a:spcAft>
            </a:pPr>
            <a:r>
              <a:rPr lang="en-US" sz="3200" dirty="0">
                <a:solidFill>
                  <a:srgbClr val="3366FF"/>
                </a:solidFill>
                <a:latin typeface="Times New Roman" pitchFamily="18" charset="0"/>
                <a:ea typeface="Segoe UI" pitchFamily="34" charset="0"/>
                <a:cs typeface="Times New Roman" pitchFamily="18" charset="0"/>
              </a:rPr>
              <a:t>3</a:t>
            </a:r>
            <a:r>
              <a:rPr lang="en-US" sz="3200" dirty="0" smtClean="0">
                <a:solidFill>
                  <a:srgbClr val="3366FF"/>
                </a:solidFill>
                <a:latin typeface="Times New Roman" pitchFamily="18" charset="0"/>
                <a:ea typeface="Segoe UI" pitchFamily="34" charset="0"/>
                <a:cs typeface="Times New Roman" pitchFamily="18" charset="0"/>
              </a:rPr>
              <a:t>. </a:t>
            </a:r>
            <a:r>
              <a:rPr lang="en-US" sz="3200" dirty="0" err="1" smtClean="0">
                <a:solidFill>
                  <a:srgbClr val="3366FF"/>
                </a:solidFill>
                <a:latin typeface="Times New Roman" pitchFamily="18" charset="0"/>
                <a:ea typeface="Segoe UI" pitchFamily="34" charset="0"/>
                <a:cs typeface="Times New Roman" pitchFamily="18" charset="0"/>
              </a:rPr>
              <a:t>Phép</a:t>
            </a:r>
            <a:r>
              <a:rPr lang="en-US" sz="3200" dirty="0" smtClean="0">
                <a:solidFill>
                  <a:srgbClr val="3366FF"/>
                </a:solidFill>
                <a:latin typeface="Times New Roman" pitchFamily="18" charset="0"/>
                <a:ea typeface="Segoe UI" pitchFamily="34" charset="0"/>
                <a:cs typeface="Times New Roman" pitchFamily="18" charset="0"/>
              </a:rPr>
              <a:t> </a:t>
            </a:r>
            <a:r>
              <a:rPr lang="en-US" sz="3200" dirty="0" err="1" smtClean="0">
                <a:solidFill>
                  <a:srgbClr val="3366FF"/>
                </a:solidFill>
                <a:latin typeface="Times New Roman" pitchFamily="18" charset="0"/>
                <a:ea typeface="Segoe UI" pitchFamily="34" charset="0"/>
                <a:cs typeface="Times New Roman" pitchFamily="18" charset="0"/>
              </a:rPr>
              <a:t>hiệu</a:t>
            </a:r>
            <a:endParaRPr lang="vi-VN" sz="3200" dirty="0">
              <a:solidFill>
                <a:srgbClr val="3366FF"/>
              </a:solidFill>
              <a:latin typeface="Times New Roman" pitchFamily="18" charset="0"/>
              <a:ea typeface="Segoe UI" pitchFamily="34" charset="0"/>
              <a:cs typeface="Times New Roman" pitchFamily="18" charset="0"/>
            </a:endParaRPr>
          </a:p>
        </p:txBody>
      </p:sp>
      <p:sp>
        <p:nvSpPr>
          <p:cNvPr id="2" name="Rectangle 1"/>
          <p:cNvSpPr/>
          <p:nvPr/>
        </p:nvSpPr>
        <p:spPr>
          <a:xfrm>
            <a:off x="720000" y="260648"/>
            <a:ext cx="7380392" cy="584775"/>
          </a:xfrm>
          <a:prstGeom prst="rect">
            <a:avLst/>
          </a:prstGeom>
        </p:spPr>
        <p:txBody>
          <a:bodyPr wrap="square">
            <a:spAutoFit/>
          </a:bodyPr>
          <a:lstStyle/>
          <a:p>
            <a:pPr algn="ctr" fontAlgn="auto">
              <a:spcBef>
                <a:spcPts val="0"/>
              </a:spcBef>
              <a:spcAft>
                <a:spcPts val="0"/>
              </a:spcAft>
            </a:pPr>
            <a:r>
              <a:rPr lang="en-US" sz="3200" dirty="0">
                <a:solidFill>
                  <a:srgbClr val="3366FF"/>
                </a:solidFill>
                <a:latin typeface="Times New Roman" pitchFamily="18" charset="0"/>
                <a:ea typeface="Segoe UI" pitchFamily="34" charset="0"/>
                <a:cs typeface="Times New Roman" pitchFamily="18" charset="0"/>
              </a:rPr>
              <a:t>CÁC PHÉP TOÁN TẬP HỢP</a:t>
            </a:r>
            <a:endParaRPr lang="vi-VN" sz="3200" dirty="0">
              <a:solidFill>
                <a:srgbClr val="3366FF"/>
              </a:solidFill>
              <a:latin typeface="Times New Roman" pitchFamily="18" charset="0"/>
              <a:ea typeface="Segoe UI" pitchFamily="34" charset="0"/>
              <a:cs typeface="Times New Roman" pitchFamily="18" charset="0"/>
            </a:endParaRPr>
          </a:p>
        </p:txBody>
      </p:sp>
      <p:sp>
        <p:nvSpPr>
          <p:cNvPr id="14" name="Rectangle 13"/>
          <p:cNvSpPr/>
          <p:nvPr/>
        </p:nvSpPr>
        <p:spPr bwMode="auto">
          <a:xfrm>
            <a:off x="1107502" y="3955256"/>
            <a:ext cx="2719396" cy="1391319"/>
          </a:xfrm>
          <a:prstGeom prst="rect">
            <a:avLst/>
          </a:prstGeom>
          <a:noFill/>
          <a:ln w="2857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vi-VN" sz="1800" b="1" i="0" u="none" strike="noStrike" cap="none" normalizeH="0" baseline="0" smtClean="0">
              <a:ln>
                <a:noFill/>
              </a:ln>
              <a:solidFill>
                <a:schemeClr val="tx1"/>
              </a:solidFill>
              <a:effectLst/>
              <a:latin typeface="Arial" panose="020B0604020202020204" pitchFamily="34" charset="0"/>
            </a:endParaRPr>
          </a:p>
        </p:txBody>
      </p:sp>
      <p:sp>
        <p:nvSpPr>
          <p:cNvPr id="13" name="Slide Number Placeholder 12"/>
          <p:cNvSpPr>
            <a:spLocks noGrp="1"/>
          </p:cNvSpPr>
          <p:nvPr>
            <p:ph type="sldNum" sz="quarter" idx="12"/>
          </p:nvPr>
        </p:nvSpPr>
        <p:spPr/>
        <p:txBody>
          <a:bodyPr/>
          <a:lstStyle/>
          <a:p>
            <a:fld id="{D9369064-905F-44AE-BE62-E62CB83BB352}" type="slidenum">
              <a:rPr lang="en-US" smtClean="0"/>
              <a:pPr/>
              <a:t>20</a:t>
            </a:fld>
            <a:endParaRPr lang="en-US"/>
          </a:p>
        </p:txBody>
      </p:sp>
    </p:spTree>
    <p:extLst>
      <p:ext uri="{BB962C8B-B14F-4D97-AF65-F5344CB8AC3E}">
        <p14:creationId xmlns:p14="http://schemas.microsoft.com/office/powerpoint/2010/main" val="882026531"/>
      </p:ext>
    </p:extLst>
  </p:cSld>
  <p:clrMapOvr>
    <a:masterClrMapping/>
  </p:clrMapOvr>
  <p:transition xmlns:p14="http://schemas.microsoft.com/office/powerpoint/2010/main" spd="slow">
    <p:wheel spokes="1"/>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strips(downLeft)">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down)">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05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7">
                                            <p:txEl>
                                              <p:pRg st="7" end="7"/>
                                            </p:txEl>
                                          </p:spTgt>
                                        </p:tgtEl>
                                        <p:attrNameLst>
                                          <p:attrName>style.visibility</p:attrName>
                                        </p:attrNameLst>
                                      </p:cBhvr>
                                      <p:to>
                                        <p:strVal val="visible"/>
                                      </p:to>
                                    </p:set>
                                    <p:animEffect transition="in" filter="fade">
                                      <p:cBhvr>
                                        <p:cTn id="25" dur="500"/>
                                        <p:tgtEl>
                                          <p:spTgt spid="7">
                                            <p:txEl>
                                              <p:pRg st="7" end="7"/>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7">
                                            <p:txEl>
                                              <p:pRg st="8" end="8"/>
                                            </p:txEl>
                                          </p:spTgt>
                                        </p:tgtEl>
                                        <p:attrNameLst>
                                          <p:attrName>style.visibility</p:attrName>
                                        </p:attrNameLst>
                                      </p:cBhvr>
                                      <p:to>
                                        <p:strVal val="visible"/>
                                      </p:to>
                                    </p:set>
                                    <p:animEffect transition="in" filter="fade">
                                      <p:cBhvr>
                                        <p:cTn id="28" dur="500"/>
                                        <p:tgtEl>
                                          <p:spTgt spid="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683818" y="2852936"/>
            <a:ext cx="7850582" cy="33192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just" fontAlgn="auto">
              <a:spcBef>
                <a:spcPts val="0"/>
              </a:spcBef>
              <a:spcAft>
                <a:spcPts val="0"/>
              </a:spcAft>
            </a:pPr>
            <a:r>
              <a:rPr lang="vi-VN" sz="3200" b="0" u="sng" dirty="0" smtClean="0">
                <a:solidFill>
                  <a:srgbClr val="00B050"/>
                </a:solidFill>
                <a:latin typeface="Times New Roman" pitchFamily="18" charset="0"/>
                <a:ea typeface="Segoe UI" pitchFamily="34" charset="0"/>
                <a:cs typeface="Times New Roman" pitchFamily="18" charset="0"/>
              </a:rPr>
              <a:t>Nhận xét:</a:t>
            </a:r>
            <a:r>
              <a:rPr lang="vi-VN" sz="3200" b="0" dirty="0" smtClean="0">
                <a:solidFill>
                  <a:srgbClr val="00B050"/>
                </a:solidFill>
                <a:latin typeface="Times New Roman" pitchFamily="18" charset="0"/>
                <a:ea typeface="Segoe UI" pitchFamily="34" charset="0"/>
                <a:cs typeface="Times New Roman" pitchFamily="18" charset="0"/>
              </a:rPr>
              <a:t> </a:t>
            </a:r>
            <a:r>
              <a:rPr lang="vi-VN" sz="3200" b="0" dirty="0" smtClean="0">
                <a:solidFill>
                  <a:srgbClr val="002060"/>
                </a:solidFill>
                <a:latin typeface="Times New Roman" pitchFamily="18" charset="0"/>
                <a:ea typeface="Segoe UI" pitchFamily="34" charset="0"/>
                <a:cs typeface="Times New Roman" pitchFamily="18" charset="0"/>
              </a:rPr>
              <a:t>A-B=B-A khi và chỉ khi A=B. Khi đó A-B=B-A=∅.</a:t>
            </a:r>
          </a:p>
          <a:p>
            <a:pPr algn="just" fontAlgn="auto">
              <a:spcBef>
                <a:spcPts val="0"/>
              </a:spcBef>
              <a:spcAft>
                <a:spcPts val="0"/>
              </a:spcAft>
            </a:pPr>
            <a:r>
              <a:rPr lang="vi-VN" sz="3200" b="0" u="sng" dirty="0" smtClean="0">
                <a:solidFill>
                  <a:srgbClr val="FF0000"/>
                </a:solidFill>
                <a:latin typeface="Times New Roman" pitchFamily="18" charset="0"/>
                <a:ea typeface="Segoe UI" pitchFamily="34" charset="0"/>
                <a:cs typeface="Times New Roman" pitchFamily="18" charset="0"/>
              </a:rPr>
              <a:t>Định nghĩa:</a:t>
            </a:r>
            <a:r>
              <a:rPr lang="vi-VN" sz="3200" b="0" dirty="0" smtClean="0">
                <a:solidFill>
                  <a:srgbClr val="FF0000"/>
                </a:solidFill>
                <a:latin typeface="Times New Roman" pitchFamily="18" charset="0"/>
                <a:ea typeface="Segoe UI" pitchFamily="34" charset="0"/>
                <a:cs typeface="Times New Roman" pitchFamily="18" charset="0"/>
              </a:rPr>
              <a:t> </a:t>
            </a:r>
            <a:r>
              <a:rPr lang="vi-VN" sz="3200" b="0" dirty="0" smtClean="0">
                <a:solidFill>
                  <a:srgbClr val="002060"/>
                </a:solidFill>
                <a:latin typeface="Times New Roman" pitchFamily="18" charset="0"/>
                <a:ea typeface="Segoe UI" pitchFamily="34" charset="0"/>
                <a:cs typeface="Times New Roman" pitchFamily="18" charset="0"/>
              </a:rPr>
              <a:t>Cho U là tập vũ trụ. Phần bù của tập A, được kí hiệu là </a:t>
            </a:r>
            <a:r>
              <a:rPr lang="en-US" sz="3200" b="0" dirty="0" smtClean="0">
                <a:solidFill>
                  <a:srgbClr val="002060"/>
                </a:solidFill>
                <a:latin typeface="Times New Roman" pitchFamily="18" charset="0"/>
                <a:ea typeface="Segoe UI" pitchFamily="34" charset="0"/>
                <a:cs typeface="Times New Roman" pitchFamily="18" charset="0"/>
              </a:rPr>
              <a:t>Ā</a:t>
            </a:r>
            <a:r>
              <a:rPr lang="vi-VN" sz="3200" b="0" dirty="0" smtClean="0">
                <a:solidFill>
                  <a:srgbClr val="002060"/>
                </a:solidFill>
                <a:latin typeface="Times New Roman" pitchFamily="18" charset="0"/>
                <a:ea typeface="Segoe UI" pitchFamily="34" charset="0"/>
                <a:cs typeface="Times New Roman" pitchFamily="18" charset="0"/>
              </a:rPr>
              <a:t>, là phần bù của A đối với U: </a:t>
            </a:r>
            <a:r>
              <a:rPr lang="en-US" sz="3200" b="0" dirty="0" smtClean="0">
                <a:solidFill>
                  <a:srgbClr val="002060"/>
                </a:solidFill>
                <a:latin typeface="Times New Roman" pitchFamily="18" charset="0"/>
                <a:ea typeface="Segoe UI" pitchFamily="34" charset="0"/>
                <a:cs typeface="Times New Roman" pitchFamily="18" charset="0"/>
              </a:rPr>
              <a:t>Ā</a:t>
            </a:r>
            <a:r>
              <a:rPr lang="vi-VN" sz="3200" b="0" dirty="0" smtClean="0">
                <a:solidFill>
                  <a:srgbClr val="002060"/>
                </a:solidFill>
                <a:latin typeface="Times New Roman" pitchFamily="18" charset="0"/>
                <a:ea typeface="Segoe UI" pitchFamily="34" charset="0"/>
                <a:cs typeface="Times New Roman" pitchFamily="18" charset="0"/>
              </a:rPr>
              <a:t>={x| x∉A}.</a:t>
            </a:r>
          </a:p>
          <a:p>
            <a:pPr algn="just" fontAlgn="auto">
              <a:spcBef>
                <a:spcPts val="0"/>
              </a:spcBef>
              <a:spcAft>
                <a:spcPts val="0"/>
              </a:spcAft>
            </a:pPr>
            <a:r>
              <a:rPr lang="vi-VN" sz="3200" b="0" u="sng" dirty="0" smtClean="0">
                <a:solidFill>
                  <a:srgbClr val="FF0000"/>
                </a:solidFill>
                <a:latin typeface="Times New Roman" pitchFamily="18" charset="0"/>
                <a:ea typeface="Segoe UI" pitchFamily="34" charset="0"/>
                <a:cs typeface="Times New Roman" pitchFamily="18" charset="0"/>
              </a:rPr>
              <a:t>Ví dụ:</a:t>
            </a:r>
            <a:r>
              <a:rPr lang="vi-VN" sz="3200" b="0" dirty="0" smtClean="0">
                <a:solidFill>
                  <a:srgbClr val="FF0000"/>
                </a:solidFill>
                <a:latin typeface="Times New Roman" pitchFamily="18" charset="0"/>
                <a:ea typeface="Segoe UI" pitchFamily="34" charset="0"/>
                <a:cs typeface="Times New Roman" pitchFamily="18" charset="0"/>
              </a:rPr>
              <a:t> </a:t>
            </a:r>
            <a:r>
              <a:rPr lang="pt-BR" sz="3200" b="0" dirty="0" smtClean="0">
                <a:solidFill>
                  <a:srgbClr val="002060"/>
                </a:solidFill>
                <a:latin typeface="Times New Roman" pitchFamily="18" charset="0"/>
                <a:ea typeface="Segoe UI" pitchFamily="34" charset="0"/>
                <a:cs typeface="Times New Roman" pitchFamily="18" charset="0"/>
              </a:rPr>
              <a:t>Cho A={a, e, i, o, u } thì</a:t>
            </a:r>
            <a:r>
              <a:rPr lang="vi-VN" sz="3200" b="0" dirty="0" smtClean="0">
                <a:solidFill>
                  <a:srgbClr val="002060"/>
                </a:solidFill>
                <a:latin typeface="Times New Roman" pitchFamily="18" charset="0"/>
                <a:ea typeface="Segoe UI" pitchFamily="34" charset="0"/>
                <a:cs typeface="Times New Roman" pitchFamily="18" charset="0"/>
              </a:rPr>
              <a:t> </a:t>
            </a:r>
            <a:r>
              <a:rPr lang="en-US" sz="3200" b="0" dirty="0" smtClean="0">
                <a:solidFill>
                  <a:srgbClr val="002060"/>
                </a:solidFill>
                <a:latin typeface="Times New Roman" pitchFamily="18" charset="0"/>
                <a:ea typeface="Segoe UI" pitchFamily="34" charset="0"/>
                <a:cs typeface="Times New Roman" pitchFamily="18" charset="0"/>
              </a:rPr>
              <a:t>Ā</a:t>
            </a:r>
            <a:r>
              <a:rPr lang="vi-VN" sz="3200" b="0" dirty="0" smtClean="0">
                <a:solidFill>
                  <a:srgbClr val="002060"/>
                </a:solidFill>
                <a:latin typeface="Times New Roman" pitchFamily="18" charset="0"/>
                <a:ea typeface="Segoe UI" pitchFamily="34" charset="0"/>
                <a:cs typeface="Times New Roman" pitchFamily="18" charset="0"/>
              </a:rPr>
              <a:t>={b, c, d, f, g, h, j, k, l, m, n, p, q, r, s, t, v, w, x, y, z} (ở đây tập vũ trụ là tập các chữ cái tiếng Anh).</a:t>
            </a:r>
          </a:p>
          <a:p>
            <a:pPr algn="just" fontAlgn="auto">
              <a:spcBef>
                <a:spcPts val="0"/>
              </a:spcBef>
              <a:spcAft>
                <a:spcPts val="0"/>
              </a:spcAft>
            </a:pPr>
            <a:endParaRPr lang="vi-VN" dirty="0" smtClean="0">
              <a:solidFill>
                <a:srgbClr val="002060"/>
              </a:solidFill>
              <a:latin typeface="Segoe UI" pitchFamily="34" charset="0"/>
              <a:ea typeface="Segoe UI" pitchFamily="34" charset="0"/>
              <a:cs typeface="Segoe UI" pitchFamily="34" charset="0"/>
            </a:endParaRPr>
          </a:p>
          <a:p>
            <a:pPr algn="just" fontAlgn="auto">
              <a:spcBef>
                <a:spcPts val="0"/>
              </a:spcBef>
              <a:spcAft>
                <a:spcPts val="0"/>
              </a:spcAft>
              <a:buFont typeface="Wingdings" pitchFamily="2" charset="2"/>
              <a:buChar char="§"/>
            </a:pPr>
            <a:endParaRPr lang="vi-VN" dirty="0" smtClean="0">
              <a:solidFill>
                <a:srgbClr val="002060"/>
              </a:solidFill>
              <a:latin typeface="Segoe UI" pitchFamily="34" charset="0"/>
              <a:ea typeface="Segoe UI" pitchFamily="34" charset="0"/>
              <a:cs typeface="Segoe UI" pitchFamily="34" charset="0"/>
            </a:endParaRPr>
          </a:p>
        </p:txBody>
      </p:sp>
      <p:sp>
        <p:nvSpPr>
          <p:cNvPr id="8" name="Rectangle 7"/>
          <p:cNvSpPr/>
          <p:nvPr/>
        </p:nvSpPr>
        <p:spPr>
          <a:xfrm>
            <a:off x="685800" y="990600"/>
            <a:ext cx="7594200" cy="761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spcBef>
                <a:spcPts val="0"/>
              </a:spcBef>
              <a:spcAft>
                <a:spcPts val="0"/>
              </a:spcAft>
            </a:pPr>
            <a:r>
              <a:rPr lang="en-US" sz="3200" dirty="0">
                <a:solidFill>
                  <a:srgbClr val="3366FF"/>
                </a:solidFill>
                <a:latin typeface="Times New Roman" pitchFamily="18" charset="0"/>
                <a:ea typeface="Segoe UI" pitchFamily="34" charset="0"/>
                <a:cs typeface="Times New Roman" pitchFamily="18" charset="0"/>
              </a:rPr>
              <a:t>3</a:t>
            </a:r>
            <a:r>
              <a:rPr lang="en-US" sz="3200" dirty="0" smtClean="0">
                <a:solidFill>
                  <a:srgbClr val="3366FF"/>
                </a:solidFill>
                <a:latin typeface="Times New Roman" pitchFamily="18" charset="0"/>
                <a:ea typeface="Segoe UI" pitchFamily="34" charset="0"/>
                <a:cs typeface="Times New Roman" pitchFamily="18" charset="0"/>
              </a:rPr>
              <a:t>. </a:t>
            </a:r>
            <a:r>
              <a:rPr lang="en-US" sz="3200" dirty="0" err="1" smtClean="0">
                <a:solidFill>
                  <a:srgbClr val="3366FF"/>
                </a:solidFill>
                <a:latin typeface="Times New Roman" pitchFamily="18" charset="0"/>
                <a:ea typeface="Segoe UI" pitchFamily="34" charset="0"/>
                <a:cs typeface="Times New Roman" pitchFamily="18" charset="0"/>
              </a:rPr>
              <a:t>Phép</a:t>
            </a:r>
            <a:r>
              <a:rPr lang="en-US" sz="3200" dirty="0" smtClean="0">
                <a:solidFill>
                  <a:srgbClr val="3366FF"/>
                </a:solidFill>
                <a:latin typeface="Times New Roman" pitchFamily="18" charset="0"/>
                <a:ea typeface="Segoe UI" pitchFamily="34" charset="0"/>
                <a:cs typeface="Times New Roman" pitchFamily="18" charset="0"/>
              </a:rPr>
              <a:t> </a:t>
            </a:r>
            <a:r>
              <a:rPr lang="en-US" sz="3200" dirty="0" err="1" smtClean="0">
                <a:solidFill>
                  <a:srgbClr val="3366FF"/>
                </a:solidFill>
                <a:latin typeface="Times New Roman" pitchFamily="18" charset="0"/>
                <a:ea typeface="Segoe UI" pitchFamily="34" charset="0"/>
                <a:cs typeface="Times New Roman" pitchFamily="18" charset="0"/>
              </a:rPr>
              <a:t>hiệu</a:t>
            </a:r>
            <a:endParaRPr lang="vi-VN" sz="3200" dirty="0">
              <a:solidFill>
                <a:srgbClr val="3366FF"/>
              </a:solidFill>
              <a:latin typeface="Times New Roman" pitchFamily="18" charset="0"/>
              <a:ea typeface="Segoe UI" pitchFamily="34" charset="0"/>
              <a:cs typeface="Times New Roman" pitchFamily="18" charset="0"/>
            </a:endParaRPr>
          </a:p>
        </p:txBody>
      </p:sp>
      <p:sp>
        <p:nvSpPr>
          <p:cNvPr id="2" name="Rectangle 1"/>
          <p:cNvSpPr/>
          <p:nvPr/>
        </p:nvSpPr>
        <p:spPr>
          <a:xfrm>
            <a:off x="936431" y="116632"/>
            <a:ext cx="7560840" cy="584775"/>
          </a:xfrm>
          <a:prstGeom prst="rect">
            <a:avLst/>
          </a:prstGeom>
        </p:spPr>
        <p:txBody>
          <a:bodyPr wrap="square">
            <a:spAutoFit/>
          </a:bodyPr>
          <a:lstStyle/>
          <a:p>
            <a:pPr algn="ctr" fontAlgn="auto">
              <a:spcBef>
                <a:spcPts val="0"/>
              </a:spcBef>
              <a:spcAft>
                <a:spcPts val="0"/>
              </a:spcAft>
            </a:pPr>
            <a:r>
              <a:rPr lang="en-US" sz="3200" dirty="0">
                <a:solidFill>
                  <a:srgbClr val="3366FF"/>
                </a:solidFill>
                <a:latin typeface="Times New Roman" pitchFamily="18" charset="0"/>
                <a:ea typeface="Segoe UI" pitchFamily="34" charset="0"/>
                <a:cs typeface="Times New Roman" pitchFamily="18" charset="0"/>
              </a:rPr>
              <a:t>CÁC PHÉP TOÁN TẬP HỢP</a:t>
            </a:r>
            <a:endParaRPr lang="vi-VN" sz="3200" dirty="0">
              <a:solidFill>
                <a:srgbClr val="3366FF"/>
              </a:solidFill>
              <a:latin typeface="Times New Roman" pitchFamily="18" charset="0"/>
              <a:ea typeface="Segoe UI" pitchFamily="34" charset="0"/>
              <a:cs typeface="Times New Roman" pitchFamily="18" charset="0"/>
            </a:endParaRPr>
          </a:p>
        </p:txBody>
      </p:sp>
      <p:sp>
        <p:nvSpPr>
          <p:cNvPr id="6" name="Slide Number Placeholder 5"/>
          <p:cNvSpPr>
            <a:spLocks noGrp="1"/>
          </p:cNvSpPr>
          <p:nvPr>
            <p:ph type="sldNum" sz="quarter" idx="12"/>
          </p:nvPr>
        </p:nvSpPr>
        <p:spPr/>
        <p:txBody>
          <a:bodyPr/>
          <a:lstStyle/>
          <a:p>
            <a:fld id="{D9369064-905F-44AE-BE62-E62CB83BB352}" type="slidenum">
              <a:rPr lang="en-US" smtClean="0"/>
              <a:pPr/>
              <a:t>21</a:t>
            </a:fld>
            <a:endParaRPr lang="en-US"/>
          </a:p>
        </p:txBody>
      </p:sp>
    </p:spTree>
    <p:extLst>
      <p:ext uri="{BB962C8B-B14F-4D97-AF65-F5344CB8AC3E}">
        <p14:creationId xmlns:p14="http://schemas.microsoft.com/office/powerpoint/2010/main" val="957777746"/>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arn(inVertical)">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wipe(down)">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barn(inVertical)">
                                      <p:cBhvr>
                                        <p:cTn id="17"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798378" y="153224"/>
            <a:ext cx="7266122" cy="5000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spcBef>
                <a:spcPts val="0"/>
              </a:spcBef>
              <a:spcAft>
                <a:spcPts val="0"/>
              </a:spcAft>
            </a:pPr>
            <a:r>
              <a:rPr lang="en-US" sz="3200" dirty="0" smtClean="0">
                <a:solidFill>
                  <a:srgbClr val="C00000"/>
                </a:solidFill>
                <a:latin typeface="Times New Roman" pitchFamily="18" charset="0"/>
                <a:ea typeface="Segoe UI" pitchFamily="34" charset="0"/>
                <a:cs typeface="Times New Roman" pitchFamily="18" charset="0"/>
              </a:rPr>
              <a:t>      </a:t>
            </a:r>
            <a:r>
              <a:rPr lang="en-US" sz="3200" dirty="0" smtClean="0">
                <a:solidFill>
                  <a:srgbClr val="3366FF"/>
                </a:solidFill>
                <a:latin typeface="Times New Roman" pitchFamily="18" charset="0"/>
                <a:ea typeface="Segoe UI" pitchFamily="34" charset="0"/>
                <a:cs typeface="Times New Roman" pitchFamily="18" charset="0"/>
              </a:rPr>
              <a:t>CÁC </a:t>
            </a:r>
            <a:r>
              <a:rPr lang="en-US" sz="3200" dirty="0">
                <a:solidFill>
                  <a:srgbClr val="3366FF"/>
                </a:solidFill>
                <a:latin typeface="Times New Roman" pitchFamily="18" charset="0"/>
                <a:ea typeface="Segoe UI" pitchFamily="34" charset="0"/>
                <a:cs typeface="Times New Roman" pitchFamily="18" charset="0"/>
              </a:rPr>
              <a:t>TÍNH CHẤT LIÊN QUAN</a:t>
            </a:r>
            <a:endParaRPr lang="vi-VN" sz="3200" dirty="0">
              <a:solidFill>
                <a:srgbClr val="3366FF"/>
              </a:solidFill>
              <a:latin typeface="Times New Roman" pitchFamily="18" charset="0"/>
              <a:ea typeface="Segoe UI" pitchFamily="34" charset="0"/>
              <a:cs typeface="Times New Roman" pitchFamily="18" charset="0"/>
            </a:endParaRPr>
          </a:p>
        </p:txBody>
      </p:sp>
      <p:graphicFrame>
        <p:nvGraphicFramePr>
          <p:cNvPr id="9" name="Table 8"/>
          <p:cNvGraphicFramePr>
            <a:graphicFrameLocks noGrp="1"/>
          </p:cNvGraphicFramePr>
          <p:nvPr>
            <p:extLst>
              <p:ext uri="{D42A27DB-BD31-4B8C-83A1-F6EECF244321}">
                <p14:modId xmlns:p14="http://schemas.microsoft.com/office/powerpoint/2010/main" val="3805806095"/>
              </p:ext>
            </p:extLst>
          </p:nvPr>
        </p:nvGraphicFramePr>
        <p:xfrm>
          <a:off x="395536" y="1219202"/>
          <a:ext cx="8605620" cy="5587081"/>
        </p:xfrm>
        <a:graphic>
          <a:graphicData uri="http://schemas.openxmlformats.org/drawingml/2006/table">
            <a:tbl>
              <a:tblPr firstRow="1" bandRow="1">
                <a:tableStyleId>{073A0DAA-6AF3-43AB-8588-CEC1D06C72B9}</a:tableStyleId>
              </a:tblPr>
              <a:tblGrid>
                <a:gridCol w="4302810"/>
                <a:gridCol w="4302810"/>
              </a:tblGrid>
              <a:tr h="430329">
                <a:tc>
                  <a:txBody>
                    <a:bodyPr/>
                    <a:lstStyle/>
                    <a:p>
                      <a:pPr algn="r"/>
                      <a:r>
                        <a:rPr lang="en-US" sz="1800" dirty="0" err="1" smtClean="0">
                          <a:solidFill>
                            <a:srgbClr val="002060"/>
                          </a:solidFill>
                          <a:latin typeface="Segoe UI" pitchFamily="34" charset="0"/>
                          <a:ea typeface="Segoe UI" pitchFamily="34" charset="0"/>
                          <a:cs typeface="Segoe UI" pitchFamily="34" charset="0"/>
                        </a:rPr>
                        <a:t>Tính</a:t>
                      </a:r>
                      <a:r>
                        <a:rPr lang="en-US" sz="1800" baseline="0" dirty="0" smtClean="0">
                          <a:solidFill>
                            <a:srgbClr val="002060"/>
                          </a:solidFill>
                          <a:latin typeface="Segoe UI" pitchFamily="34" charset="0"/>
                          <a:ea typeface="Segoe UI" pitchFamily="34" charset="0"/>
                          <a:cs typeface="Segoe UI" pitchFamily="34" charset="0"/>
                        </a:rPr>
                        <a:t> </a:t>
                      </a:r>
                      <a:r>
                        <a:rPr lang="en-US" sz="1800" baseline="0" dirty="0" err="1" smtClean="0">
                          <a:solidFill>
                            <a:srgbClr val="002060"/>
                          </a:solidFill>
                          <a:latin typeface="Segoe UI" pitchFamily="34" charset="0"/>
                          <a:ea typeface="Segoe UI" pitchFamily="34" charset="0"/>
                          <a:cs typeface="Segoe UI" pitchFamily="34" charset="0"/>
                        </a:rPr>
                        <a:t>chất</a:t>
                      </a:r>
                      <a:endParaRPr lang="en-US" sz="1800" dirty="0">
                        <a:solidFill>
                          <a:srgbClr val="002060"/>
                        </a:solidFill>
                        <a:latin typeface="Segoe UI" pitchFamily="34" charset="0"/>
                        <a:ea typeface="Segoe UI" pitchFamily="34" charset="0"/>
                        <a:cs typeface="Segoe UI" pitchFamily="34" charset="0"/>
                      </a:endParaRPr>
                    </a:p>
                  </a:txBody>
                  <a:tcPr anchor="ctr">
                    <a:lnL w="12700" cmpd="sng">
                      <a:noFill/>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l"/>
                      <a:r>
                        <a:rPr lang="en-US" sz="1800" dirty="0" err="1" smtClean="0">
                          <a:solidFill>
                            <a:srgbClr val="002060"/>
                          </a:solidFill>
                          <a:latin typeface="Segoe UI" pitchFamily="34" charset="0"/>
                          <a:ea typeface="Segoe UI" pitchFamily="34" charset="0"/>
                          <a:cs typeface="Segoe UI" pitchFamily="34" charset="0"/>
                        </a:rPr>
                        <a:t>Tên</a:t>
                      </a:r>
                      <a:r>
                        <a:rPr lang="en-US" sz="1800" baseline="0" dirty="0" smtClean="0">
                          <a:solidFill>
                            <a:srgbClr val="002060"/>
                          </a:solidFill>
                          <a:latin typeface="Segoe UI" pitchFamily="34" charset="0"/>
                          <a:ea typeface="Segoe UI" pitchFamily="34" charset="0"/>
                          <a:cs typeface="Segoe UI" pitchFamily="34" charset="0"/>
                        </a:rPr>
                        <a:t> </a:t>
                      </a:r>
                      <a:r>
                        <a:rPr lang="en-US" sz="1800" baseline="0" dirty="0" err="1" smtClean="0">
                          <a:solidFill>
                            <a:srgbClr val="002060"/>
                          </a:solidFill>
                          <a:latin typeface="Segoe UI" pitchFamily="34" charset="0"/>
                          <a:ea typeface="Segoe UI" pitchFamily="34" charset="0"/>
                          <a:cs typeface="Segoe UI" pitchFamily="34" charset="0"/>
                        </a:rPr>
                        <a:t>gọi</a:t>
                      </a:r>
                      <a:endParaRPr lang="en-US" sz="1800" dirty="0">
                        <a:solidFill>
                          <a:srgbClr val="002060"/>
                        </a:solidFill>
                        <a:latin typeface="Segoe UI" pitchFamily="34" charset="0"/>
                        <a:ea typeface="Segoe UI" pitchFamily="34" charset="0"/>
                        <a:cs typeface="Segoe UI" pitchFamily="34" charset="0"/>
                      </a:endParaRPr>
                    </a:p>
                  </a:txBody>
                  <a:tcPr anchor="ctr">
                    <a:lnL w="12700" cap="flat" cmpd="sng" algn="ctr">
                      <a:solidFill>
                        <a:schemeClr val="tx1"/>
                      </a:solid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tr>
              <a:tr h="672025">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800" dirty="0" smtClean="0">
                          <a:solidFill>
                            <a:srgbClr val="002060"/>
                          </a:solidFill>
                          <a:latin typeface="Segoe UI" pitchFamily="34" charset="0"/>
                          <a:ea typeface="Segoe UI" pitchFamily="34" charset="0"/>
                          <a:cs typeface="Segoe UI" pitchFamily="34" charset="0"/>
                        </a:rPr>
                        <a:t>A </a:t>
                      </a:r>
                      <a:r>
                        <a:rPr lang="en-US" sz="1800" dirty="0" smtClean="0">
                          <a:solidFill>
                            <a:srgbClr val="002060"/>
                          </a:solidFill>
                          <a:latin typeface="Segoe UI" pitchFamily="34" charset="0"/>
                          <a:ea typeface="Segoe UI" pitchFamily="34" charset="0"/>
                          <a:cs typeface="Segoe UI" pitchFamily="34" charset="0"/>
                          <a:sym typeface="Symbol"/>
                        </a:rPr>
                        <a:t>  = A ; </a:t>
                      </a:r>
                      <a:r>
                        <a:rPr lang="en-US" sz="1800" dirty="0" smtClean="0">
                          <a:solidFill>
                            <a:srgbClr val="002060"/>
                          </a:solidFill>
                          <a:latin typeface="Segoe UI" pitchFamily="34" charset="0"/>
                          <a:ea typeface="Segoe UI" pitchFamily="34" charset="0"/>
                          <a:cs typeface="Segoe UI" pitchFamily="34" charset="0"/>
                        </a:rPr>
                        <a:t>A </a:t>
                      </a:r>
                      <a:r>
                        <a:rPr lang="en-US" sz="1800" dirty="0" smtClean="0">
                          <a:solidFill>
                            <a:srgbClr val="002060"/>
                          </a:solidFill>
                          <a:latin typeface="Segoe UI" pitchFamily="34" charset="0"/>
                          <a:ea typeface="Segoe UI" pitchFamily="34" charset="0"/>
                          <a:cs typeface="Segoe UI" pitchFamily="34" charset="0"/>
                          <a:sym typeface="Symbol"/>
                        </a:rPr>
                        <a:t> U = A</a:t>
                      </a:r>
                    </a:p>
                    <a:p>
                      <a:pPr algn="r"/>
                      <a:endParaRPr lang="en-US" sz="1800" dirty="0" smtClean="0">
                        <a:solidFill>
                          <a:srgbClr val="002060"/>
                        </a:solidFill>
                        <a:latin typeface="Segoe UI" pitchFamily="34" charset="0"/>
                        <a:ea typeface="Segoe UI" pitchFamily="34" charset="0"/>
                        <a:cs typeface="Segoe UI" pitchFamily="34" charset="0"/>
                        <a:sym typeface="Symbol"/>
                      </a:endParaRPr>
                    </a:p>
                  </a:txBody>
                  <a:tcPr anchor="ctr">
                    <a:lnL w="12700" cmpd="sng">
                      <a:noFill/>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noFill/>
                  </a:tcPr>
                </a:tc>
                <a:tc>
                  <a:txBody>
                    <a:bodyPr/>
                    <a:lstStyle/>
                    <a:p>
                      <a:pPr algn="l"/>
                      <a:r>
                        <a:rPr lang="en-US" sz="1800" dirty="0" err="1" smtClean="0">
                          <a:solidFill>
                            <a:srgbClr val="002060"/>
                          </a:solidFill>
                          <a:latin typeface="Segoe UI" pitchFamily="34" charset="0"/>
                          <a:ea typeface="Segoe UI" pitchFamily="34" charset="0"/>
                          <a:cs typeface="Segoe UI" pitchFamily="34" charset="0"/>
                        </a:rPr>
                        <a:t>Phần</a:t>
                      </a:r>
                      <a:r>
                        <a:rPr lang="en-US" sz="1800" baseline="0" dirty="0" smtClean="0">
                          <a:solidFill>
                            <a:srgbClr val="002060"/>
                          </a:solidFill>
                          <a:latin typeface="Segoe UI" pitchFamily="34" charset="0"/>
                          <a:ea typeface="Segoe UI" pitchFamily="34" charset="0"/>
                          <a:cs typeface="Segoe UI" pitchFamily="34" charset="0"/>
                        </a:rPr>
                        <a:t> </a:t>
                      </a:r>
                      <a:r>
                        <a:rPr lang="en-US" sz="1800" baseline="0" dirty="0" err="1" smtClean="0">
                          <a:solidFill>
                            <a:srgbClr val="002060"/>
                          </a:solidFill>
                          <a:latin typeface="Segoe UI" pitchFamily="34" charset="0"/>
                          <a:ea typeface="Segoe UI" pitchFamily="34" charset="0"/>
                          <a:cs typeface="Segoe UI" pitchFamily="34" charset="0"/>
                        </a:rPr>
                        <a:t>tử</a:t>
                      </a:r>
                      <a:r>
                        <a:rPr lang="en-US" sz="1800" baseline="0" dirty="0" smtClean="0">
                          <a:solidFill>
                            <a:srgbClr val="002060"/>
                          </a:solidFill>
                          <a:latin typeface="Segoe UI" pitchFamily="34" charset="0"/>
                          <a:ea typeface="Segoe UI" pitchFamily="34" charset="0"/>
                          <a:cs typeface="Segoe UI" pitchFamily="34" charset="0"/>
                        </a:rPr>
                        <a:t> </a:t>
                      </a:r>
                      <a:r>
                        <a:rPr lang="en-US" sz="1800" baseline="0" dirty="0" err="1" smtClean="0">
                          <a:solidFill>
                            <a:srgbClr val="002060"/>
                          </a:solidFill>
                          <a:latin typeface="Segoe UI" pitchFamily="34" charset="0"/>
                          <a:ea typeface="Segoe UI" pitchFamily="34" charset="0"/>
                          <a:cs typeface="Segoe UI" pitchFamily="34" charset="0"/>
                        </a:rPr>
                        <a:t>trung</a:t>
                      </a:r>
                      <a:r>
                        <a:rPr lang="en-US" sz="1800" baseline="0" dirty="0" smtClean="0">
                          <a:solidFill>
                            <a:srgbClr val="002060"/>
                          </a:solidFill>
                          <a:latin typeface="Segoe UI" pitchFamily="34" charset="0"/>
                          <a:ea typeface="Segoe UI" pitchFamily="34" charset="0"/>
                          <a:cs typeface="Segoe UI" pitchFamily="34" charset="0"/>
                        </a:rPr>
                        <a:t> </a:t>
                      </a:r>
                      <a:r>
                        <a:rPr lang="en-US" sz="1800" baseline="0" dirty="0" err="1" smtClean="0">
                          <a:solidFill>
                            <a:srgbClr val="002060"/>
                          </a:solidFill>
                          <a:latin typeface="Segoe UI" pitchFamily="34" charset="0"/>
                          <a:ea typeface="Segoe UI" pitchFamily="34" charset="0"/>
                          <a:cs typeface="Segoe UI" pitchFamily="34" charset="0"/>
                        </a:rPr>
                        <a:t>hòa</a:t>
                      </a:r>
                      <a:endParaRPr lang="en-US" sz="1800" baseline="0" dirty="0">
                        <a:solidFill>
                          <a:srgbClr val="002060"/>
                        </a:solidFill>
                        <a:latin typeface="Segoe UI" pitchFamily="34" charset="0"/>
                        <a:ea typeface="Segoe UI" pitchFamily="34" charset="0"/>
                        <a:cs typeface="Segoe UI" pitchFamily="34" charset="0"/>
                      </a:endParaRPr>
                    </a:p>
                    <a:p>
                      <a:pPr algn="l"/>
                      <a:endParaRPr lang="en-US" sz="1800" baseline="0" dirty="0" smtClean="0">
                        <a:solidFill>
                          <a:srgbClr val="002060"/>
                        </a:solidFill>
                        <a:latin typeface="Segoe UI" pitchFamily="34" charset="0"/>
                        <a:ea typeface="Segoe UI" pitchFamily="34" charset="0"/>
                        <a:cs typeface="Segoe UI" pitchFamily="34" charset="0"/>
                      </a:endParaRPr>
                    </a:p>
                  </a:txBody>
                  <a:tcPr anchor="ctr">
                    <a:lnL w="12700" cap="flat" cmpd="sng" algn="ctr">
                      <a:solidFill>
                        <a:schemeClr val="tx1"/>
                      </a:solidFill>
                      <a:prstDash val="solid"/>
                      <a:round/>
                      <a:headEnd type="none" w="med" len="med"/>
                      <a:tailEnd type="none" w="med" len="med"/>
                    </a:lnL>
                    <a:lnR w="12700" cmpd="sng">
                      <a:noFill/>
                    </a:lnR>
                    <a:lnT w="38100" cmpd="sng">
                      <a:noFill/>
                    </a:lnT>
                    <a:lnB w="12700" cmpd="sng">
                      <a:noFill/>
                    </a:lnB>
                    <a:lnTlToBr w="12700" cmpd="sng">
                      <a:noFill/>
                      <a:prstDash val="solid"/>
                    </a:lnTlToBr>
                    <a:lnBlToTr w="12700" cmpd="sng">
                      <a:noFill/>
                      <a:prstDash val="solid"/>
                    </a:lnBlToTr>
                    <a:noFill/>
                  </a:tcPr>
                </a:tc>
              </a:tr>
              <a:tr h="384014">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800" dirty="0" smtClean="0">
                          <a:solidFill>
                            <a:srgbClr val="002060"/>
                          </a:solidFill>
                          <a:latin typeface="Segoe UI" pitchFamily="34" charset="0"/>
                          <a:ea typeface="Segoe UI" pitchFamily="34" charset="0"/>
                          <a:cs typeface="Segoe UI" pitchFamily="34" charset="0"/>
                        </a:rPr>
                        <a:t>A </a:t>
                      </a:r>
                      <a:r>
                        <a:rPr lang="en-US" sz="1800" dirty="0" smtClean="0">
                          <a:solidFill>
                            <a:srgbClr val="002060"/>
                          </a:solidFill>
                          <a:latin typeface="Segoe UI" pitchFamily="34" charset="0"/>
                          <a:ea typeface="Segoe UI" pitchFamily="34" charset="0"/>
                          <a:cs typeface="Segoe UI" pitchFamily="34" charset="0"/>
                          <a:sym typeface="Symbol"/>
                        </a:rPr>
                        <a:t> U = U ; </a:t>
                      </a:r>
                      <a:r>
                        <a:rPr lang="en-US" sz="1800" dirty="0" smtClean="0">
                          <a:solidFill>
                            <a:srgbClr val="002060"/>
                          </a:solidFill>
                          <a:latin typeface="Segoe UI" pitchFamily="34" charset="0"/>
                          <a:ea typeface="Segoe UI" pitchFamily="34" charset="0"/>
                          <a:cs typeface="Segoe UI" pitchFamily="34" charset="0"/>
                        </a:rPr>
                        <a:t>A </a:t>
                      </a:r>
                      <a:r>
                        <a:rPr lang="en-US" sz="1800" dirty="0" smtClean="0">
                          <a:solidFill>
                            <a:srgbClr val="002060"/>
                          </a:solidFill>
                          <a:latin typeface="Segoe UI" pitchFamily="34" charset="0"/>
                          <a:ea typeface="Segoe UI" pitchFamily="34" charset="0"/>
                          <a:cs typeface="Segoe UI" pitchFamily="34" charset="0"/>
                          <a:sym typeface="Symbol"/>
                        </a:rPr>
                        <a:t>  = </a:t>
                      </a:r>
                      <a:endParaRPr lang="en-US" sz="1800" b="1" dirty="0" smtClean="0">
                        <a:solidFill>
                          <a:srgbClr val="002060"/>
                        </a:solidFill>
                        <a:latin typeface="Segoe UI" pitchFamily="34" charset="0"/>
                        <a:ea typeface="Segoe UI" pitchFamily="34" charset="0"/>
                        <a:cs typeface="Segoe UI" pitchFamily="34" charset="0"/>
                      </a:endParaRP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l"/>
                      <a:r>
                        <a:rPr lang="en-US" sz="1800" dirty="0" err="1" smtClean="0">
                          <a:solidFill>
                            <a:srgbClr val="002060"/>
                          </a:solidFill>
                          <a:latin typeface="Segoe UI" pitchFamily="34" charset="0"/>
                          <a:ea typeface="Segoe UI" pitchFamily="34" charset="0"/>
                          <a:cs typeface="Segoe UI" pitchFamily="34" charset="0"/>
                        </a:rPr>
                        <a:t>Tính</a:t>
                      </a:r>
                      <a:r>
                        <a:rPr lang="en-US" sz="1800" baseline="0" dirty="0" smtClean="0">
                          <a:solidFill>
                            <a:srgbClr val="002060"/>
                          </a:solidFill>
                          <a:latin typeface="Segoe UI" pitchFamily="34" charset="0"/>
                          <a:ea typeface="Segoe UI" pitchFamily="34" charset="0"/>
                          <a:cs typeface="Segoe UI" pitchFamily="34" charset="0"/>
                        </a:rPr>
                        <a:t> </a:t>
                      </a:r>
                      <a:r>
                        <a:rPr lang="en-US" sz="1800" baseline="0" dirty="0" err="1" smtClean="0">
                          <a:solidFill>
                            <a:srgbClr val="002060"/>
                          </a:solidFill>
                          <a:latin typeface="Segoe UI" pitchFamily="34" charset="0"/>
                          <a:ea typeface="Segoe UI" pitchFamily="34" charset="0"/>
                          <a:cs typeface="Segoe UI" pitchFamily="34" charset="0"/>
                        </a:rPr>
                        <a:t>thống</a:t>
                      </a:r>
                      <a:r>
                        <a:rPr lang="en-US" sz="1800" baseline="0" dirty="0" smtClean="0">
                          <a:solidFill>
                            <a:srgbClr val="002060"/>
                          </a:solidFill>
                          <a:latin typeface="Segoe UI" pitchFamily="34" charset="0"/>
                          <a:ea typeface="Segoe UI" pitchFamily="34" charset="0"/>
                          <a:cs typeface="Segoe UI" pitchFamily="34" charset="0"/>
                        </a:rPr>
                        <a:t> </a:t>
                      </a:r>
                      <a:r>
                        <a:rPr lang="en-US" sz="1800" baseline="0" dirty="0" err="1" smtClean="0">
                          <a:solidFill>
                            <a:srgbClr val="002060"/>
                          </a:solidFill>
                          <a:latin typeface="Segoe UI" pitchFamily="34" charset="0"/>
                          <a:ea typeface="Segoe UI" pitchFamily="34" charset="0"/>
                          <a:cs typeface="Segoe UI" pitchFamily="34" charset="0"/>
                        </a:rPr>
                        <a:t>trị</a:t>
                      </a:r>
                      <a:endParaRPr lang="en-US" sz="1800" baseline="0" dirty="0" smtClean="0">
                        <a:solidFill>
                          <a:srgbClr val="002060"/>
                        </a:solidFill>
                        <a:latin typeface="Segoe UI" pitchFamily="34" charset="0"/>
                        <a:ea typeface="Segoe UI" pitchFamily="34" charset="0"/>
                        <a:cs typeface="Segoe UI" pitchFamily="34" charset="0"/>
                      </a:endParaRP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r>
              <a:tr h="430329">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800" dirty="0" smtClean="0">
                          <a:solidFill>
                            <a:srgbClr val="002060"/>
                          </a:solidFill>
                          <a:latin typeface="Segoe UI" pitchFamily="34" charset="0"/>
                          <a:ea typeface="Segoe UI" pitchFamily="34" charset="0"/>
                          <a:cs typeface="Segoe UI" pitchFamily="34" charset="0"/>
                        </a:rPr>
                        <a:t>A </a:t>
                      </a:r>
                      <a:r>
                        <a:rPr lang="en-US" sz="1800" dirty="0" smtClean="0">
                          <a:solidFill>
                            <a:srgbClr val="002060"/>
                          </a:solidFill>
                          <a:latin typeface="Segoe UI" pitchFamily="34" charset="0"/>
                          <a:ea typeface="Segoe UI" pitchFamily="34" charset="0"/>
                          <a:cs typeface="Segoe UI" pitchFamily="34" charset="0"/>
                          <a:sym typeface="Symbol"/>
                        </a:rPr>
                        <a:t> A = A</a:t>
                      </a:r>
                      <a:r>
                        <a:rPr lang="en-US" sz="1800" baseline="0" dirty="0" smtClean="0">
                          <a:solidFill>
                            <a:srgbClr val="002060"/>
                          </a:solidFill>
                          <a:latin typeface="Segoe UI" pitchFamily="34" charset="0"/>
                          <a:ea typeface="Segoe UI" pitchFamily="34" charset="0"/>
                          <a:cs typeface="Segoe UI" pitchFamily="34" charset="0"/>
                          <a:sym typeface="Symbol"/>
                        </a:rPr>
                        <a:t> </a:t>
                      </a:r>
                      <a:r>
                        <a:rPr lang="en-US" sz="1800" dirty="0" smtClean="0">
                          <a:solidFill>
                            <a:srgbClr val="002060"/>
                          </a:solidFill>
                          <a:latin typeface="Segoe UI" pitchFamily="34" charset="0"/>
                          <a:ea typeface="Segoe UI" pitchFamily="34" charset="0"/>
                          <a:cs typeface="Segoe UI" pitchFamily="34" charset="0"/>
                          <a:sym typeface="Symbol"/>
                        </a:rPr>
                        <a:t>; </a:t>
                      </a:r>
                      <a:r>
                        <a:rPr lang="en-US" sz="1800" dirty="0" smtClean="0">
                          <a:solidFill>
                            <a:srgbClr val="002060"/>
                          </a:solidFill>
                          <a:latin typeface="Segoe UI" pitchFamily="34" charset="0"/>
                          <a:ea typeface="Segoe UI" pitchFamily="34" charset="0"/>
                          <a:cs typeface="Segoe UI" pitchFamily="34" charset="0"/>
                        </a:rPr>
                        <a:t>A </a:t>
                      </a:r>
                      <a:r>
                        <a:rPr lang="en-US" sz="1800" dirty="0" smtClean="0">
                          <a:solidFill>
                            <a:srgbClr val="002060"/>
                          </a:solidFill>
                          <a:latin typeface="Segoe UI" pitchFamily="34" charset="0"/>
                          <a:ea typeface="Segoe UI" pitchFamily="34" charset="0"/>
                          <a:cs typeface="Segoe UI" pitchFamily="34" charset="0"/>
                          <a:sym typeface="Symbol"/>
                        </a:rPr>
                        <a:t> A = A</a:t>
                      </a:r>
                      <a:endParaRPr lang="en-US" sz="1800" b="1" dirty="0" smtClean="0">
                        <a:solidFill>
                          <a:srgbClr val="002060"/>
                        </a:solidFill>
                        <a:latin typeface="Segoe UI" pitchFamily="34" charset="0"/>
                        <a:ea typeface="Segoe UI" pitchFamily="34" charset="0"/>
                        <a:cs typeface="Segoe UI" pitchFamily="34" charset="0"/>
                      </a:endParaRP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l"/>
                      <a:r>
                        <a:rPr lang="en-US" sz="1800" dirty="0" err="1" smtClean="0">
                          <a:solidFill>
                            <a:srgbClr val="002060"/>
                          </a:solidFill>
                          <a:latin typeface="Segoe UI" pitchFamily="34" charset="0"/>
                          <a:ea typeface="Segoe UI" pitchFamily="34" charset="0"/>
                          <a:cs typeface="Segoe UI" pitchFamily="34" charset="0"/>
                        </a:rPr>
                        <a:t>Tính</a:t>
                      </a:r>
                      <a:r>
                        <a:rPr lang="en-US" sz="1800" baseline="0" dirty="0" smtClean="0">
                          <a:solidFill>
                            <a:srgbClr val="002060"/>
                          </a:solidFill>
                          <a:latin typeface="Segoe UI" pitchFamily="34" charset="0"/>
                          <a:ea typeface="Segoe UI" pitchFamily="34" charset="0"/>
                          <a:cs typeface="Segoe UI" pitchFamily="34" charset="0"/>
                        </a:rPr>
                        <a:t> </a:t>
                      </a:r>
                      <a:r>
                        <a:rPr lang="en-US" sz="1800" baseline="0" dirty="0" err="1" smtClean="0">
                          <a:solidFill>
                            <a:srgbClr val="002060"/>
                          </a:solidFill>
                          <a:latin typeface="Segoe UI" pitchFamily="34" charset="0"/>
                          <a:ea typeface="Segoe UI" pitchFamily="34" charset="0"/>
                          <a:cs typeface="Segoe UI" pitchFamily="34" charset="0"/>
                        </a:rPr>
                        <a:t>lũy</a:t>
                      </a:r>
                      <a:r>
                        <a:rPr lang="en-US" sz="1800" baseline="0" dirty="0" smtClean="0">
                          <a:solidFill>
                            <a:srgbClr val="002060"/>
                          </a:solidFill>
                          <a:latin typeface="Segoe UI" pitchFamily="34" charset="0"/>
                          <a:ea typeface="Segoe UI" pitchFamily="34" charset="0"/>
                          <a:cs typeface="Segoe UI" pitchFamily="34" charset="0"/>
                        </a:rPr>
                        <a:t> </a:t>
                      </a:r>
                      <a:r>
                        <a:rPr lang="en-US" sz="1800" baseline="0" dirty="0" err="1" smtClean="0">
                          <a:solidFill>
                            <a:srgbClr val="002060"/>
                          </a:solidFill>
                          <a:latin typeface="Segoe UI" pitchFamily="34" charset="0"/>
                          <a:ea typeface="Segoe UI" pitchFamily="34" charset="0"/>
                          <a:cs typeface="Segoe UI" pitchFamily="34" charset="0"/>
                        </a:rPr>
                        <a:t>đẳng</a:t>
                      </a:r>
                      <a:endParaRPr lang="en-US" sz="1800" dirty="0">
                        <a:solidFill>
                          <a:srgbClr val="002060"/>
                        </a:solidFill>
                        <a:latin typeface="Segoe UI" pitchFamily="34" charset="0"/>
                        <a:ea typeface="Segoe UI" pitchFamily="34" charset="0"/>
                        <a:cs typeface="Segoe UI" pitchFamily="34" charset="0"/>
                      </a:endParaRP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r>
              <a:tr h="430329">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800" b="1" dirty="0" smtClean="0">
                        <a:solidFill>
                          <a:srgbClr val="002060"/>
                        </a:solidFill>
                        <a:latin typeface="Segoe UI" pitchFamily="34" charset="0"/>
                        <a:ea typeface="Segoe UI" pitchFamily="34" charset="0"/>
                        <a:cs typeface="Segoe UI" pitchFamily="34" charset="0"/>
                      </a:endParaRP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l"/>
                      <a:r>
                        <a:rPr lang="en-US" sz="1800" dirty="0" err="1" smtClean="0">
                          <a:solidFill>
                            <a:srgbClr val="002060"/>
                          </a:solidFill>
                          <a:latin typeface="Segoe UI" pitchFamily="34" charset="0"/>
                          <a:ea typeface="Segoe UI" pitchFamily="34" charset="0"/>
                          <a:cs typeface="Segoe UI" pitchFamily="34" charset="0"/>
                        </a:rPr>
                        <a:t>Phần</a:t>
                      </a:r>
                      <a:r>
                        <a:rPr lang="en-US" sz="1800" baseline="0" dirty="0" smtClean="0">
                          <a:solidFill>
                            <a:srgbClr val="002060"/>
                          </a:solidFill>
                          <a:latin typeface="Segoe UI" pitchFamily="34" charset="0"/>
                          <a:ea typeface="Segoe UI" pitchFamily="34" charset="0"/>
                          <a:cs typeface="Segoe UI" pitchFamily="34" charset="0"/>
                        </a:rPr>
                        <a:t> </a:t>
                      </a:r>
                      <a:r>
                        <a:rPr lang="en-US" sz="1800" baseline="0" dirty="0" err="1" smtClean="0">
                          <a:solidFill>
                            <a:srgbClr val="002060"/>
                          </a:solidFill>
                          <a:latin typeface="Segoe UI" pitchFamily="34" charset="0"/>
                          <a:ea typeface="Segoe UI" pitchFamily="34" charset="0"/>
                          <a:cs typeface="Segoe UI" pitchFamily="34" charset="0"/>
                        </a:rPr>
                        <a:t>bù</a:t>
                      </a:r>
                      <a:endParaRPr lang="en-US" sz="1800" baseline="0" dirty="0" smtClean="0">
                        <a:solidFill>
                          <a:srgbClr val="002060"/>
                        </a:solidFill>
                        <a:latin typeface="Segoe UI" pitchFamily="34" charset="0"/>
                        <a:ea typeface="Segoe UI" pitchFamily="34" charset="0"/>
                        <a:cs typeface="Segoe UI" pitchFamily="34" charset="0"/>
                      </a:endParaRP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r>
              <a:tr h="491715">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800" b="0" smtClean="0">
                          <a:solidFill>
                            <a:srgbClr val="002060"/>
                          </a:solidFill>
                          <a:latin typeface="Segoe UI" pitchFamily="34" charset="0"/>
                          <a:ea typeface="Segoe UI" pitchFamily="34" charset="0"/>
                          <a:cs typeface="Segoe UI" pitchFamily="34" charset="0"/>
                        </a:rPr>
                        <a:t>A </a:t>
                      </a:r>
                      <a:r>
                        <a:rPr lang="en-US" sz="1800" b="0" smtClean="0">
                          <a:solidFill>
                            <a:srgbClr val="002060"/>
                          </a:solidFill>
                          <a:latin typeface="Segoe UI" pitchFamily="34" charset="0"/>
                          <a:ea typeface="Segoe UI" pitchFamily="34" charset="0"/>
                          <a:cs typeface="Segoe UI" pitchFamily="34" charset="0"/>
                          <a:sym typeface="Symbol"/>
                        </a:rPr>
                        <a:t> B = </a:t>
                      </a:r>
                      <a:r>
                        <a:rPr lang="en-US" sz="1800" b="0" smtClean="0">
                          <a:solidFill>
                            <a:srgbClr val="002060"/>
                          </a:solidFill>
                          <a:latin typeface="Segoe UI" pitchFamily="34" charset="0"/>
                          <a:ea typeface="Segoe UI" pitchFamily="34" charset="0"/>
                          <a:cs typeface="Segoe UI" pitchFamily="34" charset="0"/>
                        </a:rPr>
                        <a:t>B </a:t>
                      </a:r>
                      <a:r>
                        <a:rPr lang="en-US" sz="1800" b="0" smtClean="0">
                          <a:solidFill>
                            <a:srgbClr val="002060"/>
                          </a:solidFill>
                          <a:latin typeface="Segoe UI" pitchFamily="34" charset="0"/>
                          <a:ea typeface="Segoe UI" pitchFamily="34" charset="0"/>
                          <a:cs typeface="Segoe UI" pitchFamily="34" charset="0"/>
                          <a:sym typeface="Symbol"/>
                        </a:rPr>
                        <a:t> A ; </a:t>
                      </a:r>
                      <a:r>
                        <a:rPr lang="en-US" sz="1800" b="0" smtClean="0">
                          <a:solidFill>
                            <a:srgbClr val="002060"/>
                          </a:solidFill>
                          <a:latin typeface="Segoe UI" pitchFamily="34" charset="0"/>
                          <a:ea typeface="Segoe UI" pitchFamily="34" charset="0"/>
                          <a:cs typeface="Segoe UI" pitchFamily="34" charset="0"/>
                        </a:rPr>
                        <a:t>A </a:t>
                      </a:r>
                      <a:r>
                        <a:rPr lang="en-US" sz="1800" b="0" smtClean="0">
                          <a:solidFill>
                            <a:srgbClr val="002060"/>
                          </a:solidFill>
                          <a:latin typeface="Segoe UI" pitchFamily="34" charset="0"/>
                          <a:ea typeface="Segoe UI" pitchFamily="34" charset="0"/>
                          <a:cs typeface="Segoe UI" pitchFamily="34" charset="0"/>
                          <a:sym typeface="Symbol"/>
                        </a:rPr>
                        <a:t> B = </a:t>
                      </a:r>
                      <a:r>
                        <a:rPr lang="en-US" sz="1800" b="0" smtClean="0">
                          <a:solidFill>
                            <a:srgbClr val="002060"/>
                          </a:solidFill>
                          <a:latin typeface="Segoe UI" pitchFamily="34" charset="0"/>
                          <a:ea typeface="Segoe UI" pitchFamily="34" charset="0"/>
                          <a:cs typeface="Segoe UI" pitchFamily="34" charset="0"/>
                        </a:rPr>
                        <a:t>B </a:t>
                      </a:r>
                      <a:r>
                        <a:rPr lang="en-US" sz="1800" b="0" smtClean="0">
                          <a:solidFill>
                            <a:srgbClr val="002060"/>
                          </a:solidFill>
                          <a:latin typeface="Segoe UI" pitchFamily="34" charset="0"/>
                          <a:ea typeface="Segoe UI" pitchFamily="34" charset="0"/>
                          <a:cs typeface="Segoe UI" pitchFamily="34" charset="0"/>
                          <a:sym typeface="Symbol"/>
                        </a:rPr>
                        <a:t> A </a:t>
                      </a:r>
                      <a:endParaRPr lang="en-US" sz="1800" b="0" smtClean="0">
                        <a:solidFill>
                          <a:srgbClr val="002060"/>
                        </a:solidFill>
                        <a:latin typeface="Segoe UI" pitchFamily="34" charset="0"/>
                        <a:ea typeface="Segoe UI" pitchFamily="34" charset="0"/>
                        <a:cs typeface="Segoe UI" pitchFamily="34" charset="0"/>
                      </a:endParaRP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l"/>
                      <a:r>
                        <a:rPr lang="en-US" sz="1800" b="0" dirty="0" err="1" smtClean="0">
                          <a:solidFill>
                            <a:srgbClr val="002060"/>
                          </a:solidFill>
                          <a:latin typeface="Segoe UI" pitchFamily="34" charset="0"/>
                          <a:ea typeface="Segoe UI" pitchFamily="34" charset="0"/>
                          <a:cs typeface="Segoe UI" pitchFamily="34" charset="0"/>
                        </a:rPr>
                        <a:t>Tính</a:t>
                      </a:r>
                      <a:r>
                        <a:rPr lang="en-US" sz="1800" b="0" baseline="0" dirty="0" smtClean="0">
                          <a:solidFill>
                            <a:srgbClr val="002060"/>
                          </a:solidFill>
                          <a:latin typeface="Segoe UI" pitchFamily="34" charset="0"/>
                          <a:ea typeface="Segoe UI" pitchFamily="34" charset="0"/>
                          <a:cs typeface="Segoe UI" pitchFamily="34" charset="0"/>
                        </a:rPr>
                        <a:t> </a:t>
                      </a:r>
                      <a:r>
                        <a:rPr lang="en-US" sz="1800" b="0" baseline="0" dirty="0" err="1" smtClean="0">
                          <a:solidFill>
                            <a:srgbClr val="002060"/>
                          </a:solidFill>
                          <a:latin typeface="Segoe UI" pitchFamily="34" charset="0"/>
                          <a:ea typeface="Segoe UI" pitchFamily="34" charset="0"/>
                          <a:cs typeface="Segoe UI" pitchFamily="34" charset="0"/>
                        </a:rPr>
                        <a:t>giao</a:t>
                      </a:r>
                      <a:r>
                        <a:rPr lang="en-US" sz="1800" b="0" baseline="0" dirty="0" smtClean="0">
                          <a:solidFill>
                            <a:srgbClr val="002060"/>
                          </a:solidFill>
                          <a:latin typeface="Segoe UI" pitchFamily="34" charset="0"/>
                          <a:ea typeface="Segoe UI" pitchFamily="34" charset="0"/>
                          <a:cs typeface="Segoe UI" pitchFamily="34" charset="0"/>
                        </a:rPr>
                        <a:t> </a:t>
                      </a:r>
                      <a:r>
                        <a:rPr lang="en-US" sz="1800" b="0" baseline="0" dirty="0" err="1" smtClean="0">
                          <a:solidFill>
                            <a:srgbClr val="002060"/>
                          </a:solidFill>
                          <a:latin typeface="Segoe UI" pitchFamily="34" charset="0"/>
                          <a:ea typeface="Segoe UI" pitchFamily="34" charset="0"/>
                          <a:cs typeface="Segoe UI" pitchFamily="34" charset="0"/>
                        </a:rPr>
                        <a:t>hoán</a:t>
                      </a:r>
                      <a:endParaRPr lang="en-US" sz="1800" b="0" dirty="0">
                        <a:solidFill>
                          <a:srgbClr val="002060"/>
                        </a:solidFill>
                        <a:latin typeface="Segoe UI" pitchFamily="34" charset="0"/>
                        <a:ea typeface="Segoe UI" pitchFamily="34" charset="0"/>
                        <a:cs typeface="Segoe UI" pitchFamily="34" charset="0"/>
                      </a:endParaRP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r>
              <a:tr h="960036">
                <a:tc>
                  <a:txBody>
                    <a:bodyPr/>
                    <a:lstStyle/>
                    <a:p>
                      <a:pPr algn="r"/>
                      <a:r>
                        <a:rPr lang="en-US" sz="1800" b="0" dirty="0" smtClean="0">
                          <a:solidFill>
                            <a:srgbClr val="002060"/>
                          </a:solidFill>
                          <a:latin typeface="Segoe UI" pitchFamily="34" charset="0"/>
                          <a:ea typeface="Segoe UI" pitchFamily="34" charset="0"/>
                          <a:cs typeface="Segoe UI" pitchFamily="34" charset="0"/>
                        </a:rPr>
                        <a:t>A </a:t>
                      </a:r>
                      <a:r>
                        <a:rPr lang="en-US" sz="1800" b="0" dirty="0" smtClean="0">
                          <a:solidFill>
                            <a:srgbClr val="002060"/>
                          </a:solidFill>
                          <a:latin typeface="Segoe UI" pitchFamily="34" charset="0"/>
                          <a:ea typeface="Segoe UI" pitchFamily="34" charset="0"/>
                          <a:cs typeface="Segoe UI" pitchFamily="34" charset="0"/>
                          <a:sym typeface="Symbol"/>
                        </a:rPr>
                        <a:t> (B  C) = (</a:t>
                      </a:r>
                      <a:r>
                        <a:rPr lang="en-US" sz="1800" b="0" dirty="0" smtClean="0">
                          <a:solidFill>
                            <a:srgbClr val="002060"/>
                          </a:solidFill>
                          <a:latin typeface="Segoe UI" pitchFamily="34" charset="0"/>
                          <a:ea typeface="Segoe UI" pitchFamily="34" charset="0"/>
                          <a:cs typeface="Segoe UI" pitchFamily="34" charset="0"/>
                        </a:rPr>
                        <a:t>A </a:t>
                      </a:r>
                      <a:r>
                        <a:rPr lang="en-US" sz="1800" b="0" dirty="0" smtClean="0">
                          <a:solidFill>
                            <a:srgbClr val="002060"/>
                          </a:solidFill>
                          <a:latin typeface="Segoe UI" pitchFamily="34" charset="0"/>
                          <a:ea typeface="Segoe UI" pitchFamily="34" charset="0"/>
                          <a:cs typeface="Segoe UI" pitchFamily="34" charset="0"/>
                          <a:sym typeface="Symbol"/>
                        </a:rPr>
                        <a:t> B)  C </a:t>
                      </a:r>
                    </a:p>
                    <a:p>
                      <a:pPr marL="0" marR="0" indent="0" algn="r" defTabSz="914400" rtl="0" eaLnBrk="1" fontAlgn="auto" latinLnBrk="0" hangingPunct="1">
                        <a:lnSpc>
                          <a:spcPct val="100000"/>
                        </a:lnSpc>
                        <a:spcBef>
                          <a:spcPts val="0"/>
                        </a:spcBef>
                        <a:spcAft>
                          <a:spcPts val="0"/>
                        </a:spcAft>
                        <a:buClrTx/>
                        <a:buSzTx/>
                        <a:buFontTx/>
                        <a:buNone/>
                        <a:tabLst/>
                        <a:defRPr/>
                      </a:pPr>
                      <a:r>
                        <a:rPr lang="en-US" sz="1800" b="0" dirty="0" smtClean="0">
                          <a:solidFill>
                            <a:srgbClr val="002060"/>
                          </a:solidFill>
                          <a:latin typeface="Segoe UI" pitchFamily="34" charset="0"/>
                          <a:ea typeface="Segoe UI" pitchFamily="34" charset="0"/>
                          <a:cs typeface="Segoe UI" pitchFamily="34" charset="0"/>
                        </a:rPr>
                        <a:t>A </a:t>
                      </a:r>
                      <a:r>
                        <a:rPr lang="en-US" sz="1800" b="0" dirty="0" smtClean="0">
                          <a:solidFill>
                            <a:srgbClr val="002060"/>
                          </a:solidFill>
                          <a:latin typeface="Segoe UI" pitchFamily="34" charset="0"/>
                          <a:ea typeface="Segoe UI" pitchFamily="34" charset="0"/>
                          <a:cs typeface="Segoe UI" pitchFamily="34" charset="0"/>
                          <a:sym typeface="Symbol"/>
                        </a:rPr>
                        <a:t> (B  C) = (</a:t>
                      </a:r>
                      <a:r>
                        <a:rPr lang="en-US" sz="1800" b="0" dirty="0" smtClean="0">
                          <a:solidFill>
                            <a:srgbClr val="002060"/>
                          </a:solidFill>
                          <a:latin typeface="Segoe UI" pitchFamily="34" charset="0"/>
                          <a:ea typeface="Segoe UI" pitchFamily="34" charset="0"/>
                          <a:cs typeface="Segoe UI" pitchFamily="34" charset="0"/>
                        </a:rPr>
                        <a:t>A </a:t>
                      </a:r>
                      <a:r>
                        <a:rPr lang="en-US" sz="1800" b="0" dirty="0" smtClean="0">
                          <a:solidFill>
                            <a:srgbClr val="002060"/>
                          </a:solidFill>
                          <a:latin typeface="Segoe UI" pitchFamily="34" charset="0"/>
                          <a:ea typeface="Segoe UI" pitchFamily="34" charset="0"/>
                          <a:cs typeface="Segoe UI" pitchFamily="34" charset="0"/>
                          <a:sym typeface="Symbol"/>
                        </a:rPr>
                        <a:t> B)  C </a:t>
                      </a:r>
                      <a:endParaRPr lang="en-US" sz="1800" b="0" dirty="0" smtClean="0">
                        <a:solidFill>
                          <a:srgbClr val="002060"/>
                        </a:solidFill>
                        <a:latin typeface="Segoe UI" pitchFamily="34" charset="0"/>
                        <a:ea typeface="Segoe UI" pitchFamily="34" charset="0"/>
                        <a:cs typeface="Segoe UI" pitchFamily="34" charset="0"/>
                      </a:endParaRP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l"/>
                      <a:endParaRPr lang="en-US" sz="1800" b="0" dirty="0" smtClean="0">
                        <a:solidFill>
                          <a:srgbClr val="002060"/>
                        </a:solidFill>
                        <a:latin typeface="Segoe UI" pitchFamily="34" charset="0"/>
                        <a:ea typeface="Segoe UI" pitchFamily="34" charset="0"/>
                        <a:cs typeface="Segoe UI" pitchFamily="34" charset="0"/>
                      </a:endParaRPr>
                    </a:p>
                    <a:p>
                      <a:pPr algn="l"/>
                      <a:r>
                        <a:rPr lang="en-US" sz="1800" b="0" dirty="0" err="1" smtClean="0">
                          <a:solidFill>
                            <a:srgbClr val="002060"/>
                          </a:solidFill>
                          <a:latin typeface="Segoe UI" pitchFamily="34" charset="0"/>
                          <a:ea typeface="Segoe UI" pitchFamily="34" charset="0"/>
                          <a:cs typeface="Segoe UI" pitchFamily="34" charset="0"/>
                        </a:rPr>
                        <a:t>Tính</a:t>
                      </a:r>
                      <a:r>
                        <a:rPr lang="en-US" sz="1800" b="0" baseline="0" dirty="0" smtClean="0">
                          <a:solidFill>
                            <a:srgbClr val="002060"/>
                          </a:solidFill>
                          <a:latin typeface="Segoe UI" pitchFamily="34" charset="0"/>
                          <a:ea typeface="Segoe UI" pitchFamily="34" charset="0"/>
                          <a:cs typeface="Segoe UI" pitchFamily="34" charset="0"/>
                        </a:rPr>
                        <a:t> </a:t>
                      </a:r>
                      <a:r>
                        <a:rPr lang="en-US" sz="1800" b="0" baseline="0" dirty="0" err="1" smtClean="0">
                          <a:solidFill>
                            <a:srgbClr val="002060"/>
                          </a:solidFill>
                          <a:latin typeface="Segoe UI" pitchFamily="34" charset="0"/>
                          <a:ea typeface="Segoe UI" pitchFamily="34" charset="0"/>
                          <a:cs typeface="Segoe UI" pitchFamily="34" charset="0"/>
                        </a:rPr>
                        <a:t>kết</a:t>
                      </a:r>
                      <a:r>
                        <a:rPr lang="en-US" sz="1800" b="0" baseline="0" dirty="0" smtClean="0">
                          <a:solidFill>
                            <a:srgbClr val="002060"/>
                          </a:solidFill>
                          <a:latin typeface="Segoe UI" pitchFamily="34" charset="0"/>
                          <a:ea typeface="Segoe UI" pitchFamily="34" charset="0"/>
                          <a:cs typeface="Segoe UI" pitchFamily="34" charset="0"/>
                        </a:rPr>
                        <a:t> </a:t>
                      </a:r>
                      <a:r>
                        <a:rPr lang="en-US" sz="1800" b="0" baseline="0" dirty="0" err="1" smtClean="0">
                          <a:solidFill>
                            <a:srgbClr val="002060"/>
                          </a:solidFill>
                          <a:latin typeface="Segoe UI" pitchFamily="34" charset="0"/>
                          <a:ea typeface="Segoe UI" pitchFamily="34" charset="0"/>
                          <a:cs typeface="Segoe UI" pitchFamily="34" charset="0"/>
                        </a:rPr>
                        <a:t>hợp</a:t>
                      </a:r>
                      <a:endParaRPr lang="en-US" sz="1800" b="0" baseline="0" dirty="0" smtClean="0">
                        <a:solidFill>
                          <a:srgbClr val="002060"/>
                        </a:solidFill>
                        <a:latin typeface="Segoe UI" pitchFamily="34" charset="0"/>
                        <a:ea typeface="Segoe UI" pitchFamily="34" charset="0"/>
                        <a:cs typeface="Segoe UI" pitchFamily="34" charset="0"/>
                      </a:endParaRPr>
                    </a:p>
                    <a:p>
                      <a:pPr algn="l"/>
                      <a:endParaRPr lang="en-US" sz="1800" b="0" dirty="0">
                        <a:solidFill>
                          <a:srgbClr val="002060"/>
                        </a:solidFill>
                        <a:latin typeface="Segoe UI" pitchFamily="34" charset="0"/>
                        <a:ea typeface="Segoe UI" pitchFamily="34" charset="0"/>
                        <a:cs typeface="Segoe UI" pitchFamily="34" charset="0"/>
                      </a:endParaRP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r>
              <a:tr h="828268">
                <a:tc>
                  <a:txBody>
                    <a:bodyPr/>
                    <a:lstStyle/>
                    <a:p>
                      <a:pPr algn="r"/>
                      <a:r>
                        <a:rPr lang="en-US" sz="1800" b="0" dirty="0" smtClean="0">
                          <a:solidFill>
                            <a:srgbClr val="002060"/>
                          </a:solidFill>
                          <a:latin typeface="Segoe UI" pitchFamily="34" charset="0"/>
                          <a:ea typeface="Segoe UI" pitchFamily="34" charset="0"/>
                          <a:cs typeface="Segoe UI" pitchFamily="34" charset="0"/>
                        </a:rPr>
                        <a:t>A </a:t>
                      </a:r>
                      <a:r>
                        <a:rPr lang="en-US" sz="1800" b="0" dirty="0" smtClean="0">
                          <a:solidFill>
                            <a:srgbClr val="002060"/>
                          </a:solidFill>
                          <a:latin typeface="Segoe UI" pitchFamily="34" charset="0"/>
                          <a:ea typeface="Segoe UI" pitchFamily="34" charset="0"/>
                          <a:cs typeface="Segoe UI" pitchFamily="34" charset="0"/>
                          <a:sym typeface="Symbol"/>
                        </a:rPr>
                        <a:t> (B  C) = (</a:t>
                      </a:r>
                      <a:r>
                        <a:rPr lang="en-US" sz="1800" b="0" dirty="0" smtClean="0">
                          <a:solidFill>
                            <a:srgbClr val="002060"/>
                          </a:solidFill>
                          <a:latin typeface="Segoe UI" pitchFamily="34" charset="0"/>
                          <a:ea typeface="Segoe UI" pitchFamily="34" charset="0"/>
                          <a:cs typeface="Segoe UI" pitchFamily="34" charset="0"/>
                        </a:rPr>
                        <a:t>A </a:t>
                      </a:r>
                      <a:r>
                        <a:rPr lang="en-US" sz="1800" b="0" dirty="0" smtClean="0">
                          <a:solidFill>
                            <a:srgbClr val="002060"/>
                          </a:solidFill>
                          <a:latin typeface="Segoe UI" pitchFamily="34" charset="0"/>
                          <a:ea typeface="Segoe UI" pitchFamily="34" charset="0"/>
                          <a:cs typeface="Segoe UI" pitchFamily="34" charset="0"/>
                          <a:sym typeface="Symbol"/>
                        </a:rPr>
                        <a:t> B)  (A  C) </a:t>
                      </a:r>
                    </a:p>
                    <a:p>
                      <a:pPr algn="r"/>
                      <a:r>
                        <a:rPr lang="en-US" sz="1800" b="0" dirty="0" smtClean="0">
                          <a:solidFill>
                            <a:srgbClr val="002060"/>
                          </a:solidFill>
                          <a:latin typeface="Segoe UI" pitchFamily="34" charset="0"/>
                          <a:ea typeface="Segoe UI" pitchFamily="34" charset="0"/>
                          <a:cs typeface="Segoe UI" pitchFamily="34" charset="0"/>
                        </a:rPr>
                        <a:t>A </a:t>
                      </a:r>
                      <a:r>
                        <a:rPr lang="en-US" sz="1800" b="0" dirty="0" smtClean="0">
                          <a:solidFill>
                            <a:srgbClr val="002060"/>
                          </a:solidFill>
                          <a:latin typeface="Segoe UI" pitchFamily="34" charset="0"/>
                          <a:ea typeface="Segoe UI" pitchFamily="34" charset="0"/>
                          <a:cs typeface="Segoe UI" pitchFamily="34" charset="0"/>
                          <a:sym typeface="Symbol"/>
                        </a:rPr>
                        <a:t> (B  C) = (</a:t>
                      </a:r>
                      <a:r>
                        <a:rPr lang="en-US" sz="1800" b="0" dirty="0" smtClean="0">
                          <a:solidFill>
                            <a:srgbClr val="002060"/>
                          </a:solidFill>
                          <a:latin typeface="Segoe UI" pitchFamily="34" charset="0"/>
                          <a:ea typeface="Segoe UI" pitchFamily="34" charset="0"/>
                          <a:cs typeface="Segoe UI" pitchFamily="34" charset="0"/>
                        </a:rPr>
                        <a:t>A </a:t>
                      </a:r>
                      <a:r>
                        <a:rPr lang="en-US" sz="1800" b="0" dirty="0" smtClean="0">
                          <a:solidFill>
                            <a:srgbClr val="002060"/>
                          </a:solidFill>
                          <a:latin typeface="Segoe UI" pitchFamily="34" charset="0"/>
                          <a:ea typeface="Segoe UI" pitchFamily="34" charset="0"/>
                          <a:cs typeface="Segoe UI" pitchFamily="34" charset="0"/>
                          <a:sym typeface="Symbol"/>
                        </a:rPr>
                        <a:t> B)  (A  C) </a:t>
                      </a: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l"/>
                      <a:r>
                        <a:rPr lang="en-US" sz="1800" b="0" dirty="0" err="1" smtClean="0">
                          <a:solidFill>
                            <a:srgbClr val="002060"/>
                          </a:solidFill>
                          <a:latin typeface="Segoe UI" pitchFamily="34" charset="0"/>
                          <a:ea typeface="Segoe UI" pitchFamily="34" charset="0"/>
                          <a:cs typeface="Segoe UI" pitchFamily="34" charset="0"/>
                        </a:rPr>
                        <a:t>Tính</a:t>
                      </a:r>
                      <a:r>
                        <a:rPr lang="en-US" sz="1800" b="0" baseline="0" dirty="0" smtClean="0">
                          <a:solidFill>
                            <a:srgbClr val="002060"/>
                          </a:solidFill>
                          <a:latin typeface="Segoe UI" pitchFamily="34" charset="0"/>
                          <a:ea typeface="Segoe UI" pitchFamily="34" charset="0"/>
                          <a:cs typeface="Segoe UI" pitchFamily="34" charset="0"/>
                        </a:rPr>
                        <a:t> </a:t>
                      </a:r>
                      <a:r>
                        <a:rPr lang="en-US" sz="1800" b="0" baseline="0" dirty="0" err="1" smtClean="0">
                          <a:solidFill>
                            <a:srgbClr val="002060"/>
                          </a:solidFill>
                          <a:latin typeface="Segoe UI" pitchFamily="34" charset="0"/>
                          <a:ea typeface="Segoe UI" pitchFamily="34" charset="0"/>
                          <a:cs typeface="Segoe UI" pitchFamily="34" charset="0"/>
                        </a:rPr>
                        <a:t>phân</a:t>
                      </a:r>
                      <a:r>
                        <a:rPr lang="en-US" sz="1800" b="0" baseline="0" dirty="0" smtClean="0">
                          <a:solidFill>
                            <a:srgbClr val="002060"/>
                          </a:solidFill>
                          <a:latin typeface="Segoe UI" pitchFamily="34" charset="0"/>
                          <a:ea typeface="Segoe UI" pitchFamily="34" charset="0"/>
                          <a:cs typeface="Segoe UI" pitchFamily="34" charset="0"/>
                        </a:rPr>
                        <a:t> </a:t>
                      </a:r>
                      <a:r>
                        <a:rPr lang="en-US" sz="1800" b="0" baseline="0" dirty="0" err="1" smtClean="0">
                          <a:solidFill>
                            <a:srgbClr val="002060"/>
                          </a:solidFill>
                          <a:latin typeface="Segoe UI" pitchFamily="34" charset="0"/>
                          <a:ea typeface="Segoe UI" pitchFamily="34" charset="0"/>
                          <a:cs typeface="Segoe UI" pitchFamily="34" charset="0"/>
                        </a:rPr>
                        <a:t>phối</a:t>
                      </a:r>
                      <a:endParaRPr lang="en-US" sz="1800" b="0" dirty="0">
                        <a:solidFill>
                          <a:srgbClr val="002060"/>
                        </a:solidFill>
                        <a:latin typeface="Segoe UI" pitchFamily="34" charset="0"/>
                        <a:ea typeface="Segoe UI" pitchFamily="34" charset="0"/>
                        <a:cs typeface="Segoe UI" pitchFamily="34" charset="0"/>
                      </a:endParaRP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r>
              <a:tr h="960036">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800" b="0" dirty="0" smtClean="0">
                        <a:solidFill>
                          <a:srgbClr val="002060"/>
                        </a:solidFill>
                        <a:latin typeface="Segoe UI" pitchFamily="34" charset="0"/>
                        <a:ea typeface="Segoe UI" pitchFamily="34" charset="0"/>
                        <a:cs typeface="Segoe UI" pitchFamily="34" charset="0"/>
                      </a:endParaRP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l"/>
                      <a:r>
                        <a:rPr lang="en-US" sz="1800" b="0" dirty="0" err="1" smtClean="0">
                          <a:solidFill>
                            <a:srgbClr val="002060"/>
                          </a:solidFill>
                          <a:latin typeface="Segoe UI" pitchFamily="34" charset="0"/>
                          <a:ea typeface="Segoe UI" pitchFamily="34" charset="0"/>
                          <a:cs typeface="Segoe UI" pitchFamily="34" charset="0"/>
                        </a:rPr>
                        <a:t>Công</a:t>
                      </a:r>
                      <a:r>
                        <a:rPr lang="en-US" sz="1800" b="0" baseline="0" dirty="0" smtClean="0">
                          <a:solidFill>
                            <a:srgbClr val="002060"/>
                          </a:solidFill>
                          <a:latin typeface="Segoe UI" pitchFamily="34" charset="0"/>
                          <a:ea typeface="Segoe UI" pitchFamily="34" charset="0"/>
                          <a:cs typeface="Segoe UI" pitchFamily="34" charset="0"/>
                        </a:rPr>
                        <a:t> </a:t>
                      </a:r>
                      <a:r>
                        <a:rPr lang="en-US" sz="1800" b="0" baseline="0" dirty="0" err="1" smtClean="0">
                          <a:solidFill>
                            <a:srgbClr val="002060"/>
                          </a:solidFill>
                          <a:latin typeface="Segoe UI" pitchFamily="34" charset="0"/>
                          <a:ea typeface="Segoe UI" pitchFamily="34" charset="0"/>
                          <a:cs typeface="Segoe UI" pitchFamily="34" charset="0"/>
                        </a:rPr>
                        <a:t>thức</a:t>
                      </a:r>
                      <a:r>
                        <a:rPr lang="en-US" sz="1800" b="0" baseline="0" dirty="0" smtClean="0">
                          <a:solidFill>
                            <a:srgbClr val="002060"/>
                          </a:solidFill>
                          <a:latin typeface="Segoe UI" pitchFamily="34" charset="0"/>
                          <a:ea typeface="Segoe UI" pitchFamily="34" charset="0"/>
                          <a:cs typeface="Segoe UI" pitchFamily="34" charset="0"/>
                        </a:rPr>
                        <a:t> De Morgan</a:t>
                      </a:r>
                    </a:p>
                    <a:p>
                      <a:pPr algn="l"/>
                      <a:endParaRPr lang="en-US" sz="1800" b="0" baseline="0" dirty="0" smtClean="0">
                        <a:solidFill>
                          <a:srgbClr val="002060"/>
                        </a:solidFill>
                        <a:latin typeface="Segoe UI" pitchFamily="34" charset="0"/>
                        <a:ea typeface="Segoe UI" pitchFamily="34" charset="0"/>
                        <a:cs typeface="Segoe UI" pitchFamily="34" charset="0"/>
                      </a:endParaRPr>
                    </a:p>
                    <a:p>
                      <a:pPr algn="l"/>
                      <a:endParaRPr lang="en-US" sz="1800" b="0" dirty="0">
                        <a:solidFill>
                          <a:srgbClr val="002060"/>
                        </a:solidFill>
                        <a:latin typeface="Segoe UI" pitchFamily="34" charset="0"/>
                        <a:ea typeface="Segoe UI" pitchFamily="34" charset="0"/>
                        <a:cs typeface="Segoe UI" pitchFamily="34" charset="0"/>
                      </a:endParaRP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r>
            </a:tbl>
          </a:graphicData>
        </a:graphic>
      </p:graphicFrame>
      <p:graphicFrame>
        <p:nvGraphicFramePr>
          <p:cNvPr id="2" name="Object 1"/>
          <p:cNvGraphicFramePr>
            <a:graphicFrameLocks noChangeAspect="1"/>
          </p:cNvGraphicFramePr>
          <p:nvPr>
            <p:extLst>
              <p:ext uri="{D42A27DB-BD31-4B8C-83A1-F6EECF244321}">
                <p14:modId xmlns:p14="http://schemas.microsoft.com/office/powerpoint/2010/main" val="3381143222"/>
              </p:ext>
            </p:extLst>
          </p:nvPr>
        </p:nvGraphicFramePr>
        <p:xfrm>
          <a:off x="1385904" y="5853752"/>
          <a:ext cx="3275012" cy="406400"/>
        </p:xfrm>
        <a:graphic>
          <a:graphicData uri="http://schemas.openxmlformats.org/presentationml/2006/ole">
            <mc:AlternateContent xmlns:mc="http://schemas.openxmlformats.org/markup-compatibility/2006">
              <mc:Choice xmlns:v="urn:schemas-microsoft-com:vml" Requires="v">
                <p:oleObj spid="_x0000_s6394" name="Equation" r:id="rId3" imgW="1942920" imgH="241200" progId="Equation.3">
                  <p:embed/>
                </p:oleObj>
              </mc:Choice>
              <mc:Fallback>
                <p:oleObj name="Equation" r:id="rId3" imgW="1942920" imgH="241200" progId="Equation.3">
                  <p:embed/>
                  <p:pic>
                    <p:nvPicPr>
                      <p:cNvPr id="0" name="Picture 19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85904" y="5853752"/>
                        <a:ext cx="3275012" cy="406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338" name="Object 194"/>
          <p:cNvGraphicFramePr>
            <a:graphicFrameLocks noChangeAspect="1"/>
          </p:cNvGraphicFramePr>
          <p:nvPr/>
        </p:nvGraphicFramePr>
        <p:xfrm>
          <a:off x="2271713" y="3151496"/>
          <a:ext cx="2398712" cy="406400"/>
        </p:xfrm>
        <a:graphic>
          <a:graphicData uri="http://schemas.openxmlformats.org/presentationml/2006/ole">
            <mc:AlternateContent xmlns:mc="http://schemas.openxmlformats.org/markup-compatibility/2006">
              <mc:Choice xmlns:v="urn:schemas-microsoft-com:vml" Requires="v">
                <p:oleObj spid="_x0000_s6395" name="Equation" r:id="rId5" imgW="1422360" imgH="241200" progId="Equation.3">
                  <p:embed/>
                </p:oleObj>
              </mc:Choice>
              <mc:Fallback>
                <p:oleObj name="Equation" r:id="rId5" imgW="1422360" imgH="241200" progId="Equation.3">
                  <p:embed/>
                  <p:pic>
                    <p:nvPicPr>
                      <p:cNvPr id="0" name="Picture 19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71713" y="3151496"/>
                        <a:ext cx="2398712" cy="406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Slide Number Placeholder 9"/>
          <p:cNvSpPr>
            <a:spLocks noGrp="1"/>
          </p:cNvSpPr>
          <p:nvPr>
            <p:ph type="sldNum" sz="quarter" idx="12"/>
          </p:nvPr>
        </p:nvSpPr>
        <p:spPr/>
        <p:txBody>
          <a:bodyPr/>
          <a:lstStyle/>
          <a:p>
            <a:fld id="{D9369064-905F-44AE-BE62-E62CB83BB352}" type="slidenum">
              <a:rPr lang="en-US" smtClean="0"/>
              <a:pPr/>
              <a:t>22</a:t>
            </a:fld>
            <a:endParaRPr lang="en-US"/>
          </a:p>
        </p:txBody>
      </p:sp>
    </p:spTree>
    <p:extLst>
      <p:ext uri="{BB962C8B-B14F-4D97-AF65-F5344CB8AC3E}">
        <p14:creationId xmlns:p14="http://schemas.microsoft.com/office/powerpoint/2010/main" val="4023988475"/>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down)">
                                      <p:cBhvr>
                                        <p:cTn id="12" dur="500"/>
                                        <p:tgtEl>
                                          <p:spTgt spid="9"/>
                                        </p:tgtEl>
                                      </p:cBhvr>
                                    </p:animEffect>
                                  </p:childTnLst>
                                </p:cTn>
                              </p:par>
                              <p:par>
                                <p:cTn id="13" presetID="22" presetClass="entr" presetSubtype="4" fill="hold" nodeType="with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down)">
                                      <p:cBhvr>
                                        <p:cTn id="15" dur="500"/>
                                        <p:tgtEl>
                                          <p:spTgt spid="2"/>
                                        </p:tgtEl>
                                      </p:cBhvr>
                                    </p:animEffect>
                                  </p:childTnLst>
                                </p:cTn>
                              </p:par>
                              <p:par>
                                <p:cTn id="16" presetID="22" presetClass="entr" presetSubtype="4" fill="hold" nodeType="withEffect">
                                  <p:stCondLst>
                                    <p:cond delay="0"/>
                                  </p:stCondLst>
                                  <p:childTnLst>
                                    <p:set>
                                      <p:cBhvr>
                                        <p:cTn id="17" dur="1" fill="hold">
                                          <p:stCondLst>
                                            <p:cond delay="0"/>
                                          </p:stCondLst>
                                        </p:cTn>
                                        <p:tgtEl>
                                          <p:spTgt spid="6338"/>
                                        </p:tgtEl>
                                        <p:attrNameLst>
                                          <p:attrName>style.visibility</p:attrName>
                                        </p:attrNameLst>
                                      </p:cBhvr>
                                      <p:to>
                                        <p:strVal val="visible"/>
                                      </p:to>
                                    </p:set>
                                    <p:animEffect transition="in" filter="wipe(down)">
                                      <p:cBhvr>
                                        <p:cTn id="18" dur="500"/>
                                        <p:tgtEl>
                                          <p:spTgt spid="63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680810" y="990600"/>
            <a:ext cx="8082189" cy="5181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just" fontAlgn="auto">
              <a:spcBef>
                <a:spcPts val="0"/>
              </a:spcBef>
              <a:spcAft>
                <a:spcPts val="0"/>
              </a:spcAft>
            </a:pPr>
            <a:r>
              <a:rPr lang="vi-VN" sz="2800" b="0" u="sng" dirty="0" smtClean="0">
                <a:solidFill>
                  <a:srgbClr val="FF0000"/>
                </a:solidFill>
                <a:latin typeface="Times New Roman" pitchFamily="18" charset="0"/>
                <a:ea typeface="Segoe UI" pitchFamily="34" charset="0"/>
                <a:cs typeface="Times New Roman" pitchFamily="18" charset="0"/>
              </a:rPr>
              <a:t>Định nghĩa 1:</a:t>
            </a:r>
            <a:r>
              <a:rPr lang="vi-VN" sz="2800" b="0" dirty="0" smtClean="0">
                <a:solidFill>
                  <a:srgbClr val="FF0000"/>
                </a:solidFill>
                <a:latin typeface="Times New Roman" pitchFamily="18" charset="0"/>
                <a:ea typeface="Segoe UI" pitchFamily="34" charset="0"/>
                <a:cs typeface="Times New Roman" pitchFamily="18" charset="0"/>
              </a:rPr>
              <a:t> </a:t>
            </a:r>
            <a:r>
              <a:rPr lang="vi-VN" sz="2800" b="0" dirty="0" smtClean="0">
                <a:solidFill>
                  <a:srgbClr val="002060"/>
                </a:solidFill>
                <a:latin typeface="Times New Roman" pitchFamily="18" charset="0"/>
                <a:ea typeface="Segoe UI" pitchFamily="34" charset="0"/>
                <a:cs typeface="Times New Roman" pitchFamily="18" charset="0"/>
              </a:rPr>
              <a:t>Cho hai tập A và B. Tích Descartes của A và B, được ký hiệu là A×B, là tập hợp </a:t>
            </a:r>
            <a:r>
              <a:rPr lang="en-US" sz="2800" b="0" dirty="0" err="1" smtClean="0">
                <a:solidFill>
                  <a:srgbClr val="002060"/>
                </a:solidFill>
                <a:latin typeface="Times New Roman" pitchFamily="18" charset="0"/>
                <a:ea typeface="Segoe UI" pitchFamily="34" charset="0"/>
                <a:cs typeface="Times New Roman" pitchFamily="18" charset="0"/>
              </a:rPr>
              <a:t>gồm</a:t>
            </a:r>
            <a:r>
              <a:rPr lang="en-US" sz="2800" b="0" dirty="0" smtClean="0">
                <a:solidFill>
                  <a:srgbClr val="002060"/>
                </a:solidFill>
                <a:latin typeface="Times New Roman" pitchFamily="18" charset="0"/>
                <a:ea typeface="Segoe UI" pitchFamily="34" charset="0"/>
                <a:cs typeface="Times New Roman" pitchFamily="18" charset="0"/>
              </a:rPr>
              <a:t> </a:t>
            </a:r>
            <a:r>
              <a:rPr lang="vi-VN" sz="2800" b="0" dirty="0" smtClean="0">
                <a:solidFill>
                  <a:srgbClr val="002060"/>
                </a:solidFill>
                <a:latin typeface="Times New Roman" pitchFamily="18" charset="0"/>
                <a:ea typeface="Segoe UI" pitchFamily="34" charset="0"/>
                <a:cs typeface="Times New Roman" pitchFamily="18" charset="0"/>
              </a:rPr>
              <a:t>tất cả các cặp (a, b) với a∈A và b∈B. </a:t>
            </a:r>
            <a:endParaRPr lang="en-US" sz="2800" b="0" dirty="0" smtClean="0">
              <a:solidFill>
                <a:srgbClr val="002060"/>
              </a:solidFill>
              <a:latin typeface="Times New Roman" pitchFamily="18" charset="0"/>
              <a:ea typeface="Segoe UI" pitchFamily="34" charset="0"/>
              <a:cs typeface="Times New Roman" pitchFamily="18" charset="0"/>
            </a:endParaRPr>
          </a:p>
          <a:p>
            <a:pPr algn="just" fontAlgn="auto">
              <a:spcBef>
                <a:spcPts val="0"/>
              </a:spcBef>
              <a:spcAft>
                <a:spcPts val="0"/>
              </a:spcAft>
            </a:pPr>
            <a:r>
              <a:rPr lang="en-US" sz="2800" b="0" dirty="0" smtClean="0">
                <a:solidFill>
                  <a:srgbClr val="002060"/>
                </a:solidFill>
                <a:latin typeface="Times New Roman" pitchFamily="18" charset="0"/>
                <a:ea typeface="Segoe UI" pitchFamily="34" charset="0"/>
                <a:cs typeface="Times New Roman" pitchFamily="18" charset="0"/>
              </a:rPr>
              <a:t>               </a:t>
            </a:r>
            <a:r>
              <a:rPr lang="vi-VN" sz="2800" b="0" dirty="0" smtClean="0">
                <a:solidFill>
                  <a:srgbClr val="002060"/>
                </a:solidFill>
                <a:latin typeface="Times New Roman" pitchFamily="18" charset="0"/>
                <a:ea typeface="Segoe UI" pitchFamily="34" charset="0"/>
                <a:cs typeface="Times New Roman" pitchFamily="18" charset="0"/>
              </a:rPr>
              <a:t>A×B={(a, b)| </a:t>
            </a:r>
            <a:r>
              <a:rPr lang="en-US" sz="2800" b="0" dirty="0" smtClean="0">
                <a:solidFill>
                  <a:srgbClr val="002060"/>
                </a:solidFill>
                <a:latin typeface="Times New Roman" pitchFamily="18" charset="0"/>
                <a:ea typeface="Segoe UI" pitchFamily="34" charset="0"/>
                <a:cs typeface="Times New Roman" pitchFamily="18" charset="0"/>
              </a:rPr>
              <a:t>(</a:t>
            </a:r>
            <a:r>
              <a:rPr lang="vi-VN" sz="2800" b="0" dirty="0" smtClean="0">
                <a:solidFill>
                  <a:srgbClr val="002060"/>
                </a:solidFill>
                <a:latin typeface="Times New Roman" pitchFamily="18" charset="0"/>
                <a:ea typeface="Segoe UI" pitchFamily="34" charset="0"/>
                <a:cs typeface="Times New Roman" pitchFamily="18" charset="0"/>
              </a:rPr>
              <a:t>a∈A</a:t>
            </a:r>
            <a:r>
              <a:rPr lang="en-US" sz="2800" b="0" dirty="0" smtClean="0">
                <a:solidFill>
                  <a:srgbClr val="002060"/>
                </a:solidFill>
                <a:latin typeface="Times New Roman" pitchFamily="18" charset="0"/>
                <a:ea typeface="Segoe UI" pitchFamily="34" charset="0"/>
                <a:cs typeface="Times New Roman" pitchFamily="18" charset="0"/>
              </a:rPr>
              <a:t>)</a:t>
            </a:r>
            <a:r>
              <a:rPr lang="vi-VN" sz="2800" b="0" dirty="0" smtClean="0">
                <a:solidFill>
                  <a:srgbClr val="002060"/>
                </a:solidFill>
                <a:latin typeface="Times New Roman" pitchFamily="18" charset="0"/>
                <a:ea typeface="Segoe UI" pitchFamily="34" charset="0"/>
                <a:cs typeface="Times New Roman" pitchFamily="18" charset="0"/>
              </a:rPr>
              <a:t> ∧ </a:t>
            </a:r>
            <a:r>
              <a:rPr lang="en-US" sz="2800" b="0" dirty="0" smtClean="0">
                <a:solidFill>
                  <a:srgbClr val="002060"/>
                </a:solidFill>
                <a:latin typeface="Times New Roman" pitchFamily="18" charset="0"/>
                <a:ea typeface="Segoe UI" pitchFamily="34" charset="0"/>
                <a:cs typeface="Times New Roman" pitchFamily="18" charset="0"/>
              </a:rPr>
              <a:t>(</a:t>
            </a:r>
            <a:r>
              <a:rPr lang="vi-VN" sz="2800" b="0" dirty="0" smtClean="0">
                <a:solidFill>
                  <a:srgbClr val="002060"/>
                </a:solidFill>
                <a:latin typeface="Times New Roman" pitchFamily="18" charset="0"/>
                <a:ea typeface="Segoe UI" pitchFamily="34" charset="0"/>
                <a:cs typeface="Times New Roman" pitchFamily="18" charset="0"/>
              </a:rPr>
              <a:t>b∈</a:t>
            </a:r>
            <a:r>
              <a:rPr lang="en-US" sz="2800" b="0" dirty="0" smtClean="0">
                <a:solidFill>
                  <a:srgbClr val="002060"/>
                </a:solidFill>
                <a:latin typeface="Times New Roman" pitchFamily="18" charset="0"/>
                <a:ea typeface="Segoe UI" pitchFamily="34" charset="0"/>
                <a:cs typeface="Times New Roman" pitchFamily="18" charset="0"/>
              </a:rPr>
              <a:t>B)</a:t>
            </a:r>
            <a:r>
              <a:rPr lang="vi-VN" sz="2800" b="0" dirty="0" smtClean="0">
                <a:solidFill>
                  <a:srgbClr val="002060"/>
                </a:solidFill>
                <a:latin typeface="Times New Roman" pitchFamily="18" charset="0"/>
                <a:ea typeface="Segoe UI" pitchFamily="34" charset="0"/>
                <a:cs typeface="Times New Roman" pitchFamily="18" charset="0"/>
              </a:rPr>
              <a:t>}.</a:t>
            </a:r>
          </a:p>
          <a:p>
            <a:pPr algn="just" fontAlgn="auto">
              <a:spcBef>
                <a:spcPts val="0"/>
              </a:spcBef>
              <a:spcAft>
                <a:spcPts val="0"/>
              </a:spcAft>
            </a:pPr>
            <a:r>
              <a:rPr lang="pt-BR" sz="2800" b="0" u="sng" dirty="0" smtClean="0">
                <a:solidFill>
                  <a:srgbClr val="00B050"/>
                </a:solidFill>
                <a:latin typeface="Times New Roman" pitchFamily="18" charset="0"/>
                <a:ea typeface="Segoe UI" pitchFamily="34" charset="0"/>
                <a:cs typeface="Times New Roman" pitchFamily="18" charset="0"/>
              </a:rPr>
              <a:t>Ví dụ</a:t>
            </a:r>
            <a:r>
              <a:rPr lang="vi-VN" sz="2800" b="0" u="sng" dirty="0" smtClean="0">
                <a:solidFill>
                  <a:srgbClr val="00B050"/>
                </a:solidFill>
                <a:latin typeface="Times New Roman" pitchFamily="18" charset="0"/>
                <a:ea typeface="Segoe UI" pitchFamily="34" charset="0"/>
                <a:cs typeface="Times New Roman" pitchFamily="18" charset="0"/>
              </a:rPr>
              <a:t>:</a:t>
            </a:r>
            <a:r>
              <a:rPr lang="vi-VN" sz="2800" b="0" dirty="0" smtClean="0">
                <a:solidFill>
                  <a:srgbClr val="00B050"/>
                </a:solidFill>
                <a:latin typeface="Times New Roman" pitchFamily="18" charset="0"/>
                <a:ea typeface="Segoe UI" pitchFamily="34" charset="0"/>
                <a:cs typeface="Times New Roman" pitchFamily="18" charset="0"/>
              </a:rPr>
              <a:t> </a:t>
            </a:r>
            <a:r>
              <a:rPr lang="pt-BR" sz="2800" b="0" dirty="0" smtClean="0">
                <a:solidFill>
                  <a:srgbClr val="002060"/>
                </a:solidFill>
                <a:latin typeface="Times New Roman" pitchFamily="18" charset="0"/>
                <a:ea typeface="Segoe UI" pitchFamily="34" charset="0"/>
                <a:cs typeface="Times New Roman" pitchFamily="18" charset="0"/>
              </a:rPr>
              <a:t>Cho A={1, 2}, B={a, b, c} thì: </a:t>
            </a:r>
          </a:p>
          <a:p>
            <a:pPr algn="just" fontAlgn="auto">
              <a:spcBef>
                <a:spcPts val="0"/>
              </a:spcBef>
              <a:spcAft>
                <a:spcPts val="0"/>
              </a:spcAft>
            </a:pPr>
            <a:r>
              <a:rPr lang="pt-BR" sz="2800" b="0" dirty="0" smtClean="0">
                <a:solidFill>
                  <a:srgbClr val="002060"/>
                </a:solidFill>
                <a:latin typeface="Times New Roman" pitchFamily="18" charset="0"/>
                <a:ea typeface="Segoe UI" pitchFamily="34" charset="0"/>
                <a:cs typeface="Times New Roman" pitchFamily="18" charset="0"/>
              </a:rPr>
              <a:t>A×B={(1,a), (1, b), (1, c), (2, a), (2, b), (2, c)} </a:t>
            </a:r>
          </a:p>
          <a:p>
            <a:pPr algn="just" fontAlgn="auto">
              <a:spcBef>
                <a:spcPts val="0"/>
              </a:spcBef>
              <a:spcAft>
                <a:spcPts val="0"/>
              </a:spcAft>
            </a:pPr>
            <a:r>
              <a:rPr lang="pt-BR" sz="2800" b="0" dirty="0" smtClean="0">
                <a:solidFill>
                  <a:srgbClr val="002060"/>
                </a:solidFill>
                <a:latin typeface="Times New Roman" pitchFamily="18" charset="0"/>
                <a:ea typeface="Segoe UI" pitchFamily="34" charset="0"/>
                <a:cs typeface="Times New Roman" pitchFamily="18" charset="0"/>
              </a:rPr>
              <a:t>B×A ={(a, 1), (a, 2), (b, 1), (b, 2), (c, 1), (c, 2)} </a:t>
            </a:r>
          </a:p>
          <a:p>
            <a:pPr algn="just" fontAlgn="auto">
              <a:spcBef>
                <a:spcPts val="0"/>
              </a:spcBef>
              <a:spcAft>
                <a:spcPts val="0"/>
              </a:spcAft>
            </a:pPr>
            <a:r>
              <a:rPr lang="pt-BR" sz="2800" b="0" dirty="0" smtClean="0">
                <a:solidFill>
                  <a:srgbClr val="002060"/>
                </a:solidFill>
                <a:latin typeface="Times New Roman" pitchFamily="18" charset="0"/>
                <a:ea typeface="Segoe UI" pitchFamily="34" charset="0"/>
                <a:cs typeface="Times New Roman" pitchFamily="18" charset="0"/>
              </a:rPr>
              <a:t>A</a:t>
            </a:r>
            <a:r>
              <a:rPr lang="vi-VN" sz="2800" b="0" baseline="30000" dirty="0" smtClean="0">
                <a:solidFill>
                  <a:srgbClr val="002060"/>
                </a:solidFill>
                <a:latin typeface="Times New Roman" pitchFamily="18" charset="0"/>
                <a:ea typeface="Segoe UI" pitchFamily="34" charset="0"/>
                <a:cs typeface="Times New Roman" pitchFamily="18" charset="0"/>
              </a:rPr>
              <a:t>2</a:t>
            </a:r>
            <a:r>
              <a:rPr lang="pt-BR" sz="2800" b="0" dirty="0" smtClean="0">
                <a:solidFill>
                  <a:srgbClr val="002060"/>
                </a:solidFill>
                <a:latin typeface="Times New Roman" pitchFamily="18" charset="0"/>
                <a:ea typeface="Segoe UI" pitchFamily="34" charset="0"/>
                <a:cs typeface="Times New Roman" pitchFamily="18" charset="0"/>
              </a:rPr>
              <a:t>=A×A={(1, 1), (1, 2), (2, 1), (2, 2)}</a:t>
            </a:r>
          </a:p>
          <a:p>
            <a:pPr algn="just" fontAlgn="auto">
              <a:spcBef>
                <a:spcPts val="0"/>
              </a:spcBef>
              <a:spcAft>
                <a:spcPts val="0"/>
              </a:spcAft>
            </a:pPr>
            <a:r>
              <a:rPr lang="pt-BR" sz="2800" b="0" u="sng" dirty="0" smtClean="0">
                <a:solidFill>
                  <a:srgbClr val="00B050"/>
                </a:solidFill>
                <a:latin typeface="Times New Roman" pitchFamily="18" charset="0"/>
                <a:ea typeface="Segoe UI" pitchFamily="34" charset="0"/>
                <a:cs typeface="Times New Roman" pitchFamily="18" charset="0"/>
              </a:rPr>
              <a:t>Nhận xét:</a:t>
            </a:r>
            <a:r>
              <a:rPr lang="vi-VN" sz="2800" b="0" dirty="0" smtClean="0">
                <a:solidFill>
                  <a:srgbClr val="00B050"/>
                </a:solidFill>
                <a:latin typeface="Times New Roman" pitchFamily="18" charset="0"/>
                <a:ea typeface="Segoe UI" pitchFamily="34" charset="0"/>
                <a:cs typeface="Times New Roman" pitchFamily="18" charset="0"/>
              </a:rPr>
              <a:t> </a:t>
            </a:r>
            <a:r>
              <a:rPr lang="pt-BR" sz="2800" b="0" dirty="0" smtClean="0">
                <a:solidFill>
                  <a:srgbClr val="002060"/>
                </a:solidFill>
                <a:latin typeface="Times New Roman" pitchFamily="18" charset="0"/>
                <a:ea typeface="Segoe UI" pitchFamily="34" charset="0"/>
                <a:cs typeface="Times New Roman" pitchFamily="18" charset="0"/>
              </a:rPr>
              <a:t>A×B ≠ B×A.</a:t>
            </a:r>
            <a:endParaRPr lang="vi-VN" sz="2800" b="0" dirty="0" smtClean="0">
              <a:solidFill>
                <a:srgbClr val="002060"/>
              </a:solidFill>
              <a:latin typeface="Times New Roman" pitchFamily="18" charset="0"/>
              <a:ea typeface="Segoe UI" pitchFamily="34" charset="0"/>
              <a:cs typeface="Times New Roman" pitchFamily="18" charset="0"/>
            </a:endParaRPr>
          </a:p>
        </p:txBody>
      </p:sp>
      <p:sp>
        <p:nvSpPr>
          <p:cNvPr id="2" name="Rectangle 1"/>
          <p:cNvSpPr/>
          <p:nvPr/>
        </p:nvSpPr>
        <p:spPr>
          <a:xfrm>
            <a:off x="228600" y="685800"/>
            <a:ext cx="8030007" cy="584775"/>
          </a:xfrm>
          <a:prstGeom prst="rect">
            <a:avLst/>
          </a:prstGeom>
        </p:spPr>
        <p:txBody>
          <a:bodyPr wrap="square">
            <a:spAutoFit/>
          </a:bodyPr>
          <a:lstStyle/>
          <a:p>
            <a:pPr algn="ctr" fontAlgn="auto">
              <a:spcBef>
                <a:spcPts val="0"/>
              </a:spcBef>
              <a:spcAft>
                <a:spcPts val="0"/>
              </a:spcAft>
            </a:pPr>
            <a:r>
              <a:rPr lang="en-US" sz="3200" dirty="0">
                <a:solidFill>
                  <a:srgbClr val="3366FF"/>
                </a:solidFill>
                <a:latin typeface="Times New Roman" pitchFamily="18" charset="0"/>
                <a:ea typeface="Segoe UI" pitchFamily="34" charset="0"/>
                <a:cs typeface="Times New Roman" pitchFamily="18" charset="0"/>
              </a:rPr>
              <a:t>TÍCH DESCARTES</a:t>
            </a:r>
            <a:endParaRPr lang="vi-VN" sz="3200" dirty="0">
              <a:solidFill>
                <a:srgbClr val="3366FF"/>
              </a:solidFill>
              <a:latin typeface="Times New Roman" pitchFamily="18" charset="0"/>
              <a:ea typeface="Segoe UI" pitchFamily="34" charset="0"/>
              <a:cs typeface="Times New Roman" pitchFamily="18" charset="0"/>
            </a:endParaRPr>
          </a:p>
        </p:txBody>
      </p:sp>
      <p:sp>
        <p:nvSpPr>
          <p:cNvPr id="9" name="Slide Number Placeholder 8"/>
          <p:cNvSpPr>
            <a:spLocks noGrp="1"/>
          </p:cNvSpPr>
          <p:nvPr>
            <p:ph type="sldNum" sz="quarter" idx="12"/>
          </p:nvPr>
        </p:nvSpPr>
        <p:spPr/>
        <p:txBody>
          <a:bodyPr/>
          <a:lstStyle/>
          <a:p>
            <a:fld id="{D9369064-905F-44AE-BE62-E62CB83BB352}" type="slidenum">
              <a:rPr lang="en-US" smtClean="0"/>
              <a:pPr/>
              <a:t>23</a:t>
            </a:fld>
            <a:endParaRPr lang="en-US"/>
          </a:p>
        </p:txBody>
      </p:sp>
    </p:spTree>
    <p:extLst>
      <p:ext uri="{BB962C8B-B14F-4D97-AF65-F5344CB8AC3E}">
        <p14:creationId xmlns:p14="http://schemas.microsoft.com/office/powerpoint/2010/main" val="3217387652"/>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randombar(horizontal)">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randombar(horizontal)">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barn(inVertical)">
                                      <p:cBhvr>
                                        <p:cTn id="17" dur="500"/>
                                        <p:tgtEl>
                                          <p:spTgt spid="7">
                                            <p:txEl>
                                              <p:pRg st="2" end="2"/>
                                            </p:txEl>
                                          </p:spTgt>
                                        </p:tgtEl>
                                      </p:cBhvr>
                                    </p:animEffect>
                                  </p:childTnLst>
                                </p:cTn>
                              </p:par>
                              <p:par>
                                <p:cTn id="18" presetID="16" presetClass="entr" presetSubtype="21" fill="hold" nodeType="withEffect">
                                  <p:stCondLst>
                                    <p:cond delay="0"/>
                                  </p:stCondLst>
                                  <p:childTnLst>
                                    <p:set>
                                      <p:cBhvr>
                                        <p:cTn id="19" dur="1" fill="hold">
                                          <p:stCondLst>
                                            <p:cond delay="0"/>
                                          </p:stCondLst>
                                        </p:cTn>
                                        <p:tgtEl>
                                          <p:spTgt spid="7">
                                            <p:txEl>
                                              <p:pRg st="3" end="3"/>
                                            </p:txEl>
                                          </p:spTgt>
                                        </p:tgtEl>
                                        <p:attrNameLst>
                                          <p:attrName>style.visibility</p:attrName>
                                        </p:attrNameLst>
                                      </p:cBhvr>
                                      <p:to>
                                        <p:strVal val="visible"/>
                                      </p:to>
                                    </p:set>
                                    <p:animEffect transition="in" filter="barn(inVertical)">
                                      <p:cBhvr>
                                        <p:cTn id="20" dur="500"/>
                                        <p:tgtEl>
                                          <p:spTgt spid="7">
                                            <p:txEl>
                                              <p:pRg st="3" end="3"/>
                                            </p:txEl>
                                          </p:spTgt>
                                        </p:tgtEl>
                                      </p:cBhvr>
                                    </p:animEffect>
                                  </p:childTnLst>
                                </p:cTn>
                              </p:par>
                              <p:par>
                                <p:cTn id="21" presetID="16" presetClass="entr" presetSubtype="21" fill="hold" nodeType="with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animEffect transition="in" filter="barn(inVertical)">
                                      <p:cBhvr>
                                        <p:cTn id="23" dur="500"/>
                                        <p:tgtEl>
                                          <p:spTgt spid="7">
                                            <p:txEl>
                                              <p:pRg st="4" end="4"/>
                                            </p:txEl>
                                          </p:spTgt>
                                        </p:tgtEl>
                                      </p:cBhvr>
                                    </p:animEffect>
                                  </p:childTnLst>
                                </p:cTn>
                              </p:par>
                              <p:par>
                                <p:cTn id="24" presetID="16" presetClass="entr" presetSubtype="21" fill="hold" nodeType="withEffect">
                                  <p:stCondLst>
                                    <p:cond delay="0"/>
                                  </p:stCondLst>
                                  <p:childTnLst>
                                    <p:set>
                                      <p:cBhvr>
                                        <p:cTn id="25" dur="1" fill="hold">
                                          <p:stCondLst>
                                            <p:cond delay="0"/>
                                          </p:stCondLst>
                                        </p:cTn>
                                        <p:tgtEl>
                                          <p:spTgt spid="7">
                                            <p:txEl>
                                              <p:pRg st="5" end="5"/>
                                            </p:txEl>
                                          </p:spTgt>
                                        </p:tgtEl>
                                        <p:attrNameLst>
                                          <p:attrName>style.visibility</p:attrName>
                                        </p:attrNameLst>
                                      </p:cBhvr>
                                      <p:to>
                                        <p:strVal val="visible"/>
                                      </p:to>
                                    </p:set>
                                    <p:animEffect transition="in" filter="barn(inVertical)">
                                      <p:cBhvr>
                                        <p:cTn id="26" dur="500"/>
                                        <p:tgtEl>
                                          <p:spTgt spid="7">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animEffect transition="in" filter="wipe(down)">
                                      <p:cBhvr>
                                        <p:cTn id="31" dur="500"/>
                                        <p:tgtEl>
                                          <p:spTgt spid="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304800"/>
            <a:ext cx="7391400" cy="715963"/>
          </a:xfrm>
        </p:spPr>
        <p:txBody>
          <a:bodyPr>
            <a:normAutofit/>
          </a:bodyPr>
          <a:lstStyle/>
          <a:p>
            <a:r>
              <a:rPr lang="en-US" sz="3200" b="1" i="0" dirty="0">
                <a:solidFill>
                  <a:srgbClr val="3366FF"/>
                </a:solidFill>
                <a:latin typeface="Times New Roman" pitchFamily="18" charset="0"/>
                <a:ea typeface="Segoe UI" pitchFamily="34" charset="0"/>
                <a:cs typeface="Times New Roman" pitchFamily="18" charset="0"/>
              </a:rPr>
              <a:t>TÍCH </a:t>
            </a:r>
            <a:r>
              <a:rPr lang="en-US" sz="3200" b="1" i="0" dirty="0" smtClean="0">
                <a:solidFill>
                  <a:srgbClr val="3366FF"/>
                </a:solidFill>
                <a:latin typeface="Times New Roman" pitchFamily="18" charset="0"/>
                <a:ea typeface="Segoe UI" pitchFamily="34" charset="0"/>
                <a:cs typeface="Times New Roman" pitchFamily="18" charset="0"/>
              </a:rPr>
              <a:t>DESCARTES</a:t>
            </a:r>
            <a:endParaRPr lang="en-US" sz="3200" b="1" i="0" dirty="0">
              <a:solidFill>
                <a:srgbClr val="3366FF"/>
              </a:solidFill>
            </a:endParaRPr>
          </a:p>
        </p:txBody>
      </p:sp>
      <p:sp>
        <p:nvSpPr>
          <p:cNvPr id="3" name="Content Placeholder 2"/>
          <p:cNvSpPr>
            <a:spLocks noGrp="1"/>
          </p:cNvSpPr>
          <p:nvPr>
            <p:ph idx="1"/>
          </p:nvPr>
        </p:nvSpPr>
        <p:spPr>
          <a:xfrm>
            <a:off x="395536" y="1447800"/>
            <a:ext cx="8229600" cy="4933528"/>
          </a:xfrm>
        </p:spPr>
        <p:txBody>
          <a:bodyPr/>
          <a:lstStyle/>
          <a:p>
            <a:pPr marL="0" indent="0" algn="just" fontAlgn="auto">
              <a:spcBef>
                <a:spcPts val="0"/>
              </a:spcBef>
              <a:spcAft>
                <a:spcPts val="0"/>
              </a:spcAft>
              <a:buNone/>
            </a:pPr>
            <a:r>
              <a:rPr lang="vi-VN" sz="2800" u="sng" dirty="0">
                <a:solidFill>
                  <a:srgbClr val="FF0000"/>
                </a:solidFill>
                <a:latin typeface="Times New Roman" pitchFamily="18" charset="0"/>
                <a:ea typeface="Segoe UI" pitchFamily="34" charset="0"/>
                <a:cs typeface="Times New Roman" pitchFamily="18" charset="0"/>
              </a:rPr>
              <a:t>Định nghĩa </a:t>
            </a:r>
            <a:r>
              <a:rPr lang="vi-VN" sz="2800" u="sng" dirty="0" smtClean="0">
                <a:solidFill>
                  <a:srgbClr val="FF0000"/>
                </a:solidFill>
                <a:latin typeface="Times New Roman" pitchFamily="18" charset="0"/>
                <a:ea typeface="Segoe UI" pitchFamily="34" charset="0"/>
                <a:cs typeface="Times New Roman" pitchFamily="18" charset="0"/>
              </a:rPr>
              <a:t>2</a:t>
            </a:r>
            <a:r>
              <a:rPr lang="vi-VN" sz="2800" dirty="0" smtClean="0">
                <a:solidFill>
                  <a:srgbClr val="FF0000"/>
                </a:solidFill>
                <a:latin typeface="Times New Roman" pitchFamily="18" charset="0"/>
                <a:ea typeface="Segoe UI" pitchFamily="34" charset="0"/>
                <a:cs typeface="Times New Roman" pitchFamily="18" charset="0"/>
              </a:rPr>
              <a:t>:</a:t>
            </a:r>
            <a:r>
              <a:rPr lang="vi-VN" sz="2800" dirty="0" smtClean="0">
                <a:solidFill>
                  <a:srgbClr val="002060"/>
                </a:solidFill>
                <a:latin typeface="Times New Roman" pitchFamily="18" charset="0"/>
                <a:ea typeface="Segoe UI" pitchFamily="34" charset="0"/>
                <a:cs typeface="Times New Roman" pitchFamily="18" charset="0"/>
              </a:rPr>
              <a:t>Tích </a:t>
            </a:r>
            <a:r>
              <a:rPr lang="vi-VN" sz="2800" dirty="0">
                <a:solidFill>
                  <a:srgbClr val="002060"/>
                </a:solidFill>
                <a:latin typeface="Times New Roman" pitchFamily="18" charset="0"/>
                <a:ea typeface="Segoe UI" pitchFamily="34" charset="0"/>
                <a:cs typeface="Times New Roman" pitchFamily="18" charset="0"/>
              </a:rPr>
              <a:t>Descartes </a:t>
            </a:r>
            <a:r>
              <a:rPr lang="en-US" sz="2800" dirty="0" err="1" smtClean="0">
                <a:solidFill>
                  <a:srgbClr val="002060"/>
                </a:solidFill>
                <a:latin typeface="Times New Roman" pitchFamily="18" charset="0"/>
                <a:ea typeface="Segoe UI" pitchFamily="34" charset="0"/>
                <a:cs typeface="Times New Roman" pitchFamily="18" charset="0"/>
              </a:rPr>
              <a:t>của</a:t>
            </a:r>
            <a:r>
              <a:rPr lang="en-US" sz="2800" dirty="0" smtClean="0">
                <a:solidFill>
                  <a:srgbClr val="002060"/>
                </a:solidFill>
                <a:latin typeface="Times New Roman" pitchFamily="18" charset="0"/>
                <a:ea typeface="Segoe UI" pitchFamily="34" charset="0"/>
                <a:cs typeface="Times New Roman" pitchFamily="18" charset="0"/>
              </a:rPr>
              <a:t> n (n&gt;1)</a:t>
            </a:r>
            <a:r>
              <a:rPr lang="vi-VN" sz="2800" dirty="0" smtClean="0">
                <a:solidFill>
                  <a:srgbClr val="002060"/>
                </a:solidFill>
                <a:latin typeface="Times New Roman" pitchFamily="18" charset="0"/>
                <a:ea typeface="Segoe UI" pitchFamily="34" charset="0"/>
                <a:cs typeface="Times New Roman" pitchFamily="18" charset="0"/>
              </a:rPr>
              <a:t> tập</a:t>
            </a:r>
            <a:r>
              <a:rPr lang="en-US" sz="2800" dirty="0" smtClean="0">
                <a:solidFill>
                  <a:srgbClr val="002060"/>
                </a:solidFill>
                <a:latin typeface="Times New Roman" pitchFamily="18" charset="0"/>
                <a:ea typeface="Segoe UI" pitchFamily="34" charset="0"/>
                <a:cs typeface="Times New Roman" pitchFamily="18" charset="0"/>
              </a:rPr>
              <a:t> </a:t>
            </a:r>
            <a:r>
              <a:rPr lang="en-US" sz="2800" dirty="0" err="1" smtClean="0">
                <a:solidFill>
                  <a:srgbClr val="002060"/>
                </a:solidFill>
                <a:latin typeface="Times New Roman" pitchFamily="18" charset="0"/>
                <a:ea typeface="Segoe UI" pitchFamily="34" charset="0"/>
                <a:cs typeface="Times New Roman" pitchFamily="18" charset="0"/>
              </a:rPr>
              <a:t>hợp</a:t>
            </a:r>
            <a:r>
              <a:rPr lang="vi-VN" sz="2800" dirty="0" smtClean="0">
                <a:solidFill>
                  <a:srgbClr val="002060"/>
                </a:solidFill>
                <a:latin typeface="Times New Roman" pitchFamily="18" charset="0"/>
                <a:ea typeface="Segoe UI" pitchFamily="34" charset="0"/>
                <a:cs typeface="Times New Roman" pitchFamily="18" charset="0"/>
              </a:rPr>
              <a:t> </a:t>
            </a:r>
            <a:r>
              <a:rPr lang="vi-VN" sz="2800" dirty="0">
                <a:solidFill>
                  <a:srgbClr val="002060"/>
                </a:solidFill>
                <a:latin typeface="Times New Roman" pitchFamily="18" charset="0"/>
                <a:ea typeface="Segoe UI" pitchFamily="34" charset="0"/>
                <a:cs typeface="Times New Roman" pitchFamily="18" charset="0"/>
              </a:rPr>
              <a:t>A</a:t>
            </a:r>
            <a:r>
              <a:rPr lang="vi-VN" sz="2800" baseline="-25000" dirty="0">
                <a:solidFill>
                  <a:srgbClr val="002060"/>
                </a:solidFill>
                <a:latin typeface="Times New Roman" pitchFamily="18" charset="0"/>
                <a:ea typeface="Segoe UI" pitchFamily="34" charset="0"/>
                <a:cs typeface="Times New Roman" pitchFamily="18" charset="0"/>
              </a:rPr>
              <a:t>1</a:t>
            </a:r>
            <a:r>
              <a:rPr lang="vi-VN" sz="2800" dirty="0">
                <a:solidFill>
                  <a:srgbClr val="002060"/>
                </a:solidFill>
                <a:latin typeface="Times New Roman" pitchFamily="18" charset="0"/>
                <a:ea typeface="Segoe UI" pitchFamily="34" charset="0"/>
                <a:cs typeface="Times New Roman" pitchFamily="18" charset="0"/>
              </a:rPr>
              <a:t>, A</a:t>
            </a:r>
            <a:r>
              <a:rPr lang="vi-VN" sz="2800" baseline="-25000" dirty="0">
                <a:solidFill>
                  <a:srgbClr val="002060"/>
                </a:solidFill>
                <a:latin typeface="Times New Roman" pitchFamily="18" charset="0"/>
                <a:ea typeface="Segoe UI" pitchFamily="34" charset="0"/>
                <a:cs typeface="Times New Roman" pitchFamily="18" charset="0"/>
              </a:rPr>
              <a:t>2</a:t>
            </a:r>
            <a:r>
              <a:rPr lang="vi-VN" sz="2800" dirty="0">
                <a:solidFill>
                  <a:srgbClr val="002060"/>
                </a:solidFill>
                <a:latin typeface="Times New Roman" pitchFamily="18" charset="0"/>
                <a:ea typeface="Segoe UI" pitchFamily="34" charset="0"/>
                <a:cs typeface="Times New Roman" pitchFamily="18" charset="0"/>
              </a:rPr>
              <a:t>, …, </a:t>
            </a:r>
            <a:r>
              <a:rPr lang="vi-VN" sz="2800" dirty="0" smtClean="0">
                <a:solidFill>
                  <a:srgbClr val="002060"/>
                </a:solidFill>
                <a:latin typeface="Times New Roman" pitchFamily="18" charset="0"/>
                <a:ea typeface="Segoe UI" pitchFamily="34" charset="0"/>
                <a:cs typeface="Times New Roman" pitchFamily="18" charset="0"/>
              </a:rPr>
              <a:t>A</a:t>
            </a:r>
            <a:r>
              <a:rPr lang="vi-VN" sz="2800" baseline="-25000" dirty="0" smtClean="0">
                <a:solidFill>
                  <a:srgbClr val="002060"/>
                </a:solidFill>
                <a:latin typeface="Times New Roman" pitchFamily="18" charset="0"/>
                <a:ea typeface="Segoe UI" pitchFamily="34" charset="0"/>
                <a:cs typeface="Times New Roman" pitchFamily="18" charset="0"/>
              </a:rPr>
              <a:t>n</a:t>
            </a:r>
            <a:r>
              <a:rPr lang="en-US" sz="2800" baseline="-25000" dirty="0" smtClean="0">
                <a:solidFill>
                  <a:srgbClr val="002060"/>
                </a:solidFill>
                <a:latin typeface="Times New Roman" pitchFamily="18" charset="0"/>
                <a:ea typeface="Segoe UI" pitchFamily="34" charset="0"/>
                <a:cs typeface="Times New Roman" pitchFamily="18" charset="0"/>
              </a:rPr>
              <a:t> </a:t>
            </a:r>
            <a:r>
              <a:rPr lang="en-US" sz="2800" dirty="0" smtClean="0">
                <a:solidFill>
                  <a:srgbClr val="002060"/>
                </a:solidFill>
                <a:latin typeface="Times New Roman" pitchFamily="18" charset="0"/>
                <a:ea typeface="Segoe UI" pitchFamily="34" charset="0"/>
                <a:cs typeface="Times New Roman" pitchFamily="18" charset="0"/>
              </a:rPr>
              <a:t>, </a:t>
            </a:r>
            <a:r>
              <a:rPr lang="vi-VN" sz="2800" dirty="0" smtClean="0">
                <a:solidFill>
                  <a:srgbClr val="002060"/>
                </a:solidFill>
                <a:latin typeface="Times New Roman" pitchFamily="18" charset="0"/>
                <a:ea typeface="Segoe UI" pitchFamily="34" charset="0"/>
                <a:cs typeface="Times New Roman" pitchFamily="18" charset="0"/>
              </a:rPr>
              <a:t>được </a:t>
            </a:r>
            <a:r>
              <a:rPr lang="vi-VN" sz="2800" dirty="0">
                <a:solidFill>
                  <a:srgbClr val="002060"/>
                </a:solidFill>
                <a:latin typeface="Times New Roman" pitchFamily="18" charset="0"/>
                <a:ea typeface="Segoe UI" pitchFamily="34" charset="0"/>
                <a:cs typeface="Times New Roman" pitchFamily="18" charset="0"/>
              </a:rPr>
              <a:t>ký hiệu </a:t>
            </a:r>
            <a:r>
              <a:rPr lang="vi-VN" sz="2800" dirty="0" smtClean="0">
                <a:solidFill>
                  <a:srgbClr val="002060"/>
                </a:solidFill>
                <a:latin typeface="Times New Roman" pitchFamily="18" charset="0"/>
                <a:ea typeface="Segoe UI" pitchFamily="34" charset="0"/>
                <a:cs typeface="Times New Roman" pitchFamily="18" charset="0"/>
              </a:rPr>
              <a:t>bởi</a:t>
            </a:r>
            <a:r>
              <a:rPr lang="en-US" sz="2800" dirty="0" smtClean="0">
                <a:solidFill>
                  <a:srgbClr val="002060"/>
                </a:solidFill>
                <a:latin typeface="Times New Roman" pitchFamily="18" charset="0"/>
                <a:ea typeface="Segoe UI" pitchFamily="34" charset="0"/>
                <a:cs typeface="Times New Roman" pitchFamily="18" charset="0"/>
              </a:rPr>
              <a:t> </a:t>
            </a:r>
            <a:r>
              <a:rPr lang="vi-VN" sz="2800" dirty="0" smtClean="0">
                <a:solidFill>
                  <a:srgbClr val="002060"/>
                </a:solidFill>
                <a:latin typeface="Times New Roman" pitchFamily="18" charset="0"/>
                <a:ea typeface="Segoe UI" pitchFamily="34" charset="0"/>
                <a:cs typeface="Times New Roman" pitchFamily="18" charset="0"/>
              </a:rPr>
              <a:t>A</a:t>
            </a:r>
            <a:r>
              <a:rPr lang="vi-VN" sz="2800" baseline="-25000" dirty="0" smtClean="0">
                <a:solidFill>
                  <a:srgbClr val="002060"/>
                </a:solidFill>
                <a:latin typeface="Times New Roman" pitchFamily="18" charset="0"/>
                <a:ea typeface="Segoe UI" pitchFamily="34" charset="0"/>
                <a:cs typeface="Times New Roman" pitchFamily="18" charset="0"/>
              </a:rPr>
              <a:t>1</a:t>
            </a:r>
            <a:r>
              <a:rPr lang="vi-VN" sz="2800" dirty="0" smtClean="0">
                <a:solidFill>
                  <a:srgbClr val="002060"/>
                </a:solidFill>
                <a:latin typeface="Times New Roman" pitchFamily="18" charset="0"/>
                <a:ea typeface="Segoe UI" pitchFamily="34" charset="0"/>
                <a:cs typeface="Times New Roman" pitchFamily="18" charset="0"/>
              </a:rPr>
              <a:t>×A</a:t>
            </a:r>
            <a:r>
              <a:rPr lang="vi-VN" sz="2800" baseline="-25000" dirty="0" smtClean="0">
                <a:solidFill>
                  <a:srgbClr val="002060"/>
                </a:solidFill>
                <a:latin typeface="Times New Roman" pitchFamily="18" charset="0"/>
                <a:ea typeface="Segoe UI" pitchFamily="34" charset="0"/>
                <a:cs typeface="Times New Roman" pitchFamily="18" charset="0"/>
              </a:rPr>
              <a:t>2</a:t>
            </a:r>
            <a:r>
              <a:rPr lang="vi-VN" sz="2800" dirty="0" smtClean="0">
                <a:solidFill>
                  <a:srgbClr val="002060"/>
                </a:solidFill>
                <a:latin typeface="Times New Roman" pitchFamily="18" charset="0"/>
                <a:ea typeface="Segoe UI" pitchFamily="34" charset="0"/>
                <a:cs typeface="Times New Roman" pitchFamily="18" charset="0"/>
              </a:rPr>
              <a:t>×…×A</a:t>
            </a:r>
            <a:r>
              <a:rPr lang="vi-VN" sz="2800" baseline="-25000" dirty="0" smtClean="0">
                <a:solidFill>
                  <a:srgbClr val="002060"/>
                </a:solidFill>
                <a:latin typeface="Times New Roman" pitchFamily="18" charset="0"/>
                <a:ea typeface="Segoe UI" pitchFamily="34" charset="0"/>
                <a:cs typeface="Times New Roman" pitchFamily="18" charset="0"/>
              </a:rPr>
              <a:t>n</a:t>
            </a:r>
            <a:r>
              <a:rPr lang="en-US" sz="2800" baseline="-25000" dirty="0" smtClean="0">
                <a:solidFill>
                  <a:srgbClr val="002060"/>
                </a:solidFill>
                <a:latin typeface="Times New Roman" pitchFamily="18" charset="0"/>
                <a:ea typeface="Segoe UI" pitchFamily="34" charset="0"/>
                <a:cs typeface="Times New Roman" pitchFamily="18" charset="0"/>
              </a:rPr>
              <a:t> </a:t>
            </a:r>
            <a:r>
              <a:rPr lang="en-US" sz="2800" dirty="0" smtClean="0">
                <a:solidFill>
                  <a:srgbClr val="002060"/>
                </a:solidFill>
                <a:latin typeface="Times New Roman" pitchFamily="18" charset="0"/>
                <a:ea typeface="Segoe UI" pitchFamily="34" charset="0"/>
                <a:cs typeface="Times New Roman" pitchFamily="18" charset="0"/>
              </a:rPr>
              <a:t>, </a:t>
            </a:r>
            <a:r>
              <a:rPr lang="en-US" sz="2800" dirty="0" err="1" smtClean="0">
                <a:solidFill>
                  <a:srgbClr val="002060"/>
                </a:solidFill>
                <a:latin typeface="Times New Roman" pitchFamily="18" charset="0"/>
                <a:ea typeface="Segoe UI" pitchFamily="34" charset="0"/>
                <a:cs typeface="Times New Roman" pitchFamily="18" charset="0"/>
              </a:rPr>
              <a:t>là</a:t>
            </a:r>
            <a:r>
              <a:rPr lang="en-US" sz="2800" dirty="0" smtClean="0">
                <a:solidFill>
                  <a:srgbClr val="002060"/>
                </a:solidFill>
                <a:latin typeface="Times New Roman" pitchFamily="18" charset="0"/>
                <a:ea typeface="Segoe UI" pitchFamily="34" charset="0"/>
                <a:cs typeface="Times New Roman" pitchFamily="18" charset="0"/>
              </a:rPr>
              <a:t> </a:t>
            </a:r>
            <a:r>
              <a:rPr lang="en-US" sz="2800" dirty="0" err="1" smtClean="0">
                <a:solidFill>
                  <a:srgbClr val="002060"/>
                </a:solidFill>
                <a:latin typeface="Times New Roman" pitchFamily="18" charset="0"/>
                <a:ea typeface="Segoe UI" pitchFamily="34" charset="0"/>
                <a:cs typeface="Times New Roman" pitchFamily="18" charset="0"/>
              </a:rPr>
              <a:t>tậ</a:t>
            </a:r>
            <a:r>
              <a:rPr lang="vi-VN" sz="2800" dirty="0" smtClean="0">
                <a:solidFill>
                  <a:srgbClr val="002060"/>
                </a:solidFill>
                <a:latin typeface="Times New Roman" pitchFamily="18" charset="0"/>
                <a:ea typeface="Segoe UI" pitchFamily="34" charset="0"/>
                <a:cs typeface="Times New Roman" pitchFamily="18" charset="0"/>
              </a:rPr>
              <a:t>p </a:t>
            </a:r>
            <a:r>
              <a:rPr lang="vi-VN" sz="2800" dirty="0">
                <a:solidFill>
                  <a:srgbClr val="002060"/>
                </a:solidFill>
                <a:latin typeface="Times New Roman" pitchFamily="18" charset="0"/>
                <a:ea typeface="Segoe UI" pitchFamily="34" charset="0"/>
                <a:cs typeface="Times New Roman" pitchFamily="18" charset="0"/>
              </a:rPr>
              <a:t>hợp </a:t>
            </a:r>
            <a:r>
              <a:rPr lang="en-US" sz="2800" dirty="0" err="1" smtClean="0">
                <a:solidFill>
                  <a:srgbClr val="002060"/>
                </a:solidFill>
                <a:latin typeface="Times New Roman" pitchFamily="18" charset="0"/>
                <a:ea typeface="Segoe UI" pitchFamily="34" charset="0"/>
                <a:cs typeface="Times New Roman" pitchFamily="18" charset="0"/>
              </a:rPr>
              <a:t>gồm</a:t>
            </a:r>
            <a:r>
              <a:rPr lang="en-US" sz="2800" dirty="0" smtClean="0">
                <a:solidFill>
                  <a:srgbClr val="002060"/>
                </a:solidFill>
                <a:latin typeface="Times New Roman" pitchFamily="18" charset="0"/>
                <a:ea typeface="Segoe UI" pitchFamily="34" charset="0"/>
                <a:cs typeface="Times New Roman" pitchFamily="18" charset="0"/>
              </a:rPr>
              <a:t> </a:t>
            </a:r>
            <a:r>
              <a:rPr lang="en-US" sz="2800" dirty="0" err="1" smtClean="0">
                <a:solidFill>
                  <a:srgbClr val="002060"/>
                </a:solidFill>
                <a:latin typeface="Times New Roman" pitchFamily="18" charset="0"/>
                <a:ea typeface="Segoe UI" pitchFamily="34" charset="0"/>
                <a:cs typeface="Times New Roman" pitchFamily="18" charset="0"/>
              </a:rPr>
              <a:t>tất</a:t>
            </a:r>
            <a:r>
              <a:rPr lang="en-US" sz="2800" dirty="0" smtClean="0">
                <a:solidFill>
                  <a:srgbClr val="002060"/>
                </a:solidFill>
                <a:latin typeface="Times New Roman" pitchFamily="18" charset="0"/>
                <a:ea typeface="Segoe UI" pitchFamily="34" charset="0"/>
                <a:cs typeface="Times New Roman" pitchFamily="18" charset="0"/>
              </a:rPr>
              <a:t> </a:t>
            </a:r>
            <a:r>
              <a:rPr lang="en-US" sz="2800" dirty="0" err="1" smtClean="0">
                <a:solidFill>
                  <a:srgbClr val="002060"/>
                </a:solidFill>
                <a:latin typeface="Times New Roman" pitchFamily="18" charset="0"/>
                <a:ea typeface="Segoe UI" pitchFamily="34" charset="0"/>
                <a:cs typeface="Times New Roman" pitchFamily="18" charset="0"/>
              </a:rPr>
              <a:t>cả</a:t>
            </a:r>
            <a:r>
              <a:rPr lang="en-US" sz="2800" dirty="0" smtClean="0">
                <a:solidFill>
                  <a:srgbClr val="002060"/>
                </a:solidFill>
                <a:latin typeface="Times New Roman" pitchFamily="18" charset="0"/>
                <a:ea typeface="Segoe UI" pitchFamily="34" charset="0"/>
                <a:cs typeface="Times New Roman" pitchFamily="18" charset="0"/>
              </a:rPr>
              <a:t> </a:t>
            </a:r>
            <a:r>
              <a:rPr lang="en-US" sz="2800" dirty="0" err="1" smtClean="0">
                <a:solidFill>
                  <a:srgbClr val="002060"/>
                </a:solidFill>
                <a:latin typeface="Times New Roman" pitchFamily="18" charset="0"/>
                <a:ea typeface="Segoe UI" pitchFamily="34" charset="0"/>
                <a:cs typeface="Times New Roman" pitchFamily="18" charset="0"/>
              </a:rPr>
              <a:t>các</a:t>
            </a:r>
            <a:r>
              <a:rPr lang="en-US" sz="2800" dirty="0" smtClean="0">
                <a:solidFill>
                  <a:srgbClr val="002060"/>
                </a:solidFill>
                <a:latin typeface="Times New Roman" pitchFamily="18" charset="0"/>
                <a:ea typeface="Segoe UI" pitchFamily="34" charset="0"/>
                <a:cs typeface="Times New Roman" pitchFamily="18" charset="0"/>
              </a:rPr>
              <a:t> </a:t>
            </a:r>
            <a:r>
              <a:rPr lang="en-US" sz="2800" dirty="0" err="1" smtClean="0">
                <a:solidFill>
                  <a:srgbClr val="002060"/>
                </a:solidFill>
                <a:latin typeface="Times New Roman" pitchFamily="18" charset="0"/>
                <a:ea typeface="Segoe UI" pitchFamily="34" charset="0"/>
                <a:cs typeface="Times New Roman" pitchFamily="18" charset="0"/>
              </a:rPr>
              <a:t>bộ</a:t>
            </a:r>
            <a:r>
              <a:rPr lang="en-US" sz="2800" dirty="0" smtClean="0">
                <a:solidFill>
                  <a:srgbClr val="002060"/>
                </a:solidFill>
                <a:latin typeface="Times New Roman" pitchFamily="18" charset="0"/>
                <a:ea typeface="Segoe UI" pitchFamily="34" charset="0"/>
                <a:cs typeface="Times New Roman" pitchFamily="18" charset="0"/>
              </a:rPr>
              <a:t> n </a:t>
            </a:r>
            <a:r>
              <a:rPr lang="en-US" sz="2800" dirty="0" err="1" smtClean="0">
                <a:solidFill>
                  <a:srgbClr val="002060"/>
                </a:solidFill>
                <a:latin typeface="Times New Roman" pitchFamily="18" charset="0"/>
                <a:ea typeface="Segoe UI" pitchFamily="34" charset="0"/>
                <a:cs typeface="Times New Roman" pitchFamily="18" charset="0"/>
              </a:rPr>
              <a:t>phần</a:t>
            </a:r>
            <a:r>
              <a:rPr lang="en-US" sz="2800" dirty="0" smtClean="0">
                <a:solidFill>
                  <a:srgbClr val="002060"/>
                </a:solidFill>
                <a:latin typeface="Times New Roman" pitchFamily="18" charset="0"/>
                <a:ea typeface="Segoe UI" pitchFamily="34" charset="0"/>
                <a:cs typeface="Times New Roman" pitchFamily="18" charset="0"/>
              </a:rPr>
              <a:t> </a:t>
            </a:r>
            <a:r>
              <a:rPr lang="en-US" sz="2800" dirty="0" err="1" smtClean="0">
                <a:solidFill>
                  <a:srgbClr val="002060"/>
                </a:solidFill>
                <a:latin typeface="Times New Roman" pitchFamily="18" charset="0"/>
                <a:ea typeface="Segoe UI" pitchFamily="34" charset="0"/>
                <a:cs typeface="Times New Roman" pitchFamily="18" charset="0"/>
              </a:rPr>
              <a:t>tử</a:t>
            </a:r>
            <a:r>
              <a:rPr lang="en-US" sz="2800" dirty="0" smtClean="0">
                <a:solidFill>
                  <a:srgbClr val="002060"/>
                </a:solidFill>
                <a:latin typeface="Times New Roman" pitchFamily="18" charset="0"/>
                <a:ea typeface="Segoe UI" pitchFamily="34" charset="0"/>
                <a:cs typeface="Times New Roman" pitchFamily="18" charset="0"/>
              </a:rPr>
              <a:t> </a:t>
            </a:r>
            <a:r>
              <a:rPr lang="vi-VN" sz="2800" dirty="0" smtClean="0">
                <a:solidFill>
                  <a:srgbClr val="002060"/>
                </a:solidFill>
                <a:latin typeface="Times New Roman" pitchFamily="18" charset="0"/>
                <a:ea typeface="Segoe UI" pitchFamily="34" charset="0"/>
                <a:cs typeface="Times New Roman" pitchFamily="18" charset="0"/>
              </a:rPr>
              <a:t>(a</a:t>
            </a:r>
            <a:r>
              <a:rPr lang="vi-VN" sz="2800" baseline="-25000" dirty="0" smtClean="0">
                <a:solidFill>
                  <a:srgbClr val="002060"/>
                </a:solidFill>
                <a:latin typeface="Times New Roman" pitchFamily="18" charset="0"/>
                <a:ea typeface="Segoe UI" pitchFamily="34" charset="0"/>
                <a:cs typeface="Times New Roman" pitchFamily="18" charset="0"/>
              </a:rPr>
              <a:t>1</a:t>
            </a:r>
            <a:r>
              <a:rPr lang="vi-VN" sz="2800" dirty="0">
                <a:solidFill>
                  <a:srgbClr val="002060"/>
                </a:solidFill>
                <a:latin typeface="Times New Roman" pitchFamily="18" charset="0"/>
                <a:ea typeface="Segoe UI" pitchFamily="34" charset="0"/>
                <a:cs typeface="Times New Roman" pitchFamily="18" charset="0"/>
              </a:rPr>
              <a:t>, a</a:t>
            </a:r>
            <a:r>
              <a:rPr lang="vi-VN" sz="2800" baseline="-25000" dirty="0">
                <a:solidFill>
                  <a:srgbClr val="002060"/>
                </a:solidFill>
                <a:latin typeface="Times New Roman" pitchFamily="18" charset="0"/>
                <a:ea typeface="Segoe UI" pitchFamily="34" charset="0"/>
                <a:cs typeface="Times New Roman" pitchFamily="18" charset="0"/>
              </a:rPr>
              <a:t>2</a:t>
            </a:r>
            <a:r>
              <a:rPr lang="vi-VN" sz="2800" dirty="0">
                <a:solidFill>
                  <a:srgbClr val="002060"/>
                </a:solidFill>
                <a:latin typeface="Times New Roman" pitchFamily="18" charset="0"/>
                <a:ea typeface="Segoe UI" pitchFamily="34" charset="0"/>
                <a:cs typeface="Times New Roman" pitchFamily="18" charset="0"/>
              </a:rPr>
              <a:t>, …, a</a:t>
            </a:r>
            <a:r>
              <a:rPr lang="vi-VN" sz="2800" baseline="-25000" dirty="0">
                <a:solidFill>
                  <a:srgbClr val="002060"/>
                </a:solidFill>
                <a:latin typeface="Times New Roman" pitchFamily="18" charset="0"/>
                <a:ea typeface="Segoe UI" pitchFamily="34" charset="0"/>
                <a:cs typeface="Times New Roman" pitchFamily="18" charset="0"/>
              </a:rPr>
              <a:t>n</a:t>
            </a:r>
            <a:r>
              <a:rPr lang="vi-VN" sz="2800" dirty="0">
                <a:solidFill>
                  <a:srgbClr val="002060"/>
                </a:solidFill>
                <a:latin typeface="Times New Roman" pitchFamily="18" charset="0"/>
                <a:ea typeface="Segoe UI" pitchFamily="34" charset="0"/>
                <a:cs typeface="Times New Roman" pitchFamily="18" charset="0"/>
              </a:rPr>
              <a:t>) trong đó </a:t>
            </a:r>
            <a:r>
              <a:rPr lang="vi-VN" sz="2800" dirty="0" smtClean="0">
                <a:solidFill>
                  <a:srgbClr val="002060"/>
                </a:solidFill>
                <a:latin typeface="Times New Roman" pitchFamily="18" charset="0"/>
                <a:ea typeface="Segoe UI" pitchFamily="34" charset="0"/>
                <a:cs typeface="Times New Roman" pitchFamily="18" charset="0"/>
              </a:rPr>
              <a:t>a</a:t>
            </a:r>
            <a:r>
              <a:rPr lang="vi-VN" sz="2800" baseline="-25000" dirty="0" smtClean="0">
                <a:solidFill>
                  <a:srgbClr val="002060"/>
                </a:solidFill>
                <a:latin typeface="Times New Roman" pitchFamily="18" charset="0"/>
                <a:ea typeface="Segoe UI" pitchFamily="34" charset="0"/>
                <a:cs typeface="Times New Roman" pitchFamily="18" charset="0"/>
              </a:rPr>
              <a:t>i</a:t>
            </a:r>
            <a:r>
              <a:rPr lang="vi-VN" sz="2800" dirty="0" smtClean="0">
                <a:solidFill>
                  <a:srgbClr val="002060"/>
                </a:solidFill>
                <a:latin typeface="Times New Roman" pitchFamily="18" charset="0"/>
                <a:ea typeface="Segoe UI" pitchFamily="34" charset="0"/>
                <a:cs typeface="Times New Roman" pitchFamily="18" charset="0"/>
              </a:rPr>
              <a:t>∈</a:t>
            </a:r>
            <a:r>
              <a:rPr lang="en-US" sz="2800" dirty="0" smtClean="0">
                <a:solidFill>
                  <a:srgbClr val="002060"/>
                </a:solidFill>
                <a:latin typeface="Times New Roman" pitchFamily="18" charset="0"/>
                <a:ea typeface="Segoe UI" pitchFamily="34" charset="0"/>
                <a:cs typeface="Times New Roman" pitchFamily="18" charset="0"/>
              </a:rPr>
              <a:t> </a:t>
            </a:r>
            <a:r>
              <a:rPr lang="vi-VN" sz="2800" dirty="0" smtClean="0">
                <a:solidFill>
                  <a:srgbClr val="002060"/>
                </a:solidFill>
                <a:latin typeface="Times New Roman" pitchFamily="18" charset="0"/>
                <a:ea typeface="Segoe UI" pitchFamily="34" charset="0"/>
                <a:cs typeface="Times New Roman" pitchFamily="18" charset="0"/>
              </a:rPr>
              <a:t>A</a:t>
            </a:r>
            <a:r>
              <a:rPr lang="vi-VN" sz="2800" baseline="-25000" dirty="0" smtClean="0">
                <a:solidFill>
                  <a:srgbClr val="002060"/>
                </a:solidFill>
                <a:latin typeface="Times New Roman" pitchFamily="18" charset="0"/>
                <a:ea typeface="Segoe UI" pitchFamily="34" charset="0"/>
                <a:cs typeface="Times New Roman" pitchFamily="18" charset="0"/>
              </a:rPr>
              <a:t>i</a:t>
            </a:r>
            <a:r>
              <a:rPr lang="vi-VN" sz="2800" dirty="0" smtClean="0">
                <a:solidFill>
                  <a:srgbClr val="002060"/>
                </a:solidFill>
                <a:latin typeface="Times New Roman" pitchFamily="18" charset="0"/>
                <a:ea typeface="Segoe UI" pitchFamily="34" charset="0"/>
                <a:cs typeface="Times New Roman" pitchFamily="18" charset="0"/>
              </a:rPr>
              <a:t> </a:t>
            </a:r>
            <a:r>
              <a:rPr lang="vi-VN" sz="2800" dirty="0">
                <a:solidFill>
                  <a:srgbClr val="002060"/>
                </a:solidFill>
                <a:latin typeface="Times New Roman" pitchFamily="18" charset="0"/>
                <a:ea typeface="Segoe UI" pitchFamily="34" charset="0"/>
                <a:cs typeface="Times New Roman" pitchFamily="18" charset="0"/>
              </a:rPr>
              <a:t>với i=1, 2, …n. </a:t>
            </a:r>
            <a:endParaRPr lang="en-US" sz="2800" dirty="0" smtClean="0">
              <a:solidFill>
                <a:srgbClr val="002060"/>
              </a:solidFill>
              <a:latin typeface="Times New Roman" pitchFamily="18" charset="0"/>
              <a:ea typeface="Segoe UI" pitchFamily="34" charset="0"/>
              <a:cs typeface="Times New Roman" pitchFamily="18" charset="0"/>
            </a:endParaRPr>
          </a:p>
          <a:p>
            <a:pPr marL="0" indent="0" algn="just" fontAlgn="auto">
              <a:spcBef>
                <a:spcPts val="0"/>
              </a:spcBef>
              <a:spcAft>
                <a:spcPts val="0"/>
              </a:spcAft>
              <a:buNone/>
            </a:pPr>
            <a:r>
              <a:rPr lang="vi-VN" sz="2800" dirty="0" smtClean="0">
                <a:solidFill>
                  <a:srgbClr val="002060"/>
                </a:solidFill>
                <a:latin typeface="Times New Roman" pitchFamily="18" charset="0"/>
                <a:ea typeface="Segoe UI" pitchFamily="34" charset="0"/>
                <a:cs typeface="Times New Roman" pitchFamily="18" charset="0"/>
              </a:rPr>
              <a:t>A</a:t>
            </a:r>
            <a:r>
              <a:rPr lang="vi-VN" sz="2800" baseline="-25000" dirty="0" smtClean="0">
                <a:solidFill>
                  <a:srgbClr val="002060"/>
                </a:solidFill>
                <a:latin typeface="Times New Roman" pitchFamily="18" charset="0"/>
                <a:ea typeface="Segoe UI" pitchFamily="34" charset="0"/>
                <a:cs typeface="Times New Roman" pitchFamily="18" charset="0"/>
              </a:rPr>
              <a:t>1</a:t>
            </a:r>
            <a:r>
              <a:rPr lang="vi-VN" sz="2800" dirty="0" smtClean="0">
                <a:solidFill>
                  <a:srgbClr val="002060"/>
                </a:solidFill>
                <a:latin typeface="Times New Roman" pitchFamily="18" charset="0"/>
                <a:ea typeface="Segoe UI" pitchFamily="34" charset="0"/>
                <a:cs typeface="Times New Roman" pitchFamily="18" charset="0"/>
              </a:rPr>
              <a:t>×A</a:t>
            </a:r>
            <a:r>
              <a:rPr lang="vi-VN" sz="2800" baseline="-25000" dirty="0" smtClean="0">
                <a:solidFill>
                  <a:srgbClr val="002060"/>
                </a:solidFill>
                <a:latin typeface="Times New Roman" pitchFamily="18" charset="0"/>
                <a:ea typeface="Segoe UI" pitchFamily="34" charset="0"/>
                <a:cs typeface="Times New Roman" pitchFamily="18" charset="0"/>
              </a:rPr>
              <a:t>2</a:t>
            </a:r>
            <a:r>
              <a:rPr lang="vi-VN" sz="2800" dirty="0">
                <a:solidFill>
                  <a:srgbClr val="002060"/>
                </a:solidFill>
                <a:latin typeface="Times New Roman" pitchFamily="18" charset="0"/>
                <a:ea typeface="Segoe UI" pitchFamily="34" charset="0"/>
                <a:cs typeface="Times New Roman" pitchFamily="18" charset="0"/>
              </a:rPr>
              <a:t>×…×A</a:t>
            </a:r>
            <a:r>
              <a:rPr lang="vi-VN" sz="2800" baseline="-25000" dirty="0">
                <a:solidFill>
                  <a:srgbClr val="002060"/>
                </a:solidFill>
                <a:latin typeface="Times New Roman" pitchFamily="18" charset="0"/>
                <a:ea typeface="Segoe UI" pitchFamily="34" charset="0"/>
                <a:cs typeface="Times New Roman" pitchFamily="18" charset="0"/>
              </a:rPr>
              <a:t>n</a:t>
            </a:r>
            <a:r>
              <a:rPr lang="vi-VN" sz="2800" dirty="0">
                <a:solidFill>
                  <a:srgbClr val="002060"/>
                </a:solidFill>
                <a:latin typeface="Times New Roman" pitchFamily="18" charset="0"/>
                <a:ea typeface="Segoe UI" pitchFamily="34" charset="0"/>
                <a:cs typeface="Times New Roman" pitchFamily="18" charset="0"/>
              </a:rPr>
              <a:t>= {(a</a:t>
            </a:r>
            <a:r>
              <a:rPr lang="vi-VN" sz="2800" baseline="-25000" dirty="0">
                <a:solidFill>
                  <a:srgbClr val="002060"/>
                </a:solidFill>
                <a:latin typeface="Times New Roman" pitchFamily="18" charset="0"/>
                <a:ea typeface="Segoe UI" pitchFamily="34" charset="0"/>
                <a:cs typeface="Times New Roman" pitchFamily="18" charset="0"/>
              </a:rPr>
              <a:t>1</a:t>
            </a:r>
            <a:r>
              <a:rPr lang="vi-VN" sz="2800" dirty="0">
                <a:solidFill>
                  <a:srgbClr val="002060"/>
                </a:solidFill>
                <a:latin typeface="Times New Roman" pitchFamily="18" charset="0"/>
                <a:ea typeface="Segoe UI" pitchFamily="34" charset="0"/>
                <a:cs typeface="Times New Roman" pitchFamily="18" charset="0"/>
              </a:rPr>
              <a:t>, a</a:t>
            </a:r>
            <a:r>
              <a:rPr lang="vi-VN" sz="2800" baseline="-25000" dirty="0">
                <a:solidFill>
                  <a:srgbClr val="002060"/>
                </a:solidFill>
                <a:latin typeface="Times New Roman" pitchFamily="18" charset="0"/>
                <a:ea typeface="Segoe UI" pitchFamily="34" charset="0"/>
                <a:cs typeface="Times New Roman" pitchFamily="18" charset="0"/>
              </a:rPr>
              <a:t>2</a:t>
            </a:r>
            <a:r>
              <a:rPr lang="vi-VN" sz="2800" dirty="0">
                <a:solidFill>
                  <a:srgbClr val="002060"/>
                </a:solidFill>
                <a:latin typeface="Times New Roman" pitchFamily="18" charset="0"/>
                <a:ea typeface="Segoe UI" pitchFamily="34" charset="0"/>
                <a:cs typeface="Times New Roman" pitchFamily="18" charset="0"/>
              </a:rPr>
              <a:t>, …, a</a:t>
            </a:r>
            <a:r>
              <a:rPr lang="vi-VN" sz="2800" baseline="-25000" dirty="0">
                <a:solidFill>
                  <a:srgbClr val="002060"/>
                </a:solidFill>
                <a:latin typeface="Times New Roman" pitchFamily="18" charset="0"/>
                <a:ea typeface="Segoe UI" pitchFamily="34" charset="0"/>
                <a:cs typeface="Times New Roman" pitchFamily="18" charset="0"/>
              </a:rPr>
              <a:t>n</a:t>
            </a:r>
            <a:r>
              <a:rPr lang="vi-VN" sz="2800" dirty="0">
                <a:solidFill>
                  <a:srgbClr val="002060"/>
                </a:solidFill>
                <a:latin typeface="Times New Roman" pitchFamily="18" charset="0"/>
                <a:ea typeface="Segoe UI" pitchFamily="34" charset="0"/>
                <a:cs typeface="Times New Roman" pitchFamily="18" charset="0"/>
              </a:rPr>
              <a:t>)| a</a:t>
            </a:r>
            <a:r>
              <a:rPr lang="vi-VN" sz="2800" baseline="-25000" dirty="0">
                <a:solidFill>
                  <a:srgbClr val="002060"/>
                </a:solidFill>
                <a:latin typeface="Times New Roman" pitchFamily="18" charset="0"/>
                <a:ea typeface="Segoe UI" pitchFamily="34" charset="0"/>
                <a:cs typeface="Times New Roman" pitchFamily="18" charset="0"/>
              </a:rPr>
              <a:t>i</a:t>
            </a:r>
            <a:r>
              <a:rPr lang="vi-VN" sz="2800" dirty="0">
                <a:solidFill>
                  <a:srgbClr val="002060"/>
                </a:solidFill>
                <a:latin typeface="Times New Roman" pitchFamily="18" charset="0"/>
                <a:ea typeface="Segoe UI" pitchFamily="34" charset="0"/>
                <a:cs typeface="Times New Roman" pitchFamily="18" charset="0"/>
              </a:rPr>
              <a:t> ∈A</a:t>
            </a:r>
            <a:r>
              <a:rPr lang="vi-VN" sz="2800" baseline="-25000" dirty="0">
                <a:solidFill>
                  <a:srgbClr val="002060"/>
                </a:solidFill>
                <a:latin typeface="Times New Roman" pitchFamily="18" charset="0"/>
                <a:ea typeface="Segoe UI" pitchFamily="34" charset="0"/>
                <a:cs typeface="Times New Roman" pitchFamily="18" charset="0"/>
              </a:rPr>
              <a:t>i </a:t>
            </a:r>
            <a:r>
              <a:rPr lang="vi-VN" sz="2800" dirty="0">
                <a:solidFill>
                  <a:srgbClr val="002060"/>
                </a:solidFill>
                <a:latin typeface="Times New Roman" pitchFamily="18" charset="0"/>
                <a:ea typeface="Segoe UI" pitchFamily="34" charset="0"/>
                <a:cs typeface="Times New Roman" pitchFamily="18" charset="0"/>
              </a:rPr>
              <a:t>với </a:t>
            </a:r>
            <a:r>
              <a:rPr lang="vi-VN" sz="2800" dirty="0" smtClean="0">
                <a:solidFill>
                  <a:srgbClr val="002060"/>
                </a:solidFill>
                <a:latin typeface="Times New Roman" pitchFamily="18" charset="0"/>
                <a:ea typeface="Segoe UI" pitchFamily="34" charset="0"/>
                <a:cs typeface="Times New Roman" pitchFamily="18" charset="0"/>
              </a:rPr>
              <a:t>i=1,2</a:t>
            </a:r>
            <a:r>
              <a:rPr lang="vi-VN" sz="2800" dirty="0">
                <a:solidFill>
                  <a:srgbClr val="002060"/>
                </a:solidFill>
                <a:latin typeface="Times New Roman" pitchFamily="18" charset="0"/>
                <a:ea typeface="Segoe UI" pitchFamily="34" charset="0"/>
                <a:cs typeface="Times New Roman" pitchFamily="18" charset="0"/>
              </a:rPr>
              <a:t>, …n}</a:t>
            </a:r>
          </a:p>
          <a:p>
            <a:pPr marL="0" indent="0" algn="just" fontAlgn="auto">
              <a:spcBef>
                <a:spcPts val="0"/>
              </a:spcBef>
              <a:spcAft>
                <a:spcPts val="0"/>
              </a:spcAft>
              <a:buNone/>
            </a:pPr>
            <a:endParaRPr lang="en-US" sz="2800" u="sng" dirty="0" smtClean="0">
              <a:solidFill>
                <a:srgbClr val="002060"/>
              </a:solidFill>
              <a:latin typeface="Times New Roman" pitchFamily="18" charset="0"/>
              <a:ea typeface="Segoe UI" pitchFamily="34" charset="0"/>
              <a:cs typeface="Times New Roman" pitchFamily="18" charset="0"/>
            </a:endParaRPr>
          </a:p>
          <a:p>
            <a:pPr marL="0" indent="0" algn="just" fontAlgn="auto">
              <a:spcBef>
                <a:spcPts val="0"/>
              </a:spcBef>
              <a:spcAft>
                <a:spcPts val="0"/>
              </a:spcAft>
              <a:buNone/>
            </a:pPr>
            <a:r>
              <a:rPr lang="vi-VN" sz="2800" u="sng" dirty="0" smtClean="0">
                <a:solidFill>
                  <a:srgbClr val="00B050"/>
                </a:solidFill>
                <a:latin typeface="Times New Roman" pitchFamily="18" charset="0"/>
                <a:ea typeface="Segoe UI" pitchFamily="34" charset="0"/>
                <a:cs typeface="Times New Roman" pitchFamily="18" charset="0"/>
              </a:rPr>
              <a:t>Ví </a:t>
            </a:r>
            <a:r>
              <a:rPr lang="vi-VN" sz="2800" u="sng" dirty="0">
                <a:solidFill>
                  <a:srgbClr val="00B050"/>
                </a:solidFill>
                <a:latin typeface="Times New Roman" pitchFamily="18" charset="0"/>
                <a:ea typeface="Segoe UI" pitchFamily="34" charset="0"/>
                <a:cs typeface="Times New Roman" pitchFamily="18" charset="0"/>
              </a:rPr>
              <a:t>dụ:</a:t>
            </a:r>
            <a:r>
              <a:rPr lang="vi-VN" sz="2800" dirty="0">
                <a:solidFill>
                  <a:srgbClr val="00B050"/>
                </a:solidFill>
                <a:latin typeface="Times New Roman" pitchFamily="18" charset="0"/>
                <a:ea typeface="Segoe UI" pitchFamily="34" charset="0"/>
                <a:cs typeface="Times New Roman" pitchFamily="18" charset="0"/>
              </a:rPr>
              <a:t> </a:t>
            </a:r>
            <a:r>
              <a:rPr lang="vi-VN" sz="2800" dirty="0">
                <a:solidFill>
                  <a:srgbClr val="002060"/>
                </a:solidFill>
                <a:latin typeface="Times New Roman" pitchFamily="18" charset="0"/>
                <a:ea typeface="Segoe UI" pitchFamily="34" charset="0"/>
                <a:cs typeface="Times New Roman" pitchFamily="18" charset="0"/>
              </a:rPr>
              <a:t>Cho A={0, 1}, B = {1, 2}, C ={0, 1, 2} thì: </a:t>
            </a:r>
          </a:p>
          <a:p>
            <a:pPr marL="0" indent="0" algn="just" fontAlgn="auto">
              <a:spcBef>
                <a:spcPts val="0"/>
              </a:spcBef>
              <a:spcAft>
                <a:spcPts val="0"/>
              </a:spcAft>
              <a:buNone/>
            </a:pPr>
            <a:r>
              <a:rPr lang="vi-VN" sz="2800" dirty="0">
                <a:solidFill>
                  <a:srgbClr val="002060"/>
                </a:solidFill>
                <a:latin typeface="Times New Roman" pitchFamily="18" charset="0"/>
                <a:ea typeface="Segoe UI" pitchFamily="34" charset="0"/>
                <a:cs typeface="Times New Roman" pitchFamily="18" charset="0"/>
              </a:rPr>
              <a:t>A×B×C={(0,1,0), (0,1,1), (0,1,2), (0,2,0), (0,2,1), (0,2,2), (1,1,0), (1,1,1), (1,1,2)}.</a:t>
            </a:r>
          </a:p>
          <a:p>
            <a:endParaRPr lang="en-US" sz="2800" b="1" dirty="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D9369064-905F-44AE-BE62-E62CB83BB352}" type="slidenum">
              <a:rPr lang="en-US" smtClean="0"/>
              <a:pPr/>
              <a:t>24</a:t>
            </a:fld>
            <a:endParaRPr lang="en-US"/>
          </a:p>
        </p:txBody>
      </p:sp>
    </p:spTree>
    <p:extLst>
      <p:ext uri="{BB962C8B-B14F-4D97-AF65-F5344CB8AC3E}">
        <p14:creationId xmlns:p14="http://schemas.microsoft.com/office/powerpoint/2010/main" val="1987597189"/>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idx="1"/>
          </p:nvPr>
        </p:nvSpPr>
        <p:spPr>
          <a:xfrm>
            <a:off x="539552" y="1066800"/>
            <a:ext cx="8147248" cy="4809855"/>
          </a:xfrm>
        </p:spPr>
        <p:txBody>
          <a:bodyPr>
            <a:normAutofit fontScale="92500" lnSpcReduction="20000"/>
          </a:bodyPr>
          <a:lstStyle/>
          <a:p>
            <a:pPr marL="0" indent="0">
              <a:buNone/>
            </a:pPr>
            <a:endParaRPr lang="en-US" dirty="0" smtClean="0">
              <a:solidFill>
                <a:srgbClr val="002060"/>
              </a:solidFill>
              <a:latin typeface="Segoe UI" panose="020B0502040204020203" pitchFamily="34" charset="0"/>
              <a:cs typeface="Segoe UI" panose="020B0502040204020203" pitchFamily="34" charset="0"/>
            </a:endParaRPr>
          </a:p>
          <a:p>
            <a:pPr>
              <a:buNone/>
            </a:pPr>
            <a:r>
              <a:rPr lang="en-US" dirty="0" err="1" smtClean="0">
                <a:solidFill>
                  <a:srgbClr val="00B050"/>
                </a:solidFill>
                <a:latin typeface="Times New Roman" pitchFamily="18" charset="0"/>
                <a:cs typeface="Times New Roman" pitchFamily="18" charset="0"/>
              </a:rPr>
              <a:t>Ghi</a:t>
            </a:r>
            <a:r>
              <a:rPr lang="en-US" dirty="0" smtClean="0">
                <a:solidFill>
                  <a:srgbClr val="00B050"/>
                </a:solidFill>
                <a:latin typeface="Times New Roman" pitchFamily="18" charset="0"/>
                <a:cs typeface="Times New Roman" pitchFamily="18" charset="0"/>
              </a:rPr>
              <a:t> </a:t>
            </a:r>
            <a:r>
              <a:rPr lang="en-US" dirty="0" err="1" smtClean="0">
                <a:solidFill>
                  <a:srgbClr val="00B050"/>
                </a:solidFill>
                <a:latin typeface="Times New Roman" pitchFamily="18" charset="0"/>
                <a:cs typeface="Times New Roman" pitchFamily="18" charset="0"/>
              </a:rPr>
              <a:t>chú</a:t>
            </a:r>
            <a:endParaRPr lang="en-US" dirty="0" smtClean="0">
              <a:solidFill>
                <a:srgbClr val="00B050"/>
              </a:solidFill>
              <a:latin typeface="Times New Roman" pitchFamily="18" charset="0"/>
              <a:cs typeface="Times New Roman" pitchFamily="18" charset="0"/>
            </a:endParaRPr>
          </a:p>
          <a:p>
            <a:pPr>
              <a:buNone/>
            </a:pPr>
            <a:endParaRPr lang="en-US" dirty="0" smtClean="0">
              <a:solidFill>
                <a:srgbClr val="002060"/>
              </a:solidFill>
              <a:latin typeface="Times New Roman" pitchFamily="18" charset="0"/>
              <a:cs typeface="Times New Roman" pitchFamily="18" charset="0"/>
            </a:endParaRPr>
          </a:p>
          <a:p>
            <a:pPr>
              <a:buFont typeface="Wingdings" pitchFamily="2" charset="2"/>
              <a:buChar char="§"/>
            </a:pPr>
            <a:r>
              <a:rPr lang="en-US" dirty="0" smtClean="0">
                <a:solidFill>
                  <a:srgbClr val="002060"/>
                </a:solidFill>
                <a:latin typeface="Times New Roman" pitchFamily="18" charset="0"/>
                <a:cs typeface="Times New Roman" pitchFamily="18" charset="0"/>
              </a:rPr>
              <a:t>L</a:t>
            </a:r>
            <a:r>
              <a:rPr lang="vi-VN" dirty="0" smtClean="0">
                <a:solidFill>
                  <a:srgbClr val="002060"/>
                </a:solidFill>
                <a:latin typeface="Times New Roman" pitchFamily="18" charset="0"/>
                <a:cs typeface="Times New Roman" pitchFamily="18" charset="0"/>
              </a:rPr>
              <a:t>ũy </a:t>
            </a:r>
            <a:r>
              <a:rPr lang="vi-VN" dirty="0">
                <a:solidFill>
                  <a:srgbClr val="002060"/>
                </a:solidFill>
                <a:latin typeface="Times New Roman" pitchFamily="18" charset="0"/>
                <a:cs typeface="Times New Roman" pitchFamily="18" charset="0"/>
              </a:rPr>
              <a:t>thừa bậc 2 Descartes (hay bình phương Descartes) của tập </a:t>
            </a:r>
            <a:r>
              <a:rPr lang="vi-VN" dirty="0" smtClean="0">
                <a:solidFill>
                  <a:srgbClr val="002060"/>
                </a:solidFill>
                <a:latin typeface="Times New Roman" pitchFamily="18" charset="0"/>
                <a:cs typeface="Times New Roman" pitchFamily="18" charset="0"/>
              </a:rPr>
              <a:t>A </a:t>
            </a:r>
            <a:r>
              <a:rPr lang="vi-VN" dirty="0">
                <a:solidFill>
                  <a:srgbClr val="002060"/>
                </a:solidFill>
                <a:latin typeface="Times New Roman" pitchFamily="18" charset="0"/>
                <a:cs typeface="Times New Roman" pitchFamily="18" charset="0"/>
              </a:rPr>
              <a:t>được định nghĩa là tích Descartes của A với A:</a:t>
            </a:r>
          </a:p>
          <a:p>
            <a:pPr marL="0" indent="0">
              <a:buNone/>
            </a:pPr>
            <a:r>
              <a:rPr lang="vi-VN" dirty="0" smtClean="0">
                <a:solidFill>
                  <a:srgbClr val="002060"/>
                </a:solidFill>
                <a:latin typeface="Times New Roman" pitchFamily="18" charset="0"/>
                <a:cs typeface="Times New Roman" pitchFamily="18" charset="0"/>
              </a:rPr>
              <a:t> </a:t>
            </a:r>
            <a:r>
              <a:rPr lang="en-US" dirty="0" smtClean="0">
                <a:solidFill>
                  <a:srgbClr val="002060"/>
                </a:solidFill>
                <a:latin typeface="Times New Roman" pitchFamily="18" charset="0"/>
                <a:cs typeface="Times New Roman" pitchFamily="18" charset="0"/>
              </a:rPr>
              <a:t>                    </a:t>
            </a:r>
            <a:r>
              <a:rPr lang="pt-BR" dirty="0" smtClean="0">
                <a:solidFill>
                  <a:srgbClr val="002060"/>
                </a:solidFill>
                <a:latin typeface="Times New Roman" pitchFamily="18" charset="0"/>
                <a:cs typeface="Times New Roman" pitchFamily="18" charset="0"/>
              </a:rPr>
              <a:t>A</a:t>
            </a:r>
            <a:r>
              <a:rPr lang="vi-VN" baseline="30000" dirty="0" smtClean="0">
                <a:solidFill>
                  <a:srgbClr val="002060"/>
                </a:solidFill>
                <a:latin typeface="Times New Roman" pitchFamily="18" charset="0"/>
                <a:ea typeface="Segoe UI" pitchFamily="34" charset="0"/>
                <a:cs typeface="Times New Roman" pitchFamily="18" charset="0"/>
              </a:rPr>
              <a:t>2</a:t>
            </a:r>
            <a:r>
              <a:rPr lang="vi-VN" dirty="0" smtClean="0">
                <a:solidFill>
                  <a:srgbClr val="002060"/>
                </a:solidFill>
                <a:latin typeface="Times New Roman" pitchFamily="18" charset="0"/>
                <a:cs typeface="Times New Roman" pitchFamily="18" charset="0"/>
              </a:rPr>
              <a:t> </a:t>
            </a:r>
            <a:r>
              <a:rPr lang="vi-VN" dirty="0">
                <a:solidFill>
                  <a:srgbClr val="002060"/>
                </a:solidFill>
                <a:latin typeface="Times New Roman" pitchFamily="18" charset="0"/>
                <a:cs typeface="Times New Roman" pitchFamily="18" charset="0"/>
              </a:rPr>
              <a:t>= A×A</a:t>
            </a:r>
          </a:p>
          <a:p>
            <a:pPr>
              <a:buFont typeface="Wingdings" pitchFamily="2" charset="2"/>
              <a:buChar char="§"/>
            </a:pPr>
            <a:r>
              <a:rPr lang="vi-VN" dirty="0">
                <a:solidFill>
                  <a:srgbClr val="002060"/>
                </a:solidFill>
                <a:latin typeface="Times New Roman" pitchFamily="18" charset="0"/>
                <a:cs typeface="Times New Roman" pitchFamily="18" charset="0"/>
              </a:rPr>
              <a:t>Tương tự, lũy thừa Descartes bậc n </a:t>
            </a:r>
            <a:r>
              <a:rPr lang="en-US" dirty="0" err="1" smtClean="0">
                <a:solidFill>
                  <a:srgbClr val="002060"/>
                </a:solidFill>
                <a:latin typeface="Times New Roman" pitchFamily="18" charset="0"/>
                <a:cs typeface="Times New Roman" pitchFamily="18" charset="0"/>
              </a:rPr>
              <a:t>của</a:t>
            </a:r>
            <a:r>
              <a:rPr lang="en-US" dirty="0" smtClean="0">
                <a:solidFill>
                  <a:srgbClr val="002060"/>
                </a:solidFill>
                <a:latin typeface="Times New Roman" pitchFamily="18" charset="0"/>
                <a:cs typeface="Times New Roman" pitchFamily="18" charset="0"/>
              </a:rPr>
              <a:t> </a:t>
            </a:r>
            <a:r>
              <a:rPr lang="en-US" dirty="0" err="1" smtClean="0">
                <a:solidFill>
                  <a:srgbClr val="002060"/>
                </a:solidFill>
                <a:latin typeface="Times New Roman" pitchFamily="18" charset="0"/>
                <a:cs typeface="Times New Roman" pitchFamily="18" charset="0"/>
              </a:rPr>
              <a:t>tập</a:t>
            </a:r>
            <a:r>
              <a:rPr lang="en-US" dirty="0" smtClean="0">
                <a:solidFill>
                  <a:srgbClr val="002060"/>
                </a:solidFill>
                <a:latin typeface="Times New Roman" pitchFamily="18" charset="0"/>
                <a:cs typeface="Times New Roman" pitchFamily="18" charset="0"/>
              </a:rPr>
              <a:t> A </a:t>
            </a:r>
            <a:r>
              <a:rPr lang="vi-VN" dirty="0" smtClean="0">
                <a:solidFill>
                  <a:srgbClr val="002060"/>
                </a:solidFill>
                <a:latin typeface="Times New Roman" pitchFamily="18" charset="0"/>
                <a:cs typeface="Times New Roman" pitchFamily="18" charset="0"/>
              </a:rPr>
              <a:t>là </a:t>
            </a:r>
            <a:r>
              <a:rPr lang="vi-VN" dirty="0">
                <a:solidFill>
                  <a:srgbClr val="002060"/>
                </a:solidFill>
                <a:latin typeface="Times New Roman" pitchFamily="18" charset="0"/>
                <a:cs typeface="Times New Roman" pitchFamily="18" charset="0"/>
              </a:rPr>
              <a:t>tích Descartes của n tập A:</a:t>
            </a:r>
          </a:p>
          <a:p>
            <a:pPr marL="0" indent="0">
              <a:buNone/>
            </a:pPr>
            <a:r>
              <a:rPr lang="vi-VN" dirty="0" smtClean="0">
                <a:solidFill>
                  <a:srgbClr val="002060"/>
                </a:solidFill>
                <a:latin typeface="Times New Roman" pitchFamily="18" charset="0"/>
                <a:cs typeface="Times New Roman" pitchFamily="18" charset="0"/>
              </a:rPr>
              <a:t> </a:t>
            </a:r>
            <a:r>
              <a:rPr lang="en-US" dirty="0" smtClean="0">
                <a:solidFill>
                  <a:srgbClr val="002060"/>
                </a:solidFill>
                <a:latin typeface="Times New Roman" pitchFamily="18" charset="0"/>
                <a:cs typeface="Times New Roman" pitchFamily="18" charset="0"/>
              </a:rPr>
              <a:t>                   </a:t>
            </a:r>
            <a:r>
              <a:rPr lang="pt-BR" dirty="0" smtClean="0">
                <a:solidFill>
                  <a:srgbClr val="002060"/>
                </a:solidFill>
                <a:latin typeface="Times New Roman" pitchFamily="18" charset="0"/>
                <a:cs typeface="Times New Roman" pitchFamily="18" charset="0"/>
              </a:rPr>
              <a:t> A</a:t>
            </a:r>
            <a:r>
              <a:rPr lang="en-US" baseline="30000" dirty="0" smtClean="0">
                <a:solidFill>
                  <a:srgbClr val="002060"/>
                </a:solidFill>
                <a:latin typeface="Times New Roman" pitchFamily="18" charset="0"/>
                <a:ea typeface="Segoe UI" pitchFamily="34" charset="0"/>
                <a:cs typeface="Times New Roman" pitchFamily="18" charset="0"/>
              </a:rPr>
              <a:t>n</a:t>
            </a:r>
            <a:r>
              <a:rPr lang="vi-VN" dirty="0" smtClean="0">
                <a:solidFill>
                  <a:srgbClr val="002060"/>
                </a:solidFill>
                <a:latin typeface="Times New Roman" pitchFamily="18" charset="0"/>
                <a:cs typeface="Times New Roman" pitchFamily="18" charset="0"/>
              </a:rPr>
              <a:t> </a:t>
            </a:r>
            <a:r>
              <a:rPr lang="vi-VN" dirty="0">
                <a:solidFill>
                  <a:srgbClr val="002060"/>
                </a:solidFill>
                <a:latin typeface="Times New Roman" pitchFamily="18" charset="0"/>
                <a:cs typeface="Times New Roman" pitchFamily="18" charset="0"/>
              </a:rPr>
              <a:t>= A×A×...×A</a:t>
            </a:r>
          </a:p>
          <a:p>
            <a:pPr marL="0" indent="0">
              <a:buNone/>
            </a:pPr>
            <a:r>
              <a:rPr lang="vi-VN" dirty="0" smtClean="0">
                <a:solidFill>
                  <a:srgbClr val="002060"/>
                </a:solidFill>
                <a:latin typeface="Times New Roman" pitchFamily="18" charset="0"/>
                <a:cs typeface="Times New Roman" pitchFamily="18" charset="0"/>
              </a:rPr>
              <a:t>                     (</a:t>
            </a:r>
            <a:r>
              <a:rPr lang="vi-VN" dirty="0">
                <a:solidFill>
                  <a:srgbClr val="002060"/>
                </a:solidFill>
                <a:latin typeface="Times New Roman" pitchFamily="18" charset="0"/>
                <a:cs typeface="Times New Roman" pitchFamily="18" charset="0"/>
              </a:rPr>
              <a:t>có n tập A ở vế phải</a:t>
            </a:r>
            <a:r>
              <a:rPr lang="vi-VN" dirty="0" smtClean="0">
                <a:solidFill>
                  <a:srgbClr val="002060"/>
                </a:solidFill>
                <a:latin typeface="Times New Roman" pitchFamily="18" charset="0"/>
                <a:cs typeface="Times New Roman" pitchFamily="18" charset="0"/>
              </a:rPr>
              <a:t>).</a:t>
            </a:r>
            <a:endParaRPr lang="vi-VN" dirty="0">
              <a:solidFill>
                <a:srgbClr val="002060"/>
              </a:solidFill>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D9369064-905F-44AE-BE62-E62CB83BB352}" type="slidenum">
              <a:rPr lang="en-US" smtClean="0"/>
              <a:pPr/>
              <a:t>25</a:t>
            </a:fld>
            <a:endParaRPr lang="en-US"/>
          </a:p>
        </p:txBody>
      </p:sp>
      <p:sp>
        <p:nvSpPr>
          <p:cNvPr id="2" name="Rectangle 1"/>
          <p:cNvSpPr/>
          <p:nvPr/>
        </p:nvSpPr>
        <p:spPr>
          <a:xfrm>
            <a:off x="1093096" y="123829"/>
            <a:ext cx="6768752" cy="584775"/>
          </a:xfrm>
          <a:prstGeom prst="rect">
            <a:avLst/>
          </a:prstGeom>
        </p:spPr>
        <p:txBody>
          <a:bodyPr wrap="square">
            <a:spAutoFit/>
          </a:bodyPr>
          <a:lstStyle/>
          <a:p>
            <a:pPr algn="ctr" fontAlgn="auto">
              <a:spcBef>
                <a:spcPts val="0"/>
              </a:spcBef>
              <a:spcAft>
                <a:spcPts val="0"/>
              </a:spcAft>
            </a:pPr>
            <a:r>
              <a:rPr lang="en-US" sz="3200" dirty="0">
                <a:solidFill>
                  <a:srgbClr val="3366FF"/>
                </a:solidFill>
                <a:latin typeface="Times New Roman" pitchFamily="18" charset="0"/>
                <a:ea typeface="Segoe UI" pitchFamily="34" charset="0"/>
                <a:cs typeface="Times New Roman" pitchFamily="18" charset="0"/>
              </a:rPr>
              <a:t>TÍCH DESCARTES</a:t>
            </a:r>
            <a:endParaRPr lang="vi-VN" sz="3200" dirty="0">
              <a:solidFill>
                <a:srgbClr val="3366FF"/>
              </a:solidFill>
              <a:latin typeface="Times New Roman" pitchFamily="18" charset="0"/>
              <a:ea typeface="Segoe UI" pitchFamily="34" charset="0"/>
              <a:cs typeface="Times New Roman" pitchFamily="18" charset="0"/>
            </a:endParaRPr>
          </a:p>
        </p:txBody>
      </p:sp>
    </p:spTree>
    <p:extLst>
      <p:ext uri="{BB962C8B-B14F-4D97-AF65-F5344CB8AC3E}">
        <p14:creationId xmlns:p14="http://schemas.microsoft.com/office/powerpoint/2010/main" val="29376181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9">
                                            <p:txEl>
                                              <p:pRg st="3" end="3"/>
                                            </p:txEl>
                                          </p:spTgt>
                                        </p:tgtEl>
                                        <p:attrNameLst>
                                          <p:attrName>style.visibility</p:attrName>
                                        </p:attrNameLst>
                                      </p:cBhvr>
                                      <p:to>
                                        <p:strVal val="visible"/>
                                      </p:to>
                                    </p:set>
                                    <p:animEffect transition="in" filter="strips(downLeft)">
                                      <p:cBhvr>
                                        <p:cTn id="7" dur="500"/>
                                        <p:tgtEl>
                                          <p:spTgt spid="9">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strips(downLeft)">
                                      <p:cBhvr>
                                        <p:cTn id="12" dur="500"/>
                                        <p:tgtEl>
                                          <p:spTgt spid="9">
                                            <p:txEl>
                                              <p:pRg st="1" end="1"/>
                                            </p:txEl>
                                          </p:spTgt>
                                        </p:tgtEl>
                                      </p:cBhvr>
                                    </p:animEffect>
                                  </p:childTnLst>
                                </p:cTn>
                              </p:par>
                              <p:par>
                                <p:cTn id="13" presetID="18" presetClass="entr" presetSubtype="12" fill="hold" nodeType="withEffect">
                                  <p:stCondLst>
                                    <p:cond delay="0"/>
                                  </p:stCondLst>
                                  <p:childTnLst>
                                    <p:set>
                                      <p:cBhvr>
                                        <p:cTn id="14" dur="1" fill="hold">
                                          <p:stCondLst>
                                            <p:cond delay="0"/>
                                          </p:stCondLst>
                                        </p:cTn>
                                        <p:tgtEl>
                                          <p:spTgt spid="9">
                                            <p:txEl>
                                              <p:pRg st="4" end="4"/>
                                            </p:txEl>
                                          </p:spTgt>
                                        </p:tgtEl>
                                        <p:attrNameLst>
                                          <p:attrName>style.visibility</p:attrName>
                                        </p:attrNameLst>
                                      </p:cBhvr>
                                      <p:to>
                                        <p:strVal val="visible"/>
                                      </p:to>
                                    </p:set>
                                    <p:animEffect transition="in" filter="strips(downLeft)">
                                      <p:cBhvr>
                                        <p:cTn id="15" dur="500"/>
                                        <p:tgtEl>
                                          <p:spTgt spid="9">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9">
                                            <p:txEl>
                                              <p:pRg st="5" end="5"/>
                                            </p:txEl>
                                          </p:spTgt>
                                        </p:tgtEl>
                                        <p:attrNameLst>
                                          <p:attrName>style.visibility</p:attrName>
                                        </p:attrNameLst>
                                      </p:cBhvr>
                                      <p:to>
                                        <p:strVal val="visible"/>
                                      </p:to>
                                    </p:set>
                                    <p:animEffect transition="in" filter="barn(inVertical)">
                                      <p:cBhvr>
                                        <p:cTn id="20" dur="500"/>
                                        <p:tgtEl>
                                          <p:spTgt spid="9">
                                            <p:txEl>
                                              <p:pRg st="5" end="5"/>
                                            </p:txEl>
                                          </p:spTgt>
                                        </p:tgtEl>
                                      </p:cBhvr>
                                    </p:animEffect>
                                  </p:childTnLst>
                                </p:cTn>
                              </p:par>
                              <p:par>
                                <p:cTn id="21" presetID="16" presetClass="entr" presetSubtype="21" fill="hold" nodeType="withEffect">
                                  <p:stCondLst>
                                    <p:cond delay="0"/>
                                  </p:stCondLst>
                                  <p:childTnLst>
                                    <p:set>
                                      <p:cBhvr>
                                        <p:cTn id="22" dur="1" fill="hold">
                                          <p:stCondLst>
                                            <p:cond delay="0"/>
                                          </p:stCondLst>
                                        </p:cTn>
                                        <p:tgtEl>
                                          <p:spTgt spid="9">
                                            <p:txEl>
                                              <p:pRg st="6" end="6"/>
                                            </p:txEl>
                                          </p:spTgt>
                                        </p:tgtEl>
                                        <p:attrNameLst>
                                          <p:attrName>style.visibility</p:attrName>
                                        </p:attrNameLst>
                                      </p:cBhvr>
                                      <p:to>
                                        <p:strVal val="visible"/>
                                      </p:to>
                                    </p:set>
                                    <p:animEffect transition="in" filter="barn(inVertical)">
                                      <p:cBhvr>
                                        <p:cTn id="23" dur="500"/>
                                        <p:tgtEl>
                                          <p:spTgt spid="9">
                                            <p:txEl>
                                              <p:pRg st="6" end="6"/>
                                            </p:txEl>
                                          </p:spTgt>
                                        </p:tgtEl>
                                      </p:cBhvr>
                                    </p:animEffect>
                                  </p:childTnLst>
                                </p:cTn>
                              </p:par>
                              <p:par>
                                <p:cTn id="24" presetID="16" presetClass="entr" presetSubtype="21" fill="hold" nodeType="withEffect">
                                  <p:stCondLst>
                                    <p:cond delay="0"/>
                                  </p:stCondLst>
                                  <p:childTnLst>
                                    <p:set>
                                      <p:cBhvr>
                                        <p:cTn id="25" dur="1" fill="hold">
                                          <p:stCondLst>
                                            <p:cond delay="0"/>
                                          </p:stCondLst>
                                        </p:cTn>
                                        <p:tgtEl>
                                          <p:spTgt spid="9">
                                            <p:txEl>
                                              <p:pRg st="7" end="7"/>
                                            </p:txEl>
                                          </p:spTgt>
                                        </p:tgtEl>
                                        <p:attrNameLst>
                                          <p:attrName>style.visibility</p:attrName>
                                        </p:attrNameLst>
                                      </p:cBhvr>
                                      <p:to>
                                        <p:strVal val="visible"/>
                                      </p:to>
                                    </p:set>
                                    <p:animEffect transition="in" filter="barn(inVertical)">
                                      <p:cBhvr>
                                        <p:cTn id="26" dur="500"/>
                                        <p:tgtEl>
                                          <p:spTgt spid="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Rectangle 3"/>
          <p:cNvSpPr>
            <a:spLocks noChangeArrowheads="1"/>
          </p:cNvSpPr>
          <p:nvPr/>
        </p:nvSpPr>
        <p:spPr bwMode="auto">
          <a:xfrm>
            <a:off x="304800" y="1066800"/>
            <a:ext cx="8458200" cy="5059363"/>
          </a:xfrm>
          <a:prstGeom prst="rect">
            <a:avLst/>
          </a:prstGeom>
          <a:noFill/>
          <a:ln w="9525">
            <a:noFill/>
            <a:miter lim="800000"/>
            <a:headEnd/>
            <a:tailEnd/>
          </a:ln>
        </p:spPr>
        <p:txBody>
          <a:bodyPr/>
          <a:lstStyle/>
          <a:p>
            <a:pPr marL="342900" indent="-342900">
              <a:lnSpc>
                <a:spcPct val="90000"/>
              </a:lnSpc>
            </a:pPr>
            <a:r>
              <a:rPr lang="en-US" sz="2800" b="0" dirty="0" smtClean="0">
                <a:solidFill>
                  <a:schemeClr val="accent5">
                    <a:lumMod val="25000"/>
                  </a:schemeClr>
                </a:solidFill>
                <a:latin typeface="Times New Roman" pitchFamily="18" charset="0"/>
                <a:cs typeface="Times New Roman" pitchFamily="18" charset="0"/>
              </a:rPr>
              <a:t>* </a:t>
            </a:r>
            <a:r>
              <a:rPr lang="en-US" sz="2800" b="0" dirty="0" err="1" smtClean="0">
                <a:solidFill>
                  <a:schemeClr val="accent5">
                    <a:lumMod val="25000"/>
                  </a:schemeClr>
                </a:solidFill>
                <a:latin typeface="Times New Roman" pitchFamily="18" charset="0"/>
                <a:cs typeface="Times New Roman" pitchFamily="18" charset="0"/>
              </a:rPr>
              <a:t>Số</a:t>
            </a:r>
            <a:r>
              <a:rPr lang="en-US" sz="2800" b="0" dirty="0" smtClean="0">
                <a:solidFill>
                  <a:schemeClr val="accent5">
                    <a:lumMod val="25000"/>
                  </a:schemeClr>
                </a:solidFill>
                <a:latin typeface="Times New Roman" pitchFamily="18" charset="0"/>
                <a:cs typeface="Times New Roman" pitchFamily="18" charset="0"/>
              </a:rPr>
              <a:t> </a:t>
            </a:r>
            <a:r>
              <a:rPr lang="en-US" sz="2800" b="0" dirty="0" err="1" smtClean="0">
                <a:solidFill>
                  <a:schemeClr val="accent5">
                    <a:lumMod val="25000"/>
                  </a:schemeClr>
                </a:solidFill>
                <a:latin typeface="Times New Roman" pitchFamily="18" charset="0"/>
                <a:cs typeface="Times New Roman" pitchFamily="18" charset="0"/>
              </a:rPr>
              <a:t>phần</a:t>
            </a:r>
            <a:r>
              <a:rPr lang="en-US" sz="2800" b="0" dirty="0" smtClean="0">
                <a:solidFill>
                  <a:schemeClr val="accent5">
                    <a:lumMod val="25000"/>
                  </a:schemeClr>
                </a:solidFill>
                <a:latin typeface="Times New Roman" pitchFamily="18" charset="0"/>
                <a:cs typeface="Times New Roman" pitchFamily="18" charset="0"/>
              </a:rPr>
              <a:t> </a:t>
            </a:r>
            <a:r>
              <a:rPr lang="en-US" sz="2800" b="0" dirty="0" err="1">
                <a:solidFill>
                  <a:schemeClr val="accent5">
                    <a:lumMod val="25000"/>
                  </a:schemeClr>
                </a:solidFill>
                <a:latin typeface="Times New Roman" pitchFamily="18" charset="0"/>
                <a:cs typeface="Times New Roman" pitchFamily="18" charset="0"/>
              </a:rPr>
              <a:t>tử</a:t>
            </a:r>
            <a:r>
              <a:rPr lang="en-US" sz="2800" b="0" dirty="0">
                <a:solidFill>
                  <a:schemeClr val="accent5">
                    <a:lumMod val="25000"/>
                  </a:schemeClr>
                </a:solidFill>
                <a:latin typeface="Times New Roman" pitchFamily="18" charset="0"/>
                <a:cs typeface="Times New Roman" pitchFamily="18" charset="0"/>
              </a:rPr>
              <a:t> </a:t>
            </a:r>
            <a:r>
              <a:rPr lang="en-US" sz="2800" b="0" dirty="0" err="1" smtClean="0">
                <a:solidFill>
                  <a:schemeClr val="accent5">
                    <a:lumMod val="25000"/>
                  </a:schemeClr>
                </a:solidFill>
                <a:latin typeface="Times New Roman" pitchFamily="18" charset="0"/>
                <a:cs typeface="Times New Roman" pitchFamily="18" charset="0"/>
              </a:rPr>
              <a:t>của</a:t>
            </a:r>
            <a:r>
              <a:rPr lang="en-US" sz="2800" b="0" dirty="0" smtClean="0">
                <a:solidFill>
                  <a:schemeClr val="accent5">
                    <a:lumMod val="25000"/>
                  </a:schemeClr>
                </a:solidFill>
                <a:latin typeface="Times New Roman" pitchFamily="18" charset="0"/>
                <a:cs typeface="Times New Roman" pitchFamily="18" charset="0"/>
              </a:rPr>
              <a:t> </a:t>
            </a:r>
            <a:r>
              <a:rPr lang="en-US" sz="2800" b="0" dirty="0" err="1" smtClean="0">
                <a:solidFill>
                  <a:schemeClr val="accent5">
                    <a:lumMod val="25000"/>
                  </a:schemeClr>
                </a:solidFill>
                <a:latin typeface="Times New Roman" pitchFamily="18" charset="0"/>
                <a:cs typeface="Times New Roman" pitchFamily="18" charset="0"/>
              </a:rPr>
              <a:t>một</a:t>
            </a:r>
            <a:r>
              <a:rPr lang="en-US" sz="2800" b="0" dirty="0" smtClean="0">
                <a:solidFill>
                  <a:schemeClr val="accent5">
                    <a:lumMod val="25000"/>
                  </a:schemeClr>
                </a:solidFill>
                <a:latin typeface="Times New Roman" pitchFamily="18" charset="0"/>
                <a:cs typeface="Times New Roman" pitchFamily="18" charset="0"/>
              </a:rPr>
              <a:t> </a:t>
            </a:r>
            <a:r>
              <a:rPr lang="en-US" sz="2800" b="0" dirty="0" err="1" smtClean="0">
                <a:solidFill>
                  <a:schemeClr val="accent5">
                    <a:lumMod val="25000"/>
                  </a:schemeClr>
                </a:solidFill>
                <a:latin typeface="Times New Roman" pitchFamily="18" charset="0"/>
                <a:cs typeface="Times New Roman" pitchFamily="18" charset="0"/>
              </a:rPr>
              <a:t>tập</a:t>
            </a:r>
            <a:r>
              <a:rPr lang="en-US" sz="2800" b="0" dirty="0" smtClean="0">
                <a:solidFill>
                  <a:schemeClr val="accent5">
                    <a:lumMod val="25000"/>
                  </a:schemeClr>
                </a:solidFill>
                <a:latin typeface="Times New Roman" pitchFamily="18" charset="0"/>
                <a:cs typeface="Times New Roman" pitchFamily="18" charset="0"/>
              </a:rPr>
              <a:t> </a:t>
            </a:r>
            <a:r>
              <a:rPr lang="en-US" sz="2800" b="0" dirty="0" err="1" smtClean="0">
                <a:solidFill>
                  <a:schemeClr val="accent5">
                    <a:lumMod val="25000"/>
                  </a:schemeClr>
                </a:solidFill>
                <a:latin typeface="Times New Roman" pitchFamily="18" charset="0"/>
                <a:cs typeface="Times New Roman" pitchFamily="18" charset="0"/>
              </a:rPr>
              <a:t>hợp</a:t>
            </a:r>
            <a:r>
              <a:rPr lang="en-US" sz="2800" b="0" dirty="0" smtClean="0">
                <a:solidFill>
                  <a:schemeClr val="accent5">
                    <a:lumMod val="25000"/>
                  </a:schemeClr>
                </a:solidFill>
                <a:latin typeface="Times New Roman" pitchFamily="18" charset="0"/>
                <a:cs typeface="Times New Roman" pitchFamily="18" charset="0"/>
              </a:rPr>
              <a:t> </a:t>
            </a:r>
            <a:r>
              <a:rPr lang="en-US" sz="2800" b="0" dirty="0" err="1" smtClean="0">
                <a:solidFill>
                  <a:schemeClr val="accent5">
                    <a:lumMod val="25000"/>
                  </a:schemeClr>
                </a:solidFill>
                <a:latin typeface="Times New Roman" pitchFamily="18" charset="0"/>
                <a:cs typeface="Times New Roman" pitchFamily="18" charset="0"/>
              </a:rPr>
              <a:t>hữu</a:t>
            </a:r>
            <a:r>
              <a:rPr lang="en-US" sz="2800" b="0" dirty="0" smtClean="0">
                <a:solidFill>
                  <a:schemeClr val="accent5">
                    <a:lumMod val="25000"/>
                  </a:schemeClr>
                </a:solidFill>
                <a:latin typeface="Times New Roman" pitchFamily="18" charset="0"/>
                <a:cs typeface="Times New Roman" pitchFamily="18" charset="0"/>
              </a:rPr>
              <a:t> </a:t>
            </a:r>
            <a:r>
              <a:rPr lang="en-US" sz="2800" b="0" dirty="0" err="1" smtClean="0">
                <a:solidFill>
                  <a:schemeClr val="accent5">
                    <a:lumMod val="25000"/>
                  </a:schemeClr>
                </a:solidFill>
                <a:latin typeface="Times New Roman" pitchFamily="18" charset="0"/>
                <a:cs typeface="Times New Roman" pitchFamily="18" charset="0"/>
              </a:rPr>
              <a:t>hạn</a:t>
            </a:r>
            <a:r>
              <a:rPr lang="en-US" sz="2800" b="0" dirty="0" smtClean="0">
                <a:solidFill>
                  <a:schemeClr val="accent5">
                    <a:lumMod val="25000"/>
                  </a:schemeClr>
                </a:solidFill>
                <a:latin typeface="Times New Roman" pitchFamily="18" charset="0"/>
                <a:cs typeface="Times New Roman" pitchFamily="18" charset="0"/>
              </a:rPr>
              <a:t> A </a:t>
            </a:r>
            <a:r>
              <a:rPr lang="en-US" sz="2800" b="0" dirty="0" err="1" smtClean="0">
                <a:solidFill>
                  <a:schemeClr val="accent5">
                    <a:lumMod val="25000"/>
                  </a:schemeClr>
                </a:solidFill>
                <a:latin typeface="Times New Roman" pitchFamily="18" charset="0"/>
                <a:cs typeface="Times New Roman" pitchFamily="18" charset="0"/>
              </a:rPr>
              <a:t>được</a:t>
            </a:r>
            <a:r>
              <a:rPr lang="en-US" sz="2800" b="0" dirty="0" smtClean="0">
                <a:solidFill>
                  <a:schemeClr val="accent5">
                    <a:lumMod val="25000"/>
                  </a:schemeClr>
                </a:solidFill>
                <a:latin typeface="Times New Roman" pitchFamily="18" charset="0"/>
                <a:cs typeface="Times New Roman" pitchFamily="18" charset="0"/>
              </a:rPr>
              <a:t> </a:t>
            </a:r>
            <a:r>
              <a:rPr lang="en-US" sz="2800" b="0" dirty="0" err="1" smtClean="0">
                <a:solidFill>
                  <a:schemeClr val="accent5">
                    <a:lumMod val="25000"/>
                  </a:schemeClr>
                </a:solidFill>
                <a:latin typeface="Times New Roman" pitchFamily="18" charset="0"/>
                <a:cs typeface="Times New Roman" pitchFamily="18" charset="0"/>
              </a:rPr>
              <a:t>ký</a:t>
            </a:r>
            <a:r>
              <a:rPr lang="en-US" sz="2800" b="0" dirty="0" smtClean="0">
                <a:solidFill>
                  <a:schemeClr val="accent5">
                    <a:lumMod val="25000"/>
                  </a:schemeClr>
                </a:solidFill>
                <a:latin typeface="Times New Roman" pitchFamily="18" charset="0"/>
                <a:cs typeface="Times New Roman" pitchFamily="18" charset="0"/>
              </a:rPr>
              <a:t> </a:t>
            </a:r>
            <a:r>
              <a:rPr lang="en-US" sz="2800" b="0" dirty="0" err="1" smtClean="0">
                <a:solidFill>
                  <a:schemeClr val="accent5">
                    <a:lumMod val="25000"/>
                  </a:schemeClr>
                </a:solidFill>
                <a:latin typeface="Times New Roman" pitchFamily="18" charset="0"/>
                <a:cs typeface="Times New Roman" pitchFamily="18" charset="0"/>
              </a:rPr>
              <a:t>hiệu</a:t>
            </a:r>
            <a:endParaRPr lang="en-US" sz="2800" b="0" dirty="0">
              <a:solidFill>
                <a:schemeClr val="accent5">
                  <a:lumMod val="25000"/>
                </a:schemeClr>
              </a:solidFill>
              <a:latin typeface="Times New Roman" pitchFamily="18" charset="0"/>
              <a:cs typeface="Times New Roman" pitchFamily="18" charset="0"/>
            </a:endParaRPr>
          </a:p>
          <a:p>
            <a:pPr marL="342900" indent="-342900">
              <a:lnSpc>
                <a:spcPct val="90000"/>
              </a:lnSpc>
            </a:pPr>
            <a:r>
              <a:rPr lang="en-US" sz="2800" b="0" dirty="0" err="1" smtClean="0">
                <a:solidFill>
                  <a:schemeClr val="accent5">
                    <a:lumMod val="25000"/>
                  </a:schemeClr>
                </a:solidFill>
                <a:latin typeface="Times New Roman" pitchFamily="18" charset="0"/>
                <a:cs typeface="Times New Roman" pitchFamily="18" charset="0"/>
              </a:rPr>
              <a:t>là</a:t>
            </a:r>
            <a:r>
              <a:rPr lang="en-US" sz="2800" b="0" dirty="0" smtClean="0">
                <a:solidFill>
                  <a:schemeClr val="accent5">
                    <a:lumMod val="25000"/>
                  </a:schemeClr>
                </a:solidFill>
                <a:latin typeface="Times New Roman" pitchFamily="18" charset="0"/>
                <a:cs typeface="Times New Roman" pitchFamily="18" charset="0"/>
              </a:rPr>
              <a:t> </a:t>
            </a:r>
            <a:r>
              <a:rPr lang="en-US" sz="2800" b="0" dirty="0">
                <a:solidFill>
                  <a:schemeClr val="accent5">
                    <a:lumMod val="25000"/>
                  </a:schemeClr>
                </a:solidFill>
                <a:latin typeface="Times New Roman" pitchFamily="18" charset="0"/>
                <a:cs typeface="Times New Roman" pitchFamily="18" charset="0"/>
                <a:sym typeface="Symbol" pitchFamily="18" charset="2"/>
              </a:rPr>
              <a:t>A</a:t>
            </a:r>
            <a:r>
              <a:rPr lang="en-US" sz="2800" b="0" dirty="0" smtClean="0">
                <a:solidFill>
                  <a:schemeClr val="accent5">
                    <a:lumMod val="25000"/>
                  </a:schemeClr>
                </a:solidFill>
                <a:latin typeface="Times New Roman" pitchFamily="18" charset="0"/>
                <a:cs typeface="Times New Roman" pitchFamily="18" charset="0"/>
                <a:sym typeface="Symbol" pitchFamily="18" charset="2"/>
              </a:rPr>
              <a:t> </a:t>
            </a:r>
            <a:r>
              <a:rPr lang="en-US" sz="2800" b="0" dirty="0" err="1" smtClean="0">
                <a:solidFill>
                  <a:schemeClr val="accent5">
                    <a:lumMod val="25000"/>
                  </a:schemeClr>
                </a:solidFill>
                <a:latin typeface="Times New Roman" pitchFamily="18" charset="0"/>
                <a:cs typeface="Times New Roman" pitchFamily="18" charset="0"/>
                <a:sym typeface="Symbol" pitchFamily="18" charset="2"/>
              </a:rPr>
              <a:t>và</a:t>
            </a:r>
            <a:r>
              <a:rPr lang="en-US" sz="2800" b="0" dirty="0" smtClean="0">
                <a:solidFill>
                  <a:schemeClr val="accent5">
                    <a:lumMod val="25000"/>
                  </a:schemeClr>
                </a:solidFill>
                <a:latin typeface="Times New Roman" pitchFamily="18" charset="0"/>
                <a:cs typeface="Times New Roman" pitchFamily="18" charset="0"/>
                <a:sym typeface="Symbol" pitchFamily="18" charset="2"/>
              </a:rPr>
              <a:t> </a:t>
            </a:r>
            <a:r>
              <a:rPr lang="en-US" sz="2800" b="0" dirty="0" err="1" smtClean="0">
                <a:solidFill>
                  <a:schemeClr val="accent5">
                    <a:lumMod val="25000"/>
                  </a:schemeClr>
                </a:solidFill>
                <a:latin typeface="Times New Roman" pitchFamily="18" charset="0"/>
                <a:cs typeface="Times New Roman" pitchFamily="18" charset="0"/>
                <a:sym typeface="Symbol" pitchFamily="18" charset="2"/>
              </a:rPr>
              <a:t>gọi</a:t>
            </a:r>
            <a:r>
              <a:rPr lang="en-US" sz="2800" b="0" dirty="0" smtClean="0">
                <a:solidFill>
                  <a:schemeClr val="accent5">
                    <a:lumMod val="25000"/>
                  </a:schemeClr>
                </a:solidFill>
                <a:latin typeface="Times New Roman" pitchFamily="18" charset="0"/>
                <a:cs typeface="Times New Roman" pitchFamily="18" charset="0"/>
                <a:sym typeface="Symbol" pitchFamily="18" charset="2"/>
              </a:rPr>
              <a:t> </a:t>
            </a:r>
            <a:r>
              <a:rPr lang="en-US" sz="2800" b="0" dirty="0" err="1" smtClean="0">
                <a:solidFill>
                  <a:schemeClr val="accent5">
                    <a:lumMod val="25000"/>
                  </a:schemeClr>
                </a:solidFill>
                <a:latin typeface="Times New Roman" pitchFamily="18" charset="0"/>
                <a:cs typeface="Times New Roman" pitchFamily="18" charset="0"/>
                <a:sym typeface="Symbol" pitchFamily="18" charset="2"/>
              </a:rPr>
              <a:t>là</a:t>
            </a:r>
            <a:r>
              <a:rPr lang="en-US" sz="2800" b="0" dirty="0" smtClean="0">
                <a:solidFill>
                  <a:schemeClr val="accent5">
                    <a:lumMod val="25000"/>
                  </a:schemeClr>
                </a:solidFill>
                <a:latin typeface="Times New Roman" pitchFamily="18" charset="0"/>
                <a:cs typeface="Times New Roman" pitchFamily="18" charset="0"/>
                <a:sym typeface="Symbol" pitchFamily="18" charset="2"/>
              </a:rPr>
              <a:t> </a:t>
            </a:r>
            <a:r>
              <a:rPr lang="en-US" sz="2800" b="0" dirty="0" err="1" smtClean="0">
                <a:solidFill>
                  <a:schemeClr val="accent5">
                    <a:lumMod val="25000"/>
                  </a:schemeClr>
                </a:solidFill>
                <a:latin typeface="Times New Roman" pitchFamily="18" charset="0"/>
                <a:cs typeface="Times New Roman" pitchFamily="18" charset="0"/>
                <a:sym typeface="Symbol" pitchFamily="18" charset="2"/>
              </a:rPr>
              <a:t>lực</a:t>
            </a:r>
            <a:r>
              <a:rPr lang="en-US" sz="2800" b="0" dirty="0" smtClean="0">
                <a:solidFill>
                  <a:schemeClr val="accent5">
                    <a:lumMod val="25000"/>
                  </a:schemeClr>
                </a:solidFill>
                <a:latin typeface="Times New Roman" pitchFamily="18" charset="0"/>
                <a:cs typeface="Times New Roman" pitchFamily="18" charset="0"/>
                <a:sym typeface="Symbol" pitchFamily="18" charset="2"/>
              </a:rPr>
              <a:t> </a:t>
            </a:r>
            <a:r>
              <a:rPr lang="en-US" sz="2800" b="0" dirty="0" err="1" smtClean="0">
                <a:solidFill>
                  <a:schemeClr val="accent5">
                    <a:lumMod val="25000"/>
                  </a:schemeClr>
                </a:solidFill>
                <a:latin typeface="Times New Roman" pitchFamily="18" charset="0"/>
                <a:cs typeface="Times New Roman" pitchFamily="18" charset="0"/>
                <a:sym typeface="Symbol" pitchFamily="18" charset="2"/>
              </a:rPr>
              <a:t>lượng</a:t>
            </a:r>
            <a:r>
              <a:rPr lang="en-US" sz="2800" b="0" dirty="0" smtClean="0">
                <a:solidFill>
                  <a:schemeClr val="accent5">
                    <a:lumMod val="25000"/>
                  </a:schemeClr>
                </a:solidFill>
                <a:latin typeface="Times New Roman" pitchFamily="18" charset="0"/>
                <a:cs typeface="Times New Roman" pitchFamily="18" charset="0"/>
                <a:sym typeface="Symbol" pitchFamily="18" charset="2"/>
              </a:rPr>
              <a:t> </a:t>
            </a:r>
            <a:r>
              <a:rPr lang="en-US" sz="2800" b="0" dirty="0" err="1" smtClean="0">
                <a:solidFill>
                  <a:schemeClr val="accent5">
                    <a:lumMod val="25000"/>
                  </a:schemeClr>
                </a:solidFill>
                <a:latin typeface="Times New Roman" pitchFamily="18" charset="0"/>
                <a:cs typeface="Times New Roman" pitchFamily="18" charset="0"/>
                <a:sym typeface="Symbol" pitchFamily="18" charset="2"/>
              </a:rPr>
              <a:t>của</a:t>
            </a:r>
            <a:r>
              <a:rPr lang="en-US" sz="2800" b="0" dirty="0" smtClean="0">
                <a:solidFill>
                  <a:schemeClr val="accent5">
                    <a:lumMod val="25000"/>
                  </a:schemeClr>
                </a:solidFill>
                <a:latin typeface="Times New Roman" pitchFamily="18" charset="0"/>
                <a:cs typeface="Times New Roman" pitchFamily="18" charset="0"/>
                <a:sym typeface="Symbol" pitchFamily="18" charset="2"/>
              </a:rPr>
              <a:t> </a:t>
            </a:r>
            <a:r>
              <a:rPr lang="en-US" sz="2800" b="0" dirty="0" err="1" smtClean="0">
                <a:solidFill>
                  <a:schemeClr val="accent5">
                    <a:lumMod val="25000"/>
                  </a:schemeClr>
                </a:solidFill>
                <a:latin typeface="Times New Roman" pitchFamily="18" charset="0"/>
                <a:cs typeface="Times New Roman" pitchFamily="18" charset="0"/>
                <a:sym typeface="Symbol" pitchFamily="18" charset="2"/>
              </a:rPr>
              <a:t>tập</a:t>
            </a:r>
            <a:r>
              <a:rPr lang="en-US" sz="2800" b="0" dirty="0" smtClean="0">
                <a:solidFill>
                  <a:schemeClr val="accent5">
                    <a:lumMod val="25000"/>
                  </a:schemeClr>
                </a:solidFill>
                <a:latin typeface="Times New Roman" pitchFamily="18" charset="0"/>
                <a:cs typeface="Times New Roman" pitchFamily="18" charset="0"/>
                <a:sym typeface="Symbol" pitchFamily="18" charset="2"/>
              </a:rPr>
              <a:t> A.</a:t>
            </a:r>
          </a:p>
          <a:p>
            <a:pPr marL="342900" indent="-342900">
              <a:lnSpc>
                <a:spcPct val="90000"/>
              </a:lnSpc>
            </a:pPr>
            <a:r>
              <a:rPr lang="en-US" sz="2800" b="0" dirty="0" smtClean="0">
                <a:solidFill>
                  <a:schemeClr val="accent5">
                    <a:lumMod val="25000"/>
                  </a:schemeClr>
                </a:solidFill>
                <a:latin typeface="Times New Roman" pitchFamily="18" charset="0"/>
                <a:cs typeface="Times New Roman" pitchFamily="18" charset="0"/>
                <a:sym typeface="Symbol" pitchFamily="18" charset="2"/>
              </a:rPr>
              <a:t>* </a:t>
            </a:r>
            <a:r>
              <a:rPr lang="en-US" sz="2800" b="0" dirty="0" err="1" smtClean="0">
                <a:solidFill>
                  <a:schemeClr val="accent5">
                    <a:lumMod val="25000"/>
                  </a:schemeClr>
                </a:solidFill>
                <a:latin typeface="Times New Roman" pitchFamily="18" charset="0"/>
                <a:cs typeface="Times New Roman" pitchFamily="18" charset="0"/>
                <a:sym typeface="Symbol" pitchFamily="18" charset="2"/>
              </a:rPr>
              <a:t>Nếu</a:t>
            </a:r>
            <a:r>
              <a:rPr lang="en-US" sz="2800" b="0" dirty="0" smtClean="0">
                <a:solidFill>
                  <a:schemeClr val="accent5">
                    <a:lumMod val="25000"/>
                  </a:schemeClr>
                </a:solidFill>
                <a:latin typeface="Times New Roman" pitchFamily="18" charset="0"/>
                <a:cs typeface="Times New Roman" pitchFamily="18" charset="0"/>
                <a:sym typeface="Symbol" pitchFamily="18" charset="2"/>
              </a:rPr>
              <a:t> </a:t>
            </a:r>
            <a:r>
              <a:rPr lang="en-US" sz="2800" b="0" dirty="0" err="1" smtClean="0">
                <a:solidFill>
                  <a:schemeClr val="accent5">
                    <a:lumMod val="25000"/>
                  </a:schemeClr>
                </a:solidFill>
                <a:latin typeface="Times New Roman" pitchFamily="18" charset="0"/>
                <a:cs typeface="Times New Roman" pitchFamily="18" charset="0"/>
                <a:sym typeface="Symbol" pitchFamily="18" charset="2"/>
              </a:rPr>
              <a:t>tập</a:t>
            </a:r>
            <a:r>
              <a:rPr lang="en-US" sz="2800" b="0" dirty="0" smtClean="0">
                <a:solidFill>
                  <a:schemeClr val="accent5">
                    <a:lumMod val="25000"/>
                  </a:schemeClr>
                </a:solidFill>
                <a:latin typeface="Times New Roman" pitchFamily="18" charset="0"/>
                <a:cs typeface="Times New Roman" pitchFamily="18" charset="0"/>
                <a:sym typeface="Symbol" pitchFamily="18" charset="2"/>
              </a:rPr>
              <a:t> </a:t>
            </a:r>
            <a:r>
              <a:rPr lang="en-US" sz="2800" b="0" dirty="0" err="1" smtClean="0">
                <a:solidFill>
                  <a:schemeClr val="accent5">
                    <a:lumMod val="25000"/>
                  </a:schemeClr>
                </a:solidFill>
                <a:latin typeface="Times New Roman" pitchFamily="18" charset="0"/>
                <a:cs typeface="Times New Roman" pitchFamily="18" charset="0"/>
                <a:sym typeface="Symbol" pitchFamily="18" charset="2"/>
              </a:rPr>
              <a:t>hợp</a:t>
            </a:r>
            <a:r>
              <a:rPr lang="en-US" sz="2800" b="0" dirty="0" smtClean="0">
                <a:solidFill>
                  <a:schemeClr val="accent5">
                    <a:lumMod val="25000"/>
                  </a:schemeClr>
                </a:solidFill>
                <a:latin typeface="Times New Roman" pitchFamily="18" charset="0"/>
                <a:cs typeface="Times New Roman" pitchFamily="18" charset="0"/>
                <a:sym typeface="Symbol" pitchFamily="18" charset="2"/>
              </a:rPr>
              <a:t> A </a:t>
            </a:r>
            <a:r>
              <a:rPr lang="en-US" sz="2800" b="0" dirty="0" err="1" smtClean="0">
                <a:solidFill>
                  <a:schemeClr val="accent5">
                    <a:lumMod val="25000"/>
                  </a:schemeClr>
                </a:solidFill>
                <a:latin typeface="Times New Roman" pitchFamily="18" charset="0"/>
                <a:cs typeface="Times New Roman" pitchFamily="18" charset="0"/>
                <a:sym typeface="Symbol" pitchFamily="18" charset="2"/>
              </a:rPr>
              <a:t>không</a:t>
            </a:r>
            <a:r>
              <a:rPr lang="en-US" sz="2800" b="0" dirty="0" smtClean="0">
                <a:solidFill>
                  <a:schemeClr val="accent5">
                    <a:lumMod val="25000"/>
                  </a:schemeClr>
                </a:solidFill>
                <a:latin typeface="Times New Roman" pitchFamily="18" charset="0"/>
                <a:cs typeface="Times New Roman" pitchFamily="18" charset="0"/>
                <a:sym typeface="Symbol" pitchFamily="18" charset="2"/>
              </a:rPr>
              <a:t> </a:t>
            </a:r>
            <a:r>
              <a:rPr lang="en-US" sz="2800" b="0" dirty="0" err="1" smtClean="0">
                <a:solidFill>
                  <a:schemeClr val="accent5">
                    <a:lumMod val="25000"/>
                  </a:schemeClr>
                </a:solidFill>
                <a:latin typeface="Times New Roman" pitchFamily="18" charset="0"/>
                <a:cs typeface="Times New Roman" pitchFamily="18" charset="0"/>
                <a:sym typeface="Symbol" pitchFamily="18" charset="2"/>
              </a:rPr>
              <a:t>hữu</a:t>
            </a:r>
            <a:r>
              <a:rPr lang="en-US" sz="2800" b="0" dirty="0" smtClean="0">
                <a:solidFill>
                  <a:schemeClr val="accent5">
                    <a:lumMod val="25000"/>
                  </a:schemeClr>
                </a:solidFill>
                <a:latin typeface="Times New Roman" pitchFamily="18" charset="0"/>
                <a:cs typeface="Times New Roman" pitchFamily="18" charset="0"/>
                <a:sym typeface="Symbol" pitchFamily="18" charset="2"/>
              </a:rPr>
              <a:t> </a:t>
            </a:r>
            <a:r>
              <a:rPr lang="en-US" sz="2800" b="0" dirty="0" err="1" smtClean="0">
                <a:solidFill>
                  <a:schemeClr val="accent5">
                    <a:lumMod val="25000"/>
                  </a:schemeClr>
                </a:solidFill>
                <a:latin typeface="Times New Roman" pitchFamily="18" charset="0"/>
                <a:cs typeface="Times New Roman" pitchFamily="18" charset="0"/>
                <a:sym typeface="Symbol" pitchFamily="18" charset="2"/>
              </a:rPr>
              <a:t>hạn</a:t>
            </a:r>
            <a:r>
              <a:rPr lang="en-US" sz="2800" b="0" dirty="0" smtClean="0">
                <a:solidFill>
                  <a:schemeClr val="accent5">
                    <a:lumMod val="25000"/>
                  </a:schemeClr>
                </a:solidFill>
                <a:latin typeface="Times New Roman" pitchFamily="18" charset="0"/>
                <a:cs typeface="Times New Roman" pitchFamily="18" charset="0"/>
                <a:sym typeface="Symbol" pitchFamily="18" charset="2"/>
              </a:rPr>
              <a:t>, ta </a:t>
            </a:r>
            <a:r>
              <a:rPr lang="en-US" sz="2800" b="0" dirty="0" err="1" smtClean="0">
                <a:solidFill>
                  <a:schemeClr val="accent5">
                    <a:lumMod val="25000"/>
                  </a:schemeClr>
                </a:solidFill>
                <a:latin typeface="Times New Roman" pitchFamily="18" charset="0"/>
                <a:cs typeface="Times New Roman" pitchFamily="18" charset="0"/>
                <a:sym typeface="Symbol" pitchFamily="18" charset="2"/>
              </a:rPr>
              <a:t>nói</a:t>
            </a:r>
            <a:r>
              <a:rPr lang="en-US" sz="2800" b="0" dirty="0" smtClean="0">
                <a:solidFill>
                  <a:schemeClr val="accent5">
                    <a:lumMod val="25000"/>
                  </a:schemeClr>
                </a:solidFill>
                <a:latin typeface="Times New Roman" pitchFamily="18" charset="0"/>
                <a:cs typeface="Times New Roman" pitchFamily="18" charset="0"/>
                <a:sym typeface="Symbol" pitchFamily="18" charset="2"/>
              </a:rPr>
              <a:t> A </a:t>
            </a:r>
            <a:r>
              <a:rPr lang="en-US" sz="2800" b="0" dirty="0" err="1" smtClean="0">
                <a:solidFill>
                  <a:schemeClr val="accent5">
                    <a:lumMod val="25000"/>
                  </a:schemeClr>
                </a:solidFill>
                <a:latin typeface="Times New Roman" pitchFamily="18" charset="0"/>
                <a:cs typeface="Times New Roman" pitchFamily="18" charset="0"/>
                <a:sym typeface="Symbol" pitchFamily="18" charset="2"/>
              </a:rPr>
              <a:t>là</a:t>
            </a:r>
            <a:r>
              <a:rPr lang="en-US" sz="2800" b="0" dirty="0" smtClean="0">
                <a:solidFill>
                  <a:schemeClr val="accent5">
                    <a:lumMod val="25000"/>
                  </a:schemeClr>
                </a:solidFill>
                <a:latin typeface="Times New Roman" pitchFamily="18" charset="0"/>
                <a:cs typeface="Times New Roman" pitchFamily="18" charset="0"/>
                <a:sym typeface="Symbol" pitchFamily="18" charset="2"/>
              </a:rPr>
              <a:t> </a:t>
            </a:r>
            <a:r>
              <a:rPr lang="en-US" sz="2800" b="0" dirty="0" err="1" smtClean="0">
                <a:solidFill>
                  <a:schemeClr val="accent5">
                    <a:lumMod val="25000"/>
                  </a:schemeClr>
                </a:solidFill>
                <a:latin typeface="Times New Roman" pitchFamily="18" charset="0"/>
                <a:cs typeface="Times New Roman" pitchFamily="18" charset="0"/>
                <a:sym typeface="Symbol" pitchFamily="18" charset="2"/>
              </a:rPr>
              <a:t>một</a:t>
            </a:r>
            <a:r>
              <a:rPr lang="en-US" sz="2800" b="0" dirty="0" smtClean="0">
                <a:solidFill>
                  <a:schemeClr val="accent5">
                    <a:lumMod val="25000"/>
                  </a:schemeClr>
                </a:solidFill>
                <a:latin typeface="Times New Roman" pitchFamily="18" charset="0"/>
                <a:cs typeface="Times New Roman" pitchFamily="18" charset="0"/>
                <a:sym typeface="Symbol" pitchFamily="18" charset="2"/>
              </a:rPr>
              <a:t> </a:t>
            </a:r>
            <a:r>
              <a:rPr lang="en-US" sz="2800" b="0" dirty="0" err="1" smtClean="0">
                <a:solidFill>
                  <a:schemeClr val="accent5">
                    <a:lumMod val="25000"/>
                  </a:schemeClr>
                </a:solidFill>
                <a:latin typeface="Times New Roman" pitchFamily="18" charset="0"/>
                <a:cs typeface="Times New Roman" pitchFamily="18" charset="0"/>
                <a:sym typeface="Symbol" pitchFamily="18" charset="2"/>
              </a:rPr>
              <a:t>tập</a:t>
            </a:r>
            <a:r>
              <a:rPr lang="en-US" sz="2800" b="0" dirty="0" smtClean="0">
                <a:solidFill>
                  <a:schemeClr val="accent5">
                    <a:lumMod val="25000"/>
                  </a:schemeClr>
                </a:solidFill>
                <a:latin typeface="Times New Roman" pitchFamily="18" charset="0"/>
                <a:cs typeface="Times New Roman" pitchFamily="18" charset="0"/>
                <a:sym typeface="Symbol" pitchFamily="18" charset="2"/>
              </a:rPr>
              <a:t> </a:t>
            </a:r>
            <a:r>
              <a:rPr lang="en-US" sz="2800" b="0" dirty="0" err="1" smtClean="0">
                <a:solidFill>
                  <a:schemeClr val="accent5">
                    <a:lumMod val="25000"/>
                  </a:schemeClr>
                </a:solidFill>
                <a:latin typeface="Times New Roman" pitchFamily="18" charset="0"/>
                <a:cs typeface="Times New Roman" pitchFamily="18" charset="0"/>
                <a:sym typeface="Symbol" pitchFamily="18" charset="2"/>
              </a:rPr>
              <a:t>vô</a:t>
            </a:r>
            <a:endParaRPr lang="en-US" sz="2800" b="0" dirty="0" smtClean="0">
              <a:solidFill>
                <a:schemeClr val="accent5">
                  <a:lumMod val="25000"/>
                </a:schemeClr>
              </a:solidFill>
              <a:latin typeface="Times New Roman" pitchFamily="18" charset="0"/>
              <a:cs typeface="Times New Roman" pitchFamily="18" charset="0"/>
              <a:sym typeface="Symbol" pitchFamily="18" charset="2"/>
            </a:endParaRPr>
          </a:p>
          <a:p>
            <a:pPr marL="342900" indent="-342900">
              <a:lnSpc>
                <a:spcPct val="90000"/>
              </a:lnSpc>
            </a:pPr>
            <a:r>
              <a:rPr lang="en-US" sz="2800" b="0" dirty="0" err="1" smtClean="0">
                <a:solidFill>
                  <a:schemeClr val="accent5">
                    <a:lumMod val="25000"/>
                  </a:schemeClr>
                </a:solidFill>
                <a:latin typeface="Times New Roman" pitchFamily="18" charset="0"/>
                <a:cs typeface="Times New Roman" pitchFamily="18" charset="0"/>
                <a:sym typeface="Symbol" pitchFamily="18" charset="2"/>
              </a:rPr>
              <a:t>hạn</a:t>
            </a:r>
            <a:r>
              <a:rPr lang="en-US" sz="2800" b="0" dirty="0" smtClean="0">
                <a:solidFill>
                  <a:schemeClr val="accent5">
                    <a:lumMod val="25000"/>
                  </a:schemeClr>
                </a:solidFill>
                <a:latin typeface="Times New Roman" pitchFamily="18" charset="0"/>
                <a:cs typeface="Times New Roman" pitchFamily="18" charset="0"/>
                <a:sym typeface="Symbol" pitchFamily="18" charset="2"/>
              </a:rPr>
              <a:t> </a:t>
            </a:r>
            <a:r>
              <a:rPr lang="en-US" sz="2800" b="0" dirty="0" err="1" smtClean="0">
                <a:solidFill>
                  <a:schemeClr val="accent5">
                    <a:lumMod val="25000"/>
                  </a:schemeClr>
                </a:solidFill>
                <a:latin typeface="Times New Roman" pitchFamily="18" charset="0"/>
                <a:cs typeface="Times New Roman" pitchFamily="18" charset="0"/>
                <a:sym typeface="Symbol" pitchFamily="18" charset="2"/>
              </a:rPr>
              <a:t>và</a:t>
            </a:r>
            <a:r>
              <a:rPr lang="en-US" sz="2800" b="0" dirty="0" smtClean="0">
                <a:solidFill>
                  <a:schemeClr val="accent5">
                    <a:lumMod val="25000"/>
                  </a:schemeClr>
                </a:solidFill>
                <a:latin typeface="Times New Roman" pitchFamily="18" charset="0"/>
                <a:cs typeface="Times New Roman" pitchFamily="18" charset="0"/>
                <a:sym typeface="Symbol" pitchFamily="18" charset="2"/>
              </a:rPr>
              <a:t> </a:t>
            </a:r>
            <a:r>
              <a:rPr lang="en-US" sz="2800" b="0" dirty="0" err="1" smtClean="0">
                <a:solidFill>
                  <a:schemeClr val="accent5">
                    <a:lumMod val="25000"/>
                  </a:schemeClr>
                </a:solidFill>
                <a:latin typeface="Times New Roman" pitchFamily="18" charset="0"/>
                <a:cs typeface="Times New Roman" pitchFamily="18" charset="0"/>
                <a:sym typeface="Symbol" pitchFamily="18" charset="2"/>
              </a:rPr>
              <a:t>viết</a:t>
            </a:r>
            <a:r>
              <a:rPr lang="en-US" sz="2800" b="0" dirty="0" smtClean="0">
                <a:solidFill>
                  <a:schemeClr val="accent5">
                    <a:lumMod val="25000"/>
                  </a:schemeClr>
                </a:solidFill>
                <a:latin typeface="Times New Roman" pitchFamily="18" charset="0"/>
                <a:cs typeface="Times New Roman" pitchFamily="18" charset="0"/>
                <a:sym typeface="Symbol" pitchFamily="18" charset="2"/>
              </a:rPr>
              <a:t>: A = </a:t>
            </a:r>
            <a:r>
              <a:rPr lang="en-US" sz="2800" b="0" dirty="0" smtClean="0">
                <a:solidFill>
                  <a:schemeClr val="accent5">
                    <a:lumMod val="25000"/>
                  </a:schemeClr>
                </a:solidFill>
                <a:latin typeface="Times New Roman" pitchFamily="18" charset="0"/>
                <a:cs typeface="Times New Roman" pitchFamily="18" charset="0"/>
                <a:sym typeface="Symbol"/>
              </a:rPr>
              <a:t>.</a:t>
            </a:r>
            <a:r>
              <a:rPr lang="en-US" sz="2800" b="0" dirty="0" smtClean="0">
                <a:solidFill>
                  <a:schemeClr val="accent5">
                    <a:lumMod val="25000"/>
                  </a:schemeClr>
                </a:solidFill>
                <a:latin typeface="Times New Roman" pitchFamily="18" charset="0"/>
                <a:cs typeface="Times New Roman" pitchFamily="18" charset="0"/>
                <a:sym typeface="Symbol" pitchFamily="18" charset="2"/>
              </a:rPr>
              <a:t> </a:t>
            </a:r>
          </a:p>
          <a:p>
            <a:pPr marL="342900" indent="-342900">
              <a:lnSpc>
                <a:spcPct val="90000"/>
              </a:lnSpc>
            </a:pPr>
            <a:r>
              <a:rPr lang="en-US" sz="2800" b="0" dirty="0" smtClean="0">
                <a:solidFill>
                  <a:schemeClr val="accent5">
                    <a:lumMod val="25000"/>
                  </a:schemeClr>
                </a:solidFill>
                <a:latin typeface="Times New Roman" pitchFamily="18" charset="0"/>
                <a:cs typeface="Times New Roman" pitchFamily="18" charset="0"/>
                <a:sym typeface="Symbol" pitchFamily="18" charset="2"/>
              </a:rPr>
              <a:t>* </a:t>
            </a:r>
            <a:r>
              <a:rPr lang="en-US" sz="2800" b="0" dirty="0" err="1" smtClean="0">
                <a:solidFill>
                  <a:schemeClr val="accent5">
                    <a:lumMod val="25000"/>
                  </a:schemeClr>
                </a:solidFill>
                <a:latin typeface="Times New Roman" pitchFamily="18" charset="0"/>
                <a:cs typeface="Times New Roman" pitchFamily="18" charset="0"/>
                <a:sym typeface="Symbol" pitchFamily="18" charset="2"/>
              </a:rPr>
              <a:t>Quy</a:t>
            </a:r>
            <a:r>
              <a:rPr lang="en-US" sz="2800" b="0" dirty="0" smtClean="0">
                <a:solidFill>
                  <a:schemeClr val="accent5">
                    <a:lumMod val="25000"/>
                  </a:schemeClr>
                </a:solidFill>
                <a:latin typeface="Times New Roman" pitchFamily="18" charset="0"/>
                <a:cs typeface="Times New Roman" pitchFamily="18" charset="0"/>
                <a:sym typeface="Symbol" pitchFamily="18" charset="2"/>
              </a:rPr>
              <a:t> </a:t>
            </a:r>
            <a:r>
              <a:rPr lang="en-US" sz="2800" b="0" dirty="0" err="1" smtClean="0">
                <a:solidFill>
                  <a:schemeClr val="accent5">
                    <a:lumMod val="25000"/>
                  </a:schemeClr>
                </a:solidFill>
                <a:latin typeface="Times New Roman" pitchFamily="18" charset="0"/>
                <a:cs typeface="Times New Roman" pitchFamily="18" charset="0"/>
                <a:sym typeface="Symbol" pitchFamily="18" charset="2"/>
              </a:rPr>
              <a:t>ước</a:t>
            </a:r>
            <a:r>
              <a:rPr lang="en-US" sz="2800" b="0" dirty="0" smtClean="0">
                <a:solidFill>
                  <a:schemeClr val="accent5">
                    <a:lumMod val="25000"/>
                  </a:schemeClr>
                </a:solidFill>
                <a:latin typeface="Times New Roman" pitchFamily="18" charset="0"/>
                <a:cs typeface="Times New Roman" pitchFamily="18" charset="0"/>
                <a:sym typeface="Symbol" pitchFamily="18" charset="2"/>
              </a:rPr>
              <a:t>: </a:t>
            </a:r>
            <a:r>
              <a:rPr lang="vi-VN" sz="2800" b="0" dirty="0" smtClean="0">
                <a:solidFill>
                  <a:srgbClr val="002060"/>
                </a:solidFill>
                <a:latin typeface="Times New Roman" pitchFamily="18" charset="0"/>
                <a:ea typeface="Segoe UI" pitchFamily="34" charset="0"/>
                <a:cs typeface="Times New Roman" pitchFamily="18" charset="0"/>
              </a:rPr>
              <a:t>∅</a:t>
            </a:r>
            <a:r>
              <a:rPr lang="en-US" sz="2800" b="0" dirty="0" smtClean="0">
                <a:solidFill>
                  <a:schemeClr val="accent5">
                    <a:lumMod val="25000"/>
                  </a:schemeClr>
                </a:solidFill>
                <a:latin typeface="Times New Roman" pitchFamily="18" charset="0"/>
                <a:cs typeface="Times New Roman" pitchFamily="18" charset="0"/>
                <a:sym typeface="Symbol" pitchFamily="18" charset="2"/>
              </a:rPr>
              <a:t> = 0.</a:t>
            </a:r>
          </a:p>
          <a:p>
            <a:pPr marL="342900" indent="-342900">
              <a:lnSpc>
                <a:spcPct val="90000"/>
              </a:lnSpc>
            </a:pPr>
            <a:r>
              <a:rPr lang="en-US" sz="2800" b="0" dirty="0" smtClean="0">
                <a:solidFill>
                  <a:schemeClr val="accent5">
                    <a:lumMod val="25000"/>
                  </a:schemeClr>
                </a:solidFill>
                <a:latin typeface="Times New Roman" pitchFamily="18" charset="0"/>
                <a:cs typeface="Times New Roman" pitchFamily="18" charset="0"/>
                <a:sym typeface="Symbol" pitchFamily="18" charset="2"/>
              </a:rPr>
              <a:t>* </a:t>
            </a:r>
            <a:r>
              <a:rPr lang="en-US" sz="2800" b="0" dirty="0" err="1" smtClean="0">
                <a:solidFill>
                  <a:schemeClr val="accent5">
                    <a:lumMod val="25000"/>
                  </a:schemeClr>
                </a:solidFill>
                <a:latin typeface="Times New Roman" pitchFamily="18" charset="0"/>
                <a:cs typeface="Times New Roman" pitchFamily="18" charset="0"/>
                <a:sym typeface="Symbol" pitchFamily="18" charset="2"/>
              </a:rPr>
              <a:t>Tính</a:t>
            </a:r>
            <a:r>
              <a:rPr lang="en-US" sz="2800" b="0" dirty="0" smtClean="0">
                <a:solidFill>
                  <a:schemeClr val="accent5">
                    <a:lumMod val="25000"/>
                  </a:schemeClr>
                </a:solidFill>
                <a:latin typeface="Times New Roman" pitchFamily="18" charset="0"/>
                <a:cs typeface="Times New Roman" pitchFamily="18" charset="0"/>
                <a:sym typeface="Symbol" pitchFamily="18" charset="2"/>
              </a:rPr>
              <a:t> </a:t>
            </a:r>
            <a:r>
              <a:rPr lang="en-US" sz="2800" b="0" dirty="0" err="1" smtClean="0">
                <a:solidFill>
                  <a:schemeClr val="accent5">
                    <a:lumMod val="25000"/>
                  </a:schemeClr>
                </a:solidFill>
                <a:latin typeface="Times New Roman" pitchFamily="18" charset="0"/>
                <a:cs typeface="Times New Roman" pitchFamily="18" charset="0"/>
                <a:sym typeface="Symbol" pitchFamily="18" charset="2"/>
              </a:rPr>
              <a:t>chất</a:t>
            </a:r>
            <a:r>
              <a:rPr lang="en-US" sz="2800" b="0" dirty="0" smtClean="0">
                <a:solidFill>
                  <a:schemeClr val="accent5">
                    <a:lumMod val="25000"/>
                  </a:schemeClr>
                </a:solidFill>
                <a:latin typeface="Times New Roman" pitchFamily="18" charset="0"/>
                <a:cs typeface="Times New Roman" pitchFamily="18" charset="0"/>
                <a:sym typeface="Symbol" pitchFamily="18" charset="2"/>
              </a:rPr>
              <a:t>: Cho A, B </a:t>
            </a:r>
            <a:r>
              <a:rPr lang="en-US" sz="2800" b="0" dirty="0" err="1" smtClean="0">
                <a:solidFill>
                  <a:schemeClr val="accent5">
                    <a:lumMod val="25000"/>
                  </a:schemeClr>
                </a:solidFill>
                <a:latin typeface="Times New Roman" pitchFamily="18" charset="0"/>
                <a:cs typeface="Times New Roman" pitchFamily="18" charset="0"/>
                <a:sym typeface="Symbol" pitchFamily="18" charset="2"/>
              </a:rPr>
              <a:t>là</a:t>
            </a:r>
            <a:r>
              <a:rPr lang="en-US" sz="2800" b="0" dirty="0" smtClean="0">
                <a:solidFill>
                  <a:schemeClr val="accent5">
                    <a:lumMod val="25000"/>
                  </a:schemeClr>
                </a:solidFill>
                <a:latin typeface="Times New Roman" pitchFamily="18" charset="0"/>
                <a:cs typeface="Times New Roman" pitchFamily="18" charset="0"/>
                <a:sym typeface="Symbol" pitchFamily="18" charset="2"/>
              </a:rPr>
              <a:t> </a:t>
            </a:r>
            <a:r>
              <a:rPr lang="en-US" sz="2800" b="0" dirty="0" err="1" smtClean="0">
                <a:solidFill>
                  <a:schemeClr val="accent5">
                    <a:lumMod val="25000"/>
                  </a:schemeClr>
                </a:solidFill>
                <a:latin typeface="Times New Roman" pitchFamily="18" charset="0"/>
                <a:cs typeface="Times New Roman" pitchFamily="18" charset="0"/>
                <a:sym typeface="Symbol" pitchFamily="18" charset="2"/>
              </a:rPr>
              <a:t>các</a:t>
            </a:r>
            <a:r>
              <a:rPr lang="en-US" sz="2800" b="0" dirty="0" smtClean="0">
                <a:solidFill>
                  <a:schemeClr val="accent5">
                    <a:lumMod val="25000"/>
                  </a:schemeClr>
                </a:solidFill>
                <a:latin typeface="Times New Roman" pitchFamily="18" charset="0"/>
                <a:cs typeface="Times New Roman" pitchFamily="18" charset="0"/>
                <a:sym typeface="Symbol" pitchFamily="18" charset="2"/>
              </a:rPr>
              <a:t> </a:t>
            </a:r>
            <a:r>
              <a:rPr lang="en-US" sz="2800" b="0" dirty="0" err="1" smtClean="0">
                <a:solidFill>
                  <a:schemeClr val="accent5">
                    <a:lumMod val="25000"/>
                  </a:schemeClr>
                </a:solidFill>
                <a:latin typeface="Times New Roman" pitchFamily="18" charset="0"/>
                <a:cs typeface="Times New Roman" pitchFamily="18" charset="0"/>
                <a:sym typeface="Symbol" pitchFamily="18" charset="2"/>
              </a:rPr>
              <a:t>tập</a:t>
            </a:r>
            <a:r>
              <a:rPr lang="en-US" sz="2800" b="0" dirty="0" smtClean="0">
                <a:solidFill>
                  <a:schemeClr val="accent5">
                    <a:lumMod val="25000"/>
                  </a:schemeClr>
                </a:solidFill>
                <a:latin typeface="Times New Roman" pitchFamily="18" charset="0"/>
                <a:cs typeface="Times New Roman" pitchFamily="18" charset="0"/>
                <a:sym typeface="Symbol" pitchFamily="18" charset="2"/>
              </a:rPr>
              <a:t> </a:t>
            </a:r>
            <a:r>
              <a:rPr lang="en-US" sz="2800" b="0" dirty="0" err="1" smtClean="0">
                <a:solidFill>
                  <a:schemeClr val="accent5">
                    <a:lumMod val="25000"/>
                  </a:schemeClr>
                </a:solidFill>
                <a:latin typeface="Times New Roman" pitchFamily="18" charset="0"/>
                <a:cs typeface="Times New Roman" pitchFamily="18" charset="0"/>
                <a:sym typeface="Symbol" pitchFamily="18" charset="2"/>
              </a:rPr>
              <a:t>hữu</a:t>
            </a:r>
            <a:r>
              <a:rPr lang="en-US" sz="2800" b="0" dirty="0" smtClean="0">
                <a:solidFill>
                  <a:schemeClr val="accent5">
                    <a:lumMod val="25000"/>
                  </a:schemeClr>
                </a:solidFill>
                <a:latin typeface="Times New Roman" pitchFamily="18" charset="0"/>
                <a:cs typeface="Times New Roman" pitchFamily="18" charset="0"/>
                <a:sym typeface="Symbol" pitchFamily="18" charset="2"/>
              </a:rPr>
              <a:t> </a:t>
            </a:r>
            <a:r>
              <a:rPr lang="en-US" sz="2800" b="0" dirty="0" err="1" smtClean="0">
                <a:solidFill>
                  <a:schemeClr val="accent5">
                    <a:lumMod val="25000"/>
                  </a:schemeClr>
                </a:solidFill>
                <a:latin typeface="Times New Roman" pitchFamily="18" charset="0"/>
                <a:cs typeface="Times New Roman" pitchFamily="18" charset="0"/>
                <a:sym typeface="Symbol" pitchFamily="18" charset="2"/>
              </a:rPr>
              <a:t>hạn</a:t>
            </a:r>
            <a:r>
              <a:rPr lang="en-US" sz="2800" b="0" dirty="0" smtClean="0">
                <a:solidFill>
                  <a:schemeClr val="accent5">
                    <a:lumMod val="25000"/>
                  </a:schemeClr>
                </a:solidFill>
                <a:latin typeface="Times New Roman" pitchFamily="18" charset="0"/>
                <a:cs typeface="Times New Roman" pitchFamily="18" charset="0"/>
                <a:sym typeface="Symbol" pitchFamily="18" charset="2"/>
              </a:rPr>
              <a:t>. </a:t>
            </a:r>
            <a:r>
              <a:rPr lang="en-US" sz="2800" b="0" dirty="0" err="1" smtClean="0">
                <a:solidFill>
                  <a:schemeClr val="accent5">
                    <a:lumMod val="25000"/>
                  </a:schemeClr>
                </a:solidFill>
                <a:latin typeface="Times New Roman" pitchFamily="18" charset="0"/>
                <a:cs typeface="Times New Roman" pitchFamily="18" charset="0"/>
                <a:sym typeface="Symbol" pitchFamily="18" charset="2"/>
              </a:rPr>
              <a:t>Khi</a:t>
            </a:r>
            <a:r>
              <a:rPr lang="en-US" sz="2800" b="0" dirty="0" smtClean="0">
                <a:solidFill>
                  <a:schemeClr val="accent5">
                    <a:lumMod val="25000"/>
                  </a:schemeClr>
                </a:solidFill>
                <a:latin typeface="Times New Roman" pitchFamily="18" charset="0"/>
                <a:cs typeface="Times New Roman" pitchFamily="18" charset="0"/>
                <a:sym typeface="Symbol" pitchFamily="18" charset="2"/>
              </a:rPr>
              <a:t> </a:t>
            </a:r>
            <a:r>
              <a:rPr lang="en-US" sz="2800" b="0" dirty="0" err="1" smtClean="0">
                <a:solidFill>
                  <a:schemeClr val="accent5">
                    <a:lumMod val="25000"/>
                  </a:schemeClr>
                </a:solidFill>
                <a:latin typeface="Times New Roman" pitchFamily="18" charset="0"/>
                <a:cs typeface="Times New Roman" pitchFamily="18" charset="0"/>
                <a:sym typeface="Symbol" pitchFamily="18" charset="2"/>
              </a:rPr>
              <a:t>đó</a:t>
            </a:r>
            <a:r>
              <a:rPr lang="en-US" sz="2800" b="0" dirty="0" smtClean="0">
                <a:solidFill>
                  <a:schemeClr val="accent5">
                    <a:lumMod val="25000"/>
                  </a:schemeClr>
                </a:solidFill>
                <a:latin typeface="Times New Roman" pitchFamily="18" charset="0"/>
                <a:cs typeface="Times New Roman" pitchFamily="18" charset="0"/>
                <a:sym typeface="Symbol" pitchFamily="18" charset="2"/>
              </a:rPr>
              <a:t>: </a:t>
            </a:r>
            <a:endParaRPr lang="en-US" sz="2800" b="0" dirty="0">
              <a:solidFill>
                <a:schemeClr val="accent5">
                  <a:lumMod val="25000"/>
                </a:schemeClr>
              </a:solidFill>
              <a:latin typeface="Times New Roman" pitchFamily="18" charset="0"/>
              <a:cs typeface="Times New Roman" pitchFamily="18" charset="0"/>
              <a:sym typeface="Symbol" pitchFamily="18" charset="2"/>
            </a:endParaRPr>
          </a:p>
          <a:p>
            <a:pPr marL="342900" indent="-342900"/>
            <a:r>
              <a:rPr lang="en-US" sz="2800" b="0" dirty="0">
                <a:solidFill>
                  <a:schemeClr val="accent5">
                    <a:lumMod val="25000"/>
                  </a:schemeClr>
                </a:solidFill>
                <a:latin typeface="Times New Roman" pitchFamily="18" charset="0"/>
                <a:cs typeface="Times New Roman" pitchFamily="18" charset="0"/>
                <a:sym typeface="Symbol" pitchFamily="18" charset="2"/>
              </a:rPr>
              <a:t>1) AB = A+ B -  AB .</a:t>
            </a:r>
          </a:p>
          <a:p>
            <a:pPr marL="342900" indent="-342900"/>
            <a:r>
              <a:rPr lang="en-US" sz="2800" b="0" dirty="0">
                <a:solidFill>
                  <a:schemeClr val="accent5">
                    <a:lumMod val="25000"/>
                  </a:schemeClr>
                </a:solidFill>
                <a:latin typeface="Times New Roman" pitchFamily="18" charset="0"/>
                <a:cs typeface="Times New Roman" pitchFamily="18" charset="0"/>
                <a:sym typeface="Symbol" pitchFamily="18" charset="2"/>
              </a:rPr>
              <a:t>2) AB = A </a:t>
            </a:r>
            <a:r>
              <a:rPr lang="en-US" sz="2800" b="0" dirty="0" smtClean="0">
                <a:solidFill>
                  <a:schemeClr val="accent5">
                    <a:lumMod val="25000"/>
                  </a:schemeClr>
                </a:solidFill>
                <a:latin typeface="Times New Roman" pitchFamily="18" charset="0"/>
                <a:cs typeface="Times New Roman" pitchFamily="18" charset="0"/>
                <a:sym typeface="Symbol" pitchFamily="18" charset="2"/>
              </a:rPr>
              <a:t>.</a:t>
            </a:r>
            <a:r>
              <a:rPr lang="en-US" sz="2800" b="0" dirty="0">
                <a:solidFill>
                  <a:schemeClr val="accent5">
                    <a:lumMod val="25000"/>
                  </a:schemeClr>
                </a:solidFill>
                <a:latin typeface="Times New Roman" pitchFamily="18" charset="0"/>
                <a:cs typeface="Times New Roman" pitchFamily="18" charset="0"/>
                <a:sym typeface="Symbol" pitchFamily="18" charset="2"/>
              </a:rPr>
              <a:t>B </a:t>
            </a:r>
          </a:p>
          <a:p>
            <a:pPr marL="342900" indent="-342900"/>
            <a:r>
              <a:rPr lang="en-US" sz="2800" b="0" dirty="0">
                <a:solidFill>
                  <a:schemeClr val="accent5">
                    <a:lumMod val="25000"/>
                  </a:schemeClr>
                </a:solidFill>
                <a:latin typeface="Times New Roman" pitchFamily="18" charset="0"/>
                <a:cs typeface="Times New Roman" pitchFamily="18" charset="0"/>
                <a:sym typeface="Symbol" pitchFamily="18" charset="2"/>
              </a:rPr>
              <a:t>3) </a:t>
            </a:r>
            <a:r>
              <a:rPr lang="en-US" sz="2800" b="0" dirty="0" smtClean="0">
                <a:solidFill>
                  <a:schemeClr val="accent5">
                    <a:lumMod val="25000"/>
                  </a:schemeClr>
                </a:solidFill>
                <a:latin typeface="Times New Roman" pitchFamily="18" charset="0"/>
                <a:cs typeface="Times New Roman" pitchFamily="18" charset="0"/>
                <a:sym typeface="Symbol" pitchFamily="18" charset="2"/>
              </a:rPr>
              <a:t>P(A</a:t>
            </a:r>
            <a:r>
              <a:rPr lang="en-US" sz="2800" b="0" dirty="0">
                <a:solidFill>
                  <a:schemeClr val="accent5">
                    <a:lumMod val="25000"/>
                  </a:schemeClr>
                </a:solidFill>
                <a:latin typeface="Times New Roman" pitchFamily="18" charset="0"/>
                <a:cs typeface="Times New Roman" pitchFamily="18" charset="0"/>
                <a:sym typeface="Symbol" pitchFamily="18" charset="2"/>
              </a:rPr>
              <a:t>) = 2 </a:t>
            </a:r>
            <a:r>
              <a:rPr lang="en-US" sz="2800" b="0" baseline="30000" dirty="0">
                <a:solidFill>
                  <a:schemeClr val="accent5">
                    <a:lumMod val="25000"/>
                  </a:schemeClr>
                </a:solidFill>
                <a:latin typeface="Times New Roman" pitchFamily="18" charset="0"/>
                <a:cs typeface="Times New Roman" pitchFamily="18" charset="0"/>
                <a:sym typeface="Symbol" pitchFamily="18" charset="2"/>
              </a:rPr>
              <a:t>A</a:t>
            </a:r>
            <a:r>
              <a:rPr lang="en-US" sz="2800" b="0" baseline="30000" dirty="0" smtClean="0">
                <a:solidFill>
                  <a:schemeClr val="accent5">
                    <a:lumMod val="25000"/>
                  </a:schemeClr>
                </a:solidFill>
                <a:latin typeface="Times New Roman" pitchFamily="18" charset="0"/>
                <a:cs typeface="Times New Roman" pitchFamily="18" charset="0"/>
                <a:sym typeface="Symbol" pitchFamily="18" charset="2"/>
              </a:rPr>
              <a:t></a:t>
            </a:r>
            <a:endParaRPr lang="en-US" sz="2800" b="0" dirty="0">
              <a:solidFill>
                <a:schemeClr val="accent5">
                  <a:lumMod val="25000"/>
                </a:schemeClr>
              </a:solidFill>
              <a:latin typeface="Times New Roman" pitchFamily="18" charset="0"/>
              <a:cs typeface="Times New Roman" pitchFamily="18" charset="0"/>
              <a:sym typeface="Symbol" pitchFamily="18" charset="2"/>
            </a:endParaRPr>
          </a:p>
          <a:p>
            <a:pPr marL="342900" indent="-342900">
              <a:lnSpc>
                <a:spcPct val="90000"/>
              </a:lnSpc>
              <a:buFontTx/>
              <a:buChar char="•"/>
            </a:pPr>
            <a:endParaRPr lang="en-US" sz="3200" dirty="0">
              <a:solidFill>
                <a:schemeClr val="accent5">
                  <a:lumMod val="25000"/>
                </a:schemeClr>
              </a:solidFill>
              <a:latin typeface="Times New Roman" pitchFamily="18" charset="0"/>
              <a:cs typeface="Times New Roman" pitchFamily="18" charset="0"/>
            </a:endParaRPr>
          </a:p>
        </p:txBody>
      </p:sp>
      <p:sp>
        <p:nvSpPr>
          <p:cNvPr id="95" name="Text Box 16"/>
          <p:cNvSpPr txBox="1">
            <a:spLocks noChangeArrowheads="1"/>
          </p:cNvSpPr>
          <p:nvPr/>
        </p:nvSpPr>
        <p:spPr bwMode="auto">
          <a:xfrm>
            <a:off x="152400" y="4876800"/>
            <a:ext cx="8991600" cy="892552"/>
          </a:xfrm>
          <a:prstGeom prst="rect">
            <a:avLst/>
          </a:prstGeom>
          <a:noFill/>
          <a:ln w="9525" algn="ctr">
            <a:noFill/>
            <a:miter lim="800000"/>
            <a:headEnd/>
            <a:tailEnd/>
          </a:ln>
        </p:spPr>
        <p:txBody>
          <a:bodyPr wrap="square">
            <a:spAutoFit/>
          </a:bodyPr>
          <a:lstStyle/>
          <a:p>
            <a:pPr marL="342900" indent="-342900" algn="l">
              <a:spcBef>
                <a:spcPct val="0"/>
              </a:spcBef>
            </a:pPr>
            <a:r>
              <a:rPr lang="en-US" sz="2800" b="0" dirty="0" smtClean="0">
                <a:solidFill>
                  <a:srgbClr val="00B050"/>
                </a:solidFill>
                <a:latin typeface="Times New Roman" pitchFamily="18" charset="0"/>
                <a:cs typeface="Times New Roman" pitchFamily="18" charset="0"/>
              </a:rPr>
              <a:t>VD: </a:t>
            </a:r>
            <a:r>
              <a:rPr lang="en-US" sz="2400" b="0" dirty="0" smtClean="0">
                <a:solidFill>
                  <a:schemeClr val="accent5">
                    <a:lumMod val="25000"/>
                  </a:schemeClr>
                </a:solidFill>
              </a:rPr>
              <a:t>A</a:t>
            </a:r>
            <a:r>
              <a:rPr lang="en-US" sz="2400" b="0" dirty="0">
                <a:solidFill>
                  <a:schemeClr val="accent5">
                    <a:lumMod val="25000"/>
                  </a:schemeClr>
                </a:solidFill>
              </a:rPr>
              <a:t>=</a:t>
            </a:r>
            <a:r>
              <a:rPr lang="en-US" sz="2400" b="0" dirty="0">
                <a:solidFill>
                  <a:schemeClr val="accent5">
                    <a:lumMod val="25000"/>
                  </a:schemeClr>
                </a:solidFill>
                <a:sym typeface="Symbol" pitchFamily="18" charset="2"/>
              </a:rPr>
              <a:t>1, 3, 5, 7; </a:t>
            </a:r>
            <a:r>
              <a:rPr lang="en-US" sz="2400" b="0" dirty="0">
                <a:solidFill>
                  <a:schemeClr val="accent5">
                    <a:lumMod val="25000"/>
                  </a:schemeClr>
                </a:solidFill>
              </a:rPr>
              <a:t>B=</a:t>
            </a:r>
            <a:r>
              <a:rPr lang="en-US" sz="2400" b="0" dirty="0">
                <a:solidFill>
                  <a:schemeClr val="accent5">
                    <a:lumMod val="25000"/>
                  </a:schemeClr>
                </a:solidFill>
                <a:sym typeface="Symbol" pitchFamily="18" charset="2"/>
              </a:rPr>
              <a:t> 3, 5,6; AB = {1,3,5,6,7</a:t>
            </a:r>
            <a:r>
              <a:rPr lang="en-US" sz="2400" b="0" dirty="0" smtClean="0">
                <a:solidFill>
                  <a:schemeClr val="accent5">
                    <a:lumMod val="25000"/>
                  </a:schemeClr>
                </a:solidFill>
                <a:sym typeface="Symbol" pitchFamily="18" charset="2"/>
              </a:rPr>
              <a:t>}; A</a:t>
            </a:r>
            <a:r>
              <a:rPr lang="en-US" sz="2400" b="0" dirty="0">
                <a:solidFill>
                  <a:schemeClr val="accent5">
                    <a:lumMod val="25000"/>
                  </a:schemeClr>
                </a:solidFill>
                <a:sym typeface="Symbol" pitchFamily="18" charset="2"/>
              </a:rPr>
              <a:t>B={3,5</a:t>
            </a:r>
            <a:r>
              <a:rPr lang="en-US" sz="2400" b="0" dirty="0" smtClean="0">
                <a:solidFill>
                  <a:schemeClr val="accent5">
                    <a:lumMod val="25000"/>
                  </a:schemeClr>
                </a:solidFill>
                <a:sym typeface="Symbol" pitchFamily="18" charset="2"/>
              </a:rPr>
              <a:t>}</a:t>
            </a:r>
          </a:p>
          <a:p>
            <a:pPr marL="342900" indent="-342900"/>
            <a:r>
              <a:rPr lang="en-US" sz="2400" b="0" dirty="0" smtClean="0">
                <a:solidFill>
                  <a:schemeClr val="accent5">
                    <a:lumMod val="25000"/>
                  </a:schemeClr>
                </a:solidFill>
                <a:sym typeface="Symbol" pitchFamily="18" charset="2"/>
              </a:rPr>
              <a:t>|</a:t>
            </a:r>
            <a:r>
              <a:rPr lang="en-US" sz="2400" b="0" dirty="0">
                <a:solidFill>
                  <a:schemeClr val="accent5">
                    <a:lumMod val="25000"/>
                  </a:schemeClr>
                </a:solidFill>
                <a:sym typeface="Symbol" pitchFamily="18" charset="2"/>
              </a:rPr>
              <a:t>A| = 4; </a:t>
            </a:r>
            <a:r>
              <a:rPr lang="en-US" sz="2400" b="0" dirty="0" smtClean="0">
                <a:solidFill>
                  <a:schemeClr val="accent5">
                    <a:lumMod val="25000"/>
                  </a:schemeClr>
                </a:solidFill>
                <a:sym typeface="Symbol" pitchFamily="18" charset="2"/>
              </a:rPr>
              <a:t>|</a:t>
            </a:r>
            <a:r>
              <a:rPr lang="en-US" sz="2400" b="0" dirty="0">
                <a:solidFill>
                  <a:schemeClr val="accent5">
                    <a:lumMod val="25000"/>
                  </a:schemeClr>
                </a:solidFill>
                <a:sym typeface="Symbol" pitchFamily="18" charset="2"/>
              </a:rPr>
              <a:t>B</a:t>
            </a:r>
            <a:r>
              <a:rPr lang="en-US" sz="2400" b="0" dirty="0" smtClean="0">
                <a:solidFill>
                  <a:schemeClr val="accent5">
                    <a:lumMod val="25000"/>
                  </a:schemeClr>
                </a:solidFill>
                <a:sym typeface="Symbol" pitchFamily="18" charset="2"/>
              </a:rPr>
              <a:t>|= </a:t>
            </a:r>
            <a:r>
              <a:rPr lang="en-US" sz="2400" b="0" dirty="0">
                <a:solidFill>
                  <a:schemeClr val="accent5">
                    <a:lumMod val="25000"/>
                  </a:schemeClr>
                </a:solidFill>
                <a:sym typeface="Symbol" pitchFamily="18" charset="2"/>
              </a:rPr>
              <a:t>3</a:t>
            </a:r>
            <a:r>
              <a:rPr lang="en-US" sz="2400" b="0" dirty="0" smtClean="0">
                <a:solidFill>
                  <a:schemeClr val="accent5">
                    <a:lumMod val="25000"/>
                  </a:schemeClr>
                </a:solidFill>
                <a:sym typeface="Symbol" pitchFamily="18" charset="2"/>
              </a:rPr>
              <a:t>; |</a:t>
            </a:r>
            <a:r>
              <a:rPr lang="en-US" sz="2400" b="0" dirty="0">
                <a:solidFill>
                  <a:schemeClr val="accent5">
                    <a:lumMod val="25000"/>
                  </a:schemeClr>
                </a:solidFill>
                <a:sym typeface="Symbol" pitchFamily="18" charset="2"/>
              </a:rPr>
              <a:t>AB</a:t>
            </a:r>
            <a:r>
              <a:rPr lang="en-US" sz="2400" b="0" dirty="0" smtClean="0">
                <a:solidFill>
                  <a:schemeClr val="accent5">
                    <a:lumMod val="25000"/>
                  </a:schemeClr>
                </a:solidFill>
                <a:sym typeface="Symbol" pitchFamily="18" charset="2"/>
              </a:rPr>
              <a:t>|= 2; |AB |= 5; |</a:t>
            </a:r>
            <a:r>
              <a:rPr lang="en-US" sz="2400" b="0" dirty="0" err="1" smtClean="0">
                <a:solidFill>
                  <a:schemeClr val="accent5">
                    <a:lumMod val="25000"/>
                  </a:schemeClr>
                </a:solidFill>
                <a:sym typeface="Symbol" pitchFamily="18" charset="2"/>
              </a:rPr>
              <a:t>AxB</a:t>
            </a:r>
            <a:r>
              <a:rPr lang="en-US" sz="2400" b="0" dirty="0" smtClean="0">
                <a:solidFill>
                  <a:schemeClr val="accent5">
                    <a:lumMod val="25000"/>
                  </a:schemeClr>
                </a:solidFill>
                <a:sym typeface="Symbol" pitchFamily="18" charset="2"/>
              </a:rPr>
              <a:t>| = 12;|</a:t>
            </a:r>
            <a:r>
              <a:rPr lang="en-US" sz="2400" b="0" dirty="0" smtClean="0">
                <a:solidFill>
                  <a:schemeClr val="accent5">
                    <a:lumMod val="25000"/>
                  </a:schemeClr>
                </a:solidFill>
                <a:latin typeface="VNI-Linus" pitchFamily="34" charset="0"/>
                <a:sym typeface="Symbol" pitchFamily="18" charset="2"/>
              </a:rPr>
              <a:t>P</a:t>
            </a:r>
            <a:r>
              <a:rPr lang="en-US" sz="2400" b="0" dirty="0" smtClean="0">
                <a:solidFill>
                  <a:schemeClr val="accent5">
                    <a:lumMod val="25000"/>
                  </a:schemeClr>
                </a:solidFill>
                <a:sym typeface="Symbol" pitchFamily="18" charset="2"/>
              </a:rPr>
              <a:t>(A)| </a:t>
            </a:r>
            <a:r>
              <a:rPr lang="en-US" sz="2400" b="0" dirty="0" smtClean="0">
                <a:solidFill>
                  <a:schemeClr val="accent5">
                    <a:lumMod val="25000"/>
                  </a:schemeClr>
                </a:solidFill>
              </a:rPr>
              <a:t>=2</a:t>
            </a:r>
            <a:r>
              <a:rPr lang="en-US" sz="2400" b="0" baseline="30000" dirty="0" smtClean="0">
                <a:solidFill>
                  <a:schemeClr val="accent5">
                    <a:lumMod val="25000"/>
                  </a:schemeClr>
                </a:solidFill>
              </a:rPr>
              <a:t>4</a:t>
            </a:r>
            <a:r>
              <a:rPr lang="en-US" sz="2400" b="0" dirty="0" smtClean="0">
                <a:solidFill>
                  <a:schemeClr val="accent5">
                    <a:lumMod val="25000"/>
                  </a:schemeClr>
                </a:solidFill>
              </a:rPr>
              <a:t>=16</a:t>
            </a:r>
            <a:endParaRPr lang="en-US" sz="2400" b="0" dirty="0">
              <a:solidFill>
                <a:schemeClr val="accent5">
                  <a:lumMod val="25000"/>
                </a:schemeClr>
              </a:solidFill>
              <a:sym typeface="Symbol" pitchFamily="18" charset="2"/>
            </a:endParaRPr>
          </a:p>
        </p:txBody>
      </p:sp>
      <p:sp>
        <p:nvSpPr>
          <p:cNvPr id="4" name="Rectangle 3"/>
          <p:cNvSpPr/>
          <p:nvPr/>
        </p:nvSpPr>
        <p:spPr>
          <a:xfrm>
            <a:off x="1093096" y="123829"/>
            <a:ext cx="6768752" cy="584775"/>
          </a:xfrm>
          <a:prstGeom prst="rect">
            <a:avLst/>
          </a:prstGeom>
        </p:spPr>
        <p:txBody>
          <a:bodyPr wrap="square">
            <a:spAutoFit/>
          </a:bodyPr>
          <a:lstStyle/>
          <a:p>
            <a:pPr algn="ctr" fontAlgn="auto">
              <a:spcBef>
                <a:spcPts val="0"/>
              </a:spcBef>
              <a:spcAft>
                <a:spcPts val="0"/>
              </a:spcAft>
            </a:pPr>
            <a:r>
              <a:rPr lang="en-US" sz="3200" dirty="0" smtClean="0">
                <a:solidFill>
                  <a:srgbClr val="3366FF"/>
                </a:solidFill>
                <a:latin typeface="Times New Roman" pitchFamily="18" charset="0"/>
                <a:ea typeface="Segoe UI" pitchFamily="34" charset="0"/>
                <a:cs typeface="Times New Roman" pitchFamily="18" charset="0"/>
              </a:rPr>
              <a:t>LỰC LƯỢNG CỦA TẬP HỢP</a:t>
            </a:r>
            <a:endParaRPr lang="vi-VN" sz="3200" dirty="0">
              <a:solidFill>
                <a:srgbClr val="3366FF"/>
              </a:solidFill>
              <a:latin typeface="Times New Roman" pitchFamily="18" charset="0"/>
              <a:ea typeface="Segoe UI" pitchFamily="34" charset="0"/>
              <a:cs typeface="Times New Roman" pitchFamily="18" charset="0"/>
            </a:endParaRPr>
          </a:p>
        </p:txBody>
      </p:sp>
      <p:sp>
        <p:nvSpPr>
          <p:cNvPr id="5" name="Slide Number Placeholder 4"/>
          <p:cNvSpPr>
            <a:spLocks noGrp="1"/>
          </p:cNvSpPr>
          <p:nvPr>
            <p:ph type="sldNum" sz="quarter" idx="12"/>
          </p:nvPr>
        </p:nvSpPr>
        <p:spPr/>
        <p:txBody>
          <a:bodyPr/>
          <a:lstStyle/>
          <a:p>
            <a:fld id="{D9369064-905F-44AE-BE62-E62CB83BB352}" type="slidenum">
              <a:rPr lang="en-US" smtClean="0"/>
              <a:pPr/>
              <a:t>26</a:t>
            </a:fld>
            <a:endParaRPr lang="en-US"/>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4">
                                            <p:txEl>
                                              <p:pRg st="0" end="0"/>
                                            </p:txEl>
                                          </p:spTgt>
                                        </p:tgtEl>
                                        <p:attrNameLst>
                                          <p:attrName>style.visibility</p:attrName>
                                        </p:attrNameLst>
                                      </p:cBhvr>
                                      <p:to>
                                        <p:strVal val="visible"/>
                                      </p:to>
                                    </p:set>
                                    <p:anim calcmode="lin" valueType="num">
                                      <p:cBhvr additive="base">
                                        <p:cTn id="7" dur="1000" fill="hold"/>
                                        <p:tgtEl>
                                          <p:spTgt spid="94">
                                            <p:txEl>
                                              <p:pRg st="0" end="0"/>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9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4">
                                            <p:txEl>
                                              <p:pRg st="1" end="1"/>
                                            </p:txEl>
                                          </p:spTgt>
                                        </p:tgtEl>
                                        <p:attrNameLst>
                                          <p:attrName>style.visibility</p:attrName>
                                        </p:attrNameLst>
                                      </p:cBhvr>
                                      <p:to>
                                        <p:strVal val="visible"/>
                                      </p:to>
                                    </p:set>
                                    <p:anim calcmode="lin" valueType="num">
                                      <p:cBhvr additive="base">
                                        <p:cTn id="13" dur="1000" fill="hold"/>
                                        <p:tgtEl>
                                          <p:spTgt spid="94">
                                            <p:txEl>
                                              <p:pRg st="1" end="1"/>
                                            </p:txEl>
                                          </p:spTgt>
                                        </p:tgtEl>
                                        <p:attrNameLst>
                                          <p:attrName>ppt_x</p:attrName>
                                        </p:attrNameLst>
                                      </p:cBhvr>
                                      <p:tavLst>
                                        <p:tav tm="0">
                                          <p:val>
                                            <p:strVal val="#ppt_x"/>
                                          </p:val>
                                        </p:tav>
                                        <p:tav tm="100000">
                                          <p:val>
                                            <p:strVal val="#ppt_x"/>
                                          </p:val>
                                        </p:tav>
                                      </p:tavLst>
                                    </p:anim>
                                    <p:anim calcmode="lin" valueType="num">
                                      <p:cBhvr additive="base">
                                        <p:cTn id="14" dur="1000" fill="hold"/>
                                        <p:tgtEl>
                                          <p:spTgt spid="9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4">
                                            <p:txEl>
                                              <p:pRg st="2" end="2"/>
                                            </p:txEl>
                                          </p:spTgt>
                                        </p:tgtEl>
                                        <p:attrNameLst>
                                          <p:attrName>style.visibility</p:attrName>
                                        </p:attrNameLst>
                                      </p:cBhvr>
                                      <p:to>
                                        <p:strVal val="visible"/>
                                      </p:to>
                                    </p:set>
                                    <p:anim calcmode="lin" valueType="num">
                                      <p:cBhvr additive="base">
                                        <p:cTn id="19" dur="1000" fill="hold"/>
                                        <p:tgtEl>
                                          <p:spTgt spid="94">
                                            <p:txEl>
                                              <p:pRg st="2" end="2"/>
                                            </p:txEl>
                                          </p:spTgt>
                                        </p:tgtEl>
                                        <p:attrNameLst>
                                          <p:attrName>ppt_x</p:attrName>
                                        </p:attrNameLst>
                                      </p:cBhvr>
                                      <p:tavLst>
                                        <p:tav tm="0">
                                          <p:val>
                                            <p:strVal val="#ppt_x"/>
                                          </p:val>
                                        </p:tav>
                                        <p:tav tm="100000">
                                          <p:val>
                                            <p:strVal val="#ppt_x"/>
                                          </p:val>
                                        </p:tav>
                                      </p:tavLst>
                                    </p:anim>
                                    <p:anim calcmode="lin" valueType="num">
                                      <p:cBhvr additive="base">
                                        <p:cTn id="20" dur="1000" fill="hold"/>
                                        <p:tgtEl>
                                          <p:spTgt spid="9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4">
                                            <p:txEl>
                                              <p:pRg st="3" end="3"/>
                                            </p:txEl>
                                          </p:spTgt>
                                        </p:tgtEl>
                                        <p:attrNameLst>
                                          <p:attrName>style.visibility</p:attrName>
                                        </p:attrNameLst>
                                      </p:cBhvr>
                                      <p:to>
                                        <p:strVal val="visible"/>
                                      </p:to>
                                    </p:set>
                                    <p:anim calcmode="lin" valueType="num">
                                      <p:cBhvr additive="base">
                                        <p:cTn id="25" dur="1000" fill="hold"/>
                                        <p:tgtEl>
                                          <p:spTgt spid="94">
                                            <p:txEl>
                                              <p:pRg st="3" end="3"/>
                                            </p:txEl>
                                          </p:spTgt>
                                        </p:tgtEl>
                                        <p:attrNameLst>
                                          <p:attrName>ppt_x</p:attrName>
                                        </p:attrNameLst>
                                      </p:cBhvr>
                                      <p:tavLst>
                                        <p:tav tm="0">
                                          <p:val>
                                            <p:strVal val="#ppt_x"/>
                                          </p:val>
                                        </p:tav>
                                        <p:tav tm="100000">
                                          <p:val>
                                            <p:strVal val="#ppt_x"/>
                                          </p:val>
                                        </p:tav>
                                      </p:tavLst>
                                    </p:anim>
                                    <p:anim calcmode="lin" valueType="num">
                                      <p:cBhvr additive="base">
                                        <p:cTn id="26" dur="1000" fill="hold"/>
                                        <p:tgtEl>
                                          <p:spTgt spid="9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4">
                                            <p:txEl>
                                              <p:pRg st="4" end="4"/>
                                            </p:txEl>
                                          </p:spTgt>
                                        </p:tgtEl>
                                        <p:attrNameLst>
                                          <p:attrName>style.visibility</p:attrName>
                                        </p:attrNameLst>
                                      </p:cBhvr>
                                      <p:to>
                                        <p:strVal val="visible"/>
                                      </p:to>
                                    </p:set>
                                    <p:anim calcmode="lin" valueType="num">
                                      <p:cBhvr additive="base">
                                        <p:cTn id="31" dur="1000" fill="hold"/>
                                        <p:tgtEl>
                                          <p:spTgt spid="94">
                                            <p:txEl>
                                              <p:pRg st="4" end="4"/>
                                            </p:txEl>
                                          </p:spTgt>
                                        </p:tgtEl>
                                        <p:attrNameLst>
                                          <p:attrName>ppt_x</p:attrName>
                                        </p:attrNameLst>
                                      </p:cBhvr>
                                      <p:tavLst>
                                        <p:tav tm="0">
                                          <p:val>
                                            <p:strVal val="#ppt_x"/>
                                          </p:val>
                                        </p:tav>
                                        <p:tav tm="100000">
                                          <p:val>
                                            <p:strVal val="#ppt_x"/>
                                          </p:val>
                                        </p:tav>
                                      </p:tavLst>
                                    </p:anim>
                                    <p:anim calcmode="lin" valueType="num">
                                      <p:cBhvr additive="base">
                                        <p:cTn id="32" dur="1000" fill="hold"/>
                                        <p:tgtEl>
                                          <p:spTgt spid="9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4">
                                            <p:txEl>
                                              <p:pRg st="5" end="5"/>
                                            </p:txEl>
                                          </p:spTgt>
                                        </p:tgtEl>
                                        <p:attrNameLst>
                                          <p:attrName>style.visibility</p:attrName>
                                        </p:attrNameLst>
                                      </p:cBhvr>
                                      <p:to>
                                        <p:strVal val="visible"/>
                                      </p:to>
                                    </p:set>
                                    <p:anim calcmode="lin" valueType="num">
                                      <p:cBhvr additive="base">
                                        <p:cTn id="37" dur="1000" fill="hold"/>
                                        <p:tgtEl>
                                          <p:spTgt spid="94">
                                            <p:txEl>
                                              <p:pRg st="5" end="5"/>
                                            </p:txEl>
                                          </p:spTgt>
                                        </p:tgtEl>
                                        <p:attrNameLst>
                                          <p:attrName>ppt_x</p:attrName>
                                        </p:attrNameLst>
                                      </p:cBhvr>
                                      <p:tavLst>
                                        <p:tav tm="0">
                                          <p:val>
                                            <p:strVal val="#ppt_x"/>
                                          </p:val>
                                        </p:tav>
                                        <p:tav tm="100000">
                                          <p:val>
                                            <p:strVal val="#ppt_x"/>
                                          </p:val>
                                        </p:tav>
                                      </p:tavLst>
                                    </p:anim>
                                    <p:anim calcmode="lin" valueType="num">
                                      <p:cBhvr additive="base">
                                        <p:cTn id="38" dur="1000" fill="hold"/>
                                        <p:tgtEl>
                                          <p:spTgt spid="9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94">
                                            <p:txEl>
                                              <p:pRg st="6" end="6"/>
                                            </p:txEl>
                                          </p:spTgt>
                                        </p:tgtEl>
                                        <p:attrNameLst>
                                          <p:attrName>style.visibility</p:attrName>
                                        </p:attrNameLst>
                                      </p:cBhvr>
                                      <p:to>
                                        <p:strVal val="visible"/>
                                      </p:to>
                                    </p:set>
                                    <p:anim calcmode="lin" valueType="num">
                                      <p:cBhvr additive="base">
                                        <p:cTn id="43" dur="1000" fill="hold"/>
                                        <p:tgtEl>
                                          <p:spTgt spid="94">
                                            <p:txEl>
                                              <p:pRg st="6" end="6"/>
                                            </p:txEl>
                                          </p:spTgt>
                                        </p:tgtEl>
                                        <p:attrNameLst>
                                          <p:attrName>ppt_x</p:attrName>
                                        </p:attrNameLst>
                                      </p:cBhvr>
                                      <p:tavLst>
                                        <p:tav tm="0">
                                          <p:val>
                                            <p:strVal val="#ppt_x"/>
                                          </p:val>
                                        </p:tav>
                                        <p:tav tm="100000">
                                          <p:val>
                                            <p:strVal val="#ppt_x"/>
                                          </p:val>
                                        </p:tav>
                                      </p:tavLst>
                                    </p:anim>
                                    <p:anim calcmode="lin" valueType="num">
                                      <p:cBhvr additive="base">
                                        <p:cTn id="44" dur="1000" fill="hold"/>
                                        <p:tgtEl>
                                          <p:spTgt spid="9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94">
                                            <p:txEl>
                                              <p:pRg st="7" end="7"/>
                                            </p:txEl>
                                          </p:spTgt>
                                        </p:tgtEl>
                                        <p:attrNameLst>
                                          <p:attrName>style.visibility</p:attrName>
                                        </p:attrNameLst>
                                      </p:cBhvr>
                                      <p:to>
                                        <p:strVal val="visible"/>
                                      </p:to>
                                    </p:set>
                                    <p:anim calcmode="lin" valueType="num">
                                      <p:cBhvr additive="base">
                                        <p:cTn id="49" dur="1000" fill="hold"/>
                                        <p:tgtEl>
                                          <p:spTgt spid="94">
                                            <p:txEl>
                                              <p:pRg st="7" end="7"/>
                                            </p:txEl>
                                          </p:spTgt>
                                        </p:tgtEl>
                                        <p:attrNameLst>
                                          <p:attrName>ppt_x</p:attrName>
                                        </p:attrNameLst>
                                      </p:cBhvr>
                                      <p:tavLst>
                                        <p:tav tm="0">
                                          <p:val>
                                            <p:strVal val="#ppt_x"/>
                                          </p:val>
                                        </p:tav>
                                        <p:tav tm="100000">
                                          <p:val>
                                            <p:strVal val="#ppt_x"/>
                                          </p:val>
                                        </p:tav>
                                      </p:tavLst>
                                    </p:anim>
                                    <p:anim calcmode="lin" valueType="num">
                                      <p:cBhvr additive="base">
                                        <p:cTn id="50" dur="1000" fill="hold"/>
                                        <p:tgtEl>
                                          <p:spTgt spid="94">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94">
                                            <p:txEl>
                                              <p:pRg st="8" end="8"/>
                                            </p:txEl>
                                          </p:spTgt>
                                        </p:tgtEl>
                                        <p:attrNameLst>
                                          <p:attrName>style.visibility</p:attrName>
                                        </p:attrNameLst>
                                      </p:cBhvr>
                                      <p:to>
                                        <p:strVal val="visible"/>
                                      </p:to>
                                    </p:set>
                                    <p:anim calcmode="lin" valueType="num">
                                      <p:cBhvr additive="base">
                                        <p:cTn id="55" dur="1000" fill="hold"/>
                                        <p:tgtEl>
                                          <p:spTgt spid="94">
                                            <p:txEl>
                                              <p:pRg st="8" end="8"/>
                                            </p:txEl>
                                          </p:spTgt>
                                        </p:tgtEl>
                                        <p:attrNameLst>
                                          <p:attrName>ppt_x</p:attrName>
                                        </p:attrNameLst>
                                      </p:cBhvr>
                                      <p:tavLst>
                                        <p:tav tm="0">
                                          <p:val>
                                            <p:strVal val="#ppt_x"/>
                                          </p:val>
                                        </p:tav>
                                        <p:tav tm="100000">
                                          <p:val>
                                            <p:strVal val="#ppt_x"/>
                                          </p:val>
                                        </p:tav>
                                      </p:tavLst>
                                    </p:anim>
                                    <p:anim calcmode="lin" valueType="num">
                                      <p:cBhvr additive="base">
                                        <p:cTn id="56" dur="1000" fill="hold"/>
                                        <p:tgtEl>
                                          <p:spTgt spid="94">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52" presetClass="entr" presetSubtype="0" fill="hold" nodeType="clickEffect">
                                  <p:stCondLst>
                                    <p:cond delay="0"/>
                                  </p:stCondLst>
                                  <p:childTnLst>
                                    <p:set>
                                      <p:cBhvr>
                                        <p:cTn id="60" dur="1" fill="hold">
                                          <p:stCondLst>
                                            <p:cond delay="0"/>
                                          </p:stCondLst>
                                        </p:cTn>
                                        <p:tgtEl>
                                          <p:spTgt spid="95">
                                            <p:txEl>
                                              <p:pRg st="0" end="0"/>
                                            </p:txEl>
                                          </p:spTgt>
                                        </p:tgtEl>
                                        <p:attrNameLst>
                                          <p:attrName>style.visibility</p:attrName>
                                        </p:attrNameLst>
                                      </p:cBhvr>
                                      <p:to>
                                        <p:strVal val="visible"/>
                                      </p:to>
                                    </p:set>
                                    <p:animScale>
                                      <p:cBhvr>
                                        <p:cTn id="61" dur="1000" decel="50000" fill="hold">
                                          <p:stCondLst>
                                            <p:cond delay="0"/>
                                          </p:stCondLst>
                                        </p:cTn>
                                        <p:tgtEl>
                                          <p:spTgt spid="95">
                                            <p:txEl>
                                              <p:pRg st="0" end="0"/>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62" dur="1000" decel="50000" fill="hold">
                                          <p:stCondLst>
                                            <p:cond delay="0"/>
                                          </p:stCondLst>
                                        </p:cTn>
                                        <p:tgtEl>
                                          <p:spTgt spid="95">
                                            <p:txEl>
                                              <p:pRg st="0" end="0"/>
                                            </p:txEl>
                                          </p:spTgt>
                                        </p:tgtEl>
                                        <p:attrNameLst>
                                          <p:attrName>ppt_x</p:attrName>
                                          <p:attrName>ppt_y</p:attrName>
                                        </p:attrNameLst>
                                      </p:cBhvr>
                                    </p:animMotion>
                                    <p:animEffect transition="in" filter="fade">
                                      <p:cBhvr>
                                        <p:cTn id="63" dur="1000"/>
                                        <p:tgtEl>
                                          <p:spTgt spid="95">
                                            <p:txEl>
                                              <p:pRg st="0" end="0"/>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52" presetClass="entr" presetSubtype="0" fill="hold" nodeType="clickEffect">
                                  <p:stCondLst>
                                    <p:cond delay="0"/>
                                  </p:stCondLst>
                                  <p:childTnLst>
                                    <p:set>
                                      <p:cBhvr>
                                        <p:cTn id="67" dur="1" fill="hold">
                                          <p:stCondLst>
                                            <p:cond delay="0"/>
                                          </p:stCondLst>
                                        </p:cTn>
                                        <p:tgtEl>
                                          <p:spTgt spid="95">
                                            <p:txEl>
                                              <p:pRg st="1" end="1"/>
                                            </p:txEl>
                                          </p:spTgt>
                                        </p:tgtEl>
                                        <p:attrNameLst>
                                          <p:attrName>style.visibility</p:attrName>
                                        </p:attrNameLst>
                                      </p:cBhvr>
                                      <p:to>
                                        <p:strVal val="visible"/>
                                      </p:to>
                                    </p:set>
                                    <p:animScale>
                                      <p:cBhvr>
                                        <p:cTn id="68" dur="1000" decel="50000" fill="hold">
                                          <p:stCondLst>
                                            <p:cond delay="0"/>
                                          </p:stCondLst>
                                        </p:cTn>
                                        <p:tgtEl>
                                          <p:spTgt spid="95">
                                            <p:txEl>
                                              <p:pRg st="1" end="1"/>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69" dur="1000" decel="50000" fill="hold">
                                          <p:stCondLst>
                                            <p:cond delay="0"/>
                                          </p:stCondLst>
                                        </p:cTn>
                                        <p:tgtEl>
                                          <p:spTgt spid="95">
                                            <p:txEl>
                                              <p:pRg st="1" end="1"/>
                                            </p:txEl>
                                          </p:spTgt>
                                        </p:tgtEl>
                                        <p:attrNameLst>
                                          <p:attrName>ppt_x</p:attrName>
                                          <p:attrName>ppt_y</p:attrName>
                                        </p:attrNameLst>
                                      </p:cBhvr>
                                    </p:animMotion>
                                    <p:animEffect transition="in" filter="fade">
                                      <p:cBhvr>
                                        <p:cTn id="70" dur="1000"/>
                                        <p:tgtEl>
                                          <p:spTgt spid="9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8534400" cy="6172200"/>
          </a:xfrm>
        </p:spPr>
        <p:txBody>
          <a:bodyPr>
            <a:normAutofit fontScale="92500" lnSpcReduction="20000"/>
          </a:bodyPr>
          <a:lstStyle/>
          <a:p>
            <a:pPr marL="0" indent="0" algn="just">
              <a:buNone/>
            </a:pPr>
            <a:r>
              <a:rPr lang="en-US" b="1" dirty="0"/>
              <a:t>1.</a:t>
            </a:r>
            <a:r>
              <a:rPr lang="en-US" dirty="0"/>
              <a:t> </a:t>
            </a:r>
            <a:r>
              <a:rPr lang="en-US" dirty="0" err="1"/>
              <a:t>Trong</a:t>
            </a:r>
            <a:r>
              <a:rPr lang="en-US" dirty="0"/>
              <a:t> </a:t>
            </a:r>
            <a:r>
              <a:rPr lang="en-US" dirty="0" err="1"/>
              <a:t>tổng</a:t>
            </a:r>
            <a:r>
              <a:rPr lang="en-US" dirty="0"/>
              <a:t> </a:t>
            </a:r>
            <a:r>
              <a:rPr lang="en-US" dirty="0" err="1"/>
              <a:t>số</a:t>
            </a:r>
            <a:r>
              <a:rPr lang="en-US" dirty="0"/>
              <a:t> 2504 </a:t>
            </a:r>
            <a:r>
              <a:rPr lang="en-US" dirty="0" err="1"/>
              <a:t>sinh</a:t>
            </a:r>
            <a:r>
              <a:rPr lang="en-US" dirty="0"/>
              <a:t> </a:t>
            </a:r>
            <a:r>
              <a:rPr lang="en-US" dirty="0" err="1"/>
              <a:t>viên</a:t>
            </a:r>
            <a:r>
              <a:rPr lang="en-US" dirty="0"/>
              <a:t> </a:t>
            </a:r>
            <a:r>
              <a:rPr lang="en-US" dirty="0" err="1"/>
              <a:t>của</a:t>
            </a:r>
            <a:r>
              <a:rPr lang="en-US" dirty="0"/>
              <a:t> </a:t>
            </a:r>
            <a:r>
              <a:rPr lang="en-US" dirty="0" err="1"/>
              <a:t>một</a:t>
            </a:r>
            <a:r>
              <a:rPr lang="en-US" dirty="0"/>
              <a:t> </a:t>
            </a:r>
            <a:r>
              <a:rPr lang="en-US" dirty="0" err="1"/>
              <a:t>khoa</a:t>
            </a:r>
            <a:r>
              <a:rPr lang="en-US" dirty="0"/>
              <a:t> </a:t>
            </a:r>
            <a:r>
              <a:rPr lang="en-US" dirty="0" err="1"/>
              <a:t>công</a:t>
            </a:r>
            <a:r>
              <a:rPr lang="en-US" dirty="0"/>
              <a:t> </a:t>
            </a:r>
            <a:r>
              <a:rPr lang="en-US" dirty="0" err="1"/>
              <a:t>nghệ</a:t>
            </a:r>
            <a:r>
              <a:rPr lang="en-US" dirty="0"/>
              <a:t> </a:t>
            </a:r>
            <a:r>
              <a:rPr lang="en-US" dirty="0" err="1"/>
              <a:t>thông</a:t>
            </a:r>
            <a:r>
              <a:rPr lang="en-US" dirty="0"/>
              <a:t> tin, </a:t>
            </a:r>
            <a:r>
              <a:rPr lang="en-US" dirty="0" err="1"/>
              <a:t>có</a:t>
            </a:r>
            <a:r>
              <a:rPr lang="en-US" dirty="0"/>
              <a:t> 1876 </a:t>
            </a:r>
            <a:r>
              <a:rPr lang="en-US" dirty="0" err="1"/>
              <a:t>theo</a:t>
            </a:r>
            <a:r>
              <a:rPr lang="en-US" dirty="0"/>
              <a:t> </a:t>
            </a:r>
            <a:r>
              <a:rPr lang="en-US" dirty="0" err="1"/>
              <a:t>học</a:t>
            </a:r>
            <a:r>
              <a:rPr lang="en-US" dirty="0"/>
              <a:t> </a:t>
            </a:r>
            <a:r>
              <a:rPr lang="en-US" dirty="0" err="1"/>
              <a:t>môn</a:t>
            </a:r>
            <a:r>
              <a:rPr lang="en-US" dirty="0"/>
              <a:t> </a:t>
            </a:r>
            <a:r>
              <a:rPr lang="en-US" dirty="0" err="1"/>
              <a:t>ngôn</a:t>
            </a:r>
            <a:r>
              <a:rPr lang="en-US" dirty="0"/>
              <a:t> </a:t>
            </a:r>
            <a:r>
              <a:rPr lang="en-US" dirty="0" err="1"/>
              <a:t>ngữ</a:t>
            </a:r>
            <a:r>
              <a:rPr lang="en-US" dirty="0"/>
              <a:t> </a:t>
            </a:r>
            <a:r>
              <a:rPr lang="en-US" dirty="0" err="1"/>
              <a:t>lập</a:t>
            </a:r>
            <a:r>
              <a:rPr lang="en-US" dirty="0"/>
              <a:t> </a:t>
            </a:r>
            <a:r>
              <a:rPr lang="en-US" dirty="0" err="1"/>
              <a:t>trình</a:t>
            </a:r>
            <a:r>
              <a:rPr lang="en-US" dirty="0"/>
              <a:t> Pascal, 999 </a:t>
            </a:r>
            <a:r>
              <a:rPr lang="en-US" dirty="0" err="1"/>
              <a:t>học</a:t>
            </a:r>
            <a:r>
              <a:rPr lang="en-US" dirty="0"/>
              <a:t> </a:t>
            </a:r>
            <a:r>
              <a:rPr lang="en-US" dirty="0" err="1"/>
              <a:t>môn</a:t>
            </a:r>
            <a:r>
              <a:rPr lang="en-US" dirty="0"/>
              <a:t> </a:t>
            </a:r>
            <a:r>
              <a:rPr lang="en-US" dirty="0" err="1"/>
              <a:t>ngôn</a:t>
            </a:r>
            <a:r>
              <a:rPr lang="en-US" dirty="0"/>
              <a:t> </a:t>
            </a:r>
            <a:r>
              <a:rPr lang="en-US" dirty="0" err="1"/>
              <a:t>ngữ</a:t>
            </a:r>
            <a:r>
              <a:rPr lang="en-US" dirty="0"/>
              <a:t> Fortran </a:t>
            </a:r>
            <a:r>
              <a:rPr lang="en-US" dirty="0" err="1"/>
              <a:t>và</a:t>
            </a:r>
            <a:r>
              <a:rPr lang="en-US" dirty="0"/>
              <a:t> 345 </a:t>
            </a:r>
            <a:r>
              <a:rPr lang="en-US" dirty="0" err="1"/>
              <a:t>học</a:t>
            </a:r>
            <a:r>
              <a:rPr lang="en-US" dirty="0"/>
              <a:t> </a:t>
            </a:r>
            <a:r>
              <a:rPr lang="en-US" dirty="0" err="1"/>
              <a:t>ngôn</a:t>
            </a:r>
            <a:r>
              <a:rPr lang="en-US" dirty="0"/>
              <a:t> </a:t>
            </a:r>
            <a:r>
              <a:rPr lang="en-US" dirty="0" err="1"/>
              <a:t>ngữ</a:t>
            </a:r>
            <a:r>
              <a:rPr lang="en-US" dirty="0"/>
              <a:t> C. </a:t>
            </a:r>
            <a:r>
              <a:rPr lang="en-US" dirty="0" err="1"/>
              <a:t>Ngoài</a:t>
            </a:r>
            <a:r>
              <a:rPr lang="en-US" dirty="0"/>
              <a:t> </a:t>
            </a:r>
            <a:r>
              <a:rPr lang="en-US" dirty="0" err="1"/>
              <a:t>ra</a:t>
            </a:r>
            <a:r>
              <a:rPr lang="en-US" dirty="0"/>
              <a:t> </a:t>
            </a:r>
            <a:r>
              <a:rPr lang="en-US" dirty="0" err="1"/>
              <a:t>còn</a:t>
            </a:r>
            <a:r>
              <a:rPr lang="en-US" dirty="0"/>
              <a:t> </a:t>
            </a:r>
            <a:r>
              <a:rPr lang="en-US" dirty="0" err="1"/>
              <a:t>biết</a:t>
            </a:r>
            <a:r>
              <a:rPr lang="en-US" dirty="0"/>
              <a:t> 876 </a:t>
            </a:r>
            <a:r>
              <a:rPr lang="en-US" dirty="0" err="1"/>
              <a:t>sinh</a:t>
            </a:r>
            <a:r>
              <a:rPr lang="en-US" dirty="0"/>
              <a:t> </a:t>
            </a:r>
            <a:r>
              <a:rPr lang="en-US" dirty="0" err="1"/>
              <a:t>viên</a:t>
            </a:r>
            <a:r>
              <a:rPr lang="en-US" dirty="0"/>
              <a:t> </a:t>
            </a:r>
            <a:r>
              <a:rPr lang="en-US" dirty="0" err="1"/>
              <a:t>học</a:t>
            </a:r>
            <a:r>
              <a:rPr lang="en-US" dirty="0"/>
              <a:t> </a:t>
            </a:r>
            <a:r>
              <a:rPr lang="en-US" dirty="0" err="1"/>
              <a:t>cả</a:t>
            </a:r>
            <a:r>
              <a:rPr lang="en-US" dirty="0"/>
              <a:t> Pascal </a:t>
            </a:r>
            <a:r>
              <a:rPr lang="en-US" dirty="0" err="1"/>
              <a:t>và</a:t>
            </a:r>
            <a:r>
              <a:rPr lang="en-US" dirty="0"/>
              <a:t> Fortran, 232 </a:t>
            </a:r>
            <a:r>
              <a:rPr lang="en-US" dirty="0" err="1"/>
              <a:t>học</a:t>
            </a:r>
            <a:r>
              <a:rPr lang="en-US" dirty="0"/>
              <a:t> </a:t>
            </a:r>
            <a:r>
              <a:rPr lang="en-US" dirty="0" err="1"/>
              <a:t>cả</a:t>
            </a:r>
            <a:r>
              <a:rPr lang="en-US" dirty="0"/>
              <a:t> Fortran </a:t>
            </a:r>
            <a:r>
              <a:rPr lang="en-US" dirty="0" err="1"/>
              <a:t>và</a:t>
            </a:r>
            <a:r>
              <a:rPr lang="en-US" dirty="0"/>
              <a:t> C, 290 </a:t>
            </a:r>
            <a:r>
              <a:rPr lang="en-US" dirty="0" err="1"/>
              <a:t>học</a:t>
            </a:r>
            <a:r>
              <a:rPr lang="en-US" dirty="0"/>
              <a:t> </a:t>
            </a:r>
            <a:r>
              <a:rPr lang="en-US" dirty="0" err="1"/>
              <a:t>cả</a:t>
            </a:r>
            <a:r>
              <a:rPr lang="en-US" dirty="0"/>
              <a:t> Pascal </a:t>
            </a:r>
            <a:r>
              <a:rPr lang="en-US" dirty="0" err="1"/>
              <a:t>và</a:t>
            </a:r>
            <a:r>
              <a:rPr lang="en-US" dirty="0"/>
              <a:t> C. </a:t>
            </a:r>
            <a:r>
              <a:rPr lang="en-US" dirty="0" err="1"/>
              <a:t>Nếu</a:t>
            </a:r>
            <a:r>
              <a:rPr lang="en-US" dirty="0"/>
              <a:t> 189 </a:t>
            </a:r>
            <a:r>
              <a:rPr lang="en-US" dirty="0" err="1"/>
              <a:t>sinh</a:t>
            </a:r>
            <a:r>
              <a:rPr lang="en-US" dirty="0"/>
              <a:t> </a:t>
            </a:r>
            <a:r>
              <a:rPr lang="en-US" dirty="0" err="1"/>
              <a:t>viên</a:t>
            </a:r>
            <a:r>
              <a:rPr lang="en-US" dirty="0"/>
              <a:t> </a:t>
            </a:r>
            <a:r>
              <a:rPr lang="en-US" dirty="0" err="1"/>
              <a:t>học</a:t>
            </a:r>
            <a:r>
              <a:rPr lang="en-US" dirty="0"/>
              <a:t> </a:t>
            </a:r>
            <a:r>
              <a:rPr lang="en-US" dirty="0" err="1"/>
              <a:t>cả</a:t>
            </a:r>
            <a:r>
              <a:rPr lang="en-US" dirty="0"/>
              <a:t> 3 </a:t>
            </a:r>
            <a:r>
              <a:rPr lang="en-US" dirty="0" err="1"/>
              <a:t>môn</a:t>
            </a:r>
            <a:r>
              <a:rPr lang="en-US" dirty="0"/>
              <a:t> Pascal, Fortran </a:t>
            </a:r>
            <a:r>
              <a:rPr lang="en-US" dirty="0" err="1"/>
              <a:t>và</a:t>
            </a:r>
            <a:r>
              <a:rPr lang="en-US" dirty="0"/>
              <a:t> C </a:t>
            </a:r>
            <a:r>
              <a:rPr lang="en-US" dirty="0" err="1"/>
              <a:t>thì</a:t>
            </a:r>
            <a:r>
              <a:rPr lang="en-US" dirty="0"/>
              <a:t> </a:t>
            </a:r>
            <a:r>
              <a:rPr lang="en-US" dirty="0" err="1"/>
              <a:t>trong</a:t>
            </a:r>
            <a:r>
              <a:rPr lang="en-US" dirty="0"/>
              <a:t> </a:t>
            </a:r>
            <a:r>
              <a:rPr lang="en-US" dirty="0" err="1"/>
              <a:t>trường</a:t>
            </a:r>
            <a:r>
              <a:rPr lang="en-US" dirty="0"/>
              <a:t> </a:t>
            </a:r>
            <a:r>
              <a:rPr lang="en-US" dirty="0" err="1"/>
              <a:t>hợp</a:t>
            </a:r>
            <a:r>
              <a:rPr lang="en-US" dirty="0"/>
              <a:t> </a:t>
            </a:r>
            <a:r>
              <a:rPr lang="en-US" dirty="0" err="1"/>
              <a:t>đó</a:t>
            </a:r>
            <a:r>
              <a:rPr lang="en-US" dirty="0"/>
              <a:t> </a:t>
            </a:r>
            <a:r>
              <a:rPr lang="en-US" dirty="0" err="1"/>
              <a:t>có</a:t>
            </a:r>
            <a:r>
              <a:rPr lang="en-US" dirty="0"/>
              <a:t> </a:t>
            </a:r>
            <a:r>
              <a:rPr lang="en-US" dirty="0" err="1"/>
              <a:t>bao</a:t>
            </a:r>
            <a:r>
              <a:rPr lang="en-US" dirty="0"/>
              <a:t> </a:t>
            </a:r>
            <a:r>
              <a:rPr lang="en-US" dirty="0" err="1"/>
              <a:t>nhiêu</a:t>
            </a:r>
            <a:r>
              <a:rPr lang="en-US" dirty="0"/>
              <a:t> </a:t>
            </a:r>
            <a:r>
              <a:rPr lang="en-US" dirty="0" err="1"/>
              <a:t>sinh</a:t>
            </a:r>
            <a:r>
              <a:rPr lang="en-US" dirty="0"/>
              <a:t> </a:t>
            </a:r>
            <a:r>
              <a:rPr lang="en-US" dirty="0" err="1"/>
              <a:t>viên</a:t>
            </a:r>
            <a:r>
              <a:rPr lang="en-US" dirty="0"/>
              <a:t> </a:t>
            </a:r>
            <a:r>
              <a:rPr lang="en-US" dirty="0" err="1"/>
              <a:t>không</a:t>
            </a:r>
            <a:r>
              <a:rPr lang="en-US" dirty="0"/>
              <a:t> </a:t>
            </a:r>
            <a:r>
              <a:rPr lang="en-US" dirty="0" err="1"/>
              <a:t>học</a:t>
            </a:r>
            <a:r>
              <a:rPr lang="en-US" dirty="0"/>
              <a:t> </a:t>
            </a:r>
            <a:r>
              <a:rPr lang="en-US" dirty="0" err="1"/>
              <a:t>môn</a:t>
            </a:r>
            <a:r>
              <a:rPr lang="en-US" dirty="0"/>
              <a:t> </a:t>
            </a:r>
            <a:r>
              <a:rPr lang="en-US" dirty="0" err="1"/>
              <a:t>nào</a:t>
            </a:r>
            <a:r>
              <a:rPr lang="en-US" dirty="0"/>
              <a:t> </a:t>
            </a:r>
            <a:r>
              <a:rPr lang="en-US" dirty="0" err="1"/>
              <a:t>trong</a:t>
            </a:r>
            <a:r>
              <a:rPr lang="en-US" dirty="0"/>
              <a:t> 3 </a:t>
            </a:r>
            <a:r>
              <a:rPr lang="en-US" dirty="0" err="1"/>
              <a:t>môn</a:t>
            </a:r>
            <a:r>
              <a:rPr lang="en-US" dirty="0"/>
              <a:t> </a:t>
            </a:r>
            <a:r>
              <a:rPr lang="en-US" dirty="0" err="1"/>
              <a:t>ngôn</a:t>
            </a:r>
            <a:r>
              <a:rPr lang="en-US" dirty="0"/>
              <a:t> </a:t>
            </a:r>
            <a:r>
              <a:rPr lang="en-US" dirty="0" err="1"/>
              <a:t>ngữ</a:t>
            </a:r>
            <a:r>
              <a:rPr lang="en-US" dirty="0"/>
              <a:t> </a:t>
            </a:r>
            <a:r>
              <a:rPr lang="en-US" dirty="0" err="1"/>
              <a:t>lập</a:t>
            </a:r>
            <a:r>
              <a:rPr lang="en-US" dirty="0"/>
              <a:t> </a:t>
            </a:r>
            <a:r>
              <a:rPr lang="en-US" dirty="0" err="1"/>
              <a:t>trình</a:t>
            </a:r>
            <a:r>
              <a:rPr lang="en-US" dirty="0"/>
              <a:t> </a:t>
            </a:r>
            <a:r>
              <a:rPr lang="en-US" dirty="0" err="1"/>
              <a:t>kể</a:t>
            </a:r>
            <a:r>
              <a:rPr lang="en-US" dirty="0"/>
              <a:t> </a:t>
            </a:r>
            <a:r>
              <a:rPr lang="en-US" dirty="0" err="1"/>
              <a:t>trên</a:t>
            </a:r>
            <a:r>
              <a:rPr lang="en-US" dirty="0"/>
              <a:t>.</a:t>
            </a:r>
          </a:p>
          <a:p>
            <a:pPr marL="0" indent="0" algn="just">
              <a:buNone/>
            </a:pPr>
            <a:r>
              <a:rPr lang="en-US" b="1" dirty="0"/>
              <a:t>2. </a:t>
            </a:r>
            <a:r>
              <a:rPr lang="en-US" dirty="0" err="1"/>
              <a:t>Một</a:t>
            </a:r>
            <a:r>
              <a:rPr lang="en-US" dirty="0"/>
              <a:t> </a:t>
            </a:r>
            <a:r>
              <a:rPr lang="en-US" dirty="0" err="1"/>
              <a:t>cuộc</a:t>
            </a:r>
            <a:r>
              <a:rPr lang="en-US" dirty="0"/>
              <a:t> </a:t>
            </a:r>
            <a:r>
              <a:rPr lang="en-US" dirty="0" err="1"/>
              <a:t>họp</a:t>
            </a:r>
            <a:r>
              <a:rPr lang="en-US" dirty="0"/>
              <a:t> </a:t>
            </a:r>
            <a:r>
              <a:rPr lang="en-US" dirty="0" err="1"/>
              <a:t>gồm</a:t>
            </a:r>
            <a:r>
              <a:rPr lang="en-US" dirty="0"/>
              <a:t> 12 </a:t>
            </a:r>
            <a:r>
              <a:rPr lang="en-US" dirty="0" err="1"/>
              <a:t>người</a:t>
            </a:r>
            <a:r>
              <a:rPr lang="en-US" dirty="0"/>
              <a:t> </a:t>
            </a:r>
            <a:r>
              <a:rPr lang="en-US" dirty="0" err="1"/>
              <a:t>tham</a:t>
            </a:r>
            <a:r>
              <a:rPr lang="en-US" dirty="0"/>
              <a:t> </a:t>
            </a:r>
            <a:r>
              <a:rPr lang="en-US" dirty="0" err="1"/>
              <a:t>dự</a:t>
            </a:r>
            <a:r>
              <a:rPr lang="en-US" dirty="0"/>
              <a:t> </a:t>
            </a:r>
            <a:r>
              <a:rPr lang="en-US" dirty="0" err="1"/>
              <a:t>để</a:t>
            </a:r>
            <a:r>
              <a:rPr lang="en-US" dirty="0"/>
              <a:t> </a:t>
            </a:r>
            <a:r>
              <a:rPr lang="en-US" dirty="0" err="1"/>
              <a:t>bàn</a:t>
            </a:r>
            <a:r>
              <a:rPr lang="en-US" dirty="0"/>
              <a:t> </a:t>
            </a:r>
            <a:r>
              <a:rPr lang="en-US" dirty="0" err="1"/>
              <a:t>về</a:t>
            </a:r>
            <a:r>
              <a:rPr lang="en-US" dirty="0"/>
              <a:t> 3 </a:t>
            </a:r>
            <a:r>
              <a:rPr lang="en-US" dirty="0" err="1"/>
              <a:t>vấn</a:t>
            </a:r>
            <a:r>
              <a:rPr lang="en-US" dirty="0"/>
              <a:t> </a:t>
            </a:r>
            <a:r>
              <a:rPr lang="en-US" dirty="0" err="1"/>
              <a:t>đề</a:t>
            </a:r>
            <a:r>
              <a:rPr lang="en-US" dirty="0"/>
              <a:t>. </a:t>
            </a:r>
            <a:r>
              <a:rPr lang="en-US" dirty="0" err="1"/>
              <a:t>Có</a:t>
            </a:r>
            <a:r>
              <a:rPr lang="en-US" dirty="0"/>
              <a:t> 8 </a:t>
            </a:r>
            <a:r>
              <a:rPr lang="en-US" dirty="0" err="1"/>
              <a:t>người</a:t>
            </a:r>
            <a:r>
              <a:rPr lang="en-US" dirty="0"/>
              <a:t> </a:t>
            </a:r>
            <a:r>
              <a:rPr lang="en-US" dirty="0" err="1"/>
              <a:t>phát</a:t>
            </a:r>
            <a:r>
              <a:rPr lang="en-US" dirty="0"/>
              <a:t> </a:t>
            </a:r>
            <a:r>
              <a:rPr lang="en-US" dirty="0" err="1"/>
              <a:t>biểu</a:t>
            </a:r>
            <a:r>
              <a:rPr lang="en-US" dirty="0"/>
              <a:t> </a:t>
            </a:r>
            <a:r>
              <a:rPr lang="en-US" dirty="0" err="1"/>
              <a:t>về</a:t>
            </a:r>
            <a:r>
              <a:rPr lang="en-US" dirty="0"/>
              <a:t> </a:t>
            </a:r>
            <a:r>
              <a:rPr lang="en-US" dirty="0" err="1"/>
              <a:t>vấn</a:t>
            </a:r>
            <a:r>
              <a:rPr lang="en-US" dirty="0"/>
              <a:t> </a:t>
            </a:r>
            <a:r>
              <a:rPr lang="en-US" dirty="0" err="1"/>
              <a:t>đề</a:t>
            </a:r>
            <a:r>
              <a:rPr lang="en-US" dirty="0"/>
              <a:t> I, 5 </a:t>
            </a:r>
            <a:r>
              <a:rPr lang="en-US" dirty="0" err="1"/>
              <a:t>người</a:t>
            </a:r>
            <a:r>
              <a:rPr lang="en-US" dirty="0"/>
              <a:t> </a:t>
            </a:r>
            <a:r>
              <a:rPr lang="en-US" dirty="0" err="1"/>
              <a:t>phát</a:t>
            </a:r>
            <a:r>
              <a:rPr lang="en-US" dirty="0"/>
              <a:t> </a:t>
            </a:r>
            <a:r>
              <a:rPr lang="en-US" dirty="0" err="1"/>
              <a:t>biểu</a:t>
            </a:r>
            <a:r>
              <a:rPr lang="en-US" dirty="0"/>
              <a:t> </a:t>
            </a:r>
            <a:r>
              <a:rPr lang="en-US" dirty="0" err="1"/>
              <a:t>về</a:t>
            </a:r>
            <a:r>
              <a:rPr lang="en-US" dirty="0"/>
              <a:t> </a:t>
            </a:r>
            <a:r>
              <a:rPr lang="en-US" dirty="0" err="1"/>
              <a:t>vấn</a:t>
            </a:r>
            <a:r>
              <a:rPr lang="en-US" dirty="0"/>
              <a:t> </a:t>
            </a:r>
            <a:r>
              <a:rPr lang="en-US" dirty="0" err="1"/>
              <a:t>đề</a:t>
            </a:r>
            <a:r>
              <a:rPr lang="en-US" dirty="0"/>
              <a:t> II  </a:t>
            </a:r>
            <a:r>
              <a:rPr lang="en-US" dirty="0" err="1"/>
              <a:t>và</a:t>
            </a:r>
            <a:r>
              <a:rPr lang="en-US" dirty="0"/>
              <a:t> 7 </a:t>
            </a:r>
            <a:r>
              <a:rPr lang="en-US" dirty="0" err="1"/>
              <a:t>người</a:t>
            </a:r>
            <a:r>
              <a:rPr lang="en-US" dirty="0"/>
              <a:t> </a:t>
            </a:r>
            <a:r>
              <a:rPr lang="en-US" dirty="0" err="1"/>
              <a:t>phát</a:t>
            </a:r>
            <a:r>
              <a:rPr lang="en-US" dirty="0"/>
              <a:t> </a:t>
            </a:r>
            <a:r>
              <a:rPr lang="en-US" dirty="0" err="1"/>
              <a:t>biểu</a:t>
            </a:r>
            <a:r>
              <a:rPr lang="en-US" dirty="0"/>
              <a:t> </a:t>
            </a:r>
            <a:r>
              <a:rPr lang="en-US" dirty="0" err="1"/>
              <a:t>về</a:t>
            </a:r>
            <a:r>
              <a:rPr lang="en-US" dirty="0"/>
              <a:t> </a:t>
            </a:r>
            <a:r>
              <a:rPr lang="en-US" dirty="0" err="1"/>
              <a:t>vấn</a:t>
            </a:r>
            <a:r>
              <a:rPr lang="en-US" dirty="0"/>
              <a:t> </a:t>
            </a:r>
            <a:r>
              <a:rPr lang="en-US" dirty="0" err="1"/>
              <a:t>đề</a:t>
            </a:r>
            <a:r>
              <a:rPr lang="en-US" dirty="0"/>
              <a:t> III. </a:t>
            </a:r>
            <a:r>
              <a:rPr lang="en-US" dirty="0" err="1"/>
              <a:t>Ngoài</a:t>
            </a:r>
            <a:r>
              <a:rPr lang="en-US" dirty="0"/>
              <a:t> </a:t>
            </a:r>
            <a:r>
              <a:rPr lang="en-US" dirty="0" err="1"/>
              <a:t>ra</a:t>
            </a:r>
            <a:r>
              <a:rPr lang="en-US" dirty="0"/>
              <a:t>, </a:t>
            </a:r>
            <a:r>
              <a:rPr lang="en-US" dirty="0" err="1"/>
              <a:t>có</a:t>
            </a:r>
            <a:r>
              <a:rPr lang="en-US" dirty="0"/>
              <a:t> </a:t>
            </a:r>
            <a:r>
              <a:rPr lang="en-US" dirty="0" err="1"/>
              <a:t>đúng</a:t>
            </a:r>
            <a:r>
              <a:rPr lang="en-US" dirty="0"/>
              <a:t> 1 </a:t>
            </a:r>
            <a:r>
              <a:rPr lang="en-US" dirty="0" err="1"/>
              <a:t>người</a:t>
            </a:r>
            <a:r>
              <a:rPr lang="en-US" dirty="0"/>
              <a:t> </a:t>
            </a:r>
            <a:r>
              <a:rPr lang="en-US" dirty="0" err="1"/>
              <a:t>không</a:t>
            </a:r>
            <a:r>
              <a:rPr lang="en-US" dirty="0"/>
              <a:t> </a:t>
            </a:r>
            <a:r>
              <a:rPr lang="en-US" dirty="0" err="1"/>
              <a:t>phát</a:t>
            </a:r>
            <a:r>
              <a:rPr lang="en-US" dirty="0"/>
              <a:t> </a:t>
            </a:r>
            <a:r>
              <a:rPr lang="en-US" dirty="0" err="1"/>
              <a:t>biểu</a:t>
            </a:r>
            <a:r>
              <a:rPr lang="en-US" dirty="0"/>
              <a:t> </a:t>
            </a:r>
            <a:r>
              <a:rPr lang="en-US" dirty="0" err="1"/>
              <a:t>vấn</a:t>
            </a:r>
            <a:r>
              <a:rPr lang="en-US" dirty="0"/>
              <a:t> </a:t>
            </a:r>
            <a:r>
              <a:rPr lang="en-US" dirty="0" err="1"/>
              <a:t>đề</a:t>
            </a:r>
            <a:r>
              <a:rPr lang="en-US" dirty="0"/>
              <a:t> </a:t>
            </a:r>
            <a:r>
              <a:rPr lang="en-US" dirty="0" err="1"/>
              <a:t>nào</a:t>
            </a:r>
            <a:r>
              <a:rPr lang="en-US" dirty="0"/>
              <a:t>. </a:t>
            </a:r>
            <a:r>
              <a:rPr lang="en-US" dirty="0" err="1"/>
              <a:t>Hỏi</a:t>
            </a:r>
            <a:r>
              <a:rPr lang="en-US" dirty="0"/>
              <a:t> </a:t>
            </a:r>
            <a:r>
              <a:rPr lang="en-US" dirty="0" err="1"/>
              <a:t>nhiều</a:t>
            </a:r>
            <a:r>
              <a:rPr lang="en-US" dirty="0"/>
              <a:t> </a:t>
            </a:r>
            <a:r>
              <a:rPr lang="en-US" dirty="0" err="1"/>
              <a:t>lắm</a:t>
            </a:r>
            <a:r>
              <a:rPr lang="en-US" dirty="0"/>
              <a:t> </a:t>
            </a:r>
            <a:r>
              <a:rPr lang="en-US" dirty="0" err="1"/>
              <a:t>là</a:t>
            </a:r>
            <a:r>
              <a:rPr lang="en-US" dirty="0"/>
              <a:t> </a:t>
            </a:r>
            <a:r>
              <a:rPr lang="en-US" dirty="0" err="1"/>
              <a:t>có</a:t>
            </a:r>
            <a:r>
              <a:rPr lang="en-US" dirty="0"/>
              <a:t> </a:t>
            </a:r>
            <a:r>
              <a:rPr lang="en-US" dirty="0" err="1"/>
              <a:t>bao</a:t>
            </a:r>
            <a:r>
              <a:rPr lang="en-US" dirty="0"/>
              <a:t> </a:t>
            </a:r>
            <a:r>
              <a:rPr lang="en-US" dirty="0" err="1"/>
              <a:t>nhiêu</a:t>
            </a:r>
            <a:r>
              <a:rPr lang="en-US" dirty="0"/>
              <a:t> </a:t>
            </a:r>
            <a:r>
              <a:rPr lang="en-US" dirty="0" err="1"/>
              <a:t>người</a:t>
            </a:r>
            <a:r>
              <a:rPr lang="en-US" dirty="0"/>
              <a:t> </a:t>
            </a:r>
            <a:r>
              <a:rPr lang="en-US" dirty="0" err="1"/>
              <a:t>phát</a:t>
            </a:r>
            <a:r>
              <a:rPr lang="en-US" dirty="0"/>
              <a:t> </a:t>
            </a:r>
            <a:r>
              <a:rPr lang="en-US" dirty="0" err="1"/>
              <a:t>biểu</a:t>
            </a:r>
            <a:r>
              <a:rPr lang="en-US" dirty="0"/>
              <a:t> </a:t>
            </a:r>
            <a:r>
              <a:rPr lang="en-US" dirty="0" err="1"/>
              <a:t>cả</a:t>
            </a:r>
            <a:r>
              <a:rPr lang="en-US" dirty="0"/>
              <a:t> 3 </a:t>
            </a:r>
            <a:r>
              <a:rPr lang="en-US" dirty="0" err="1"/>
              <a:t>vấn</a:t>
            </a:r>
            <a:r>
              <a:rPr lang="en-US" dirty="0"/>
              <a:t> </a:t>
            </a:r>
            <a:r>
              <a:rPr lang="en-US" dirty="0" err="1"/>
              <a:t>đề</a:t>
            </a:r>
            <a:r>
              <a:rPr lang="en-US" dirty="0"/>
              <a:t>.</a:t>
            </a:r>
          </a:p>
          <a:p>
            <a:endParaRPr lang="en-US" dirty="0"/>
          </a:p>
        </p:txBody>
      </p:sp>
      <p:sp>
        <p:nvSpPr>
          <p:cNvPr id="4" name="Slide Number Placeholder 3"/>
          <p:cNvSpPr>
            <a:spLocks noGrp="1"/>
          </p:cNvSpPr>
          <p:nvPr>
            <p:ph type="sldNum" sz="quarter" idx="12"/>
          </p:nvPr>
        </p:nvSpPr>
        <p:spPr/>
        <p:txBody>
          <a:bodyPr/>
          <a:lstStyle/>
          <a:p>
            <a:fld id="{D9369064-905F-44AE-BE62-E62CB83BB352}" type="slidenum">
              <a:rPr lang="en-US" smtClean="0"/>
              <a:pPr/>
              <a:t>27</a:t>
            </a:fld>
            <a:endParaRPr lang="en-US"/>
          </a:p>
        </p:txBody>
      </p:sp>
    </p:spTree>
    <p:extLst>
      <p:ext uri="{BB962C8B-B14F-4D97-AF65-F5344CB8AC3E}">
        <p14:creationId xmlns:p14="http://schemas.microsoft.com/office/powerpoint/2010/main" val="232188622"/>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45456"/>
            <a:ext cx="7956376" cy="7858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3200" dirty="0" smtClean="0">
                <a:solidFill>
                  <a:srgbClr val="FF0000"/>
                </a:solidFill>
                <a:latin typeface="Times New Roman" panose="02020603050405020304" pitchFamily="18" charset="0"/>
                <a:ea typeface="Segoe UI" pitchFamily="34" charset="0"/>
                <a:cs typeface="Times New Roman" panose="02020603050405020304" pitchFamily="18" charset="0"/>
              </a:rPr>
              <a:t>CÁC NGUYÊN LÝ</a:t>
            </a:r>
            <a:endParaRPr lang="vi-VN" sz="3200" b="1" dirty="0">
              <a:solidFill>
                <a:srgbClr val="FF0000"/>
              </a:solidFill>
              <a:latin typeface="Times New Roman" panose="02020603050405020304" pitchFamily="18" charset="0"/>
              <a:ea typeface="Segoe UI" pitchFamily="34" charset="0"/>
              <a:cs typeface="Times New Roman" panose="02020603050405020304" pitchFamily="18" charset="0"/>
            </a:endParaRPr>
          </a:p>
        </p:txBody>
      </p:sp>
      <p:sp>
        <p:nvSpPr>
          <p:cNvPr id="12" name="Rectangle 11"/>
          <p:cNvSpPr/>
          <p:nvPr/>
        </p:nvSpPr>
        <p:spPr>
          <a:xfrm>
            <a:off x="457200" y="620688"/>
            <a:ext cx="5715000" cy="1360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spcBef>
                <a:spcPts val="0"/>
              </a:spcBef>
              <a:spcAft>
                <a:spcPts val="0"/>
              </a:spcAft>
            </a:pPr>
            <a:r>
              <a:rPr lang="en-US" sz="3200" dirty="0" smtClean="0">
                <a:solidFill>
                  <a:srgbClr val="FF0000"/>
                </a:solidFill>
                <a:latin typeface="Times New Roman" pitchFamily="18" charset="0"/>
                <a:ea typeface="Segoe UI" panose="020B0502040204020203" pitchFamily="34" charset="0"/>
                <a:cs typeface="Times New Roman" pitchFamily="18" charset="0"/>
              </a:rPr>
              <a:t>1. </a:t>
            </a:r>
            <a:r>
              <a:rPr lang="en-US" sz="3200" dirty="0" err="1" smtClean="0">
                <a:solidFill>
                  <a:srgbClr val="FF0000"/>
                </a:solidFill>
                <a:latin typeface="Times New Roman" pitchFamily="18" charset="0"/>
                <a:ea typeface="Segoe UI" panose="020B0502040204020203" pitchFamily="34" charset="0"/>
                <a:cs typeface="Times New Roman" pitchFamily="18" charset="0"/>
              </a:rPr>
              <a:t>Nguyên</a:t>
            </a:r>
            <a:r>
              <a:rPr lang="en-US" sz="3200" dirty="0" smtClean="0">
                <a:solidFill>
                  <a:srgbClr val="FF0000"/>
                </a:solidFill>
                <a:latin typeface="Times New Roman" pitchFamily="18" charset="0"/>
                <a:ea typeface="Segoe UI" panose="020B0502040204020203" pitchFamily="34" charset="0"/>
                <a:cs typeface="Times New Roman" pitchFamily="18" charset="0"/>
              </a:rPr>
              <a:t> </a:t>
            </a:r>
            <a:r>
              <a:rPr lang="en-US" sz="3200" dirty="0" err="1" smtClean="0">
                <a:solidFill>
                  <a:srgbClr val="FF0000"/>
                </a:solidFill>
                <a:latin typeface="Times New Roman" pitchFamily="18" charset="0"/>
                <a:ea typeface="Segoe UI" panose="020B0502040204020203" pitchFamily="34" charset="0"/>
                <a:cs typeface="Times New Roman" pitchFamily="18" charset="0"/>
              </a:rPr>
              <a:t>lý</a:t>
            </a:r>
            <a:r>
              <a:rPr lang="en-US" sz="3200" dirty="0" smtClean="0">
                <a:solidFill>
                  <a:srgbClr val="FF0000"/>
                </a:solidFill>
                <a:latin typeface="Times New Roman" pitchFamily="18" charset="0"/>
                <a:ea typeface="Segoe UI" panose="020B0502040204020203" pitchFamily="34" charset="0"/>
                <a:cs typeface="Times New Roman" pitchFamily="18" charset="0"/>
              </a:rPr>
              <a:t> </a:t>
            </a:r>
            <a:r>
              <a:rPr lang="en-US" sz="3200" dirty="0" err="1" smtClean="0">
                <a:solidFill>
                  <a:srgbClr val="FF0000"/>
                </a:solidFill>
                <a:latin typeface="Times New Roman" pitchFamily="18" charset="0"/>
                <a:ea typeface="Segoe UI" panose="020B0502040204020203" pitchFamily="34" charset="0"/>
                <a:cs typeface="Times New Roman" pitchFamily="18" charset="0"/>
              </a:rPr>
              <a:t>cộng</a:t>
            </a:r>
            <a:endParaRPr lang="vi-VN" sz="3200" b="1" dirty="0">
              <a:solidFill>
                <a:srgbClr val="FF0000"/>
              </a:solidFill>
              <a:latin typeface="Times New Roman" pitchFamily="18" charset="0"/>
              <a:ea typeface="Segoe UI" panose="020B0502040204020203" pitchFamily="34" charset="0"/>
              <a:cs typeface="Times New Roman" pitchFamily="18" charset="0"/>
            </a:endParaRPr>
          </a:p>
        </p:txBody>
      </p:sp>
      <p:sp>
        <p:nvSpPr>
          <p:cNvPr id="7" name="Slide Number Placeholder 6"/>
          <p:cNvSpPr>
            <a:spLocks noGrp="1"/>
          </p:cNvSpPr>
          <p:nvPr>
            <p:ph type="sldNum" sz="quarter" idx="12"/>
          </p:nvPr>
        </p:nvSpPr>
        <p:spPr/>
        <p:txBody>
          <a:bodyPr/>
          <a:lstStyle/>
          <a:p>
            <a:fld id="{D9369064-905F-44AE-BE62-E62CB83BB352}" type="slidenum">
              <a:rPr lang="en-US" smtClean="0"/>
              <a:pPr/>
              <a:t>28</a:t>
            </a:fld>
            <a:endParaRPr lang="en-US"/>
          </a:p>
        </p:txBody>
      </p:sp>
      <p:sp>
        <p:nvSpPr>
          <p:cNvPr id="8" name="Rectangle 7"/>
          <p:cNvSpPr/>
          <p:nvPr/>
        </p:nvSpPr>
        <p:spPr>
          <a:xfrm>
            <a:off x="609600" y="1676400"/>
            <a:ext cx="8077200" cy="1384995"/>
          </a:xfrm>
          <a:prstGeom prst="rect">
            <a:avLst/>
          </a:prstGeom>
        </p:spPr>
        <p:txBody>
          <a:bodyPr wrap="square">
            <a:spAutoFit/>
          </a:bodyPr>
          <a:lstStyle/>
          <a:p>
            <a:pPr marL="0" indent="0">
              <a:buNone/>
            </a:pPr>
            <a:r>
              <a:rPr lang="en-US" sz="2800" dirty="0" err="1" smtClean="0">
                <a:solidFill>
                  <a:srgbClr val="FF0000"/>
                </a:solidFill>
                <a:latin typeface="Times New Roman" pitchFamily="18" charset="0"/>
                <a:cs typeface="Times New Roman" pitchFamily="18" charset="0"/>
              </a:rPr>
              <a:t>Mệnh</a:t>
            </a:r>
            <a:r>
              <a:rPr lang="en-US" sz="2800" dirty="0" smtClean="0">
                <a:solidFill>
                  <a:srgbClr val="FF0000"/>
                </a:solidFill>
                <a:latin typeface="Times New Roman" pitchFamily="18" charset="0"/>
                <a:cs typeface="Times New Roman" pitchFamily="18" charset="0"/>
              </a:rPr>
              <a:t> </a:t>
            </a:r>
            <a:r>
              <a:rPr lang="en-US" sz="2800" dirty="0" err="1" smtClean="0">
                <a:solidFill>
                  <a:srgbClr val="FF0000"/>
                </a:solidFill>
                <a:latin typeface="Times New Roman" pitchFamily="18" charset="0"/>
                <a:cs typeface="Times New Roman" pitchFamily="18" charset="0"/>
              </a:rPr>
              <a:t>đề</a:t>
            </a:r>
            <a:r>
              <a:rPr lang="en-US" sz="2800" dirty="0" smtClean="0">
                <a:solidFill>
                  <a:srgbClr val="FF0000"/>
                </a:solidFill>
                <a:latin typeface="Times New Roman" pitchFamily="18" charset="0"/>
                <a:cs typeface="Times New Roman" pitchFamily="18" charset="0"/>
              </a:rPr>
              <a:t>: </a:t>
            </a:r>
            <a:r>
              <a:rPr lang="en-US" sz="2800" dirty="0" smtClean="0">
                <a:solidFill>
                  <a:srgbClr val="002060"/>
                </a:solidFill>
                <a:latin typeface="Times New Roman" pitchFamily="18" charset="0"/>
                <a:cs typeface="Times New Roman" pitchFamily="18" charset="0"/>
              </a:rPr>
              <a:t>Cho A </a:t>
            </a:r>
            <a:r>
              <a:rPr lang="en-US" sz="2800" dirty="0" err="1" smtClean="0">
                <a:solidFill>
                  <a:srgbClr val="002060"/>
                </a:solidFill>
                <a:latin typeface="Times New Roman" pitchFamily="18" charset="0"/>
                <a:cs typeface="Times New Roman" pitchFamily="18" charset="0"/>
              </a:rPr>
              <a:t>và</a:t>
            </a:r>
            <a:r>
              <a:rPr lang="en-US" sz="2800" dirty="0" smtClean="0">
                <a:solidFill>
                  <a:srgbClr val="002060"/>
                </a:solidFill>
                <a:latin typeface="Times New Roman" pitchFamily="18" charset="0"/>
                <a:cs typeface="Times New Roman" pitchFamily="18" charset="0"/>
              </a:rPr>
              <a:t> B </a:t>
            </a:r>
            <a:r>
              <a:rPr lang="en-US" sz="2800" dirty="0" err="1" smtClean="0">
                <a:solidFill>
                  <a:srgbClr val="002060"/>
                </a:solidFill>
                <a:latin typeface="Times New Roman" pitchFamily="18" charset="0"/>
                <a:cs typeface="Times New Roman" pitchFamily="18" charset="0"/>
              </a:rPr>
              <a:t>là</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hai</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tập</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hữu</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hạn</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rời</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nhau</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nghĩa</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là</a:t>
            </a:r>
            <a:r>
              <a:rPr lang="en-US" sz="2800" dirty="0" smtClean="0">
                <a:solidFill>
                  <a:srgbClr val="002060"/>
                </a:solidFill>
                <a:latin typeface="Times New Roman" pitchFamily="18" charset="0"/>
                <a:cs typeface="Times New Roman" pitchFamily="18" charset="0"/>
              </a:rPr>
              <a:t> A</a:t>
            </a:r>
            <a:r>
              <a:rPr lang="vi-VN" sz="2800" dirty="0" smtClean="0">
                <a:solidFill>
                  <a:srgbClr val="002060"/>
                </a:solidFill>
                <a:latin typeface="Times New Roman" pitchFamily="18" charset="0"/>
                <a:ea typeface="Segoe UI" pitchFamily="34" charset="0"/>
                <a:cs typeface="Times New Roman" pitchFamily="18" charset="0"/>
              </a:rPr>
              <a:t>∩</a:t>
            </a:r>
            <a:r>
              <a:rPr lang="en-US" sz="2800" dirty="0" smtClean="0">
                <a:solidFill>
                  <a:srgbClr val="002060"/>
                </a:solidFill>
                <a:latin typeface="Times New Roman" pitchFamily="18" charset="0"/>
                <a:ea typeface="Segoe UI" pitchFamily="34" charset="0"/>
                <a:cs typeface="Times New Roman" pitchFamily="18" charset="0"/>
              </a:rPr>
              <a:t>B</a:t>
            </a:r>
            <a:r>
              <a:rPr lang="vi-VN" sz="2800" dirty="0" smtClean="0">
                <a:solidFill>
                  <a:srgbClr val="002060"/>
                </a:solidFill>
                <a:latin typeface="Times New Roman" pitchFamily="18" charset="0"/>
                <a:ea typeface="Segoe UI" pitchFamily="34" charset="0"/>
                <a:cs typeface="Times New Roman" pitchFamily="18" charset="0"/>
              </a:rPr>
              <a:t> = </a:t>
            </a:r>
            <a:r>
              <a:rPr lang="vi-VN" sz="2800" dirty="0" smtClean="0">
                <a:solidFill>
                  <a:srgbClr val="002060"/>
                </a:solidFill>
                <a:latin typeface="Segoe UI" pitchFamily="34" charset="0"/>
                <a:ea typeface="Segoe UI" pitchFamily="34" charset="0"/>
                <a:cs typeface="Segoe UI" pitchFamily="34" charset="0"/>
              </a:rPr>
              <a:t>∅</a:t>
            </a:r>
            <a:r>
              <a:rPr lang="en-US" sz="2800" dirty="0" smtClean="0">
                <a:solidFill>
                  <a:srgbClr val="002060"/>
                </a:solidFill>
                <a:latin typeface="Segoe UI" pitchFamily="34" charset="0"/>
                <a:ea typeface="Segoe UI" pitchFamily="34" charset="0"/>
                <a:cs typeface="Segoe UI" pitchFamily="34" charset="0"/>
              </a:rPr>
              <a:t>. </a:t>
            </a:r>
            <a:r>
              <a:rPr lang="en-US" sz="2800" dirty="0" err="1" smtClean="0">
                <a:solidFill>
                  <a:srgbClr val="002060"/>
                </a:solidFill>
                <a:latin typeface="Times New Roman" pitchFamily="18" charset="0"/>
                <a:ea typeface="Segoe UI" pitchFamily="34" charset="0"/>
                <a:cs typeface="Times New Roman" pitchFamily="18" charset="0"/>
              </a:rPr>
              <a:t>Khi</a:t>
            </a:r>
            <a:r>
              <a:rPr lang="en-US" sz="2800" dirty="0" smtClean="0">
                <a:solidFill>
                  <a:srgbClr val="002060"/>
                </a:solidFill>
                <a:latin typeface="Times New Roman" pitchFamily="18" charset="0"/>
                <a:ea typeface="Segoe UI" pitchFamily="34" charset="0"/>
                <a:cs typeface="Times New Roman" pitchFamily="18" charset="0"/>
              </a:rPr>
              <a:t> </a:t>
            </a:r>
            <a:r>
              <a:rPr lang="en-US" sz="2800" dirty="0" err="1" smtClean="0">
                <a:solidFill>
                  <a:srgbClr val="002060"/>
                </a:solidFill>
                <a:latin typeface="Times New Roman" pitchFamily="18" charset="0"/>
                <a:ea typeface="Segoe UI" pitchFamily="34" charset="0"/>
                <a:cs typeface="Times New Roman" pitchFamily="18" charset="0"/>
              </a:rPr>
              <a:t>đó</a:t>
            </a:r>
            <a:r>
              <a:rPr lang="en-US" sz="2800" dirty="0" smtClean="0">
                <a:solidFill>
                  <a:srgbClr val="002060"/>
                </a:solidFill>
                <a:latin typeface="Times New Roman" pitchFamily="18" charset="0"/>
                <a:ea typeface="Segoe UI" pitchFamily="34" charset="0"/>
                <a:cs typeface="Times New Roman" pitchFamily="18" charset="0"/>
              </a:rPr>
              <a:t> </a:t>
            </a:r>
            <a:r>
              <a:rPr lang="en-US" sz="2800" dirty="0" err="1" smtClean="0">
                <a:solidFill>
                  <a:srgbClr val="002060"/>
                </a:solidFill>
                <a:latin typeface="Times New Roman" pitchFamily="18" charset="0"/>
                <a:ea typeface="Segoe UI" pitchFamily="34" charset="0"/>
                <a:cs typeface="Times New Roman" pitchFamily="18" charset="0"/>
              </a:rPr>
              <a:t>ta</a:t>
            </a:r>
            <a:r>
              <a:rPr lang="en-US" sz="2800" dirty="0" smtClean="0">
                <a:solidFill>
                  <a:srgbClr val="002060"/>
                </a:solidFill>
                <a:latin typeface="Times New Roman" pitchFamily="18" charset="0"/>
                <a:ea typeface="Segoe UI" pitchFamily="34" charset="0"/>
                <a:cs typeface="Times New Roman" pitchFamily="18" charset="0"/>
              </a:rPr>
              <a:t> </a:t>
            </a:r>
            <a:r>
              <a:rPr lang="en-US" sz="2800" dirty="0" err="1" smtClean="0">
                <a:solidFill>
                  <a:srgbClr val="002060"/>
                </a:solidFill>
                <a:latin typeface="Times New Roman" pitchFamily="18" charset="0"/>
                <a:ea typeface="Segoe UI" pitchFamily="34" charset="0"/>
                <a:cs typeface="Times New Roman" pitchFamily="18" charset="0"/>
              </a:rPr>
              <a:t>có</a:t>
            </a:r>
            <a:r>
              <a:rPr lang="en-US" sz="2800" dirty="0" smtClean="0">
                <a:solidFill>
                  <a:srgbClr val="002060"/>
                </a:solidFill>
                <a:latin typeface="Times New Roman" pitchFamily="18" charset="0"/>
                <a:ea typeface="Segoe UI" pitchFamily="34" charset="0"/>
                <a:cs typeface="Times New Roman" pitchFamily="18" charset="0"/>
              </a:rPr>
              <a:t>:</a:t>
            </a:r>
          </a:p>
          <a:p>
            <a:pPr marL="0" indent="0">
              <a:buNone/>
            </a:pPr>
            <a:r>
              <a:rPr lang="en-US" sz="2800" dirty="0" smtClean="0">
                <a:solidFill>
                  <a:srgbClr val="002060"/>
                </a:solidFill>
                <a:latin typeface="Times New Roman" pitchFamily="18" charset="0"/>
                <a:cs typeface="Times New Roman" pitchFamily="18" charset="0"/>
              </a:rPr>
              <a:t>		|A </a:t>
            </a:r>
            <a:r>
              <a:rPr lang="en-US" sz="2800" dirty="0" smtClean="0">
                <a:solidFill>
                  <a:srgbClr val="002060"/>
                </a:solidFill>
                <a:latin typeface="Times New Roman" pitchFamily="18" charset="0"/>
                <a:cs typeface="Times New Roman" pitchFamily="18" charset="0"/>
                <a:sym typeface="Symbol"/>
              </a:rPr>
              <a:t></a:t>
            </a:r>
            <a:r>
              <a:rPr lang="en-US" sz="2800" dirty="0" smtClean="0">
                <a:solidFill>
                  <a:srgbClr val="002060"/>
                </a:solidFill>
                <a:latin typeface="Times New Roman" pitchFamily="18" charset="0"/>
                <a:cs typeface="Times New Roman" pitchFamily="18" charset="0"/>
              </a:rPr>
              <a:t> B| = |A| +|B|</a:t>
            </a:r>
            <a:endParaRPr lang="en-US" sz="2800" dirty="0">
              <a:solidFill>
                <a:srgbClr val="002060"/>
              </a:solidFill>
              <a:latin typeface="Times New Roman" pitchFamily="18" charset="0"/>
              <a:cs typeface="Times New Roman" pitchFamily="18" charset="0"/>
            </a:endParaRPr>
          </a:p>
        </p:txBody>
      </p:sp>
      <p:sp>
        <p:nvSpPr>
          <p:cNvPr id="9" name="Rectangle 8"/>
          <p:cNvSpPr/>
          <p:nvPr/>
        </p:nvSpPr>
        <p:spPr>
          <a:xfrm>
            <a:off x="685800" y="3733800"/>
            <a:ext cx="8077200" cy="1384995"/>
          </a:xfrm>
          <a:prstGeom prst="rect">
            <a:avLst/>
          </a:prstGeom>
        </p:spPr>
        <p:txBody>
          <a:bodyPr wrap="square">
            <a:spAutoFit/>
          </a:bodyPr>
          <a:lstStyle/>
          <a:p>
            <a:pPr marL="0" indent="0">
              <a:buNone/>
            </a:pPr>
            <a:r>
              <a:rPr lang="en-US" sz="2800" dirty="0" smtClean="0">
                <a:solidFill>
                  <a:srgbClr val="00B050"/>
                </a:solidFill>
                <a:latin typeface="Times New Roman" pitchFamily="18" charset="0"/>
                <a:cs typeface="Times New Roman" pitchFamily="18" charset="0"/>
              </a:rPr>
              <a:t>* </a:t>
            </a:r>
            <a:r>
              <a:rPr lang="en-US" sz="2800" dirty="0" err="1" smtClean="0">
                <a:solidFill>
                  <a:srgbClr val="00B050"/>
                </a:solidFill>
                <a:latin typeface="Times New Roman" pitchFamily="18" charset="0"/>
                <a:cs typeface="Times New Roman" pitchFamily="18" charset="0"/>
              </a:rPr>
              <a:t>Tổng</a:t>
            </a:r>
            <a:r>
              <a:rPr lang="en-US" sz="2800" dirty="0" smtClean="0">
                <a:solidFill>
                  <a:srgbClr val="00B050"/>
                </a:solidFill>
                <a:latin typeface="Times New Roman" pitchFamily="18" charset="0"/>
                <a:cs typeface="Times New Roman" pitchFamily="18" charset="0"/>
              </a:rPr>
              <a:t> </a:t>
            </a:r>
            <a:r>
              <a:rPr lang="en-US" sz="2800" dirty="0" err="1" smtClean="0">
                <a:solidFill>
                  <a:srgbClr val="00B050"/>
                </a:solidFill>
                <a:latin typeface="Times New Roman" pitchFamily="18" charset="0"/>
                <a:cs typeface="Times New Roman" pitchFamily="18" charset="0"/>
              </a:rPr>
              <a:t>quát</a:t>
            </a:r>
            <a:r>
              <a:rPr lang="en-US" sz="2800" dirty="0" smtClean="0">
                <a:solidFill>
                  <a:srgbClr val="00B05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Nếu</a:t>
            </a:r>
            <a:r>
              <a:rPr lang="en-US" sz="2800" dirty="0" smtClean="0">
                <a:solidFill>
                  <a:srgbClr val="002060"/>
                </a:solidFill>
                <a:latin typeface="Times New Roman" pitchFamily="18" charset="0"/>
                <a:cs typeface="Times New Roman" pitchFamily="18" charset="0"/>
              </a:rPr>
              <a:t> </a:t>
            </a:r>
            <a:r>
              <a:rPr lang="vi-VN" sz="2800" dirty="0" smtClean="0">
                <a:solidFill>
                  <a:srgbClr val="002060"/>
                </a:solidFill>
                <a:latin typeface="Times New Roman" pitchFamily="18" charset="0"/>
                <a:ea typeface="Segoe UI" pitchFamily="34" charset="0"/>
                <a:cs typeface="Times New Roman" pitchFamily="18" charset="0"/>
              </a:rPr>
              <a:t>A</a:t>
            </a:r>
            <a:r>
              <a:rPr lang="vi-VN" sz="2800" baseline="-25000" dirty="0" smtClean="0">
                <a:solidFill>
                  <a:srgbClr val="002060"/>
                </a:solidFill>
                <a:latin typeface="Times New Roman" pitchFamily="18" charset="0"/>
                <a:ea typeface="Segoe UI" pitchFamily="34" charset="0"/>
                <a:cs typeface="Times New Roman" pitchFamily="18" charset="0"/>
              </a:rPr>
              <a:t>1</a:t>
            </a:r>
            <a:r>
              <a:rPr lang="vi-VN" sz="2800" dirty="0" smtClean="0">
                <a:solidFill>
                  <a:srgbClr val="002060"/>
                </a:solidFill>
                <a:latin typeface="Times New Roman" pitchFamily="18" charset="0"/>
                <a:ea typeface="Segoe UI" pitchFamily="34" charset="0"/>
                <a:cs typeface="Times New Roman" pitchFamily="18" charset="0"/>
              </a:rPr>
              <a:t>, A</a:t>
            </a:r>
            <a:r>
              <a:rPr lang="vi-VN" sz="2800" baseline="-25000" dirty="0" smtClean="0">
                <a:solidFill>
                  <a:srgbClr val="002060"/>
                </a:solidFill>
                <a:latin typeface="Times New Roman" pitchFamily="18" charset="0"/>
                <a:ea typeface="Segoe UI" pitchFamily="34" charset="0"/>
                <a:cs typeface="Times New Roman" pitchFamily="18" charset="0"/>
              </a:rPr>
              <a:t>2</a:t>
            </a:r>
            <a:r>
              <a:rPr lang="vi-VN" sz="2800" dirty="0" smtClean="0">
                <a:solidFill>
                  <a:srgbClr val="002060"/>
                </a:solidFill>
                <a:latin typeface="Times New Roman" pitchFamily="18" charset="0"/>
                <a:ea typeface="Segoe UI" pitchFamily="34" charset="0"/>
                <a:cs typeface="Times New Roman" pitchFamily="18" charset="0"/>
              </a:rPr>
              <a:t>, …, A</a:t>
            </a:r>
            <a:r>
              <a:rPr lang="vi-VN" sz="2800" baseline="-25000" dirty="0" smtClean="0">
                <a:solidFill>
                  <a:srgbClr val="002060"/>
                </a:solidFill>
                <a:latin typeface="Times New Roman" pitchFamily="18" charset="0"/>
                <a:ea typeface="Segoe UI" pitchFamily="34" charset="0"/>
                <a:cs typeface="Times New Roman" pitchFamily="18" charset="0"/>
              </a:rPr>
              <a:t>n</a:t>
            </a:r>
            <a:r>
              <a:rPr lang="en-US" sz="2800" baseline="-25000" dirty="0" smtClean="0">
                <a:solidFill>
                  <a:srgbClr val="002060"/>
                </a:solidFill>
                <a:latin typeface="Times New Roman" pitchFamily="18" charset="0"/>
                <a:ea typeface="Segoe UI" pitchFamily="34" charset="0"/>
                <a:cs typeface="Times New Roman" pitchFamily="18" charset="0"/>
              </a:rPr>
              <a:t> </a:t>
            </a:r>
            <a:r>
              <a:rPr lang="en-US" sz="2800" dirty="0" err="1" smtClean="0">
                <a:solidFill>
                  <a:srgbClr val="002060"/>
                </a:solidFill>
                <a:latin typeface="Times New Roman" pitchFamily="18" charset="0"/>
                <a:cs typeface="Times New Roman" pitchFamily="18" charset="0"/>
              </a:rPr>
              <a:t>là</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các</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tập</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hữu</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hạn</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rời</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nhau</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nghĩa</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là</a:t>
            </a:r>
            <a:r>
              <a:rPr lang="en-US" sz="2800" dirty="0" smtClean="0">
                <a:solidFill>
                  <a:srgbClr val="002060"/>
                </a:solidFill>
                <a:latin typeface="Times New Roman" pitchFamily="18" charset="0"/>
                <a:cs typeface="Times New Roman" pitchFamily="18" charset="0"/>
              </a:rPr>
              <a:t> </a:t>
            </a:r>
            <a:r>
              <a:rPr lang="vi-VN" sz="2800" dirty="0" smtClean="0">
                <a:solidFill>
                  <a:srgbClr val="002060"/>
                </a:solidFill>
                <a:latin typeface="Times New Roman" pitchFamily="18" charset="0"/>
                <a:ea typeface="Segoe UI" pitchFamily="34" charset="0"/>
                <a:cs typeface="Times New Roman" pitchFamily="18" charset="0"/>
              </a:rPr>
              <a:t>A</a:t>
            </a:r>
            <a:r>
              <a:rPr lang="en-US" sz="2800" baseline="-25000" dirty="0" err="1" smtClean="0">
                <a:solidFill>
                  <a:srgbClr val="002060"/>
                </a:solidFill>
                <a:latin typeface="Times New Roman" pitchFamily="18" charset="0"/>
                <a:ea typeface="Segoe UI" pitchFamily="34" charset="0"/>
                <a:cs typeface="Times New Roman" pitchFamily="18" charset="0"/>
              </a:rPr>
              <a:t>i</a:t>
            </a:r>
            <a:r>
              <a:rPr lang="en-US" sz="2800" baseline="-25000" dirty="0" smtClean="0">
                <a:solidFill>
                  <a:srgbClr val="002060"/>
                </a:solidFill>
                <a:latin typeface="Times New Roman" pitchFamily="18" charset="0"/>
                <a:ea typeface="Segoe UI" pitchFamily="34" charset="0"/>
                <a:cs typeface="Times New Roman" pitchFamily="18" charset="0"/>
              </a:rPr>
              <a:t> </a:t>
            </a:r>
            <a:r>
              <a:rPr lang="vi-VN" sz="2800" dirty="0" smtClean="0">
                <a:solidFill>
                  <a:srgbClr val="002060"/>
                </a:solidFill>
                <a:latin typeface="Times New Roman" pitchFamily="18" charset="0"/>
                <a:ea typeface="Segoe UI" pitchFamily="34" charset="0"/>
                <a:cs typeface="Times New Roman" pitchFamily="18" charset="0"/>
              </a:rPr>
              <a:t>∩ A</a:t>
            </a:r>
            <a:r>
              <a:rPr lang="en-US" sz="2800" baseline="-25000" dirty="0" smtClean="0">
                <a:solidFill>
                  <a:srgbClr val="002060"/>
                </a:solidFill>
                <a:latin typeface="Times New Roman" pitchFamily="18" charset="0"/>
                <a:ea typeface="Segoe UI" pitchFamily="34" charset="0"/>
                <a:cs typeface="Times New Roman" pitchFamily="18" charset="0"/>
              </a:rPr>
              <a:t>j</a:t>
            </a:r>
            <a:r>
              <a:rPr lang="vi-VN" sz="2800" baseline="-25000" dirty="0" smtClean="0">
                <a:solidFill>
                  <a:srgbClr val="002060"/>
                </a:solidFill>
                <a:latin typeface="Times New Roman" pitchFamily="18" charset="0"/>
                <a:ea typeface="Segoe UI" pitchFamily="34" charset="0"/>
                <a:cs typeface="Times New Roman" pitchFamily="18" charset="0"/>
              </a:rPr>
              <a:t> </a:t>
            </a:r>
            <a:r>
              <a:rPr lang="vi-VN" sz="2800" dirty="0" smtClean="0">
                <a:solidFill>
                  <a:srgbClr val="002060"/>
                </a:solidFill>
                <a:latin typeface="Times New Roman" pitchFamily="18" charset="0"/>
                <a:ea typeface="Segoe UI" pitchFamily="34" charset="0"/>
                <a:cs typeface="Times New Roman" pitchFamily="18" charset="0"/>
              </a:rPr>
              <a:t>= </a:t>
            </a:r>
            <a:r>
              <a:rPr lang="vi-VN" sz="2800" dirty="0" smtClean="0">
                <a:solidFill>
                  <a:srgbClr val="002060"/>
                </a:solidFill>
                <a:latin typeface="Segoe UI" pitchFamily="34" charset="0"/>
                <a:ea typeface="Segoe UI" pitchFamily="34" charset="0"/>
                <a:cs typeface="Segoe UI" pitchFamily="34" charset="0"/>
              </a:rPr>
              <a:t>∅</a:t>
            </a:r>
            <a:r>
              <a:rPr lang="en-US" sz="2800" dirty="0" smtClean="0">
                <a:solidFill>
                  <a:srgbClr val="002060"/>
                </a:solidFill>
                <a:latin typeface="Times New Roman" pitchFamily="18" charset="0"/>
                <a:ea typeface="Segoe UI" pitchFamily="34" charset="0"/>
                <a:cs typeface="Times New Roman" pitchFamily="18" charset="0"/>
              </a:rPr>
              <a:t> (</a:t>
            </a:r>
            <a:r>
              <a:rPr lang="en-US" sz="2800" dirty="0" err="1" smtClean="0">
                <a:solidFill>
                  <a:srgbClr val="002060"/>
                </a:solidFill>
                <a:latin typeface="Times New Roman" pitchFamily="18" charset="0"/>
                <a:ea typeface="Segoe UI" pitchFamily="34" charset="0"/>
                <a:cs typeface="Times New Roman" pitchFamily="18" charset="0"/>
              </a:rPr>
              <a:t>i</a:t>
            </a:r>
            <a:r>
              <a:rPr lang="en-US" sz="2800" dirty="0" smtClean="0">
                <a:solidFill>
                  <a:srgbClr val="002060"/>
                </a:solidFill>
                <a:latin typeface="Times New Roman" pitchFamily="18" charset="0"/>
                <a:ea typeface="Segoe UI" pitchFamily="34" charset="0"/>
                <a:cs typeface="Times New Roman" pitchFamily="18" charset="0"/>
              </a:rPr>
              <a:t> </a:t>
            </a:r>
            <a:r>
              <a:rPr lang="pt-BR" sz="2800" dirty="0" smtClean="0">
                <a:solidFill>
                  <a:srgbClr val="002060"/>
                </a:solidFill>
                <a:latin typeface="Times New Roman" pitchFamily="18" charset="0"/>
                <a:ea typeface="Segoe UI" pitchFamily="34" charset="0"/>
                <a:cs typeface="Times New Roman" pitchFamily="18" charset="0"/>
              </a:rPr>
              <a:t>≠ j;</a:t>
            </a:r>
            <a:r>
              <a:rPr lang="vi-VN" sz="2800" dirty="0" smtClean="0">
                <a:solidFill>
                  <a:srgbClr val="002060"/>
                </a:solidFill>
                <a:latin typeface="Times New Roman" pitchFamily="18" charset="0"/>
                <a:ea typeface="Segoe UI" pitchFamily="34" charset="0"/>
                <a:cs typeface="Times New Roman" pitchFamily="18" charset="0"/>
              </a:rPr>
              <a:t> </a:t>
            </a:r>
            <a:r>
              <a:rPr lang="en-US" sz="2800" dirty="0" err="1" smtClean="0">
                <a:solidFill>
                  <a:srgbClr val="002060"/>
                </a:solidFill>
                <a:latin typeface="Times New Roman" pitchFamily="18" charset="0"/>
                <a:ea typeface="Segoe UI" pitchFamily="34" charset="0"/>
                <a:cs typeface="Times New Roman" pitchFamily="18" charset="0"/>
              </a:rPr>
              <a:t>i</a:t>
            </a:r>
            <a:r>
              <a:rPr lang="en-US" sz="2800" dirty="0" smtClean="0">
                <a:solidFill>
                  <a:srgbClr val="002060"/>
                </a:solidFill>
                <a:latin typeface="Times New Roman" pitchFamily="18" charset="0"/>
                <a:ea typeface="Segoe UI" pitchFamily="34" charset="0"/>
                <a:cs typeface="Times New Roman" pitchFamily="18" charset="0"/>
              </a:rPr>
              <a:t>, j</a:t>
            </a:r>
            <a:r>
              <a:rPr lang="vi-VN" sz="2800" dirty="0" smtClean="0">
                <a:solidFill>
                  <a:srgbClr val="002060"/>
                </a:solidFill>
                <a:latin typeface="Times New Roman" pitchFamily="18" charset="0"/>
                <a:ea typeface="Segoe UI" pitchFamily="34" charset="0"/>
                <a:cs typeface="Times New Roman" pitchFamily="18" charset="0"/>
              </a:rPr>
              <a:t>=1, 2, …n</a:t>
            </a:r>
            <a:r>
              <a:rPr lang="en-US" sz="2800" dirty="0" smtClean="0">
                <a:solidFill>
                  <a:srgbClr val="002060"/>
                </a:solidFill>
                <a:latin typeface="Times New Roman" pitchFamily="18" charset="0"/>
                <a:ea typeface="Segoe UI" pitchFamily="34" charset="0"/>
                <a:cs typeface="Times New Roman" pitchFamily="18" charset="0"/>
              </a:rPr>
              <a:t>) </a:t>
            </a:r>
            <a:r>
              <a:rPr lang="pt-BR" sz="2800" dirty="0" smtClean="0">
                <a:solidFill>
                  <a:srgbClr val="002060"/>
                </a:solidFill>
                <a:latin typeface="Times New Roman" pitchFamily="18" charset="0"/>
                <a:ea typeface="Segoe UI" pitchFamily="34" charset="0"/>
                <a:cs typeface="Times New Roman" pitchFamily="18" charset="0"/>
              </a:rPr>
              <a:t>t</a:t>
            </a:r>
            <a:r>
              <a:rPr lang="en-US" sz="2800" dirty="0" err="1" smtClean="0">
                <a:solidFill>
                  <a:srgbClr val="002060"/>
                </a:solidFill>
                <a:latin typeface="Times New Roman" pitchFamily="18" charset="0"/>
                <a:ea typeface="Segoe UI" pitchFamily="34" charset="0"/>
                <a:cs typeface="Times New Roman" pitchFamily="18" charset="0"/>
              </a:rPr>
              <a:t>hì</a:t>
            </a:r>
            <a:endParaRPr lang="en-US" sz="2800" dirty="0" smtClean="0">
              <a:solidFill>
                <a:srgbClr val="002060"/>
              </a:solidFill>
              <a:latin typeface="Times New Roman" pitchFamily="18" charset="0"/>
              <a:ea typeface="Segoe UI" pitchFamily="34" charset="0"/>
              <a:cs typeface="Times New Roman" pitchFamily="18" charset="0"/>
            </a:endParaRPr>
          </a:p>
          <a:p>
            <a:pPr marL="0" indent="0">
              <a:buNone/>
            </a:pPr>
            <a:r>
              <a:rPr lang="en-US" sz="2800" dirty="0" smtClean="0">
                <a:solidFill>
                  <a:srgbClr val="002060"/>
                </a:solidFill>
                <a:latin typeface="Times New Roman" pitchFamily="18" charset="0"/>
                <a:cs typeface="Times New Roman" pitchFamily="18" charset="0"/>
              </a:rPr>
              <a:t>	|</a:t>
            </a:r>
            <a:r>
              <a:rPr lang="vi-VN" sz="2800" dirty="0" smtClean="0">
                <a:solidFill>
                  <a:srgbClr val="002060"/>
                </a:solidFill>
                <a:latin typeface="Times New Roman" pitchFamily="18" charset="0"/>
                <a:ea typeface="Segoe UI" pitchFamily="34" charset="0"/>
                <a:cs typeface="Times New Roman" pitchFamily="18" charset="0"/>
              </a:rPr>
              <a:t> A</a:t>
            </a:r>
            <a:r>
              <a:rPr lang="vi-VN" sz="2800" baseline="-25000" dirty="0" smtClean="0">
                <a:solidFill>
                  <a:srgbClr val="002060"/>
                </a:solidFill>
                <a:latin typeface="Times New Roman" pitchFamily="18" charset="0"/>
                <a:ea typeface="Segoe UI" pitchFamily="34" charset="0"/>
                <a:cs typeface="Times New Roman" pitchFamily="18" charset="0"/>
              </a:rPr>
              <a:t>1</a:t>
            </a:r>
            <a:r>
              <a:rPr lang="en-US" sz="2800" dirty="0" smtClean="0">
                <a:solidFill>
                  <a:srgbClr val="002060"/>
                </a:solidFill>
                <a:latin typeface="Times New Roman" pitchFamily="18" charset="0"/>
                <a:cs typeface="Times New Roman" pitchFamily="18" charset="0"/>
                <a:sym typeface="Symbol"/>
              </a:rPr>
              <a:t> </a:t>
            </a:r>
            <a:r>
              <a:rPr lang="vi-VN" sz="2800" dirty="0" smtClean="0">
                <a:solidFill>
                  <a:srgbClr val="002060"/>
                </a:solidFill>
                <a:latin typeface="Times New Roman" pitchFamily="18" charset="0"/>
                <a:ea typeface="Segoe UI" pitchFamily="34" charset="0"/>
                <a:cs typeface="Times New Roman" pitchFamily="18" charset="0"/>
              </a:rPr>
              <a:t> A</a:t>
            </a:r>
            <a:r>
              <a:rPr lang="vi-VN" sz="2800" baseline="-25000" dirty="0" smtClean="0">
                <a:solidFill>
                  <a:srgbClr val="002060"/>
                </a:solidFill>
                <a:latin typeface="Times New Roman" pitchFamily="18" charset="0"/>
                <a:ea typeface="Segoe UI" pitchFamily="34" charset="0"/>
                <a:cs typeface="Times New Roman" pitchFamily="18" charset="0"/>
              </a:rPr>
              <a:t>2</a:t>
            </a:r>
            <a:r>
              <a:rPr lang="en-US" sz="2800" dirty="0" smtClean="0">
                <a:solidFill>
                  <a:srgbClr val="002060"/>
                </a:solidFill>
                <a:latin typeface="Times New Roman" pitchFamily="18" charset="0"/>
                <a:cs typeface="Times New Roman" pitchFamily="18" charset="0"/>
                <a:sym typeface="Symbol"/>
              </a:rPr>
              <a:t>  </a:t>
            </a:r>
            <a:r>
              <a:rPr lang="vi-VN" sz="2800" dirty="0" smtClean="0">
                <a:solidFill>
                  <a:srgbClr val="002060"/>
                </a:solidFill>
                <a:latin typeface="Times New Roman" pitchFamily="18" charset="0"/>
                <a:ea typeface="Segoe UI" pitchFamily="34" charset="0"/>
                <a:cs typeface="Times New Roman" pitchFamily="18" charset="0"/>
              </a:rPr>
              <a:t>…</a:t>
            </a:r>
            <a:r>
              <a:rPr lang="en-US" sz="2800" dirty="0" smtClean="0">
                <a:solidFill>
                  <a:srgbClr val="002060"/>
                </a:solidFill>
                <a:latin typeface="Times New Roman" pitchFamily="18" charset="0"/>
                <a:cs typeface="Times New Roman" pitchFamily="18" charset="0"/>
                <a:sym typeface="Symbol"/>
              </a:rPr>
              <a:t> </a:t>
            </a:r>
            <a:r>
              <a:rPr lang="vi-VN" sz="2800" dirty="0" smtClean="0">
                <a:solidFill>
                  <a:srgbClr val="002060"/>
                </a:solidFill>
                <a:latin typeface="Times New Roman" pitchFamily="18" charset="0"/>
                <a:ea typeface="Segoe UI" pitchFamily="34" charset="0"/>
                <a:cs typeface="Times New Roman" pitchFamily="18" charset="0"/>
              </a:rPr>
              <a:t> A</a:t>
            </a:r>
            <a:r>
              <a:rPr lang="vi-VN" sz="2800" baseline="-25000" dirty="0" smtClean="0">
                <a:solidFill>
                  <a:srgbClr val="002060"/>
                </a:solidFill>
                <a:latin typeface="Times New Roman" pitchFamily="18" charset="0"/>
                <a:ea typeface="Segoe UI" pitchFamily="34" charset="0"/>
                <a:cs typeface="Times New Roman" pitchFamily="18" charset="0"/>
              </a:rPr>
              <a:t>n</a:t>
            </a:r>
            <a:r>
              <a:rPr lang="en-US" sz="2800" baseline="-25000" dirty="0" smtClean="0">
                <a:solidFill>
                  <a:srgbClr val="002060"/>
                </a:solidFill>
                <a:latin typeface="Times New Roman" pitchFamily="18" charset="0"/>
                <a:ea typeface="Segoe UI" pitchFamily="34" charset="0"/>
                <a:cs typeface="Times New Roman" pitchFamily="18" charset="0"/>
              </a:rPr>
              <a:t> </a:t>
            </a:r>
            <a:r>
              <a:rPr lang="en-US" sz="2800" dirty="0" smtClean="0">
                <a:solidFill>
                  <a:srgbClr val="002060"/>
                </a:solidFill>
                <a:latin typeface="Times New Roman" pitchFamily="18" charset="0"/>
                <a:cs typeface="Times New Roman" pitchFamily="18" charset="0"/>
              </a:rPr>
              <a:t>| = |</a:t>
            </a:r>
            <a:r>
              <a:rPr lang="vi-VN" sz="2800" dirty="0" smtClean="0">
                <a:solidFill>
                  <a:srgbClr val="002060"/>
                </a:solidFill>
                <a:latin typeface="Times New Roman" pitchFamily="18" charset="0"/>
                <a:ea typeface="Segoe UI" pitchFamily="34" charset="0"/>
                <a:cs typeface="Times New Roman" pitchFamily="18" charset="0"/>
              </a:rPr>
              <a:t>A</a:t>
            </a:r>
            <a:r>
              <a:rPr lang="vi-VN" sz="2800" baseline="-25000" dirty="0" smtClean="0">
                <a:solidFill>
                  <a:srgbClr val="002060"/>
                </a:solidFill>
                <a:latin typeface="Times New Roman" pitchFamily="18" charset="0"/>
                <a:ea typeface="Segoe UI" pitchFamily="34" charset="0"/>
                <a:cs typeface="Times New Roman" pitchFamily="18" charset="0"/>
              </a:rPr>
              <a:t>1</a:t>
            </a:r>
            <a:r>
              <a:rPr lang="en-US" sz="2800" dirty="0" smtClean="0">
                <a:solidFill>
                  <a:srgbClr val="002060"/>
                </a:solidFill>
                <a:latin typeface="Times New Roman" pitchFamily="18" charset="0"/>
                <a:cs typeface="Times New Roman" pitchFamily="18" charset="0"/>
              </a:rPr>
              <a:t>| +|</a:t>
            </a:r>
            <a:r>
              <a:rPr lang="vi-VN" sz="2800" dirty="0" smtClean="0">
                <a:solidFill>
                  <a:srgbClr val="002060"/>
                </a:solidFill>
                <a:latin typeface="Times New Roman" pitchFamily="18" charset="0"/>
                <a:ea typeface="Segoe UI" pitchFamily="34" charset="0"/>
                <a:cs typeface="Times New Roman" pitchFamily="18" charset="0"/>
              </a:rPr>
              <a:t>A</a:t>
            </a:r>
            <a:r>
              <a:rPr lang="vi-VN" sz="2800" baseline="-25000" dirty="0" smtClean="0">
                <a:solidFill>
                  <a:srgbClr val="002060"/>
                </a:solidFill>
                <a:latin typeface="Times New Roman" pitchFamily="18" charset="0"/>
                <a:ea typeface="Segoe UI" pitchFamily="34" charset="0"/>
                <a:cs typeface="Times New Roman" pitchFamily="18" charset="0"/>
              </a:rPr>
              <a:t>2</a:t>
            </a:r>
            <a:r>
              <a:rPr lang="en-US" sz="2800" dirty="0" smtClean="0">
                <a:solidFill>
                  <a:srgbClr val="002060"/>
                </a:solidFill>
                <a:latin typeface="Times New Roman" pitchFamily="18" charset="0"/>
                <a:cs typeface="Times New Roman" pitchFamily="18" charset="0"/>
              </a:rPr>
              <a:t>|+…+</a:t>
            </a:r>
            <a:r>
              <a:rPr lang="en-US" sz="2800" dirty="0" smtClean="0">
                <a:solidFill>
                  <a:srgbClr val="002060"/>
                </a:solidFill>
                <a:latin typeface="Times New Roman" pitchFamily="18" charset="0"/>
                <a:cs typeface="Times New Roman" pitchFamily="18" charset="0"/>
                <a:sym typeface="Symbol"/>
              </a:rPr>
              <a:t> </a:t>
            </a:r>
            <a:r>
              <a:rPr lang="en-US" sz="2800" dirty="0" smtClean="0">
                <a:solidFill>
                  <a:srgbClr val="002060"/>
                </a:solidFill>
                <a:latin typeface="Times New Roman" pitchFamily="18" charset="0"/>
                <a:cs typeface="Times New Roman" pitchFamily="18" charset="0"/>
              </a:rPr>
              <a:t>|</a:t>
            </a:r>
            <a:r>
              <a:rPr lang="vi-VN" sz="2800" dirty="0" smtClean="0">
                <a:solidFill>
                  <a:srgbClr val="002060"/>
                </a:solidFill>
                <a:latin typeface="Times New Roman" pitchFamily="18" charset="0"/>
                <a:ea typeface="Segoe UI" pitchFamily="34" charset="0"/>
                <a:cs typeface="Times New Roman" pitchFamily="18" charset="0"/>
              </a:rPr>
              <a:t>A</a:t>
            </a:r>
            <a:r>
              <a:rPr lang="vi-VN" sz="2800" baseline="-25000" dirty="0" smtClean="0">
                <a:solidFill>
                  <a:srgbClr val="002060"/>
                </a:solidFill>
                <a:latin typeface="Times New Roman" pitchFamily="18" charset="0"/>
                <a:ea typeface="Segoe UI" pitchFamily="34" charset="0"/>
                <a:cs typeface="Times New Roman" pitchFamily="18" charset="0"/>
              </a:rPr>
              <a:t>n</a:t>
            </a:r>
            <a:r>
              <a:rPr lang="en-US" sz="2800" dirty="0" smtClean="0">
                <a:solidFill>
                  <a:srgbClr val="002060"/>
                </a:solidFill>
                <a:latin typeface="Times New Roman" pitchFamily="18" charset="0"/>
                <a:cs typeface="Times New Roman" pitchFamily="18" charset="0"/>
              </a:rPr>
              <a:t>| </a:t>
            </a:r>
            <a:endParaRPr lang="en-US" sz="2800" dirty="0">
              <a:solidFill>
                <a:srgbClr val="002060"/>
              </a:solidFill>
              <a:latin typeface="Times New Roman" pitchFamily="18" charset="0"/>
              <a:cs typeface="Times New Roman" pitchFamily="18" charset="0"/>
            </a:endParaRPr>
          </a:p>
        </p:txBody>
      </p:sp>
    </p:spTree>
    <p:extLst>
      <p:ext uri="{BB962C8B-B14F-4D97-AF65-F5344CB8AC3E}">
        <p14:creationId xmlns:p14="http://schemas.microsoft.com/office/powerpoint/2010/main" val="81669542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linds(horizontal)">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8" grpId="0"/>
      <p:bldP spid="9"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45456"/>
            <a:ext cx="7956376" cy="7858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3200" dirty="0" smtClean="0">
                <a:solidFill>
                  <a:srgbClr val="FF0000"/>
                </a:solidFill>
                <a:latin typeface="Times New Roman" panose="02020603050405020304" pitchFamily="18" charset="0"/>
                <a:ea typeface="Segoe UI" pitchFamily="34" charset="0"/>
                <a:cs typeface="Times New Roman" panose="02020603050405020304" pitchFamily="18" charset="0"/>
              </a:rPr>
              <a:t>CÁC NGUYÊN LÝ</a:t>
            </a:r>
            <a:endParaRPr lang="vi-VN" sz="3200" b="1" dirty="0">
              <a:solidFill>
                <a:srgbClr val="FF0000"/>
              </a:solidFill>
              <a:latin typeface="Times New Roman" panose="02020603050405020304" pitchFamily="18" charset="0"/>
              <a:ea typeface="Segoe UI" pitchFamily="34" charset="0"/>
              <a:cs typeface="Times New Roman" panose="02020603050405020304" pitchFamily="18" charset="0"/>
            </a:endParaRPr>
          </a:p>
        </p:txBody>
      </p:sp>
      <p:sp>
        <p:nvSpPr>
          <p:cNvPr id="12" name="Rectangle 11"/>
          <p:cNvSpPr/>
          <p:nvPr/>
        </p:nvSpPr>
        <p:spPr>
          <a:xfrm>
            <a:off x="457200" y="620688"/>
            <a:ext cx="5715000" cy="1360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spcBef>
                <a:spcPts val="0"/>
              </a:spcBef>
              <a:spcAft>
                <a:spcPts val="0"/>
              </a:spcAft>
            </a:pPr>
            <a:r>
              <a:rPr lang="en-US" sz="3200" dirty="0" smtClean="0">
                <a:solidFill>
                  <a:srgbClr val="FF0000"/>
                </a:solidFill>
                <a:latin typeface="Times New Roman" pitchFamily="18" charset="0"/>
                <a:ea typeface="Segoe UI" panose="020B0502040204020203" pitchFamily="34" charset="0"/>
                <a:cs typeface="Times New Roman" pitchFamily="18" charset="0"/>
              </a:rPr>
              <a:t>1.Nguyên </a:t>
            </a:r>
            <a:r>
              <a:rPr lang="en-US" sz="3200" dirty="0" err="1" smtClean="0">
                <a:solidFill>
                  <a:srgbClr val="FF0000"/>
                </a:solidFill>
                <a:latin typeface="Times New Roman" pitchFamily="18" charset="0"/>
                <a:ea typeface="Segoe UI" panose="020B0502040204020203" pitchFamily="34" charset="0"/>
                <a:cs typeface="Times New Roman" pitchFamily="18" charset="0"/>
              </a:rPr>
              <a:t>lý</a:t>
            </a:r>
            <a:r>
              <a:rPr lang="en-US" sz="3200" dirty="0" smtClean="0">
                <a:solidFill>
                  <a:srgbClr val="FF0000"/>
                </a:solidFill>
                <a:latin typeface="Times New Roman" pitchFamily="18" charset="0"/>
                <a:ea typeface="Segoe UI" panose="020B0502040204020203" pitchFamily="34" charset="0"/>
                <a:cs typeface="Times New Roman" pitchFamily="18" charset="0"/>
              </a:rPr>
              <a:t> </a:t>
            </a:r>
            <a:r>
              <a:rPr lang="en-US" sz="3200" dirty="0" err="1" smtClean="0">
                <a:solidFill>
                  <a:srgbClr val="FF0000"/>
                </a:solidFill>
                <a:latin typeface="Times New Roman" pitchFamily="18" charset="0"/>
                <a:ea typeface="Segoe UI" panose="020B0502040204020203" pitchFamily="34" charset="0"/>
                <a:cs typeface="Times New Roman" pitchFamily="18" charset="0"/>
              </a:rPr>
              <a:t>cộng</a:t>
            </a:r>
            <a:endParaRPr lang="vi-VN" sz="3200" b="1" dirty="0">
              <a:solidFill>
                <a:srgbClr val="FF0000"/>
              </a:solidFill>
              <a:latin typeface="Times New Roman" pitchFamily="18" charset="0"/>
              <a:ea typeface="Segoe UI" panose="020B0502040204020203" pitchFamily="34" charset="0"/>
              <a:cs typeface="Times New Roman" pitchFamily="18" charset="0"/>
            </a:endParaRPr>
          </a:p>
        </p:txBody>
      </p:sp>
      <p:sp>
        <p:nvSpPr>
          <p:cNvPr id="2" name="TextBox 1"/>
          <p:cNvSpPr txBox="1"/>
          <p:nvPr/>
        </p:nvSpPr>
        <p:spPr>
          <a:xfrm>
            <a:off x="304800" y="1600200"/>
            <a:ext cx="8610600" cy="3477875"/>
          </a:xfrm>
          <a:prstGeom prst="rect">
            <a:avLst/>
          </a:prstGeom>
          <a:noFill/>
        </p:spPr>
        <p:txBody>
          <a:bodyPr wrap="square" rtlCol="0">
            <a:spAutoFit/>
          </a:bodyPr>
          <a:lstStyle/>
          <a:p>
            <a:endParaRPr lang="en-US" sz="3200" dirty="0">
              <a:latin typeface="Times New Roman" panose="02020603050405020304" pitchFamily="18" charset="0"/>
              <a:cs typeface="Times New Roman" panose="02020603050405020304" pitchFamily="18" charset="0"/>
            </a:endParaRPr>
          </a:p>
          <a:p>
            <a:r>
              <a:rPr lang="en-US" sz="3200" dirty="0" smtClean="0">
                <a:solidFill>
                  <a:schemeClr val="accent5">
                    <a:lumMod val="25000"/>
                  </a:schemeClr>
                </a:solidFill>
                <a:latin typeface="Times New Roman" panose="02020603050405020304" pitchFamily="18" charset="0"/>
                <a:cs typeface="Times New Roman" panose="02020603050405020304" pitchFamily="18" charset="0"/>
              </a:rPr>
              <a:t>   </a:t>
            </a:r>
            <a:r>
              <a:rPr lang="en-US" sz="3200" dirty="0" err="1" smtClean="0">
                <a:solidFill>
                  <a:schemeClr val="accent5">
                    <a:lumMod val="25000"/>
                  </a:schemeClr>
                </a:solidFill>
                <a:latin typeface="Times New Roman" panose="02020603050405020304" pitchFamily="18" charset="0"/>
                <a:cs typeface="Times New Roman" panose="02020603050405020304" pitchFamily="18" charset="0"/>
              </a:rPr>
              <a:t>Giả</a:t>
            </a:r>
            <a:r>
              <a:rPr lang="en-US" sz="3200" dirty="0" smtClean="0">
                <a:solidFill>
                  <a:schemeClr val="accent5">
                    <a:lumMod val="25000"/>
                  </a:schemeClr>
                </a:solidFill>
                <a:latin typeface="Times New Roman" panose="02020603050405020304" pitchFamily="18" charset="0"/>
                <a:cs typeface="Times New Roman" panose="02020603050405020304" pitchFamily="18" charset="0"/>
              </a:rPr>
              <a:t> </a:t>
            </a:r>
            <a:r>
              <a:rPr lang="en-US" sz="3200" dirty="0" err="1">
                <a:solidFill>
                  <a:schemeClr val="accent5">
                    <a:lumMod val="25000"/>
                  </a:schemeClr>
                </a:solidFill>
                <a:latin typeface="Times New Roman" panose="02020603050405020304" pitchFamily="18" charset="0"/>
                <a:cs typeface="Times New Roman" panose="02020603050405020304" pitchFamily="18" charset="0"/>
              </a:rPr>
              <a:t>sử</a:t>
            </a:r>
            <a:r>
              <a:rPr lang="en-US" sz="3200" dirty="0">
                <a:solidFill>
                  <a:schemeClr val="accent5">
                    <a:lumMod val="25000"/>
                  </a:schemeClr>
                </a:solidFill>
                <a:latin typeface="Times New Roman" panose="02020603050405020304" pitchFamily="18" charset="0"/>
                <a:cs typeface="Times New Roman" panose="02020603050405020304" pitchFamily="18" charset="0"/>
              </a:rPr>
              <a:t> </a:t>
            </a:r>
            <a:r>
              <a:rPr lang="en-US" sz="3200" dirty="0" err="1" smtClean="0">
                <a:solidFill>
                  <a:schemeClr val="accent5">
                    <a:lumMod val="25000"/>
                  </a:schemeClr>
                </a:solidFill>
                <a:latin typeface="Times New Roman" panose="02020603050405020304" pitchFamily="18" charset="0"/>
                <a:cs typeface="Times New Roman" panose="02020603050405020304" pitchFamily="18" charset="0"/>
              </a:rPr>
              <a:t>để</a:t>
            </a:r>
            <a:r>
              <a:rPr lang="en-US" sz="3200" dirty="0" smtClean="0">
                <a:solidFill>
                  <a:schemeClr val="accent5">
                    <a:lumMod val="25000"/>
                  </a:schemeClr>
                </a:solidFill>
                <a:latin typeface="Times New Roman" panose="02020603050405020304" pitchFamily="18" charset="0"/>
                <a:cs typeface="Times New Roman" panose="02020603050405020304" pitchFamily="18" charset="0"/>
              </a:rPr>
              <a:t> </a:t>
            </a:r>
            <a:r>
              <a:rPr lang="en-US" sz="3200" dirty="0" err="1" smtClean="0">
                <a:solidFill>
                  <a:schemeClr val="accent5">
                    <a:lumMod val="25000"/>
                  </a:schemeClr>
                </a:solidFill>
                <a:latin typeface="Times New Roman" panose="02020603050405020304" pitchFamily="18" charset="0"/>
                <a:cs typeface="Times New Roman" panose="02020603050405020304" pitchFamily="18" charset="0"/>
              </a:rPr>
              <a:t>thực</a:t>
            </a:r>
            <a:r>
              <a:rPr lang="en-US" sz="3200" dirty="0" smtClean="0">
                <a:solidFill>
                  <a:schemeClr val="accent5">
                    <a:lumMod val="25000"/>
                  </a:schemeClr>
                </a:solidFill>
                <a:latin typeface="Times New Roman" panose="02020603050405020304" pitchFamily="18" charset="0"/>
                <a:cs typeface="Times New Roman" panose="02020603050405020304" pitchFamily="18" charset="0"/>
              </a:rPr>
              <a:t> </a:t>
            </a:r>
            <a:r>
              <a:rPr lang="en-US" sz="3200" dirty="0" err="1" smtClean="0">
                <a:solidFill>
                  <a:schemeClr val="accent5">
                    <a:lumMod val="25000"/>
                  </a:schemeClr>
                </a:solidFill>
                <a:latin typeface="Times New Roman" panose="02020603050405020304" pitchFamily="18" charset="0"/>
                <a:cs typeface="Times New Roman" panose="02020603050405020304" pitchFamily="18" charset="0"/>
              </a:rPr>
              <a:t>hiện</a:t>
            </a:r>
            <a:r>
              <a:rPr lang="en-US" sz="3200" dirty="0" smtClean="0">
                <a:solidFill>
                  <a:schemeClr val="accent5">
                    <a:lumMod val="25000"/>
                  </a:schemeClr>
                </a:solidFill>
                <a:latin typeface="Times New Roman" panose="02020603050405020304" pitchFamily="18" charset="0"/>
                <a:cs typeface="Times New Roman" panose="02020603050405020304" pitchFamily="18" charset="0"/>
              </a:rPr>
              <a:t> </a:t>
            </a:r>
            <a:r>
              <a:rPr lang="en-US" sz="3200" dirty="0" err="1" smtClean="0">
                <a:solidFill>
                  <a:schemeClr val="accent5">
                    <a:lumMod val="25000"/>
                  </a:schemeClr>
                </a:solidFill>
                <a:latin typeface="Times New Roman" panose="02020603050405020304" pitchFamily="18" charset="0"/>
                <a:cs typeface="Times New Roman" panose="02020603050405020304" pitchFamily="18" charset="0"/>
              </a:rPr>
              <a:t>một</a:t>
            </a:r>
            <a:r>
              <a:rPr lang="en-US" sz="3200" dirty="0" smtClean="0">
                <a:solidFill>
                  <a:schemeClr val="accent5">
                    <a:lumMod val="25000"/>
                  </a:schemeClr>
                </a:solidFill>
                <a:latin typeface="Times New Roman" panose="02020603050405020304" pitchFamily="18" charset="0"/>
                <a:cs typeface="Times New Roman" panose="02020603050405020304" pitchFamily="18" charset="0"/>
              </a:rPr>
              <a:t> </a:t>
            </a:r>
            <a:r>
              <a:rPr lang="en-US" sz="3200" dirty="0" err="1" smtClean="0">
                <a:solidFill>
                  <a:schemeClr val="accent5">
                    <a:lumMod val="25000"/>
                  </a:schemeClr>
                </a:solidFill>
                <a:latin typeface="Times New Roman" panose="02020603050405020304" pitchFamily="18" charset="0"/>
                <a:cs typeface="Times New Roman" panose="02020603050405020304" pitchFamily="18" charset="0"/>
              </a:rPr>
              <a:t>công</a:t>
            </a:r>
            <a:r>
              <a:rPr lang="en-US" sz="3200" dirty="0" smtClean="0">
                <a:solidFill>
                  <a:schemeClr val="accent5">
                    <a:lumMod val="25000"/>
                  </a:schemeClr>
                </a:solidFill>
                <a:latin typeface="Times New Roman" panose="02020603050405020304" pitchFamily="18" charset="0"/>
                <a:cs typeface="Times New Roman" panose="02020603050405020304" pitchFamily="18" charset="0"/>
              </a:rPr>
              <a:t> </a:t>
            </a:r>
            <a:r>
              <a:rPr lang="en-US" sz="3200" dirty="0" err="1">
                <a:solidFill>
                  <a:schemeClr val="accent5">
                    <a:lumMod val="25000"/>
                  </a:schemeClr>
                </a:solidFill>
                <a:latin typeface="Times New Roman" panose="02020603050405020304" pitchFamily="18" charset="0"/>
                <a:cs typeface="Times New Roman" panose="02020603050405020304" pitchFamily="18" charset="0"/>
              </a:rPr>
              <a:t>việc</a:t>
            </a:r>
            <a:r>
              <a:rPr lang="en-US" sz="3200" dirty="0">
                <a:solidFill>
                  <a:schemeClr val="accent5">
                    <a:lumMod val="25000"/>
                  </a:schemeClr>
                </a:solidFill>
                <a:latin typeface="Times New Roman" panose="02020603050405020304" pitchFamily="18" charset="0"/>
                <a:cs typeface="Times New Roman" panose="02020603050405020304" pitchFamily="18" charset="0"/>
              </a:rPr>
              <a:t> </a:t>
            </a:r>
            <a:r>
              <a:rPr lang="en-US" sz="3200" dirty="0" err="1" smtClean="0">
                <a:solidFill>
                  <a:schemeClr val="accent5">
                    <a:lumMod val="25000"/>
                  </a:schemeClr>
                </a:solidFill>
                <a:latin typeface="Times New Roman" panose="02020603050405020304" pitchFamily="18" charset="0"/>
                <a:cs typeface="Times New Roman" panose="02020603050405020304" pitchFamily="18" charset="0"/>
              </a:rPr>
              <a:t>nào</a:t>
            </a:r>
            <a:r>
              <a:rPr lang="en-US" sz="3200" dirty="0" smtClean="0">
                <a:solidFill>
                  <a:schemeClr val="accent5">
                    <a:lumMod val="25000"/>
                  </a:schemeClr>
                </a:solidFill>
                <a:latin typeface="Times New Roman" panose="02020603050405020304" pitchFamily="18" charset="0"/>
                <a:cs typeface="Times New Roman" panose="02020603050405020304" pitchFamily="18" charset="0"/>
              </a:rPr>
              <a:t> </a:t>
            </a:r>
            <a:r>
              <a:rPr lang="en-US" sz="3200" dirty="0" err="1" smtClean="0">
                <a:solidFill>
                  <a:schemeClr val="accent5">
                    <a:lumMod val="25000"/>
                  </a:schemeClr>
                </a:solidFill>
                <a:latin typeface="Times New Roman" panose="02020603050405020304" pitchFamily="18" charset="0"/>
                <a:cs typeface="Times New Roman" panose="02020603050405020304" pitchFamily="18" charset="0"/>
              </a:rPr>
              <a:t>đó</a:t>
            </a:r>
            <a:r>
              <a:rPr lang="en-US" sz="3200" dirty="0" smtClean="0">
                <a:solidFill>
                  <a:schemeClr val="accent5">
                    <a:lumMod val="25000"/>
                  </a:schemeClr>
                </a:solidFill>
                <a:latin typeface="Times New Roman" panose="02020603050405020304" pitchFamily="18" charset="0"/>
                <a:cs typeface="Times New Roman" panose="02020603050405020304" pitchFamily="18" charset="0"/>
              </a:rPr>
              <a:t>, </a:t>
            </a:r>
            <a:r>
              <a:rPr lang="en-US" sz="3200" dirty="0" err="1" smtClean="0">
                <a:solidFill>
                  <a:schemeClr val="accent5">
                    <a:lumMod val="25000"/>
                  </a:schemeClr>
                </a:solidFill>
                <a:latin typeface="Times New Roman" panose="02020603050405020304" pitchFamily="18" charset="0"/>
                <a:cs typeface="Times New Roman" panose="02020603050405020304" pitchFamily="18" charset="0"/>
              </a:rPr>
              <a:t>ta</a:t>
            </a:r>
            <a:r>
              <a:rPr lang="en-US" sz="3200" dirty="0" smtClean="0">
                <a:solidFill>
                  <a:schemeClr val="accent5">
                    <a:lumMod val="25000"/>
                  </a:schemeClr>
                </a:solidFill>
                <a:latin typeface="Times New Roman" panose="02020603050405020304" pitchFamily="18" charset="0"/>
                <a:cs typeface="Times New Roman" panose="02020603050405020304" pitchFamily="18" charset="0"/>
              </a:rPr>
              <a:t> </a:t>
            </a:r>
            <a:r>
              <a:rPr lang="en-US" sz="3200" dirty="0" err="1" smtClean="0">
                <a:solidFill>
                  <a:schemeClr val="accent5">
                    <a:lumMod val="25000"/>
                  </a:schemeClr>
                </a:solidFill>
                <a:latin typeface="Times New Roman" panose="02020603050405020304" pitchFamily="18" charset="0"/>
                <a:cs typeface="Times New Roman" panose="02020603050405020304" pitchFamily="18" charset="0"/>
              </a:rPr>
              <a:t>có</a:t>
            </a:r>
            <a:r>
              <a:rPr lang="en-US" sz="3200" dirty="0" smtClean="0">
                <a:solidFill>
                  <a:schemeClr val="accent5">
                    <a:lumMod val="25000"/>
                  </a:schemeClr>
                </a:solidFill>
                <a:latin typeface="Times New Roman" panose="02020603050405020304" pitchFamily="18" charset="0"/>
                <a:cs typeface="Times New Roman" panose="02020603050405020304" pitchFamily="18" charset="0"/>
              </a:rPr>
              <a:t> </a:t>
            </a:r>
            <a:r>
              <a:rPr lang="en-US" sz="3200" dirty="0">
                <a:solidFill>
                  <a:schemeClr val="accent5">
                    <a:lumMod val="25000"/>
                  </a:schemeClr>
                </a:solidFill>
                <a:latin typeface="Times New Roman" panose="02020603050405020304" pitchFamily="18" charset="0"/>
                <a:cs typeface="Times New Roman" panose="02020603050405020304" pitchFamily="18" charset="0"/>
              </a:rPr>
              <a:t>2 </a:t>
            </a:r>
            <a:r>
              <a:rPr lang="en-US" sz="3200" dirty="0" err="1">
                <a:solidFill>
                  <a:schemeClr val="accent5">
                    <a:lumMod val="25000"/>
                  </a:schemeClr>
                </a:solidFill>
                <a:latin typeface="Times New Roman" panose="02020603050405020304" pitchFamily="18" charset="0"/>
                <a:cs typeface="Times New Roman" panose="02020603050405020304" pitchFamily="18" charset="0"/>
              </a:rPr>
              <a:t>phương</a:t>
            </a:r>
            <a:r>
              <a:rPr lang="en-US" sz="3200" dirty="0">
                <a:solidFill>
                  <a:schemeClr val="accent5">
                    <a:lumMod val="25000"/>
                  </a:schemeClr>
                </a:solidFill>
                <a:latin typeface="Times New Roman" panose="02020603050405020304" pitchFamily="18" charset="0"/>
                <a:cs typeface="Times New Roman" panose="02020603050405020304" pitchFamily="18" charset="0"/>
              </a:rPr>
              <a:t> </a:t>
            </a:r>
            <a:r>
              <a:rPr lang="en-US" sz="3200" dirty="0" err="1" smtClean="0">
                <a:solidFill>
                  <a:schemeClr val="accent5">
                    <a:lumMod val="25000"/>
                  </a:schemeClr>
                </a:solidFill>
                <a:latin typeface="Times New Roman" panose="02020603050405020304" pitchFamily="18" charset="0"/>
                <a:cs typeface="Times New Roman" panose="02020603050405020304" pitchFamily="18" charset="0"/>
              </a:rPr>
              <a:t>pháp</a:t>
            </a:r>
            <a:r>
              <a:rPr lang="en-US" sz="3200" dirty="0" smtClean="0">
                <a:solidFill>
                  <a:schemeClr val="accent5">
                    <a:lumMod val="25000"/>
                  </a:schemeClr>
                </a:solidFill>
                <a:latin typeface="Times New Roman" panose="02020603050405020304" pitchFamily="18" charset="0"/>
                <a:cs typeface="Times New Roman" panose="02020603050405020304" pitchFamily="18" charset="0"/>
              </a:rPr>
              <a:t>, </a:t>
            </a:r>
            <a:r>
              <a:rPr lang="en-US" sz="3200" dirty="0" err="1" smtClean="0">
                <a:solidFill>
                  <a:schemeClr val="accent5">
                    <a:lumMod val="25000"/>
                  </a:schemeClr>
                </a:solidFill>
                <a:latin typeface="Times New Roman" panose="02020603050405020304" pitchFamily="18" charset="0"/>
                <a:cs typeface="Times New Roman" panose="02020603050405020304" pitchFamily="18" charset="0"/>
              </a:rPr>
              <a:t>trong</a:t>
            </a:r>
            <a:r>
              <a:rPr lang="en-US" sz="3200" dirty="0" smtClean="0">
                <a:solidFill>
                  <a:schemeClr val="accent5">
                    <a:lumMod val="25000"/>
                  </a:schemeClr>
                </a:solidFill>
                <a:latin typeface="Times New Roman" panose="02020603050405020304" pitchFamily="18" charset="0"/>
                <a:cs typeface="Times New Roman" panose="02020603050405020304" pitchFamily="18" charset="0"/>
              </a:rPr>
              <a:t> </a:t>
            </a:r>
            <a:r>
              <a:rPr lang="en-US" sz="3200" dirty="0" err="1" smtClean="0">
                <a:solidFill>
                  <a:schemeClr val="accent5">
                    <a:lumMod val="25000"/>
                  </a:schemeClr>
                </a:solidFill>
                <a:latin typeface="Times New Roman" panose="02020603050405020304" pitchFamily="18" charset="0"/>
                <a:cs typeface="Times New Roman" panose="02020603050405020304" pitchFamily="18" charset="0"/>
              </a:rPr>
              <a:t>đó</a:t>
            </a:r>
            <a:r>
              <a:rPr lang="en-US" sz="3200" dirty="0" smtClean="0">
                <a:solidFill>
                  <a:schemeClr val="accent5">
                    <a:lumMod val="25000"/>
                  </a:schemeClr>
                </a:solidFill>
                <a:latin typeface="Times New Roman" panose="02020603050405020304" pitchFamily="18" charset="0"/>
                <a:cs typeface="Times New Roman" panose="02020603050405020304" pitchFamily="18" charset="0"/>
              </a:rPr>
              <a:t>:</a:t>
            </a:r>
            <a:endParaRPr lang="en-US" sz="3200" dirty="0">
              <a:solidFill>
                <a:schemeClr val="accent5">
                  <a:lumMod val="25000"/>
                </a:schemeClr>
              </a:solidFill>
              <a:latin typeface="Times New Roman" panose="02020603050405020304" pitchFamily="18" charset="0"/>
              <a:cs typeface="Times New Roman" panose="02020603050405020304" pitchFamily="18" charset="0"/>
            </a:endParaRPr>
          </a:p>
          <a:p>
            <a:r>
              <a:rPr lang="en-US" sz="3200" dirty="0">
                <a:solidFill>
                  <a:schemeClr val="accent5">
                    <a:lumMod val="25000"/>
                  </a:schemeClr>
                </a:solidFill>
                <a:latin typeface="Times New Roman" panose="02020603050405020304" pitchFamily="18" charset="0"/>
                <a:cs typeface="Times New Roman" panose="02020603050405020304" pitchFamily="18" charset="0"/>
              </a:rPr>
              <a:t>	- </a:t>
            </a:r>
            <a:r>
              <a:rPr lang="en-US" sz="3200" dirty="0" err="1">
                <a:solidFill>
                  <a:schemeClr val="accent5">
                    <a:lumMod val="25000"/>
                  </a:schemeClr>
                </a:solidFill>
                <a:latin typeface="Times New Roman" panose="02020603050405020304" pitchFamily="18" charset="0"/>
                <a:cs typeface="Times New Roman" panose="02020603050405020304" pitchFamily="18" charset="0"/>
              </a:rPr>
              <a:t>Phương</a:t>
            </a:r>
            <a:r>
              <a:rPr lang="en-US" sz="3200" dirty="0">
                <a:solidFill>
                  <a:schemeClr val="accent5">
                    <a:lumMod val="25000"/>
                  </a:schemeClr>
                </a:solidFill>
                <a:latin typeface="Times New Roman" panose="02020603050405020304" pitchFamily="18" charset="0"/>
                <a:cs typeface="Times New Roman" panose="02020603050405020304" pitchFamily="18" charset="0"/>
              </a:rPr>
              <a:t> </a:t>
            </a:r>
            <a:r>
              <a:rPr lang="en-US" sz="3200" dirty="0" err="1">
                <a:solidFill>
                  <a:schemeClr val="accent5">
                    <a:lumMod val="25000"/>
                  </a:schemeClr>
                </a:solidFill>
                <a:latin typeface="Times New Roman" panose="02020603050405020304" pitchFamily="18" charset="0"/>
                <a:cs typeface="Times New Roman" panose="02020603050405020304" pitchFamily="18" charset="0"/>
              </a:rPr>
              <a:t>pháp</a:t>
            </a:r>
            <a:r>
              <a:rPr lang="en-US" sz="3200" dirty="0">
                <a:solidFill>
                  <a:schemeClr val="accent5">
                    <a:lumMod val="25000"/>
                  </a:schemeClr>
                </a:solidFill>
                <a:latin typeface="Times New Roman" panose="02020603050405020304" pitchFamily="18" charset="0"/>
                <a:cs typeface="Times New Roman" panose="02020603050405020304" pitchFamily="18" charset="0"/>
              </a:rPr>
              <a:t> 1 </a:t>
            </a:r>
            <a:r>
              <a:rPr lang="en-US" sz="3200" dirty="0" err="1">
                <a:solidFill>
                  <a:schemeClr val="accent5">
                    <a:lumMod val="25000"/>
                  </a:schemeClr>
                </a:solidFill>
                <a:latin typeface="Times New Roman" panose="02020603050405020304" pitchFamily="18" charset="0"/>
                <a:cs typeface="Times New Roman" panose="02020603050405020304" pitchFamily="18" charset="0"/>
              </a:rPr>
              <a:t>có</a:t>
            </a:r>
            <a:r>
              <a:rPr lang="en-US" sz="3200" dirty="0">
                <a:solidFill>
                  <a:schemeClr val="accent5">
                    <a:lumMod val="25000"/>
                  </a:schemeClr>
                </a:solidFill>
                <a:latin typeface="Times New Roman" panose="02020603050405020304" pitchFamily="18" charset="0"/>
                <a:cs typeface="Times New Roman" panose="02020603050405020304" pitchFamily="18" charset="0"/>
              </a:rPr>
              <a:t> n </a:t>
            </a:r>
            <a:r>
              <a:rPr lang="en-US" sz="3200" dirty="0" err="1">
                <a:solidFill>
                  <a:schemeClr val="accent5">
                    <a:lumMod val="25000"/>
                  </a:schemeClr>
                </a:solidFill>
                <a:latin typeface="Times New Roman" panose="02020603050405020304" pitchFamily="18" charset="0"/>
                <a:cs typeface="Times New Roman" panose="02020603050405020304" pitchFamily="18" charset="0"/>
              </a:rPr>
              <a:t>cách</a:t>
            </a:r>
            <a:r>
              <a:rPr lang="en-US" sz="3200" dirty="0">
                <a:solidFill>
                  <a:schemeClr val="accent5">
                    <a:lumMod val="25000"/>
                  </a:schemeClr>
                </a:solidFill>
                <a:latin typeface="Times New Roman" panose="02020603050405020304" pitchFamily="18" charset="0"/>
                <a:cs typeface="Times New Roman" panose="02020603050405020304" pitchFamily="18" charset="0"/>
              </a:rPr>
              <a:t> </a:t>
            </a:r>
            <a:r>
              <a:rPr lang="en-US" sz="3200" dirty="0" err="1" smtClean="0">
                <a:solidFill>
                  <a:schemeClr val="accent5">
                    <a:lumMod val="25000"/>
                  </a:schemeClr>
                </a:solidFill>
                <a:latin typeface="Times New Roman" panose="02020603050405020304" pitchFamily="18" charset="0"/>
                <a:cs typeface="Times New Roman" panose="02020603050405020304" pitchFamily="18" charset="0"/>
              </a:rPr>
              <a:t>thực</a:t>
            </a:r>
            <a:r>
              <a:rPr lang="en-US" sz="3200" dirty="0" smtClean="0">
                <a:solidFill>
                  <a:schemeClr val="accent5">
                    <a:lumMod val="25000"/>
                  </a:schemeClr>
                </a:solidFill>
                <a:latin typeface="Times New Roman" panose="02020603050405020304" pitchFamily="18" charset="0"/>
                <a:cs typeface="Times New Roman" panose="02020603050405020304" pitchFamily="18" charset="0"/>
              </a:rPr>
              <a:t> </a:t>
            </a:r>
            <a:r>
              <a:rPr lang="en-US" sz="3200" dirty="0" err="1" smtClean="0">
                <a:solidFill>
                  <a:schemeClr val="accent5">
                    <a:lumMod val="25000"/>
                  </a:schemeClr>
                </a:solidFill>
                <a:latin typeface="Times New Roman" panose="02020603050405020304" pitchFamily="18" charset="0"/>
                <a:cs typeface="Times New Roman" panose="02020603050405020304" pitchFamily="18" charset="0"/>
              </a:rPr>
              <a:t>hiện</a:t>
            </a:r>
            <a:endParaRPr lang="en-US" sz="3200" dirty="0">
              <a:solidFill>
                <a:schemeClr val="accent5">
                  <a:lumMod val="25000"/>
                </a:schemeClr>
              </a:solidFill>
              <a:latin typeface="Times New Roman" panose="02020603050405020304" pitchFamily="18" charset="0"/>
              <a:cs typeface="Times New Roman" panose="02020603050405020304" pitchFamily="18" charset="0"/>
            </a:endParaRPr>
          </a:p>
          <a:p>
            <a:r>
              <a:rPr lang="en-US" sz="3200" dirty="0">
                <a:solidFill>
                  <a:schemeClr val="accent5">
                    <a:lumMod val="25000"/>
                  </a:schemeClr>
                </a:solidFill>
                <a:latin typeface="Times New Roman" panose="02020603050405020304" pitchFamily="18" charset="0"/>
                <a:cs typeface="Times New Roman" panose="02020603050405020304" pitchFamily="18" charset="0"/>
              </a:rPr>
              <a:t>	- </a:t>
            </a:r>
            <a:r>
              <a:rPr lang="en-US" sz="3200" dirty="0" err="1">
                <a:solidFill>
                  <a:schemeClr val="accent5">
                    <a:lumMod val="25000"/>
                  </a:schemeClr>
                </a:solidFill>
                <a:latin typeface="Times New Roman" panose="02020603050405020304" pitchFamily="18" charset="0"/>
                <a:cs typeface="Times New Roman" panose="02020603050405020304" pitchFamily="18" charset="0"/>
              </a:rPr>
              <a:t>Phương</a:t>
            </a:r>
            <a:r>
              <a:rPr lang="en-US" sz="3200" dirty="0">
                <a:solidFill>
                  <a:schemeClr val="accent5">
                    <a:lumMod val="25000"/>
                  </a:schemeClr>
                </a:solidFill>
                <a:latin typeface="Times New Roman" panose="02020603050405020304" pitchFamily="18" charset="0"/>
                <a:cs typeface="Times New Roman" panose="02020603050405020304" pitchFamily="18" charset="0"/>
              </a:rPr>
              <a:t> </a:t>
            </a:r>
            <a:r>
              <a:rPr lang="en-US" sz="3200" dirty="0" err="1">
                <a:solidFill>
                  <a:schemeClr val="accent5">
                    <a:lumMod val="25000"/>
                  </a:schemeClr>
                </a:solidFill>
                <a:latin typeface="Times New Roman" panose="02020603050405020304" pitchFamily="18" charset="0"/>
                <a:cs typeface="Times New Roman" panose="02020603050405020304" pitchFamily="18" charset="0"/>
              </a:rPr>
              <a:t>pháp</a:t>
            </a:r>
            <a:r>
              <a:rPr lang="en-US" sz="3200" dirty="0">
                <a:solidFill>
                  <a:schemeClr val="accent5">
                    <a:lumMod val="25000"/>
                  </a:schemeClr>
                </a:solidFill>
                <a:latin typeface="Times New Roman" panose="02020603050405020304" pitchFamily="18" charset="0"/>
                <a:cs typeface="Times New Roman" panose="02020603050405020304" pitchFamily="18" charset="0"/>
              </a:rPr>
              <a:t> 2 </a:t>
            </a:r>
            <a:r>
              <a:rPr lang="en-US" sz="3200" dirty="0" err="1">
                <a:solidFill>
                  <a:schemeClr val="accent5">
                    <a:lumMod val="25000"/>
                  </a:schemeClr>
                </a:solidFill>
                <a:latin typeface="Times New Roman" panose="02020603050405020304" pitchFamily="18" charset="0"/>
                <a:cs typeface="Times New Roman" panose="02020603050405020304" pitchFamily="18" charset="0"/>
              </a:rPr>
              <a:t>có</a:t>
            </a:r>
            <a:r>
              <a:rPr lang="en-US" sz="3200" dirty="0">
                <a:solidFill>
                  <a:schemeClr val="accent5">
                    <a:lumMod val="25000"/>
                  </a:schemeClr>
                </a:solidFill>
                <a:latin typeface="Times New Roman" panose="02020603050405020304" pitchFamily="18" charset="0"/>
                <a:cs typeface="Times New Roman" panose="02020603050405020304" pitchFamily="18" charset="0"/>
              </a:rPr>
              <a:t> m </a:t>
            </a:r>
            <a:r>
              <a:rPr lang="en-US" sz="3200" dirty="0" err="1">
                <a:solidFill>
                  <a:schemeClr val="accent5">
                    <a:lumMod val="25000"/>
                  </a:schemeClr>
                </a:solidFill>
                <a:latin typeface="Times New Roman" panose="02020603050405020304" pitchFamily="18" charset="0"/>
                <a:cs typeface="Times New Roman" panose="02020603050405020304" pitchFamily="18" charset="0"/>
              </a:rPr>
              <a:t>cách</a:t>
            </a:r>
            <a:r>
              <a:rPr lang="en-US" sz="3200" dirty="0">
                <a:solidFill>
                  <a:schemeClr val="accent5">
                    <a:lumMod val="25000"/>
                  </a:schemeClr>
                </a:solidFill>
                <a:latin typeface="Times New Roman" panose="02020603050405020304" pitchFamily="18" charset="0"/>
                <a:cs typeface="Times New Roman" panose="02020603050405020304" pitchFamily="18" charset="0"/>
              </a:rPr>
              <a:t> </a:t>
            </a:r>
            <a:r>
              <a:rPr lang="en-US" sz="3200" dirty="0" err="1" smtClean="0">
                <a:solidFill>
                  <a:schemeClr val="accent5">
                    <a:lumMod val="25000"/>
                  </a:schemeClr>
                </a:solidFill>
                <a:latin typeface="Times New Roman" panose="02020603050405020304" pitchFamily="18" charset="0"/>
                <a:cs typeface="Times New Roman" panose="02020603050405020304" pitchFamily="18" charset="0"/>
              </a:rPr>
              <a:t>thực</a:t>
            </a:r>
            <a:r>
              <a:rPr lang="en-US" sz="3200" dirty="0" smtClean="0">
                <a:solidFill>
                  <a:schemeClr val="accent5">
                    <a:lumMod val="25000"/>
                  </a:schemeClr>
                </a:solidFill>
                <a:latin typeface="Times New Roman" panose="02020603050405020304" pitchFamily="18" charset="0"/>
                <a:cs typeface="Times New Roman" panose="02020603050405020304" pitchFamily="18" charset="0"/>
              </a:rPr>
              <a:t> </a:t>
            </a:r>
            <a:r>
              <a:rPr lang="en-US" sz="3200" dirty="0" err="1" smtClean="0">
                <a:solidFill>
                  <a:schemeClr val="accent5">
                    <a:lumMod val="25000"/>
                  </a:schemeClr>
                </a:solidFill>
                <a:latin typeface="Times New Roman" panose="02020603050405020304" pitchFamily="18" charset="0"/>
                <a:cs typeface="Times New Roman" panose="02020603050405020304" pitchFamily="18" charset="0"/>
              </a:rPr>
              <a:t>hiện</a:t>
            </a:r>
            <a:endParaRPr lang="en-US" sz="3200" dirty="0">
              <a:solidFill>
                <a:schemeClr val="accent5">
                  <a:lumMod val="25000"/>
                </a:schemeClr>
              </a:solidFill>
              <a:latin typeface="Times New Roman" panose="02020603050405020304" pitchFamily="18" charset="0"/>
              <a:cs typeface="Times New Roman" panose="02020603050405020304" pitchFamily="18" charset="0"/>
            </a:endParaRPr>
          </a:p>
          <a:p>
            <a:r>
              <a:rPr lang="en-US" sz="3200" dirty="0" err="1" smtClean="0">
                <a:solidFill>
                  <a:schemeClr val="accent5">
                    <a:lumMod val="25000"/>
                  </a:schemeClr>
                </a:solidFill>
                <a:latin typeface="Times New Roman" panose="02020603050405020304" pitchFamily="18" charset="0"/>
                <a:cs typeface="Times New Roman" panose="02020603050405020304" pitchFamily="18" charset="0"/>
              </a:rPr>
              <a:t>Khi</a:t>
            </a:r>
            <a:r>
              <a:rPr lang="en-US" sz="3200" dirty="0" smtClean="0">
                <a:solidFill>
                  <a:schemeClr val="accent5">
                    <a:lumMod val="25000"/>
                  </a:schemeClr>
                </a:solidFill>
                <a:latin typeface="Times New Roman" panose="02020603050405020304" pitchFamily="18" charset="0"/>
                <a:cs typeface="Times New Roman" panose="02020603050405020304" pitchFamily="18" charset="0"/>
              </a:rPr>
              <a:t> </a:t>
            </a:r>
            <a:r>
              <a:rPr lang="en-US" sz="3200" dirty="0" err="1" smtClean="0">
                <a:solidFill>
                  <a:schemeClr val="accent5">
                    <a:lumMod val="25000"/>
                  </a:schemeClr>
                </a:solidFill>
                <a:latin typeface="Times New Roman" panose="02020603050405020304" pitchFamily="18" charset="0"/>
                <a:cs typeface="Times New Roman" panose="02020603050405020304" pitchFamily="18" charset="0"/>
              </a:rPr>
              <a:t>đó</a:t>
            </a:r>
            <a:r>
              <a:rPr lang="en-US" sz="3200" dirty="0" smtClean="0">
                <a:solidFill>
                  <a:schemeClr val="accent5">
                    <a:lumMod val="25000"/>
                  </a:schemeClr>
                </a:solidFill>
                <a:latin typeface="Times New Roman" panose="02020603050405020304" pitchFamily="18" charset="0"/>
                <a:cs typeface="Times New Roman" panose="02020603050405020304" pitchFamily="18" charset="0"/>
              </a:rPr>
              <a:t>, </a:t>
            </a:r>
            <a:r>
              <a:rPr lang="en-US" sz="3200" dirty="0" err="1">
                <a:solidFill>
                  <a:schemeClr val="accent5">
                    <a:lumMod val="25000"/>
                  </a:schemeClr>
                </a:solidFill>
                <a:latin typeface="Times New Roman" panose="02020603050405020304" pitchFamily="18" charset="0"/>
                <a:cs typeface="Times New Roman" panose="02020603050405020304" pitchFamily="18" charset="0"/>
              </a:rPr>
              <a:t>số</a:t>
            </a:r>
            <a:r>
              <a:rPr lang="en-US" sz="3200" dirty="0">
                <a:solidFill>
                  <a:schemeClr val="accent5">
                    <a:lumMod val="25000"/>
                  </a:schemeClr>
                </a:solidFill>
                <a:latin typeface="Times New Roman" panose="02020603050405020304" pitchFamily="18" charset="0"/>
                <a:cs typeface="Times New Roman" panose="02020603050405020304" pitchFamily="18" charset="0"/>
              </a:rPr>
              <a:t> </a:t>
            </a:r>
            <a:r>
              <a:rPr lang="en-US" sz="3200" dirty="0" err="1">
                <a:solidFill>
                  <a:schemeClr val="accent5">
                    <a:lumMod val="25000"/>
                  </a:schemeClr>
                </a:solidFill>
                <a:latin typeface="Times New Roman" panose="02020603050405020304" pitchFamily="18" charset="0"/>
                <a:cs typeface="Times New Roman" panose="02020603050405020304" pitchFamily="18" charset="0"/>
              </a:rPr>
              <a:t>cách</a:t>
            </a:r>
            <a:r>
              <a:rPr lang="en-US" sz="3200" dirty="0">
                <a:solidFill>
                  <a:schemeClr val="accent5">
                    <a:lumMod val="25000"/>
                  </a:schemeClr>
                </a:solidFill>
                <a:latin typeface="Times New Roman" panose="02020603050405020304" pitchFamily="18" charset="0"/>
                <a:cs typeface="Times New Roman" panose="02020603050405020304" pitchFamily="18" charset="0"/>
              </a:rPr>
              <a:t> </a:t>
            </a:r>
            <a:r>
              <a:rPr lang="en-US" sz="3200" dirty="0" err="1" smtClean="0">
                <a:solidFill>
                  <a:schemeClr val="accent5">
                    <a:lumMod val="25000"/>
                  </a:schemeClr>
                </a:solidFill>
                <a:latin typeface="Times New Roman" panose="02020603050405020304" pitchFamily="18" charset="0"/>
                <a:cs typeface="Times New Roman" panose="02020603050405020304" pitchFamily="18" charset="0"/>
              </a:rPr>
              <a:t>thực</a:t>
            </a:r>
            <a:r>
              <a:rPr lang="en-US" sz="3200" dirty="0" smtClean="0">
                <a:solidFill>
                  <a:schemeClr val="accent5">
                    <a:lumMod val="25000"/>
                  </a:schemeClr>
                </a:solidFill>
                <a:latin typeface="Times New Roman" panose="02020603050405020304" pitchFamily="18" charset="0"/>
                <a:cs typeface="Times New Roman" panose="02020603050405020304" pitchFamily="18" charset="0"/>
              </a:rPr>
              <a:t> </a:t>
            </a:r>
            <a:r>
              <a:rPr lang="en-US" sz="3200" dirty="0" err="1" smtClean="0">
                <a:solidFill>
                  <a:schemeClr val="accent5">
                    <a:lumMod val="25000"/>
                  </a:schemeClr>
                </a:solidFill>
                <a:latin typeface="Times New Roman" panose="02020603050405020304" pitchFamily="18" charset="0"/>
                <a:cs typeface="Times New Roman" panose="02020603050405020304" pitchFamily="18" charset="0"/>
              </a:rPr>
              <a:t>hiện</a:t>
            </a:r>
            <a:r>
              <a:rPr lang="en-US" sz="3200" dirty="0" smtClean="0">
                <a:solidFill>
                  <a:schemeClr val="accent5">
                    <a:lumMod val="25000"/>
                  </a:schemeClr>
                </a:solidFill>
                <a:latin typeface="Times New Roman" panose="02020603050405020304" pitchFamily="18" charset="0"/>
                <a:cs typeface="Times New Roman" panose="02020603050405020304" pitchFamily="18" charset="0"/>
              </a:rPr>
              <a:t> </a:t>
            </a:r>
            <a:r>
              <a:rPr lang="en-US" sz="3200" dirty="0" err="1">
                <a:solidFill>
                  <a:schemeClr val="accent5">
                    <a:lumMod val="25000"/>
                  </a:schemeClr>
                </a:solidFill>
                <a:latin typeface="Times New Roman" panose="02020603050405020304" pitchFamily="18" charset="0"/>
                <a:cs typeface="Times New Roman" panose="02020603050405020304" pitchFamily="18" charset="0"/>
              </a:rPr>
              <a:t>công</a:t>
            </a:r>
            <a:r>
              <a:rPr lang="en-US" sz="3200" dirty="0">
                <a:solidFill>
                  <a:schemeClr val="accent5">
                    <a:lumMod val="25000"/>
                  </a:schemeClr>
                </a:solidFill>
                <a:latin typeface="Times New Roman" panose="02020603050405020304" pitchFamily="18" charset="0"/>
                <a:cs typeface="Times New Roman" panose="02020603050405020304" pitchFamily="18" charset="0"/>
              </a:rPr>
              <a:t> </a:t>
            </a:r>
            <a:r>
              <a:rPr lang="en-US" sz="3200" dirty="0" err="1">
                <a:solidFill>
                  <a:schemeClr val="accent5">
                    <a:lumMod val="25000"/>
                  </a:schemeClr>
                </a:solidFill>
                <a:latin typeface="Times New Roman" panose="02020603050405020304" pitchFamily="18" charset="0"/>
                <a:cs typeface="Times New Roman" panose="02020603050405020304" pitchFamily="18" charset="0"/>
              </a:rPr>
              <a:t>việc</a:t>
            </a:r>
            <a:r>
              <a:rPr lang="en-US" sz="3200" dirty="0">
                <a:solidFill>
                  <a:schemeClr val="accent5">
                    <a:lumMod val="25000"/>
                  </a:schemeClr>
                </a:solidFill>
                <a:latin typeface="Times New Roman" panose="02020603050405020304" pitchFamily="18" charset="0"/>
                <a:cs typeface="Times New Roman" panose="02020603050405020304" pitchFamily="18" charset="0"/>
              </a:rPr>
              <a:t> </a:t>
            </a:r>
            <a:r>
              <a:rPr lang="en-US" sz="3200" dirty="0" err="1" smtClean="0">
                <a:solidFill>
                  <a:schemeClr val="accent5">
                    <a:lumMod val="25000"/>
                  </a:schemeClr>
                </a:solidFill>
                <a:latin typeface="Times New Roman" panose="02020603050405020304" pitchFamily="18" charset="0"/>
                <a:cs typeface="Times New Roman" panose="02020603050405020304" pitchFamily="18" charset="0"/>
              </a:rPr>
              <a:t>trên</a:t>
            </a:r>
            <a:r>
              <a:rPr lang="en-US" sz="3200" dirty="0" smtClean="0">
                <a:solidFill>
                  <a:schemeClr val="accent5">
                    <a:lumMod val="25000"/>
                  </a:schemeClr>
                </a:solidFill>
                <a:latin typeface="Times New Roman" panose="02020603050405020304" pitchFamily="18" charset="0"/>
                <a:cs typeface="Times New Roman" panose="02020603050405020304" pitchFamily="18" charset="0"/>
              </a:rPr>
              <a:t> </a:t>
            </a:r>
            <a:r>
              <a:rPr lang="en-US" sz="3200" dirty="0" err="1">
                <a:solidFill>
                  <a:schemeClr val="accent5">
                    <a:lumMod val="25000"/>
                  </a:schemeClr>
                </a:solidFill>
                <a:latin typeface="Times New Roman" panose="02020603050405020304" pitchFamily="18" charset="0"/>
                <a:cs typeface="Times New Roman" panose="02020603050405020304" pitchFamily="18" charset="0"/>
              </a:rPr>
              <a:t>là</a:t>
            </a:r>
            <a:r>
              <a:rPr lang="en-US" sz="3200" dirty="0">
                <a:latin typeface="Times New Roman" panose="02020603050405020304" pitchFamily="18" charset="0"/>
                <a:cs typeface="Times New Roman" panose="02020603050405020304" pitchFamily="18" charset="0"/>
              </a:rPr>
              <a:t> </a:t>
            </a:r>
            <a:r>
              <a:rPr lang="en-US" sz="3200" u="sng" dirty="0">
                <a:solidFill>
                  <a:srgbClr val="C00000"/>
                </a:solidFill>
                <a:latin typeface="Times New Roman" panose="02020603050405020304" pitchFamily="18" charset="0"/>
                <a:cs typeface="Times New Roman" panose="02020603050405020304" pitchFamily="18" charset="0"/>
              </a:rPr>
              <a:t>n + </a:t>
            </a:r>
            <a:r>
              <a:rPr lang="en-US" sz="3200" u="sng" dirty="0" smtClean="0">
                <a:solidFill>
                  <a:srgbClr val="C00000"/>
                </a:solidFill>
                <a:latin typeface="Times New Roman" panose="02020603050405020304" pitchFamily="18" charset="0"/>
                <a:cs typeface="Times New Roman" panose="02020603050405020304" pitchFamily="18" charset="0"/>
              </a:rPr>
              <a:t>m</a:t>
            </a:r>
          </a:p>
          <a:p>
            <a:endParaRPr lang="vi-VN" sz="2800" dirty="0">
              <a:latin typeface="Times New Roman" panose="02020603050405020304" pitchFamily="18" charset="0"/>
              <a:cs typeface="Times New Roman" panose="02020603050405020304" pitchFamily="18" charset="0"/>
            </a:endParaRPr>
          </a:p>
        </p:txBody>
      </p:sp>
      <p:sp>
        <p:nvSpPr>
          <p:cNvPr id="7" name="Slide Number Placeholder 6"/>
          <p:cNvSpPr>
            <a:spLocks noGrp="1"/>
          </p:cNvSpPr>
          <p:nvPr>
            <p:ph type="sldNum" sz="quarter" idx="12"/>
          </p:nvPr>
        </p:nvSpPr>
        <p:spPr/>
        <p:txBody>
          <a:bodyPr/>
          <a:lstStyle/>
          <a:p>
            <a:fld id="{D9369064-905F-44AE-BE62-E62CB83BB352}" type="slidenum">
              <a:rPr lang="en-US" smtClean="0"/>
              <a:pPr/>
              <a:t>29</a:t>
            </a:fld>
            <a:endParaRPr lang="en-US"/>
          </a:p>
        </p:txBody>
      </p:sp>
      <p:sp>
        <p:nvSpPr>
          <p:cNvPr id="8" name="Rectangle 7"/>
          <p:cNvSpPr/>
          <p:nvPr/>
        </p:nvSpPr>
        <p:spPr>
          <a:xfrm>
            <a:off x="824552" y="5257800"/>
            <a:ext cx="7786048" cy="584775"/>
          </a:xfrm>
          <a:prstGeom prst="rect">
            <a:avLst/>
          </a:prstGeom>
        </p:spPr>
        <p:txBody>
          <a:bodyPr wrap="square">
            <a:spAutoFit/>
          </a:bodyPr>
          <a:lstStyle/>
          <a:p>
            <a:r>
              <a:rPr lang="en-US" sz="3200" dirty="0" smtClean="0">
                <a:solidFill>
                  <a:srgbClr val="00B050"/>
                </a:solidFill>
                <a:latin typeface="Times New Roman" panose="02020603050405020304" pitchFamily="18" charset="0"/>
                <a:cs typeface="Times New Roman" panose="02020603050405020304" pitchFamily="18" charset="0"/>
                <a:sym typeface="Symbol"/>
              </a:rPr>
              <a:t> </a:t>
            </a:r>
            <a:r>
              <a:rPr lang="en-US" sz="3200" dirty="0" err="1" smtClean="0">
                <a:solidFill>
                  <a:srgbClr val="00B050"/>
                </a:solidFill>
                <a:latin typeface="Times New Roman" panose="02020603050405020304" pitchFamily="18" charset="0"/>
                <a:cs typeface="Times New Roman" panose="02020603050405020304" pitchFamily="18" charset="0"/>
                <a:sym typeface="Symbol"/>
              </a:rPr>
              <a:t>Tổng</a:t>
            </a:r>
            <a:r>
              <a:rPr lang="en-US" sz="3200" dirty="0" smtClean="0">
                <a:solidFill>
                  <a:srgbClr val="00B050"/>
                </a:solidFill>
                <a:latin typeface="Times New Roman" panose="02020603050405020304" pitchFamily="18" charset="0"/>
                <a:cs typeface="Times New Roman" panose="02020603050405020304" pitchFamily="18" charset="0"/>
                <a:sym typeface="Symbol"/>
              </a:rPr>
              <a:t> </a:t>
            </a:r>
            <a:r>
              <a:rPr lang="en-US" sz="3200" dirty="0" err="1" smtClean="0">
                <a:solidFill>
                  <a:srgbClr val="00B050"/>
                </a:solidFill>
                <a:latin typeface="Times New Roman" panose="02020603050405020304" pitchFamily="18" charset="0"/>
                <a:cs typeface="Times New Roman" panose="02020603050405020304" pitchFamily="18" charset="0"/>
                <a:sym typeface="Symbol"/>
              </a:rPr>
              <a:t>quát</a:t>
            </a:r>
            <a:r>
              <a:rPr lang="en-US" sz="3200" dirty="0" smtClean="0">
                <a:solidFill>
                  <a:srgbClr val="00B050"/>
                </a:solidFill>
                <a:latin typeface="Times New Roman" panose="02020603050405020304" pitchFamily="18" charset="0"/>
                <a:cs typeface="Times New Roman" panose="02020603050405020304" pitchFamily="18" charset="0"/>
                <a:sym typeface="Symbol"/>
              </a:rPr>
              <a:t>?</a:t>
            </a:r>
            <a:endParaRPr lang="en-US" sz="3200" dirty="0">
              <a:solidFill>
                <a:srgbClr val="00B05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1669542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checkerboard(across)">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2" grpId="0"/>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066800" y="457200"/>
            <a:ext cx="6566733" cy="7858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3200" b="1" dirty="0" smtClean="0">
                <a:solidFill>
                  <a:srgbClr val="3366FF"/>
                </a:solidFill>
                <a:latin typeface="Times New Roman" pitchFamily="18" charset="0"/>
                <a:ea typeface="Segoe UI" pitchFamily="34" charset="0"/>
                <a:cs typeface="Times New Roman" pitchFamily="18" charset="0"/>
              </a:rPr>
              <a:t>TẬP HỢP</a:t>
            </a:r>
            <a:endParaRPr lang="vi-VN" sz="3200" b="1" dirty="0">
              <a:solidFill>
                <a:srgbClr val="3366FF"/>
              </a:solidFill>
              <a:latin typeface="Times New Roman" pitchFamily="18" charset="0"/>
              <a:ea typeface="Segoe UI" pitchFamily="34" charset="0"/>
              <a:cs typeface="Times New Roman" pitchFamily="18" charset="0"/>
            </a:endParaRPr>
          </a:p>
        </p:txBody>
      </p:sp>
      <p:sp>
        <p:nvSpPr>
          <p:cNvPr id="8" name="Rectangle 7"/>
          <p:cNvSpPr/>
          <p:nvPr/>
        </p:nvSpPr>
        <p:spPr>
          <a:xfrm>
            <a:off x="685800" y="1524000"/>
            <a:ext cx="7242977" cy="5000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spcBef>
                <a:spcPts val="0"/>
              </a:spcBef>
              <a:spcAft>
                <a:spcPts val="0"/>
              </a:spcAft>
            </a:pPr>
            <a:r>
              <a:rPr lang="en-US" sz="3200" b="1" dirty="0" smtClean="0">
                <a:solidFill>
                  <a:srgbClr val="002060"/>
                </a:solidFill>
                <a:latin typeface="Times New Roman" panose="02020603050405020304" pitchFamily="18" charset="0"/>
                <a:ea typeface="Segoe UI" pitchFamily="34" charset="0"/>
                <a:cs typeface="Times New Roman" panose="02020603050405020304" pitchFamily="18" charset="0"/>
              </a:rPr>
              <a:t>1. </a:t>
            </a:r>
            <a:r>
              <a:rPr lang="en-US" sz="3200" b="1" dirty="0" err="1" smtClean="0">
                <a:solidFill>
                  <a:srgbClr val="002060"/>
                </a:solidFill>
                <a:latin typeface="Times New Roman" panose="02020603050405020304" pitchFamily="18" charset="0"/>
                <a:ea typeface="Segoe UI" pitchFamily="34" charset="0"/>
                <a:cs typeface="Times New Roman" panose="02020603050405020304" pitchFamily="18" charset="0"/>
              </a:rPr>
              <a:t>Khái</a:t>
            </a:r>
            <a:r>
              <a:rPr lang="en-US" sz="3200" b="1"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b="1" dirty="0" err="1" smtClean="0">
                <a:solidFill>
                  <a:srgbClr val="002060"/>
                </a:solidFill>
                <a:latin typeface="Times New Roman" panose="02020603050405020304" pitchFamily="18" charset="0"/>
                <a:ea typeface="Segoe UI" pitchFamily="34" charset="0"/>
                <a:cs typeface="Times New Roman" panose="02020603050405020304" pitchFamily="18" charset="0"/>
              </a:rPr>
              <a:t>niệm</a:t>
            </a:r>
            <a:endParaRPr lang="vi-VN" sz="3200" b="1" dirty="0">
              <a:solidFill>
                <a:srgbClr val="002060"/>
              </a:solidFill>
              <a:latin typeface="Times New Roman" panose="02020603050405020304" pitchFamily="18" charset="0"/>
              <a:ea typeface="Segoe UI" pitchFamily="34" charset="0"/>
              <a:cs typeface="Times New Roman" panose="02020603050405020304" pitchFamily="18" charset="0"/>
            </a:endParaRPr>
          </a:p>
        </p:txBody>
      </p:sp>
      <p:sp>
        <p:nvSpPr>
          <p:cNvPr id="9" name="Rectangle 8"/>
          <p:cNvSpPr/>
          <p:nvPr/>
        </p:nvSpPr>
        <p:spPr>
          <a:xfrm>
            <a:off x="685800" y="2438400"/>
            <a:ext cx="7166776" cy="5000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14350" indent="-514350" fontAlgn="auto">
              <a:spcBef>
                <a:spcPts val="0"/>
              </a:spcBef>
              <a:spcAft>
                <a:spcPts val="0"/>
              </a:spcAft>
            </a:pPr>
            <a:r>
              <a:rPr lang="en-US" sz="3200" b="1" dirty="0" smtClean="0">
                <a:solidFill>
                  <a:srgbClr val="002060"/>
                </a:solidFill>
                <a:latin typeface="Times New Roman" panose="02020603050405020304" pitchFamily="18" charset="0"/>
                <a:ea typeface="Segoe UI" pitchFamily="34" charset="0"/>
                <a:cs typeface="Times New Roman" panose="02020603050405020304" pitchFamily="18" charset="0"/>
              </a:rPr>
              <a:t>2. </a:t>
            </a:r>
            <a:r>
              <a:rPr lang="en-US" sz="3200" b="1" dirty="0" err="1" smtClean="0">
                <a:solidFill>
                  <a:srgbClr val="002060"/>
                </a:solidFill>
                <a:latin typeface="Times New Roman" panose="02020603050405020304" pitchFamily="18" charset="0"/>
                <a:ea typeface="Segoe UI" pitchFamily="34" charset="0"/>
                <a:cs typeface="Times New Roman" panose="02020603050405020304" pitchFamily="18" charset="0"/>
              </a:rPr>
              <a:t>Quan</a:t>
            </a:r>
            <a:r>
              <a:rPr lang="en-US" sz="3200" b="1"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b="1" dirty="0" err="1" smtClean="0">
                <a:solidFill>
                  <a:srgbClr val="002060"/>
                </a:solidFill>
                <a:latin typeface="Times New Roman" panose="02020603050405020304" pitchFamily="18" charset="0"/>
                <a:ea typeface="Segoe UI" pitchFamily="34" charset="0"/>
                <a:cs typeface="Times New Roman" panose="02020603050405020304" pitchFamily="18" charset="0"/>
              </a:rPr>
              <a:t>hệ</a:t>
            </a:r>
            <a:r>
              <a:rPr lang="en-US" sz="3200" b="1"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b="1" dirty="0" err="1" smtClean="0">
                <a:solidFill>
                  <a:srgbClr val="002060"/>
                </a:solidFill>
                <a:latin typeface="Times New Roman" panose="02020603050405020304" pitchFamily="18" charset="0"/>
                <a:ea typeface="Segoe UI" pitchFamily="34" charset="0"/>
                <a:cs typeface="Times New Roman" panose="02020603050405020304" pitchFamily="18" charset="0"/>
              </a:rPr>
              <a:t>giữa</a:t>
            </a:r>
            <a:r>
              <a:rPr lang="en-US" sz="3200" b="1"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b="1" dirty="0" err="1" smtClean="0">
                <a:solidFill>
                  <a:srgbClr val="002060"/>
                </a:solidFill>
                <a:latin typeface="Times New Roman" panose="02020603050405020304" pitchFamily="18" charset="0"/>
                <a:ea typeface="Segoe UI" pitchFamily="34" charset="0"/>
                <a:cs typeface="Times New Roman" panose="02020603050405020304" pitchFamily="18" charset="0"/>
              </a:rPr>
              <a:t>các</a:t>
            </a:r>
            <a:r>
              <a:rPr lang="en-US" sz="3200" b="1"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b="1" dirty="0" err="1" smtClean="0">
                <a:solidFill>
                  <a:srgbClr val="002060"/>
                </a:solidFill>
                <a:latin typeface="Times New Roman" panose="02020603050405020304" pitchFamily="18" charset="0"/>
                <a:ea typeface="Segoe UI" pitchFamily="34" charset="0"/>
                <a:cs typeface="Times New Roman" panose="02020603050405020304" pitchFamily="18" charset="0"/>
              </a:rPr>
              <a:t>tập</a:t>
            </a:r>
            <a:r>
              <a:rPr lang="en-US" sz="3200" b="1"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b="1" dirty="0" err="1" smtClean="0">
                <a:solidFill>
                  <a:srgbClr val="002060"/>
                </a:solidFill>
                <a:latin typeface="Times New Roman" panose="02020603050405020304" pitchFamily="18" charset="0"/>
                <a:ea typeface="Segoe UI" pitchFamily="34" charset="0"/>
                <a:cs typeface="Times New Roman" panose="02020603050405020304" pitchFamily="18" charset="0"/>
              </a:rPr>
              <a:t>hợp</a:t>
            </a:r>
            <a:endParaRPr lang="en-US" sz="3200" b="1" dirty="0" smtClean="0">
              <a:solidFill>
                <a:srgbClr val="002060"/>
              </a:solidFill>
              <a:latin typeface="Times New Roman" panose="02020603050405020304" pitchFamily="18" charset="0"/>
              <a:ea typeface="Segoe UI" pitchFamily="34" charset="0"/>
              <a:cs typeface="Times New Roman" panose="02020603050405020304" pitchFamily="18" charset="0"/>
            </a:endParaRPr>
          </a:p>
        </p:txBody>
      </p:sp>
      <p:sp>
        <p:nvSpPr>
          <p:cNvPr id="10" name="Rectangle 9"/>
          <p:cNvSpPr/>
          <p:nvPr/>
        </p:nvSpPr>
        <p:spPr>
          <a:xfrm>
            <a:off x="609600" y="3200400"/>
            <a:ext cx="7242977" cy="5000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spcBef>
                <a:spcPts val="0"/>
              </a:spcBef>
              <a:spcAft>
                <a:spcPts val="0"/>
              </a:spcAft>
            </a:pPr>
            <a:r>
              <a:rPr lang="en-US" sz="3200" b="1" dirty="0" smtClean="0">
                <a:solidFill>
                  <a:srgbClr val="002060"/>
                </a:solidFill>
                <a:latin typeface="Times New Roman" panose="02020603050405020304" pitchFamily="18" charset="0"/>
                <a:ea typeface="Segoe UI" pitchFamily="34" charset="0"/>
                <a:cs typeface="Times New Roman" panose="02020603050405020304" pitchFamily="18" charset="0"/>
              </a:rPr>
              <a:t> 3. </a:t>
            </a:r>
            <a:r>
              <a:rPr lang="en-US" sz="3200" b="1" dirty="0" err="1" smtClean="0">
                <a:solidFill>
                  <a:srgbClr val="002060"/>
                </a:solidFill>
                <a:latin typeface="Times New Roman" panose="02020603050405020304" pitchFamily="18" charset="0"/>
                <a:ea typeface="Segoe UI" pitchFamily="34" charset="0"/>
                <a:cs typeface="Times New Roman" panose="02020603050405020304" pitchFamily="18" charset="0"/>
              </a:rPr>
              <a:t>Các</a:t>
            </a:r>
            <a:r>
              <a:rPr lang="en-US" sz="3200" b="1"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b="1" dirty="0" err="1" smtClean="0">
                <a:solidFill>
                  <a:srgbClr val="002060"/>
                </a:solidFill>
                <a:latin typeface="Times New Roman" panose="02020603050405020304" pitchFamily="18" charset="0"/>
                <a:ea typeface="Segoe UI" pitchFamily="34" charset="0"/>
                <a:cs typeface="Times New Roman" panose="02020603050405020304" pitchFamily="18" charset="0"/>
              </a:rPr>
              <a:t>cách</a:t>
            </a:r>
            <a:r>
              <a:rPr lang="en-US" sz="3200" b="1"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b="1" dirty="0" err="1" smtClean="0">
                <a:solidFill>
                  <a:srgbClr val="002060"/>
                </a:solidFill>
                <a:latin typeface="Times New Roman" panose="02020603050405020304" pitchFamily="18" charset="0"/>
                <a:ea typeface="Segoe UI" pitchFamily="34" charset="0"/>
                <a:cs typeface="Times New Roman" panose="02020603050405020304" pitchFamily="18" charset="0"/>
              </a:rPr>
              <a:t>xác</a:t>
            </a:r>
            <a:r>
              <a:rPr lang="en-US" sz="3200" b="1"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b="1" dirty="0" err="1" smtClean="0">
                <a:solidFill>
                  <a:srgbClr val="002060"/>
                </a:solidFill>
                <a:latin typeface="Times New Roman" panose="02020603050405020304" pitchFamily="18" charset="0"/>
                <a:ea typeface="Segoe UI" pitchFamily="34" charset="0"/>
                <a:cs typeface="Times New Roman" panose="02020603050405020304" pitchFamily="18" charset="0"/>
              </a:rPr>
              <a:t>định</a:t>
            </a:r>
            <a:r>
              <a:rPr lang="en-US" sz="3200" b="1"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b="1" dirty="0" err="1" smtClean="0">
                <a:solidFill>
                  <a:srgbClr val="002060"/>
                </a:solidFill>
                <a:latin typeface="Times New Roman" panose="02020603050405020304" pitchFamily="18" charset="0"/>
                <a:ea typeface="Segoe UI" pitchFamily="34" charset="0"/>
                <a:cs typeface="Times New Roman" panose="02020603050405020304" pitchFamily="18" charset="0"/>
              </a:rPr>
              <a:t>tập</a:t>
            </a:r>
            <a:r>
              <a:rPr lang="en-US" sz="3200" b="1"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b="1" dirty="0" err="1" smtClean="0">
                <a:solidFill>
                  <a:srgbClr val="002060"/>
                </a:solidFill>
                <a:latin typeface="Times New Roman" panose="02020603050405020304" pitchFamily="18" charset="0"/>
                <a:ea typeface="Segoe UI" pitchFamily="34" charset="0"/>
                <a:cs typeface="Times New Roman" panose="02020603050405020304" pitchFamily="18" charset="0"/>
              </a:rPr>
              <a:t>hợp</a:t>
            </a:r>
            <a:endParaRPr lang="vi-VN" sz="3200" b="1" dirty="0">
              <a:solidFill>
                <a:srgbClr val="002060"/>
              </a:solidFill>
              <a:latin typeface="Times New Roman" panose="02020603050405020304" pitchFamily="18" charset="0"/>
              <a:ea typeface="Segoe UI" pitchFamily="34" charset="0"/>
              <a:cs typeface="Times New Roman" panose="02020603050405020304" pitchFamily="18" charset="0"/>
            </a:endParaRPr>
          </a:p>
        </p:txBody>
      </p:sp>
      <p:sp>
        <p:nvSpPr>
          <p:cNvPr id="11" name="Rectangle 10"/>
          <p:cNvSpPr/>
          <p:nvPr/>
        </p:nvSpPr>
        <p:spPr>
          <a:xfrm>
            <a:off x="685800" y="3810000"/>
            <a:ext cx="8305801" cy="990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spcBef>
                <a:spcPts val="0"/>
              </a:spcBef>
              <a:spcAft>
                <a:spcPts val="0"/>
              </a:spcAft>
            </a:pPr>
            <a:r>
              <a:rPr lang="en-US" sz="3200" b="1" dirty="0" smtClean="0">
                <a:solidFill>
                  <a:srgbClr val="002060"/>
                </a:solidFill>
                <a:latin typeface="Times New Roman" panose="02020603050405020304" pitchFamily="18" charset="0"/>
                <a:ea typeface="Segoe UI" pitchFamily="34" charset="0"/>
                <a:cs typeface="Times New Roman" panose="02020603050405020304" pitchFamily="18" charset="0"/>
              </a:rPr>
              <a:t>4. </a:t>
            </a:r>
            <a:r>
              <a:rPr lang="en-US" sz="3200" b="1" dirty="0" err="1" smtClean="0">
                <a:solidFill>
                  <a:srgbClr val="002060"/>
                </a:solidFill>
                <a:latin typeface="Times New Roman" panose="02020603050405020304" pitchFamily="18" charset="0"/>
                <a:ea typeface="Segoe UI" pitchFamily="34" charset="0"/>
                <a:cs typeface="Times New Roman" panose="02020603050405020304" pitchFamily="18" charset="0"/>
              </a:rPr>
              <a:t>Tập</a:t>
            </a:r>
            <a:r>
              <a:rPr lang="en-US" sz="3200" b="1"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b="1" dirty="0" err="1" smtClean="0">
                <a:solidFill>
                  <a:srgbClr val="002060"/>
                </a:solidFill>
                <a:latin typeface="Times New Roman" panose="02020603050405020304" pitchFamily="18" charset="0"/>
                <a:ea typeface="Segoe UI" pitchFamily="34" charset="0"/>
                <a:cs typeface="Times New Roman" panose="02020603050405020304" pitchFamily="18" charset="0"/>
              </a:rPr>
              <a:t>hợp</a:t>
            </a:r>
            <a:r>
              <a:rPr lang="en-US" sz="3200" b="1"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b="1" dirty="0" err="1" smtClean="0">
                <a:solidFill>
                  <a:srgbClr val="002060"/>
                </a:solidFill>
                <a:latin typeface="Times New Roman" panose="02020603050405020304" pitchFamily="18" charset="0"/>
                <a:ea typeface="Segoe UI" pitchFamily="34" charset="0"/>
                <a:cs typeface="Times New Roman" panose="02020603050405020304" pitchFamily="18" charset="0"/>
              </a:rPr>
              <a:t>các</a:t>
            </a:r>
            <a:r>
              <a:rPr lang="en-US" sz="3200" b="1"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b="1" dirty="0" err="1" smtClean="0">
                <a:solidFill>
                  <a:srgbClr val="002060"/>
                </a:solidFill>
                <a:latin typeface="Times New Roman" panose="02020603050405020304" pitchFamily="18" charset="0"/>
                <a:ea typeface="Segoe UI" pitchFamily="34" charset="0"/>
                <a:cs typeface="Times New Roman" panose="02020603050405020304" pitchFamily="18" charset="0"/>
              </a:rPr>
              <a:t>tập</a:t>
            </a:r>
            <a:r>
              <a:rPr lang="en-US" sz="3200" b="1"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b="1" dirty="0" err="1" smtClean="0">
                <a:solidFill>
                  <a:srgbClr val="002060"/>
                </a:solidFill>
                <a:latin typeface="Times New Roman" panose="02020603050405020304" pitchFamily="18" charset="0"/>
                <a:ea typeface="Segoe UI" pitchFamily="34" charset="0"/>
                <a:cs typeface="Times New Roman" panose="02020603050405020304" pitchFamily="18" charset="0"/>
              </a:rPr>
              <a:t>hợp</a:t>
            </a:r>
            <a:r>
              <a:rPr lang="en-US" sz="3200" b="1" dirty="0" smtClean="0">
                <a:solidFill>
                  <a:srgbClr val="002060"/>
                </a:solidFill>
                <a:latin typeface="Times New Roman" panose="02020603050405020304" pitchFamily="18" charset="0"/>
                <a:ea typeface="Segoe UI" pitchFamily="34" charset="0"/>
                <a:cs typeface="Times New Roman" panose="02020603050405020304" pitchFamily="18" charset="0"/>
              </a:rPr>
              <a:t> con (</a:t>
            </a:r>
            <a:r>
              <a:rPr lang="en-US" sz="3200" b="1" dirty="0" err="1" smtClean="0">
                <a:solidFill>
                  <a:srgbClr val="002060"/>
                </a:solidFill>
                <a:latin typeface="Times New Roman" panose="02020603050405020304" pitchFamily="18" charset="0"/>
                <a:ea typeface="Segoe UI" pitchFamily="34" charset="0"/>
                <a:cs typeface="Times New Roman" panose="02020603050405020304" pitchFamily="18" charset="0"/>
              </a:rPr>
              <a:t>Tập</a:t>
            </a:r>
            <a:r>
              <a:rPr lang="en-US" sz="3200" b="1"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b="1" dirty="0" err="1" smtClean="0">
                <a:solidFill>
                  <a:srgbClr val="002060"/>
                </a:solidFill>
                <a:latin typeface="Times New Roman" panose="02020603050405020304" pitchFamily="18" charset="0"/>
                <a:ea typeface="Segoe UI" pitchFamily="34" charset="0"/>
                <a:cs typeface="Times New Roman" panose="02020603050405020304" pitchFamily="18" charset="0"/>
              </a:rPr>
              <a:t>hợp</a:t>
            </a:r>
            <a:r>
              <a:rPr lang="en-US" sz="3200" b="1"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b="1" dirty="0" err="1" smtClean="0">
                <a:solidFill>
                  <a:srgbClr val="002060"/>
                </a:solidFill>
                <a:latin typeface="Times New Roman" panose="02020603050405020304" pitchFamily="18" charset="0"/>
                <a:ea typeface="Segoe UI" pitchFamily="34" charset="0"/>
                <a:cs typeface="Times New Roman" panose="02020603050405020304" pitchFamily="18" charset="0"/>
              </a:rPr>
              <a:t>lũy</a:t>
            </a:r>
            <a:r>
              <a:rPr lang="en-US" sz="3200"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b="1" dirty="0" err="1" smtClean="0">
                <a:solidFill>
                  <a:srgbClr val="002060"/>
                </a:solidFill>
                <a:latin typeface="Times New Roman" panose="02020603050405020304" pitchFamily="18" charset="0"/>
                <a:ea typeface="Segoe UI" pitchFamily="34" charset="0"/>
                <a:cs typeface="Times New Roman" panose="02020603050405020304" pitchFamily="18" charset="0"/>
              </a:rPr>
              <a:t>thừa</a:t>
            </a:r>
            <a:r>
              <a:rPr lang="en-US" sz="3200" b="1" dirty="0" smtClean="0">
                <a:solidFill>
                  <a:srgbClr val="002060"/>
                </a:solidFill>
                <a:latin typeface="Times New Roman" panose="02020603050405020304" pitchFamily="18" charset="0"/>
                <a:ea typeface="Segoe UI" pitchFamily="34" charset="0"/>
                <a:cs typeface="Times New Roman" panose="02020603050405020304" pitchFamily="18" charset="0"/>
              </a:rPr>
              <a:t>) </a:t>
            </a:r>
            <a:endParaRPr lang="vi-VN" sz="3200" b="1" dirty="0">
              <a:solidFill>
                <a:srgbClr val="002060"/>
              </a:solidFill>
              <a:latin typeface="Times New Roman" panose="02020603050405020304" pitchFamily="18" charset="0"/>
              <a:ea typeface="Segoe UI" pitchFamily="34" charset="0"/>
              <a:cs typeface="Times New Roman" panose="02020603050405020304" pitchFamily="18" charset="0"/>
            </a:endParaRPr>
          </a:p>
        </p:txBody>
      </p:sp>
      <p:sp>
        <p:nvSpPr>
          <p:cNvPr id="12" name="Slide Number Placeholder 11"/>
          <p:cNvSpPr>
            <a:spLocks noGrp="1"/>
          </p:cNvSpPr>
          <p:nvPr>
            <p:ph type="sldNum" sz="quarter" idx="12"/>
          </p:nvPr>
        </p:nvSpPr>
        <p:spPr/>
        <p:txBody>
          <a:bodyPr/>
          <a:lstStyle/>
          <a:p>
            <a:fld id="{D9369064-905F-44AE-BE62-E62CB83BB352}" type="slidenum">
              <a:rPr lang="en-US" smtClean="0"/>
              <a:pPr/>
              <a:t>3</a:t>
            </a:fld>
            <a:endParaRPr lang="en-US"/>
          </a:p>
        </p:txBody>
      </p:sp>
    </p:spTree>
    <p:extLst>
      <p:ext uri="{BB962C8B-B14F-4D97-AF65-F5344CB8AC3E}">
        <p14:creationId xmlns:p14="http://schemas.microsoft.com/office/powerpoint/2010/main" val="331153871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45456"/>
            <a:ext cx="7956376" cy="7858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3200" dirty="0" smtClean="0">
                <a:solidFill>
                  <a:srgbClr val="FF0000"/>
                </a:solidFill>
                <a:latin typeface="Times New Roman" panose="02020603050405020304" pitchFamily="18" charset="0"/>
                <a:ea typeface="Segoe UI" pitchFamily="34" charset="0"/>
                <a:cs typeface="Times New Roman" panose="02020603050405020304" pitchFamily="18" charset="0"/>
              </a:rPr>
              <a:t>CÁC NGUYÊN LÝ</a:t>
            </a:r>
            <a:endParaRPr lang="vi-VN" sz="3200" b="1" dirty="0">
              <a:solidFill>
                <a:srgbClr val="FF0000"/>
              </a:solidFill>
              <a:latin typeface="Times New Roman" panose="02020603050405020304" pitchFamily="18" charset="0"/>
              <a:ea typeface="Segoe UI" pitchFamily="34" charset="0"/>
              <a:cs typeface="Times New Roman" panose="02020603050405020304" pitchFamily="18" charset="0"/>
            </a:endParaRPr>
          </a:p>
        </p:txBody>
      </p:sp>
      <p:sp>
        <p:nvSpPr>
          <p:cNvPr id="12" name="Rectangle 11"/>
          <p:cNvSpPr/>
          <p:nvPr/>
        </p:nvSpPr>
        <p:spPr>
          <a:xfrm>
            <a:off x="457200" y="620688"/>
            <a:ext cx="5715000" cy="1360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spcBef>
                <a:spcPts val="0"/>
              </a:spcBef>
              <a:spcAft>
                <a:spcPts val="0"/>
              </a:spcAft>
            </a:pPr>
            <a:r>
              <a:rPr lang="en-US" sz="3200" dirty="0" smtClean="0">
                <a:solidFill>
                  <a:srgbClr val="FF0000"/>
                </a:solidFill>
                <a:latin typeface="Times New Roman" pitchFamily="18" charset="0"/>
                <a:ea typeface="Segoe UI" panose="020B0502040204020203" pitchFamily="34" charset="0"/>
                <a:cs typeface="Times New Roman" pitchFamily="18" charset="0"/>
              </a:rPr>
              <a:t>1.Nguyên </a:t>
            </a:r>
            <a:r>
              <a:rPr lang="en-US" sz="3200" dirty="0" err="1" smtClean="0">
                <a:solidFill>
                  <a:srgbClr val="FF0000"/>
                </a:solidFill>
                <a:latin typeface="Times New Roman" pitchFamily="18" charset="0"/>
                <a:ea typeface="Segoe UI" panose="020B0502040204020203" pitchFamily="34" charset="0"/>
                <a:cs typeface="Times New Roman" pitchFamily="18" charset="0"/>
              </a:rPr>
              <a:t>lý</a:t>
            </a:r>
            <a:r>
              <a:rPr lang="en-US" sz="3200" dirty="0" smtClean="0">
                <a:solidFill>
                  <a:srgbClr val="FF0000"/>
                </a:solidFill>
                <a:latin typeface="Times New Roman" pitchFamily="18" charset="0"/>
                <a:ea typeface="Segoe UI" panose="020B0502040204020203" pitchFamily="34" charset="0"/>
                <a:cs typeface="Times New Roman" pitchFamily="18" charset="0"/>
              </a:rPr>
              <a:t> </a:t>
            </a:r>
            <a:r>
              <a:rPr lang="en-US" sz="3200" dirty="0" err="1" smtClean="0">
                <a:solidFill>
                  <a:srgbClr val="FF0000"/>
                </a:solidFill>
                <a:latin typeface="Times New Roman" pitchFamily="18" charset="0"/>
                <a:ea typeface="Segoe UI" panose="020B0502040204020203" pitchFamily="34" charset="0"/>
                <a:cs typeface="Times New Roman" pitchFamily="18" charset="0"/>
              </a:rPr>
              <a:t>cộng</a:t>
            </a:r>
            <a:endParaRPr lang="vi-VN" sz="3200" b="1" dirty="0">
              <a:solidFill>
                <a:srgbClr val="FF0000"/>
              </a:solidFill>
              <a:latin typeface="Times New Roman" pitchFamily="18" charset="0"/>
              <a:ea typeface="Segoe UI" panose="020B0502040204020203" pitchFamily="34" charset="0"/>
              <a:cs typeface="Times New Roman" pitchFamily="18" charset="0"/>
            </a:endParaRPr>
          </a:p>
        </p:txBody>
      </p:sp>
      <p:sp>
        <p:nvSpPr>
          <p:cNvPr id="8" name="Content Placeholder 2"/>
          <p:cNvSpPr>
            <a:spLocks noGrp="1"/>
          </p:cNvSpPr>
          <p:nvPr>
            <p:ph idx="1"/>
          </p:nvPr>
        </p:nvSpPr>
        <p:spPr>
          <a:xfrm>
            <a:off x="533400" y="1828799"/>
            <a:ext cx="8382000" cy="1371601"/>
          </a:xfrm>
        </p:spPr>
        <p:txBody>
          <a:bodyPr>
            <a:noAutofit/>
          </a:bodyPr>
          <a:lstStyle/>
          <a:p>
            <a:pPr>
              <a:buNone/>
            </a:pPr>
            <a:r>
              <a:rPr lang="en-US" b="1" dirty="0" smtClean="0">
                <a:solidFill>
                  <a:srgbClr val="00B050"/>
                </a:solidFill>
                <a:latin typeface="Times New Roman" pitchFamily="18" charset="0"/>
                <a:cs typeface="Times New Roman" pitchFamily="18" charset="0"/>
              </a:rPr>
              <a:t>Ví dụ: </a:t>
            </a:r>
            <a:r>
              <a:rPr lang="en-US" b="1" dirty="0" smtClean="0">
                <a:solidFill>
                  <a:schemeClr val="accent5">
                    <a:lumMod val="25000"/>
                  </a:schemeClr>
                </a:solidFill>
                <a:latin typeface="Times New Roman" pitchFamily="18" charset="0"/>
                <a:cs typeface="Times New Roman" pitchFamily="18" charset="0"/>
              </a:rPr>
              <a:t>Ngọc có 5 cái áo thun, 6 cái áo </a:t>
            </a:r>
            <a:r>
              <a:rPr lang="en-US" b="1" dirty="0" err="1" smtClean="0">
                <a:solidFill>
                  <a:schemeClr val="accent5">
                    <a:lumMod val="25000"/>
                  </a:schemeClr>
                </a:solidFill>
                <a:latin typeface="Times New Roman" pitchFamily="18" charset="0"/>
                <a:cs typeface="Times New Roman" pitchFamily="18" charset="0"/>
              </a:rPr>
              <a:t>sơ</a:t>
            </a:r>
            <a:r>
              <a:rPr lang="en-US" b="1" dirty="0" smtClean="0">
                <a:solidFill>
                  <a:schemeClr val="accent5">
                    <a:lumMod val="25000"/>
                  </a:schemeClr>
                </a:solidFill>
                <a:latin typeface="Times New Roman" pitchFamily="18" charset="0"/>
                <a:cs typeface="Times New Roman" pitchFamily="18" charset="0"/>
              </a:rPr>
              <a:t> mi.</a:t>
            </a:r>
          </a:p>
          <a:p>
            <a:pPr>
              <a:buNone/>
            </a:pPr>
            <a:r>
              <a:rPr lang="en-US" b="1" dirty="0" err="1" smtClean="0">
                <a:solidFill>
                  <a:schemeClr val="accent5">
                    <a:lumMod val="25000"/>
                  </a:schemeClr>
                </a:solidFill>
                <a:latin typeface="Times New Roman" pitchFamily="18" charset="0"/>
                <a:cs typeface="Times New Roman" pitchFamily="18" charset="0"/>
              </a:rPr>
              <a:t>Vậy</a:t>
            </a:r>
            <a:r>
              <a:rPr lang="en-US" b="1" dirty="0" smtClean="0">
                <a:solidFill>
                  <a:schemeClr val="accent5">
                    <a:lumMod val="25000"/>
                  </a:schemeClr>
                </a:solidFill>
                <a:latin typeface="Times New Roman" pitchFamily="18" charset="0"/>
                <a:cs typeface="Times New Roman" pitchFamily="18" charset="0"/>
              </a:rPr>
              <a:t> Ngọc sẽ có bao nhiêu cách chọn </a:t>
            </a:r>
            <a:r>
              <a:rPr lang="en-US" b="1" dirty="0" err="1" smtClean="0">
                <a:solidFill>
                  <a:schemeClr val="accent5">
                    <a:lumMod val="25000"/>
                  </a:schemeClr>
                </a:solidFill>
                <a:latin typeface="Times New Roman" pitchFamily="18" charset="0"/>
                <a:cs typeface="Times New Roman" pitchFamily="18" charset="0"/>
              </a:rPr>
              <a:t>áo</a:t>
            </a:r>
            <a:r>
              <a:rPr lang="en-US" b="1" dirty="0" smtClean="0">
                <a:solidFill>
                  <a:schemeClr val="accent5">
                    <a:lumMod val="25000"/>
                  </a:schemeClr>
                </a:solidFill>
                <a:latin typeface="Times New Roman" pitchFamily="18" charset="0"/>
                <a:cs typeface="Times New Roman" pitchFamily="18" charset="0"/>
              </a:rPr>
              <a:t> </a:t>
            </a:r>
            <a:r>
              <a:rPr lang="en-US" b="1" dirty="0" err="1" smtClean="0">
                <a:solidFill>
                  <a:schemeClr val="accent5">
                    <a:lumMod val="25000"/>
                  </a:schemeClr>
                </a:solidFill>
                <a:latin typeface="Times New Roman" pitchFamily="18" charset="0"/>
                <a:cs typeface="Times New Roman" pitchFamily="18" charset="0"/>
              </a:rPr>
              <a:t>để</a:t>
            </a:r>
            <a:r>
              <a:rPr lang="en-US" b="1" dirty="0" smtClean="0">
                <a:solidFill>
                  <a:schemeClr val="accent5">
                    <a:lumMod val="25000"/>
                  </a:schemeClr>
                </a:solidFill>
                <a:latin typeface="Times New Roman" pitchFamily="18" charset="0"/>
                <a:cs typeface="Times New Roman" pitchFamily="18" charset="0"/>
              </a:rPr>
              <a:t> </a:t>
            </a:r>
            <a:r>
              <a:rPr lang="en-US" b="1" dirty="0" err="1" smtClean="0">
                <a:solidFill>
                  <a:schemeClr val="accent5">
                    <a:lumMod val="25000"/>
                  </a:schemeClr>
                </a:solidFill>
                <a:latin typeface="Times New Roman" pitchFamily="18" charset="0"/>
                <a:cs typeface="Times New Roman" pitchFamily="18" charset="0"/>
              </a:rPr>
              <a:t>mặc</a:t>
            </a:r>
            <a:r>
              <a:rPr lang="en-US" b="1" dirty="0" smtClean="0">
                <a:solidFill>
                  <a:schemeClr val="accent5">
                    <a:lumMod val="25000"/>
                  </a:schemeClr>
                </a:solidFill>
                <a:latin typeface="Times New Roman" pitchFamily="18" charset="0"/>
                <a:cs typeface="Times New Roman" pitchFamily="18" charset="0"/>
              </a:rPr>
              <a:t>.</a:t>
            </a:r>
          </a:p>
          <a:p>
            <a:pPr marL="0" indent="0">
              <a:buNone/>
            </a:pPr>
            <a:r>
              <a:rPr lang="en-US" b="1" dirty="0">
                <a:solidFill>
                  <a:schemeClr val="accent5">
                    <a:lumMod val="25000"/>
                  </a:schemeClr>
                </a:solidFill>
                <a:latin typeface="Times New Roman" pitchFamily="18" charset="0"/>
                <a:cs typeface="Times New Roman" pitchFamily="18" charset="0"/>
              </a:rPr>
              <a:t>		</a:t>
            </a:r>
          </a:p>
        </p:txBody>
      </p:sp>
      <p:sp>
        <p:nvSpPr>
          <p:cNvPr id="7" name="Slide Number Placeholder 6"/>
          <p:cNvSpPr>
            <a:spLocks noGrp="1"/>
          </p:cNvSpPr>
          <p:nvPr>
            <p:ph type="sldNum" sz="quarter" idx="12"/>
          </p:nvPr>
        </p:nvSpPr>
        <p:spPr/>
        <p:txBody>
          <a:bodyPr/>
          <a:lstStyle/>
          <a:p>
            <a:fld id="{D9369064-905F-44AE-BE62-E62CB83BB352}" type="slidenum">
              <a:rPr lang="en-US" smtClean="0"/>
              <a:pPr/>
              <a:t>30</a:t>
            </a:fld>
            <a:endParaRPr lang="en-US"/>
          </a:p>
        </p:txBody>
      </p:sp>
      <p:sp>
        <p:nvSpPr>
          <p:cNvPr id="9" name="TextBox 8"/>
          <p:cNvSpPr txBox="1"/>
          <p:nvPr/>
        </p:nvSpPr>
        <p:spPr>
          <a:xfrm>
            <a:off x="685800" y="3200400"/>
            <a:ext cx="7848600" cy="2062103"/>
          </a:xfrm>
          <a:prstGeom prst="rect">
            <a:avLst/>
          </a:prstGeom>
          <a:noFill/>
        </p:spPr>
        <p:txBody>
          <a:bodyPr wrap="square" rtlCol="0">
            <a:spAutoFit/>
          </a:bodyPr>
          <a:lstStyle/>
          <a:p>
            <a:pPr fontAlgn="auto">
              <a:spcBef>
                <a:spcPts val="0"/>
              </a:spcBef>
              <a:spcAft>
                <a:spcPts val="0"/>
              </a:spcAft>
            </a:pPr>
            <a:r>
              <a:rPr lang="en-US" sz="3200" dirty="0" err="1" smtClean="0">
                <a:solidFill>
                  <a:schemeClr val="accent5">
                    <a:lumMod val="25000"/>
                  </a:schemeClr>
                </a:solidFill>
                <a:latin typeface="Times New Roman" pitchFamily="18" charset="0"/>
                <a:cs typeface="Times New Roman" pitchFamily="18" charset="0"/>
              </a:rPr>
              <a:t>Giải</a:t>
            </a:r>
            <a:r>
              <a:rPr lang="en-US" sz="3200" dirty="0" smtClean="0">
                <a:solidFill>
                  <a:schemeClr val="accent5">
                    <a:lumMod val="25000"/>
                  </a:schemeClr>
                </a:solidFill>
                <a:latin typeface="Times New Roman" pitchFamily="18" charset="0"/>
                <a:cs typeface="Times New Roman" pitchFamily="18" charset="0"/>
              </a:rPr>
              <a:t>:</a:t>
            </a:r>
          </a:p>
          <a:p>
            <a:pPr fontAlgn="auto">
              <a:spcBef>
                <a:spcPts val="0"/>
              </a:spcBef>
              <a:spcAft>
                <a:spcPts val="0"/>
              </a:spcAft>
            </a:pPr>
            <a:r>
              <a:rPr lang="en-US" sz="3200" dirty="0" smtClean="0">
                <a:solidFill>
                  <a:srgbClr val="002060"/>
                </a:solidFill>
                <a:latin typeface="Times New Roman" pitchFamily="18" charset="0"/>
                <a:cs typeface="Times New Roman" pitchFamily="18" charset="0"/>
              </a:rPr>
              <a:t>	Ngọc có 5 cách chọn áo thun</a:t>
            </a:r>
          </a:p>
          <a:p>
            <a:pPr fontAlgn="auto">
              <a:spcBef>
                <a:spcPts val="0"/>
              </a:spcBef>
              <a:spcAft>
                <a:spcPts val="0"/>
              </a:spcAft>
            </a:pPr>
            <a:r>
              <a:rPr lang="en-US" sz="3200" dirty="0" smtClean="0">
                <a:solidFill>
                  <a:srgbClr val="002060"/>
                </a:solidFill>
                <a:latin typeface="Times New Roman" pitchFamily="18" charset="0"/>
                <a:cs typeface="Times New Roman" pitchFamily="18" charset="0"/>
              </a:rPr>
              <a:t>	Ngọc có 6 cách chọn áo sơ mi</a:t>
            </a:r>
          </a:p>
          <a:p>
            <a:pPr fontAlgn="auto">
              <a:spcBef>
                <a:spcPts val="0"/>
              </a:spcBef>
              <a:spcAft>
                <a:spcPts val="0"/>
              </a:spcAft>
            </a:pPr>
            <a:endParaRPr lang="en-US" sz="3200" dirty="0">
              <a:solidFill>
                <a:srgbClr val="002060"/>
              </a:solidFill>
              <a:latin typeface="Times New Roman" pitchFamily="18" charset="0"/>
              <a:cs typeface="Times New Roman" pitchFamily="18" charset="0"/>
            </a:endParaRPr>
          </a:p>
        </p:txBody>
      </p:sp>
      <p:sp>
        <p:nvSpPr>
          <p:cNvPr id="10" name="TextBox 9"/>
          <p:cNvSpPr txBox="1"/>
          <p:nvPr/>
        </p:nvSpPr>
        <p:spPr>
          <a:xfrm>
            <a:off x="762000" y="5029200"/>
            <a:ext cx="8077200" cy="954107"/>
          </a:xfrm>
          <a:prstGeom prst="rect">
            <a:avLst/>
          </a:prstGeom>
          <a:noFill/>
        </p:spPr>
        <p:txBody>
          <a:bodyPr wrap="square" rtlCol="0">
            <a:spAutoFit/>
          </a:bodyPr>
          <a:lstStyle/>
          <a:p>
            <a:pPr fontAlgn="auto">
              <a:spcBef>
                <a:spcPts val="0"/>
              </a:spcBef>
              <a:spcAft>
                <a:spcPts val="0"/>
              </a:spcAft>
            </a:pPr>
            <a:r>
              <a:rPr lang="en-US" sz="3200" dirty="0">
                <a:solidFill>
                  <a:srgbClr val="002060"/>
                </a:solidFill>
                <a:latin typeface="Times New Roman" pitchFamily="18" charset="0"/>
                <a:cs typeface="Times New Roman" pitchFamily="18" charset="0"/>
              </a:rPr>
              <a:t>Vậy Ngọc sẽ có 5+6 =11 cách chọn áo </a:t>
            </a:r>
            <a:r>
              <a:rPr lang="en-US" sz="3200" dirty="0" err="1">
                <a:solidFill>
                  <a:srgbClr val="002060"/>
                </a:solidFill>
                <a:latin typeface="Times New Roman" pitchFamily="18" charset="0"/>
                <a:cs typeface="Times New Roman" pitchFamily="18" charset="0"/>
              </a:rPr>
              <a:t>để</a:t>
            </a:r>
            <a:r>
              <a:rPr lang="en-US" sz="3200" dirty="0">
                <a:solidFill>
                  <a:srgbClr val="002060"/>
                </a:solidFill>
                <a:latin typeface="Times New Roman" pitchFamily="18" charset="0"/>
                <a:cs typeface="Times New Roman" pitchFamily="18" charset="0"/>
              </a:rPr>
              <a:t> </a:t>
            </a:r>
            <a:r>
              <a:rPr lang="en-US" sz="3200" dirty="0" err="1" smtClean="0">
                <a:solidFill>
                  <a:srgbClr val="002060"/>
                </a:solidFill>
                <a:latin typeface="Times New Roman" pitchFamily="18" charset="0"/>
                <a:cs typeface="Times New Roman" pitchFamily="18" charset="0"/>
              </a:rPr>
              <a:t>mặc</a:t>
            </a:r>
            <a:r>
              <a:rPr lang="en-US" sz="3200" dirty="0" smtClean="0">
                <a:solidFill>
                  <a:srgbClr val="002060"/>
                </a:solidFill>
                <a:latin typeface="Times New Roman" pitchFamily="18" charset="0"/>
                <a:cs typeface="Times New Roman" pitchFamily="18" charset="0"/>
              </a:rPr>
              <a:t>.</a:t>
            </a:r>
            <a:endParaRPr lang="en-US" sz="3200" dirty="0">
              <a:solidFill>
                <a:srgbClr val="002060"/>
              </a:solidFill>
              <a:latin typeface="Times New Roman" pitchFamily="18" charset="0"/>
              <a:cs typeface="Times New Roman" pitchFamily="18" charset="0"/>
            </a:endParaRPr>
          </a:p>
          <a:p>
            <a:pPr fontAlgn="auto">
              <a:spcBef>
                <a:spcPts val="0"/>
              </a:spcBef>
              <a:spcAft>
                <a:spcPts val="0"/>
              </a:spcAft>
            </a:pPr>
            <a:endParaRPr lang="en-US" sz="2400" dirty="0">
              <a:solidFill>
                <a:srgbClr val="002060"/>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81669542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checkerboard(across)">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circle(in)">
                                      <p:cBhvr>
                                        <p:cTn id="12" dur="2000"/>
                                        <p:tgtEl>
                                          <p:spTgt spid="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8">
                                            <p:txEl>
                                              <p:pRg st="1" end="1"/>
                                            </p:txEl>
                                          </p:spTgt>
                                        </p:tgtEl>
                                        <p:attrNameLst>
                                          <p:attrName>style.visibility</p:attrName>
                                        </p:attrNameLst>
                                      </p:cBhvr>
                                      <p:to>
                                        <p:strVal val="visible"/>
                                      </p:to>
                                    </p:set>
                                    <p:animEffect transition="in" filter="circle(in)">
                                      <p:cBhvr>
                                        <p:cTn id="17" dur="2000"/>
                                        <p:tgtEl>
                                          <p:spTgt spid="8">
                                            <p:txEl>
                                              <p:pRg st="1" end="1"/>
                                            </p:txEl>
                                          </p:spTgt>
                                        </p:tgtEl>
                                      </p:cBhvr>
                                    </p:animEffect>
                                  </p:childTnLst>
                                </p:cTn>
                              </p:par>
                              <p:par>
                                <p:cTn id="18" presetID="6" presetClass="entr" presetSubtype="16" fill="hold" grpId="0" nodeType="withEffect">
                                  <p:stCondLst>
                                    <p:cond delay="0"/>
                                  </p:stCondLst>
                                  <p:childTnLst>
                                    <p:set>
                                      <p:cBhvr>
                                        <p:cTn id="19" dur="1" fill="hold">
                                          <p:stCondLst>
                                            <p:cond delay="0"/>
                                          </p:stCondLst>
                                        </p:cTn>
                                        <p:tgtEl>
                                          <p:spTgt spid="8">
                                            <p:txEl>
                                              <p:pRg st="2" end="2"/>
                                            </p:txEl>
                                          </p:spTgt>
                                        </p:tgtEl>
                                        <p:attrNameLst>
                                          <p:attrName>style.visibility</p:attrName>
                                        </p:attrNameLst>
                                      </p:cBhvr>
                                      <p:to>
                                        <p:strVal val="visible"/>
                                      </p:to>
                                    </p:set>
                                    <p:animEffect transition="in" filter="circle(in)">
                                      <p:cBhvr>
                                        <p:cTn id="20" dur="2000"/>
                                        <p:tgtEl>
                                          <p:spTgt spid="8">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9">
                                            <p:txEl>
                                              <p:pRg st="0" end="0"/>
                                            </p:txEl>
                                          </p:spTgt>
                                        </p:tgtEl>
                                        <p:attrNameLst>
                                          <p:attrName>style.visibility</p:attrName>
                                        </p:attrNameLst>
                                      </p:cBhvr>
                                      <p:to>
                                        <p:strVal val="visible"/>
                                      </p:to>
                                    </p:set>
                                    <p:animEffect transition="in" filter="wipe(down)">
                                      <p:cBhvr>
                                        <p:cTn id="25" dur="500"/>
                                        <p:tgtEl>
                                          <p:spTgt spid="9">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nodeType="clickEffect">
                                  <p:stCondLst>
                                    <p:cond delay="0"/>
                                  </p:stCondLst>
                                  <p:childTnLst>
                                    <p:set>
                                      <p:cBhvr>
                                        <p:cTn id="29" dur="1" fill="hold">
                                          <p:stCondLst>
                                            <p:cond delay="0"/>
                                          </p:stCondLst>
                                        </p:cTn>
                                        <p:tgtEl>
                                          <p:spTgt spid="9">
                                            <p:txEl>
                                              <p:pRg st="1" end="1"/>
                                            </p:txEl>
                                          </p:spTgt>
                                        </p:tgtEl>
                                        <p:attrNameLst>
                                          <p:attrName>style.visibility</p:attrName>
                                        </p:attrNameLst>
                                      </p:cBhvr>
                                      <p:to>
                                        <p:strVal val="visible"/>
                                      </p:to>
                                    </p:set>
                                    <p:animEffect transition="in" filter="wipe(down)">
                                      <p:cBhvr>
                                        <p:cTn id="30" dur="500"/>
                                        <p:tgtEl>
                                          <p:spTgt spid="9">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9">
                                            <p:txEl>
                                              <p:pRg st="2" end="2"/>
                                            </p:txEl>
                                          </p:spTgt>
                                        </p:tgtEl>
                                        <p:attrNameLst>
                                          <p:attrName>style.visibility</p:attrName>
                                        </p:attrNameLst>
                                      </p:cBhvr>
                                      <p:to>
                                        <p:strVal val="visible"/>
                                      </p:to>
                                    </p:set>
                                    <p:animEffect transition="in" filter="wipe(down)">
                                      <p:cBhvr>
                                        <p:cTn id="35" dur="500"/>
                                        <p:tgtEl>
                                          <p:spTgt spid="9">
                                            <p:txEl>
                                              <p:pRg st="2" end="2"/>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nodeType="clickEffect">
                                  <p:stCondLst>
                                    <p:cond delay="0"/>
                                  </p:stCondLst>
                                  <p:childTnLst>
                                    <p:set>
                                      <p:cBhvr>
                                        <p:cTn id="39" dur="1" fill="hold">
                                          <p:stCondLst>
                                            <p:cond delay="0"/>
                                          </p:stCondLst>
                                        </p:cTn>
                                        <p:tgtEl>
                                          <p:spTgt spid="10">
                                            <p:txEl>
                                              <p:pRg st="0" end="0"/>
                                            </p:txEl>
                                          </p:spTgt>
                                        </p:tgtEl>
                                        <p:attrNameLst>
                                          <p:attrName>style.visibility</p:attrName>
                                        </p:attrNameLst>
                                      </p:cBhvr>
                                      <p:to>
                                        <p:strVal val="visible"/>
                                      </p:to>
                                    </p:set>
                                    <p:animEffect transition="in" filter="wipe(down)">
                                      <p:cBhvr>
                                        <p:cTn id="40"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8"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45456"/>
            <a:ext cx="7956376" cy="7858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3200" dirty="0" smtClean="0">
                <a:solidFill>
                  <a:srgbClr val="FF0000"/>
                </a:solidFill>
                <a:latin typeface="Times New Roman" panose="02020603050405020304" pitchFamily="18" charset="0"/>
                <a:ea typeface="Segoe UI" pitchFamily="34" charset="0"/>
                <a:cs typeface="Times New Roman" panose="02020603050405020304" pitchFamily="18" charset="0"/>
              </a:rPr>
              <a:t>CÁC NGUYÊN LÝ</a:t>
            </a:r>
            <a:endParaRPr lang="vi-VN" sz="3200" b="1" dirty="0">
              <a:solidFill>
                <a:srgbClr val="FF0000"/>
              </a:solidFill>
              <a:latin typeface="Times New Roman" panose="02020603050405020304" pitchFamily="18" charset="0"/>
              <a:ea typeface="Segoe UI" pitchFamily="34" charset="0"/>
              <a:cs typeface="Times New Roman" panose="02020603050405020304" pitchFamily="18" charset="0"/>
            </a:endParaRPr>
          </a:p>
        </p:txBody>
      </p:sp>
      <p:sp>
        <p:nvSpPr>
          <p:cNvPr id="12" name="Rectangle 11"/>
          <p:cNvSpPr/>
          <p:nvPr/>
        </p:nvSpPr>
        <p:spPr>
          <a:xfrm>
            <a:off x="457200" y="620688"/>
            <a:ext cx="5715000" cy="1360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spcBef>
                <a:spcPts val="0"/>
              </a:spcBef>
              <a:spcAft>
                <a:spcPts val="0"/>
              </a:spcAft>
            </a:pPr>
            <a:r>
              <a:rPr lang="en-US" sz="3200" dirty="0" smtClean="0">
                <a:solidFill>
                  <a:srgbClr val="FF0000"/>
                </a:solidFill>
                <a:latin typeface="Times New Roman" pitchFamily="18" charset="0"/>
                <a:ea typeface="Segoe UI" panose="020B0502040204020203" pitchFamily="34" charset="0"/>
                <a:cs typeface="Times New Roman" pitchFamily="18" charset="0"/>
              </a:rPr>
              <a:t> 2.Nguyên </a:t>
            </a:r>
            <a:r>
              <a:rPr lang="en-US" sz="3200" dirty="0" err="1" smtClean="0">
                <a:solidFill>
                  <a:srgbClr val="FF0000"/>
                </a:solidFill>
                <a:latin typeface="Times New Roman" pitchFamily="18" charset="0"/>
                <a:ea typeface="Segoe UI" panose="020B0502040204020203" pitchFamily="34" charset="0"/>
                <a:cs typeface="Times New Roman" pitchFamily="18" charset="0"/>
              </a:rPr>
              <a:t>lý</a:t>
            </a:r>
            <a:r>
              <a:rPr lang="en-US" sz="3200" dirty="0" smtClean="0">
                <a:solidFill>
                  <a:srgbClr val="FF0000"/>
                </a:solidFill>
                <a:latin typeface="Times New Roman" pitchFamily="18" charset="0"/>
                <a:ea typeface="Segoe UI" panose="020B0502040204020203" pitchFamily="34" charset="0"/>
                <a:cs typeface="Times New Roman" pitchFamily="18" charset="0"/>
              </a:rPr>
              <a:t> </a:t>
            </a:r>
            <a:r>
              <a:rPr lang="en-US" sz="3200" dirty="0" err="1" smtClean="0">
                <a:solidFill>
                  <a:srgbClr val="FF0000"/>
                </a:solidFill>
                <a:latin typeface="Times New Roman" pitchFamily="18" charset="0"/>
                <a:ea typeface="Segoe UI" panose="020B0502040204020203" pitchFamily="34" charset="0"/>
                <a:cs typeface="Times New Roman" pitchFamily="18" charset="0"/>
              </a:rPr>
              <a:t>nhân</a:t>
            </a:r>
            <a:endParaRPr lang="vi-VN" sz="3200" b="1" dirty="0">
              <a:solidFill>
                <a:srgbClr val="FF0000"/>
              </a:solidFill>
              <a:latin typeface="Times New Roman" pitchFamily="18" charset="0"/>
              <a:ea typeface="Segoe UI" panose="020B0502040204020203" pitchFamily="34" charset="0"/>
              <a:cs typeface="Times New Roman" pitchFamily="18" charset="0"/>
            </a:endParaRPr>
          </a:p>
        </p:txBody>
      </p:sp>
      <p:sp>
        <p:nvSpPr>
          <p:cNvPr id="7" name="Slide Number Placeholder 6"/>
          <p:cNvSpPr>
            <a:spLocks noGrp="1"/>
          </p:cNvSpPr>
          <p:nvPr>
            <p:ph type="sldNum" sz="quarter" idx="12"/>
          </p:nvPr>
        </p:nvSpPr>
        <p:spPr/>
        <p:txBody>
          <a:bodyPr/>
          <a:lstStyle/>
          <a:p>
            <a:fld id="{D9369064-905F-44AE-BE62-E62CB83BB352}" type="slidenum">
              <a:rPr lang="en-US" smtClean="0"/>
              <a:pPr/>
              <a:t>31</a:t>
            </a:fld>
            <a:endParaRPr lang="en-US" dirty="0"/>
          </a:p>
        </p:txBody>
      </p:sp>
      <p:sp>
        <p:nvSpPr>
          <p:cNvPr id="8" name="Rectangle 7"/>
          <p:cNvSpPr/>
          <p:nvPr/>
        </p:nvSpPr>
        <p:spPr>
          <a:xfrm>
            <a:off x="609600" y="1676400"/>
            <a:ext cx="8077200" cy="1384995"/>
          </a:xfrm>
          <a:prstGeom prst="rect">
            <a:avLst/>
          </a:prstGeom>
        </p:spPr>
        <p:txBody>
          <a:bodyPr wrap="square">
            <a:spAutoFit/>
          </a:bodyPr>
          <a:lstStyle/>
          <a:p>
            <a:pPr marL="0" indent="0">
              <a:buNone/>
            </a:pPr>
            <a:r>
              <a:rPr lang="en-US" sz="2800" dirty="0" err="1" smtClean="0">
                <a:solidFill>
                  <a:srgbClr val="FF0000"/>
                </a:solidFill>
                <a:latin typeface="Times New Roman" pitchFamily="18" charset="0"/>
                <a:cs typeface="Times New Roman" pitchFamily="18" charset="0"/>
              </a:rPr>
              <a:t>Mệnh</a:t>
            </a:r>
            <a:r>
              <a:rPr lang="en-US" sz="2800" dirty="0" smtClean="0">
                <a:solidFill>
                  <a:srgbClr val="FF0000"/>
                </a:solidFill>
                <a:latin typeface="Times New Roman" pitchFamily="18" charset="0"/>
                <a:cs typeface="Times New Roman" pitchFamily="18" charset="0"/>
              </a:rPr>
              <a:t> </a:t>
            </a:r>
            <a:r>
              <a:rPr lang="en-US" sz="2800" dirty="0" err="1" smtClean="0">
                <a:solidFill>
                  <a:srgbClr val="FF0000"/>
                </a:solidFill>
                <a:latin typeface="Times New Roman" pitchFamily="18" charset="0"/>
                <a:cs typeface="Times New Roman" pitchFamily="18" charset="0"/>
              </a:rPr>
              <a:t>đề</a:t>
            </a:r>
            <a:r>
              <a:rPr lang="en-US" sz="2800" dirty="0" smtClean="0">
                <a:solidFill>
                  <a:srgbClr val="FF0000"/>
                </a:solidFill>
                <a:latin typeface="Times New Roman" pitchFamily="18" charset="0"/>
                <a:cs typeface="Times New Roman" pitchFamily="18" charset="0"/>
              </a:rPr>
              <a:t>: </a:t>
            </a:r>
            <a:r>
              <a:rPr lang="en-US" sz="2800" dirty="0" smtClean="0">
                <a:solidFill>
                  <a:srgbClr val="002060"/>
                </a:solidFill>
                <a:latin typeface="Times New Roman" pitchFamily="18" charset="0"/>
                <a:cs typeface="Times New Roman" pitchFamily="18" charset="0"/>
              </a:rPr>
              <a:t>Cho A </a:t>
            </a:r>
            <a:r>
              <a:rPr lang="en-US" sz="2800" dirty="0" err="1" smtClean="0">
                <a:solidFill>
                  <a:srgbClr val="002060"/>
                </a:solidFill>
                <a:latin typeface="Times New Roman" pitchFamily="18" charset="0"/>
                <a:cs typeface="Times New Roman" pitchFamily="18" charset="0"/>
              </a:rPr>
              <a:t>và</a:t>
            </a:r>
            <a:r>
              <a:rPr lang="en-US" sz="2800" dirty="0" smtClean="0">
                <a:solidFill>
                  <a:srgbClr val="002060"/>
                </a:solidFill>
                <a:latin typeface="Times New Roman" pitchFamily="18" charset="0"/>
                <a:cs typeface="Times New Roman" pitchFamily="18" charset="0"/>
              </a:rPr>
              <a:t> B </a:t>
            </a:r>
            <a:r>
              <a:rPr lang="en-US" sz="2800" dirty="0" err="1" smtClean="0">
                <a:solidFill>
                  <a:srgbClr val="002060"/>
                </a:solidFill>
                <a:latin typeface="Times New Roman" pitchFamily="18" charset="0"/>
                <a:cs typeface="Times New Roman" pitchFamily="18" charset="0"/>
              </a:rPr>
              <a:t>là</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hai</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tập</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hữu</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hạn</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ea typeface="Segoe UI" pitchFamily="34" charset="0"/>
                <a:cs typeface="Times New Roman" pitchFamily="18" charset="0"/>
              </a:rPr>
              <a:t>Khi</a:t>
            </a:r>
            <a:r>
              <a:rPr lang="en-US" sz="2800" dirty="0" smtClean="0">
                <a:solidFill>
                  <a:srgbClr val="002060"/>
                </a:solidFill>
                <a:latin typeface="Times New Roman" pitchFamily="18" charset="0"/>
                <a:ea typeface="Segoe UI" pitchFamily="34" charset="0"/>
                <a:cs typeface="Times New Roman" pitchFamily="18" charset="0"/>
              </a:rPr>
              <a:t> </a:t>
            </a:r>
            <a:r>
              <a:rPr lang="en-US" sz="2800" dirty="0" err="1" smtClean="0">
                <a:solidFill>
                  <a:srgbClr val="002060"/>
                </a:solidFill>
                <a:latin typeface="Times New Roman" pitchFamily="18" charset="0"/>
                <a:ea typeface="Segoe UI" pitchFamily="34" charset="0"/>
                <a:cs typeface="Times New Roman" pitchFamily="18" charset="0"/>
              </a:rPr>
              <a:t>đó</a:t>
            </a:r>
            <a:r>
              <a:rPr lang="en-US" sz="2800" dirty="0" smtClean="0">
                <a:solidFill>
                  <a:srgbClr val="002060"/>
                </a:solidFill>
                <a:latin typeface="Times New Roman" pitchFamily="18" charset="0"/>
                <a:ea typeface="Segoe UI" pitchFamily="34" charset="0"/>
                <a:cs typeface="Times New Roman" pitchFamily="18" charset="0"/>
              </a:rPr>
              <a:t> </a:t>
            </a:r>
            <a:r>
              <a:rPr lang="en-US" sz="2800" dirty="0" err="1" smtClean="0">
                <a:solidFill>
                  <a:srgbClr val="002060"/>
                </a:solidFill>
                <a:latin typeface="Times New Roman" pitchFamily="18" charset="0"/>
                <a:ea typeface="Segoe UI" pitchFamily="34" charset="0"/>
                <a:cs typeface="Times New Roman" pitchFamily="18" charset="0"/>
              </a:rPr>
              <a:t>ta</a:t>
            </a:r>
            <a:r>
              <a:rPr lang="en-US" sz="2800" dirty="0" smtClean="0">
                <a:solidFill>
                  <a:srgbClr val="002060"/>
                </a:solidFill>
                <a:latin typeface="Times New Roman" pitchFamily="18" charset="0"/>
                <a:ea typeface="Segoe UI" pitchFamily="34" charset="0"/>
                <a:cs typeface="Times New Roman" pitchFamily="18" charset="0"/>
              </a:rPr>
              <a:t> </a:t>
            </a:r>
            <a:r>
              <a:rPr lang="en-US" sz="2800" dirty="0" err="1" smtClean="0">
                <a:solidFill>
                  <a:srgbClr val="002060"/>
                </a:solidFill>
                <a:latin typeface="Times New Roman" pitchFamily="18" charset="0"/>
                <a:ea typeface="Segoe UI" pitchFamily="34" charset="0"/>
                <a:cs typeface="Times New Roman" pitchFamily="18" charset="0"/>
              </a:rPr>
              <a:t>có</a:t>
            </a:r>
            <a:r>
              <a:rPr lang="en-US" sz="2800" dirty="0" smtClean="0">
                <a:solidFill>
                  <a:srgbClr val="002060"/>
                </a:solidFill>
                <a:latin typeface="Times New Roman" pitchFamily="18" charset="0"/>
                <a:ea typeface="Segoe UI" pitchFamily="34" charset="0"/>
                <a:cs typeface="Times New Roman" pitchFamily="18" charset="0"/>
              </a:rPr>
              <a:t>:</a:t>
            </a:r>
          </a:p>
          <a:p>
            <a:pPr marL="0" indent="0">
              <a:buNone/>
            </a:pPr>
            <a:r>
              <a:rPr lang="en-US" sz="2800" dirty="0" smtClean="0">
                <a:solidFill>
                  <a:srgbClr val="002060"/>
                </a:solidFill>
                <a:latin typeface="Times New Roman" pitchFamily="18" charset="0"/>
                <a:cs typeface="Times New Roman" pitchFamily="18" charset="0"/>
              </a:rPr>
              <a:t>		|A </a:t>
            </a:r>
            <a:r>
              <a:rPr lang="vi-VN" sz="2800" dirty="0" smtClean="0">
                <a:solidFill>
                  <a:srgbClr val="002060"/>
                </a:solidFill>
                <a:latin typeface="Times New Roman" pitchFamily="18" charset="0"/>
                <a:cs typeface="Times New Roman" pitchFamily="18" charset="0"/>
              </a:rPr>
              <a:t>×</a:t>
            </a:r>
            <a:r>
              <a:rPr lang="en-US" sz="2800" dirty="0" smtClean="0">
                <a:solidFill>
                  <a:srgbClr val="002060"/>
                </a:solidFill>
                <a:latin typeface="Times New Roman" pitchFamily="18" charset="0"/>
                <a:cs typeface="Times New Roman" pitchFamily="18" charset="0"/>
              </a:rPr>
              <a:t> B| = |A| .|B|</a:t>
            </a:r>
            <a:endParaRPr lang="en-US" sz="2800" dirty="0">
              <a:solidFill>
                <a:srgbClr val="002060"/>
              </a:solidFill>
              <a:latin typeface="Times New Roman" pitchFamily="18" charset="0"/>
              <a:cs typeface="Times New Roman" pitchFamily="18" charset="0"/>
            </a:endParaRPr>
          </a:p>
        </p:txBody>
      </p:sp>
      <p:sp>
        <p:nvSpPr>
          <p:cNvPr id="9" name="Rectangle 8"/>
          <p:cNvSpPr/>
          <p:nvPr/>
        </p:nvSpPr>
        <p:spPr>
          <a:xfrm>
            <a:off x="685800" y="3733800"/>
            <a:ext cx="8077200" cy="1384995"/>
          </a:xfrm>
          <a:prstGeom prst="rect">
            <a:avLst/>
          </a:prstGeom>
        </p:spPr>
        <p:txBody>
          <a:bodyPr wrap="square">
            <a:spAutoFit/>
          </a:bodyPr>
          <a:lstStyle/>
          <a:p>
            <a:pPr marL="0" indent="0">
              <a:buNone/>
            </a:pPr>
            <a:r>
              <a:rPr lang="en-US" sz="2800" dirty="0" smtClean="0">
                <a:solidFill>
                  <a:srgbClr val="00B050"/>
                </a:solidFill>
                <a:latin typeface="Times New Roman" pitchFamily="18" charset="0"/>
                <a:cs typeface="Times New Roman" pitchFamily="18" charset="0"/>
              </a:rPr>
              <a:t>* </a:t>
            </a:r>
            <a:r>
              <a:rPr lang="en-US" sz="2800" dirty="0" err="1" smtClean="0">
                <a:solidFill>
                  <a:srgbClr val="00B050"/>
                </a:solidFill>
                <a:latin typeface="Times New Roman" pitchFamily="18" charset="0"/>
                <a:cs typeface="Times New Roman" pitchFamily="18" charset="0"/>
              </a:rPr>
              <a:t>Tổng</a:t>
            </a:r>
            <a:r>
              <a:rPr lang="en-US" sz="2800" dirty="0" smtClean="0">
                <a:solidFill>
                  <a:srgbClr val="00B050"/>
                </a:solidFill>
                <a:latin typeface="Times New Roman" pitchFamily="18" charset="0"/>
                <a:cs typeface="Times New Roman" pitchFamily="18" charset="0"/>
              </a:rPr>
              <a:t> </a:t>
            </a:r>
            <a:r>
              <a:rPr lang="en-US" sz="2800" dirty="0" err="1" smtClean="0">
                <a:solidFill>
                  <a:srgbClr val="00B050"/>
                </a:solidFill>
                <a:latin typeface="Times New Roman" pitchFamily="18" charset="0"/>
                <a:cs typeface="Times New Roman" pitchFamily="18" charset="0"/>
              </a:rPr>
              <a:t>quát</a:t>
            </a:r>
            <a:r>
              <a:rPr lang="en-US" sz="2800" dirty="0" smtClean="0">
                <a:solidFill>
                  <a:srgbClr val="00B05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Nếu</a:t>
            </a:r>
            <a:r>
              <a:rPr lang="en-US" sz="2800" dirty="0" smtClean="0">
                <a:solidFill>
                  <a:srgbClr val="002060"/>
                </a:solidFill>
                <a:latin typeface="Times New Roman" pitchFamily="18" charset="0"/>
                <a:cs typeface="Times New Roman" pitchFamily="18" charset="0"/>
              </a:rPr>
              <a:t> </a:t>
            </a:r>
            <a:r>
              <a:rPr lang="vi-VN" sz="2800" dirty="0" smtClean="0">
                <a:solidFill>
                  <a:srgbClr val="002060"/>
                </a:solidFill>
                <a:latin typeface="Times New Roman" pitchFamily="18" charset="0"/>
                <a:ea typeface="Segoe UI" pitchFamily="34" charset="0"/>
                <a:cs typeface="Times New Roman" pitchFamily="18" charset="0"/>
              </a:rPr>
              <a:t>A</a:t>
            </a:r>
            <a:r>
              <a:rPr lang="vi-VN" sz="2800" baseline="-25000" dirty="0" smtClean="0">
                <a:solidFill>
                  <a:srgbClr val="002060"/>
                </a:solidFill>
                <a:latin typeface="Times New Roman" pitchFamily="18" charset="0"/>
                <a:ea typeface="Segoe UI" pitchFamily="34" charset="0"/>
                <a:cs typeface="Times New Roman" pitchFamily="18" charset="0"/>
              </a:rPr>
              <a:t>1</a:t>
            </a:r>
            <a:r>
              <a:rPr lang="vi-VN" sz="2800" dirty="0" smtClean="0">
                <a:solidFill>
                  <a:srgbClr val="002060"/>
                </a:solidFill>
                <a:latin typeface="Times New Roman" pitchFamily="18" charset="0"/>
                <a:ea typeface="Segoe UI" pitchFamily="34" charset="0"/>
                <a:cs typeface="Times New Roman" pitchFamily="18" charset="0"/>
              </a:rPr>
              <a:t>, A</a:t>
            </a:r>
            <a:r>
              <a:rPr lang="vi-VN" sz="2800" baseline="-25000" dirty="0" smtClean="0">
                <a:solidFill>
                  <a:srgbClr val="002060"/>
                </a:solidFill>
                <a:latin typeface="Times New Roman" pitchFamily="18" charset="0"/>
                <a:ea typeface="Segoe UI" pitchFamily="34" charset="0"/>
                <a:cs typeface="Times New Roman" pitchFamily="18" charset="0"/>
              </a:rPr>
              <a:t>2</a:t>
            </a:r>
            <a:r>
              <a:rPr lang="vi-VN" sz="2800" dirty="0" smtClean="0">
                <a:solidFill>
                  <a:srgbClr val="002060"/>
                </a:solidFill>
                <a:latin typeface="Times New Roman" pitchFamily="18" charset="0"/>
                <a:ea typeface="Segoe UI" pitchFamily="34" charset="0"/>
                <a:cs typeface="Times New Roman" pitchFamily="18" charset="0"/>
              </a:rPr>
              <a:t>, …, A</a:t>
            </a:r>
            <a:r>
              <a:rPr lang="vi-VN" sz="2800" baseline="-25000" dirty="0" smtClean="0">
                <a:solidFill>
                  <a:srgbClr val="002060"/>
                </a:solidFill>
                <a:latin typeface="Times New Roman" pitchFamily="18" charset="0"/>
                <a:ea typeface="Segoe UI" pitchFamily="34" charset="0"/>
                <a:cs typeface="Times New Roman" pitchFamily="18" charset="0"/>
              </a:rPr>
              <a:t>n</a:t>
            </a:r>
            <a:r>
              <a:rPr lang="en-US" sz="2800" baseline="-25000" dirty="0" smtClean="0">
                <a:solidFill>
                  <a:srgbClr val="002060"/>
                </a:solidFill>
                <a:latin typeface="Times New Roman" pitchFamily="18" charset="0"/>
                <a:ea typeface="Segoe UI" pitchFamily="34" charset="0"/>
                <a:cs typeface="Times New Roman" pitchFamily="18" charset="0"/>
              </a:rPr>
              <a:t> </a:t>
            </a:r>
            <a:r>
              <a:rPr lang="en-US" sz="2800" dirty="0" err="1" smtClean="0">
                <a:solidFill>
                  <a:srgbClr val="002060"/>
                </a:solidFill>
                <a:latin typeface="Times New Roman" pitchFamily="18" charset="0"/>
                <a:cs typeface="Times New Roman" pitchFamily="18" charset="0"/>
              </a:rPr>
              <a:t>là</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các</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tập</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hữu</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hạn</a:t>
            </a:r>
            <a:r>
              <a:rPr lang="en-US" sz="2800" dirty="0" smtClean="0">
                <a:solidFill>
                  <a:srgbClr val="002060"/>
                </a:solidFill>
                <a:latin typeface="Times New Roman" pitchFamily="18" charset="0"/>
                <a:cs typeface="Times New Roman" pitchFamily="18" charset="0"/>
              </a:rPr>
              <a:t> </a:t>
            </a:r>
            <a:r>
              <a:rPr lang="pt-BR" sz="2800" dirty="0" smtClean="0">
                <a:solidFill>
                  <a:srgbClr val="002060"/>
                </a:solidFill>
                <a:latin typeface="Times New Roman" pitchFamily="18" charset="0"/>
                <a:ea typeface="Segoe UI" pitchFamily="34" charset="0"/>
                <a:cs typeface="Times New Roman" pitchFamily="18" charset="0"/>
              </a:rPr>
              <a:t>t</a:t>
            </a:r>
            <a:r>
              <a:rPr lang="en-US" sz="2800" dirty="0" err="1" smtClean="0">
                <a:solidFill>
                  <a:srgbClr val="002060"/>
                </a:solidFill>
                <a:latin typeface="Times New Roman" pitchFamily="18" charset="0"/>
                <a:ea typeface="Segoe UI" pitchFamily="34" charset="0"/>
                <a:cs typeface="Times New Roman" pitchFamily="18" charset="0"/>
              </a:rPr>
              <a:t>hì</a:t>
            </a:r>
            <a:endParaRPr lang="en-US" sz="2800" dirty="0" smtClean="0">
              <a:solidFill>
                <a:srgbClr val="002060"/>
              </a:solidFill>
              <a:latin typeface="Times New Roman" pitchFamily="18" charset="0"/>
              <a:ea typeface="Segoe UI" pitchFamily="34" charset="0"/>
              <a:cs typeface="Times New Roman" pitchFamily="18" charset="0"/>
            </a:endParaRPr>
          </a:p>
          <a:p>
            <a:pPr marL="0" indent="0">
              <a:buNone/>
            </a:pPr>
            <a:r>
              <a:rPr lang="en-US" sz="2800" dirty="0" smtClean="0">
                <a:solidFill>
                  <a:srgbClr val="002060"/>
                </a:solidFill>
                <a:latin typeface="Times New Roman" pitchFamily="18" charset="0"/>
                <a:cs typeface="Times New Roman" pitchFamily="18" charset="0"/>
              </a:rPr>
              <a:t>	|</a:t>
            </a:r>
            <a:r>
              <a:rPr lang="vi-VN" sz="2800" dirty="0" smtClean="0">
                <a:solidFill>
                  <a:srgbClr val="002060"/>
                </a:solidFill>
                <a:latin typeface="Times New Roman" pitchFamily="18" charset="0"/>
                <a:ea typeface="Segoe UI" pitchFamily="34" charset="0"/>
                <a:cs typeface="Times New Roman" pitchFamily="18" charset="0"/>
              </a:rPr>
              <a:t> A</a:t>
            </a:r>
            <a:r>
              <a:rPr lang="vi-VN" sz="2800" baseline="-25000" dirty="0" smtClean="0">
                <a:solidFill>
                  <a:srgbClr val="002060"/>
                </a:solidFill>
                <a:latin typeface="Times New Roman" pitchFamily="18" charset="0"/>
                <a:ea typeface="Segoe UI" pitchFamily="34" charset="0"/>
                <a:cs typeface="Times New Roman" pitchFamily="18" charset="0"/>
              </a:rPr>
              <a:t>1</a:t>
            </a:r>
            <a:r>
              <a:rPr lang="en-US" sz="2800" dirty="0" smtClean="0">
                <a:solidFill>
                  <a:srgbClr val="002060"/>
                </a:solidFill>
                <a:latin typeface="Times New Roman" pitchFamily="18" charset="0"/>
                <a:cs typeface="Times New Roman" pitchFamily="18" charset="0"/>
                <a:sym typeface="Symbol"/>
              </a:rPr>
              <a:t> </a:t>
            </a:r>
            <a:r>
              <a:rPr lang="vi-VN" sz="2800" dirty="0" smtClean="0">
                <a:solidFill>
                  <a:srgbClr val="002060"/>
                </a:solidFill>
                <a:latin typeface="Times New Roman" pitchFamily="18" charset="0"/>
                <a:cs typeface="Times New Roman" pitchFamily="18" charset="0"/>
              </a:rPr>
              <a:t>×</a:t>
            </a:r>
            <a:r>
              <a:rPr lang="vi-VN" sz="2800" dirty="0" smtClean="0">
                <a:solidFill>
                  <a:srgbClr val="002060"/>
                </a:solidFill>
                <a:latin typeface="Times New Roman" pitchFamily="18" charset="0"/>
                <a:ea typeface="Segoe UI" pitchFamily="34" charset="0"/>
                <a:cs typeface="Times New Roman" pitchFamily="18" charset="0"/>
              </a:rPr>
              <a:t> A</a:t>
            </a:r>
            <a:r>
              <a:rPr lang="vi-VN" sz="2800" baseline="-25000" dirty="0" smtClean="0">
                <a:solidFill>
                  <a:srgbClr val="002060"/>
                </a:solidFill>
                <a:latin typeface="Times New Roman" pitchFamily="18" charset="0"/>
                <a:ea typeface="Segoe UI" pitchFamily="34" charset="0"/>
                <a:cs typeface="Times New Roman" pitchFamily="18" charset="0"/>
              </a:rPr>
              <a:t>2</a:t>
            </a:r>
            <a:r>
              <a:rPr lang="en-US" sz="2800" dirty="0" smtClean="0">
                <a:solidFill>
                  <a:srgbClr val="002060"/>
                </a:solidFill>
                <a:latin typeface="Times New Roman" pitchFamily="18" charset="0"/>
                <a:cs typeface="Times New Roman" pitchFamily="18" charset="0"/>
                <a:sym typeface="Symbol"/>
              </a:rPr>
              <a:t> </a:t>
            </a:r>
            <a:r>
              <a:rPr lang="vi-VN" sz="2800" dirty="0" smtClean="0">
                <a:solidFill>
                  <a:srgbClr val="002060"/>
                </a:solidFill>
                <a:latin typeface="Times New Roman" pitchFamily="18" charset="0"/>
                <a:cs typeface="Times New Roman" pitchFamily="18" charset="0"/>
              </a:rPr>
              <a:t>×</a:t>
            </a:r>
            <a:r>
              <a:rPr lang="en-US" sz="2800" dirty="0" smtClean="0">
                <a:solidFill>
                  <a:srgbClr val="002060"/>
                </a:solidFill>
                <a:latin typeface="Times New Roman" pitchFamily="18" charset="0"/>
                <a:cs typeface="Times New Roman" pitchFamily="18" charset="0"/>
                <a:sym typeface="Symbol"/>
              </a:rPr>
              <a:t> </a:t>
            </a:r>
            <a:r>
              <a:rPr lang="vi-VN" sz="2800" dirty="0" smtClean="0">
                <a:solidFill>
                  <a:srgbClr val="002060"/>
                </a:solidFill>
                <a:latin typeface="Times New Roman" pitchFamily="18" charset="0"/>
                <a:ea typeface="Segoe UI" pitchFamily="34" charset="0"/>
                <a:cs typeface="Times New Roman" pitchFamily="18" charset="0"/>
              </a:rPr>
              <a:t>…</a:t>
            </a:r>
            <a:r>
              <a:rPr lang="en-US" sz="2800" dirty="0" smtClean="0">
                <a:solidFill>
                  <a:srgbClr val="002060"/>
                </a:solidFill>
                <a:latin typeface="Times New Roman" pitchFamily="18" charset="0"/>
                <a:cs typeface="Times New Roman" pitchFamily="18" charset="0"/>
                <a:sym typeface="Symbol"/>
              </a:rPr>
              <a:t> </a:t>
            </a:r>
            <a:r>
              <a:rPr lang="vi-VN" sz="2800" dirty="0" smtClean="0">
                <a:solidFill>
                  <a:srgbClr val="002060"/>
                </a:solidFill>
                <a:latin typeface="Times New Roman" pitchFamily="18" charset="0"/>
                <a:cs typeface="Times New Roman" pitchFamily="18" charset="0"/>
              </a:rPr>
              <a:t>×</a:t>
            </a:r>
            <a:r>
              <a:rPr lang="vi-VN" sz="2800" dirty="0" smtClean="0">
                <a:solidFill>
                  <a:srgbClr val="002060"/>
                </a:solidFill>
                <a:latin typeface="Times New Roman" pitchFamily="18" charset="0"/>
                <a:ea typeface="Segoe UI" pitchFamily="34" charset="0"/>
                <a:cs typeface="Times New Roman" pitchFamily="18" charset="0"/>
              </a:rPr>
              <a:t> A</a:t>
            </a:r>
            <a:r>
              <a:rPr lang="vi-VN" sz="2800" baseline="-25000" dirty="0" smtClean="0">
                <a:solidFill>
                  <a:srgbClr val="002060"/>
                </a:solidFill>
                <a:latin typeface="Times New Roman" pitchFamily="18" charset="0"/>
                <a:ea typeface="Segoe UI" pitchFamily="34" charset="0"/>
                <a:cs typeface="Times New Roman" pitchFamily="18" charset="0"/>
              </a:rPr>
              <a:t>n</a:t>
            </a:r>
            <a:r>
              <a:rPr lang="en-US" sz="2800" baseline="-25000" dirty="0" smtClean="0">
                <a:solidFill>
                  <a:srgbClr val="002060"/>
                </a:solidFill>
                <a:latin typeface="Times New Roman" pitchFamily="18" charset="0"/>
                <a:ea typeface="Segoe UI" pitchFamily="34" charset="0"/>
                <a:cs typeface="Times New Roman" pitchFamily="18" charset="0"/>
              </a:rPr>
              <a:t> </a:t>
            </a:r>
            <a:r>
              <a:rPr lang="en-US" sz="2800" dirty="0" smtClean="0">
                <a:solidFill>
                  <a:srgbClr val="002060"/>
                </a:solidFill>
                <a:latin typeface="Times New Roman" pitchFamily="18" charset="0"/>
                <a:cs typeface="Times New Roman" pitchFamily="18" charset="0"/>
              </a:rPr>
              <a:t>| = |</a:t>
            </a:r>
            <a:r>
              <a:rPr lang="vi-VN" sz="2800" dirty="0" smtClean="0">
                <a:solidFill>
                  <a:srgbClr val="002060"/>
                </a:solidFill>
                <a:latin typeface="Times New Roman" pitchFamily="18" charset="0"/>
                <a:ea typeface="Segoe UI" pitchFamily="34" charset="0"/>
                <a:cs typeface="Times New Roman" pitchFamily="18" charset="0"/>
              </a:rPr>
              <a:t>A</a:t>
            </a:r>
            <a:r>
              <a:rPr lang="vi-VN" sz="2800" baseline="-25000" dirty="0" smtClean="0">
                <a:solidFill>
                  <a:srgbClr val="002060"/>
                </a:solidFill>
                <a:latin typeface="Times New Roman" pitchFamily="18" charset="0"/>
                <a:ea typeface="Segoe UI" pitchFamily="34" charset="0"/>
                <a:cs typeface="Times New Roman" pitchFamily="18" charset="0"/>
              </a:rPr>
              <a:t>1</a:t>
            </a:r>
            <a:r>
              <a:rPr lang="en-US" sz="2800" dirty="0" smtClean="0">
                <a:solidFill>
                  <a:srgbClr val="002060"/>
                </a:solidFill>
                <a:latin typeface="Times New Roman" pitchFamily="18" charset="0"/>
                <a:cs typeface="Times New Roman" pitchFamily="18" charset="0"/>
              </a:rPr>
              <a:t>| .|</a:t>
            </a:r>
            <a:r>
              <a:rPr lang="vi-VN" sz="2800" dirty="0" smtClean="0">
                <a:solidFill>
                  <a:srgbClr val="002060"/>
                </a:solidFill>
                <a:latin typeface="Times New Roman" pitchFamily="18" charset="0"/>
                <a:ea typeface="Segoe UI" pitchFamily="34" charset="0"/>
                <a:cs typeface="Times New Roman" pitchFamily="18" charset="0"/>
              </a:rPr>
              <a:t>A</a:t>
            </a:r>
            <a:r>
              <a:rPr lang="vi-VN" sz="2800" baseline="-25000" dirty="0" smtClean="0">
                <a:solidFill>
                  <a:srgbClr val="002060"/>
                </a:solidFill>
                <a:latin typeface="Times New Roman" pitchFamily="18" charset="0"/>
                <a:ea typeface="Segoe UI" pitchFamily="34" charset="0"/>
                <a:cs typeface="Times New Roman" pitchFamily="18" charset="0"/>
              </a:rPr>
              <a:t>2</a:t>
            </a:r>
            <a:r>
              <a:rPr lang="en-US" sz="2800" dirty="0" smtClean="0">
                <a:solidFill>
                  <a:srgbClr val="002060"/>
                </a:solidFill>
                <a:latin typeface="Times New Roman" pitchFamily="18" charset="0"/>
                <a:cs typeface="Times New Roman" pitchFamily="18" charset="0"/>
              </a:rPr>
              <a:t>|.  …  .</a:t>
            </a:r>
            <a:r>
              <a:rPr lang="en-US" sz="2800" dirty="0" smtClean="0">
                <a:solidFill>
                  <a:srgbClr val="002060"/>
                </a:solidFill>
                <a:latin typeface="Times New Roman" pitchFamily="18" charset="0"/>
                <a:cs typeface="Times New Roman" pitchFamily="18" charset="0"/>
                <a:sym typeface="Symbol"/>
              </a:rPr>
              <a:t> </a:t>
            </a:r>
            <a:r>
              <a:rPr lang="en-US" sz="2800" dirty="0" smtClean="0">
                <a:solidFill>
                  <a:srgbClr val="002060"/>
                </a:solidFill>
                <a:latin typeface="Times New Roman" pitchFamily="18" charset="0"/>
                <a:cs typeface="Times New Roman" pitchFamily="18" charset="0"/>
              </a:rPr>
              <a:t>|</a:t>
            </a:r>
            <a:r>
              <a:rPr lang="vi-VN" sz="2800" dirty="0" smtClean="0">
                <a:solidFill>
                  <a:srgbClr val="002060"/>
                </a:solidFill>
                <a:latin typeface="Times New Roman" pitchFamily="18" charset="0"/>
                <a:ea typeface="Segoe UI" pitchFamily="34" charset="0"/>
                <a:cs typeface="Times New Roman" pitchFamily="18" charset="0"/>
              </a:rPr>
              <a:t>A</a:t>
            </a:r>
            <a:r>
              <a:rPr lang="vi-VN" sz="2800" baseline="-25000" dirty="0" smtClean="0">
                <a:solidFill>
                  <a:srgbClr val="002060"/>
                </a:solidFill>
                <a:latin typeface="Times New Roman" pitchFamily="18" charset="0"/>
                <a:ea typeface="Segoe UI" pitchFamily="34" charset="0"/>
                <a:cs typeface="Times New Roman" pitchFamily="18" charset="0"/>
              </a:rPr>
              <a:t>n</a:t>
            </a:r>
            <a:r>
              <a:rPr lang="en-US" sz="2800" dirty="0" smtClean="0">
                <a:solidFill>
                  <a:srgbClr val="002060"/>
                </a:solidFill>
                <a:latin typeface="Times New Roman" pitchFamily="18" charset="0"/>
                <a:cs typeface="Times New Roman" pitchFamily="18" charset="0"/>
              </a:rPr>
              <a:t>| </a:t>
            </a:r>
            <a:endParaRPr lang="en-US" sz="2800" dirty="0">
              <a:solidFill>
                <a:srgbClr val="002060"/>
              </a:solidFill>
              <a:latin typeface="Times New Roman" pitchFamily="18" charset="0"/>
              <a:cs typeface="Times New Roman" pitchFamily="18" charset="0"/>
            </a:endParaRPr>
          </a:p>
        </p:txBody>
      </p:sp>
    </p:spTree>
    <p:extLst>
      <p:ext uri="{BB962C8B-B14F-4D97-AF65-F5344CB8AC3E}">
        <p14:creationId xmlns:p14="http://schemas.microsoft.com/office/powerpoint/2010/main" val="81669542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linds(horizontal)">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8" grpId="0"/>
      <p:bldP spid="9"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45456"/>
            <a:ext cx="7956376" cy="7858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3200" dirty="0" smtClean="0">
                <a:solidFill>
                  <a:srgbClr val="FF0000"/>
                </a:solidFill>
                <a:latin typeface="Times New Roman" panose="02020603050405020304" pitchFamily="18" charset="0"/>
                <a:ea typeface="Segoe UI" pitchFamily="34" charset="0"/>
                <a:cs typeface="Times New Roman" panose="02020603050405020304" pitchFamily="18" charset="0"/>
              </a:rPr>
              <a:t>CÁC NGUYÊN LÝ</a:t>
            </a:r>
            <a:endParaRPr lang="vi-VN" sz="3200" b="1" dirty="0">
              <a:solidFill>
                <a:srgbClr val="FF0000"/>
              </a:solidFill>
              <a:latin typeface="Times New Roman" panose="02020603050405020304" pitchFamily="18" charset="0"/>
              <a:ea typeface="Segoe UI" pitchFamily="34" charset="0"/>
              <a:cs typeface="Times New Roman" panose="02020603050405020304" pitchFamily="18" charset="0"/>
            </a:endParaRPr>
          </a:p>
        </p:txBody>
      </p:sp>
      <p:sp>
        <p:nvSpPr>
          <p:cNvPr id="12" name="Rectangle 11"/>
          <p:cNvSpPr/>
          <p:nvPr/>
        </p:nvSpPr>
        <p:spPr>
          <a:xfrm>
            <a:off x="609600" y="914400"/>
            <a:ext cx="4267200" cy="990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spcBef>
                <a:spcPts val="0"/>
              </a:spcBef>
              <a:spcAft>
                <a:spcPts val="0"/>
              </a:spcAft>
            </a:pPr>
            <a:r>
              <a:rPr lang="en-US" sz="3200" dirty="0">
                <a:solidFill>
                  <a:srgbClr val="FF0000"/>
                </a:solidFill>
                <a:latin typeface="Times New Roman" pitchFamily="18" charset="0"/>
                <a:ea typeface="Segoe UI" panose="020B0502040204020203" pitchFamily="34" charset="0"/>
                <a:cs typeface="Times New Roman" pitchFamily="18" charset="0"/>
              </a:rPr>
              <a:t>2</a:t>
            </a:r>
            <a:r>
              <a:rPr lang="en-US" sz="3200" dirty="0" smtClean="0">
                <a:solidFill>
                  <a:srgbClr val="FF0000"/>
                </a:solidFill>
                <a:latin typeface="Times New Roman" pitchFamily="18" charset="0"/>
                <a:ea typeface="Segoe UI" panose="020B0502040204020203" pitchFamily="34" charset="0"/>
                <a:cs typeface="Times New Roman" pitchFamily="18" charset="0"/>
              </a:rPr>
              <a:t>.Nguyên </a:t>
            </a:r>
            <a:r>
              <a:rPr lang="en-US" sz="3200" dirty="0" err="1" smtClean="0">
                <a:solidFill>
                  <a:srgbClr val="FF0000"/>
                </a:solidFill>
                <a:latin typeface="Times New Roman" pitchFamily="18" charset="0"/>
                <a:ea typeface="Segoe UI" panose="020B0502040204020203" pitchFamily="34" charset="0"/>
                <a:cs typeface="Times New Roman" pitchFamily="18" charset="0"/>
              </a:rPr>
              <a:t>lý</a:t>
            </a:r>
            <a:r>
              <a:rPr lang="en-US" sz="3200" dirty="0" smtClean="0">
                <a:solidFill>
                  <a:srgbClr val="FF0000"/>
                </a:solidFill>
                <a:latin typeface="Times New Roman" pitchFamily="18" charset="0"/>
                <a:ea typeface="Segoe UI" panose="020B0502040204020203" pitchFamily="34" charset="0"/>
                <a:cs typeface="Times New Roman" pitchFamily="18" charset="0"/>
              </a:rPr>
              <a:t> </a:t>
            </a:r>
            <a:r>
              <a:rPr lang="en-US" sz="3200" dirty="0" err="1" smtClean="0">
                <a:solidFill>
                  <a:srgbClr val="FF0000"/>
                </a:solidFill>
                <a:latin typeface="Times New Roman" pitchFamily="18" charset="0"/>
                <a:ea typeface="Segoe UI" panose="020B0502040204020203" pitchFamily="34" charset="0"/>
                <a:cs typeface="Times New Roman" pitchFamily="18" charset="0"/>
              </a:rPr>
              <a:t>nhân</a:t>
            </a:r>
            <a:endParaRPr lang="vi-VN" sz="3200" b="1" dirty="0">
              <a:solidFill>
                <a:srgbClr val="FF0000"/>
              </a:solidFill>
              <a:latin typeface="Times New Roman" pitchFamily="18" charset="0"/>
              <a:ea typeface="Segoe UI" panose="020B0502040204020203" pitchFamily="34" charset="0"/>
              <a:cs typeface="Times New Roman" pitchFamily="18" charset="0"/>
            </a:endParaRPr>
          </a:p>
        </p:txBody>
      </p:sp>
      <p:sp>
        <p:nvSpPr>
          <p:cNvPr id="2" name="TextBox 1"/>
          <p:cNvSpPr txBox="1"/>
          <p:nvPr/>
        </p:nvSpPr>
        <p:spPr>
          <a:xfrm>
            <a:off x="457200" y="1828800"/>
            <a:ext cx="8382000" cy="3477875"/>
          </a:xfrm>
          <a:prstGeom prst="rect">
            <a:avLst/>
          </a:prstGeom>
          <a:noFill/>
        </p:spPr>
        <p:txBody>
          <a:bodyPr wrap="square" rtlCol="0">
            <a:spAutoFit/>
          </a:bodyPr>
          <a:lstStyle/>
          <a:p>
            <a:endParaRPr lang="en-US" sz="3200" dirty="0" smtClean="0">
              <a:latin typeface="Times New Roman" panose="02020603050405020304" pitchFamily="18" charset="0"/>
              <a:cs typeface="Times New Roman" panose="02020603050405020304" pitchFamily="18" charset="0"/>
            </a:endParaRPr>
          </a:p>
          <a:p>
            <a:r>
              <a:rPr lang="en-US" sz="3200" dirty="0" err="1" smtClean="0">
                <a:solidFill>
                  <a:schemeClr val="accent5">
                    <a:lumMod val="25000"/>
                  </a:schemeClr>
                </a:solidFill>
                <a:latin typeface="Times New Roman" panose="02020603050405020304" pitchFamily="18" charset="0"/>
                <a:cs typeface="Times New Roman" panose="02020603050405020304" pitchFamily="18" charset="0"/>
              </a:rPr>
              <a:t>Giả</a:t>
            </a:r>
            <a:r>
              <a:rPr lang="en-US" sz="3200" dirty="0" smtClean="0">
                <a:solidFill>
                  <a:schemeClr val="accent5">
                    <a:lumMod val="25000"/>
                  </a:schemeClr>
                </a:solidFill>
                <a:latin typeface="Times New Roman" panose="02020603050405020304" pitchFamily="18" charset="0"/>
                <a:cs typeface="Times New Roman" panose="02020603050405020304" pitchFamily="18" charset="0"/>
              </a:rPr>
              <a:t> </a:t>
            </a:r>
            <a:r>
              <a:rPr lang="en-US" sz="3200" dirty="0" err="1">
                <a:solidFill>
                  <a:schemeClr val="accent5">
                    <a:lumMod val="25000"/>
                  </a:schemeClr>
                </a:solidFill>
                <a:latin typeface="Times New Roman" panose="02020603050405020304" pitchFamily="18" charset="0"/>
                <a:cs typeface="Times New Roman" panose="02020603050405020304" pitchFamily="18" charset="0"/>
              </a:rPr>
              <a:t>sử</a:t>
            </a:r>
            <a:r>
              <a:rPr lang="en-US" sz="3200" dirty="0">
                <a:solidFill>
                  <a:schemeClr val="accent5">
                    <a:lumMod val="25000"/>
                  </a:schemeClr>
                </a:solidFill>
                <a:latin typeface="Times New Roman" panose="02020603050405020304" pitchFamily="18" charset="0"/>
                <a:cs typeface="Times New Roman" panose="02020603050405020304" pitchFamily="18" charset="0"/>
              </a:rPr>
              <a:t> </a:t>
            </a:r>
            <a:r>
              <a:rPr lang="en-US" sz="3200" dirty="0" err="1" smtClean="0">
                <a:solidFill>
                  <a:schemeClr val="accent5">
                    <a:lumMod val="25000"/>
                  </a:schemeClr>
                </a:solidFill>
                <a:latin typeface="Times New Roman" panose="02020603050405020304" pitchFamily="18" charset="0"/>
                <a:cs typeface="Times New Roman" panose="02020603050405020304" pitchFamily="18" charset="0"/>
              </a:rPr>
              <a:t>để</a:t>
            </a:r>
            <a:r>
              <a:rPr lang="en-US" sz="3200" dirty="0" smtClean="0">
                <a:solidFill>
                  <a:schemeClr val="accent5">
                    <a:lumMod val="25000"/>
                  </a:schemeClr>
                </a:solidFill>
                <a:latin typeface="Times New Roman" panose="02020603050405020304" pitchFamily="18" charset="0"/>
                <a:cs typeface="Times New Roman" panose="02020603050405020304" pitchFamily="18" charset="0"/>
              </a:rPr>
              <a:t> </a:t>
            </a:r>
            <a:r>
              <a:rPr lang="en-US" sz="3200" dirty="0" err="1" smtClean="0">
                <a:solidFill>
                  <a:schemeClr val="accent5">
                    <a:lumMod val="25000"/>
                  </a:schemeClr>
                </a:solidFill>
                <a:latin typeface="Times New Roman" panose="02020603050405020304" pitchFamily="18" charset="0"/>
                <a:cs typeface="Times New Roman" panose="02020603050405020304" pitchFamily="18" charset="0"/>
              </a:rPr>
              <a:t>thực</a:t>
            </a:r>
            <a:r>
              <a:rPr lang="en-US" sz="3200" dirty="0" smtClean="0">
                <a:solidFill>
                  <a:schemeClr val="accent5">
                    <a:lumMod val="25000"/>
                  </a:schemeClr>
                </a:solidFill>
                <a:latin typeface="Times New Roman" panose="02020603050405020304" pitchFamily="18" charset="0"/>
                <a:cs typeface="Times New Roman" panose="02020603050405020304" pitchFamily="18" charset="0"/>
              </a:rPr>
              <a:t> </a:t>
            </a:r>
            <a:r>
              <a:rPr lang="en-US" sz="3200" dirty="0" err="1" smtClean="0">
                <a:solidFill>
                  <a:schemeClr val="accent5">
                    <a:lumMod val="25000"/>
                  </a:schemeClr>
                </a:solidFill>
                <a:latin typeface="Times New Roman" panose="02020603050405020304" pitchFamily="18" charset="0"/>
                <a:cs typeface="Times New Roman" panose="02020603050405020304" pitchFamily="18" charset="0"/>
              </a:rPr>
              <a:t>hiên</a:t>
            </a:r>
            <a:r>
              <a:rPr lang="en-US" sz="3200" dirty="0" smtClean="0">
                <a:solidFill>
                  <a:schemeClr val="accent5">
                    <a:lumMod val="25000"/>
                  </a:schemeClr>
                </a:solidFill>
                <a:latin typeface="Times New Roman" panose="02020603050405020304" pitchFamily="18" charset="0"/>
                <a:cs typeface="Times New Roman" panose="02020603050405020304" pitchFamily="18" charset="0"/>
              </a:rPr>
              <a:t> </a:t>
            </a:r>
            <a:r>
              <a:rPr lang="en-US" sz="3200" dirty="0" err="1" smtClean="0">
                <a:solidFill>
                  <a:schemeClr val="accent5">
                    <a:lumMod val="25000"/>
                  </a:schemeClr>
                </a:solidFill>
                <a:latin typeface="Times New Roman" panose="02020603050405020304" pitchFamily="18" charset="0"/>
                <a:cs typeface="Times New Roman" panose="02020603050405020304" pitchFamily="18" charset="0"/>
              </a:rPr>
              <a:t>một</a:t>
            </a:r>
            <a:r>
              <a:rPr lang="en-US" sz="3200" dirty="0" smtClean="0">
                <a:solidFill>
                  <a:schemeClr val="accent5">
                    <a:lumMod val="25000"/>
                  </a:schemeClr>
                </a:solidFill>
                <a:latin typeface="Times New Roman" panose="02020603050405020304" pitchFamily="18" charset="0"/>
                <a:cs typeface="Times New Roman" panose="02020603050405020304" pitchFamily="18" charset="0"/>
              </a:rPr>
              <a:t> </a:t>
            </a:r>
            <a:r>
              <a:rPr lang="en-US" sz="3200" dirty="0" err="1" smtClean="0">
                <a:solidFill>
                  <a:schemeClr val="accent5">
                    <a:lumMod val="25000"/>
                  </a:schemeClr>
                </a:solidFill>
                <a:latin typeface="Times New Roman" panose="02020603050405020304" pitchFamily="18" charset="0"/>
                <a:cs typeface="Times New Roman" panose="02020603050405020304" pitchFamily="18" charset="0"/>
              </a:rPr>
              <a:t>công</a:t>
            </a:r>
            <a:r>
              <a:rPr lang="en-US" sz="3200" dirty="0" smtClean="0">
                <a:solidFill>
                  <a:schemeClr val="accent5">
                    <a:lumMod val="25000"/>
                  </a:schemeClr>
                </a:solidFill>
                <a:latin typeface="Times New Roman" panose="02020603050405020304" pitchFamily="18" charset="0"/>
                <a:cs typeface="Times New Roman" panose="02020603050405020304" pitchFamily="18" charset="0"/>
              </a:rPr>
              <a:t> </a:t>
            </a:r>
            <a:r>
              <a:rPr lang="en-US" sz="3200" dirty="0" err="1">
                <a:solidFill>
                  <a:schemeClr val="accent5">
                    <a:lumMod val="25000"/>
                  </a:schemeClr>
                </a:solidFill>
                <a:latin typeface="Times New Roman" panose="02020603050405020304" pitchFamily="18" charset="0"/>
                <a:cs typeface="Times New Roman" panose="02020603050405020304" pitchFamily="18" charset="0"/>
              </a:rPr>
              <a:t>việc</a:t>
            </a:r>
            <a:r>
              <a:rPr lang="en-US" sz="3200" dirty="0">
                <a:solidFill>
                  <a:schemeClr val="accent5">
                    <a:lumMod val="25000"/>
                  </a:schemeClr>
                </a:solidFill>
                <a:latin typeface="Times New Roman" panose="02020603050405020304" pitchFamily="18" charset="0"/>
                <a:cs typeface="Times New Roman" panose="02020603050405020304" pitchFamily="18" charset="0"/>
              </a:rPr>
              <a:t> </a:t>
            </a:r>
            <a:r>
              <a:rPr lang="en-US" sz="3200" dirty="0" err="1" smtClean="0">
                <a:solidFill>
                  <a:schemeClr val="accent5">
                    <a:lumMod val="25000"/>
                  </a:schemeClr>
                </a:solidFill>
                <a:latin typeface="Times New Roman" panose="02020603050405020304" pitchFamily="18" charset="0"/>
                <a:cs typeface="Times New Roman" panose="02020603050405020304" pitchFamily="18" charset="0"/>
              </a:rPr>
              <a:t>nào</a:t>
            </a:r>
            <a:r>
              <a:rPr lang="en-US" sz="3200" dirty="0" smtClean="0">
                <a:solidFill>
                  <a:schemeClr val="accent5">
                    <a:lumMod val="25000"/>
                  </a:schemeClr>
                </a:solidFill>
                <a:latin typeface="Times New Roman" panose="02020603050405020304" pitchFamily="18" charset="0"/>
                <a:cs typeface="Times New Roman" panose="02020603050405020304" pitchFamily="18" charset="0"/>
              </a:rPr>
              <a:t> </a:t>
            </a:r>
            <a:r>
              <a:rPr lang="en-US" sz="3200" dirty="0" err="1" smtClean="0">
                <a:solidFill>
                  <a:schemeClr val="accent5">
                    <a:lumMod val="25000"/>
                  </a:schemeClr>
                </a:solidFill>
                <a:latin typeface="Times New Roman" panose="02020603050405020304" pitchFamily="18" charset="0"/>
                <a:cs typeface="Times New Roman" panose="02020603050405020304" pitchFamily="18" charset="0"/>
              </a:rPr>
              <a:t>đó</a:t>
            </a:r>
            <a:r>
              <a:rPr lang="en-US" sz="3200" dirty="0" smtClean="0">
                <a:solidFill>
                  <a:schemeClr val="accent5">
                    <a:lumMod val="25000"/>
                  </a:schemeClr>
                </a:solidFill>
                <a:latin typeface="Times New Roman" panose="02020603050405020304" pitchFamily="18" charset="0"/>
                <a:cs typeface="Times New Roman" panose="02020603050405020304" pitchFamily="18" charset="0"/>
              </a:rPr>
              <a:t>, </a:t>
            </a:r>
            <a:r>
              <a:rPr lang="en-US" sz="3200" dirty="0" err="1" smtClean="0">
                <a:solidFill>
                  <a:schemeClr val="accent5">
                    <a:lumMod val="25000"/>
                  </a:schemeClr>
                </a:solidFill>
                <a:latin typeface="Times New Roman" panose="02020603050405020304" pitchFamily="18" charset="0"/>
                <a:cs typeface="Times New Roman" panose="02020603050405020304" pitchFamily="18" charset="0"/>
              </a:rPr>
              <a:t>ta</a:t>
            </a:r>
            <a:r>
              <a:rPr lang="en-US" sz="3200" dirty="0" smtClean="0">
                <a:solidFill>
                  <a:schemeClr val="accent5">
                    <a:lumMod val="25000"/>
                  </a:schemeClr>
                </a:solidFill>
                <a:latin typeface="Times New Roman" panose="02020603050405020304" pitchFamily="18" charset="0"/>
                <a:cs typeface="Times New Roman" panose="02020603050405020304" pitchFamily="18" charset="0"/>
              </a:rPr>
              <a:t> </a:t>
            </a:r>
            <a:r>
              <a:rPr lang="en-US" sz="3200" dirty="0" err="1" smtClean="0">
                <a:solidFill>
                  <a:schemeClr val="accent5">
                    <a:lumMod val="25000"/>
                  </a:schemeClr>
                </a:solidFill>
                <a:latin typeface="Times New Roman" panose="02020603050405020304" pitchFamily="18" charset="0"/>
                <a:cs typeface="Times New Roman" panose="02020603050405020304" pitchFamily="18" charset="0"/>
              </a:rPr>
              <a:t>cần</a:t>
            </a:r>
            <a:r>
              <a:rPr lang="en-US" sz="3200" dirty="0" smtClean="0">
                <a:solidFill>
                  <a:schemeClr val="accent5">
                    <a:lumMod val="25000"/>
                  </a:schemeClr>
                </a:solidFill>
                <a:latin typeface="Times New Roman" panose="02020603050405020304" pitchFamily="18" charset="0"/>
                <a:cs typeface="Times New Roman" panose="02020603050405020304" pitchFamily="18" charset="0"/>
              </a:rPr>
              <a:t> </a:t>
            </a:r>
            <a:r>
              <a:rPr lang="en-US" sz="3200" dirty="0" err="1" smtClean="0">
                <a:solidFill>
                  <a:schemeClr val="accent5">
                    <a:lumMod val="25000"/>
                  </a:schemeClr>
                </a:solidFill>
                <a:latin typeface="Times New Roman" panose="02020603050405020304" pitchFamily="18" charset="0"/>
                <a:cs typeface="Times New Roman" panose="02020603050405020304" pitchFamily="18" charset="0"/>
              </a:rPr>
              <a:t>thực</a:t>
            </a:r>
            <a:r>
              <a:rPr lang="en-US" sz="3200" dirty="0" smtClean="0">
                <a:solidFill>
                  <a:schemeClr val="accent5">
                    <a:lumMod val="25000"/>
                  </a:schemeClr>
                </a:solidFill>
                <a:latin typeface="Times New Roman" panose="02020603050405020304" pitchFamily="18" charset="0"/>
                <a:cs typeface="Times New Roman" panose="02020603050405020304" pitchFamily="18" charset="0"/>
              </a:rPr>
              <a:t> </a:t>
            </a:r>
            <a:r>
              <a:rPr lang="en-US" sz="3200" dirty="0" err="1" smtClean="0">
                <a:solidFill>
                  <a:schemeClr val="accent5">
                    <a:lumMod val="25000"/>
                  </a:schemeClr>
                </a:solidFill>
                <a:latin typeface="Times New Roman" panose="02020603050405020304" pitchFamily="18" charset="0"/>
                <a:cs typeface="Times New Roman" panose="02020603050405020304" pitchFamily="18" charset="0"/>
              </a:rPr>
              <a:t>hiện</a:t>
            </a:r>
            <a:r>
              <a:rPr lang="en-US" sz="3200" dirty="0" smtClean="0">
                <a:solidFill>
                  <a:schemeClr val="accent5">
                    <a:lumMod val="25000"/>
                  </a:schemeClr>
                </a:solidFill>
                <a:latin typeface="Times New Roman" panose="02020603050405020304" pitchFamily="18" charset="0"/>
                <a:cs typeface="Times New Roman" panose="02020603050405020304" pitchFamily="18" charset="0"/>
              </a:rPr>
              <a:t> 2 </a:t>
            </a:r>
            <a:r>
              <a:rPr lang="en-US" sz="3200" dirty="0" err="1" smtClean="0">
                <a:solidFill>
                  <a:schemeClr val="accent5">
                    <a:lumMod val="25000"/>
                  </a:schemeClr>
                </a:solidFill>
                <a:latin typeface="Times New Roman" panose="02020603050405020304" pitchFamily="18" charset="0"/>
                <a:cs typeface="Times New Roman" panose="02020603050405020304" pitchFamily="18" charset="0"/>
              </a:rPr>
              <a:t>bước</a:t>
            </a:r>
            <a:r>
              <a:rPr lang="en-US" sz="3200" dirty="0" smtClean="0">
                <a:solidFill>
                  <a:schemeClr val="accent5">
                    <a:lumMod val="25000"/>
                  </a:schemeClr>
                </a:solidFill>
                <a:latin typeface="Times New Roman" panose="02020603050405020304" pitchFamily="18" charset="0"/>
                <a:cs typeface="Times New Roman" panose="02020603050405020304" pitchFamily="18" charset="0"/>
              </a:rPr>
              <a:t> (</a:t>
            </a:r>
            <a:r>
              <a:rPr lang="en-US" sz="3200" dirty="0" err="1" smtClean="0">
                <a:solidFill>
                  <a:schemeClr val="accent5">
                    <a:lumMod val="25000"/>
                  </a:schemeClr>
                </a:solidFill>
                <a:latin typeface="Times New Roman" panose="02020603050405020304" pitchFamily="18" charset="0"/>
                <a:cs typeface="Times New Roman" panose="02020603050405020304" pitchFamily="18" charset="0"/>
              </a:rPr>
              <a:t>giai</a:t>
            </a:r>
            <a:r>
              <a:rPr lang="en-US" sz="3200" dirty="0" smtClean="0">
                <a:solidFill>
                  <a:schemeClr val="accent5">
                    <a:lumMod val="25000"/>
                  </a:schemeClr>
                </a:solidFill>
                <a:latin typeface="Times New Roman" panose="02020603050405020304" pitchFamily="18" charset="0"/>
                <a:cs typeface="Times New Roman" panose="02020603050405020304" pitchFamily="18" charset="0"/>
              </a:rPr>
              <a:t> </a:t>
            </a:r>
            <a:r>
              <a:rPr lang="en-US" sz="3200" dirty="0" err="1" smtClean="0">
                <a:solidFill>
                  <a:schemeClr val="accent5">
                    <a:lumMod val="25000"/>
                  </a:schemeClr>
                </a:solidFill>
                <a:latin typeface="Times New Roman" panose="02020603050405020304" pitchFamily="18" charset="0"/>
                <a:cs typeface="Times New Roman" panose="02020603050405020304" pitchFamily="18" charset="0"/>
              </a:rPr>
              <a:t>đoạn</a:t>
            </a:r>
            <a:r>
              <a:rPr lang="en-US" sz="3200" dirty="0" smtClean="0">
                <a:solidFill>
                  <a:schemeClr val="accent5">
                    <a:lumMod val="25000"/>
                  </a:schemeClr>
                </a:solidFill>
                <a:latin typeface="Times New Roman" panose="02020603050405020304" pitchFamily="18" charset="0"/>
                <a:cs typeface="Times New Roman" panose="02020603050405020304" pitchFamily="18" charset="0"/>
              </a:rPr>
              <a:t>), </a:t>
            </a:r>
            <a:r>
              <a:rPr lang="en-US" sz="3200" dirty="0" err="1" smtClean="0">
                <a:solidFill>
                  <a:schemeClr val="accent5">
                    <a:lumMod val="25000"/>
                  </a:schemeClr>
                </a:solidFill>
                <a:latin typeface="Times New Roman" panose="02020603050405020304" pitchFamily="18" charset="0"/>
                <a:cs typeface="Times New Roman" panose="02020603050405020304" pitchFamily="18" charset="0"/>
              </a:rPr>
              <a:t>trong</a:t>
            </a:r>
            <a:r>
              <a:rPr lang="en-US" sz="3200" dirty="0" smtClean="0">
                <a:solidFill>
                  <a:schemeClr val="accent5">
                    <a:lumMod val="25000"/>
                  </a:schemeClr>
                </a:solidFill>
                <a:latin typeface="Times New Roman" panose="02020603050405020304" pitchFamily="18" charset="0"/>
                <a:cs typeface="Times New Roman" panose="02020603050405020304" pitchFamily="18" charset="0"/>
              </a:rPr>
              <a:t> </a:t>
            </a:r>
            <a:r>
              <a:rPr lang="en-US" sz="3200" dirty="0" err="1" smtClean="0">
                <a:solidFill>
                  <a:schemeClr val="accent5">
                    <a:lumMod val="25000"/>
                  </a:schemeClr>
                </a:solidFill>
                <a:latin typeface="Times New Roman" panose="02020603050405020304" pitchFamily="18" charset="0"/>
                <a:cs typeface="Times New Roman" panose="02020603050405020304" pitchFamily="18" charset="0"/>
              </a:rPr>
              <a:t>đó</a:t>
            </a:r>
            <a:endParaRPr lang="en-US" sz="3200" dirty="0">
              <a:solidFill>
                <a:schemeClr val="accent5">
                  <a:lumMod val="25000"/>
                </a:schemeClr>
              </a:solidFill>
              <a:latin typeface="Times New Roman" panose="02020603050405020304" pitchFamily="18" charset="0"/>
              <a:cs typeface="Times New Roman" panose="02020603050405020304" pitchFamily="18" charset="0"/>
            </a:endParaRPr>
          </a:p>
          <a:p>
            <a:r>
              <a:rPr lang="en-US" sz="3200" dirty="0">
                <a:solidFill>
                  <a:schemeClr val="accent5">
                    <a:lumMod val="25000"/>
                  </a:schemeClr>
                </a:solidFill>
                <a:latin typeface="Times New Roman" panose="02020603050405020304" pitchFamily="18" charset="0"/>
                <a:cs typeface="Times New Roman" panose="02020603050405020304" pitchFamily="18" charset="0"/>
              </a:rPr>
              <a:t>  - </a:t>
            </a:r>
            <a:r>
              <a:rPr lang="en-US" sz="3200" dirty="0" err="1">
                <a:solidFill>
                  <a:schemeClr val="accent5">
                    <a:lumMod val="25000"/>
                  </a:schemeClr>
                </a:solidFill>
                <a:latin typeface="Times New Roman" panose="02020603050405020304" pitchFamily="18" charset="0"/>
                <a:cs typeface="Times New Roman" panose="02020603050405020304" pitchFamily="18" charset="0"/>
              </a:rPr>
              <a:t>Bước</a:t>
            </a:r>
            <a:r>
              <a:rPr lang="en-US" sz="3200" dirty="0">
                <a:solidFill>
                  <a:schemeClr val="accent5">
                    <a:lumMod val="25000"/>
                  </a:schemeClr>
                </a:solidFill>
                <a:latin typeface="Times New Roman" panose="02020603050405020304" pitchFamily="18" charset="0"/>
                <a:cs typeface="Times New Roman" panose="02020603050405020304" pitchFamily="18" charset="0"/>
              </a:rPr>
              <a:t> 1 </a:t>
            </a:r>
            <a:r>
              <a:rPr lang="en-US" sz="3200" dirty="0" err="1">
                <a:solidFill>
                  <a:schemeClr val="accent5">
                    <a:lumMod val="25000"/>
                  </a:schemeClr>
                </a:solidFill>
                <a:latin typeface="Times New Roman" panose="02020603050405020304" pitchFamily="18" charset="0"/>
                <a:cs typeface="Times New Roman" panose="02020603050405020304" pitchFamily="18" charset="0"/>
              </a:rPr>
              <a:t>có</a:t>
            </a:r>
            <a:r>
              <a:rPr lang="en-US" sz="3200" dirty="0">
                <a:solidFill>
                  <a:schemeClr val="accent5">
                    <a:lumMod val="25000"/>
                  </a:schemeClr>
                </a:solidFill>
                <a:latin typeface="Times New Roman" panose="02020603050405020304" pitchFamily="18" charset="0"/>
                <a:cs typeface="Times New Roman" panose="02020603050405020304" pitchFamily="18" charset="0"/>
              </a:rPr>
              <a:t> n </a:t>
            </a:r>
            <a:r>
              <a:rPr lang="en-US" sz="3200" dirty="0" err="1">
                <a:solidFill>
                  <a:schemeClr val="accent5">
                    <a:lumMod val="25000"/>
                  </a:schemeClr>
                </a:solidFill>
                <a:latin typeface="Times New Roman" panose="02020603050405020304" pitchFamily="18" charset="0"/>
                <a:cs typeface="Times New Roman" panose="02020603050405020304" pitchFamily="18" charset="0"/>
              </a:rPr>
              <a:t>cách</a:t>
            </a:r>
            <a:r>
              <a:rPr lang="en-US" sz="3200" dirty="0">
                <a:solidFill>
                  <a:schemeClr val="accent5">
                    <a:lumMod val="25000"/>
                  </a:schemeClr>
                </a:solidFill>
                <a:latin typeface="Times New Roman" panose="02020603050405020304" pitchFamily="18" charset="0"/>
                <a:cs typeface="Times New Roman" panose="02020603050405020304" pitchFamily="18" charset="0"/>
              </a:rPr>
              <a:t> </a:t>
            </a:r>
            <a:r>
              <a:rPr lang="en-US" sz="3200" dirty="0" err="1" smtClean="0">
                <a:solidFill>
                  <a:schemeClr val="accent5">
                    <a:lumMod val="25000"/>
                  </a:schemeClr>
                </a:solidFill>
                <a:latin typeface="Times New Roman" panose="02020603050405020304" pitchFamily="18" charset="0"/>
                <a:cs typeface="Times New Roman" panose="02020603050405020304" pitchFamily="18" charset="0"/>
              </a:rPr>
              <a:t>thực</a:t>
            </a:r>
            <a:r>
              <a:rPr lang="en-US" sz="3200" dirty="0" smtClean="0">
                <a:solidFill>
                  <a:schemeClr val="accent5">
                    <a:lumMod val="25000"/>
                  </a:schemeClr>
                </a:solidFill>
                <a:latin typeface="Times New Roman" panose="02020603050405020304" pitchFamily="18" charset="0"/>
                <a:cs typeface="Times New Roman" panose="02020603050405020304" pitchFamily="18" charset="0"/>
              </a:rPr>
              <a:t> </a:t>
            </a:r>
            <a:r>
              <a:rPr lang="en-US" sz="3200" dirty="0" err="1" smtClean="0">
                <a:solidFill>
                  <a:schemeClr val="accent5">
                    <a:lumMod val="25000"/>
                  </a:schemeClr>
                </a:solidFill>
                <a:latin typeface="Times New Roman" panose="02020603050405020304" pitchFamily="18" charset="0"/>
                <a:cs typeface="Times New Roman" panose="02020603050405020304" pitchFamily="18" charset="0"/>
              </a:rPr>
              <a:t>hiện</a:t>
            </a:r>
            <a:endParaRPr lang="en-US" sz="3200" dirty="0">
              <a:solidFill>
                <a:schemeClr val="accent5">
                  <a:lumMod val="25000"/>
                </a:schemeClr>
              </a:solidFill>
              <a:latin typeface="Times New Roman" panose="02020603050405020304" pitchFamily="18" charset="0"/>
              <a:cs typeface="Times New Roman" panose="02020603050405020304" pitchFamily="18" charset="0"/>
            </a:endParaRPr>
          </a:p>
          <a:p>
            <a:r>
              <a:rPr lang="en-US" sz="3200" dirty="0">
                <a:solidFill>
                  <a:schemeClr val="accent5">
                    <a:lumMod val="25000"/>
                  </a:schemeClr>
                </a:solidFill>
                <a:latin typeface="Times New Roman" panose="02020603050405020304" pitchFamily="18" charset="0"/>
                <a:cs typeface="Times New Roman" panose="02020603050405020304" pitchFamily="18" charset="0"/>
              </a:rPr>
              <a:t>  - </a:t>
            </a:r>
            <a:r>
              <a:rPr lang="en-US" sz="3200" dirty="0" err="1">
                <a:solidFill>
                  <a:schemeClr val="accent5">
                    <a:lumMod val="25000"/>
                  </a:schemeClr>
                </a:solidFill>
                <a:latin typeface="Times New Roman" panose="02020603050405020304" pitchFamily="18" charset="0"/>
                <a:cs typeface="Times New Roman" panose="02020603050405020304" pitchFamily="18" charset="0"/>
              </a:rPr>
              <a:t>Bước</a:t>
            </a:r>
            <a:r>
              <a:rPr lang="en-US" sz="3200" dirty="0">
                <a:solidFill>
                  <a:schemeClr val="accent5">
                    <a:lumMod val="25000"/>
                  </a:schemeClr>
                </a:solidFill>
                <a:latin typeface="Times New Roman" panose="02020603050405020304" pitchFamily="18" charset="0"/>
                <a:cs typeface="Times New Roman" panose="02020603050405020304" pitchFamily="18" charset="0"/>
              </a:rPr>
              <a:t> 2 </a:t>
            </a:r>
            <a:r>
              <a:rPr lang="en-US" sz="3200" dirty="0" err="1">
                <a:solidFill>
                  <a:schemeClr val="accent5">
                    <a:lumMod val="25000"/>
                  </a:schemeClr>
                </a:solidFill>
                <a:latin typeface="Times New Roman" panose="02020603050405020304" pitchFamily="18" charset="0"/>
                <a:cs typeface="Times New Roman" panose="02020603050405020304" pitchFamily="18" charset="0"/>
              </a:rPr>
              <a:t>có</a:t>
            </a:r>
            <a:r>
              <a:rPr lang="en-US" sz="3200" dirty="0">
                <a:solidFill>
                  <a:schemeClr val="accent5">
                    <a:lumMod val="25000"/>
                  </a:schemeClr>
                </a:solidFill>
                <a:latin typeface="Times New Roman" panose="02020603050405020304" pitchFamily="18" charset="0"/>
                <a:cs typeface="Times New Roman" panose="02020603050405020304" pitchFamily="18" charset="0"/>
              </a:rPr>
              <a:t> m </a:t>
            </a:r>
            <a:r>
              <a:rPr lang="en-US" sz="3200" dirty="0" err="1">
                <a:solidFill>
                  <a:schemeClr val="accent5">
                    <a:lumMod val="25000"/>
                  </a:schemeClr>
                </a:solidFill>
                <a:latin typeface="Times New Roman" panose="02020603050405020304" pitchFamily="18" charset="0"/>
                <a:cs typeface="Times New Roman" panose="02020603050405020304" pitchFamily="18" charset="0"/>
              </a:rPr>
              <a:t>cách</a:t>
            </a:r>
            <a:r>
              <a:rPr lang="en-US" sz="3200" dirty="0">
                <a:solidFill>
                  <a:schemeClr val="accent5">
                    <a:lumMod val="25000"/>
                  </a:schemeClr>
                </a:solidFill>
                <a:latin typeface="Times New Roman" panose="02020603050405020304" pitchFamily="18" charset="0"/>
                <a:cs typeface="Times New Roman" panose="02020603050405020304" pitchFamily="18" charset="0"/>
              </a:rPr>
              <a:t> </a:t>
            </a:r>
            <a:r>
              <a:rPr lang="en-US" sz="3200" dirty="0" err="1" smtClean="0">
                <a:solidFill>
                  <a:schemeClr val="accent5">
                    <a:lumMod val="25000"/>
                  </a:schemeClr>
                </a:solidFill>
                <a:latin typeface="Times New Roman" panose="02020603050405020304" pitchFamily="18" charset="0"/>
                <a:cs typeface="Times New Roman" panose="02020603050405020304" pitchFamily="18" charset="0"/>
              </a:rPr>
              <a:t>thực</a:t>
            </a:r>
            <a:r>
              <a:rPr lang="en-US" sz="3200" dirty="0" smtClean="0">
                <a:solidFill>
                  <a:schemeClr val="accent5">
                    <a:lumMod val="25000"/>
                  </a:schemeClr>
                </a:solidFill>
                <a:latin typeface="Times New Roman" panose="02020603050405020304" pitchFamily="18" charset="0"/>
                <a:cs typeface="Times New Roman" panose="02020603050405020304" pitchFamily="18" charset="0"/>
              </a:rPr>
              <a:t> </a:t>
            </a:r>
            <a:r>
              <a:rPr lang="en-US" sz="3200" dirty="0" err="1" smtClean="0">
                <a:solidFill>
                  <a:schemeClr val="accent5">
                    <a:lumMod val="25000"/>
                  </a:schemeClr>
                </a:solidFill>
                <a:latin typeface="Times New Roman" panose="02020603050405020304" pitchFamily="18" charset="0"/>
                <a:cs typeface="Times New Roman" panose="02020603050405020304" pitchFamily="18" charset="0"/>
              </a:rPr>
              <a:t>hiện</a:t>
            </a:r>
            <a:endParaRPr lang="en-US" sz="3200" dirty="0">
              <a:solidFill>
                <a:schemeClr val="accent5">
                  <a:lumMod val="25000"/>
                </a:schemeClr>
              </a:solidFill>
              <a:latin typeface="Times New Roman" panose="02020603050405020304" pitchFamily="18" charset="0"/>
              <a:cs typeface="Times New Roman" panose="02020603050405020304" pitchFamily="18" charset="0"/>
            </a:endParaRPr>
          </a:p>
          <a:p>
            <a:r>
              <a:rPr lang="en-US" sz="3200" dirty="0" err="1">
                <a:solidFill>
                  <a:schemeClr val="accent5">
                    <a:lumMod val="25000"/>
                  </a:schemeClr>
                </a:solidFill>
                <a:latin typeface="Times New Roman" panose="02020603050405020304" pitchFamily="18" charset="0"/>
                <a:cs typeface="Times New Roman" panose="02020603050405020304" pitchFamily="18" charset="0"/>
              </a:rPr>
              <a:t>Khi</a:t>
            </a:r>
            <a:r>
              <a:rPr lang="en-US" sz="3200" dirty="0">
                <a:solidFill>
                  <a:schemeClr val="accent5">
                    <a:lumMod val="25000"/>
                  </a:schemeClr>
                </a:solidFill>
                <a:latin typeface="Times New Roman" panose="02020603050405020304" pitchFamily="18" charset="0"/>
                <a:cs typeface="Times New Roman" panose="02020603050405020304" pitchFamily="18" charset="0"/>
              </a:rPr>
              <a:t> </a:t>
            </a:r>
            <a:r>
              <a:rPr lang="en-US" sz="3200" dirty="0" err="1" smtClean="0">
                <a:solidFill>
                  <a:schemeClr val="accent5">
                    <a:lumMod val="25000"/>
                  </a:schemeClr>
                </a:solidFill>
                <a:latin typeface="Times New Roman" panose="02020603050405020304" pitchFamily="18" charset="0"/>
                <a:cs typeface="Times New Roman" panose="02020603050405020304" pitchFamily="18" charset="0"/>
              </a:rPr>
              <a:t>đó</a:t>
            </a:r>
            <a:r>
              <a:rPr lang="en-US" sz="3200" dirty="0" smtClean="0">
                <a:solidFill>
                  <a:schemeClr val="accent5">
                    <a:lumMod val="25000"/>
                  </a:schemeClr>
                </a:solidFill>
                <a:latin typeface="Times New Roman" panose="02020603050405020304" pitchFamily="18" charset="0"/>
                <a:cs typeface="Times New Roman" panose="02020603050405020304" pitchFamily="18" charset="0"/>
              </a:rPr>
              <a:t>, </a:t>
            </a:r>
            <a:r>
              <a:rPr lang="en-US" sz="3200" dirty="0" err="1">
                <a:solidFill>
                  <a:schemeClr val="accent5">
                    <a:lumMod val="25000"/>
                  </a:schemeClr>
                </a:solidFill>
                <a:latin typeface="Times New Roman" panose="02020603050405020304" pitchFamily="18" charset="0"/>
                <a:cs typeface="Times New Roman" panose="02020603050405020304" pitchFamily="18" charset="0"/>
              </a:rPr>
              <a:t>số</a:t>
            </a:r>
            <a:r>
              <a:rPr lang="en-US" sz="3200" dirty="0">
                <a:solidFill>
                  <a:schemeClr val="accent5">
                    <a:lumMod val="25000"/>
                  </a:schemeClr>
                </a:solidFill>
                <a:latin typeface="Times New Roman" panose="02020603050405020304" pitchFamily="18" charset="0"/>
                <a:cs typeface="Times New Roman" panose="02020603050405020304" pitchFamily="18" charset="0"/>
              </a:rPr>
              <a:t> </a:t>
            </a:r>
            <a:r>
              <a:rPr lang="en-US" sz="3200" dirty="0" err="1">
                <a:solidFill>
                  <a:schemeClr val="accent5">
                    <a:lumMod val="25000"/>
                  </a:schemeClr>
                </a:solidFill>
                <a:latin typeface="Times New Roman" panose="02020603050405020304" pitchFamily="18" charset="0"/>
                <a:cs typeface="Times New Roman" panose="02020603050405020304" pitchFamily="18" charset="0"/>
              </a:rPr>
              <a:t>cách</a:t>
            </a:r>
            <a:r>
              <a:rPr lang="en-US" sz="3200" dirty="0">
                <a:solidFill>
                  <a:schemeClr val="accent5">
                    <a:lumMod val="25000"/>
                  </a:schemeClr>
                </a:solidFill>
                <a:latin typeface="Times New Roman" panose="02020603050405020304" pitchFamily="18" charset="0"/>
                <a:cs typeface="Times New Roman" panose="02020603050405020304" pitchFamily="18" charset="0"/>
              </a:rPr>
              <a:t> </a:t>
            </a:r>
            <a:r>
              <a:rPr lang="en-US" sz="3200" dirty="0" err="1" smtClean="0">
                <a:solidFill>
                  <a:schemeClr val="accent5">
                    <a:lumMod val="25000"/>
                  </a:schemeClr>
                </a:solidFill>
                <a:latin typeface="Times New Roman" panose="02020603050405020304" pitchFamily="18" charset="0"/>
                <a:cs typeface="Times New Roman" panose="02020603050405020304" pitchFamily="18" charset="0"/>
              </a:rPr>
              <a:t>thực</a:t>
            </a:r>
            <a:r>
              <a:rPr lang="en-US" sz="3200" dirty="0" smtClean="0">
                <a:solidFill>
                  <a:schemeClr val="accent5">
                    <a:lumMod val="25000"/>
                  </a:schemeClr>
                </a:solidFill>
                <a:latin typeface="Times New Roman" panose="02020603050405020304" pitchFamily="18" charset="0"/>
                <a:cs typeface="Times New Roman" panose="02020603050405020304" pitchFamily="18" charset="0"/>
              </a:rPr>
              <a:t> </a:t>
            </a:r>
            <a:r>
              <a:rPr lang="en-US" sz="3200" dirty="0" err="1" smtClean="0">
                <a:solidFill>
                  <a:schemeClr val="accent5">
                    <a:lumMod val="25000"/>
                  </a:schemeClr>
                </a:solidFill>
                <a:latin typeface="Times New Roman" panose="02020603050405020304" pitchFamily="18" charset="0"/>
                <a:cs typeface="Times New Roman" panose="02020603050405020304" pitchFamily="18" charset="0"/>
              </a:rPr>
              <a:t>hiện</a:t>
            </a:r>
            <a:r>
              <a:rPr lang="en-US" sz="3200" dirty="0" smtClean="0">
                <a:solidFill>
                  <a:schemeClr val="accent5">
                    <a:lumMod val="25000"/>
                  </a:schemeClr>
                </a:solidFill>
                <a:latin typeface="Times New Roman" panose="02020603050405020304" pitchFamily="18" charset="0"/>
                <a:cs typeface="Times New Roman" panose="02020603050405020304" pitchFamily="18" charset="0"/>
              </a:rPr>
              <a:t> </a:t>
            </a:r>
            <a:r>
              <a:rPr lang="en-US" sz="3200" dirty="0" err="1" smtClean="0">
                <a:solidFill>
                  <a:schemeClr val="accent5">
                    <a:lumMod val="25000"/>
                  </a:schemeClr>
                </a:solidFill>
                <a:latin typeface="Times New Roman" panose="02020603050405020304" pitchFamily="18" charset="0"/>
                <a:cs typeface="Times New Roman" panose="02020603050405020304" pitchFamily="18" charset="0"/>
              </a:rPr>
              <a:t>công</a:t>
            </a:r>
            <a:r>
              <a:rPr lang="en-US" sz="3200" dirty="0" smtClean="0">
                <a:solidFill>
                  <a:schemeClr val="accent5">
                    <a:lumMod val="25000"/>
                  </a:schemeClr>
                </a:solidFill>
                <a:latin typeface="Times New Roman" panose="02020603050405020304" pitchFamily="18" charset="0"/>
                <a:cs typeface="Times New Roman" panose="02020603050405020304" pitchFamily="18" charset="0"/>
              </a:rPr>
              <a:t> </a:t>
            </a:r>
            <a:r>
              <a:rPr lang="en-US" sz="3200" dirty="0" err="1">
                <a:solidFill>
                  <a:schemeClr val="accent5">
                    <a:lumMod val="25000"/>
                  </a:schemeClr>
                </a:solidFill>
                <a:latin typeface="Times New Roman" panose="02020603050405020304" pitchFamily="18" charset="0"/>
                <a:cs typeface="Times New Roman" panose="02020603050405020304" pitchFamily="18" charset="0"/>
              </a:rPr>
              <a:t>việc</a:t>
            </a:r>
            <a:r>
              <a:rPr lang="en-US" sz="3200" dirty="0">
                <a:solidFill>
                  <a:schemeClr val="accent5">
                    <a:lumMod val="25000"/>
                  </a:schemeClr>
                </a:solidFill>
                <a:latin typeface="Times New Roman" panose="02020603050405020304" pitchFamily="18" charset="0"/>
                <a:cs typeface="Times New Roman" panose="02020603050405020304" pitchFamily="18" charset="0"/>
              </a:rPr>
              <a:t> </a:t>
            </a:r>
            <a:r>
              <a:rPr lang="en-US" sz="3200" dirty="0" err="1" smtClean="0">
                <a:solidFill>
                  <a:schemeClr val="accent5">
                    <a:lumMod val="25000"/>
                  </a:schemeClr>
                </a:solidFill>
                <a:latin typeface="Times New Roman" panose="02020603050405020304" pitchFamily="18" charset="0"/>
                <a:cs typeface="Times New Roman" panose="02020603050405020304" pitchFamily="18" charset="0"/>
              </a:rPr>
              <a:t>trên</a:t>
            </a:r>
            <a:r>
              <a:rPr lang="en-US" sz="3200" dirty="0" smtClean="0">
                <a:solidFill>
                  <a:schemeClr val="accent5">
                    <a:lumMod val="25000"/>
                  </a:schemeClr>
                </a:solidFill>
                <a:latin typeface="Times New Roman" panose="02020603050405020304" pitchFamily="18" charset="0"/>
                <a:cs typeface="Times New Roman" panose="02020603050405020304" pitchFamily="18" charset="0"/>
              </a:rPr>
              <a:t> </a:t>
            </a:r>
            <a:r>
              <a:rPr lang="en-US" sz="3200" dirty="0" err="1" smtClean="0">
                <a:solidFill>
                  <a:schemeClr val="accent5">
                    <a:lumMod val="25000"/>
                  </a:schemeClr>
                </a:solidFill>
                <a:latin typeface="Times New Roman" panose="02020603050405020304" pitchFamily="18" charset="0"/>
                <a:cs typeface="Times New Roman" panose="02020603050405020304" pitchFamily="18" charset="0"/>
              </a:rPr>
              <a:t>là</a:t>
            </a:r>
            <a:r>
              <a:rPr lang="en-US" sz="3200" dirty="0" smtClean="0">
                <a:solidFill>
                  <a:schemeClr val="accent5">
                    <a:lumMod val="25000"/>
                  </a:schemeClr>
                </a:solidFill>
                <a:latin typeface="Times New Roman" panose="02020603050405020304" pitchFamily="18" charset="0"/>
                <a:cs typeface="Times New Roman" panose="02020603050405020304" pitchFamily="18" charset="0"/>
              </a:rPr>
              <a:t> </a:t>
            </a:r>
            <a:r>
              <a:rPr lang="en-US" sz="3200" u="sng" dirty="0" err="1" smtClean="0">
                <a:solidFill>
                  <a:srgbClr val="FF0000"/>
                </a:solidFill>
                <a:latin typeface="Times New Roman" panose="02020603050405020304" pitchFamily="18" charset="0"/>
                <a:cs typeface="Times New Roman" panose="02020603050405020304" pitchFamily="18" charset="0"/>
              </a:rPr>
              <a:t>n.m</a:t>
            </a:r>
            <a:endParaRPr lang="en-US" sz="3200" dirty="0">
              <a:solidFill>
                <a:srgbClr val="FF0000"/>
              </a:solidFill>
              <a:latin typeface="Times New Roman" panose="02020603050405020304" pitchFamily="18" charset="0"/>
              <a:cs typeface="Times New Roman" panose="02020603050405020304" pitchFamily="18" charset="0"/>
            </a:endParaRPr>
          </a:p>
          <a:p>
            <a:endParaRPr lang="vi-VN" sz="2800" i="1" dirty="0">
              <a:solidFill>
                <a:srgbClr val="FF0000"/>
              </a:solidFill>
              <a:latin typeface="Times New Roman" panose="02020603050405020304" pitchFamily="18" charset="0"/>
              <a:cs typeface="Times New Roman" panose="02020603050405020304" pitchFamily="18" charset="0"/>
            </a:endParaRPr>
          </a:p>
        </p:txBody>
      </p:sp>
      <p:sp>
        <p:nvSpPr>
          <p:cNvPr id="7" name="Slide Number Placeholder 6"/>
          <p:cNvSpPr>
            <a:spLocks noGrp="1"/>
          </p:cNvSpPr>
          <p:nvPr>
            <p:ph type="sldNum" sz="quarter" idx="12"/>
          </p:nvPr>
        </p:nvSpPr>
        <p:spPr/>
        <p:txBody>
          <a:bodyPr/>
          <a:lstStyle/>
          <a:p>
            <a:fld id="{D9369064-905F-44AE-BE62-E62CB83BB352}" type="slidenum">
              <a:rPr lang="en-US" smtClean="0"/>
              <a:pPr/>
              <a:t>32</a:t>
            </a:fld>
            <a:endParaRPr lang="en-US"/>
          </a:p>
        </p:txBody>
      </p:sp>
      <p:sp>
        <p:nvSpPr>
          <p:cNvPr id="8" name="Rectangle 7"/>
          <p:cNvSpPr/>
          <p:nvPr/>
        </p:nvSpPr>
        <p:spPr>
          <a:xfrm>
            <a:off x="824552" y="5257800"/>
            <a:ext cx="7786048" cy="584775"/>
          </a:xfrm>
          <a:prstGeom prst="rect">
            <a:avLst/>
          </a:prstGeom>
        </p:spPr>
        <p:txBody>
          <a:bodyPr wrap="square">
            <a:spAutoFit/>
          </a:bodyPr>
          <a:lstStyle/>
          <a:p>
            <a:r>
              <a:rPr lang="en-US" sz="3200" dirty="0" smtClean="0">
                <a:solidFill>
                  <a:srgbClr val="00B050"/>
                </a:solidFill>
                <a:latin typeface="Times New Roman" panose="02020603050405020304" pitchFamily="18" charset="0"/>
                <a:cs typeface="Times New Roman" panose="02020603050405020304" pitchFamily="18" charset="0"/>
                <a:sym typeface="Symbol"/>
              </a:rPr>
              <a:t> </a:t>
            </a:r>
            <a:r>
              <a:rPr lang="en-US" sz="3200" dirty="0" err="1" smtClean="0">
                <a:solidFill>
                  <a:srgbClr val="00B050"/>
                </a:solidFill>
                <a:latin typeface="Times New Roman" panose="02020603050405020304" pitchFamily="18" charset="0"/>
                <a:cs typeface="Times New Roman" panose="02020603050405020304" pitchFamily="18" charset="0"/>
                <a:sym typeface="Symbol"/>
              </a:rPr>
              <a:t>Tổng</a:t>
            </a:r>
            <a:r>
              <a:rPr lang="en-US" sz="3200" dirty="0" smtClean="0">
                <a:solidFill>
                  <a:srgbClr val="00B050"/>
                </a:solidFill>
                <a:latin typeface="Times New Roman" panose="02020603050405020304" pitchFamily="18" charset="0"/>
                <a:cs typeface="Times New Roman" panose="02020603050405020304" pitchFamily="18" charset="0"/>
                <a:sym typeface="Symbol"/>
              </a:rPr>
              <a:t> </a:t>
            </a:r>
            <a:r>
              <a:rPr lang="en-US" sz="3200" dirty="0" err="1" smtClean="0">
                <a:solidFill>
                  <a:srgbClr val="00B050"/>
                </a:solidFill>
                <a:latin typeface="Times New Roman" panose="02020603050405020304" pitchFamily="18" charset="0"/>
                <a:cs typeface="Times New Roman" panose="02020603050405020304" pitchFamily="18" charset="0"/>
                <a:sym typeface="Symbol"/>
              </a:rPr>
              <a:t>quát</a:t>
            </a:r>
            <a:r>
              <a:rPr lang="en-US" sz="3200" dirty="0" smtClean="0">
                <a:solidFill>
                  <a:srgbClr val="00B050"/>
                </a:solidFill>
                <a:latin typeface="Times New Roman" panose="02020603050405020304" pitchFamily="18" charset="0"/>
                <a:cs typeface="Times New Roman" panose="02020603050405020304" pitchFamily="18" charset="0"/>
                <a:sym typeface="Symbol"/>
              </a:rPr>
              <a:t>?</a:t>
            </a:r>
            <a:endParaRPr lang="en-US" sz="3200" dirty="0">
              <a:solidFill>
                <a:srgbClr val="00B05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2455519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checkerboard(across)">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2" grpId="0"/>
      <p:bldP spid="8"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45456"/>
            <a:ext cx="7956376" cy="7858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3200" dirty="0" smtClean="0">
                <a:solidFill>
                  <a:srgbClr val="FF0000"/>
                </a:solidFill>
                <a:latin typeface="Times New Roman" panose="02020603050405020304" pitchFamily="18" charset="0"/>
                <a:ea typeface="Segoe UI" pitchFamily="34" charset="0"/>
                <a:cs typeface="Times New Roman" panose="02020603050405020304" pitchFamily="18" charset="0"/>
              </a:rPr>
              <a:t>CÁC NGUYÊN LÝ</a:t>
            </a:r>
            <a:endParaRPr lang="vi-VN" sz="3200" b="1" dirty="0">
              <a:solidFill>
                <a:srgbClr val="FF0000"/>
              </a:solidFill>
              <a:latin typeface="Times New Roman" panose="02020603050405020304" pitchFamily="18" charset="0"/>
              <a:ea typeface="Segoe UI" pitchFamily="34" charset="0"/>
              <a:cs typeface="Times New Roman" panose="02020603050405020304" pitchFamily="18" charset="0"/>
            </a:endParaRPr>
          </a:p>
        </p:txBody>
      </p:sp>
      <p:sp>
        <p:nvSpPr>
          <p:cNvPr id="12" name="Rectangle 11"/>
          <p:cNvSpPr/>
          <p:nvPr/>
        </p:nvSpPr>
        <p:spPr>
          <a:xfrm>
            <a:off x="457200" y="620688"/>
            <a:ext cx="5715000" cy="1360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spcBef>
                <a:spcPts val="0"/>
              </a:spcBef>
              <a:spcAft>
                <a:spcPts val="0"/>
              </a:spcAft>
            </a:pPr>
            <a:r>
              <a:rPr lang="en-US" sz="3200" dirty="0" smtClean="0">
                <a:solidFill>
                  <a:srgbClr val="FF0000"/>
                </a:solidFill>
                <a:latin typeface="Times New Roman" pitchFamily="18" charset="0"/>
                <a:ea typeface="Segoe UI" panose="020B0502040204020203" pitchFamily="34" charset="0"/>
                <a:cs typeface="Times New Roman" pitchFamily="18" charset="0"/>
              </a:rPr>
              <a:t>2.Nguyên </a:t>
            </a:r>
            <a:r>
              <a:rPr lang="en-US" sz="3200" dirty="0" err="1" smtClean="0">
                <a:solidFill>
                  <a:srgbClr val="FF0000"/>
                </a:solidFill>
                <a:latin typeface="Times New Roman" pitchFamily="18" charset="0"/>
                <a:ea typeface="Segoe UI" panose="020B0502040204020203" pitchFamily="34" charset="0"/>
                <a:cs typeface="Times New Roman" pitchFamily="18" charset="0"/>
              </a:rPr>
              <a:t>lý</a:t>
            </a:r>
            <a:r>
              <a:rPr lang="en-US" sz="3200" dirty="0" smtClean="0">
                <a:solidFill>
                  <a:srgbClr val="FF0000"/>
                </a:solidFill>
                <a:latin typeface="Times New Roman" pitchFamily="18" charset="0"/>
                <a:ea typeface="Segoe UI" panose="020B0502040204020203" pitchFamily="34" charset="0"/>
                <a:cs typeface="Times New Roman" pitchFamily="18" charset="0"/>
              </a:rPr>
              <a:t> </a:t>
            </a:r>
            <a:r>
              <a:rPr lang="en-US" sz="3200" dirty="0" err="1" smtClean="0">
                <a:solidFill>
                  <a:srgbClr val="FF0000"/>
                </a:solidFill>
                <a:latin typeface="Times New Roman" pitchFamily="18" charset="0"/>
                <a:ea typeface="Segoe UI" panose="020B0502040204020203" pitchFamily="34" charset="0"/>
                <a:cs typeface="Times New Roman" pitchFamily="18" charset="0"/>
              </a:rPr>
              <a:t>nhân</a:t>
            </a:r>
            <a:endParaRPr lang="vi-VN" sz="3200" b="1" dirty="0">
              <a:solidFill>
                <a:srgbClr val="FF0000"/>
              </a:solidFill>
              <a:latin typeface="Times New Roman" pitchFamily="18" charset="0"/>
              <a:ea typeface="Segoe UI" panose="020B0502040204020203" pitchFamily="34" charset="0"/>
              <a:cs typeface="Times New Roman" pitchFamily="18" charset="0"/>
            </a:endParaRPr>
          </a:p>
        </p:txBody>
      </p:sp>
      <p:sp>
        <p:nvSpPr>
          <p:cNvPr id="7" name="Slide Number Placeholder 6"/>
          <p:cNvSpPr>
            <a:spLocks noGrp="1"/>
          </p:cNvSpPr>
          <p:nvPr>
            <p:ph type="sldNum" sz="quarter" idx="12"/>
          </p:nvPr>
        </p:nvSpPr>
        <p:spPr/>
        <p:txBody>
          <a:bodyPr/>
          <a:lstStyle/>
          <a:p>
            <a:fld id="{D9369064-905F-44AE-BE62-E62CB83BB352}" type="slidenum">
              <a:rPr lang="en-US" smtClean="0"/>
              <a:pPr/>
              <a:t>33</a:t>
            </a:fld>
            <a:endParaRPr lang="en-US"/>
          </a:p>
        </p:txBody>
      </p:sp>
      <p:sp>
        <p:nvSpPr>
          <p:cNvPr id="9" name="TextBox 8"/>
          <p:cNvSpPr txBox="1"/>
          <p:nvPr/>
        </p:nvSpPr>
        <p:spPr>
          <a:xfrm>
            <a:off x="533400" y="3429001"/>
            <a:ext cx="7848600" cy="1877437"/>
          </a:xfrm>
          <a:prstGeom prst="rect">
            <a:avLst/>
          </a:prstGeom>
          <a:noFill/>
        </p:spPr>
        <p:txBody>
          <a:bodyPr wrap="square" rtlCol="0">
            <a:spAutoFit/>
          </a:bodyPr>
          <a:lstStyle/>
          <a:p>
            <a:pPr fontAlgn="auto">
              <a:spcBef>
                <a:spcPts val="0"/>
              </a:spcBef>
              <a:spcAft>
                <a:spcPts val="0"/>
              </a:spcAft>
            </a:pPr>
            <a:r>
              <a:rPr lang="en-US" sz="2800" dirty="0" err="1" smtClean="0">
                <a:solidFill>
                  <a:schemeClr val="accent5">
                    <a:lumMod val="25000"/>
                  </a:schemeClr>
                </a:solidFill>
                <a:latin typeface="Times New Roman" pitchFamily="18" charset="0"/>
                <a:cs typeface="Times New Roman" pitchFamily="18" charset="0"/>
              </a:rPr>
              <a:t>Giải</a:t>
            </a:r>
            <a:r>
              <a:rPr lang="en-US" sz="2800" dirty="0" smtClean="0">
                <a:solidFill>
                  <a:schemeClr val="accent5">
                    <a:lumMod val="25000"/>
                  </a:schemeClr>
                </a:solidFill>
                <a:latin typeface="Times New Roman" pitchFamily="18" charset="0"/>
                <a:cs typeface="Times New Roman" pitchFamily="18" charset="0"/>
              </a:rPr>
              <a:t>:</a:t>
            </a:r>
          </a:p>
          <a:p>
            <a:pPr fontAlgn="auto">
              <a:spcBef>
                <a:spcPts val="0"/>
              </a:spcBef>
              <a:spcAft>
                <a:spcPts val="0"/>
              </a:spcAft>
            </a:pP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Giai</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đoạn</a:t>
            </a:r>
            <a:r>
              <a:rPr lang="en-US" sz="2800" dirty="0" smtClean="0">
                <a:solidFill>
                  <a:srgbClr val="002060"/>
                </a:solidFill>
                <a:latin typeface="Times New Roman" pitchFamily="18" charset="0"/>
                <a:cs typeface="Times New Roman" pitchFamily="18" charset="0"/>
              </a:rPr>
              <a:t> 1 (A </a:t>
            </a:r>
            <a:r>
              <a:rPr lang="en-US" sz="2800" dirty="0" err="1" smtClean="0">
                <a:solidFill>
                  <a:srgbClr val="002060"/>
                </a:solidFill>
                <a:latin typeface="Times New Roman" pitchFamily="18" charset="0"/>
                <a:cs typeface="Times New Roman" pitchFamily="18" charset="0"/>
              </a:rPr>
              <a:t>đến</a:t>
            </a:r>
            <a:r>
              <a:rPr lang="en-US" sz="2800" dirty="0" smtClean="0">
                <a:solidFill>
                  <a:srgbClr val="002060"/>
                </a:solidFill>
                <a:latin typeface="Times New Roman" pitchFamily="18" charset="0"/>
                <a:cs typeface="Times New Roman" pitchFamily="18" charset="0"/>
              </a:rPr>
              <a:t> B): </a:t>
            </a:r>
            <a:r>
              <a:rPr lang="en-US" sz="2800" dirty="0" err="1" smtClean="0">
                <a:solidFill>
                  <a:srgbClr val="002060"/>
                </a:solidFill>
                <a:latin typeface="Times New Roman" pitchFamily="18" charset="0"/>
                <a:cs typeface="Times New Roman" pitchFamily="18" charset="0"/>
              </a:rPr>
              <a:t>có</a:t>
            </a:r>
            <a:r>
              <a:rPr lang="en-US" sz="2800" dirty="0" smtClean="0">
                <a:solidFill>
                  <a:srgbClr val="002060"/>
                </a:solidFill>
                <a:latin typeface="Times New Roman" pitchFamily="18" charset="0"/>
                <a:cs typeface="Times New Roman" pitchFamily="18" charset="0"/>
              </a:rPr>
              <a:t> 3 </a:t>
            </a:r>
            <a:r>
              <a:rPr lang="en-US" sz="2800" dirty="0" err="1" smtClean="0">
                <a:solidFill>
                  <a:srgbClr val="002060"/>
                </a:solidFill>
                <a:latin typeface="Times New Roman" pitchFamily="18" charset="0"/>
                <a:cs typeface="Times New Roman" pitchFamily="18" charset="0"/>
              </a:rPr>
              <a:t>cách</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thực</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hiện</a:t>
            </a:r>
            <a:endParaRPr lang="en-US" sz="2800" dirty="0" smtClean="0">
              <a:solidFill>
                <a:srgbClr val="002060"/>
              </a:solidFill>
              <a:latin typeface="Times New Roman" pitchFamily="18" charset="0"/>
              <a:cs typeface="Times New Roman" pitchFamily="18" charset="0"/>
            </a:endParaRPr>
          </a:p>
          <a:p>
            <a:pPr fontAlgn="auto">
              <a:spcBef>
                <a:spcPts val="0"/>
              </a:spcBef>
              <a:spcAft>
                <a:spcPts val="0"/>
              </a:spcAft>
            </a:pP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Giai</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đoạn</a:t>
            </a:r>
            <a:r>
              <a:rPr lang="en-US" sz="2800" dirty="0" smtClean="0">
                <a:solidFill>
                  <a:srgbClr val="002060"/>
                </a:solidFill>
                <a:latin typeface="Times New Roman" pitchFamily="18" charset="0"/>
                <a:cs typeface="Times New Roman" pitchFamily="18" charset="0"/>
              </a:rPr>
              <a:t> 2 (B </a:t>
            </a:r>
            <a:r>
              <a:rPr lang="en-US" sz="2800" dirty="0" err="1" smtClean="0">
                <a:solidFill>
                  <a:srgbClr val="002060"/>
                </a:solidFill>
                <a:latin typeface="Times New Roman" pitchFamily="18" charset="0"/>
                <a:cs typeface="Times New Roman" pitchFamily="18" charset="0"/>
              </a:rPr>
              <a:t>đến</a:t>
            </a:r>
            <a:r>
              <a:rPr lang="en-US" sz="2800" dirty="0" smtClean="0">
                <a:solidFill>
                  <a:srgbClr val="002060"/>
                </a:solidFill>
                <a:latin typeface="Times New Roman" pitchFamily="18" charset="0"/>
                <a:cs typeface="Times New Roman" pitchFamily="18" charset="0"/>
              </a:rPr>
              <a:t> C): </a:t>
            </a:r>
            <a:r>
              <a:rPr lang="en-US" sz="2800" dirty="0" err="1" smtClean="0">
                <a:solidFill>
                  <a:srgbClr val="002060"/>
                </a:solidFill>
                <a:latin typeface="Times New Roman" pitchFamily="18" charset="0"/>
                <a:cs typeface="Times New Roman" pitchFamily="18" charset="0"/>
              </a:rPr>
              <a:t>có</a:t>
            </a:r>
            <a:r>
              <a:rPr lang="en-US" sz="2800" dirty="0" smtClean="0">
                <a:solidFill>
                  <a:srgbClr val="002060"/>
                </a:solidFill>
                <a:latin typeface="Times New Roman" pitchFamily="18" charset="0"/>
                <a:cs typeface="Times New Roman" pitchFamily="18" charset="0"/>
              </a:rPr>
              <a:t> 4 </a:t>
            </a:r>
            <a:r>
              <a:rPr lang="en-US" sz="2800" dirty="0" err="1" smtClean="0">
                <a:solidFill>
                  <a:srgbClr val="002060"/>
                </a:solidFill>
                <a:latin typeface="Times New Roman" pitchFamily="18" charset="0"/>
                <a:cs typeface="Times New Roman" pitchFamily="18" charset="0"/>
              </a:rPr>
              <a:t>cách</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thực</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hiện</a:t>
            </a:r>
            <a:endParaRPr lang="en-US" sz="2800" dirty="0" smtClean="0">
              <a:solidFill>
                <a:srgbClr val="002060"/>
              </a:solidFill>
              <a:latin typeface="Times New Roman" pitchFamily="18" charset="0"/>
              <a:cs typeface="Times New Roman" pitchFamily="18" charset="0"/>
            </a:endParaRPr>
          </a:p>
          <a:p>
            <a:pPr fontAlgn="auto">
              <a:spcBef>
                <a:spcPts val="0"/>
              </a:spcBef>
              <a:spcAft>
                <a:spcPts val="0"/>
              </a:spcAft>
            </a:pPr>
            <a:endParaRPr lang="en-US" sz="3200" dirty="0">
              <a:solidFill>
                <a:srgbClr val="002060"/>
              </a:solidFill>
              <a:latin typeface="Times New Roman" pitchFamily="18" charset="0"/>
              <a:cs typeface="Times New Roman" pitchFamily="18" charset="0"/>
            </a:endParaRPr>
          </a:p>
        </p:txBody>
      </p:sp>
      <p:sp>
        <p:nvSpPr>
          <p:cNvPr id="10" name="TextBox 9"/>
          <p:cNvSpPr txBox="1"/>
          <p:nvPr/>
        </p:nvSpPr>
        <p:spPr>
          <a:xfrm>
            <a:off x="570928" y="4860864"/>
            <a:ext cx="8077200" cy="1384995"/>
          </a:xfrm>
          <a:prstGeom prst="rect">
            <a:avLst/>
          </a:prstGeom>
          <a:noFill/>
        </p:spPr>
        <p:txBody>
          <a:bodyPr wrap="square" rtlCol="0">
            <a:spAutoFit/>
          </a:bodyPr>
          <a:lstStyle/>
          <a:p>
            <a:pPr fontAlgn="auto">
              <a:spcBef>
                <a:spcPts val="0"/>
              </a:spcBef>
              <a:spcAft>
                <a:spcPts val="0"/>
              </a:spcAft>
            </a:pPr>
            <a:r>
              <a:rPr lang="en-US" sz="2800" dirty="0" err="1" smtClean="0">
                <a:solidFill>
                  <a:srgbClr val="002060"/>
                </a:solidFill>
                <a:latin typeface="Times New Roman" pitchFamily="18" charset="0"/>
                <a:cs typeface="Times New Roman" pitchFamily="18" charset="0"/>
              </a:rPr>
              <a:t>Vậy</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Phúc</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muốn</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tới</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Trường</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Đại</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học</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Công</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Nghiệp</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thì</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sẽ</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có</a:t>
            </a:r>
            <a:r>
              <a:rPr lang="en-US" sz="2800" dirty="0" smtClean="0">
                <a:solidFill>
                  <a:srgbClr val="002060"/>
                </a:solidFill>
                <a:latin typeface="Times New Roman" pitchFamily="18" charset="0"/>
                <a:cs typeface="Times New Roman" pitchFamily="18" charset="0"/>
              </a:rPr>
              <a:t> 3.4=12 </a:t>
            </a:r>
            <a:r>
              <a:rPr lang="en-US" sz="2800" dirty="0" err="1" smtClean="0">
                <a:solidFill>
                  <a:srgbClr val="002060"/>
                </a:solidFill>
                <a:latin typeface="Times New Roman" pitchFamily="18" charset="0"/>
                <a:cs typeface="Times New Roman" pitchFamily="18" charset="0"/>
              </a:rPr>
              <a:t>cách</a:t>
            </a:r>
            <a:r>
              <a:rPr lang="en-US" sz="2800" dirty="0" smtClean="0">
                <a:solidFill>
                  <a:srgbClr val="002060"/>
                </a:solidFill>
                <a:latin typeface="Times New Roman" pitchFamily="18" charset="0"/>
                <a:cs typeface="Times New Roman" pitchFamily="18" charset="0"/>
              </a:rPr>
              <a:t>.</a:t>
            </a:r>
          </a:p>
          <a:p>
            <a:pPr fontAlgn="auto">
              <a:spcBef>
                <a:spcPts val="0"/>
              </a:spcBef>
              <a:spcAft>
                <a:spcPts val="0"/>
              </a:spcAft>
            </a:pPr>
            <a:endParaRPr lang="en-US" sz="2800" dirty="0">
              <a:solidFill>
                <a:srgbClr val="002060"/>
              </a:solidFill>
              <a:latin typeface="Times New Roman" pitchFamily="18" charset="0"/>
              <a:cs typeface="Times New Roman" pitchFamily="18" charset="0"/>
            </a:endParaRPr>
          </a:p>
        </p:txBody>
      </p:sp>
      <p:sp>
        <p:nvSpPr>
          <p:cNvPr id="11" name="TextBox 10"/>
          <p:cNvSpPr txBox="1"/>
          <p:nvPr/>
        </p:nvSpPr>
        <p:spPr>
          <a:xfrm>
            <a:off x="457200" y="1667256"/>
            <a:ext cx="8458201" cy="1815882"/>
          </a:xfrm>
          <a:prstGeom prst="rect">
            <a:avLst/>
          </a:prstGeom>
          <a:noFill/>
        </p:spPr>
        <p:txBody>
          <a:bodyPr wrap="square" rtlCol="0">
            <a:spAutoFit/>
          </a:bodyPr>
          <a:lstStyle/>
          <a:p>
            <a:pPr fontAlgn="auto">
              <a:spcBef>
                <a:spcPts val="0"/>
              </a:spcBef>
              <a:spcAft>
                <a:spcPts val="0"/>
              </a:spcAft>
            </a:pPr>
            <a:r>
              <a:rPr lang="en-US" sz="2800" b="1" dirty="0" smtClean="0">
                <a:solidFill>
                  <a:srgbClr val="00B050"/>
                </a:solidFill>
                <a:latin typeface="Times New Roman" pitchFamily="18" charset="0"/>
                <a:cs typeface="Times New Roman" pitchFamily="18" charset="0"/>
              </a:rPr>
              <a:t>Ví dụ: </a:t>
            </a:r>
            <a:r>
              <a:rPr lang="en-US" sz="2800" dirty="0" err="1" smtClean="0">
                <a:solidFill>
                  <a:srgbClr val="002060"/>
                </a:solidFill>
                <a:latin typeface="Times New Roman" pitchFamily="18" charset="0"/>
                <a:cs typeface="Times New Roman" pitchFamily="18" charset="0"/>
              </a:rPr>
              <a:t>Bạn</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Phúc</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từ</a:t>
            </a:r>
            <a:r>
              <a:rPr lang="en-US" sz="2800" dirty="0" smtClean="0">
                <a:solidFill>
                  <a:srgbClr val="002060"/>
                </a:solidFill>
                <a:latin typeface="Times New Roman" pitchFamily="18" charset="0"/>
                <a:cs typeface="Times New Roman" pitchFamily="18" charset="0"/>
              </a:rPr>
              <a:t> Quận 9 (A) muốn </a:t>
            </a:r>
            <a:r>
              <a:rPr lang="en-US" sz="2800" dirty="0" err="1">
                <a:solidFill>
                  <a:srgbClr val="002060"/>
                </a:solidFill>
                <a:latin typeface="Times New Roman" pitchFamily="18" charset="0"/>
                <a:cs typeface="Times New Roman" pitchFamily="18" charset="0"/>
              </a:rPr>
              <a:t>tới</a:t>
            </a:r>
            <a:r>
              <a:rPr lang="en-US" sz="2800" dirty="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trường</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Đại</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học</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Công</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Nghiệp</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phải</a:t>
            </a:r>
            <a:r>
              <a:rPr lang="en-US" sz="2800" dirty="0" smtClean="0">
                <a:solidFill>
                  <a:srgbClr val="002060"/>
                </a:solidFill>
                <a:latin typeface="Times New Roman" pitchFamily="18" charset="0"/>
                <a:cs typeface="Times New Roman" pitchFamily="18" charset="0"/>
              </a:rPr>
              <a:t> qua chặng Ngã tư Thủ Đức (B). </a:t>
            </a:r>
            <a:r>
              <a:rPr lang="en-US" sz="2800" dirty="0" err="1" smtClean="0">
                <a:solidFill>
                  <a:srgbClr val="002060"/>
                </a:solidFill>
                <a:latin typeface="Times New Roman" pitchFamily="18" charset="0"/>
                <a:cs typeface="Times New Roman" pitchFamily="18" charset="0"/>
              </a:rPr>
              <a:t>Biết</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từ</a:t>
            </a:r>
            <a:r>
              <a:rPr lang="en-US" sz="2800" dirty="0" smtClean="0">
                <a:solidFill>
                  <a:srgbClr val="002060"/>
                </a:solidFill>
                <a:latin typeface="Times New Roman" pitchFamily="18" charset="0"/>
                <a:cs typeface="Times New Roman" pitchFamily="18" charset="0"/>
              </a:rPr>
              <a:t> A tới B </a:t>
            </a:r>
            <a:r>
              <a:rPr lang="en-US" sz="2800" dirty="0" err="1" smtClean="0">
                <a:solidFill>
                  <a:srgbClr val="002060"/>
                </a:solidFill>
                <a:latin typeface="Times New Roman" pitchFamily="18" charset="0"/>
                <a:cs typeface="Times New Roman" pitchFamily="18" charset="0"/>
              </a:rPr>
              <a:t>có</a:t>
            </a:r>
            <a:r>
              <a:rPr lang="en-US" sz="2800" dirty="0" smtClean="0">
                <a:solidFill>
                  <a:srgbClr val="002060"/>
                </a:solidFill>
                <a:latin typeface="Times New Roman" pitchFamily="18" charset="0"/>
                <a:cs typeface="Times New Roman" pitchFamily="18" charset="0"/>
              </a:rPr>
              <a:t> 3 tuyến xe buýt </a:t>
            </a:r>
            <a:r>
              <a:rPr lang="en-US" sz="2800" dirty="0" err="1" smtClean="0">
                <a:solidFill>
                  <a:srgbClr val="002060"/>
                </a:solidFill>
                <a:latin typeface="Times New Roman" pitchFamily="18" charset="0"/>
                <a:cs typeface="Times New Roman" pitchFamily="18" charset="0"/>
              </a:rPr>
              <a:t>để</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đi</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và</a:t>
            </a:r>
            <a:r>
              <a:rPr lang="en-US" sz="2800" dirty="0" smtClean="0">
                <a:solidFill>
                  <a:srgbClr val="002060"/>
                </a:solidFill>
                <a:latin typeface="Times New Roman" pitchFamily="18" charset="0"/>
                <a:cs typeface="Times New Roman" pitchFamily="18" charset="0"/>
              </a:rPr>
              <a:t> từ B tới C có 4 tuyến xe buýt để đi.</a:t>
            </a:r>
          </a:p>
        </p:txBody>
      </p:sp>
    </p:spTree>
    <p:extLst>
      <p:ext uri="{BB962C8B-B14F-4D97-AF65-F5344CB8AC3E}">
        <p14:creationId xmlns:p14="http://schemas.microsoft.com/office/powerpoint/2010/main" val="81669542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checkerboard(across)">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linds(horizontal)">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9">
                                            <p:txEl>
                                              <p:pRg st="0" end="0"/>
                                            </p:txEl>
                                          </p:spTgt>
                                        </p:tgtEl>
                                        <p:attrNameLst>
                                          <p:attrName>style.visibility</p:attrName>
                                        </p:attrNameLst>
                                      </p:cBhvr>
                                      <p:to>
                                        <p:strVal val="visible"/>
                                      </p:to>
                                    </p:set>
                                    <p:animEffect transition="in" filter="blinds(horizontal)">
                                      <p:cBhvr>
                                        <p:cTn id="17" dur="500"/>
                                        <p:tgtEl>
                                          <p:spTgt spid="9">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9">
                                            <p:txEl>
                                              <p:pRg st="1" end="1"/>
                                            </p:txEl>
                                          </p:spTgt>
                                        </p:tgtEl>
                                        <p:attrNameLst>
                                          <p:attrName>style.visibility</p:attrName>
                                        </p:attrNameLst>
                                      </p:cBhvr>
                                      <p:to>
                                        <p:strVal val="visible"/>
                                      </p:to>
                                    </p:set>
                                    <p:animEffect transition="in" filter="blinds(horizontal)">
                                      <p:cBhvr>
                                        <p:cTn id="22" dur="500"/>
                                        <p:tgtEl>
                                          <p:spTgt spid="9">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9">
                                            <p:txEl>
                                              <p:pRg st="2" end="2"/>
                                            </p:txEl>
                                          </p:spTgt>
                                        </p:tgtEl>
                                        <p:attrNameLst>
                                          <p:attrName>style.visibility</p:attrName>
                                        </p:attrNameLst>
                                      </p:cBhvr>
                                      <p:to>
                                        <p:strVal val="visible"/>
                                      </p:to>
                                    </p:set>
                                    <p:animEffect transition="in" filter="blinds(horizontal)">
                                      <p:cBhvr>
                                        <p:cTn id="27" dur="500"/>
                                        <p:tgtEl>
                                          <p:spTgt spid="9">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blinds(horizontal)">
                                      <p:cBhvr>
                                        <p:cTn id="3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0" grpId="0"/>
      <p:bldP spid="11"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45456"/>
            <a:ext cx="7956376" cy="7858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3200" dirty="0" smtClean="0">
                <a:solidFill>
                  <a:srgbClr val="FF0000"/>
                </a:solidFill>
                <a:latin typeface="Times New Roman" panose="02020603050405020304" pitchFamily="18" charset="0"/>
                <a:ea typeface="Segoe UI" pitchFamily="34" charset="0"/>
                <a:cs typeface="Times New Roman" panose="02020603050405020304" pitchFamily="18" charset="0"/>
              </a:rPr>
              <a:t>     CÁC NGUYÊN LÝ</a:t>
            </a:r>
            <a:endParaRPr lang="vi-VN" sz="3200" b="1" dirty="0">
              <a:solidFill>
                <a:srgbClr val="FF0000"/>
              </a:solidFill>
              <a:latin typeface="Times New Roman" panose="02020603050405020304" pitchFamily="18" charset="0"/>
              <a:ea typeface="Segoe UI" pitchFamily="34" charset="0"/>
              <a:cs typeface="Times New Roman" panose="02020603050405020304" pitchFamily="18" charset="0"/>
            </a:endParaRPr>
          </a:p>
        </p:txBody>
      </p:sp>
      <p:sp>
        <p:nvSpPr>
          <p:cNvPr id="12" name="Rectangle 11"/>
          <p:cNvSpPr/>
          <p:nvPr/>
        </p:nvSpPr>
        <p:spPr>
          <a:xfrm>
            <a:off x="381000" y="1072488"/>
            <a:ext cx="8382000" cy="106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spcBef>
                <a:spcPts val="0"/>
              </a:spcBef>
              <a:spcAft>
                <a:spcPts val="0"/>
              </a:spcAft>
            </a:pPr>
            <a:r>
              <a:rPr lang="en-US" sz="3200" dirty="0" smtClean="0">
                <a:solidFill>
                  <a:srgbClr val="FF0000"/>
                </a:solidFill>
                <a:latin typeface="Times New Roman" pitchFamily="18" charset="0"/>
                <a:ea typeface="Segoe UI" panose="020B0502040204020203" pitchFamily="34" charset="0"/>
                <a:cs typeface="Times New Roman" pitchFamily="18" charset="0"/>
              </a:rPr>
              <a:t> 3.Nguyên </a:t>
            </a:r>
            <a:r>
              <a:rPr lang="en-US" sz="3200" dirty="0" err="1" smtClean="0">
                <a:solidFill>
                  <a:srgbClr val="FF0000"/>
                </a:solidFill>
                <a:latin typeface="Times New Roman" pitchFamily="18" charset="0"/>
                <a:ea typeface="Segoe UI" panose="020B0502040204020203" pitchFamily="34" charset="0"/>
                <a:cs typeface="Times New Roman" pitchFamily="18" charset="0"/>
              </a:rPr>
              <a:t>lý</a:t>
            </a:r>
            <a:r>
              <a:rPr lang="en-US" sz="3200" dirty="0" smtClean="0">
                <a:solidFill>
                  <a:srgbClr val="FF0000"/>
                </a:solidFill>
                <a:latin typeface="Times New Roman" pitchFamily="18" charset="0"/>
                <a:ea typeface="Segoe UI" panose="020B0502040204020203" pitchFamily="34" charset="0"/>
                <a:cs typeface="Times New Roman" pitchFamily="18" charset="0"/>
              </a:rPr>
              <a:t> </a:t>
            </a:r>
            <a:r>
              <a:rPr lang="en-US" sz="3200" dirty="0" err="1" smtClean="0">
                <a:solidFill>
                  <a:srgbClr val="FF0000"/>
                </a:solidFill>
                <a:latin typeface="Times New Roman" pitchFamily="18" charset="0"/>
                <a:ea typeface="Segoe UI" panose="020B0502040204020203" pitchFamily="34" charset="0"/>
                <a:cs typeface="Times New Roman" pitchFamily="18" charset="0"/>
              </a:rPr>
              <a:t>chuồng</a:t>
            </a:r>
            <a:r>
              <a:rPr lang="en-US" sz="3200" dirty="0" smtClean="0">
                <a:solidFill>
                  <a:srgbClr val="FF0000"/>
                </a:solidFill>
                <a:latin typeface="Times New Roman" pitchFamily="18" charset="0"/>
                <a:ea typeface="Segoe UI" panose="020B0502040204020203" pitchFamily="34" charset="0"/>
                <a:cs typeface="Times New Roman" pitchFamily="18" charset="0"/>
              </a:rPr>
              <a:t> </a:t>
            </a:r>
            <a:r>
              <a:rPr lang="en-US" sz="3200" dirty="0" err="1" smtClean="0">
                <a:solidFill>
                  <a:srgbClr val="FF0000"/>
                </a:solidFill>
                <a:latin typeface="Times New Roman" pitchFamily="18" charset="0"/>
                <a:ea typeface="Segoe UI" panose="020B0502040204020203" pitchFamily="34" charset="0"/>
                <a:cs typeface="Times New Roman" pitchFamily="18" charset="0"/>
              </a:rPr>
              <a:t>bồ</a:t>
            </a:r>
            <a:r>
              <a:rPr lang="en-US" sz="3200" dirty="0" smtClean="0">
                <a:solidFill>
                  <a:srgbClr val="FF0000"/>
                </a:solidFill>
                <a:latin typeface="Times New Roman" pitchFamily="18" charset="0"/>
                <a:ea typeface="Segoe UI" panose="020B0502040204020203" pitchFamily="34" charset="0"/>
                <a:cs typeface="Times New Roman" pitchFamily="18" charset="0"/>
              </a:rPr>
              <a:t> </a:t>
            </a:r>
            <a:r>
              <a:rPr lang="en-US" sz="3200" dirty="0" err="1" smtClean="0">
                <a:solidFill>
                  <a:srgbClr val="FF0000"/>
                </a:solidFill>
                <a:latin typeface="Times New Roman" pitchFamily="18" charset="0"/>
                <a:ea typeface="Segoe UI" panose="020B0502040204020203" pitchFamily="34" charset="0"/>
                <a:cs typeface="Times New Roman" pitchFamily="18" charset="0"/>
              </a:rPr>
              <a:t>câu</a:t>
            </a:r>
            <a:r>
              <a:rPr lang="en-US" sz="3200" dirty="0" smtClean="0">
                <a:solidFill>
                  <a:srgbClr val="FF0000"/>
                </a:solidFill>
                <a:latin typeface="Times New Roman" pitchFamily="18" charset="0"/>
                <a:ea typeface="Segoe UI" panose="020B0502040204020203" pitchFamily="34" charset="0"/>
                <a:cs typeface="Times New Roman" pitchFamily="18" charset="0"/>
              </a:rPr>
              <a:t>(</a:t>
            </a:r>
            <a:r>
              <a:rPr lang="en-US" sz="3200" dirty="0" err="1" smtClean="0">
                <a:solidFill>
                  <a:srgbClr val="FF0000"/>
                </a:solidFill>
                <a:latin typeface="Times New Roman" pitchFamily="18" charset="0"/>
                <a:ea typeface="Segoe UI" panose="020B0502040204020203" pitchFamily="34" charset="0"/>
                <a:cs typeface="Times New Roman" pitchFamily="18" charset="0"/>
              </a:rPr>
              <a:t>Dirichlet</a:t>
            </a:r>
            <a:r>
              <a:rPr lang="en-US" sz="3200" dirty="0" smtClean="0">
                <a:solidFill>
                  <a:srgbClr val="FF0000"/>
                </a:solidFill>
                <a:latin typeface="Segoe UI" panose="020B0502040204020203" pitchFamily="34" charset="0"/>
                <a:ea typeface="Segoe UI" panose="020B0502040204020203" pitchFamily="34" charset="0"/>
                <a:cs typeface="Segoe UI" panose="020B0502040204020203" pitchFamily="34" charset="0"/>
              </a:rPr>
              <a:t>)</a:t>
            </a:r>
            <a:endParaRPr lang="vi-VN" sz="3200" b="1" dirty="0">
              <a:solidFill>
                <a:srgbClr val="FF0000"/>
              </a:solidFill>
              <a:latin typeface="Segoe UI" panose="020B0502040204020203" pitchFamily="34" charset="0"/>
              <a:ea typeface="Segoe UI" panose="020B0502040204020203" pitchFamily="34" charset="0"/>
              <a:cs typeface="Segoe UI" panose="020B0502040204020203" pitchFamily="34" charset="0"/>
            </a:endParaRPr>
          </a:p>
        </p:txBody>
      </p:sp>
      <p:sp>
        <p:nvSpPr>
          <p:cNvPr id="3" name="Rectangle 2"/>
          <p:cNvSpPr/>
          <p:nvPr/>
        </p:nvSpPr>
        <p:spPr>
          <a:xfrm>
            <a:off x="457200" y="2057401"/>
            <a:ext cx="8229600" cy="3816429"/>
          </a:xfrm>
          <a:prstGeom prst="rect">
            <a:avLst/>
          </a:prstGeom>
        </p:spPr>
        <p:txBody>
          <a:bodyPr wrap="square">
            <a:spAutoFit/>
          </a:bodyPr>
          <a:lstStyle/>
          <a:p>
            <a:pPr marL="514350" indent="-514350"/>
            <a:r>
              <a:rPr lang="en-US" sz="3200" i="1" dirty="0" smtClean="0">
                <a:solidFill>
                  <a:srgbClr val="FF0000"/>
                </a:solidFill>
                <a:latin typeface="Times New Roman" panose="02020603050405020304" pitchFamily="18" charset="0"/>
                <a:cs typeface="Times New Roman" panose="02020603050405020304" pitchFamily="18" charset="0"/>
              </a:rPr>
              <a:t>a. </a:t>
            </a:r>
            <a:r>
              <a:rPr lang="en-US" sz="3200" i="1" dirty="0" err="1" smtClean="0">
                <a:solidFill>
                  <a:srgbClr val="FF0000"/>
                </a:solidFill>
                <a:latin typeface="Times New Roman" panose="02020603050405020304" pitchFamily="18" charset="0"/>
                <a:cs typeface="Times New Roman" panose="02020603050405020304" pitchFamily="18" charset="0"/>
              </a:rPr>
              <a:t>Giới</a:t>
            </a:r>
            <a:r>
              <a:rPr lang="en-US" sz="3200" i="1" dirty="0" smtClean="0">
                <a:solidFill>
                  <a:srgbClr val="FF0000"/>
                </a:solidFill>
                <a:latin typeface="Times New Roman" panose="02020603050405020304" pitchFamily="18" charset="0"/>
                <a:cs typeface="Times New Roman" panose="02020603050405020304" pitchFamily="18" charset="0"/>
              </a:rPr>
              <a:t> </a:t>
            </a:r>
            <a:r>
              <a:rPr lang="en-US" sz="3200" i="1" dirty="0" err="1" smtClean="0">
                <a:solidFill>
                  <a:srgbClr val="FF0000"/>
                </a:solidFill>
                <a:latin typeface="Times New Roman" panose="02020603050405020304" pitchFamily="18" charset="0"/>
                <a:cs typeface="Times New Roman" panose="02020603050405020304" pitchFamily="18" charset="0"/>
              </a:rPr>
              <a:t>thiệu</a:t>
            </a:r>
            <a:endParaRPr lang="en-US" sz="3200" i="1" dirty="0" smtClean="0">
              <a:solidFill>
                <a:srgbClr val="FF0000"/>
              </a:solidFill>
              <a:latin typeface="Times New Roman" panose="02020603050405020304" pitchFamily="18" charset="0"/>
              <a:cs typeface="Times New Roman" panose="02020603050405020304" pitchFamily="18" charset="0"/>
            </a:endParaRPr>
          </a:p>
          <a:p>
            <a:pPr algn="just"/>
            <a:r>
              <a:rPr lang="en-US" sz="3200" dirty="0" err="1" smtClean="0">
                <a:solidFill>
                  <a:schemeClr val="accent1">
                    <a:lumMod val="50000"/>
                  </a:schemeClr>
                </a:solidFill>
                <a:latin typeface="Times New Roman" panose="02020603050405020304" pitchFamily="18" charset="0"/>
                <a:cs typeface="Times New Roman" panose="02020603050405020304" pitchFamily="18" charset="0"/>
              </a:rPr>
              <a:t>Nguyên</a:t>
            </a:r>
            <a:r>
              <a:rPr lang="en-US" sz="3200" dirty="0" smtClean="0">
                <a:solidFill>
                  <a:schemeClr val="accent1">
                    <a:lumMod val="50000"/>
                  </a:schemeClr>
                </a:solidFill>
                <a:latin typeface="Times New Roman" panose="02020603050405020304" pitchFamily="18" charset="0"/>
                <a:cs typeface="Times New Roman" panose="02020603050405020304" pitchFamily="18" charset="0"/>
              </a:rPr>
              <a:t> </a:t>
            </a:r>
            <a:r>
              <a:rPr lang="en-US" sz="3200" dirty="0" err="1" smtClean="0">
                <a:solidFill>
                  <a:schemeClr val="accent1">
                    <a:lumMod val="50000"/>
                  </a:schemeClr>
                </a:solidFill>
                <a:latin typeface="Times New Roman" panose="02020603050405020304" pitchFamily="18" charset="0"/>
                <a:cs typeface="Times New Roman" panose="02020603050405020304" pitchFamily="18" charset="0"/>
              </a:rPr>
              <a:t>lý</a:t>
            </a:r>
            <a:r>
              <a:rPr lang="en-US" sz="3200" dirty="0" smtClean="0">
                <a:solidFill>
                  <a:schemeClr val="accent1">
                    <a:lumMod val="50000"/>
                  </a:schemeClr>
                </a:solidFill>
                <a:latin typeface="Times New Roman" panose="02020603050405020304" pitchFamily="18" charset="0"/>
                <a:cs typeface="Times New Roman" panose="02020603050405020304" pitchFamily="18" charset="0"/>
              </a:rPr>
              <a:t> </a:t>
            </a:r>
            <a:r>
              <a:rPr lang="en-US" sz="3200" dirty="0" err="1" smtClean="0">
                <a:solidFill>
                  <a:schemeClr val="accent1">
                    <a:lumMod val="50000"/>
                  </a:schemeClr>
                </a:solidFill>
                <a:latin typeface="Times New Roman" panose="02020603050405020304" pitchFamily="18" charset="0"/>
                <a:cs typeface="Times New Roman" panose="02020603050405020304" pitchFamily="18" charset="0"/>
              </a:rPr>
              <a:t>chuồng</a:t>
            </a:r>
            <a:r>
              <a:rPr lang="en-US" sz="3200" dirty="0" smtClean="0">
                <a:solidFill>
                  <a:schemeClr val="accent1">
                    <a:lumMod val="50000"/>
                  </a:schemeClr>
                </a:solidFill>
                <a:latin typeface="Times New Roman" panose="02020603050405020304" pitchFamily="18" charset="0"/>
                <a:cs typeface="Times New Roman" panose="02020603050405020304" pitchFamily="18" charset="0"/>
              </a:rPr>
              <a:t> </a:t>
            </a:r>
            <a:r>
              <a:rPr lang="en-US" sz="3200" dirty="0" err="1" smtClean="0">
                <a:solidFill>
                  <a:schemeClr val="accent1">
                    <a:lumMod val="50000"/>
                  </a:schemeClr>
                </a:solidFill>
                <a:latin typeface="Times New Roman" panose="02020603050405020304" pitchFamily="18" charset="0"/>
                <a:cs typeface="Times New Roman" panose="02020603050405020304" pitchFamily="18" charset="0"/>
              </a:rPr>
              <a:t>bồ</a:t>
            </a:r>
            <a:r>
              <a:rPr lang="en-US" sz="3200" dirty="0" smtClean="0">
                <a:solidFill>
                  <a:schemeClr val="accent1">
                    <a:lumMod val="50000"/>
                  </a:schemeClr>
                </a:solidFill>
                <a:latin typeface="Times New Roman" panose="02020603050405020304" pitchFamily="18" charset="0"/>
                <a:cs typeface="Times New Roman" panose="02020603050405020304" pitchFamily="18" charset="0"/>
              </a:rPr>
              <a:t> </a:t>
            </a:r>
            <a:r>
              <a:rPr lang="en-US" sz="3200" dirty="0" err="1" smtClean="0">
                <a:solidFill>
                  <a:schemeClr val="accent1">
                    <a:lumMod val="50000"/>
                  </a:schemeClr>
                </a:solidFill>
                <a:latin typeface="Times New Roman" panose="02020603050405020304" pitchFamily="18" charset="0"/>
                <a:cs typeface="Times New Roman" panose="02020603050405020304" pitchFamily="18" charset="0"/>
              </a:rPr>
              <a:t>câu</a:t>
            </a:r>
            <a:r>
              <a:rPr lang="en-US" sz="3200" dirty="0" smtClean="0">
                <a:solidFill>
                  <a:schemeClr val="accent1">
                    <a:lumMod val="50000"/>
                  </a:schemeClr>
                </a:solidFill>
                <a:latin typeface="Times New Roman" panose="02020603050405020304" pitchFamily="18" charset="0"/>
                <a:cs typeface="Times New Roman" panose="02020603050405020304" pitchFamily="18" charset="0"/>
              </a:rPr>
              <a:t> </a:t>
            </a:r>
            <a:r>
              <a:rPr lang="en-US" sz="3200" dirty="0" err="1" smtClean="0">
                <a:solidFill>
                  <a:schemeClr val="accent1">
                    <a:lumMod val="50000"/>
                  </a:schemeClr>
                </a:solidFill>
                <a:latin typeface="Times New Roman" panose="02020603050405020304" pitchFamily="18" charset="0"/>
                <a:cs typeface="Times New Roman" panose="02020603050405020304" pitchFamily="18" charset="0"/>
              </a:rPr>
              <a:t>được</a:t>
            </a:r>
            <a:r>
              <a:rPr lang="en-US" sz="3200" dirty="0" smtClean="0">
                <a:solidFill>
                  <a:schemeClr val="accent1">
                    <a:lumMod val="50000"/>
                  </a:schemeClr>
                </a:solidFill>
                <a:latin typeface="Times New Roman" panose="02020603050405020304" pitchFamily="18" charset="0"/>
                <a:cs typeface="Times New Roman" panose="02020603050405020304" pitchFamily="18" charset="0"/>
              </a:rPr>
              <a:t> </a:t>
            </a:r>
            <a:r>
              <a:rPr lang="en-US" sz="3200" dirty="0" err="1" smtClean="0">
                <a:solidFill>
                  <a:schemeClr val="accent1">
                    <a:lumMod val="50000"/>
                  </a:schemeClr>
                </a:solidFill>
                <a:latin typeface="Times New Roman" panose="02020603050405020304" pitchFamily="18" charset="0"/>
                <a:cs typeface="Times New Roman" panose="02020603050405020304" pitchFamily="18" charset="0"/>
              </a:rPr>
              <a:t>phát</a:t>
            </a:r>
            <a:r>
              <a:rPr lang="en-US" sz="3200" dirty="0" smtClean="0">
                <a:solidFill>
                  <a:schemeClr val="accent1">
                    <a:lumMod val="50000"/>
                  </a:schemeClr>
                </a:solidFill>
                <a:latin typeface="Times New Roman" panose="02020603050405020304" pitchFamily="18" charset="0"/>
                <a:cs typeface="Times New Roman" panose="02020603050405020304" pitchFamily="18" charset="0"/>
              </a:rPr>
              <a:t> </a:t>
            </a:r>
            <a:r>
              <a:rPr lang="en-US" sz="3200" dirty="0" err="1" smtClean="0">
                <a:solidFill>
                  <a:schemeClr val="accent1">
                    <a:lumMod val="50000"/>
                  </a:schemeClr>
                </a:solidFill>
                <a:latin typeface="Times New Roman" panose="02020603050405020304" pitchFamily="18" charset="0"/>
                <a:cs typeface="Times New Roman" panose="02020603050405020304" pitchFamily="18" charset="0"/>
              </a:rPr>
              <a:t>triển</a:t>
            </a:r>
            <a:r>
              <a:rPr lang="en-US" sz="3200" dirty="0" smtClean="0">
                <a:solidFill>
                  <a:schemeClr val="accent1">
                    <a:lumMod val="50000"/>
                  </a:schemeClr>
                </a:solidFill>
                <a:latin typeface="Times New Roman" panose="02020603050405020304" pitchFamily="18" charset="0"/>
                <a:cs typeface="Times New Roman" panose="02020603050405020304" pitchFamily="18" charset="0"/>
              </a:rPr>
              <a:t> </a:t>
            </a:r>
            <a:r>
              <a:rPr lang="en-US" sz="3200" dirty="0" err="1" smtClean="0">
                <a:solidFill>
                  <a:schemeClr val="accent1">
                    <a:lumMod val="50000"/>
                  </a:schemeClr>
                </a:solidFill>
                <a:latin typeface="Times New Roman" panose="02020603050405020304" pitchFamily="18" charset="0"/>
                <a:cs typeface="Times New Roman" panose="02020603050405020304" pitchFamily="18" charset="0"/>
              </a:rPr>
              <a:t>từ</a:t>
            </a:r>
            <a:r>
              <a:rPr lang="en-US" sz="3200" dirty="0" smtClean="0">
                <a:solidFill>
                  <a:schemeClr val="accent1">
                    <a:lumMod val="50000"/>
                  </a:schemeClr>
                </a:solidFill>
                <a:latin typeface="Times New Roman" panose="02020603050405020304" pitchFamily="18" charset="0"/>
                <a:cs typeface="Times New Roman" panose="02020603050405020304" pitchFamily="18" charset="0"/>
              </a:rPr>
              <a:t> </a:t>
            </a:r>
            <a:r>
              <a:rPr lang="en-US" sz="3200" dirty="0" err="1" smtClean="0">
                <a:solidFill>
                  <a:schemeClr val="accent1">
                    <a:lumMod val="50000"/>
                  </a:schemeClr>
                </a:solidFill>
                <a:latin typeface="Times New Roman" panose="02020603050405020304" pitchFamily="18" charset="0"/>
                <a:cs typeface="Times New Roman" panose="02020603050405020304" pitchFamily="18" charset="0"/>
              </a:rPr>
              <a:t>mệnh</a:t>
            </a:r>
            <a:r>
              <a:rPr lang="en-US" sz="3200" dirty="0" smtClean="0">
                <a:solidFill>
                  <a:schemeClr val="accent1">
                    <a:lumMod val="50000"/>
                  </a:schemeClr>
                </a:solidFill>
                <a:latin typeface="Times New Roman" panose="02020603050405020304" pitchFamily="18" charset="0"/>
                <a:cs typeface="Times New Roman" panose="02020603050405020304" pitchFamily="18" charset="0"/>
              </a:rPr>
              <a:t> </a:t>
            </a:r>
            <a:r>
              <a:rPr lang="en-US" sz="3200" dirty="0" err="1" smtClean="0">
                <a:solidFill>
                  <a:schemeClr val="accent1">
                    <a:lumMod val="50000"/>
                  </a:schemeClr>
                </a:solidFill>
                <a:latin typeface="Times New Roman" panose="02020603050405020304" pitchFamily="18" charset="0"/>
                <a:cs typeface="Times New Roman" panose="02020603050405020304" pitchFamily="18" charset="0"/>
              </a:rPr>
              <a:t>đề</a:t>
            </a:r>
            <a:r>
              <a:rPr lang="vi-VN" sz="3200" dirty="0" smtClean="0">
                <a:solidFill>
                  <a:schemeClr val="accent1">
                    <a:lumMod val="50000"/>
                  </a:schemeClr>
                </a:solidFill>
                <a:latin typeface="Times New Roman" panose="02020603050405020304" pitchFamily="18" charset="0"/>
                <a:cs typeface="Times New Roman" panose="02020603050405020304" pitchFamily="18" charset="0"/>
              </a:rPr>
              <a:t>:</a:t>
            </a:r>
            <a:r>
              <a:rPr lang="en-US" sz="3200" dirty="0" smtClean="0">
                <a:solidFill>
                  <a:schemeClr val="accent1">
                    <a:lumMod val="50000"/>
                  </a:schemeClr>
                </a:solidFill>
                <a:latin typeface="Times New Roman" panose="02020603050405020304" pitchFamily="18" charset="0"/>
                <a:cs typeface="Times New Roman" panose="02020603050405020304" pitchFamily="18" charset="0"/>
              </a:rPr>
              <a:t> “</a:t>
            </a:r>
            <a:r>
              <a:rPr lang="vi-VN" sz="3200" dirty="0" smtClean="0">
                <a:solidFill>
                  <a:schemeClr val="accent1">
                    <a:lumMod val="50000"/>
                  </a:schemeClr>
                </a:solidFill>
                <a:latin typeface="Times New Roman" panose="02020603050405020304" pitchFamily="18" charset="0"/>
                <a:cs typeface="Times New Roman" panose="02020603050405020304" pitchFamily="18" charset="0"/>
              </a:rPr>
              <a:t>Giả sử có một đàn chim bồ câu bay vào</a:t>
            </a:r>
            <a:r>
              <a:rPr lang="en-US" sz="3200" dirty="0" smtClean="0">
                <a:solidFill>
                  <a:schemeClr val="accent1">
                    <a:lumMod val="50000"/>
                  </a:schemeClr>
                </a:solidFill>
                <a:latin typeface="Times New Roman" panose="02020603050405020304" pitchFamily="18" charset="0"/>
                <a:cs typeface="Times New Roman" panose="02020603050405020304" pitchFamily="18" charset="0"/>
              </a:rPr>
              <a:t> </a:t>
            </a:r>
            <a:r>
              <a:rPr lang="vi-VN" sz="3200" dirty="0" smtClean="0">
                <a:solidFill>
                  <a:schemeClr val="accent1">
                    <a:lumMod val="50000"/>
                  </a:schemeClr>
                </a:solidFill>
                <a:latin typeface="Times New Roman" panose="02020603050405020304" pitchFamily="18" charset="0"/>
                <a:cs typeface="Times New Roman" panose="02020603050405020304" pitchFamily="18" charset="0"/>
              </a:rPr>
              <a:t>chuồng. Nếu số chim nhiều hơn số </a:t>
            </a:r>
            <a:r>
              <a:rPr lang="en-US" sz="3200" dirty="0" smtClean="0">
                <a:solidFill>
                  <a:schemeClr val="accent1">
                    <a:lumMod val="50000"/>
                  </a:schemeClr>
                </a:solidFill>
                <a:latin typeface="Times New Roman" panose="02020603050405020304" pitchFamily="18" charset="0"/>
                <a:cs typeface="Times New Roman" panose="02020603050405020304" pitchFamily="18" charset="0"/>
              </a:rPr>
              <a:t>ô</a:t>
            </a:r>
            <a:r>
              <a:rPr lang="vi-VN" sz="3200" dirty="0" smtClean="0">
                <a:solidFill>
                  <a:schemeClr val="accent1">
                    <a:lumMod val="50000"/>
                  </a:schemeClr>
                </a:solidFill>
                <a:latin typeface="Times New Roman" panose="02020603050405020304" pitchFamily="18" charset="0"/>
                <a:cs typeface="Times New Roman" panose="02020603050405020304" pitchFamily="18" charset="0"/>
              </a:rPr>
              <a:t> </a:t>
            </a:r>
            <a:r>
              <a:rPr lang="en-US" sz="3200" dirty="0" err="1" smtClean="0">
                <a:solidFill>
                  <a:schemeClr val="accent1">
                    <a:lumMod val="50000"/>
                  </a:schemeClr>
                </a:solidFill>
                <a:latin typeface="Times New Roman" panose="02020603050405020304" pitchFamily="18" charset="0"/>
                <a:cs typeface="Times New Roman" panose="02020603050405020304" pitchFamily="18" charset="0"/>
              </a:rPr>
              <a:t>trong</a:t>
            </a:r>
            <a:r>
              <a:rPr lang="en-US" sz="3200" dirty="0" smtClean="0">
                <a:solidFill>
                  <a:schemeClr val="accent1">
                    <a:lumMod val="50000"/>
                  </a:schemeClr>
                </a:solidFill>
                <a:latin typeface="Times New Roman" panose="02020603050405020304" pitchFamily="18" charset="0"/>
                <a:cs typeface="Times New Roman" panose="02020603050405020304" pitchFamily="18" charset="0"/>
              </a:rPr>
              <a:t> </a:t>
            </a:r>
            <a:r>
              <a:rPr lang="vi-VN" sz="3200" dirty="0" smtClean="0">
                <a:solidFill>
                  <a:schemeClr val="accent1">
                    <a:lumMod val="50000"/>
                  </a:schemeClr>
                </a:solidFill>
                <a:latin typeface="Times New Roman" panose="02020603050405020304" pitchFamily="18" charset="0"/>
                <a:cs typeface="Times New Roman" panose="02020603050405020304" pitchFamily="18" charset="0"/>
              </a:rPr>
              <a:t>chuồng thì chắc chắn có ít nhất một </a:t>
            </a:r>
            <a:r>
              <a:rPr lang="en-US" sz="3200" dirty="0" smtClean="0">
                <a:solidFill>
                  <a:schemeClr val="accent1">
                    <a:lumMod val="50000"/>
                  </a:schemeClr>
                </a:solidFill>
                <a:latin typeface="Times New Roman" panose="02020603050405020304" pitchFamily="18" charset="0"/>
                <a:cs typeface="Times New Roman" panose="02020603050405020304" pitchFamily="18" charset="0"/>
              </a:rPr>
              <a:t>ô </a:t>
            </a:r>
            <a:r>
              <a:rPr lang="vi-VN" sz="3200" dirty="0" smtClean="0">
                <a:solidFill>
                  <a:schemeClr val="accent1">
                    <a:lumMod val="50000"/>
                  </a:schemeClr>
                </a:solidFill>
                <a:latin typeface="Times New Roman" panose="02020603050405020304" pitchFamily="18" charset="0"/>
                <a:cs typeface="Times New Roman" panose="02020603050405020304" pitchFamily="18" charset="0"/>
              </a:rPr>
              <a:t>c</a:t>
            </a:r>
            <a:r>
              <a:rPr lang="en-US" sz="3200" dirty="0" err="1" smtClean="0">
                <a:solidFill>
                  <a:schemeClr val="accent1">
                    <a:lumMod val="50000"/>
                  </a:schemeClr>
                </a:solidFill>
                <a:latin typeface="Times New Roman" panose="02020603050405020304" pitchFamily="18" charset="0"/>
                <a:cs typeface="Times New Roman" panose="02020603050405020304" pitchFamily="18" charset="0"/>
              </a:rPr>
              <a:t>hứa</a:t>
            </a:r>
            <a:r>
              <a:rPr lang="vi-VN" sz="3200" dirty="0" smtClean="0">
                <a:solidFill>
                  <a:schemeClr val="accent1">
                    <a:lumMod val="50000"/>
                  </a:schemeClr>
                </a:solidFill>
                <a:latin typeface="Times New Roman" panose="02020603050405020304" pitchFamily="18" charset="0"/>
                <a:cs typeface="Times New Roman" panose="02020603050405020304" pitchFamily="18" charset="0"/>
              </a:rPr>
              <a:t> nhiều hơn một con chim.</a:t>
            </a:r>
            <a:r>
              <a:rPr lang="en-US" sz="3200" dirty="0" smtClean="0">
                <a:solidFill>
                  <a:schemeClr val="accent1">
                    <a:lumMod val="50000"/>
                  </a:schemeClr>
                </a:solidFill>
                <a:latin typeface="Times New Roman" panose="02020603050405020304" pitchFamily="18" charset="0"/>
                <a:cs typeface="Times New Roman" panose="02020603050405020304" pitchFamily="18" charset="0"/>
              </a:rPr>
              <a:t>”</a:t>
            </a:r>
          </a:p>
          <a:p>
            <a:endParaRPr lang="en-US" sz="3200" i="1" dirty="0">
              <a:solidFill>
                <a:srgbClr val="FF0000"/>
              </a:solidFill>
              <a:latin typeface="Times New Roman" panose="02020603050405020304" pitchFamily="18" charset="0"/>
              <a:cs typeface="Times New Roman" panose="02020603050405020304" pitchFamily="18" charset="0"/>
            </a:endParaRPr>
          </a:p>
          <a:p>
            <a:endParaRPr lang="en-US" dirty="0"/>
          </a:p>
        </p:txBody>
      </p:sp>
      <p:sp>
        <p:nvSpPr>
          <p:cNvPr id="7" name="Slide Number Placeholder 6"/>
          <p:cNvSpPr>
            <a:spLocks noGrp="1"/>
          </p:cNvSpPr>
          <p:nvPr>
            <p:ph type="sldNum" sz="quarter" idx="12"/>
          </p:nvPr>
        </p:nvSpPr>
        <p:spPr/>
        <p:txBody>
          <a:bodyPr/>
          <a:lstStyle/>
          <a:p>
            <a:fld id="{D9369064-905F-44AE-BE62-E62CB83BB352}" type="slidenum">
              <a:rPr lang="en-US" smtClean="0"/>
              <a:pPr/>
              <a:t>34</a:t>
            </a:fld>
            <a:endParaRPr lang="en-US" dirty="0"/>
          </a:p>
        </p:txBody>
      </p:sp>
    </p:spTree>
    <p:extLst>
      <p:ext uri="{BB962C8B-B14F-4D97-AF65-F5344CB8AC3E}">
        <p14:creationId xmlns:p14="http://schemas.microsoft.com/office/powerpoint/2010/main" val="393133544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checkerboard(across)">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3"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45456"/>
            <a:ext cx="7956376" cy="7858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3200" dirty="0" smtClean="0">
                <a:solidFill>
                  <a:srgbClr val="FF0000"/>
                </a:solidFill>
                <a:latin typeface="Times New Roman" panose="02020603050405020304" pitchFamily="18" charset="0"/>
                <a:ea typeface="Segoe UI" pitchFamily="34" charset="0"/>
                <a:cs typeface="Times New Roman" panose="02020603050405020304" pitchFamily="18" charset="0"/>
              </a:rPr>
              <a:t>     CÁC NGUYÊN LÝ</a:t>
            </a:r>
            <a:endParaRPr lang="vi-VN" sz="3200" b="1" dirty="0">
              <a:solidFill>
                <a:srgbClr val="FF0000"/>
              </a:solidFill>
              <a:latin typeface="Times New Roman" panose="02020603050405020304" pitchFamily="18" charset="0"/>
              <a:ea typeface="Segoe UI" pitchFamily="34" charset="0"/>
              <a:cs typeface="Times New Roman" panose="02020603050405020304" pitchFamily="18" charset="0"/>
            </a:endParaRPr>
          </a:p>
        </p:txBody>
      </p:sp>
      <p:sp>
        <p:nvSpPr>
          <p:cNvPr id="12" name="Rectangle 11"/>
          <p:cNvSpPr/>
          <p:nvPr/>
        </p:nvSpPr>
        <p:spPr>
          <a:xfrm>
            <a:off x="304800" y="990600"/>
            <a:ext cx="8077200" cy="106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spcBef>
                <a:spcPts val="0"/>
              </a:spcBef>
              <a:spcAft>
                <a:spcPts val="0"/>
              </a:spcAft>
            </a:pPr>
            <a:r>
              <a:rPr lang="en-US" sz="2800" dirty="0" smtClean="0">
                <a:solidFill>
                  <a:srgbClr val="FF0000"/>
                </a:solidFill>
                <a:latin typeface="Times New Roman" pitchFamily="18" charset="0"/>
                <a:ea typeface="Segoe UI" panose="020B0502040204020203" pitchFamily="34" charset="0"/>
                <a:cs typeface="Times New Roman" pitchFamily="18" charset="0"/>
              </a:rPr>
              <a:t> </a:t>
            </a:r>
            <a:r>
              <a:rPr lang="en-US" sz="3200" dirty="0" smtClean="0">
                <a:solidFill>
                  <a:srgbClr val="FF0000"/>
                </a:solidFill>
                <a:latin typeface="Times New Roman" pitchFamily="18" charset="0"/>
                <a:ea typeface="Segoe UI" panose="020B0502040204020203" pitchFamily="34" charset="0"/>
                <a:cs typeface="Times New Roman" pitchFamily="18" charset="0"/>
              </a:rPr>
              <a:t>3.Nguyên </a:t>
            </a:r>
            <a:r>
              <a:rPr lang="en-US" sz="3200" dirty="0" err="1" smtClean="0">
                <a:solidFill>
                  <a:srgbClr val="FF0000"/>
                </a:solidFill>
                <a:latin typeface="Times New Roman" pitchFamily="18" charset="0"/>
                <a:ea typeface="Segoe UI" panose="020B0502040204020203" pitchFamily="34" charset="0"/>
                <a:cs typeface="Times New Roman" pitchFamily="18" charset="0"/>
              </a:rPr>
              <a:t>lý</a:t>
            </a:r>
            <a:r>
              <a:rPr lang="en-US" sz="3200" dirty="0" smtClean="0">
                <a:solidFill>
                  <a:srgbClr val="FF0000"/>
                </a:solidFill>
                <a:latin typeface="Times New Roman" pitchFamily="18" charset="0"/>
                <a:ea typeface="Segoe UI" panose="020B0502040204020203" pitchFamily="34" charset="0"/>
                <a:cs typeface="Times New Roman" pitchFamily="18" charset="0"/>
              </a:rPr>
              <a:t> </a:t>
            </a:r>
            <a:r>
              <a:rPr lang="en-US" sz="3200" dirty="0" err="1" smtClean="0">
                <a:solidFill>
                  <a:srgbClr val="FF0000"/>
                </a:solidFill>
                <a:latin typeface="Times New Roman" pitchFamily="18" charset="0"/>
                <a:ea typeface="Segoe UI" panose="020B0502040204020203" pitchFamily="34" charset="0"/>
                <a:cs typeface="Times New Roman" pitchFamily="18" charset="0"/>
              </a:rPr>
              <a:t>chuồng</a:t>
            </a:r>
            <a:r>
              <a:rPr lang="en-US" sz="3200" dirty="0" smtClean="0">
                <a:solidFill>
                  <a:srgbClr val="FF0000"/>
                </a:solidFill>
                <a:latin typeface="Times New Roman" pitchFamily="18" charset="0"/>
                <a:ea typeface="Segoe UI" panose="020B0502040204020203" pitchFamily="34" charset="0"/>
                <a:cs typeface="Times New Roman" pitchFamily="18" charset="0"/>
              </a:rPr>
              <a:t> </a:t>
            </a:r>
            <a:r>
              <a:rPr lang="en-US" sz="3200" dirty="0" err="1" smtClean="0">
                <a:solidFill>
                  <a:srgbClr val="FF0000"/>
                </a:solidFill>
                <a:latin typeface="Times New Roman" pitchFamily="18" charset="0"/>
                <a:ea typeface="Segoe UI" panose="020B0502040204020203" pitchFamily="34" charset="0"/>
                <a:cs typeface="Times New Roman" pitchFamily="18" charset="0"/>
              </a:rPr>
              <a:t>bồ</a:t>
            </a:r>
            <a:r>
              <a:rPr lang="en-US" sz="3200" dirty="0" smtClean="0">
                <a:solidFill>
                  <a:srgbClr val="FF0000"/>
                </a:solidFill>
                <a:latin typeface="Times New Roman" pitchFamily="18" charset="0"/>
                <a:ea typeface="Segoe UI" panose="020B0502040204020203" pitchFamily="34" charset="0"/>
                <a:cs typeface="Times New Roman" pitchFamily="18" charset="0"/>
              </a:rPr>
              <a:t> </a:t>
            </a:r>
            <a:r>
              <a:rPr lang="en-US" sz="3200" dirty="0" err="1" smtClean="0">
                <a:solidFill>
                  <a:srgbClr val="FF0000"/>
                </a:solidFill>
                <a:latin typeface="Times New Roman" pitchFamily="18" charset="0"/>
                <a:ea typeface="Segoe UI" panose="020B0502040204020203" pitchFamily="34" charset="0"/>
                <a:cs typeface="Times New Roman" pitchFamily="18" charset="0"/>
              </a:rPr>
              <a:t>câu</a:t>
            </a:r>
            <a:r>
              <a:rPr lang="en-US" sz="3200" dirty="0" smtClean="0">
                <a:solidFill>
                  <a:srgbClr val="FF0000"/>
                </a:solidFill>
                <a:latin typeface="Times New Roman" pitchFamily="18" charset="0"/>
                <a:ea typeface="Segoe UI" panose="020B0502040204020203" pitchFamily="34" charset="0"/>
                <a:cs typeface="Times New Roman" pitchFamily="18" charset="0"/>
              </a:rPr>
              <a:t>(</a:t>
            </a:r>
            <a:r>
              <a:rPr lang="en-US" sz="3200" dirty="0" err="1" smtClean="0">
                <a:solidFill>
                  <a:srgbClr val="FF0000"/>
                </a:solidFill>
                <a:latin typeface="Times New Roman" pitchFamily="18" charset="0"/>
                <a:ea typeface="Segoe UI" panose="020B0502040204020203" pitchFamily="34" charset="0"/>
                <a:cs typeface="Times New Roman" pitchFamily="18" charset="0"/>
              </a:rPr>
              <a:t>Dirichlet</a:t>
            </a:r>
            <a:r>
              <a:rPr lang="en-US" sz="3200" dirty="0" smtClean="0">
                <a:solidFill>
                  <a:srgbClr val="FF0000"/>
                </a:solidFill>
                <a:latin typeface="Segoe UI" panose="020B0502040204020203" pitchFamily="34" charset="0"/>
                <a:ea typeface="Segoe UI" panose="020B0502040204020203" pitchFamily="34" charset="0"/>
                <a:cs typeface="Segoe UI" panose="020B0502040204020203" pitchFamily="34" charset="0"/>
              </a:rPr>
              <a:t>)</a:t>
            </a:r>
            <a:endParaRPr lang="vi-VN" sz="3200" b="1" dirty="0">
              <a:solidFill>
                <a:srgbClr val="FF0000"/>
              </a:solidFill>
              <a:latin typeface="Segoe UI" panose="020B0502040204020203" pitchFamily="34" charset="0"/>
              <a:ea typeface="Segoe UI" panose="020B0502040204020203" pitchFamily="34" charset="0"/>
              <a:cs typeface="Segoe UI" panose="020B0502040204020203" pitchFamily="34" charset="0"/>
            </a:endParaRPr>
          </a:p>
        </p:txBody>
      </p:sp>
      <p:sp>
        <p:nvSpPr>
          <p:cNvPr id="7" name="Slide Number Placeholder 6"/>
          <p:cNvSpPr>
            <a:spLocks noGrp="1"/>
          </p:cNvSpPr>
          <p:nvPr>
            <p:ph type="sldNum" sz="quarter" idx="12"/>
          </p:nvPr>
        </p:nvSpPr>
        <p:spPr/>
        <p:txBody>
          <a:bodyPr/>
          <a:lstStyle/>
          <a:p>
            <a:fld id="{D9369064-905F-44AE-BE62-E62CB83BB352}" type="slidenum">
              <a:rPr lang="en-US" smtClean="0"/>
              <a:pPr/>
              <a:t>35</a:t>
            </a:fld>
            <a:endParaRPr lang="en-US"/>
          </a:p>
        </p:txBody>
      </p:sp>
      <p:sp>
        <p:nvSpPr>
          <p:cNvPr id="8" name="TextBox 7"/>
          <p:cNvSpPr txBox="1"/>
          <p:nvPr/>
        </p:nvSpPr>
        <p:spPr>
          <a:xfrm>
            <a:off x="457200" y="2057400"/>
            <a:ext cx="7924800" cy="2492990"/>
          </a:xfrm>
          <a:prstGeom prst="rect">
            <a:avLst/>
          </a:prstGeom>
          <a:noFill/>
        </p:spPr>
        <p:txBody>
          <a:bodyPr wrap="square" rtlCol="0">
            <a:spAutoFit/>
          </a:bodyPr>
          <a:lstStyle/>
          <a:p>
            <a:r>
              <a:rPr lang="en-US" sz="3200" i="1" dirty="0" err="1" smtClean="0">
                <a:solidFill>
                  <a:srgbClr val="FF0000"/>
                </a:solidFill>
                <a:latin typeface="Times New Roman" panose="02020603050405020304" pitchFamily="18" charset="0"/>
                <a:cs typeface="Times New Roman" panose="02020603050405020304" pitchFamily="18" charset="0"/>
              </a:rPr>
              <a:t>b.Nguyên</a:t>
            </a:r>
            <a:r>
              <a:rPr lang="en-US" sz="3200" i="1" dirty="0" smtClean="0">
                <a:solidFill>
                  <a:srgbClr val="FF0000"/>
                </a:solidFill>
                <a:latin typeface="Times New Roman" panose="02020603050405020304" pitchFamily="18" charset="0"/>
                <a:cs typeface="Times New Roman" panose="02020603050405020304" pitchFamily="18" charset="0"/>
              </a:rPr>
              <a:t> </a:t>
            </a:r>
            <a:r>
              <a:rPr lang="en-US" sz="3200" i="1" dirty="0" err="1">
                <a:solidFill>
                  <a:srgbClr val="FF0000"/>
                </a:solidFill>
                <a:latin typeface="Times New Roman" panose="02020603050405020304" pitchFamily="18" charset="0"/>
                <a:cs typeface="Times New Roman" panose="02020603050405020304" pitchFamily="18" charset="0"/>
              </a:rPr>
              <a:t>lý</a:t>
            </a:r>
            <a:r>
              <a:rPr lang="en-US" sz="3200" i="1" dirty="0">
                <a:solidFill>
                  <a:srgbClr val="FF0000"/>
                </a:solidFill>
                <a:latin typeface="Times New Roman" panose="02020603050405020304" pitchFamily="18" charset="0"/>
                <a:cs typeface="Times New Roman" panose="02020603050405020304" pitchFamily="18" charset="0"/>
              </a:rPr>
              <a:t> </a:t>
            </a:r>
            <a:r>
              <a:rPr lang="en-US" sz="3200" i="1" dirty="0" err="1" smtClean="0">
                <a:solidFill>
                  <a:srgbClr val="FF0000"/>
                </a:solidFill>
                <a:latin typeface="Times New Roman" panose="02020603050405020304" pitchFamily="18" charset="0"/>
                <a:cs typeface="Times New Roman" panose="02020603050405020304" pitchFamily="18" charset="0"/>
              </a:rPr>
              <a:t>cơ</a:t>
            </a:r>
            <a:r>
              <a:rPr lang="en-US" sz="3200" i="1" dirty="0" smtClean="0">
                <a:solidFill>
                  <a:srgbClr val="FF0000"/>
                </a:solidFill>
                <a:latin typeface="Times New Roman" panose="02020603050405020304" pitchFamily="18" charset="0"/>
                <a:cs typeface="Times New Roman" panose="02020603050405020304" pitchFamily="18" charset="0"/>
              </a:rPr>
              <a:t> </a:t>
            </a:r>
            <a:r>
              <a:rPr lang="en-US" sz="3200" i="1" dirty="0" err="1">
                <a:solidFill>
                  <a:srgbClr val="FF0000"/>
                </a:solidFill>
                <a:latin typeface="Times New Roman" panose="02020603050405020304" pitchFamily="18" charset="0"/>
                <a:cs typeface="Times New Roman" panose="02020603050405020304" pitchFamily="18" charset="0"/>
              </a:rPr>
              <a:t>bản</a:t>
            </a:r>
            <a:endParaRPr lang="en-US" sz="3200" i="1" dirty="0">
              <a:solidFill>
                <a:srgbClr val="FF0000"/>
              </a:solidFill>
              <a:latin typeface="Times New Roman" panose="02020603050405020304" pitchFamily="18" charset="0"/>
              <a:cs typeface="Times New Roman" panose="02020603050405020304" pitchFamily="18" charset="0"/>
            </a:endParaRPr>
          </a:p>
          <a:p>
            <a:pPr algn="just"/>
            <a:r>
              <a:rPr lang="vi-VN" sz="3200" dirty="0">
                <a:latin typeface="Times New Roman" panose="02020603050405020304" pitchFamily="18" charset="0"/>
                <a:cs typeface="Times New Roman" panose="02020603050405020304" pitchFamily="18" charset="0"/>
              </a:rPr>
              <a:t>      Nếu </a:t>
            </a:r>
            <a:r>
              <a:rPr lang="en-US" sz="3200" dirty="0" err="1" smtClean="0">
                <a:latin typeface="Times New Roman" panose="02020603050405020304" pitchFamily="18" charset="0"/>
                <a:cs typeface="Times New Roman" panose="02020603050405020304" pitchFamily="18" charset="0"/>
              </a:rPr>
              <a:t>ta</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đặt</a:t>
            </a:r>
            <a:r>
              <a:rPr lang="en-US" sz="3200" dirty="0" smtClean="0">
                <a:latin typeface="Times New Roman" panose="02020603050405020304" pitchFamily="18" charset="0"/>
                <a:cs typeface="Times New Roman" panose="02020603050405020304" pitchFamily="18" charset="0"/>
              </a:rPr>
              <a:t> n </a:t>
            </a:r>
            <a:r>
              <a:rPr lang="vi-VN" sz="3200" dirty="0" smtClean="0">
                <a:latin typeface="Times New Roman" panose="02020603050405020304" pitchFamily="18" charset="0"/>
                <a:cs typeface="Times New Roman" panose="02020603050405020304" pitchFamily="18" charset="0"/>
              </a:rPr>
              <a:t>đối tượng</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nào</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đó</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vào</a:t>
            </a:r>
            <a:r>
              <a:rPr lang="en-US" sz="3200" dirty="0" smtClean="0">
                <a:latin typeface="Times New Roman" panose="02020603050405020304" pitchFamily="18" charset="0"/>
                <a:cs typeface="Times New Roman" panose="02020603050405020304" pitchFamily="18" charset="0"/>
              </a:rPr>
              <a:t> k </a:t>
            </a:r>
            <a:r>
              <a:rPr lang="en-US" sz="3200" dirty="0" err="1" smtClean="0">
                <a:latin typeface="Times New Roman" panose="02020603050405020304" pitchFamily="18" charset="0"/>
                <a:cs typeface="Times New Roman" panose="02020603050405020304" pitchFamily="18" charset="0"/>
              </a:rPr>
              <a:t>hộp</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và</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số</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hộp</a:t>
            </a:r>
            <a:r>
              <a:rPr lang="en-US" sz="3200" dirty="0" smtClean="0">
                <a:latin typeface="Times New Roman" panose="02020603050405020304" pitchFamily="18" charset="0"/>
                <a:cs typeface="Times New Roman" panose="02020603050405020304" pitchFamily="18" charset="0"/>
              </a:rPr>
              <a:t> k </a:t>
            </a:r>
            <a:r>
              <a:rPr lang="en-US" sz="3200" dirty="0" err="1" smtClean="0">
                <a:latin typeface="Times New Roman" panose="02020603050405020304" pitchFamily="18" charset="0"/>
                <a:cs typeface="Times New Roman" panose="02020603050405020304" pitchFamily="18" charset="0"/>
              </a:rPr>
              <a:t>nhỏ</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hơn</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số</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đối</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tượng</a:t>
            </a:r>
            <a:r>
              <a:rPr lang="en-US" sz="3200" dirty="0" smtClean="0">
                <a:latin typeface="Times New Roman" panose="02020603050405020304" pitchFamily="18" charset="0"/>
                <a:cs typeface="Times New Roman" panose="02020603050405020304" pitchFamily="18" charset="0"/>
              </a:rPr>
              <a:t> n, </a:t>
            </a:r>
            <a:r>
              <a:rPr lang="en-US" sz="3200" dirty="0" err="1" smtClean="0">
                <a:latin typeface="Times New Roman" panose="02020603050405020304" pitchFamily="18" charset="0"/>
                <a:cs typeface="Times New Roman" panose="02020603050405020304" pitchFamily="18" charset="0"/>
              </a:rPr>
              <a:t>thì</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có</a:t>
            </a:r>
            <a:r>
              <a:rPr lang="en-US" sz="3200" dirty="0" smtClean="0">
                <a:latin typeface="Times New Roman" panose="02020603050405020304" pitchFamily="18" charset="0"/>
                <a:cs typeface="Times New Roman" panose="02020603050405020304" pitchFamily="18" charset="0"/>
              </a:rPr>
              <a:t> </a:t>
            </a:r>
            <a:r>
              <a:rPr lang="vi-VN" sz="3200" dirty="0" smtClean="0">
                <a:latin typeface="Times New Roman" panose="02020603050405020304" pitchFamily="18" charset="0"/>
                <a:cs typeface="Times New Roman" panose="02020603050405020304" pitchFamily="18" charset="0"/>
              </a:rPr>
              <a:t>ít </a:t>
            </a:r>
            <a:r>
              <a:rPr lang="vi-VN" sz="3200" dirty="0">
                <a:latin typeface="Times New Roman" panose="02020603050405020304" pitchFamily="18" charset="0"/>
                <a:cs typeface="Times New Roman" panose="02020603050405020304" pitchFamily="18" charset="0"/>
              </a:rPr>
              <a:t>nhất một hộp chứa </a:t>
            </a:r>
            <a:r>
              <a:rPr lang="en-US" sz="3200" dirty="0" err="1" smtClean="0">
                <a:latin typeface="Times New Roman" panose="02020603050405020304" pitchFamily="18" charset="0"/>
                <a:cs typeface="Times New Roman" panose="02020603050405020304" pitchFamily="18" charset="0"/>
              </a:rPr>
              <a:t>từ</a:t>
            </a:r>
            <a:r>
              <a:rPr lang="en-US" sz="3200" dirty="0" smtClean="0">
                <a:latin typeface="Times New Roman" panose="02020603050405020304" pitchFamily="18" charset="0"/>
                <a:cs typeface="Times New Roman" panose="02020603050405020304" pitchFamily="18" charset="0"/>
              </a:rPr>
              <a:t> 2 </a:t>
            </a:r>
            <a:r>
              <a:rPr lang="en-US" sz="3200" dirty="0" err="1" smtClean="0">
                <a:latin typeface="Times New Roman" panose="02020603050405020304" pitchFamily="18" charset="0"/>
                <a:cs typeface="Times New Roman" panose="02020603050405020304" pitchFamily="18" charset="0"/>
              </a:rPr>
              <a:t>đối</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tượng</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trở</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lên</a:t>
            </a:r>
            <a:r>
              <a:rPr lang="en-US" sz="3200" dirty="0" smtClean="0">
                <a:latin typeface="Times New Roman" panose="02020603050405020304" pitchFamily="18" charset="0"/>
                <a:cs typeface="Times New Roman" panose="02020603050405020304" pitchFamily="18" charset="0"/>
              </a:rPr>
              <a:t>.</a:t>
            </a:r>
            <a:endParaRPr lang="vi-VN" sz="3200" dirty="0">
              <a:latin typeface="Times New Roman" panose="02020603050405020304" pitchFamily="18" charset="0"/>
              <a:cs typeface="Times New Roman" panose="02020603050405020304" pitchFamily="18" charset="0"/>
            </a:endParaRPr>
          </a:p>
          <a:p>
            <a:endParaRPr lang="vi-VN" sz="2800" i="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3133544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checkerboard(across)">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8"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45456"/>
            <a:ext cx="7956376" cy="7858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3200" dirty="0" smtClean="0">
                <a:solidFill>
                  <a:srgbClr val="FF0000"/>
                </a:solidFill>
                <a:latin typeface="Times New Roman" panose="02020603050405020304" pitchFamily="18" charset="0"/>
                <a:ea typeface="Segoe UI" pitchFamily="34" charset="0"/>
                <a:cs typeface="Times New Roman" panose="02020603050405020304" pitchFamily="18" charset="0"/>
              </a:rPr>
              <a:t>     CÁC NGUYÊN LÝ</a:t>
            </a:r>
            <a:endParaRPr lang="vi-VN" sz="3200" b="1" dirty="0">
              <a:solidFill>
                <a:srgbClr val="FF0000"/>
              </a:solidFill>
              <a:latin typeface="Times New Roman" panose="02020603050405020304" pitchFamily="18" charset="0"/>
              <a:ea typeface="Segoe UI" pitchFamily="34" charset="0"/>
              <a:cs typeface="Times New Roman" panose="02020603050405020304" pitchFamily="18" charset="0"/>
            </a:endParaRPr>
          </a:p>
        </p:txBody>
      </p:sp>
      <p:sp>
        <p:nvSpPr>
          <p:cNvPr id="12" name="Rectangle 11"/>
          <p:cNvSpPr/>
          <p:nvPr/>
        </p:nvSpPr>
        <p:spPr>
          <a:xfrm>
            <a:off x="304800" y="990600"/>
            <a:ext cx="8077200" cy="106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spcBef>
                <a:spcPts val="0"/>
              </a:spcBef>
              <a:spcAft>
                <a:spcPts val="0"/>
              </a:spcAft>
            </a:pPr>
            <a:r>
              <a:rPr lang="en-US" sz="2800" dirty="0" smtClean="0">
                <a:solidFill>
                  <a:srgbClr val="FF0000"/>
                </a:solidFill>
                <a:latin typeface="Times New Roman" pitchFamily="18" charset="0"/>
                <a:ea typeface="Segoe UI" panose="020B0502040204020203" pitchFamily="34" charset="0"/>
                <a:cs typeface="Times New Roman" pitchFamily="18" charset="0"/>
              </a:rPr>
              <a:t> </a:t>
            </a:r>
            <a:r>
              <a:rPr lang="en-US" sz="3200" dirty="0" smtClean="0">
                <a:solidFill>
                  <a:srgbClr val="FF0000"/>
                </a:solidFill>
                <a:latin typeface="Times New Roman" pitchFamily="18" charset="0"/>
                <a:ea typeface="Segoe UI" panose="020B0502040204020203" pitchFamily="34" charset="0"/>
                <a:cs typeface="Times New Roman" pitchFamily="18" charset="0"/>
              </a:rPr>
              <a:t>3.Nguyên </a:t>
            </a:r>
            <a:r>
              <a:rPr lang="en-US" sz="3200" dirty="0" err="1" smtClean="0">
                <a:solidFill>
                  <a:srgbClr val="FF0000"/>
                </a:solidFill>
                <a:latin typeface="Times New Roman" pitchFamily="18" charset="0"/>
                <a:ea typeface="Segoe UI" panose="020B0502040204020203" pitchFamily="34" charset="0"/>
                <a:cs typeface="Times New Roman" pitchFamily="18" charset="0"/>
              </a:rPr>
              <a:t>lý</a:t>
            </a:r>
            <a:r>
              <a:rPr lang="en-US" sz="3200" dirty="0" smtClean="0">
                <a:solidFill>
                  <a:srgbClr val="FF0000"/>
                </a:solidFill>
                <a:latin typeface="Times New Roman" pitchFamily="18" charset="0"/>
                <a:ea typeface="Segoe UI" panose="020B0502040204020203" pitchFamily="34" charset="0"/>
                <a:cs typeface="Times New Roman" pitchFamily="18" charset="0"/>
              </a:rPr>
              <a:t> </a:t>
            </a:r>
            <a:r>
              <a:rPr lang="en-US" sz="3200" dirty="0" err="1" smtClean="0">
                <a:solidFill>
                  <a:srgbClr val="FF0000"/>
                </a:solidFill>
                <a:latin typeface="Times New Roman" pitchFamily="18" charset="0"/>
                <a:ea typeface="Segoe UI" panose="020B0502040204020203" pitchFamily="34" charset="0"/>
                <a:cs typeface="Times New Roman" pitchFamily="18" charset="0"/>
              </a:rPr>
              <a:t>chuồng</a:t>
            </a:r>
            <a:r>
              <a:rPr lang="en-US" sz="3200" dirty="0" smtClean="0">
                <a:solidFill>
                  <a:srgbClr val="FF0000"/>
                </a:solidFill>
                <a:latin typeface="Times New Roman" pitchFamily="18" charset="0"/>
                <a:ea typeface="Segoe UI" panose="020B0502040204020203" pitchFamily="34" charset="0"/>
                <a:cs typeface="Times New Roman" pitchFamily="18" charset="0"/>
              </a:rPr>
              <a:t> </a:t>
            </a:r>
            <a:r>
              <a:rPr lang="en-US" sz="3200" dirty="0" err="1" smtClean="0">
                <a:solidFill>
                  <a:srgbClr val="FF0000"/>
                </a:solidFill>
                <a:latin typeface="Times New Roman" pitchFamily="18" charset="0"/>
                <a:ea typeface="Segoe UI" panose="020B0502040204020203" pitchFamily="34" charset="0"/>
                <a:cs typeface="Times New Roman" pitchFamily="18" charset="0"/>
              </a:rPr>
              <a:t>bồ</a:t>
            </a:r>
            <a:r>
              <a:rPr lang="en-US" sz="3200" dirty="0" smtClean="0">
                <a:solidFill>
                  <a:srgbClr val="FF0000"/>
                </a:solidFill>
                <a:latin typeface="Times New Roman" pitchFamily="18" charset="0"/>
                <a:ea typeface="Segoe UI" panose="020B0502040204020203" pitchFamily="34" charset="0"/>
                <a:cs typeface="Times New Roman" pitchFamily="18" charset="0"/>
              </a:rPr>
              <a:t> </a:t>
            </a:r>
            <a:r>
              <a:rPr lang="en-US" sz="3200" dirty="0" err="1" smtClean="0">
                <a:solidFill>
                  <a:srgbClr val="FF0000"/>
                </a:solidFill>
                <a:latin typeface="Times New Roman" pitchFamily="18" charset="0"/>
                <a:ea typeface="Segoe UI" panose="020B0502040204020203" pitchFamily="34" charset="0"/>
                <a:cs typeface="Times New Roman" pitchFamily="18" charset="0"/>
              </a:rPr>
              <a:t>câu</a:t>
            </a:r>
            <a:r>
              <a:rPr lang="en-US" sz="3200" dirty="0" smtClean="0">
                <a:solidFill>
                  <a:srgbClr val="FF0000"/>
                </a:solidFill>
                <a:latin typeface="Times New Roman" pitchFamily="18" charset="0"/>
                <a:ea typeface="Segoe UI" panose="020B0502040204020203" pitchFamily="34" charset="0"/>
                <a:cs typeface="Times New Roman" pitchFamily="18" charset="0"/>
              </a:rPr>
              <a:t>(</a:t>
            </a:r>
            <a:r>
              <a:rPr lang="en-US" sz="3200" dirty="0" err="1" smtClean="0">
                <a:solidFill>
                  <a:srgbClr val="FF0000"/>
                </a:solidFill>
                <a:latin typeface="Times New Roman" pitchFamily="18" charset="0"/>
                <a:ea typeface="Segoe UI" panose="020B0502040204020203" pitchFamily="34" charset="0"/>
                <a:cs typeface="Times New Roman" pitchFamily="18" charset="0"/>
              </a:rPr>
              <a:t>Dirichlet</a:t>
            </a:r>
            <a:r>
              <a:rPr lang="en-US" sz="3200" dirty="0" smtClean="0">
                <a:solidFill>
                  <a:srgbClr val="FF0000"/>
                </a:solidFill>
                <a:latin typeface="Segoe UI" panose="020B0502040204020203" pitchFamily="34" charset="0"/>
                <a:ea typeface="Segoe UI" panose="020B0502040204020203" pitchFamily="34" charset="0"/>
                <a:cs typeface="Segoe UI" panose="020B0502040204020203" pitchFamily="34" charset="0"/>
              </a:rPr>
              <a:t>)</a:t>
            </a:r>
            <a:endParaRPr lang="vi-VN" sz="3200" b="1" dirty="0">
              <a:solidFill>
                <a:srgbClr val="FF0000"/>
              </a:solidFill>
              <a:latin typeface="Segoe UI" panose="020B0502040204020203" pitchFamily="34" charset="0"/>
              <a:ea typeface="Segoe UI" panose="020B0502040204020203" pitchFamily="34" charset="0"/>
              <a:cs typeface="Segoe UI" panose="020B0502040204020203" pitchFamily="34" charset="0"/>
            </a:endParaRPr>
          </a:p>
        </p:txBody>
      </p:sp>
      <p:sp>
        <p:nvSpPr>
          <p:cNvPr id="7" name="Slide Number Placeholder 6"/>
          <p:cNvSpPr>
            <a:spLocks noGrp="1"/>
          </p:cNvSpPr>
          <p:nvPr>
            <p:ph type="sldNum" sz="quarter" idx="12"/>
          </p:nvPr>
        </p:nvSpPr>
        <p:spPr/>
        <p:txBody>
          <a:bodyPr/>
          <a:lstStyle/>
          <a:p>
            <a:fld id="{D9369064-905F-44AE-BE62-E62CB83BB352}" type="slidenum">
              <a:rPr lang="en-US" smtClean="0"/>
              <a:pPr/>
              <a:t>36</a:t>
            </a:fld>
            <a:endParaRPr lang="en-US"/>
          </a:p>
        </p:txBody>
      </p:sp>
      <p:sp>
        <p:nvSpPr>
          <p:cNvPr id="8" name="TextBox 7"/>
          <p:cNvSpPr txBox="1"/>
          <p:nvPr/>
        </p:nvSpPr>
        <p:spPr>
          <a:xfrm>
            <a:off x="457200" y="2057400"/>
            <a:ext cx="7924800" cy="2492990"/>
          </a:xfrm>
          <a:prstGeom prst="rect">
            <a:avLst/>
          </a:prstGeom>
          <a:noFill/>
        </p:spPr>
        <p:txBody>
          <a:bodyPr wrap="square" rtlCol="0">
            <a:spAutoFit/>
          </a:bodyPr>
          <a:lstStyle/>
          <a:p>
            <a:r>
              <a:rPr lang="en-US" sz="3200" i="1" dirty="0" err="1" smtClean="0">
                <a:solidFill>
                  <a:srgbClr val="FF0000"/>
                </a:solidFill>
                <a:latin typeface="Times New Roman" panose="02020603050405020304" pitchFamily="18" charset="0"/>
                <a:cs typeface="Times New Roman" panose="02020603050405020304" pitchFamily="18" charset="0"/>
              </a:rPr>
              <a:t>b.Nguyên</a:t>
            </a:r>
            <a:r>
              <a:rPr lang="en-US" sz="3200" i="1" dirty="0" smtClean="0">
                <a:solidFill>
                  <a:srgbClr val="FF0000"/>
                </a:solidFill>
                <a:latin typeface="Times New Roman" panose="02020603050405020304" pitchFamily="18" charset="0"/>
                <a:cs typeface="Times New Roman" panose="02020603050405020304" pitchFamily="18" charset="0"/>
              </a:rPr>
              <a:t> </a:t>
            </a:r>
            <a:r>
              <a:rPr lang="en-US" sz="3200" i="1" dirty="0" err="1">
                <a:solidFill>
                  <a:srgbClr val="FF0000"/>
                </a:solidFill>
                <a:latin typeface="Times New Roman" panose="02020603050405020304" pitchFamily="18" charset="0"/>
                <a:cs typeface="Times New Roman" panose="02020603050405020304" pitchFamily="18" charset="0"/>
              </a:rPr>
              <a:t>lý</a:t>
            </a:r>
            <a:r>
              <a:rPr lang="en-US" sz="3200" i="1" dirty="0">
                <a:solidFill>
                  <a:srgbClr val="FF0000"/>
                </a:solidFill>
                <a:latin typeface="Times New Roman" panose="02020603050405020304" pitchFamily="18" charset="0"/>
                <a:cs typeface="Times New Roman" panose="02020603050405020304" pitchFamily="18" charset="0"/>
              </a:rPr>
              <a:t> </a:t>
            </a:r>
            <a:r>
              <a:rPr lang="en-US" sz="3200" i="1" dirty="0" err="1" smtClean="0">
                <a:solidFill>
                  <a:srgbClr val="FF0000"/>
                </a:solidFill>
                <a:latin typeface="Times New Roman" panose="02020603050405020304" pitchFamily="18" charset="0"/>
                <a:cs typeface="Times New Roman" panose="02020603050405020304" pitchFamily="18" charset="0"/>
              </a:rPr>
              <a:t>mở</a:t>
            </a:r>
            <a:r>
              <a:rPr lang="en-US" sz="3200" i="1" dirty="0" smtClean="0">
                <a:solidFill>
                  <a:srgbClr val="FF0000"/>
                </a:solidFill>
                <a:latin typeface="Times New Roman" panose="02020603050405020304" pitchFamily="18" charset="0"/>
                <a:cs typeface="Times New Roman" panose="02020603050405020304" pitchFamily="18" charset="0"/>
              </a:rPr>
              <a:t> </a:t>
            </a:r>
            <a:r>
              <a:rPr lang="en-US" sz="3200" i="1" dirty="0" err="1" smtClean="0">
                <a:solidFill>
                  <a:srgbClr val="FF0000"/>
                </a:solidFill>
                <a:latin typeface="Times New Roman" panose="02020603050405020304" pitchFamily="18" charset="0"/>
                <a:cs typeface="Times New Roman" panose="02020603050405020304" pitchFamily="18" charset="0"/>
              </a:rPr>
              <a:t>rộng</a:t>
            </a:r>
            <a:endParaRPr lang="en-US" sz="3200" i="1" dirty="0">
              <a:solidFill>
                <a:srgbClr val="FF0000"/>
              </a:solidFill>
              <a:latin typeface="Times New Roman" panose="02020603050405020304" pitchFamily="18" charset="0"/>
              <a:cs typeface="Times New Roman" panose="02020603050405020304" pitchFamily="18" charset="0"/>
            </a:endParaRPr>
          </a:p>
          <a:p>
            <a:pPr algn="just"/>
            <a:r>
              <a:rPr lang="vi-VN" sz="3200" dirty="0">
                <a:latin typeface="Times New Roman" panose="02020603050405020304" pitchFamily="18" charset="0"/>
                <a:cs typeface="Times New Roman" panose="02020603050405020304" pitchFamily="18" charset="0"/>
              </a:rPr>
              <a:t>      Nếu </a:t>
            </a:r>
            <a:r>
              <a:rPr lang="en-US" sz="3200" dirty="0" err="1" smtClean="0">
                <a:latin typeface="Times New Roman" panose="02020603050405020304" pitchFamily="18" charset="0"/>
                <a:cs typeface="Times New Roman" panose="02020603050405020304" pitchFamily="18" charset="0"/>
              </a:rPr>
              <a:t>ta</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đặt</a:t>
            </a:r>
            <a:r>
              <a:rPr lang="en-US" sz="3200" dirty="0" smtClean="0">
                <a:latin typeface="Times New Roman" panose="02020603050405020304" pitchFamily="18" charset="0"/>
                <a:cs typeface="Times New Roman" panose="02020603050405020304" pitchFamily="18" charset="0"/>
              </a:rPr>
              <a:t> n </a:t>
            </a:r>
            <a:r>
              <a:rPr lang="vi-VN" sz="3200" dirty="0" smtClean="0">
                <a:latin typeface="Times New Roman" panose="02020603050405020304" pitchFamily="18" charset="0"/>
                <a:cs typeface="Times New Roman" panose="02020603050405020304" pitchFamily="18" charset="0"/>
              </a:rPr>
              <a:t>đối tượng</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vào</a:t>
            </a:r>
            <a:r>
              <a:rPr lang="en-US" sz="3200" dirty="0" smtClean="0">
                <a:latin typeface="Times New Roman" panose="02020603050405020304" pitchFamily="18" charset="0"/>
                <a:cs typeface="Times New Roman" panose="02020603050405020304" pitchFamily="18" charset="0"/>
              </a:rPr>
              <a:t> k </a:t>
            </a:r>
            <a:r>
              <a:rPr lang="en-US" sz="3200" dirty="0" err="1" smtClean="0">
                <a:latin typeface="Times New Roman" panose="02020603050405020304" pitchFamily="18" charset="0"/>
                <a:cs typeface="Times New Roman" panose="02020603050405020304" pitchFamily="18" charset="0"/>
              </a:rPr>
              <a:t>hộp</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thì</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sẽ</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tồn</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tại</a:t>
            </a:r>
            <a:r>
              <a:rPr lang="en-US" sz="3200" dirty="0" smtClean="0">
                <a:latin typeface="Times New Roman" panose="02020603050405020304" pitchFamily="18" charset="0"/>
                <a:cs typeface="Times New Roman" panose="02020603050405020304" pitchFamily="18" charset="0"/>
              </a:rPr>
              <a:t> </a:t>
            </a:r>
            <a:r>
              <a:rPr lang="vi-VN" sz="3200" dirty="0" smtClean="0">
                <a:latin typeface="Times New Roman" panose="02020603050405020304" pitchFamily="18" charset="0"/>
                <a:cs typeface="Times New Roman" panose="02020603050405020304" pitchFamily="18" charset="0"/>
              </a:rPr>
              <a:t>một </a:t>
            </a:r>
            <a:r>
              <a:rPr lang="vi-VN" sz="3200" dirty="0">
                <a:latin typeface="Times New Roman" panose="02020603050405020304" pitchFamily="18" charset="0"/>
                <a:cs typeface="Times New Roman" panose="02020603050405020304" pitchFamily="18" charset="0"/>
              </a:rPr>
              <a:t>hộp chứa </a:t>
            </a:r>
            <a:r>
              <a:rPr lang="en-US" sz="3200" dirty="0" err="1" smtClean="0">
                <a:latin typeface="Times New Roman" panose="02020603050405020304" pitchFamily="18" charset="0"/>
                <a:cs typeface="Times New Roman" panose="02020603050405020304" pitchFamily="18" charset="0"/>
              </a:rPr>
              <a:t>ít</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nhất</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là</a:t>
            </a:r>
            <a:r>
              <a:rPr lang="en-US" sz="3200" dirty="0" smtClean="0">
                <a:latin typeface="Times New Roman" panose="02020603050405020304" pitchFamily="18" charset="0"/>
                <a:cs typeface="Times New Roman" panose="02020603050405020304" pitchFamily="18" charset="0"/>
              </a:rPr>
              <a:t> ]</a:t>
            </a:r>
            <a:r>
              <a:rPr lang="en-US" sz="3200" dirty="0" smtClean="0">
                <a:solidFill>
                  <a:srgbClr val="FF0000"/>
                </a:solidFill>
                <a:latin typeface="Times New Roman" pitchFamily="18" charset="0"/>
                <a:cs typeface="Times New Roman" pitchFamily="18" charset="0"/>
              </a:rPr>
              <a:t>n/k[ </a:t>
            </a:r>
            <a:r>
              <a:rPr lang="en-US" sz="3200" dirty="0" err="1" smtClean="0">
                <a:latin typeface="Times New Roman" panose="02020603050405020304" pitchFamily="18" charset="0"/>
                <a:cs typeface="Times New Roman" panose="02020603050405020304" pitchFamily="18" charset="0"/>
              </a:rPr>
              <a:t>đối</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tượng</a:t>
            </a:r>
            <a:r>
              <a:rPr lang="en-US" sz="3200" dirty="0" smtClean="0">
                <a:latin typeface="Times New Roman" panose="02020603050405020304" pitchFamily="18" charset="0"/>
                <a:cs typeface="Times New Roman" panose="02020603050405020304" pitchFamily="18" charset="0"/>
              </a:rPr>
              <a:t>.</a:t>
            </a:r>
            <a:endParaRPr lang="vi-VN" sz="3200" dirty="0">
              <a:latin typeface="Times New Roman" panose="02020603050405020304" pitchFamily="18" charset="0"/>
              <a:cs typeface="Times New Roman" panose="02020603050405020304" pitchFamily="18" charset="0"/>
            </a:endParaRPr>
          </a:p>
          <a:p>
            <a:endParaRPr lang="vi-VN" sz="2800" i="1" dirty="0">
              <a:solidFill>
                <a:srgbClr val="FF0000"/>
              </a:solidFill>
              <a:latin typeface="Times New Roman" panose="02020603050405020304" pitchFamily="18" charset="0"/>
              <a:cs typeface="Times New Roman" panose="02020603050405020304" pitchFamily="18" charset="0"/>
            </a:endParaRPr>
          </a:p>
        </p:txBody>
      </p:sp>
      <p:sp>
        <p:nvSpPr>
          <p:cNvPr id="9" name="TextBox 8"/>
          <p:cNvSpPr txBox="1"/>
          <p:nvPr/>
        </p:nvSpPr>
        <p:spPr>
          <a:xfrm>
            <a:off x="533400" y="4191000"/>
            <a:ext cx="8077200" cy="2492990"/>
          </a:xfrm>
          <a:prstGeom prst="rect">
            <a:avLst/>
          </a:prstGeom>
          <a:noFill/>
        </p:spPr>
        <p:txBody>
          <a:bodyPr wrap="square" rtlCol="0">
            <a:spAutoFit/>
          </a:bodyPr>
          <a:lstStyle/>
          <a:p>
            <a:r>
              <a:rPr lang="en-US" sz="3200" dirty="0" err="1" smtClean="0">
                <a:solidFill>
                  <a:srgbClr val="00B050"/>
                </a:solidFill>
                <a:latin typeface="Times New Roman" panose="02020603050405020304" pitchFamily="18" charset="0"/>
                <a:cs typeface="Times New Roman" panose="02020603050405020304" pitchFamily="18" charset="0"/>
              </a:rPr>
              <a:t>Chú</a:t>
            </a:r>
            <a:r>
              <a:rPr lang="en-US" sz="3200" dirty="0" smtClean="0">
                <a:solidFill>
                  <a:srgbClr val="00B050"/>
                </a:solidFill>
                <a:latin typeface="Times New Roman" panose="02020603050405020304" pitchFamily="18" charset="0"/>
                <a:cs typeface="Times New Roman" panose="02020603050405020304" pitchFamily="18" charset="0"/>
              </a:rPr>
              <a:t> ý</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Ký</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hiệu</a:t>
            </a:r>
            <a:r>
              <a:rPr lang="en-US" sz="3200" dirty="0" smtClean="0">
                <a:latin typeface="Times New Roman" panose="02020603050405020304" pitchFamily="18" charset="0"/>
                <a:cs typeface="Times New Roman" panose="02020603050405020304" pitchFamily="18" charset="0"/>
              </a:rPr>
              <a:t> ]</a:t>
            </a:r>
            <a:r>
              <a:rPr lang="en-US" sz="3200" dirty="0" smtClean="0">
                <a:solidFill>
                  <a:srgbClr val="FF0000"/>
                </a:solidFill>
                <a:latin typeface="Times New Roman" pitchFamily="18" charset="0"/>
                <a:cs typeface="Times New Roman" pitchFamily="18" charset="0"/>
              </a:rPr>
              <a:t>a[ </a:t>
            </a:r>
            <a:r>
              <a:rPr lang="en-US" sz="3200" dirty="0" err="1" smtClean="0">
                <a:latin typeface="Times New Roman" panose="02020603050405020304" pitchFamily="18" charset="0"/>
                <a:cs typeface="Times New Roman" panose="02020603050405020304" pitchFamily="18" charset="0"/>
              </a:rPr>
              <a:t>dùng</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để</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chỉ</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số</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nguyên</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nhỏ</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nhất</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lớn</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hơn</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hoặc</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bằng</a:t>
            </a:r>
            <a:r>
              <a:rPr lang="en-US" sz="3200" dirty="0" smtClean="0">
                <a:latin typeface="Times New Roman" panose="02020603050405020304" pitchFamily="18" charset="0"/>
                <a:cs typeface="Times New Roman" panose="02020603050405020304" pitchFamily="18" charset="0"/>
              </a:rPr>
              <a:t> a. </a:t>
            </a:r>
          </a:p>
          <a:p>
            <a:r>
              <a:rPr lang="en-US" sz="3200" dirty="0" smtClean="0">
                <a:latin typeface="Times New Roman" panose="02020603050405020304" pitchFamily="18" charset="0"/>
                <a:cs typeface="Times New Roman" panose="02020603050405020304" pitchFamily="18" charset="0"/>
              </a:rPr>
              <a:t>  </a:t>
            </a:r>
            <a:r>
              <a:rPr lang="en-US" sz="3200" dirty="0" err="1" smtClean="0">
                <a:solidFill>
                  <a:srgbClr val="00B050"/>
                </a:solidFill>
                <a:latin typeface="Times New Roman" panose="02020603050405020304" pitchFamily="18" charset="0"/>
                <a:cs typeface="Times New Roman" panose="02020603050405020304" pitchFamily="18" charset="0"/>
              </a:rPr>
              <a:t>Ví</a:t>
            </a:r>
            <a:r>
              <a:rPr lang="en-US" sz="3200" dirty="0" smtClean="0">
                <a:solidFill>
                  <a:srgbClr val="00B050"/>
                </a:solidFill>
                <a:latin typeface="Times New Roman" panose="02020603050405020304" pitchFamily="18" charset="0"/>
                <a:cs typeface="Times New Roman" panose="02020603050405020304" pitchFamily="18" charset="0"/>
              </a:rPr>
              <a:t> </a:t>
            </a:r>
            <a:r>
              <a:rPr lang="en-US" sz="3200" dirty="0" err="1" smtClean="0">
                <a:solidFill>
                  <a:srgbClr val="00B050"/>
                </a:solidFill>
                <a:latin typeface="Times New Roman" panose="02020603050405020304" pitchFamily="18" charset="0"/>
                <a:cs typeface="Times New Roman" panose="02020603050405020304" pitchFamily="18" charset="0"/>
              </a:rPr>
              <a:t>dụ</a:t>
            </a:r>
            <a:r>
              <a:rPr lang="en-US" sz="3200" dirty="0" smtClean="0">
                <a:solidFill>
                  <a:srgbClr val="00B050"/>
                </a:solidFill>
                <a:latin typeface="Times New Roman" panose="02020603050405020304" pitchFamily="18" charset="0"/>
                <a:cs typeface="Times New Roman" panose="02020603050405020304" pitchFamily="18" charset="0"/>
              </a:rPr>
              <a:t>: ]</a:t>
            </a:r>
            <a:r>
              <a:rPr lang="en-US" sz="3200" dirty="0" smtClean="0">
                <a:latin typeface="Times New Roman" panose="02020603050405020304" pitchFamily="18" charset="0"/>
                <a:cs typeface="Times New Roman" panose="02020603050405020304" pitchFamily="18" charset="0"/>
              </a:rPr>
              <a:t>5[=5, ]4/3[=2</a:t>
            </a:r>
          </a:p>
          <a:p>
            <a:r>
              <a:rPr lang="en-US" sz="3200" dirty="0" smtClean="0">
                <a:latin typeface="Times New Roman" panose="02020603050405020304" pitchFamily="18" charset="0"/>
                <a:cs typeface="Times New Roman" panose="02020603050405020304" pitchFamily="18" charset="0"/>
              </a:rPr>
              <a:t>               </a:t>
            </a:r>
            <a:endParaRPr lang="vi-VN" sz="3200" dirty="0">
              <a:latin typeface="Times New Roman" panose="02020603050405020304" pitchFamily="18" charset="0"/>
              <a:cs typeface="Times New Roman" panose="02020603050405020304" pitchFamily="18" charset="0"/>
            </a:endParaRPr>
          </a:p>
          <a:p>
            <a:endParaRPr lang="vi-VN" sz="2800" i="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3133544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checkerboard(across)">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8" grpId="0"/>
      <p:bldP spid="9"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45456"/>
            <a:ext cx="7956376" cy="7858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3200" dirty="0" smtClean="0">
                <a:solidFill>
                  <a:srgbClr val="FF0000"/>
                </a:solidFill>
                <a:latin typeface="Times New Roman" panose="02020603050405020304" pitchFamily="18" charset="0"/>
                <a:ea typeface="Segoe UI" pitchFamily="34" charset="0"/>
                <a:cs typeface="Times New Roman" panose="02020603050405020304" pitchFamily="18" charset="0"/>
              </a:rPr>
              <a:t>     CÁC NGUYÊN LÝ</a:t>
            </a:r>
            <a:endParaRPr lang="vi-VN" sz="3200" b="1" dirty="0">
              <a:solidFill>
                <a:srgbClr val="FF0000"/>
              </a:solidFill>
              <a:latin typeface="Times New Roman" panose="02020603050405020304" pitchFamily="18" charset="0"/>
              <a:ea typeface="Segoe UI" pitchFamily="34" charset="0"/>
              <a:cs typeface="Times New Roman" panose="02020603050405020304" pitchFamily="18" charset="0"/>
            </a:endParaRPr>
          </a:p>
        </p:txBody>
      </p:sp>
      <p:sp>
        <p:nvSpPr>
          <p:cNvPr id="12" name="Rectangle 11"/>
          <p:cNvSpPr/>
          <p:nvPr/>
        </p:nvSpPr>
        <p:spPr>
          <a:xfrm>
            <a:off x="304800" y="990600"/>
            <a:ext cx="8077200" cy="106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spcBef>
                <a:spcPts val="0"/>
              </a:spcBef>
              <a:spcAft>
                <a:spcPts val="0"/>
              </a:spcAft>
            </a:pPr>
            <a:r>
              <a:rPr lang="en-US" sz="2800" dirty="0" smtClean="0">
                <a:solidFill>
                  <a:srgbClr val="FF0000"/>
                </a:solidFill>
                <a:latin typeface="Times New Roman" pitchFamily="18" charset="0"/>
                <a:ea typeface="Segoe UI" panose="020B0502040204020203" pitchFamily="34" charset="0"/>
                <a:cs typeface="Times New Roman" pitchFamily="18" charset="0"/>
              </a:rPr>
              <a:t> </a:t>
            </a:r>
            <a:r>
              <a:rPr lang="en-US" sz="3200" dirty="0" smtClean="0">
                <a:solidFill>
                  <a:srgbClr val="FF0000"/>
                </a:solidFill>
                <a:latin typeface="Times New Roman" pitchFamily="18" charset="0"/>
                <a:ea typeface="Segoe UI" panose="020B0502040204020203" pitchFamily="34" charset="0"/>
                <a:cs typeface="Times New Roman" pitchFamily="18" charset="0"/>
              </a:rPr>
              <a:t>3.Nguyên </a:t>
            </a:r>
            <a:r>
              <a:rPr lang="en-US" sz="3200" dirty="0" err="1" smtClean="0">
                <a:solidFill>
                  <a:srgbClr val="FF0000"/>
                </a:solidFill>
                <a:latin typeface="Times New Roman" pitchFamily="18" charset="0"/>
                <a:ea typeface="Segoe UI" panose="020B0502040204020203" pitchFamily="34" charset="0"/>
                <a:cs typeface="Times New Roman" pitchFamily="18" charset="0"/>
              </a:rPr>
              <a:t>lý</a:t>
            </a:r>
            <a:r>
              <a:rPr lang="en-US" sz="3200" dirty="0" smtClean="0">
                <a:solidFill>
                  <a:srgbClr val="FF0000"/>
                </a:solidFill>
                <a:latin typeface="Times New Roman" pitchFamily="18" charset="0"/>
                <a:ea typeface="Segoe UI" panose="020B0502040204020203" pitchFamily="34" charset="0"/>
                <a:cs typeface="Times New Roman" pitchFamily="18" charset="0"/>
              </a:rPr>
              <a:t> </a:t>
            </a:r>
            <a:r>
              <a:rPr lang="en-US" sz="3200" dirty="0" err="1" smtClean="0">
                <a:solidFill>
                  <a:srgbClr val="FF0000"/>
                </a:solidFill>
                <a:latin typeface="Times New Roman" pitchFamily="18" charset="0"/>
                <a:ea typeface="Segoe UI" panose="020B0502040204020203" pitchFamily="34" charset="0"/>
                <a:cs typeface="Times New Roman" pitchFamily="18" charset="0"/>
              </a:rPr>
              <a:t>chuồng</a:t>
            </a:r>
            <a:r>
              <a:rPr lang="en-US" sz="3200" dirty="0" smtClean="0">
                <a:solidFill>
                  <a:srgbClr val="FF0000"/>
                </a:solidFill>
                <a:latin typeface="Times New Roman" pitchFamily="18" charset="0"/>
                <a:ea typeface="Segoe UI" panose="020B0502040204020203" pitchFamily="34" charset="0"/>
                <a:cs typeface="Times New Roman" pitchFamily="18" charset="0"/>
              </a:rPr>
              <a:t> </a:t>
            </a:r>
            <a:r>
              <a:rPr lang="en-US" sz="3200" dirty="0" err="1" smtClean="0">
                <a:solidFill>
                  <a:srgbClr val="FF0000"/>
                </a:solidFill>
                <a:latin typeface="Times New Roman" pitchFamily="18" charset="0"/>
                <a:ea typeface="Segoe UI" panose="020B0502040204020203" pitchFamily="34" charset="0"/>
                <a:cs typeface="Times New Roman" pitchFamily="18" charset="0"/>
              </a:rPr>
              <a:t>bồ</a:t>
            </a:r>
            <a:r>
              <a:rPr lang="en-US" sz="3200" dirty="0" smtClean="0">
                <a:solidFill>
                  <a:srgbClr val="FF0000"/>
                </a:solidFill>
                <a:latin typeface="Times New Roman" pitchFamily="18" charset="0"/>
                <a:ea typeface="Segoe UI" panose="020B0502040204020203" pitchFamily="34" charset="0"/>
                <a:cs typeface="Times New Roman" pitchFamily="18" charset="0"/>
              </a:rPr>
              <a:t> </a:t>
            </a:r>
            <a:r>
              <a:rPr lang="en-US" sz="3200" dirty="0" err="1" smtClean="0">
                <a:solidFill>
                  <a:srgbClr val="FF0000"/>
                </a:solidFill>
                <a:latin typeface="Times New Roman" pitchFamily="18" charset="0"/>
                <a:ea typeface="Segoe UI" panose="020B0502040204020203" pitchFamily="34" charset="0"/>
                <a:cs typeface="Times New Roman" pitchFamily="18" charset="0"/>
              </a:rPr>
              <a:t>câu</a:t>
            </a:r>
            <a:r>
              <a:rPr lang="en-US" sz="3200" dirty="0" smtClean="0">
                <a:solidFill>
                  <a:srgbClr val="FF0000"/>
                </a:solidFill>
                <a:latin typeface="Times New Roman" pitchFamily="18" charset="0"/>
                <a:ea typeface="Segoe UI" panose="020B0502040204020203" pitchFamily="34" charset="0"/>
                <a:cs typeface="Times New Roman" pitchFamily="18" charset="0"/>
              </a:rPr>
              <a:t>(</a:t>
            </a:r>
            <a:r>
              <a:rPr lang="en-US" sz="3200" dirty="0" err="1" smtClean="0">
                <a:solidFill>
                  <a:srgbClr val="FF0000"/>
                </a:solidFill>
                <a:latin typeface="Times New Roman" pitchFamily="18" charset="0"/>
                <a:ea typeface="Segoe UI" panose="020B0502040204020203" pitchFamily="34" charset="0"/>
                <a:cs typeface="Times New Roman" pitchFamily="18" charset="0"/>
              </a:rPr>
              <a:t>Dirichlet</a:t>
            </a:r>
            <a:r>
              <a:rPr lang="en-US" sz="3200" dirty="0" smtClean="0">
                <a:solidFill>
                  <a:srgbClr val="FF0000"/>
                </a:solidFill>
                <a:latin typeface="Segoe UI" panose="020B0502040204020203" pitchFamily="34" charset="0"/>
                <a:ea typeface="Segoe UI" panose="020B0502040204020203" pitchFamily="34" charset="0"/>
                <a:cs typeface="Segoe UI" panose="020B0502040204020203" pitchFamily="34" charset="0"/>
              </a:rPr>
              <a:t>)</a:t>
            </a:r>
            <a:endParaRPr lang="vi-VN" sz="3200" b="1" dirty="0">
              <a:solidFill>
                <a:srgbClr val="FF0000"/>
              </a:solidFill>
              <a:latin typeface="Segoe UI" panose="020B0502040204020203" pitchFamily="34" charset="0"/>
              <a:ea typeface="Segoe UI" panose="020B0502040204020203" pitchFamily="34" charset="0"/>
              <a:cs typeface="Segoe UI" panose="020B0502040204020203" pitchFamily="34" charset="0"/>
            </a:endParaRPr>
          </a:p>
        </p:txBody>
      </p:sp>
      <p:sp>
        <p:nvSpPr>
          <p:cNvPr id="7" name="Slide Number Placeholder 6"/>
          <p:cNvSpPr>
            <a:spLocks noGrp="1"/>
          </p:cNvSpPr>
          <p:nvPr>
            <p:ph type="sldNum" sz="quarter" idx="12"/>
          </p:nvPr>
        </p:nvSpPr>
        <p:spPr/>
        <p:txBody>
          <a:bodyPr/>
          <a:lstStyle/>
          <a:p>
            <a:fld id="{D9369064-905F-44AE-BE62-E62CB83BB352}" type="slidenum">
              <a:rPr lang="en-US" smtClean="0"/>
              <a:pPr/>
              <a:t>37</a:t>
            </a:fld>
            <a:endParaRPr lang="en-US"/>
          </a:p>
        </p:txBody>
      </p:sp>
      <p:sp>
        <p:nvSpPr>
          <p:cNvPr id="9" name="TextBox 8"/>
          <p:cNvSpPr txBox="1"/>
          <p:nvPr/>
        </p:nvSpPr>
        <p:spPr>
          <a:xfrm>
            <a:off x="533400" y="1905000"/>
            <a:ext cx="8077200" cy="1938992"/>
          </a:xfrm>
          <a:prstGeom prst="rect">
            <a:avLst/>
          </a:prstGeom>
          <a:noFill/>
        </p:spPr>
        <p:txBody>
          <a:bodyPr wrap="square" rtlCol="0">
            <a:spAutoFit/>
          </a:bodyPr>
          <a:lstStyle/>
          <a:p>
            <a:pPr algn="just" fontAlgn="auto">
              <a:spcBef>
                <a:spcPts val="0"/>
              </a:spcBef>
              <a:spcAft>
                <a:spcPts val="0"/>
              </a:spcAft>
            </a:pPr>
            <a:r>
              <a:rPr lang="en-US" sz="3200" b="1" dirty="0" smtClean="0">
                <a:solidFill>
                  <a:srgbClr val="00B050"/>
                </a:solidFill>
                <a:latin typeface="Times New Roman" pitchFamily="18" charset="0"/>
                <a:cs typeface="Times New Roman" pitchFamily="18" charset="0"/>
              </a:rPr>
              <a:t>Ví dụ:</a:t>
            </a:r>
            <a:r>
              <a:rPr lang="en-US" sz="3200" b="1" i="1" dirty="0" smtClean="0">
                <a:solidFill>
                  <a:srgbClr val="00B050"/>
                </a:solidFill>
                <a:latin typeface="Times New Roman" pitchFamily="18" charset="0"/>
                <a:cs typeface="Times New Roman" pitchFamily="18" charset="0"/>
              </a:rPr>
              <a:t> </a:t>
            </a:r>
            <a:r>
              <a:rPr lang="en-US" sz="3200" dirty="0">
                <a:latin typeface="Times New Roman" pitchFamily="18" charset="0"/>
                <a:cs typeface="Times New Roman" pitchFamily="18" charset="0"/>
              </a:rPr>
              <a:t>Có 20 chim bồ câu ở </a:t>
            </a:r>
            <a:r>
              <a:rPr lang="en-US" sz="3200" dirty="0" err="1" smtClean="0">
                <a:latin typeface="Times New Roman" pitchFamily="18" charset="0"/>
                <a:cs typeface="Times New Roman" pitchFamily="18" charset="0"/>
              </a:rPr>
              <a:t>trong</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chuồng</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có</a:t>
            </a:r>
            <a:r>
              <a:rPr lang="en-US" sz="3200" dirty="0" smtClean="0">
                <a:latin typeface="Times New Roman" pitchFamily="18" charset="0"/>
                <a:cs typeface="Times New Roman" pitchFamily="18" charset="0"/>
              </a:rPr>
              <a:t> </a:t>
            </a:r>
            <a:r>
              <a:rPr lang="en-US" sz="3200" dirty="0">
                <a:latin typeface="Times New Roman" pitchFamily="18" charset="0"/>
                <a:cs typeface="Times New Roman" pitchFamily="18" charset="0"/>
              </a:rPr>
              <a:t>7 </a:t>
            </a:r>
            <a:r>
              <a:rPr lang="en-US" sz="3200" dirty="0" smtClean="0">
                <a:latin typeface="Times New Roman" pitchFamily="18" charset="0"/>
                <a:cs typeface="Times New Roman" pitchFamily="18" charset="0"/>
              </a:rPr>
              <a:t>ô. </a:t>
            </a:r>
            <a:r>
              <a:rPr lang="en-US" sz="3200" dirty="0">
                <a:latin typeface="Times New Roman" pitchFamily="18" charset="0"/>
                <a:cs typeface="Times New Roman" pitchFamily="18" charset="0"/>
              </a:rPr>
              <a:t>Khi đó sẽ có </a:t>
            </a:r>
            <a:r>
              <a:rPr lang="en-US" sz="3200" dirty="0" err="1">
                <a:latin typeface="Times New Roman" pitchFamily="18" charset="0"/>
                <a:cs typeface="Times New Roman" pitchFamily="18" charset="0"/>
              </a:rPr>
              <a:t>ít</a:t>
            </a:r>
            <a:r>
              <a:rPr lang="en-US" sz="3200" dirty="0">
                <a:latin typeface="Times New Roman" pitchFamily="18" charset="0"/>
                <a:cs typeface="Times New Roman" pitchFamily="18" charset="0"/>
              </a:rPr>
              <a:t> </a:t>
            </a:r>
            <a:r>
              <a:rPr lang="en-US" sz="3200" dirty="0" err="1" smtClean="0">
                <a:latin typeface="Times New Roman" pitchFamily="18" charset="0"/>
                <a:cs typeface="Times New Roman" pitchFamily="18" charset="0"/>
              </a:rPr>
              <a:t>nhất</a:t>
            </a:r>
            <a:r>
              <a:rPr lang="en-US" sz="3200" dirty="0" smtClean="0">
                <a:latin typeface="Times New Roman" pitchFamily="18" charset="0"/>
                <a:cs typeface="Times New Roman" pitchFamily="18" charset="0"/>
              </a:rPr>
              <a:t> </a:t>
            </a:r>
            <a:r>
              <a:rPr lang="en-US" sz="3200" dirty="0">
                <a:latin typeface="Times New Roman" pitchFamily="18" charset="0"/>
                <a:cs typeface="Times New Roman" pitchFamily="18" charset="0"/>
              </a:rPr>
              <a:t>1 </a:t>
            </a:r>
            <a:r>
              <a:rPr lang="en-US" sz="3200" dirty="0" smtClean="0">
                <a:latin typeface="Times New Roman" pitchFamily="18" charset="0"/>
                <a:cs typeface="Times New Roman" pitchFamily="18" charset="0"/>
              </a:rPr>
              <a:t>ô </a:t>
            </a:r>
            <a:r>
              <a:rPr lang="en-US" sz="3200" dirty="0" err="1" smtClean="0">
                <a:latin typeface="Times New Roman" pitchFamily="18" charset="0"/>
                <a:cs typeface="Times New Roman" pitchFamily="18" charset="0"/>
              </a:rPr>
              <a:t>chứa</a:t>
            </a:r>
            <a:r>
              <a:rPr lang="en-US" sz="3200" dirty="0" smtClean="0">
                <a:latin typeface="Times New Roman" pitchFamily="18" charset="0"/>
                <a:cs typeface="Times New Roman" pitchFamily="18" charset="0"/>
              </a:rPr>
              <a:t> ]20/7[=3 </a:t>
            </a:r>
            <a:r>
              <a:rPr lang="en-US" sz="3200" dirty="0">
                <a:latin typeface="Times New Roman" pitchFamily="18" charset="0"/>
                <a:cs typeface="Times New Roman" pitchFamily="18" charset="0"/>
              </a:rPr>
              <a:t>con bồ câu trở lên.</a:t>
            </a:r>
          </a:p>
          <a:p>
            <a:pPr fontAlgn="auto">
              <a:spcBef>
                <a:spcPts val="0"/>
              </a:spcBef>
              <a:spcAft>
                <a:spcPts val="0"/>
              </a:spcAft>
            </a:pPr>
            <a:endParaRPr lang="en-US" sz="2400" dirty="0">
              <a:solidFill>
                <a:srgbClr val="002060"/>
              </a:solidFill>
              <a:latin typeface="Segoe UI" panose="020B0502040204020203" pitchFamily="34" charset="0"/>
              <a:cs typeface="Segoe UI" panose="020B0502040204020203" pitchFamily="34" charset="0"/>
            </a:endParaRPr>
          </a:p>
        </p:txBody>
      </p:sp>
      <p:sp>
        <p:nvSpPr>
          <p:cNvPr id="10" name="TextBox 9"/>
          <p:cNvSpPr txBox="1"/>
          <p:nvPr/>
        </p:nvSpPr>
        <p:spPr>
          <a:xfrm>
            <a:off x="609600" y="3779521"/>
            <a:ext cx="8077200" cy="1077218"/>
          </a:xfrm>
          <a:prstGeom prst="rect">
            <a:avLst/>
          </a:prstGeom>
          <a:noFill/>
        </p:spPr>
        <p:txBody>
          <a:bodyPr wrap="square" rtlCol="0">
            <a:spAutoFit/>
          </a:bodyPr>
          <a:lstStyle/>
          <a:p>
            <a:pPr fontAlgn="auto">
              <a:spcBef>
                <a:spcPts val="0"/>
              </a:spcBef>
              <a:spcAft>
                <a:spcPts val="0"/>
              </a:spcAft>
            </a:pPr>
            <a:r>
              <a:rPr lang="en-US" sz="3200" b="1" dirty="0" smtClean="0">
                <a:solidFill>
                  <a:srgbClr val="00B050"/>
                </a:solidFill>
                <a:latin typeface="Times New Roman" pitchFamily="18" charset="0"/>
                <a:cs typeface="Times New Roman" pitchFamily="18" charset="0"/>
              </a:rPr>
              <a:t>Ví dụ</a:t>
            </a:r>
            <a:r>
              <a:rPr lang="en-US" sz="3200" b="1"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Có</a:t>
            </a:r>
            <a:r>
              <a:rPr lang="en-US" sz="3200" dirty="0" smtClean="0">
                <a:latin typeface="Times New Roman" pitchFamily="18" charset="0"/>
                <a:cs typeface="Times New Roman" pitchFamily="18" charset="0"/>
              </a:rPr>
              <a:t> 100 người thì có ít </a:t>
            </a:r>
            <a:r>
              <a:rPr lang="en-US" sz="3200" dirty="0" err="1" smtClean="0">
                <a:latin typeface="Times New Roman" pitchFamily="18" charset="0"/>
                <a:cs typeface="Times New Roman" pitchFamily="18" charset="0"/>
              </a:rPr>
              <a:t>nhất</a:t>
            </a:r>
            <a:r>
              <a:rPr lang="en-US" sz="3200" dirty="0" smtClean="0">
                <a:latin typeface="Times New Roman" pitchFamily="18" charset="0"/>
                <a:cs typeface="Times New Roman" pitchFamily="18" charset="0"/>
              </a:rPr>
              <a:t> ]100/12[= 9 </a:t>
            </a:r>
            <a:r>
              <a:rPr lang="en-US" sz="3200" dirty="0" err="1" smtClean="0">
                <a:latin typeface="Times New Roman" pitchFamily="18" charset="0"/>
                <a:cs typeface="Times New Roman" pitchFamily="18" charset="0"/>
              </a:rPr>
              <a:t>người</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sinh</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cùng</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tháng</a:t>
            </a:r>
            <a:r>
              <a:rPr lang="en-US" sz="3200" dirty="0" smtClean="0">
                <a:latin typeface="Times New Roman" pitchFamily="18" charset="0"/>
                <a:cs typeface="Times New Roman" pitchFamily="18" charset="0"/>
              </a:rPr>
              <a:t>.</a:t>
            </a:r>
            <a:endParaRPr lang="en-US" sz="3200" dirty="0">
              <a:latin typeface="Times New Roman" pitchFamily="18" charset="0"/>
              <a:cs typeface="Times New Roman" pitchFamily="18" charset="0"/>
            </a:endParaRPr>
          </a:p>
        </p:txBody>
      </p:sp>
    </p:spTree>
    <p:extLst>
      <p:ext uri="{BB962C8B-B14F-4D97-AF65-F5344CB8AC3E}">
        <p14:creationId xmlns:p14="http://schemas.microsoft.com/office/powerpoint/2010/main" val="393133544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checkerboard(across)">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animEffect transition="in" filter="fade">
                                      <p:cBhvr>
                                        <p:cTn id="12" dur="1000"/>
                                        <p:tgtEl>
                                          <p:spTgt spid="9">
                                            <p:txEl>
                                              <p:pRg st="0" end="0"/>
                                            </p:txEl>
                                          </p:spTgt>
                                        </p:tgtEl>
                                      </p:cBhvr>
                                    </p:animEffect>
                                    <p:anim calcmode="lin" valueType="num">
                                      <p:cBhvr>
                                        <p:cTn id="13" dur="10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wipe(down)">
                                      <p:cBhvr>
                                        <p:cTn id="19"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err="1" smtClean="0">
                <a:solidFill>
                  <a:srgbClr val="FF0000"/>
                </a:solidFill>
              </a:rPr>
              <a:t>Bài</a:t>
            </a:r>
            <a:r>
              <a:rPr lang="en-US" sz="3600" b="1" dirty="0" smtClean="0">
                <a:solidFill>
                  <a:srgbClr val="FF0000"/>
                </a:solidFill>
              </a:rPr>
              <a:t> </a:t>
            </a:r>
            <a:r>
              <a:rPr lang="en-US" sz="3600" b="1" dirty="0" err="1" smtClean="0">
                <a:solidFill>
                  <a:srgbClr val="FF0000"/>
                </a:solidFill>
              </a:rPr>
              <a:t>tập</a:t>
            </a:r>
            <a:r>
              <a:rPr lang="en-US" sz="3600" b="1" dirty="0" smtClean="0">
                <a:solidFill>
                  <a:srgbClr val="FF0000"/>
                </a:solidFill>
              </a:rPr>
              <a:t> 1</a:t>
            </a:r>
            <a:endParaRPr lang="en-US" sz="3600" b="1" dirty="0">
              <a:solidFill>
                <a:srgbClr val="FF0000"/>
              </a:solidFill>
            </a:endParaRPr>
          </a:p>
        </p:txBody>
      </p:sp>
      <p:sp>
        <p:nvSpPr>
          <p:cNvPr id="4" name="Slide Number Placeholder 3"/>
          <p:cNvSpPr>
            <a:spLocks noGrp="1"/>
          </p:cNvSpPr>
          <p:nvPr>
            <p:ph type="sldNum" sz="quarter" idx="12"/>
          </p:nvPr>
        </p:nvSpPr>
        <p:spPr/>
        <p:txBody>
          <a:bodyPr/>
          <a:lstStyle/>
          <a:p>
            <a:fld id="{3FD41EBB-C080-4AC3-ADA5-461AEBF48EA5}" type="slidenum">
              <a:rPr lang="en-US" smtClean="0"/>
              <a:pPr/>
              <a:t>38</a:t>
            </a:fld>
            <a:endParaRPr lang="en-US"/>
          </a:p>
        </p:txBody>
      </p:sp>
      <p:sp>
        <p:nvSpPr>
          <p:cNvPr id="5" name="TextBox 4"/>
          <p:cNvSpPr txBox="1"/>
          <p:nvPr/>
        </p:nvSpPr>
        <p:spPr>
          <a:xfrm>
            <a:off x="304800" y="1371600"/>
            <a:ext cx="8382000" cy="3108544"/>
          </a:xfrm>
          <a:prstGeom prst="rect">
            <a:avLst/>
          </a:prstGeom>
          <a:noFill/>
        </p:spPr>
        <p:txBody>
          <a:bodyPr wrap="square" rtlCol="0">
            <a:spAutoFit/>
          </a:bodyPr>
          <a:lstStyle/>
          <a:p>
            <a:pPr algn="just"/>
            <a:r>
              <a:rPr lang="en-US" sz="2800" b="0" dirty="0" err="1"/>
              <a:t>Có</a:t>
            </a:r>
            <a:r>
              <a:rPr lang="en-US" sz="2800" b="0" dirty="0"/>
              <a:t> </a:t>
            </a:r>
            <a:r>
              <a:rPr lang="en-US" sz="2800" b="0" dirty="0" err="1"/>
              <a:t>năm</a:t>
            </a:r>
            <a:r>
              <a:rPr lang="en-US" sz="2800" b="0" dirty="0"/>
              <a:t> </a:t>
            </a:r>
            <a:r>
              <a:rPr lang="en-US" sz="2800" b="0" dirty="0" err="1"/>
              <a:t>loại</a:t>
            </a:r>
            <a:r>
              <a:rPr lang="en-US" sz="2800" b="0" dirty="0"/>
              <a:t> </a:t>
            </a:r>
            <a:r>
              <a:rPr lang="en-US" sz="2800" b="0" dirty="0" err="1"/>
              <a:t>học</a:t>
            </a:r>
            <a:r>
              <a:rPr lang="en-US" sz="2800" b="0" dirty="0"/>
              <a:t> </a:t>
            </a:r>
            <a:r>
              <a:rPr lang="en-US" sz="2800" b="0" dirty="0" err="1"/>
              <a:t>bổng</a:t>
            </a:r>
            <a:r>
              <a:rPr lang="en-US" sz="2800" b="0" dirty="0"/>
              <a:t> </a:t>
            </a:r>
            <a:r>
              <a:rPr lang="en-US" sz="2800" b="0" dirty="0" err="1"/>
              <a:t>khác</a:t>
            </a:r>
            <a:r>
              <a:rPr lang="en-US" sz="2800" b="0" dirty="0"/>
              <a:t> </a:t>
            </a:r>
            <a:r>
              <a:rPr lang="en-US" sz="2800" b="0" dirty="0" err="1"/>
              <a:t>nhau</a:t>
            </a:r>
            <a:r>
              <a:rPr lang="en-US" sz="2800" b="0" dirty="0"/>
              <a:t>. </a:t>
            </a:r>
            <a:r>
              <a:rPr lang="en-US" sz="2800" b="0" dirty="0" err="1"/>
              <a:t>Hỏi</a:t>
            </a:r>
            <a:r>
              <a:rPr lang="en-US" sz="2800" b="0" dirty="0"/>
              <a:t> </a:t>
            </a:r>
            <a:r>
              <a:rPr lang="en-US" sz="2800" b="0" dirty="0" err="1"/>
              <a:t>rằng</a:t>
            </a:r>
            <a:r>
              <a:rPr lang="en-US" sz="2800" b="0" dirty="0"/>
              <a:t> </a:t>
            </a:r>
            <a:r>
              <a:rPr lang="en-US" sz="2800" b="0" dirty="0" err="1"/>
              <a:t>phải</a:t>
            </a:r>
            <a:r>
              <a:rPr lang="en-US" sz="2800" b="0" dirty="0"/>
              <a:t> </a:t>
            </a:r>
            <a:r>
              <a:rPr lang="en-US" sz="2800" b="0" dirty="0" err="1"/>
              <a:t>có</a:t>
            </a:r>
            <a:r>
              <a:rPr lang="en-US" sz="2800" b="0" dirty="0"/>
              <a:t> </a:t>
            </a:r>
            <a:r>
              <a:rPr lang="en-US" sz="2800" b="0" dirty="0" err="1"/>
              <a:t>ít</a:t>
            </a:r>
            <a:r>
              <a:rPr lang="en-US" sz="2800" b="0" dirty="0"/>
              <a:t> </a:t>
            </a:r>
            <a:r>
              <a:rPr lang="en-US" sz="2800" b="0" dirty="0" err="1"/>
              <a:t>nhất</a:t>
            </a:r>
            <a:r>
              <a:rPr lang="en-US" sz="2800" b="0" dirty="0"/>
              <a:t> </a:t>
            </a:r>
            <a:r>
              <a:rPr lang="en-US" sz="2800" b="0" dirty="0" err="1"/>
              <a:t>bao</a:t>
            </a:r>
            <a:r>
              <a:rPr lang="en-US" sz="2800" b="0" dirty="0"/>
              <a:t> </a:t>
            </a:r>
            <a:r>
              <a:rPr lang="en-US" sz="2800" b="0" dirty="0" err="1"/>
              <a:t>nhiêu</a:t>
            </a:r>
            <a:r>
              <a:rPr lang="en-US" sz="2800" b="0" dirty="0"/>
              <a:t> </a:t>
            </a:r>
            <a:r>
              <a:rPr lang="en-US" sz="2800" b="0" dirty="0" err="1"/>
              <a:t>sinh</a:t>
            </a:r>
            <a:r>
              <a:rPr lang="en-US" sz="2800" b="0" dirty="0"/>
              <a:t> </a:t>
            </a:r>
            <a:r>
              <a:rPr lang="en-US" sz="2800" b="0" dirty="0" err="1"/>
              <a:t>viên</a:t>
            </a:r>
            <a:r>
              <a:rPr lang="en-US" sz="2800" b="0" dirty="0"/>
              <a:t> </a:t>
            </a:r>
            <a:r>
              <a:rPr lang="en-US" sz="2800" b="0" dirty="0" err="1"/>
              <a:t>để</a:t>
            </a:r>
            <a:r>
              <a:rPr lang="en-US" sz="2800" b="0" dirty="0"/>
              <a:t> </a:t>
            </a:r>
            <a:r>
              <a:rPr lang="en-US" sz="2800" b="0" dirty="0" err="1"/>
              <a:t>chắc</a:t>
            </a:r>
            <a:r>
              <a:rPr lang="en-US" sz="2800" b="0" dirty="0"/>
              <a:t> </a:t>
            </a:r>
            <a:r>
              <a:rPr lang="en-US" sz="2800" b="0" dirty="0" err="1"/>
              <a:t>chắn</a:t>
            </a:r>
            <a:r>
              <a:rPr lang="en-US" sz="2800" b="0" dirty="0"/>
              <a:t> </a:t>
            </a:r>
            <a:r>
              <a:rPr lang="en-US" sz="2800" b="0" dirty="0" err="1"/>
              <a:t>rằng</a:t>
            </a:r>
            <a:r>
              <a:rPr lang="en-US" sz="2800" b="0" dirty="0"/>
              <a:t> </a:t>
            </a:r>
            <a:r>
              <a:rPr lang="en-US" sz="2800" b="0" dirty="0" err="1"/>
              <a:t>có</a:t>
            </a:r>
            <a:r>
              <a:rPr lang="en-US" sz="2800" b="0" dirty="0"/>
              <a:t> </a:t>
            </a:r>
            <a:r>
              <a:rPr lang="en-US" sz="2800" b="0" dirty="0" err="1"/>
              <a:t>ít</a:t>
            </a:r>
            <a:r>
              <a:rPr lang="en-US" sz="2800" b="0" dirty="0"/>
              <a:t> </a:t>
            </a:r>
            <a:r>
              <a:rPr lang="en-US" sz="2800" b="0" dirty="0" err="1"/>
              <a:t>ra</a:t>
            </a:r>
            <a:r>
              <a:rPr lang="en-US" sz="2800" b="0" dirty="0"/>
              <a:t> </a:t>
            </a:r>
            <a:r>
              <a:rPr lang="en-US" sz="2800" b="0" dirty="0" err="1"/>
              <a:t>là</a:t>
            </a:r>
            <a:r>
              <a:rPr lang="en-US" sz="2800" b="0" dirty="0"/>
              <a:t> 6 </a:t>
            </a:r>
            <a:r>
              <a:rPr lang="en-US" sz="2800" b="0" dirty="0" err="1"/>
              <a:t>người</a:t>
            </a:r>
            <a:r>
              <a:rPr lang="en-US" sz="2800" b="0" dirty="0"/>
              <a:t> </a:t>
            </a:r>
            <a:r>
              <a:rPr lang="en-US" sz="2800" b="0" dirty="0" err="1"/>
              <a:t>cùng</a:t>
            </a:r>
            <a:r>
              <a:rPr lang="en-US" sz="2800" b="0" dirty="0"/>
              <a:t> </a:t>
            </a:r>
            <a:r>
              <a:rPr lang="en-US" sz="2800" b="0" dirty="0" err="1"/>
              <a:t>nhận</a:t>
            </a:r>
            <a:r>
              <a:rPr lang="en-US" sz="2800" b="0" dirty="0"/>
              <a:t> </a:t>
            </a:r>
            <a:r>
              <a:rPr lang="en-US" sz="2800" b="0" dirty="0" err="1"/>
              <a:t>học</a:t>
            </a:r>
            <a:r>
              <a:rPr lang="en-US" sz="2800" b="0" dirty="0"/>
              <a:t> </a:t>
            </a:r>
            <a:r>
              <a:rPr lang="en-US" sz="2800" b="0" dirty="0" err="1"/>
              <a:t>bổng</a:t>
            </a:r>
            <a:r>
              <a:rPr lang="en-US" sz="2800" b="0" dirty="0"/>
              <a:t> </a:t>
            </a:r>
            <a:r>
              <a:rPr lang="en-US" sz="2800" b="0" dirty="0" err="1"/>
              <a:t>như</a:t>
            </a:r>
            <a:r>
              <a:rPr lang="en-US" sz="2800" b="0" dirty="0"/>
              <a:t> </a:t>
            </a:r>
            <a:r>
              <a:rPr lang="en-US" sz="2800" b="0" dirty="0" err="1" smtClean="0"/>
              <a:t>nhau</a:t>
            </a:r>
            <a:r>
              <a:rPr lang="en-US" sz="2800" b="0" dirty="0" smtClean="0"/>
              <a:t>?</a:t>
            </a:r>
          </a:p>
          <a:p>
            <a:pPr algn="just"/>
            <a:r>
              <a:rPr lang="en-US" sz="2800" b="0" dirty="0" smtClean="0"/>
              <a:t> </a:t>
            </a:r>
          </a:p>
          <a:p>
            <a:pPr algn="just"/>
            <a:r>
              <a:rPr lang="en-US" sz="2800" b="0" dirty="0" err="1">
                <a:solidFill>
                  <a:srgbClr val="FF0000"/>
                </a:solidFill>
              </a:rPr>
              <a:t>Gọi</a:t>
            </a:r>
            <a:r>
              <a:rPr lang="en-US" sz="2800" b="0" dirty="0">
                <a:solidFill>
                  <a:srgbClr val="FF0000"/>
                </a:solidFill>
              </a:rPr>
              <a:t> N </a:t>
            </a:r>
            <a:r>
              <a:rPr lang="en-US" sz="2800" b="0" dirty="0" err="1">
                <a:solidFill>
                  <a:srgbClr val="FF0000"/>
                </a:solidFill>
              </a:rPr>
              <a:t>là</a:t>
            </a:r>
            <a:r>
              <a:rPr lang="en-US" sz="2800" b="0" dirty="0">
                <a:solidFill>
                  <a:srgbClr val="FF0000"/>
                </a:solidFill>
              </a:rPr>
              <a:t> </a:t>
            </a:r>
            <a:r>
              <a:rPr lang="en-US" sz="2800" b="0" dirty="0" err="1">
                <a:solidFill>
                  <a:srgbClr val="FF0000"/>
                </a:solidFill>
              </a:rPr>
              <a:t>số</a:t>
            </a:r>
            <a:r>
              <a:rPr lang="en-US" sz="2800" b="0" dirty="0">
                <a:solidFill>
                  <a:srgbClr val="FF0000"/>
                </a:solidFill>
              </a:rPr>
              <a:t> </a:t>
            </a:r>
            <a:r>
              <a:rPr lang="en-US" sz="2800" b="0" dirty="0" err="1">
                <a:solidFill>
                  <a:srgbClr val="FF0000"/>
                </a:solidFill>
              </a:rPr>
              <a:t>sinh</a:t>
            </a:r>
            <a:r>
              <a:rPr lang="en-US" sz="2800" b="0" dirty="0">
                <a:solidFill>
                  <a:srgbClr val="FF0000"/>
                </a:solidFill>
              </a:rPr>
              <a:t> </a:t>
            </a:r>
            <a:r>
              <a:rPr lang="en-US" sz="2800" b="0" dirty="0" err="1">
                <a:solidFill>
                  <a:srgbClr val="FF0000"/>
                </a:solidFill>
              </a:rPr>
              <a:t>viên</a:t>
            </a:r>
            <a:r>
              <a:rPr lang="en-US" sz="2800" b="0" dirty="0">
                <a:solidFill>
                  <a:srgbClr val="FF0000"/>
                </a:solidFill>
              </a:rPr>
              <a:t>, </a:t>
            </a:r>
            <a:r>
              <a:rPr lang="en-US" sz="2800" b="0" dirty="0" err="1">
                <a:solidFill>
                  <a:srgbClr val="FF0000"/>
                </a:solidFill>
              </a:rPr>
              <a:t>khi</a:t>
            </a:r>
            <a:r>
              <a:rPr lang="en-US" sz="2800" b="0" dirty="0">
                <a:solidFill>
                  <a:srgbClr val="FF0000"/>
                </a:solidFill>
              </a:rPr>
              <a:t> </a:t>
            </a:r>
            <a:r>
              <a:rPr lang="en-US" sz="2800" b="0" dirty="0" err="1">
                <a:solidFill>
                  <a:srgbClr val="FF0000"/>
                </a:solidFill>
              </a:rPr>
              <a:t>đó</a:t>
            </a:r>
            <a:r>
              <a:rPr lang="en-US" sz="2800" b="0" dirty="0">
                <a:solidFill>
                  <a:srgbClr val="FF0000"/>
                </a:solidFill>
              </a:rPr>
              <a:t>  </a:t>
            </a:r>
            <a:r>
              <a:rPr lang="en-US" sz="2800" b="0" dirty="0" smtClean="0">
                <a:solidFill>
                  <a:srgbClr val="FF0000"/>
                </a:solidFill>
              </a:rPr>
              <a:t>]N</a:t>
            </a:r>
            <a:r>
              <a:rPr lang="en-US" sz="2800" b="0" dirty="0">
                <a:solidFill>
                  <a:srgbClr val="FF0000"/>
                </a:solidFill>
              </a:rPr>
              <a:t>/</a:t>
            </a:r>
            <a:r>
              <a:rPr lang="en-US" sz="2800" b="0" dirty="0" smtClean="0">
                <a:solidFill>
                  <a:srgbClr val="FF0000"/>
                </a:solidFill>
              </a:rPr>
              <a:t>5[ </a:t>
            </a:r>
            <a:r>
              <a:rPr lang="en-US" sz="2800" b="0" dirty="0">
                <a:solidFill>
                  <a:srgbClr val="FF0000"/>
                </a:solidFill>
              </a:rPr>
              <a:t>= 6 </a:t>
            </a:r>
            <a:r>
              <a:rPr lang="en-US" sz="2800" b="0" dirty="0" err="1">
                <a:solidFill>
                  <a:srgbClr val="FF0000"/>
                </a:solidFill>
              </a:rPr>
              <a:t>khi</a:t>
            </a:r>
            <a:r>
              <a:rPr lang="en-US" sz="2800" b="0" dirty="0">
                <a:solidFill>
                  <a:srgbClr val="FF0000"/>
                </a:solidFill>
              </a:rPr>
              <a:t> </a:t>
            </a:r>
            <a:r>
              <a:rPr lang="en-US" sz="2800" b="0" dirty="0" err="1">
                <a:solidFill>
                  <a:srgbClr val="FF0000"/>
                </a:solidFill>
              </a:rPr>
              <a:t>và</a:t>
            </a:r>
            <a:r>
              <a:rPr lang="en-US" sz="2800" b="0" dirty="0">
                <a:solidFill>
                  <a:srgbClr val="FF0000"/>
                </a:solidFill>
              </a:rPr>
              <a:t> </a:t>
            </a:r>
            <a:r>
              <a:rPr lang="en-US" sz="2800" b="0" dirty="0" err="1">
                <a:solidFill>
                  <a:srgbClr val="FF0000"/>
                </a:solidFill>
              </a:rPr>
              <a:t>chỉ</a:t>
            </a:r>
            <a:r>
              <a:rPr lang="en-US" sz="2800" b="0" dirty="0">
                <a:solidFill>
                  <a:srgbClr val="FF0000"/>
                </a:solidFill>
              </a:rPr>
              <a:t> </a:t>
            </a:r>
            <a:r>
              <a:rPr lang="en-US" sz="2800" b="0" dirty="0" err="1">
                <a:solidFill>
                  <a:srgbClr val="FF0000"/>
                </a:solidFill>
              </a:rPr>
              <a:t>khi</a:t>
            </a:r>
            <a:r>
              <a:rPr lang="en-US" sz="2800" b="0" dirty="0">
                <a:solidFill>
                  <a:srgbClr val="FF0000"/>
                </a:solidFill>
              </a:rPr>
              <a:t> 5 &lt; N/5 </a:t>
            </a:r>
            <a:r>
              <a:rPr lang="en-US" sz="2800" b="0" dirty="0">
                <a:solidFill>
                  <a:srgbClr val="FF0000"/>
                </a:solidFill>
                <a:sym typeface="Symbol"/>
              </a:rPr>
              <a:t></a:t>
            </a:r>
            <a:r>
              <a:rPr lang="en-US" sz="2800" b="0" dirty="0">
                <a:solidFill>
                  <a:srgbClr val="FF0000"/>
                </a:solidFill>
              </a:rPr>
              <a:t> 6 hay 25 &lt; N </a:t>
            </a:r>
            <a:r>
              <a:rPr lang="en-US" sz="2800" b="0" dirty="0">
                <a:solidFill>
                  <a:srgbClr val="FF0000"/>
                </a:solidFill>
                <a:sym typeface="Symbol"/>
              </a:rPr>
              <a:t></a:t>
            </a:r>
            <a:r>
              <a:rPr lang="en-US" sz="2800" b="0" dirty="0">
                <a:solidFill>
                  <a:srgbClr val="FF0000"/>
                </a:solidFill>
              </a:rPr>
              <a:t> 30. </a:t>
            </a:r>
            <a:r>
              <a:rPr lang="en-US" sz="2800" b="0" dirty="0" err="1">
                <a:solidFill>
                  <a:srgbClr val="FF0000"/>
                </a:solidFill>
              </a:rPr>
              <a:t>Vậy</a:t>
            </a:r>
            <a:r>
              <a:rPr lang="en-US" sz="2800" b="0" dirty="0">
                <a:solidFill>
                  <a:srgbClr val="FF0000"/>
                </a:solidFill>
              </a:rPr>
              <a:t> </a:t>
            </a:r>
            <a:r>
              <a:rPr lang="en-US" sz="2800" b="0" dirty="0" err="1">
                <a:solidFill>
                  <a:srgbClr val="FF0000"/>
                </a:solidFill>
              </a:rPr>
              <a:t>số</a:t>
            </a:r>
            <a:r>
              <a:rPr lang="en-US" sz="2800" b="0" dirty="0">
                <a:solidFill>
                  <a:srgbClr val="FF0000"/>
                </a:solidFill>
              </a:rPr>
              <a:t> N </a:t>
            </a:r>
            <a:r>
              <a:rPr lang="en-US" sz="2800" b="0" dirty="0" err="1">
                <a:solidFill>
                  <a:srgbClr val="FF0000"/>
                </a:solidFill>
              </a:rPr>
              <a:t>cần</a:t>
            </a:r>
            <a:r>
              <a:rPr lang="en-US" sz="2800" b="0" dirty="0">
                <a:solidFill>
                  <a:srgbClr val="FF0000"/>
                </a:solidFill>
              </a:rPr>
              <a:t> </a:t>
            </a:r>
            <a:r>
              <a:rPr lang="en-US" sz="2800" b="0" dirty="0" err="1">
                <a:solidFill>
                  <a:srgbClr val="FF0000"/>
                </a:solidFill>
              </a:rPr>
              <a:t>tìm</a:t>
            </a:r>
            <a:r>
              <a:rPr lang="en-US" sz="2800" b="0" dirty="0">
                <a:solidFill>
                  <a:srgbClr val="FF0000"/>
                </a:solidFill>
              </a:rPr>
              <a:t> </a:t>
            </a:r>
            <a:r>
              <a:rPr lang="en-US" sz="2800" b="0" dirty="0" err="1">
                <a:solidFill>
                  <a:srgbClr val="FF0000"/>
                </a:solidFill>
              </a:rPr>
              <a:t>là</a:t>
            </a:r>
            <a:r>
              <a:rPr lang="en-US" sz="2800" b="0" dirty="0">
                <a:solidFill>
                  <a:srgbClr val="FF0000"/>
                </a:solidFill>
              </a:rPr>
              <a:t> 26. </a:t>
            </a:r>
          </a:p>
        </p:txBody>
      </p:sp>
    </p:spTree>
    <p:extLst>
      <p:ext uri="{BB962C8B-B14F-4D97-AF65-F5344CB8AC3E}">
        <p14:creationId xmlns:p14="http://schemas.microsoft.com/office/powerpoint/2010/main" val="88082939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blinds(horizontal)">
                                      <p:cBhvr>
                                        <p:cTn id="7"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err="1" smtClean="0">
                <a:solidFill>
                  <a:srgbClr val="FF0000"/>
                </a:solidFill>
              </a:rPr>
              <a:t>Bài</a:t>
            </a:r>
            <a:r>
              <a:rPr lang="en-US" sz="3600" b="1" dirty="0" smtClean="0">
                <a:solidFill>
                  <a:srgbClr val="FF0000"/>
                </a:solidFill>
              </a:rPr>
              <a:t> </a:t>
            </a:r>
            <a:r>
              <a:rPr lang="en-US" sz="3600" b="1" dirty="0" err="1" smtClean="0">
                <a:solidFill>
                  <a:srgbClr val="FF0000"/>
                </a:solidFill>
              </a:rPr>
              <a:t>tập</a:t>
            </a:r>
            <a:r>
              <a:rPr lang="en-US" sz="3600" b="1" dirty="0" smtClean="0">
                <a:solidFill>
                  <a:srgbClr val="FF0000"/>
                </a:solidFill>
              </a:rPr>
              <a:t> 2</a:t>
            </a:r>
            <a:endParaRPr lang="en-US" sz="3600" b="1" dirty="0">
              <a:solidFill>
                <a:srgbClr val="FF0000"/>
              </a:solidFill>
            </a:endParaRPr>
          </a:p>
        </p:txBody>
      </p:sp>
      <p:sp>
        <p:nvSpPr>
          <p:cNvPr id="4" name="Slide Number Placeholder 3"/>
          <p:cNvSpPr>
            <a:spLocks noGrp="1"/>
          </p:cNvSpPr>
          <p:nvPr>
            <p:ph type="sldNum" sz="quarter" idx="12"/>
          </p:nvPr>
        </p:nvSpPr>
        <p:spPr/>
        <p:txBody>
          <a:bodyPr/>
          <a:lstStyle/>
          <a:p>
            <a:fld id="{3FD41EBB-C080-4AC3-ADA5-461AEBF48EA5}" type="slidenum">
              <a:rPr lang="en-US" smtClean="0"/>
              <a:pPr/>
              <a:t>39</a:t>
            </a:fld>
            <a:endParaRPr lang="en-US"/>
          </a:p>
        </p:txBody>
      </p:sp>
      <p:sp>
        <p:nvSpPr>
          <p:cNvPr id="5" name="TextBox 4"/>
          <p:cNvSpPr txBox="1"/>
          <p:nvPr/>
        </p:nvSpPr>
        <p:spPr>
          <a:xfrm>
            <a:off x="304800" y="1371600"/>
            <a:ext cx="8382000" cy="5262980"/>
          </a:xfrm>
          <a:prstGeom prst="rect">
            <a:avLst/>
          </a:prstGeom>
          <a:noFill/>
        </p:spPr>
        <p:txBody>
          <a:bodyPr wrap="square" rtlCol="0">
            <a:spAutoFit/>
          </a:bodyPr>
          <a:lstStyle/>
          <a:p>
            <a:pPr algn="just"/>
            <a:r>
              <a:rPr lang="en-US" sz="2800" b="0" dirty="0" err="1"/>
              <a:t>Số</a:t>
            </a:r>
            <a:r>
              <a:rPr lang="en-US" sz="2800" b="0" dirty="0"/>
              <a:t> </a:t>
            </a:r>
            <a:r>
              <a:rPr lang="en-US" sz="2800" b="0" dirty="0" err="1"/>
              <a:t>mã</a:t>
            </a:r>
            <a:r>
              <a:rPr lang="en-US" sz="2800" b="0" dirty="0"/>
              <a:t> </a:t>
            </a:r>
            <a:r>
              <a:rPr lang="en-US" sz="2800" b="0" dirty="0" err="1"/>
              <a:t>vùng</a:t>
            </a:r>
            <a:r>
              <a:rPr lang="en-US" sz="2800" b="0" dirty="0"/>
              <a:t> </a:t>
            </a:r>
            <a:r>
              <a:rPr lang="en-US" sz="2800" b="0" dirty="0" err="1"/>
              <a:t>cần</a:t>
            </a:r>
            <a:r>
              <a:rPr lang="en-US" sz="2800" b="0" dirty="0"/>
              <a:t> </a:t>
            </a:r>
            <a:r>
              <a:rPr lang="en-US" sz="2800" b="0" dirty="0" err="1"/>
              <a:t>thiết</a:t>
            </a:r>
            <a:r>
              <a:rPr lang="en-US" sz="2800" b="0" dirty="0"/>
              <a:t> </a:t>
            </a:r>
            <a:r>
              <a:rPr lang="en-US" sz="2800" b="0" dirty="0" err="1"/>
              <a:t>nhỏ</a:t>
            </a:r>
            <a:r>
              <a:rPr lang="en-US" sz="2800" b="0" dirty="0"/>
              <a:t> </a:t>
            </a:r>
            <a:r>
              <a:rPr lang="en-US" sz="2800" b="0" dirty="0" err="1"/>
              <a:t>nhất</a:t>
            </a:r>
            <a:r>
              <a:rPr lang="en-US" sz="2800" b="0" dirty="0"/>
              <a:t> </a:t>
            </a:r>
            <a:r>
              <a:rPr lang="en-US" sz="2800" b="0" dirty="0" err="1"/>
              <a:t>phải</a:t>
            </a:r>
            <a:r>
              <a:rPr lang="en-US" sz="2800" b="0" dirty="0"/>
              <a:t> </a:t>
            </a:r>
            <a:r>
              <a:rPr lang="en-US" sz="2800" b="0" dirty="0" err="1"/>
              <a:t>là</a:t>
            </a:r>
            <a:r>
              <a:rPr lang="en-US" sz="2800" b="0" dirty="0"/>
              <a:t> </a:t>
            </a:r>
            <a:r>
              <a:rPr lang="en-US" sz="2800" b="0" dirty="0" err="1"/>
              <a:t>bao</a:t>
            </a:r>
            <a:r>
              <a:rPr lang="en-US" sz="2800" b="0" dirty="0"/>
              <a:t> </a:t>
            </a:r>
            <a:r>
              <a:rPr lang="en-US" sz="2800" b="0" dirty="0" err="1"/>
              <a:t>nhiêu</a:t>
            </a:r>
            <a:r>
              <a:rPr lang="en-US" sz="2800" b="0" dirty="0"/>
              <a:t> </a:t>
            </a:r>
            <a:r>
              <a:rPr lang="en-US" sz="2800" b="0" dirty="0" err="1"/>
              <a:t>để</a:t>
            </a:r>
            <a:r>
              <a:rPr lang="en-US" sz="2800" b="0" dirty="0"/>
              <a:t> </a:t>
            </a:r>
            <a:r>
              <a:rPr lang="en-US" sz="2800" b="0" dirty="0" err="1"/>
              <a:t>đảm</a:t>
            </a:r>
            <a:r>
              <a:rPr lang="en-US" sz="2800" b="0" dirty="0"/>
              <a:t> </a:t>
            </a:r>
            <a:r>
              <a:rPr lang="en-US" sz="2800" b="0" dirty="0" err="1"/>
              <a:t>bảo</a:t>
            </a:r>
            <a:r>
              <a:rPr lang="en-US" sz="2800" b="0" dirty="0"/>
              <a:t> 25 </a:t>
            </a:r>
            <a:r>
              <a:rPr lang="en-US" sz="2800" b="0" dirty="0" err="1"/>
              <a:t>triệu</a:t>
            </a:r>
            <a:r>
              <a:rPr lang="en-US" sz="2800" b="0" dirty="0"/>
              <a:t> </a:t>
            </a:r>
            <a:r>
              <a:rPr lang="en-US" sz="2800" b="0" dirty="0" err="1"/>
              <a:t>máy</a:t>
            </a:r>
            <a:r>
              <a:rPr lang="en-US" sz="2800" b="0" dirty="0"/>
              <a:t> </a:t>
            </a:r>
            <a:r>
              <a:rPr lang="en-US" sz="2800" b="0" dirty="0" err="1"/>
              <a:t>điện</a:t>
            </a:r>
            <a:r>
              <a:rPr lang="en-US" sz="2800" b="0" dirty="0"/>
              <a:t> </a:t>
            </a:r>
            <a:r>
              <a:rPr lang="en-US" sz="2800" b="0" dirty="0" err="1"/>
              <a:t>thoại</a:t>
            </a:r>
            <a:r>
              <a:rPr lang="en-US" sz="2800" b="0" dirty="0"/>
              <a:t> </a:t>
            </a:r>
            <a:r>
              <a:rPr lang="en-US" sz="2800" b="0" dirty="0" err="1"/>
              <a:t>trong</a:t>
            </a:r>
            <a:r>
              <a:rPr lang="en-US" sz="2800" b="0" dirty="0"/>
              <a:t> </a:t>
            </a:r>
            <a:r>
              <a:rPr lang="en-US" sz="2800" b="0" dirty="0" err="1"/>
              <a:t>nước</a:t>
            </a:r>
            <a:r>
              <a:rPr lang="en-US" sz="2800" b="0" dirty="0"/>
              <a:t> </a:t>
            </a:r>
            <a:r>
              <a:rPr lang="en-US" sz="2800" b="0" dirty="0" err="1"/>
              <a:t>có</a:t>
            </a:r>
            <a:r>
              <a:rPr lang="en-US" sz="2800" b="0" dirty="0"/>
              <a:t> </a:t>
            </a:r>
            <a:r>
              <a:rPr lang="en-US" sz="2800" b="0" dirty="0" err="1"/>
              <a:t>số</a:t>
            </a:r>
            <a:r>
              <a:rPr lang="en-US" sz="2800" b="0" dirty="0"/>
              <a:t> </a:t>
            </a:r>
            <a:r>
              <a:rPr lang="en-US" sz="2800" b="0" dirty="0" err="1"/>
              <a:t>điện</a:t>
            </a:r>
            <a:r>
              <a:rPr lang="en-US" sz="2800" b="0" dirty="0"/>
              <a:t> </a:t>
            </a:r>
            <a:r>
              <a:rPr lang="en-US" sz="2800" b="0" dirty="0" err="1"/>
              <a:t>thoại</a:t>
            </a:r>
            <a:r>
              <a:rPr lang="en-US" sz="2800" b="0" dirty="0"/>
              <a:t> </a:t>
            </a:r>
            <a:r>
              <a:rPr lang="en-US" sz="2800" b="0" dirty="0" err="1"/>
              <a:t>khác</a:t>
            </a:r>
            <a:r>
              <a:rPr lang="en-US" sz="2800" b="0" dirty="0"/>
              <a:t> </a:t>
            </a:r>
            <a:r>
              <a:rPr lang="en-US" sz="2800" b="0" dirty="0" err="1"/>
              <a:t>nhau</a:t>
            </a:r>
            <a:r>
              <a:rPr lang="en-US" sz="2800" b="0" dirty="0"/>
              <a:t>, </a:t>
            </a:r>
            <a:r>
              <a:rPr lang="en-US" sz="2800" b="0" dirty="0" err="1"/>
              <a:t>mỗi</a:t>
            </a:r>
            <a:r>
              <a:rPr lang="en-US" sz="2800" b="0" dirty="0"/>
              <a:t> </a:t>
            </a:r>
            <a:r>
              <a:rPr lang="en-US" sz="2800" b="0" dirty="0" err="1"/>
              <a:t>số</a:t>
            </a:r>
            <a:r>
              <a:rPr lang="en-US" sz="2800" b="0" dirty="0"/>
              <a:t> </a:t>
            </a:r>
            <a:r>
              <a:rPr lang="en-US" sz="2800" b="0" dirty="0" err="1"/>
              <a:t>có</a:t>
            </a:r>
            <a:r>
              <a:rPr lang="en-US" sz="2800" b="0" dirty="0"/>
              <a:t> 9 </a:t>
            </a:r>
            <a:r>
              <a:rPr lang="en-US" sz="2800" b="0" dirty="0" err="1"/>
              <a:t>chữ</a:t>
            </a:r>
            <a:r>
              <a:rPr lang="en-US" sz="2800" b="0" dirty="0"/>
              <a:t> </a:t>
            </a:r>
            <a:r>
              <a:rPr lang="en-US" sz="2800" b="0" dirty="0" err="1"/>
              <a:t>số</a:t>
            </a:r>
            <a:r>
              <a:rPr lang="en-US" sz="2800" b="0" dirty="0"/>
              <a:t> (</a:t>
            </a:r>
            <a:r>
              <a:rPr lang="en-US" sz="2800" b="0" dirty="0" err="1"/>
              <a:t>giả</a:t>
            </a:r>
            <a:r>
              <a:rPr lang="en-US" sz="2800" b="0" dirty="0"/>
              <a:t> </a:t>
            </a:r>
            <a:r>
              <a:rPr lang="en-US" sz="2800" b="0" dirty="0" err="1"/>
              <a:t>sử</a:t>
            </a:r>
            <a:r>
              <a:rPr lang="en-US" sz="2800" b="0" dirty="0"/>
              <a:t> </a:t>
            </a:r>
            <a:r>
              <a:rPr lang="en-US" sz="2800" b="0" dirty="0" err="1"/>
              <a:t>số</a:t>
            </a:r>
            <a:r>
              <a:rPr lang="en-US" sz="2800" b="0" dirty="0"/>
              <a:t> </a:t>
            </a:r>
            <a:r>
              <a:rPr lang="en-US" sz="2800" b="0" dirty="0" err="1"/>
              <a:t>điện</a:t>
            </a:r>
            <a:r>
              <a:rPr lang="en-US" sz="2800" b="0" dirty="0"/>
              <a:t> </a:t>
            </a:r>
            <a:r>
              <a:rPr lang="en-US" sz="2800" b="0" dirty="0" err="1"/>
              <a:t>thoại</a:t>
            </a:r>
            <a:r>
              <a:rPr lang="en-US" sz="2800" b="0" dirty="0"/>
              <a:t> </a:t>
            </a:r>
            <a:r>
              <a:rPr lang="en-US" sz="2800" b="0" dirty="0" err="1"/>
              <a:t>có</a:t>
            </a:r>
            <a:r>
              <a:rPr lang="en-US" sz="2800" b="0" dirty="0"/>
              <a:t> </a:t>
            </a:r>
            <a:r>
              <a:rPr lang="en-US" sz="2800" b="0" dirty="0" err="1"/>
              <a:t>dạng</a:t>
            </a:r>
            <a:r>
              <a:rPr lang="en-US" sz="2800" b="0" dirty="0"/>
              <a:t> 0XX - 8XXXXX </a:t>
            </a:r>
            <a:r>
              <a:rPr lang="en-US" sz="2800" b="0" dirty="0" err="1"/>
              <a:t>với</a:t>
            </a:r>
            <a:r>
              <a:rPr lang="en-US" sz="2800" b="0" dirty="0"/>
              <a:t> X </a:t>
            </a:r>
            <a:r>
              <a:rPr lang="en-US" sz="2800" b="0" dirty="0" err="1"/>
              <a:t>nhận</a:t>
            </a:r>
            <a:r>
              <a:rPr lang="en-US" sz="2800" b="0" dirty="0"/>
              <a:t> </a:t>
            </a:r>
            <a:r>
              <a:rPr lang="en-US" sz="2800" b="0" dirty="0" err="1"/>
              <a:t>các</a:t>
            </a:r>
            <a:r>
              <a:rPr lang="en-US" sz="2800" b="0" dirty="0"/>
              <a:t> </a:t>
            </a:r>
            <a:r>
              <a:rPr lang="en-US" sz="2800" b="0" dirty="0" err="1"/>
              <a:t>giá</a:t>
            </a:r>
            <a:r>
              <a:rPr lang="en-US" sz="2800" b="0" dirty="0"/>
              <a:t> </a:t>
            </a:r>
            <a:r>
              <a:rPr lang="en-US" sz="2800" b="0" dirty="0" err="1"/>
              <a:t>trị</a:t>
            </a:r>
            <a:r>
              <a:rPr lang="en-US" sz="2800" b="0" dirty="0"/>
              <a:t> </a:t>
            </a:r>
            <a:r>
              <a:rPr lang="en-US" sz="2800" b="0" dirty="0" err="1"/>
              <a:t>từ</a:t>
            </a:r>
            <a:r>
              <a:rPr lang="en-US" sz="2800" b="0" dirty="0"/>
              <a:t> 0 </a:t>
            </a:r>
            <a:r>
              <a:rPr lang="en-US" sz="2800" b="0" dirty="0" err="1"/>
              <a:t>đến</a:t>
            </a:r>
            <a:r>
              <a:rPr lang="en-US" sz="2800" b="0" dirty="0"/>
              <a:t> 9</a:t>
            </a:r>
            <a:r>
              <a:rPr lang="en-US" sz="2800" b="0" dirty="0" smtClean="0"/>
              <a:t>)?</a:t>
            </a:r>
          </a:p>
          <a:p>
            <a:pPr algn="just"/>
            <a:r>
              <a:rPr lang="en-US" sz="2800" dirty="0" smtClean="0"/>
              <a:t> </a:t>
            </a:r>
            <a:r>
              <a:rPr lang="en-US" sz="2800" b="0" dirty="0" smtClean="0"/>
              <a:t> </a:t>
            </a:r>
          </a:p>
          <a:p>
            <a:pPr algn="just"/>
            <a:r>
              <a:rPr lang="en-US" sz="2800" b="0" dirty="0" err="1">
                <a:solidFill>
                  <a:srgbClr val="FF0000"/>
                </a:solidFill>
              </a:rPr>
              <a:t>Có</a:t>
            </a:r>
            <a:r>
              <a:rPr lang="en-US" sz="2800" b="0" dirty="0">
                <a:solidFill>
                  <a:srgbClr val="FF0000"/>
                </a:solidFill>
              </a:rPr>
              <a:t> 10</a:t>
            </a:r>
            <a:r>
              <a:rPr lang="en-US" sz="2800" b="0" baseline="30000" dirty="0">
                <a:solidFill>
                  <a:srgbClr val="FF0000"/>
                </a:solidFill>
              </a:rPr>
              <a:t>7</a:t>
            </a:r>
            <a:r>
              <a:rPr lang="en-US" sz="2800" b="0" dirty="0">
                <a:solidFill>
                  <a:srgbClr val="FF0000"/>
                </a:solidFill>
              </a:rPr>
              <a:t> = 10.000.000 </a:t>
            </a:r>
            <a:r>
              <a:rPr lang="en-US" sz="2800" b="0" dirty="0" err="1">
                <a:solidFill>
                  <a:srgbClr val="FF0000"/>
                </a:solidFill>
              </a:rPr>
              <a:t>số</a:t>
            </a:r>
            <a:r>
              <a:rPr lang="en-US" sz="2800" b="0" dirty="0">
                <a:solidFill>
                  <a:srgbClr val="FF0000"/>
                </a:solidFill>
              </a:rPr>
              <a:t> </a:t>
            </a:r>
            <a:r>
              <a:rPr lang="en-US" sz="2800" b="0" dirty="0" err="1">
                <a:solidFill>
                  <a:srgbClr val="FF0000"/>
                </a:solidFill>
              </a:rPr>
              <a:t>điện</a:t>
            </a:r>
            <a:r>
              <a:rPr lang="en-US" sz="2800" b="0" dirty="0">
                <a:solidFill>
                  <a:srgbClr val="FF0000"/>
                </a:solidFill>
              </a:rPr>
              <a:t> </a:t>
            </a:r>
            <a:r>
              <a:rPr lang="en-US" sz="2800" b="0" dirty="0" err="1">
                <a:solidFill>
                  <a:srgbClr val="FF0000"/>
                </a:solidFill>
              </a:rPr>
              <a:t>thoại</a:t>
            </a:r>
            <a:r>
              <a:rPr lang="en-US" sz="2800" b="0" dirty="0">
                <a:solidFill>
                  <a:srgbClr val="FF0000"/>
                </a:solidFill>
              </a:rPr>
              <a:t> </a:t>
            </a:r>
            <a:r>
              <a:rPr lang="en-US" sz="2800" b="0" dirty="0" err="1">
                <a:solidFill>
                  <a:srgbClr val="FF0000"/>
                </a:solidFill>
              </a:rPr>
              <a:t>khác</a:t>
            </a:r>
            <a:r>
              <a:rPr lang="en-US" sz="2800" b="0" dirty="0">
                <a:solidFill>
                  <a:srgbClr val="FF0000"/>
                </a:solidFill>
              </a:rPr>
              <a:t> </a:t>
            </a:r>
            <a:r>
              <a:rPr lang="en-US" sz="2800" b="0" dirty="0" err="1">
                <a:solidFill>
                  <a:srgbClr val="FF0000"/>
                </a:solidFill>
              </a:rPr>
              <a:t>nhau</a:t>
            </a:r>
            <a:r>
              <a:rPr lang="en-US" sz="2800" b="0" dirty="0">
                <a:solidFill>
                  <a:srgbClr val="FF0000"/>
                </a:solidFill>
              </a:rPr>
              <a:t> </a:t>
            </a:r>
            <a:r>
              <a:rPr lang="en-US" sz="2800" b="0" dirty="0" err="1">
                <a:solidFill>
                  <a:srgbClr val="FF0000"/>
                </a:solidFill>
              </a:rPr>
              <a:t>có</a:t>
            </a:r>
            <a:r>
              <a:rPr lang="en-US" sz="2800" b="0" dirty="0">
                <a:solidFill>
                  <a:srgbClr val="FF0000"/>
                </a:solidFill>
              </a:rPr>
              <a:t> </a:t>
            </a:r>
            <a:r>
              <a:rPr lang="en-US" sz="2800" b="0" dirty="0" err="1">
                <a:solidFill>
                  <a:srgbClr val="FF0000"/>
                </a:solidFill>
              </a:rPr>
              <a:t>dạng</a:t>
            </a:r>
            <a:r>
              <a:rPr lang="en-US" sz="2800" b="0" dirty="0">
                <a:solidFill>
                  <a:srgbClr val="FF0000"/>
                </a:solidFill>
              </a:rPr>
              <a:t> 0XX - 8XXXXX. </a:t>
            </a:r>
            <a:r>
              <a:rPr lang="en-US" sz="2800" b="0" dirty="0" err="1">
                <a:solidFill>
                  <a:srgbClr val="FF0000"/>
                </a:solidFill>
              </a:rPr>
              <a:t>Vì</a:t>
            </a:r>
            <a:r>
              <a:rPr lang="en-US" sz="2800" b="0" dirty="0">
                <a:solidFill>
                  <a:srgbClr val="FF0000"/>
                </a:solidFill>
              </a:rPr>
              <a:t> </a:t>
            </a:r>
            <a:r>
              <a:rPr lang="en-US" sz="2800" b="0" dirty="0" err="1">
                <a:solidFill>
                  <a:srgbClr val="FF0000"/>
                </a:solidFill>
              </a:rPr>
              <a:t>vậy</a:t>
            </a:r>
            <a:r>
              <a:rPr lang="en-US" sz="2800" b="0" dirty="0">
                <a:solidFill>
                  <a:srgbClr val="FF0000"/>
                </a:solidFill>
              </a:rPr>
              <a:t> </a:t>
            </a:r>
            <a:r>
              <a:rPr lang="en-US" sz="2800" b="0" dirty="0" err="1">
                <a:solidFill>
                  <a:srgbClr val="FF0000"/>
                </a:solidFill>
              </a:rPr>
              <a:t>theo</a:t>
            </a:r>
            <a:r>
              <a:rPr lang="en-US" sz="2800" b="0" dirty="0">
                <a:solidFill>
                  <a:srgbClr val="FF0000"/>
                </a:solidFill>
              </a:rPr>
              <a:t> </a:t>
            </a:r>
            <a:r>
              <a:rPr lang="en-US" sz="2800" b="0" dirty="0" err="1">
                <a:solidFill>
                  <a:srgbClr val="FF0000"/>
                </a:solidFill>
              </a:rPr>
              <a:t>nguyên</a:t>
            </a:r>
            <a:r>
              <a:rPr lang="en-US" sz="2800" b="0" dirty="0">
                <a:solidFill>
                  <a:srgbClr val="FF0000"/>
                </a:solidFill>
              </a:rPr>
              <a:t> </a:t>
            </a:r>
            <a:r>
              <a:rPr lang="en-US" sz="2800" b="0" dirty="0" err="1">
                <a:solidFill>
                  <a:srgbClr val="FF0000"/>
                </a:solidFill>
              </a:rPr>
              <a:t>lý</a:t>
            </a:r>
            <a:r>
              <a:rPr lang="en-US" sz="2800" b="0" dirty="0">
                <a:solidFill>
                  <a:srgbClr val="FF0000"/>
                </a:solidFill>
              </a:rPr>
              <a:t> </a:t>
            </a:r>
            <a:r>
              <a:rPr lang="en-US" sz="2800" b="0" dirty="0" err="1">
                <a:solidFill>
                  <a:srgbClr val="FF0000"/>
                </a:solidFill>
              </a:rPr>
              <a:t>Dirichlet</a:t>
            </a:r>
            <a:r>
              <a:rPr lang="en-US" sz="2800" b="0" dirty="0">
                <a:solidFill>
                  <a:srgbClr val="FF0000"/>
                </a:solidFill>
              </a:rPr>
              <a:t> </a:t>
            </a:r>
            <a:r>
              <a:rPr lang="en-US" sz="2800" b="0" dirty="0" err="1">
                <a:solidFill>
                  <a:srgbClr val="FF0000"/>
                </a:solidFill>
              </a:rPr>
              <a:t>tổng</a:t>
            </a:r>
            <a:r>
              <a:rPr lang="en-US" sz="2800" b="0" dirty="0">
                <a:solidFill>
                  <a:srgbClr val="FF0000"/>
                </a:solidFill>
              </a:rPr>
              <a:t> </a:t>
            </a:r>
            <a:r>
              <a:rPr lang="en-US" sz="2800" b="0" dirty="0" err="1">
                <a:solidFill>
                  <a:srgbClr val="FF0000"/>
                </a:solidFill>
              </a:rPr>
              <a:t>quát</a:t>
            </a:r>
            <a:r>
              <a:rPr lang="en-US" sz="2800" b="0" dirty="0">
                <a:solidFill>
                  <a:srgbClr val="FF0000"/>
                </a:solidFill>
              </a:rPr>
              <a:t>, </a:t>
            </a:r>
            <a:r>
              <a:rPr lang="en-US" sz="2800" b="0" dirty="0" err="1">
                <a:solidFill>
                  <a:srgbClr val="FF0000"/>
                </a:solidFill>
              </a:rPr>
              <a:t>trong</a:t>
            </a:r>
            <a:r>
              <a:rPr lang="en-US" sz="2800" b="0" dirty="0">
                <a:solidFill>
                  <a:srgbClr val="FF0000"/>
                </a:solidFill>
              </a:rPr>
              <a:t> </a:t>
            </a:r>
            <a:r>
              <a:rPr lang="en-US" sz="2800" b="0" dirty="0" err="1">
                <a:solidFill>
                  <a:srgbClr val="FF0000"/>
                </a:solidFill>
              </a:rPr>
              <a:t>số</a:t>
            </a:r>
            <a:r>
              <a:rPr lang="en-US" sz="2800" b="0" dirty="0">
                <a:solidFill>
                  <a:srgbClr val="FF0000"/>
                </a:solidFill>
              </a:rPr>
              <a:t> 25 </a:t>
            </a:r>
            <a:r>
              <a:rPr lang="en-US" sz="2800" b="0" dirty="0" err="1">
                <a:solidFill>
                  <a:srgbClr val="FF0000"/>
                </a:solidFill>
              </a:rPr>
              <a:t>triệu</a:t>
            </a:r>
            <a:r>
              <a:rPr lang="en-US" sz="2800" b="0" dirty="0">
                <a:solidFill>
                  <a:srgbClr val="FF0000"/>
                </a:solidFill>
              </a:rPr>
              <a:t> </a:t>
            </a:r>
            <a:r>
              <a:rPr lang="en-US" sz="2800" b="0" dirty="0" err="1">
                <a:solidFill>
                  <a:srgbClr val="FF0000"/>
                </a:solidFill>
              </a:rPr>
              <a:t>máy</a:t>
            </a:r>
            <a:r>
              <a:rPr lang="en-US" sz="2800" b="0" dirty="0">
                <a:solidFill>
                  <a:srgbClr val="FF0000"/>
                </a:solidFill>
              </a:rPr>
              <a:t> </a:t>
            </a:r>
            <a:r>
              <a:rPr lang="en-US" sz="2800" b="0" dirty="0" err="1">
                <a:solidFill>
                  <a:srgbClr val="FF0000"/>
                </a:solidFill>
              </a:rPr>
              <a:t>điện</a:t>
            </a:r>
            <a:r>
              <a:rPr lang="en-US" sz="2800" b="0" dirty="0">
                <a:solidFill>
                  <a:srgbClr val="FF0000"/>
                </a:solidFill>
              </a:rPr>
              <a:t> </a:t>
            </a:r>
            <a:r>
              <a:rPr lang="en-US" sz="2800" b="0" dirty="0" err="1">
                <a:solidFill>
                  <a:srgbClr val="FF0000"/>
                </a:solidFill>
              </a:rPr>
              <a:t>thoại</a:t>
            </a:r>
            <a:r>
              <a:rPr lang="en-US" sz="2800" b="0" dirty="0">
                <a:solidFill>
                  <a:srgbClr val="FF0000"/>
                </a:solidFill>
              </a:rPr>
              <a:t> </a:t>
            </a:r>
            <a:r>
              <a:rPr lang="en-US" sz="2800" b="0" dirty="0" err="1">
                <a:solidFill>
                  <a:srgbClr val="FF0000"/>
                </a:solidFill>
              </a:rPr>
              <a:t>ít</a:t>
            </a:r>
            <a:r>
              <a:rPr lang="en-US" sz="2800" b="0" dirty="0">
                <a:solidFill>
                  <a:srgbClr val="FF0000"/>
                </a:solidFill>
              </a:rPr>
              <a:t> </a:t>
            </a:r>
            <a:r>
              <a:rPr lang="en-US" sz="2800" b="0" dirty="0" err="1">
                <a:solidFill>
                  <a:srgbClr val="FF0000"/>
                </a:solidFill>
              </a:rPr>
              <a:t>nhất</a:t>
            </a:r>
            <a:r>
              <a:rPr lang="en-US" sz="2800" b="0" dirty="0">
                <a:solidFill>
                  <a:srgbClr val="FF0000"/>
                </a:solidFill>
              </a:rPr>
              <a:t> </a:t>
            </a:r>
            <a:r>
              <a:rPr lang="en-US" sz="2800" b="0" dirty="0" err="1">
                <a:solidFill>
                  <a:srgbClr val="FF0000"/>
                </a:solidFill>
              </a:rPr>
              <a:t>có</a:t>
            </a:r>
            <a:r>
              <a:rPr lang="en-US" sz="2800" b="0" dirty="0">
                <a:solidFill>
                  <a:srgbClr val="FF0000"/>
                </a:solidFill>
              </a:rPr>
              <a:t> </a:t>
            </a:r>
            <a:r>
              <a:rPr lang="en-US" sz="2800" b="0" dirty="0" smtClean="0">
                <a:solidFill>
                  <a:srgbClr val="FF0000"/>
                </a:solidFill>
              </a:rPr>
              <a:t>]25.000.000</a:t>
            </a:r>
            <a:r>
              <a:rPr lang="en-US" sz="2800" b="0" dirty="0">
                <a:solidFill>
                  <a:srgbClr val="FF0000"/>
                </a:solidFill>
              </a:rPr>
              <a:t>/</a:t>
            </a:r>
            <a:r>
              <a:rPr lang="en-US" sz="2800" b="0" dirty="0" smtClean="0">
                <a:solidFill>
                  <a:srgbClr val="FF0000"/>
                </a:solidFill>
              </a:rPr>
              <a:t>10.000.000[ </a:t>
            </a:r>
            <a:r>
              <a:rPr lang="en-US" sz="2800" b="0" dirty="0">
                <a:solidFill>
                  <a:srgbClr val="FF0000"/>
                </a:solidFill>
              </a:rPr>
              <a:t>= 3 </a:t>
            </a:r>
            <a:r>
              <a:rPr lang="en-US" sz="2800" b="0" dirty="0" err="1">
                <a:solidFill>
                  <a:srgbClr val="FF0000"/>
                </a:solidFill>
              </a:rPr>
              <a:t>có</a:t>
            </a:r>
            <a:r>
              <a:rPr lang="en-US" sz="2800" b="0" dirty="0">
                <a:solidFill>
                  <a:srgbClr val="FF0000"/>
                </a:solidFill>
              </a:rPr>
              <a:t> </a:t>
            </a:r>
            <a:r>
              <a:rPr lang="en-US" sz="2800" b="0" dirty="0" err="1">
                <a:solidFill>
                  <a:srgbClr val="FF0000"/>
                </a:solidFill>
              </a:rPr>
              <a:t>cùng</a:t>
            </a:r>
            <a:r>
              <a:rPr lang="en-US" sz="2800" b="0" dirty="0">
                <a:solidFill>
                  <a:srgbClr val="FF0000"/>
                </a:solidFill>
              </a:rPr>
              <a:t> </a:t>
            </a:r>
            <a:r>
              <a:rPr lang="en-US" sz="2800" b="0" dirty="0" err="1">
                <a:solidFill>
                  <a:srgbClr val="FF0000"/>
                </a:solidFill>
              </a:rPr>
              <a:t>một</a:t>
            </a:r>
            <a:r>
              <a:rPr lang="en-US" sz="2800" b="0" dirty="0">
                <a:solidFill>
                  <a:srgbClr val="FF0000"/>
                </a:solidFill>
              </a:rPr>
              <a:t> </a:t>
            </a:r>
            <a:r>
              <a:rPr lang="en-US" sz="2800" b="0" dirty="0" err="1">
                <a:solidFill>
                  <a:srgbClr val="FF0000"/>
                </a:solidFill>
              </a:rPr>
              <a:t>số</a:t>
            </a:r>
            <a:r>
              <a:rPr lang="en-US" sz="2800" b="0" dirty="0">
                <a:solidFill>
                  <a:srgbClr val="FF0000"/>
                </a:solidFill>
              </a:rPr>
              <a:t>. </a:t>
            </a:r>
            <a:r>
              <a:rPr lang="en-US" sz="2800" b="0" dirty="0" err="1">
                <a:solidFill>
                  <a:srgbClr val="FF0000"/>
                </a:solidFill>
              </a:rPr>
              <a:t>Để</a:t>
            </a:r>
            <a:r>
              <a:rPr lang="en-US" sz="2800" b="0" dirty="0">
                <a:solidFill>
                  <a:srgbClr val="FF0000"/>
                </a:solidFill>
              </a:rPr>
              <a:t> </a:t>
            </a:r>
            <a:r>
              <a:rPr lang="en-US" sz="2800" b="0" dirty="0" err="1">
                <a:solidFill>
                  <a:srgbClr val="FF0000"/>
                </a:solidFill>
              </a:rPr>
              <a:t>đảm</a:t>
            </a:r>
            <a:r>
              <a:rPr lang="en-US" sz="2800" b="0" dirty="0">
                <a:solidFill>
                  <a:srgbClr val="FF0000"/>
                </a:solidFill>
              </a:rPr>
              <a:t> </a:t>
            </a:r>
            <a:r>
              <a:rPr lang="en-US" sz="2800" b="0" dirty="0" err="1">
                <a:solidFill>
                  <a:srgbClr val="FF0000"/>
                </a:solidFill>
              </a:rPr>
              <a:t>bảo</a:t>
            </a:r>
            <a:r>
              <a:rPr lang="en-US" sz="2800" b="0" dirty="0">
                <a:solidFill>
                  <a:srgbClr val="FF0000"/>
                </a:solidFill>
              </a:rPr>
              <a:t> </a:t>
            </a:r>
            <a:r>
              <a:rPr lang="en-US" sz="2800" b="0" dirty="0" err="1">
                <a:solidFill>
                  <a:srgbClr val="FF0000"/>
                </a:solidFill>
              </a:rPr>
              <a:t>mỗi</a:t>
            </a:r>
            <a:r>
              <a:rPr lang="en-US" sz="2800" b="0" dirty="0">
                <a:solidFill>
                  <a:srgbClr val="FF0000"/>
                </a:solidFill>
              </a:rPr>
              <a:t> </a:t>
            </a:r>
            <a:r>
              <a:rPr lang="en-US" sz="2800" b="0" dirty="0" err="1">
                <a:solidFill>
                  <a:srgbClr val="FF0000"/>
                </a:solidFill>
              </a:rPr>
              <a:t>máy</a:t>
            </a:r>
            <a:r>
              <a:rPr lang="en-US" sz="2800" b="0" dirty="0">
                <a:solidFill>
                  <a:srgbClr val="FF0000"/>
                </a:solidFill>
              </a:rPr>
              <a:t> </a:t>
            </a:r>
            <a:r>
              <a:rPr lang="en-US" sz="2800" b="0" dirty="0" err="1">
                <a:solidFill>
                  <a:srgbClr val="FF0000"/>
                </a:solidFill>
              </a:rPr>
              <a:t>có</a:t>
            </a:r>
            <a:r>
              <a:rPr lang="en-US" sz="2800" b="0" dirty="0">
                <a:solidFill>
                  <a:srgbClr val="FF0000"/>
                </a:solidFill>
              </a:rPr>
              <a:t> </a:t>
            </a:r>
            <a:r>
              <a:rPr lang="en-US" sz="2800" b="0" dirty="0" err="1">
                <a:solidFill>
                  <a:srgbClr val="FF0000"/>
                </a:solidFill>
              </a:rPr>
              <a:t>một</a:t>
            </a:r>
            <a:r>
              <a:rPr lang="en-US" sz="2800" b="0" dirty="0">
                <a:solidFill>
                  <a:srgbClr val="FF0000"/>
                </a:solidFill>
              </a:rPr>
              <a:t> </a:t>
            </a:r>
            <a:r>
              <a:rPr lang="en-US" sz="2800" b="0" dirty="0" err="1">
                <a:solidFill>
                  <a:srgbClr val="FF0000"/>
                </a:solidFill>
              </a:rPr>
              <a:t>số</a:t>
            </a:r>
            <a:r>
              <a:rPr lang="en-US" sz="2800" b="0" dirty="0">
                <a:solidFill>
                  <a:srgbClr val="FF0000"/>
                </a:solidFill>
              </a:rPr>
              <a:t> </a:t>
            </a:r>
            <a:r>
              <a:rPr lang="en-US" sz="2800" b="0" dirty="0" err="1">
                <a:solidFill>
                  <a:srgbClr val="FF0000"/>
                </a:solidFill>
              </a:rPr>
              <a:t>cần</a:t>
            </a:r>
            <a:r>
              <a:rPr lang="en-US" sz="2800" b="0" dirty="0">
                <a:solidFill>
                  <a:srgbClr val="FF0000"/>
                </a:solidFill>
              </a:rPr>
              <a:t> </a:t>
            </a:r>
            <a:r>
              <a:rPr lang="en-US" sz="2800" b="0" dirty="0" err="1">
                <a:solidFill>
                  <a:srgbClr val="FF0000"/>
                </a:solidFill>
              </a:rPr>
              <a:t>có</a:t>
            </a:r>
            <a:r>
              <a:rPr lang="en-US" sz="2800" b="0" dirty="0">
                <a:solidFill>
                  <a:srgbClr val="FF0000"/>
                </a:solidFill>
              </a:rPr>
              <a:t> </a:t>
            </a:r>
            <a:r>
              <a:rPr lang="en-US" sz="2800" b="0" dirty="0" err="1">
                <a:solidFill>
                  <a:srgbClr val="FF0000"/>
                </a:solidFill>
              </a:rPr>
              <a:t>ít</a:t>
            </a:r>
            <a:r>
              <a:rPr lang="en-US" sz="2800" b="0" dirty="0">
                <a:solidFill>
                  <a:srgbClr val="FF0000"/>
                </a:solidFill>
              </a:rPr>
              <a:t> </a:t>
            </a:r>
            <a:r>
              <a:rPr lang="en-US" sz="2800" b="0" dirty="0" err="1">
                <a:solidFill>
                  <a:srgbClr val="FF0000"/>
                </a:solidFill>
              </a:rPr>
              <a:t>nhất</a:t>
            </a:r>
            <a:r>
              <a:rPr lang="en-US" sz="2800" b="0" dirty="0">
                <a:solidFill>
                  <a:srgbClr val="FF0000"/>
                </a:solidFill>
              </a:rPr>
              <a:t> 3 </a:t>
            </a:r>
            <a:r>
              <a:rPr lang="en-US" sz="2800" b="0" dirty="0" err="1">
                <a:solidFill>
                  <a:srgbClr val="FF0000"/>
                </a:solidFill>
              </a:rPr>
              <a:t>mã</a:t>
            </a:r>
            <a:r>
              <a:rPr lang="en-US" sz="2800" b="0" dirty="0">
                <a:solidFill>
                  <a:srgbClr val="FF0000"/>
                </a:solidFill>
              </a:rPr>
              <a:t> </a:t>
            </a:r>
            <a:r>
              <a:rPr lang="en-US" sz="2800" b="0" dirty="0" err="1">
                <a:solidFill>
                  <a:srgbClr val="FF0000"/>
                </a:solidFill>
              </a:rPr>
              <a:t>vùng</a:t>
            </a:r>
            <a:r>
              <a:rPr lang="en-US" sz="2800" b="0" dirty="0">
                <a:solidFill>
                  <a:srgbClr val="FF0000"/>
                </a:solidFill>
              </a:rPr>
              <a:t>. </a:t>
            </a:r>
          </a:p>
        </p:txBody>
      </p:sp>
    </p:spTree>
    <p:extLst>
      <p:ext uri="{BB962C8B-B14F-4D97-AF65-F5344CB8AC3E}">
        <p14:creationId xmlns:p14="http://schemas.microsoft.com/office/powerpoint/2010/main" val="384101150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 calcmode="lin" valueType="num">
                                      <p:cBhvr additive="base">
                                        <p:cTn id="7"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81000" y="1219200"/>
            <a:ext cx="8381999" cy="5257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marL="457200" indent="-457200" algn="just" fontAlgn="auto">
              <a:lnSpc>
                <a:spcPct val="150000"/>
              </a:lnSpc>
              <a:spcBef>
                <a:spcPts val="0"/>
              </a:spcBef>
              <a:spcAft>
                <a:spcPts val="0"/>
              </a:spcAft>
              <a:buFont typeface="Arial" panose="020B0604020202020204" pitchFamily="34" charset="0"/>
              <a:buChar char="•"/>
            </a:pPr>
            <a:endParaRPr lang="en-US" sz="3200" b="0" u="sng" dirty="0" smtClean="0">
              <a:solidFill>
                <a:srgbClr val="002060"/>
              </a:solidFill>
              <a:latin typeface="Times New Roman" panose="02020603050405020304" pitchFamily="18" charset="0"/>
              <a:ea typeface="Segoe UI" pitchFamily="34" charset="0"/>
              <a:cs typeface="Times New Roman" panose="02020603050405020304" pitchFamily="18" charset="0"/>
            </a:endParaRPr>
          </a:p>
          <a:p>
            <a:pPr marL="457200" indent="-457200" algn="just" fontAlgn="auto">
              <a:lnSpc>
                <a:spcPct val="120000"/>
              </a:lnSpc>
              <a:spcBef>
                <a:spcPts val="0"/>
              </a:spcBef>
              <a:spcAft>
                <a:spcPts val="0"/>
              </a:spcAft>
              <a:buFont typeface="Arial" panose="020B0604020202020204" pitchFamily="34" charset="0"/>
              <a:buChar char="•"/>
            </a:pPr>
            <a:r>
              <a:rPr lang="en-US" sz="3200" b="0" dirty="0" err="1" smtClean="0">
                <a:solidFill>
                  <a:srgbClr val="002060"/>
                </a:solidFill>
                <a:latin typeface="Times New Roman" panose="02020603050405020304" pitchFamily="18" charset="0"/>
                <a:ea typeface="Segoe UI" pitchFamily="34" charset="0"/>
                <a:cs typeface="Times New Roman" panose="02020603050405020304" pitchFamily="18" charset="0"/>
              </a:rPr>
              <a:t>Một</a:t>
            </a:r>
            <a:r>
              <a:rPr lang="en-US" sz="3200" b="0"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b="0" dirty="0" err="1" smtClean="0">
                <a:solidFill>
                  <a:srgbClr val="002060"/>
                </a:solidFill>
                <a:latin typeface="Times New Roman" panose="02020603050405020304" pitchFamily="18" charset="0"/>
                <a:ea typeface="Segoe UI" pitchFamily="34" charset="0"/>
                <a:cs typeface="Times New Roman" panose="02020603050405020304" pitchFamily="18" charset="0"/>
              </a:rPr>
              <a:t>tụ</a:t>
            </a:r>
            <a:r>
              <a:rPr lang="en-US" sz="3200" b="0"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b="0" dirty="0" err="1" smtClean="0">
                <a:solidFill>
                  <a:srgbClr val="002060"/>
                </a:solidFill>
                <a:latin typeface="Times New Roman" panose="02020603050405020304" pitchFamily="18" charset="0"/>
                <a:ea typeface="Segoe UI" pitchFamily="34" charset="0"/>
                <a:cs typeface="Times New Roman" panose="02020603050405020304" pitchFamily="18" charset="0"/>
              </a:rPr>
              <a:t>tập</a:t>
            </a:r>
            <a:r>
              <a:rPr lang="en-US" sz="3200" b="0"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b="0" dirty="0" err="1" smtClean="0">
                <a:solidFill>
                  <a:srgbClr val="002060"/>
                </a:solidFill>
                <a:latin typeface="Times New Roman" panose="02020603050405020304" pitchFamily="18" charset="0"/>
                <a:ea typeface="Segoe UI" pitchFamily="34" charset="0"/>
                <a:cs typeface="Times New Roman" panose="02020603050405020304" pitchFamily="18" charset="0"/>
              </a:rPr>
              <a:t>của</a:t>
            </a:r>
            <a:r>
              <a:rPr lang="en-US" sz="3200" b="0"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b="0" dirty="0" err="1" smtClean="0">
                <a:solidFill>
                  <a:srgbClr val="002060"/>
                </a:solidFill>
                <a:latin typeface="Times New Roman" panose="02020603050405020304" pitchFamily="18" charset="0"/>
                <a:ea typeface="Segoe UI" pitchFamily="34" charset="0"/>
                <a:cs typeface="Times New Roman" panose="02020603050405020304" pitchFamily="18" charset="0"/>
              </a:rPr>
              <a:t>vô</a:t>
            </a:r>
            <a:r>
              <a:rPr lang="en-US" sz="3200" b="0"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b="0" dirty="0" err="1" smtClean="0">
                <a:solidFill>
                  <a:srgbClr val="002060"/>
                </a:solidFill>
                <a:latin typeface="Times New Roman" panose="02020603050405020304" pitchFamily="18" charset="0"/>
                <a:ea typeface="Segoe UI" pitchFamily="34" charset="0"/>
                <a:cs typeface="Times New Roman" panose="02020603050405020304" pitchFamily="18" charset="0"/>
              </a:rPr>
              <a:t>hạn</a:t>
            </a:r>
            <a:r>
              <a:rPr lang="en-US" sz="3200" b="0" dirty="0" smtClean="0">
                <a:solidFill>
                  <a:srgbClr val="002060"/>
                </a:solidFill>
                <a:latin typeface="Times New Roman" panose="02020603050405020304" pitchFamily="18" charset="0"/>
                <a:ea typeface="Segoe UI" pitchFamily="34" charset="0"/>
                <a:cs typeface="Times New Roman" panose="02020603050405020304" pitchFamily="18" charset="0"/>
              </a:rPr>
              <a:t> hay </a:t>
            </a:r>
            <a:r>
              <a:rPr lang="en-US" sz="3200" b="0" dirty="0" err="1" smtClean="0">
                <a:solidFill>
                  <a:srgbClr val="002060"/>
                </a:solidFill>
                <a:latin typeface="Times New Roman" panose="02020603050405020304" pitchFamily="18" charset="0"/>
                <a:ea typeface="Segoe UI" pitchFamily="34" charset="0"/>
                <a:cs typeface="Times New Roman" panose="02020603050405020304" pitchFamily="18" charset="0"/>
              </a:rPr>
              <a:t>hữu</a:t>
            </a:r>
            <a:r>
              <a:rPr lang="en-US" sz="3200" b="0"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b="0" dirty="0" err="1" smtClean="0">
                <a:solidFill>
                  <a:srgbClr val="002060"/>
                </a:solidFill>
                <a:latin typeface="Times New Roman" panose="02020603050405020304" pitchFamily="18" charset="0"/>
                <a:ea typeface="Segoe UI" pitchFamily="34" charset="0"/>
                <a:cs typeface="Times New Roman" panose="02020603050405020304" pitchFamily="18" charset="0"/>
              </a:rPr>
              <a:t>hạn</a:t>
            </a:r>
            <a:r>
              <a:rPr lang="en-US" sz="3200" b="0"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b="0" dirty="0" err="1" smtClean="0">
                <a:solidFill>
                  <a:srgbClr val="002060"/>
                </a:solidFill>
                <a:latin typeface="Times New Roman" panose="02020603050405020304" pitchFamily="18" charset="0"/>
                <a:ea typeface="Segoe UI" pitchFamily="34" charset="0"/>
                <a:cs typeface="Times New Roman" panose="02020603050405020304" pitchFamily="18" charset="0"/>
              </a:rPr>
              <a:t>các</a:t>
            </a:r>
            <a:r>
              <a:rPr lang="en-US" sz="3200" b="0"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b="0" dirty="0" err="1" smtClean="0">
                <a:solidFill>
                  <a:srgbClr val="002060"/>
                </a:solidFill>
                <a:latin typeface="Times New Roman" panose="02020603050405020304" pitchFamily="18" charset="0"/>
                <a:ea typeface="Segoe UI" pitchFamily="34" charset="0"/>
                <a:cs typeface="Times New Roman" panose="02020603050405020304" pitchFamily="18" charset="0"/>
              </a:rPr>
              <a:t>đối</a:t>
            </a:r>
            <a:r>
              <a:rPr lang="en-US" sz="3200" b="0"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b="0" dirty="0" err="1" smtClean="0">
                <a:solidFill>
                  <a:srgbClr val="002060"/>
                </a:solidFill>
                <a:latin typeface="Times New Roman" panose="02020603050405020304" pitchFamily="18" charset="0"/>
                <a:ea typeface="Segoe UI" pitchFamily="34" charset="0"/>
                <a:cs typeface="Times New Roman" panose="02020603050405020304" pitchFamily="18" charset="0"/>
              </a:rPr>
              <a:t>tượng</a:t>
            </a:r>
            <a:r>
              <a:rPr lang="en-US" sz="3200" b="0" dirty="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b="0" dirty="0" err="1" smtClean="0">
                <a:solidFill>
                  <a:srgbClr val="002060"/>
                </a:solidFill>
                <a:latin typeface="Times New Roman" panose="02020603050405020304" pitchFamily="18" charset="0"/>
                <a:ea typeface="Segoe UI" pitchFamily="34" charset="0"/>
                <a:cs typeface="Times New Roman" panose="02020603050405020304" pitchFamily="18" charset="0"/>
              </a:rPr>
              <a:t>có</a:t>
            </a:r>
            <a:r>
              <a:rPr lang="en-US" sz="3200" b="0"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b="0" dirty="0" err="1" smtClean="0">
                <a:solidFill>
                  <a:srgbClr val="002060"/>
                </a:solidFill>
                <a:latin typeface="Times New Roman" panose="02020603050405020304" pitchFamily="18" charset="0"/>
                <a:ea typeface="Segoe UI" pitchFamily="34" charset="0"/>
                <a:cs typeface="Times New Roman" panose="02020603050405020304" pitchFamily="18" charset="0"/>
              </a:rPr>
              <a:t>một</a:t>
            </a:r>
            <a:r>
              <a:rPr lang="en-US" sz="3200" b="0"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b="0" dirty="0" err="1" smtClean="0">
                <a:solidFill>
                  <a:srgbClr val="002060"/>
                </a:solidFill>
                <a:latin typeface="Times New Roman" panose="02020603050405020304" pitchFamily="18" charset="0"/>
                <a:ea typeface="Segoe UI" pitchFamily="34" charset="0"/>
                <a:cs typeface="Times New Roman" panose="02020603050405020304" pitchFamily="18" charset="0"/>
              </a:rPr>
              <a:t>tính</a:t>
            </a:r>
            <a:r>
              <a:rPr lang="en-US" sz="3200" b="0"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b="0" dirty="0" err="1" smtClean="0">
                <a:solidFill>
                  <a:srgbClr val="002060"/>
                </a:solidFill>
                <a:latin typeface="Times New Roman" panose="02020603050405020304" pitchFamily="18" charset="0"/>
                <a:ea typeface="Segoe UI" pitchFamily="34" charset="0"/>
                <a:cs typeface="Times New Roman" panose="02020603050405020304" pitchFamily="18" charset="0"/>
              </a:rPr>
              <a:t>chất</a:t>
            </a:r>
            <a:r>
              <a:rPr lang="en-US" sz="3200" b="0"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b="0" dirty="0" err="1" smtClean="0">
                <a:solidFill>
                  <a:srgbClr val="002060"/>
                </a:solidFill>
                <a:latin typeface="Times New Roman" panose="02020603050405020304" pitchFamily="18" charset="0"/>
                <a:ea typeface="Segoe UI" pitchFamily="34" charset="0"/>
                <a:cs typeface="Times New Roman" panose="02020603050405020304" pitchFamily="18" charset="0"/>
              </a:rPr>
              <a:t>chung</a:t>
            </a:r>
            <a:r>
              <a:rPr lang="en-US" sz="3200" b="0"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b="0" dirty="0" err="1" smtClean="0">
                <a:solidFill>
                  <a:srgbClr val="002060"/>
                </a:solidFill>
                <a:latin typeface="Times New Roman" panose="02020603050405020304" pitchFamily="18" charset="0"/>
                <a:ea typeface="Segoe UI" pitchFamily="34" charset="0"/>
                <a:cs typeface="Times New Roman" panose="02020603050405020304" pitchFamily="18" charset="0"/>
              </a:rPr>
              <a:t>nào</a:t>
            </a:r>
            <a:r>
              <a:rPr lang="en-US" sz="3200" b="0"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b="0" dirty="0" err="1" smtClean="0">
                <a:solidFill>
                  <a:srgbClr val="002060"/>
                </a:solidFill>
                <a:latin typeface="Times New Roman" panose="02020603050405020304" pitchFamily="18" charset="0"/>
                <a:ea typeface="Segoe UI" pitchFamily="34" charset="0"/>
                <a:cs typeface="Times New Roman" panose="02020603050405020304" pitchFamily="18" charset="0"/>
              </a:rPr>
              <a:t>đó</a:t>
            </a:r>
            <a:r>
              <a:rPr lang="en-US" sz="3200" b="0"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b="0" dirty="0" err="1" smtClean="0">
                <a:solidFill>
                  <a:srgbClr val="002060"/>
                </a:solidFill>
                <a:latin typeface="Times New Roman" panose="02020603050405020304" pitchFamily="18" charset="0"/>
                <a:ea typeface="Segoe UI" pitchFamily="34" charset="0"/>
                <a:cs typeface="Times New Roman" panose="02020603050405020304" pitchFamily="18" charset="0"/>
              </a:rPr>
              <a:t>gọi</a:t>
            </a:r>
            <a:r>
              <a:rPr lang="en-US" sz="3200" b="0"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b="0" dirty="0" err="1" smtClean="0">
                <a:solidFill>
                  <a:srgbClr val="002060"/>
                </a:solidFill>
                <a:latin typeface="Times New Roman" panose="02020603050405020304" pitchFamily="18" charset="0"/>
                <a:ea typeface="Segoe UI" pitchFamily="34" charset="0"/>
                <a:cs typeface="Times New Roman" panose="02020603050405020304" pitchFamily="18" charset="0"/>
              </a:rPr>
              <a:t>là</a:t>
            </a:r>
            <a:r>
              <a:rPr lang="en-US" sz="3200" b="0"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b="0" dirty="0" err="1" smtClean="0">
                <a:solidFill>
                  <a:srgbClr val="002060"/>
                </a:solidFill>
                <a:latin typeface="Times New Roman" panose="02020603050405020304" pitchFamily="18" charset="0"/>
                <a:ea typeface="Segoe UI" pitchFamily="34" charset="0"/>
                <a:cs typeface="Times New Roman" panose="02020603050405020304" pitchFamily="18" charset="0"/>
              </a:rPr>
              <a:t>một</a:t>
            </a:r>
            <a:r>
              <a:rPr lang="en-US" sz="3200" b="0"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b="0" dirty="0" err="1" smtClean="0">
                <a:solidFill>
                  <a:srgbClr val="002060"/>
                </a:solidFill>
                <a:latin typeface="Times New Roman" panose="02020603050405020304" pitchFamily="18" charset="0"/>
                <a:ea typeface="Segoe UI" pitchFamily="34" charset="0"/>
                <a:cs typeface="Times New Roman" panose="02020603050405020304" pitchFamily="18" charset="0"/>
              </a:rPr>
              <a:t>tập</a:t>
            </a:r>
            <a:r>
              <a:rPr lang="en-US" sz="3200" b="0"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b="0" dirty="0" err="1" smtClean="0">
                <a:solidFill>
                  <a:srgbClr val="002060"/>
                </a:solidFill>
                <a:latin typeface="Times New Roman" panose="02020603050405020304" pitchFamily="18" charset="0"/>
                <a:ea typeface="Segoe UI" pitchFamily="34" charset="0"/>
                <a:cs typeface="Times New Roman" panose="02020603050405020304" pitchFamily="18" charset="0"/>
              </a:rPr>
              <a:t>hợp</a:t>
            </a:r>
            <a:r>
              <a:rPr lang="en-US" sz="3200" b="0" dirty="0" smtClean="0">
                <a:solidFill>
                  <a:srgbClr val="002060"/>
                </a:solidFill>
                <a:latin typeface="Times New Roman" panose="02020603050405020304" pitchFamily="18" charset="0"/>
                <a:ea typeface="Segoe UI" pitchFamily="34" charset="0"/>
                <a:cs typeface="Times New Roman" panose="02020603050405020304" pitchFamily="18" charset="0"/>
              </a:rPr>
              <a:t>.</a:t>
            </a:r>
          </a:p>
          <a:p>
            <a:pPr marL="457200" indent="-457200" algn="just" fontAlgn="auto">
              <a:lnSpc>
                <a:spcPct val="120000"/>
              </a:lnSpc>
              <a:spcBef>
                <a:spcPts val="0"/>
              </a:spcBef>
              <a:spcAft>
                <a:spcPts val="0"/>
              </a:spcAft>
              <a:buFont typeface="Arial" panose="020B0604020202020204" pitchFamily="34" charset="0"/>
              <a:buChar char="•"/>
            </a:pPr>
            <a:r>
              <a:rPr lang="en-US" sz="3200" b="0" dirty="0" err="1">
                <a:solidFill>
                  <a:srgbClr val="002060"/>
                </a:solidFill>
                <a:latin typeface="Times New Roman" panose="02020603050405020304" pitchFamily="18" charset="0"/>
                <a:ea typeface="Segoe UI" pitchFamily="34" charset="0"/>
                <a:cs typeface="Times New Roman" panose="02020603050405020304" pitchFamily="18" charset="0"/>
              </a:rPr>
              <a:t>Các</a:t>
            </a:r>
            <a:r>
              <a:rPr lang="en-US" sz="3200" b="0" dirty="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b="0" dirty="0" err="1">
                <a:solidFill>
                  <a:srgbClr val="002060"/>
                </a:solidFill>
                <a:latin typeface="Times New Roman" panose="02020603050405020304" pitchFamily="18" charset="0"/>
                <a:ea typeface="Segoe UI" pitchFamily="34" charset="0"/>
                <a:cs typeface="Times New Roman" panose="02020603050405020304" pitchFamily="18" charset="0"/>
              </a:rPr>
              <a:t>đối</a:t>
            </a:r>
            <a:r>
              <a:rPr lang="en-US" sz="3200" b="0" dirty="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b="0" dirty="0" err="1">
                <a:solidFill>
                  <a:srgbClr val="002060"/>
                </a:solidFill>
                <a:latin typeface="Times New Roman" panose="02020603050405020304" pitchFamily="18" charset="0"/>
                <a:ea typeface="Segoe UI" pitchFamily="34" charset="0"/>
                <a:cs typeface="Times New Roman" panose="02020603050405020304" pitchFamily="18" charset="0"/>
              </a:rPr>
              <a:t>tượng</a:t>
            </a:r>
            <a:r>
              <a:rPr lang="en-US" sz="3200" b="0" dirty="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b="0" dirty="0" err="1" smtClean="0">
                <a:solidFill>
                  <a:srgbClr val="002060"/>
                </a:solidFill>
                <a:latin typeface="Times New Roman" panose="02020603050405020304" pitchFamily="18" charset="0"/>
                <a:ea typeface="Segoe UI" pitchFamily="34" charset="0"/>
                <a:cs typeface="Times New Roman" panose="02020603050405020304" pitchFamily="18" charset="0"/>
              </a:rPr>
              <a:t>trong</a:t>
            </a:r>
            <a:r>
              <a:rPr lang="en-US" sz="3200" b="0"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b="0" dirty="0" err="1" smtClean="0">
                <a:solidFill>
                  <a:srgbClr val="002060"/>
                </a:solidFill>
                <a:latin typeface="Times New Roman" panose="02020603050405020304" pitchFamily="18" charset="0"/>
                <a:ea typeface="Segoe UI" pitchFamily="34" charset="0"/>
                <a:cs typeface="Times New Roman" panose="02020603050405020304" pitchFamily="18" charset="0"/>
              </a:rPr>
              <a:t>một</a:t>
            </a:r>
            <a:r>
              <a:rPr lang="en-US" sz="3200" b="0"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b="0" dirty="0" err="1" smtClean="0">
                <a:solidFill>
                  <a:srgbClr val="002060"/>
                </a:solidFill>
                <a:latin typeface="Times New Roman" panose="02020603050405020304" pitchFamily="18" charset="0"/>
                <a:ea typeface="Segoe UI" pitchFamily="34" charset="0"/>
                <a:cs typeface="Times New Roman" panose="02020603050405020304" pitchFamily="18" charset="0"/>
              </a:rPr>
              <a:t>tập</a:t>
            </a:r>
            <a:r>
              <a:rPr lang="en-US" sz="3200" b="0"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b="0" dirty="0" err="1" smtClean="0">
                <a:solidFill>
                  <a:srgbClr val="002060"/>
                </a:solidFill>
                <a:latin typeface="Times New Roman" panose="02020603050405020304" pitchFamily="18" charset="0"/>
                <a:ea typeface="Segoe UI" pitchFamily="34" charset="0"/>
                <a:cs typeface="Times New Roman" panose="02020603050405020304" pitchFamily="18" charset="0"/>
              </a:rPr>
              <a:t>hợp</a:t>
            </a:r>
            <a:r>
              <a:rPr lang="en-US" sz="3200" b="0"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b="0" dirty="0" err="1" smtClean="0">
                <a:solidFill>
                  <a:srgbClr val="002060"/>
                </a:solidFill>
                <a:latin typeface="Times New Roman" panose="02020603050405020304" pitchFamily="18" charset="0"/>
                <a:ea typeface="Segoe UI" pitchFamily="34" charset="0"/>
                <a:cs typeface="Times New Roman" panose="02020603050405020304" pitchFamily="18" charset="0"/>
              </a:rPr>
              <a:t>được</a:t>
            </a:r>
            <a:r>
              <a:rPr lang="en-US" sz="3200" b="0"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b="0" dirty="0" err="1">
                <a:solidFill>
                  <a:srgbClr val="002060"/>
                </a:solidFill>
                <a:latin typeface="Times New Roman" panose="02020603050405020304" pitchFamily="18" charset="0"/>
                <a:ea typeface="Segoe UI" pitchFamily="34" charset="0"/>
                <a:cs typeface="Times New Roman" panose="02020603050405020304" pitchFamily="18" charset="0"/>
              </a:rPr>
              <a:t>gọi</a:t>
            </a:r>
            <a:r>
              <a:rPr lang="en-US" sz="3200" b="0" dirty="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b="0" dirty="0" err="1">
                <a:solidFill>
                  <a:srgbClr val="002060"/>
                </a:solidFill>
                <a:latin typeface="Times New Roman" panose="02020603050405020304" pitchFamily="18" charset="0"/>
                <a:ea typeface="Segoe UI" pitchFamily="34" charset="0"/>
                <a:cs typeface="Times New Roman" panose="02020603050405020304" pitchFamily="18" charset="0"/>
              </a:rPr>
              <a:t>là</a:t>
            </a:r>
            <a:r>
              <a:rPr lang="en-US" sz="3200" b="0" dirty="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b="0" dirty="0" err="1" smtClean="0">
                <a:solidFill>
                  <a:srgbClr val="002060"/>
                </a:solidFill>
                <a:latin typeface="Times New Roman" panose="02020603050405020304" pitchFamily="18" charset="0"/>
                <a:ea typeface="Segoe UI" pitchFamily="34" charset="0"/>
                <a:cs typeface="Times New Roman" panose="02020603050405020304" pitchFamily="18" charset="0"/>
              </a:rPr>
              <a:t>các</a:t>
            </a:r>
            <a:r>
              <a:rPr lang="en-US" sz="3200" b="0"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b="0" dirty="0" err="1" smtClean="0">
                <a:solidFill>
                  <a:srgbClr val="002060"/>
                </a:solidFill>
                <a:latin typeface="Times New Roman" panose="02020603050405020304" pitchFamily="18" charset="0"/>
                <a:ea typeface="Segoe UI" pitchFamily="34" charset="0"/>
                <a:cs typeface="Times New Roman" panose="02020603050405020304" pitchFamily="18" charset="0"/>
              </a:rPr>
              <a:t>phần</a:t>
            </a:r>
            <a:r>
              <a:rPr lang="en-US" sz="3200" b="0"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b="0" dirty="0" err="1" smtClean="0">
                <a:solidFill>
                  <a:srgbClr val="002060"/>
                </a:solidFill>
                <a:latin typeface="Times New Roman" panose="02020603050405020304" pitchFamily="18" charset="0"/>
                <a:ea typeface="Segoe UI" pitchFamily="34" charset="0"/>
                <a:cs typeface="Times New Roman" panose="02020603050405020304" pitchFamily="18" charset="0"/>
              </a:rPr>
              <a:t>tử</a:t>
            </a:r>
            <a:r>
              <a:rPr lang="en-US" sz="3200" b="0"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b="0" dirty="0" err="1" smtClean="0">
                <a:solidFill>
                  <a:srgbClr val="002060"/>
                </a:solidFill>
                <a:latin typeface="Times New Roman" panose="02020603050405020304" pitchFamily="18" charset="0"/>
                <a:ea typeface="Segoe UI" pitchFamily="34" charset="0"/>
                <a:cs typeface="Times New Roman" panose="02020603050405020304" pitchFamily="18" charset="0"/>
              </a:rPr>
              <a:t>của</a:t>
            </a:r>
            <a:r>
              <a:rPr lang="en-US" sz="3200" b="0"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b="0" dirty="0" err="1" smtClean="0">
                <a:solidFill>
                  <a:srgbClr val="002060"/>
                </a:solidFill>
                <a:latin typeface="Times New Roman" panose="02020603050405020304" pitchFamily="18" charset="0"/>
                <a:ea typeface="Segoe UI" pitchFamily="34" charset="0"/>
                <a:cs typeface="Times New Roman" panose="02020603050405020304" pitchFamily="18" charset="0"/>
              </a:rPr>
              <a:t>tập</a:t>
            </a:r>
            <a:r>
              <a:rPr lang="en-US" sz="3200" b="0"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b="0" dirty="0" err="1" smtClean="0">
                <a:solidFill>
                  <a:srgbClr val="002060"/>
                </a:solidFill>
                <a:latin typeface="Times New Roman" panose="02020603050405020304" pitchFamily="18" charset="0"/>
                <a:ea typeface="Segoe UI" pitchFamily="34" charset="0"/>
                <a:cs typeface="Times New Roman" panose="02020603050405020304" pitchFamily="18" charset="0"/>
              </a:rPr>
              <a:t>hợp</a:t>
            </a:r>
            <a:r>
              <a:rPr lang="en-US" sz="3200" b="0"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b="0" dirty="0" err="1" smtClean="0">
                <a:solidFill>
                  <a:srgbClr val="002060"/>
                </a:solidFill>
                <a:latin typeface="Times New Roman" panose="02020603050405020304" pitchFamily="18" charset="0"/>
                <a:ea typeface="Segoe UI" pitchFamily="34" charset="0"/>
                <a:cs typeface="Times New Roman" panose="02020603050405020304" pitchFamily="18" charset="0"/>
              </a:rPr>
              <a:t>đó</a:t>
            </a:r>
            <a:r>
              <a:rPr lang="en-US" sz="3200" b="0" dirty="0" smtClean="0">
                <a:solidFill>
                  <a:srgbClr val="002060"/>
                </a:solidFill>
                <a:latin typeface="Times New Roman" panose="02020603050405020304" pitchFamily="18" charset="0"/>
                <a:ea typeface="Segoe UI" pitchFamily="34" charset="0"/>
                <a:cs typeface="Times New Roman" panose="02020603050405020304" pitchFamily="18" charset="0"/>
              </a:rPr>
              <a:t>.</a:t>
            </a:r>
          </a:p>
          <a:p>
            <a:pPr marL="457200" indent="-457200" algn="just" fontAlgn="auto">
              <a:lnSpc>
                <a:spcPct val="120000"/>
              </a:lnSpc>
              <a:spcBef>
                <a:spcPts val="0"/>
              </a:spcBef>
              <a:spcAft>
                <a:spcPts val="0"/>
              </a:spcAft>
              <a:buFont typeface="Arial" panose="020B0604020202020204" pitchFamily="34" charset="0"/>
              <a:buChar char="•"/>
            </a:pPr>
            <a:r>
              <a:rPr lang="en-US" sz="3200" b="0" dirty="0" err="1" smtClean="0">
                <a:solidFill>
                  <a:srgbClr val="002060"/>
                </a:solidFill>
                <a:latin typeface="Times New Roman" panose="02020603050405020304" pitchFamily="18" charset="0"/>
                <a:ea typeface="Segoe UI" pitchFamily="34" charset="0"/>
                <a:cs typeface="Times New Roman" panose="02020603050405020304" pitchFamily="18" charset="0"/>
              </a:rPr>
              <a:t>Các</a:t>
            </a:r>
            <a:r>
              <a:rPr lang="en-US" sz="3200" b="0"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b="0" dirty="0" err="1" smtClean="0">
                <a:solidFill>
                  <a:srgbClr val="002060"/>
                </a:solidFill>
                <a:latin typeface="Times New Roman" panose="02020603050405020304" pitchFamily="18" charset="0"/>
                <a:ea typeface="Segoe UI" pitchFamily="34" charset="0"/>
                <a:cs typeface="Times New Roman" panose="02020603050405020304" pitchFamily="18" charset="0"/>
              </a:rPr>
              <a:t>phần</a:t>
            </a:r>
            <a:r>
              <a:rPr lang="en-US" sz="3200" b="0"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b="0" dirty="0" err="1" smtClean="0">
                <a:solidFill>
                  <a:srgbClr val="002060"/>
                </a:solidFill>
                <a:latin typeface="Times New Roman" panose="02020603050405020304" pitchFamily="18" charset="0"/>
                <a:ea typeface="Segoe UI" pitchFamily="34" charset="0"/>
                <a:cs typeface="Times New Roman" panose="02020603050405020304" pitchFamily="18" charset="0"/>
              </a:rPr>
              <a:t>tử</a:t>
            </a:r>
            <a:r>
              <a:rPr lang="en-US" sz="3200" b="0"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b="0" dirty="0" err="1" smtClean="0">
                <a:solidFill>
                  <a:srgbClr val="002060"/>
                </a:solidFill>
                <a:latin typeface="Times New Roman" panose="02020603050405020304" pitchFamily="18" charset="0"/>
                <a:ea typeface="Segoe UI" pitchFamily="34" charset="0"/>
                <a:cs typeface="Times New Roman" panose="02020603050405020304" pitchFamily="18" charset="0"/>
              </a:rPr>
              <a:t>của</a:t>
            </a:r>
            <a:r>
              <a:rPr lang="en-US" sz="3200" b="0"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b="0" dirty="0" err="1" smtClean="0">
                <a:solidFill>
                  <a:srgbClr val="002060"/>
                </a:solidFill>
                <a:latin typeface="Times New Roman" panose="02020603050405020304" pitchFamily="18" charset="0"/>
                <a:ea typeface="Segoe UI" pitchFamily="34" charset="0"/>
                <a:cs typeface="Times New Roman" panose="02020603050405020304" pitchFamily="18" charset="0"/>
              </a:rPr>
              <a:t>tập</a:t>
            </a:r>
            <a:r>
              <a:rPr lang="en-US" sz="3200" b="0"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b="0" dirty="0" err="1" smtClean="0">
                <a:solidFill>
                  <a:srgbClr val="002060"/>
                </a:solidFill>
                <a:latin typeface="Times New Roman" panose="02020603050405020304" pitchFamily="18" charset="0"/>
                <a:ea typeface="Segoe UI" pitchFamily="34" charset="0"/>
                <a:cs typeface="Times New Roman" panose="02020603050405020304" pitchFamily="18" charset="0"/>
              </a:rPr>
              <a:t>hợp</a:t>
            </a:r>
            <a:r>
              <a:rPr lang="en-US" sz="3200" b="0"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b="0" dirty="0" err="1" smtClean="0">
                <a:solidFill>
                  <a:srgbClr val="002060"/>
                </a:solidFill>
                <a:latin typeface="Times New Roman" panose="02020603050405020304" pitchFamily="18" charset="0"/>
                <a:ea typeface="Segoe UI" pitchFamily="34" charset="0"/>
                <a:cs typeface="Times New Roman" panose="02020603050405020304" pitchFamily="18" charset="0"/>
              </a:rPr>
              <a:t>là</a:t>
            </a:r>
            <a:r>
              <a:rPr lang="en-US" sz="3200" b="0"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b="0" dirty="0" err="1" smtClean="0">
                <a:solidFill>
                  <a:srgbClr val="002060"/>
                </a:solidFill>
                <a:latin typeface="Times New Roman" panose="02020603050405020304" pitchFamily="18" charset="0"/>
                <a:ea typeface="Segoe UI" pitchFamily="34" charset="0"/>
                <a:cs typeface="Times New Roman" panose="02020603050405020304" pitchFamily="18" charset="0"/>
              </a:rPr>
              <a:t>khác</a:t>
            </a:r>
            <a:r>
              <a:rPr lang="en-US" sz="3200" b="0"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b="0" dirty="0" err="1" smtClean="0">
                <a:solidFill>
                  <a:srgbClr val="002060"/>
                </a:solidFill>
                <a:latin typeface="Times New Roman" panose="02020603050405020304" pitchFamily="18" charset="0"/>
                <a:ea typeface="Segoe UI" pitchFamily="34" charset="0"/>
                <a:cs typeface="Times New Roman" panose="02020603050405020304" pitchFamily="18" charset="0"/>
              </a:rPr>
              <a:t>nhau</a:t>
            </a:r>
            <a:r>
              <a:rPr lang="en-US" sz="3200" b="0"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b="0" dirty="0" err="1" smtClean="0">
                <a:solidFill>
                  <a:srgbClr val="002060"/>
                </a:solidFill>
                <a:latin typeface="Times New Roman" panose="02020603050405020304" pitchFamily="18" charset="0"/>
                <a:ea typeface="Segoe UI" pitchFamily="34" charset="0"/>
                <a:cs typeface="Times New Roman" panose="02020603050405020304" pitchFamily="18" charset="0"/>
              </a:rPr>
              <a:t>không</a:t>
            </a:r>
            <a:r>
              <a:rPr lang="en-US" sz="3200" b="0"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b="0" dirty="0" err="1" smtClean="0">
                <a:solidFill>
                  <a:srgbClr val="002060"/>
                </a:solidFill>
                <a:latin typeface="Times New Roman" panose="02020603050405020304" pitchFamily="18" charset="0"/>
                <a:ea typeface="Segoe UI" pitchFamily="34" charset="0"/>
                <a:cs typeface="Times New Roman" panose="02020603050405020304" pitchFamily="18" charset="0"/>
              </a:rPr>
              <a:t>quan</a:t>
            </a:r>
            <a:r>
              <a:rPr lang="en-US" sz="3200" b="0"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b="0" dirty="0" err="1" smtClean="0">
                <a:solidFill>
                  <a:srgbClr val="002060"/>
                </a:solidFill>
                <a:latin typeface="Times New Roman" panose="02020603050405020304" pitchFamily="18" charset="0"/>
                <a:ea typeface="Segoe UI" pitchFamily="34" charset="0"/>
                <a:cs typeface="Times New Roman" panose="02020603050405020304" pitchFamily="18" charset="0"/>
              </a:rPr>
              <a:t>tâm</a:t>
            </a:r>
            <a:r>
              <a:rPr lang="en-US" sz="3200" b="0"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b="0" dirty="0" err="1" smtClean="0">
                <a:solidFill>
                  <a:srgbClr val="002060"/>
                </a:solidFill>
                <a:latin typeface="Times New Roman" panose="02020603050405020304" pitchFamily="18" charset="0"/>
                <a:ea typeface="Segoe UI" pitchFamily="34" charset="0"/>
                <a:cs typeface="Times New Roman" panose="02020603050405020304" pitchFamily="18" charset="0"/>
              </a:rPr>
              <a:t>đến</a:t>
            </a:r>
            <a:r>
              <a:rPr lang="en-US" sz="3200" b="0"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b="0" dirty="0" err="1" smtClean="0">
                <a:solidFill>
                  <a:srgbClr val="002060"/>
                </a:solidFill>
                <a:latin typeface="Times New Roman" panose="02020603050405020304" pitchFamily="18" charset="0"/>
                <a:ea typeface="Segoe UI" pitchFamily="34" charset="0"/>
                <a:cs typeface="Times New Roman" panose="02020603050405020304" pitchFamily="18" charset="0"/>
              </a:rPr>
              <a:t>thứ</a:t>
            </a:r>
            <a:r>
              <a:rPr lang="en-US" sz="3200" b="0"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b="0" dirty="0" err="1" smtClean="0">
                <a:solidFill>
                  <a:srgbClr val="002060"/>
                </a:solidFill>
                <a:latin typeface="Times New Roman" panose="02020603050405020304" pitchFamily="18" charset="0"/>
                <a:ea typeface="Segoe UI" pitchFamily="34" charset="0"/>
                <a:cs typeface="Times New Roman" panose="02020603050405020304" pitchFamily="18" charset="0"/>
              </a:rPr>
              <a:t>tự</a:t>
            </a:r>
            <a:endParaRPr lang="vi-VN" sz="3200" b="0" dirty="0">
              <a:solidFill>
                <a:srgbClr val="002060"/>
              </a:solidFill>
              <a:latin typeface="Times New Roman" panose="02020603050405020304" pitchFamily="18" charset="0"/>
              <a:ea typeface="Segoe UI" pitchFamily="34" charset="0"/>
              <a:cs typeface="Times New Roman" panose="02020603050405020304" pitchFamily="18" charset="0"/>
            </a:endParaRPr>
          </a:p>
          <a:p>
            <a:pPr marL="457200" indent="-457200" algn="just" fontAlgn="auto">
              <a:lnSpc>
                <a:spcPct val="120000"/>
              </a:lnSpc>
              <a:spcBef>
                <a:spcPts val="0"/>
              </a:spcBef>
              <a:spcAft>
                <a:spcPts val="0"/>
              </a:spcAft>
              <a:buFont typeface="Arial" panose="020B0604020202020204" pitchFamily="34" charset="0"/>
              <a:buChar char="•"/>
            </a:pPr>
            <a:r>
              <a:rPr lang="vi-VN" sz="3200" b="0" dirty="0" smtClean="0">
                <a:solidFill>
                  <a:srgbClr val="002060"/>
                </a:solidFill>
                <a:latin typeface="Times New Roman" panose="02020603050405020304" pitchFamily="18" charset="0"/>
                <a:ea typeface="Segoe UI" pitchFamily="34" charset="0"/>
                <a:cs typeface="Times New Roman" panose="02020603050405020304" pitchFamily="18" charset="0"/>
              </a:rPr>
              <a:t>Tập hợp thường gọi vắn tắt là tập.</a:t>
            </a:r>
          </a:p>
          <a:p>
            <a:pPr algn="just" fontAlgn="auto">
              <a:lnSpc>
                <a:spcPct val="150000"/>
              </a:lnSpc>
              <a:spcBef>
                <a:spcPts val="0"/>
              </a:spcBef>
              <a:spcAft>
                <a:spcPts val="0"/>
              </a:spcAft>
            </a:pPr>
            <a:r>
              <a:rPr lang="en-US" sz="3200" dirty="0">
                <a:solidFill>
                  <a:srgbClr val="002060"/>
                </a:solidFill>
                <a:latin typeface="Times New Roman" panose="02020603050405020304" pitchFamily="18" charset="0"/>
                <a:ea typeface="Segoe UI" pitchFamily="34" charset="0"/>
                <a:cs typeface="Times New Roman" panose="02020603050405020304" pitchFamily="18" charset="0"/>
              </a:rPr>
              <a:t> </a:t>
            </a:r>
            <a:endParaRPr lang="en-US" sz="3200" dirty="0" smtClean="0">
              <a:solidFill>
                <a:srgbClr val="002060"/>
              </a:solidFill>
              <a:latin typeface="Times New Roman" panose="02020603050405020304" pitchFamily="18" charset="0"/>
              <a:ea typeface="Segoe UI" pitchFamily="34" charset="0"/>
              <a:cs typeface="Times New Roman" panose="02020603050405020304" pitchFamily="18" charset="0"/>
            </a:endParaRPr>
          </a:p>
        </p:txBody>
      </p:sp>
      <p:sp>
        <p:nvSpPr>
          <p:cNvPr id="8" name="Rectangle 7"/>
          <p:cNvSpPr/>
          <p:nvPr/>
        </p:nvSpPr>
        <p:spPr>
          <a:xfrm>
            <a:off x="685800" y="914400"/>
            <a:ext cx="8280000" cy="6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spcBef>
                <a:spcPts val="0"/>
              </a:spcBef>
              <a:spcAft>
                <a:spcPts val="0"/>
              </a:spcAft>
            </a:pPr>
            <a:r>
              <a:rPr lang="en-US" sz="3200" b="1" dirty="0" err="1" smtClean="0">
                <a:solidFill>
                  <a:srgbClr val="3366FF"/>
                </a:solidFill>
                <a:latin typeface="Times New Roman" panose="02020603050405020304" pitchFamily="18" charset="0"/>
                <a:ea typeface="Segoe UI" pitchFamily="34" charset="0"/>
                <a:cs typeface="Times New Roman" panose="02020603050405020304" pitchFamily="18" charset="0"/>
              </a:rPr>
              <a:t>Định</a:t>
            </a:r>
            <a:r>
              <a:rPr lang="en-US" sz="3200" b="1" dirty="0" smtClean="0">
                <a:solidFill>
                  <a:srgbClr val="3366FF"/>
                </a:solidFill>
                <a:latin typeface="Times New Roman" panose="02020603050405020304" pitchFamily="18" charset="0"/>
                <a:ea typeface="Segoe UI" pitchFamily="34" charset="0"/>
                <a:cs typeface="Times New Roman" panose="02020603050405020304" pitchFamily="18" charset="0"/>
              </a:rPr>
              <a:t> </a:t>
            </a:r>
            <a:r>
              <a:rPr lang="en-US" sz="3200" b="1" dirty="0" err="1" smtClean="0">
                <a:solidFill>
                  <a:srgbClr val="3366FF"/>
                </a:solidFill>
                <a:latin typeface="Times New Roman" panose="02020603050405020304" pitchFamily="18" charset="0"/>
                <a:ea typeface="Segoe UI" pitchFamily="34" charset="0"/>
                <a:cs typeface="Times New Roman" panose="02020603050405020304" pitchFamily="18" charset="0"/>
              </a:rPr>
              <a:t>nghĩa</a:t>
            </a:r>
            <a:r>
              <a:rPr lang="en-US" sz="3200" b="1" dirty="0" smtClean="0">
                <a:solidFill>
                  <a:srgbClr val="3366FF"/>
                </a:solidFill>
                <a:latin typeface="Times New Roman" panose="02020603050405020304" pitchFamily="18" charset="0"/>
                <a:ea typeface="Segoe UI" pitchFamily="34" charset="0"/>
                <a:cs typeface="Times New Roman" panose="02020603050405020304" pitchFamily="18" charset="0"/>
              </a:rPr>
              <a:t> </a:t>
            </a:r>
            <a:r>
              <a:rPr lang="en-US" sz="3200" b="1" dirty="0" err="1" smtClean="0">
                <a:solidFill>
                  <a:srgbClr val="3366FF"/>
                </a:solidFill>
                <a:latin typeface="Times New Roman" panose="02020603050405020304" pitchFamily="18" charset="0"/>
                <a:ea typeface="Segoe UI" pitchFamily="34" charset="0"/>
                <a:cs typeface="Times New Roman" panose="02020603050405020304" pitchFamily="18" charset="0"/>
              </a:rPr>
              <a:t>tập</a:t>
            </a:r>
            <a:r>
              <a:rPr lang="en-US" sz="3200" b="1" dirty="0" smtClean="0">
                <a:solidFill>
                  <a:srgbClr val="3366FF"/>
                </a:solidFill>
                <a:latin typeface="Times New Roman" panose="02020603050405020304" pitchFamily="18" charset="0"/>
                <a:ea typeface="Segoe UI" pitchFamily="34" charset="0"/>
                <a:cs typeface="Times New Roman" panose="02020603050405020304" pitchFamily="18" charset="0"/>
              </a:rPr>
              <a:t> </a:t>
            </a:r>
            <a:r>
              <a:rPr lang="en-US" sz="3200" b="1" dirty="0" err="1" smtClean="0">
                <a:solidFill>
                  <a:srgbClr val="3366FF"/>
                </a:solidFill>
                <a:latin typeface="Times New Roman" panose="02020603050405020304" pitchFamily="18" charset="0"/>
                <a:ea typeface="Segoe UI" pitchFamily="34" charset="0"/>
                <a:cs typeface="Times New Roman" panose="02020603050405020304" pitchFamily="18" charset="0"/>
              </a:rPr>
              <a:t>hợp</a:t>
            </a:r>
            <a:r>
              <a:rPr lang="en-US" sz="3200" b="1" dirty="0" smtClean="0">
                <a:solidFill>
                  <a:srgbClr val="3366FF"/>
                </a:solidFill>
                <a:latin typeface="Times New Roman" panose="02020603050405020304" pitchFamily="18" charset="0"/>
                <a:ea typeface="Segoe UI" pitchFamily="34" charset="0"/>
                <a:cs typeface="Times New Roman" panose="02020603050405020304" pitchFamily="18" charset="0"/>
              </a:rPr>
              <a:t>:</a:t>
            </a:r>
            <a:endParaRPr lang="vi-VN" sz="3200" b="1" dirty="0">
              <a:solidFill>
                <a:srgbClr val="3366FF"/>
              </a:solidFill>
              <a:latin typeface="Times New Roman" panose="02020603050405020304" pitchFamily="18" charset="0"/>
              <a:ea typeface="Segoe UI" pitchFamily="34" charset="0"/>
              <a:cs typeface="Times New Roman" panose="02020603050405020304" pitchFamily="18" charset="0"/>
            </a:endParaRPr>
          </a:p>
        </p:txBody>
      </p:sp>
      <p:sp>
        <p:nvSpPr>
          <p:cNvPr id="9" name="Rectangle 8"/>
          <p:cNvSpPr/>
          <p:nvPr/>
        </p:nvSpPr>
        <p:spPr>
          <a:xfrm>
            <a:off x="685800" y="304800"/>
            <a:ext cx="7583626" cy="5823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3200" b="1" dirty="0" smtClean="0">
                <a:solidFill>
                  <a:srgbClr val="3366FF"/>
                </a:solidFill>
                <a:latin typeface="Times New Roman" pitchFamily="18" charset="0"/>
                <a:ea typeface="Segoe UI" pitchFamily="34" charset="0"/>
                <a:cs typeface="Times New Roman" pitchFamily="18" charset="0"/>
              </a:rPr>
              <a:t>KHÁI NIỆM</a:t>
            </a:r>
            <a:endParaRPr lang="vi-VN" sz="3200" b="1" dirty="0">
              <a:solidFill>
                <a:srgbClr val="3366FF"/>
              </a:solidFill>
              <a:latin typeface="Times New Roman" pitchFamily="18" charset="0"/>
              <a:ea typeface="Segoe UI" pitchFamily="34" charset="0"/>
              <a:cs typeface="Times New Roman" pitchFamily="18" charset="0"/>
            </a:endParaRPr>
          </a:p>
        </p:txBody>
      </p:sp>
      <p:sp>
        <p:nvSpPr>
          <p:cNvPr id="6" name="Slide Number Placeholder 5"/>
          <p:cNvSpPr>
            <a:spLocks noGrp="1"/>
          </p:cNvSpPr>
          <p:nvPr>
            <p:ph type="sldNum" sz="quarter" idx="12"/>
          </p:nvPr>
        </p:nvSpPr>
        <p:spPr/>
        <p:txBody>
          <a:bodyPr/>
          <a:lstStyle/>
          <a:p>
            <a:fld id="{D9369064-905F-44AE-BE62-E62CB83BB352}" type="slidenum">
              <a:rPr lang="en-US" smtClean="0"/>
              <a:pPr/>
              <a:t>4</a:t>
            </a:fld>
            <a:endParaRPr lang="en-US"/>
          </a:p>
        </p:txBody>
      </p:sp>
    </p:spTree>
    <p:extLst>
      <p:ext uri="{BB962C8B-B14F-4D97-AF65-F5344CB8AC3E}">
        <p14:creationId xmlns:p14="http://schemas.microsoft.com/office/powerpoint/2010/main" val="205534822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49" presetClass="entr" presetSubtype="0" decel="10000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 calcmode="lin" valueType="num">
                                      <p:cBhvr>
                                        <p:cTn id="12" dur="500" fill="hold"/>
                                        <p:tgtEl>
                                          <p:spTgt spid="7">
                                            <p:txEl>
                                              <p:pRg st="1" end="1"/>
                                            </p:txEl>
                                          </p:spTgt>
                                        </p:tgtEl>
                                        <p:attrNameLst>
                                          <p:attrName>ppt_w</p:attrName>
                                        </p:attrNameLst>
                                      </p:cBhvr>
                                      <p:tavLst>
                                        <p:tav tm="0">
                                          <p:val>
                                            <p:fltVal val="0"/>
                                          </p:val>
                                        </p:tav>
                                        <p:tav tm="100000">
                                          <p:val>
                                            <p:strVal val="#ppt_w"/>
                                          </p:val>
                                        </p:tav>
                                      </p:tavLst>
                                    </p:anim>
                                    <p:anim calcmode="lin" valueType="num">
                                      <p:cBhvr>
                                        <p:cTn id="13" dur="500" fill="hold"/>
                                        <p:tgtEl>
                                          <p:spTgt spid="7">
                                            <p:txEl>
                                              <p:pRg st="1" end="1"/>
                                            </p:txEl>
                                          </p:spTgt>
                                        </p:tgtEl>
                                        <p:attrNameLst>
                                          <p:attrName>ppt_h</p:attrName>
                                        </p:attrNameLst>
                                      </p:cBhvr>
                                      <p:tavLst>
                                        <p:tav tm="0">
                                          <p:val>
                                            <p:fltVal val="0"/>
                                          </p:val>
                                        </p:tav>
                                        <p:tav tm="100000">
                                          <p:val>
                                            <p:strVal val="#ppt_h"/>
                                          </p:val>
                                        </p:tav>
                                      </p:tavLst>
                                    </p:anim>
                                    <p:anim calcmode="lin" valueType="num">
                                      <p:cBhvr>
                                        <p:cTn id="14" dur="500" fill="hold"/>
                                        <p:tgtEl>
                                          <p:spTgt spid="7">
                                            <p:txEl>
                                              <p:pRg st="1" end="1"/>
                                            </p:txEl>
                                          </p:spTgt>
                                        </p:tgtEl>
                                        <p:attrNameLst>
                                          <p:attrName>style.rotation</p:attrName>
                                        </p:attrNameLst>
                                      </p:cBhvr>
                                      <p:tavLst>
                                        <p:tav tm="0">
                                          <p:val>
                                            <p:fltVal val="360"/>
                                          </p:val>
                                        </p:tav>
                                        <p:tav tm="100000">
                                          <p:val>
                                            <p:fltVal val="0"/>
                                          </p:val>
                                        </p:tav>
                                      </p:tavLst>
                                    </p:anim>
                                    <p:animEffect transition="in" filter="fade">
                                      <p:cBhvr>
                                        <p:cTn id="15" dur="500"/>
                                        <p:tgtEl>
                                          <p:spTgt spid="7">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49" presetClass="entr" presetSubtype="0" decel="100000" fill="hold" nodeType="clickEffect">
                                  <p:stCondLst>
                                    <p:cond delay="0"/>
                                  </p:stCondLst>
                                  <p:childTnLst>
                                    <p:set>
                                      <p:cBhvr>
                                        <p:cTn id="19" dur="1" fill="hold">
                                          <p:stCondLst>
                                            <p:cond delay="0"/>
                                          </p:stCondLst>
                                        </p:cTn>
                                        <p:tgtEl>
                                          <p:spTgt spid="7">
                                            <p:txEl>
                                              <p:pRg st="2" end="2"/>
                                            </p:txEl>
                                          </p:spTgt>
                                        </p:tgtEl>
                                        <p:attrNameLst>
                                          <p:attrName>style.visibility</p:attrName>
                                        </p:attrNameLst>
                                      </p:cBhvr>
                                      <p:to>
                                        <p:strVal val="visible"/>
                                      </p:to>
                                    </p:set>
                                    <p:anim calcmode="lin" valueType="num">
                                      <p:cBhvr>
                                        <p:cTn id="20" dur="500" fill="hold"/>
                                        <p:tgtEl>
                                          <p:spTgt spid="7">
                                            <p:txEl>
                                              <p:pRg st="2" end="2"/>
                                            </p:txEl>
                                          </p:spTgt>
                                        </p:tgtEl>
                                        <p:attrNameLst>
                                          <p:attrName>ppt_w</p:attrName>
                                        </p:attrNameLst>
                                      </p:cBhvr>
                                      <p:tavLst>
                                        <p:tav tm="0">
                                          <p:val>
                                            <p:fltVal val="0"/>
                                          </p:val>
                                        </p:tav>
                                        <p:tav tm="100000">
                                          <p:val>
                                            <p:strVal val="#ppt_w"/>
                                          </p:val>
                                        </p:tav>
                                      </p:tavLst>
                                    </p:anim>
                                    <p:anim calcmode="lin" valueType="num">
                                      <p:cBhvr>
                                        <p:cTn id="21" dur="500" fill="hold"/>
                                        <p:tgtEl>
                                          <p:spTgt spid="7">
                                            <p:txEl>
                                              <p:pRg st="2" end="2"/>
                                            </p:txEl>
                                          </p:spTgt>
                                        </p:tgtEl>
                                        <p:attrNameLst>
                                          <p:attrName>ppt_h</p:attrName>
                                        </p:attrNameLst>
                                      </p:cBhvr>
                                      <p:tavLst>
                                        <p:tav tm="0">
                                          <p:val>
                                            <p:fltVal val="0"/>
                                          </p:val>
                                        </p:tav>
                                        <p:tav tm="100000">
                                          <p:val>
                                            <p:strVal val="#ppt_h"/>
                                          </p:val>
                                        </p:tav>
                                      </p:tavLst>
                                    </p:anim>
                                    <p:anim calcmode="lin" valueType="num">
                                      <p:cBhvr>
                                        <p:cTn id="22" dur="500" fill="hold"/>
                                        <p:tgtEl>
                                          <p:spTgt spid="7">
                                            <p:txEl>
                                              <p:pRg st="2" end="2"/>
                                            </p:txEl>
                                          </p:spTgt>
                                        </p:tgtEl>
                                        <p:attrNameLst>
                                          <p:attrName>style.rotation</p:attrName>
                                        </p:attrNameLst>
                                      </p:cBhvr>
                                      <p:tavLst>
                                        <p:tav tm="0">
                                          <p:val>
                                            <p:fltVal val="360"/>
                                          </p:val>
                                        </p:tav>
                                        <p:tav tm="100000">
                                          <p:val>
                                            <p:fltVal val="0"/>
                                          </p:val>
                                        </p:tav>
                                      </p:tavLst>
                                    </p:anim>
                                    <p:animEffect transition="in" filter="fade">
                                      <p:cBhvr>
                                        <p:cTn id="23" dur="500"/>
                                        <p:tgtEl>
                                          <p:spTgt spid="7">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49" presetClass="entr" presetSubtype="0" decel="100000" fill="hold" nodeType="clickEffect">
                                  <p:stCondLst>
                                    <p:cond delay="0"/>
                                  </p:stCondLst>
                                  <p:childTnLst>
                                    <p:set>
                                      <p:cBhvr>
                                        <p:cTn id="27" dur="1" fill="hold">
                                          <p:stCondLst>
                                            <p:cond delay="0"/>
                                          </p:stCondLst>
                                        </p:cTn>
                                        <p:tgtEl>
                                          <p:spTgt spid="7">
                                            <p:txEl>
                                              <p:pRg st="3" end="3"/>
                                            </p:txEl>
                                          </p:spTgt>
                                        </p:tgtEl>
                                        <p:attrNameLst>
                                          <p:attrName>style.visibility</p:attrName>
                                        </p:attrNameLst>
                                      </p:cBhvr>
                                      <p:to>
                                        <p:strVal val="visible"/>
                                      </p:to>
                                    </p:set>
                                    <p:anim calcmode="lin" valueType="num">
                                      <p:cBhvr>
                                        <p:cTn id="28" dur="500" fill="hold"/>
                                        <p:tgtEl>
                                          <p:spTgt spid="7">
                                            <p:txEl>
                                              <p:pRg st="3" end="3"/>
                                            </p:txEl>
                                          </p:spTgt>
                                        </p:tgtEl>
                                        <p:attrNameLst>
                                          <p:attrName>ppt_w</p:attrName>
                                        </p:attrNameLst>
                                      </p:cBhvr>
                                      <p:tavLst>
                                        <p:tav tm="0">
                                          <p:val>
                                            <p:fltVal val="0"/>
                                          </p:val>
                                        </p:tav>
                                        <p:tav tm="100000">
                                          <p:val>
                                            <p:strVal val="#ppt_w"/>
                                          </p:val>
                                        </p:tav>
                                      </p:tavLst>
                                    </p:anim>
                                    <p:anim calcmode="lin" valueType="num">
                                      <p:cBhvr>
                                        <p:cTn id="29" dur="500" fill="hold"/>
                                        <p:tgtEl>
                                          <p:spTgt spid="7">
                                            <p:txEl>
                                              <p:pRg st="3" end="3"/>
                                            </p:txEl>
                                          </p:spTgt>
                                        </p:tgtEl>
                                        <p:attrNameLst>
                                          <p:attrName>ppt_h</p:attrName>
                                        </p:attrNameLst>
                                      </p:cBhvr>
                                      <p:tavLst>
                                        <p:tav tm="0">
                                          <p:val>
                                            <p:fltVal val="0"/>
                                          </p:val>
                                        </p:tav>
                                        <p:tav tm="100000">
                                          <p:val>
                                            <p:strVal val="#ppt_h"/>
                                          </p:val>
                                        </p:tav>
                                      </p:tavLst>
                                    </p:anim>
                                    <p:anim calcmode="lin" valueType="num">
                                      <p:cBhvr>
                                        <p:cTn id="30" dur="500" fill="hold"/>
                                        <p:tgtEl>
                                          <p:spTgt spid="7">
                                            <p:txEl>
                                              <p:pRg st="3" end="3"/>
                                            </p:txEl>
                                          </p:spTgt>
                                        </p:tgtEl>
                                        <p:attrNameLst>
                                          <p:attrName>style.rotation</p:attrName>
                                        </p:attrNameLst>
                                      </p:cBhvr>
                                      <p:tavLst>
                                        <p:tav tm="0">
                                          <p:val>
                                            <p:fltVal val="360"/>
                                          </p:val>
                                        </p:tav>
                                        <p:tav tm="100000">
                                          <p:val>
                                            <p:fltVal val="0"/>
                                          </p:val>
                                        </p:tav>
                                      </p:tavLst>
                                    </p:anim>
                                    <p:animEffect transition="in" filter="fade">
                                      <p:cBhvr>
                                        <p:cTn id="31" dur="500"/>
                                        <p:tgtEl>
                                          <p:spTgt spid="7">
                                            <p:txEl>
                                              <p:pRg st="3" end="3"/>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49" presetClass="entr" presetSubtype="0" decel="100000" fill="hold" nodeType="clickEffect">
                                  <p:stCondLst>
                                    <p:cond delay="0"/>
                                  </p:stCondLst>
                                  <p:childTnLst>
                                    <p:set>
                                      <p:cBhvr>
                                        <p:cTn id="35" dur="1" fill="hold">
                                          <p:stCondLst>
                                            <p:cond delay="0"/>
                                          </p:stCondLst>
                                        </p:cTn>
                                        <p:tgtEl>
                                          <p:spTgt spid="7">
                                            <p:txEl>
                                              <p:pRg st="4" end="4"/>
                                            </p:txEl>
                                          </p:spTgt>
                                        </p:tgtEl>
                                        <p:attrNameLst>
                                          <p:attrName>style.visibility</p:attrName>
                                        </p:attrNameLst>
                                      </p:cBhvr>
                                      <p:to>
                                        <p:strVal val="visible"/>
                                      </p:to>
                                    </p:set>
                                    <p:anim calcmode="lin" valueType="num">
                                      <p:cBhvr>
                                        <p:cTn id="36" dur="500" fill="hold"/>
                                        <p:tgtEl>
                                          <p:spTgt spid="7">
                                            <p:txEl>
                                              <p:pRg st="4" end="4"/>
                                            </p:txEl>
                                          </p:spTgt>
                                        </p:tgtEl>
                                        <p:attrNameLst>
                                          <p:attrName>ppt_w</p:attrName>
                                        </p:attrNameLst>
                                      </p:cBhvr>
                                      <p:tavLst>
                                        <p:tav tm="0">
                                          <p:val>
                                            <p:fltVal val="0"/>
                                          </p:val>
                                        </p:tav>
                                        <p:tav tm="100000">
                                          <p:val>
                                            <p:strVal val="#ppt_w"/>
                                          </p:val>
                                        </p:tav>
                                      </p:tavLst>
                                    </p:anim>
                                    <p:anim calcmode="lin" valueType="num">
                                      <p:cBhvr>
                                        <p:cTn id="37" dur="500" fill="hold"/>
                                        <p:tgtEl>
                                          <p:spTgt spid="7">
                                            <p:txEl>
                                              <p:pRg st="4" end="4"/>
                                            </p:txEl>
                                          </p:spTgt>
                                        </p:tgtEl>
                                        <p:attrNameLst>
                                          <p:attrName>ppt_h</p:attrName>
                                        </p:attrNameLst>
                                      </p:cBhvr>
                                      <p:tavLst>
                                        <p:tav tm="0">
                                          <p:val>
                                            <p:fltVal val="0"/>
                                          </p:val>
                                        </p:tav>
                                        <p:tav tm="100000">
                                          <p:val>
                                            <p:strVal val="#ppt_h"/>
                                          </p:val>
                                        </p:tav>
                                      </p:tavLst>
                                    </p:anim>
                                    <p:anim calcmode="lin" valueType="num">
                                      <p:cBhvr>
                                        <p:cTn id="38" dur="500" fill="hold"/>
                                        <p:tgtEl>
                                          <p:spTgt spid="7">
                                            <p:txEl>
                                              <p:pRg st="4" end="4"/>
                                            </p:txEl>
                                          </p:spTgt>
                                        </p:tgtEl>
                                        <p:attrNameLst>
                                          <p:attrName>style.rotation</p:attrName>
                                        </p:attrNameLst>
                                      </p:cBhvr>
                                      <p:tavLst>
                                        <p:tav tm="0">
                                          <p:val>
                                            <p:fltVal val="360"/>
                                          </p:val>
                                        </p:tav>
                                        <p:tav tm="100000">
                                          <p:val>
                                            <p:fltVal val="0"/>
                                          </p:val>
                                        </p:tav>
                                      </p:tavLst>
                                    </p:anim>
                                    <p:animEffect transition="in" filter="fade">
                                      <p:cBhvr>
                                        <p:cTn id="39" dur="500"/>
                                        <p:tgtEl>
                                          <p:spTgt spid="7">
                                            <p:txEl>
                                              <p:pRg st="4" end="4"/>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49" presetClass="entr" presetSubtype="0" decel="100000" fill="hold" nodeType="clickEffect">
                                  <p:stCondLst>
                                    <p:cond delay="0"/>
                                  </p:stCondLst>
                                  <p:childTnLst>
                                    <p:set>
                                      <p:cBhvr>
                                        <p:cTn id="43" dur="1" fill="hold">
                                          <p:stCondLst>
                                            <p:cond delay="0"/>
                                          </p:stCondLst>
                                        </p:cTn>
                                        <p:tgtEl>
                                          <p:spTgt spid="7">
                                            <p:txEl>
                                              <p:pRg st="5" end="5"/>
                                            </p:txEl>
                                          </p:spTgt>
                                        </p:tgtEl>
                                        <p:attrNameLst>
                                          <p:attrName>style.visibility</p:attrName>
                                        </p:attrNameLst>
                                      </p:cBhvr>
                                      <p:to>
                                        <p:strVal val="visible"/>
                                      </p:to>
                                    </p:set>
                                    <p:anim calcmode="lin" valueType="num">
                                      <p:cBhvr>
                                        <p:cTn id="44" dur="500" fill="hold"/>
                                        <p:tgtEl>
                                          <p:spTgt spid="7">
                                            <p:txEl>
                                              <p:pRg st="5" end="5"/>
                                            </p:txEl>
                                          </p:spTgt>
                                        </p:tgtEl>
                                        <p:attrNameLst>
                                          <p:attrName>ppt_w</p:attrName>
                                        </p:attrNameLst>
                                      </p:cBhvr>
                                      <p:tavLst>
                                        <p:tav tm="0">
                                          <p:val>
                                            <p:fltVal val="0"/>
                                          </p:val>
                                        </p:tav>
                                        <p:tav tm="100000">
                                          <p:val>
                                            <p:strVal val="#ppt_w"/>
                                          </p:val>
                                        </p:tav>
                                      </p:tavLst>
                                    </p:anim>
                                    <p:anim calcmode="lin" valueType="num">
                                      <p:cBhvr>
                                        <p:cTn id="45" dur="500" fill="hold"/>
                                        <p:tgtEl>
                                          <p:spTgt spid="7">
                                            <p:txEl>
                                              <p:pRg st="5" end="5"/>
                                            </p:txEl>
                                          </p:spTgt>
                                        </p:tgtEl>
                                        <p:attrNameLst>
                                          <p:attrName>ppt_h</p:attrName>
                                        </p:attrNameLst>
                                      </p:cBhvr>
                                      <p:tavLst>
                                        <p:tav tm="0">
                                          <p:val>
                                            <p:fltVal val="0"/>
                                          </p:val>
                                        </p:tav>
                                        <p:tav tm="100000">
                                          <p:val>
                                            <p:strVal val="#ppt_h"/>
                                          </p:val>
                                        </p:tav>
                                      </p:tavLst>
                                    </p:anim>
                                    <p:anim calcmode="lin" valueType="num">
                                      <p:cBhvr>
                                        <p:cTn id="46" dur="500" fill="hold"/>
                                        <p:tgtEl>
                                          <p:spTgt spid="7">
                                            <p:txEl>
                                              <p:pRg st="5" end="5"/>
                                            </p:txEl>
                                          </p:spTgt>
                                        </p:tgtEl>
                                        <p:attrNameLst>
                                          <p:attrName>style.rotation</p:attrName>
                                        </p:attrNameLst>
                                      </p:cBhvr>
                                      <p:tavLst>
                                        <p:tav tm="0">
                                          <p:val>
                                            <p:fltVal val="360"/>
                                          </p:val>
                                        </p:tav>
                                        <p:tav tm="100000">
                                          <p:val>
                                            <p:fltVal val="0"/>
                                          </p:val>
                                        </p:tav>
                                      </p:tavLst>
                                    </p:anim>
                                    <p:animEffect transition="in" filter="fade">
                                      <p:cBhvr>
                                        <p:cTn id="47" dur="500"/>
                                        <p:tgtEl>
                                          <p:spTgt spid="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sz="3600" b="1" dirty="0" err="1" smtClean="0">
                <a:solidFill>
                  <a:srgbClr val="FF0000"/>
                </a:solidFill>
              </a:rPr>
              <a:t>Ứng</a:t>
            </a:r>
            <a:r>
              <a:rPr lang="en-US" sz="3600" b="1" dirty="0" smtClean="0">
                <a:solidFill>
                  <a:srgbClr val="FF0000"/>
                </a:solidFill>
              </a:rPr>
              <a:t> </a:t>
            </a:r>
            <a:r>
              <a:rPr lang="en-US" sz="3600" b="1" dirty="0" err="1" smtClean="0">
                <a:solidFill>
                  <a:srgbClr val="FF0000"/>
                </a:solidFill>
              </a:rPr>
              <a:t>dụng</a:t>
            </a:r>
            <a:r>
              <a:rPr lang="en-US" sz="3600" b="1" dirty="0" smtClean="0">
                <a:solidFill>
                  <a:srgbClr val="FF0000"/>
                </a:solidFill>
              </a:rPr>
              <a:t> 1</a:t>
            </a:r>
            <a:endParaRPr lang="en-US" sz="3600" b="1" dirty="0">
              <a:solidFill>
                <a:srgbClr val="FF0000"/>
              </a:solidFill>
            </a:endParaRPr>
          </a:p>
        </p:txBody>
      </p:sp>
      <p:sp>
        <p:nvSpPr>
          <p:cNvPr id="4" name="Slide Number Placeholder 3"/>
          <p:cNvSpPr>
            <a:spLocks noGrp="1"/>
          </p:cNvSpPr>
          <p:nvPr>
            <p:ph type="sldNum" sz="quarter" idx="12"/>
          </p:nvPr>
        </p:nvSpPr>
        <p:spPr/>
        <p:txBody>
          <a:bodyPr/>
          <a:lstStyle/>
          <a:p>
            <a:fld id="{3FD41EBB-C080-4AC3-ADA5-461AEBF48EA5}" type="slidenum">
              <a:rPr lang="en-US" smtClean="0"/>
              <a:pPr/>
              <a:t>40</a:t>
            </a:fld>
            <a:endParaRPr lang="en-US"/>
          </a:p>
        </p:txBody>
      </p:sp>
      <p:sp>
        <p:nvSpPr>
          <p:cNvPr id="6" name="TextBox 5"/>
          <p:cNvSpPr txBox="1"/>
          <p:nvPr/>
        </p:nvSpPr>
        <p:spPr>
          <a:xfrm>
            <a:off x="381000" y="914400"/>
            <a:ext cx="8382000" cy="5262980"/>
          </a:xfrm>
          <a:prstGeom prst="rect">
            <a:avLst/>
          </a:prstGeom>
          <a:noFill/>
        </p:spPr>
        <p:txBody>
          <a:bodyPr wrap="square" rtlCol="0">
            <a:spAutoFit/>
          </a:bodyPr>
          <a:lstStyle/>
          <a:p>
            <a:pPr algn="just"/>
            <a:r>
              <a:rPr lang="en-US" sz="2800" b="0" dirty="0" err="1"/>
              <a:t>Trong</a:t>
            </a:r>
            <a:r>
              <a:rPr lang="en-US" sz="2800" b="0" dirty="0"/>
              <a:t> </a:t>
            </a:r>
            <a:r>
              <a:rPr lang="en-US" sz="2800" b="0" dirty="0" err="1"/>
              <a:t>một</a:t>
            </a:r>
            <a:r>
              <a:rPr lang="en-US" sz="2800" b="0" dirty="0"/>
              <a:t> </a:t>
            </a:r>
            <a:r>
              <a:rPr lang="en-US" sz="2800" b="0" dirty="0" err="1"/>
              <a:t>phòng</a:t>
            </a:r>
            <a:r>
              <a:rPr lang="en-US" sz="2800" b="0" dirty="0"/>
              <a:t> </a:t>
            </a:r>
            <a:r>
              <a:rPr lang="en-US" sz="2800" b="0" dirty="0" err="1"/>
              <a:t>họp</a:t>
            </a:r>
            <a:r>
              <a:rPr lang="en-US" sz="2800" b="0" dirty="0"/>
              <a:t> </a:t>
            </a:r>
            <a:r>
              <a:rPr lang="en-US" sz="2800" b="0" dirty="0" err="1"/>
              <a:t>có</a:t>
            </a:r>
            <a:r>
              <a:rPr lang="en-US" sz="2800" b="0" dirty="0"/>
              <a:t> n </a:t>
            </a:r>
            <a:r>
              <a:rPr lang="en-US" sz="2800" b="0" dirty="0" err="1"/>
              <a:t>người</a:t>
            </a:r>
            <a:r>
              <a:rPr lang="en-US" sz="2800" b="0" dirty="0"/>
              <a:t>, </a:t>
            </a:r>
            <a:r>
              <a:rPr lang="en-US" sz="2800" b="0" dirty="0" err="1"/>
              <a:t>bao</a:t>
            </a:r>
            <a:r>
              <a:rPr lang="en-US" sz="2800" b="0" dirty="0"/>
              <a:t> </a:t>
            </a:r>
            <a:r>
              <a:rPr lang="en-US" sz="2800" b="0" dirty="0" err="1"/>
              <a:t>giờ</a:t>
            </a:r>
            <a:r>
              <a:rPr lang="en-US" sz="2800" b="0" dirty="0"/>
              <a:t> </a:t>
            </a:r>
            <a:r>
              <a:rPr lang="en-US" sz="2800" b="0" dirty="0" err="1"/>
              <a:t>cũng</a:t>
            </a:r>
            <a:r>
              <a:rPr lang="en-US" sz="2800" b="0" dirty="0"/>
              <a:t> </a:t>
            </a:r>
            <a:r>
              <a:rPr lang="en-US" sz="2800" b="0" dirty="0" err="1"/>
              <a:t>tìm</a:t>
            </a:r>
            <a:r>
              <a:rPr lang="en-US" sz="2800" b="0" dirty="0"/>
              <a:t> </a:t>
            </a:r>
            <a:r>
              <a:rPr lang="en-US" sz="2800" b="0" dirty="0" err="1"/>
              <a:t>được</a:t>
            </a:r>
            <a:r>
              <a:rPr lang="en-US" sz="2800" b="0" dirty="0"/>
              <a:t> 2 </a:t>
            </a:r>
            <a:r>
              <a:rPr lang="en-US" sz="2800" b="0" dirty="0" err="1"/>
              <a:t>người</a:t>
            </a:r>
            <a:r>
              <a:rPr lang="en-US" sz="2800" b="0" dirty="0"/>
              <a:t> </a:t>
            </a:r>
            <a:r>
              <a:rPr lang="en-US" sz="2800" b="0" dirty="0" err="1"/>
              <a:t>có</a:t>
            </a:r>
            <a:r>
              <a:rPr lang="en-US" sz="2800" b="0" dirty="0"/>
              <a:t> </a:t>
            </a:r>
            <a:r>
              <a:rPr lang="en-US" sz="2800" b="0" dirty="0" err="1"/>
              <a:t>số</a:t>
            </a:r>
            <a:r>
              <a:rPr lang="en-US" sz="2800" b="0" dirty="0"/>
              <a:t> </a:t>
            </a:r>
            <a:r>
              <a:rPr lang="en-US" sz="2800" b="0" dirty="0" err="1"/>
              <a:t>người</a:t>
            </a:r>
            <a:r>
              <a:rPr lang="en-US" sz="2800" b="0" dirty="0"/>
              <a:t> </a:t>
            </a:r>
            <a:r>
              <a:rPr lang="en-US" sz="2800" b="0" dirty="0" err="1"/>
              <a:t>quen</a:t>
            </a:r>
            <a:r>
              <a:rPr lang="en-US" sz="2800" b="0" dirty="0"/>
              <a:t> </a:t>
            </a:r>
            <a:r>
              <a:rPr lang="en-US" sz="2800" b="0" dirty="0" err="1"/>
              <a:t>trong</a:t>
            </a:r>
            <a:r>
              <a:rPr lang="en-US" sz="2800" b="0" dirty="0"/>
              <a:t> </a:t>
            </a:r>
            <a:r>
              <a:rPr lang="en-US" sz="2800" b="0" dirty="0" err="1"/>
              <a:t>số</a:t>
            </a:r>
            <a:r>
              <a:rPr lang="en-US" sz="2800" b="0" dirty="0"/>
              <a:t> </a:t>
            </a:r>
            <a:r>
              <a:rPr lang="en-US" sz="2800" b="0" dirty="0" err="1"/>
              <a:t>những</a:t>
            </a:r>
            <a:r>
              <a:rPr lang="en-US" sz="2800" b="0" dirty="0"/>
              <a:t> </a:t>
            </a:r>
            <a:r>
              <a:rPr lang="en-US" sz="2800" b="0" dirty="0" err="1"/>
              <a:t>người</a:t>
            </a:r>
            <a:r>
              <a:rPr lang="en-US" sz="2800" b="0" dirty="0"/>
              <a:t> </a:t>
            </a:r>
            <a:r>
              <a:rPr lang="en-US" sz="2800" b="0" dirty="0" err="1"/>
              <a:t>dự</a:t>
            </a:r>
            <a:r>
              <a:rPr lang="en-US" sz="2800" b="0" dirty="0"/>
              <a:t> </a:t>
            </a:r>
            <a:r>
              <a:rPr lang="en-US" sz="2800" b="0" dirty="0" err="1"/>
              <a:t>họp</a:t>
            </a:r>
            <a:r>
              <a:rPr lang="en-US" sz="2800" b="0" dirty="0"/>
              <a:t> </a:t>
            </a:r>
            <a:r>
              <a:rPr lang="en-US" sz="2800" b="0" dirty="0" err="1"/>
              <a:t>là</a:t>
            </a:r>
            <a:r>
              <a:rPr lang="en-US" sz="2800" b="0" dirty="0"/>
              <a:t> </a:t>
            </a:r>
            <a:r>
              <a:rPr lang="en-US" sz="2800" b="0" dirty="0" err="1"/>
              <a:t>như</a:t>
            </a:r>
            <a:r>
              <a:rPr lang="en-US" sz="2800" b="0" dirty="0"/>
              <a:t> </a:t>
            </a:r>
            <a:r>
              <a:rPr lang="en-US" sz="2800" b="0" dirty="0" err="1" smtClean="0"/>
              <a:t>nhau</a:t>
            </a:r>
            <a:r>
              <a:rPr lang="en-US" sz="2800" b="0" dirty="0" smtClean="0"/>
              <a:t>?</a:t>
            </a:r>
          </a:p>
          <a:p>
            <a:pPr algn="just"/>
            <a:endParaRPr lang="en-US" sz="2800" b="0" dirty="0"/>
          </a:p>
          <a:p>
            <a:pPr algn="just"/>
            <a:r>
              <a:rPr lang="en-US" sz="2800" b="0" dirty="0" err="1">
                <a:solidFill>
                  <a:srgbClr val="FF0000"/>
                </a:solidFill>
                <a:latin typeface="Times New Roman"/>
                <a:cs typeface="Times New Roman"/>
              </a:rPr>
              <a:t>Số</a:t>
            </a:r>
            <a:r>
              <a:rPr lang="en-US" sz="2800" b="0" dirty="0">
                <a:solidFill>
                  <a:srgbClr val="FF0000"/>
                </a:solidFill>
                <a:latin typeface="Times New Roman"/>
                <a:cs typeface="Times New Roman"/>
              </a:rPr>
              <a:t> </a:t>
            </a:r>
            <a:r>
              <a:rPr lang="en-US" sz="2800" b="0" dirty="0" err="1">
                <a:solidFill>
                  <a:srgbClr val="FF0000"/>
                </a:solidFill>
                <a:latin typeface="Times New Roman"/>
                <a:cs typeface="Times New Roman"/>
              </a:rPr>
              <a:t>người</a:t>
            </a:r>
            <a:r>
              <a:rPr lang="en-US" sz="2800" b="0" dirty="0">
                <a:solidFill>
                  <a:srgbClr val="FF0000"/>
                </a:solidFill>
                <a:latin typeface="Times New Roman"/>
                <a:cs typeface="Times New Roman"/>
              </a:rPr>
              <a:t> </a:t>
            </a:r>
            <a:r>
              <a:rPr lang="en-US" sz="2800" b="0" dirty="0" err="1">
                <a:solidFill>
                  <a:srgbClr val="FF0000"/>
                </a:solidFill>
                <a:latin typeface="Times New Roman"/>
                <a:cs typeface="Times New Roman"/>
              </a:rPr>
              <a:t>quen</a:t>
            </a:r>
            <a:r>
              <a:rPr lang="en-US" sz="2800" b="0" dirty="0">
                <a:solidFill>
                  <a:srgbClr val="FF0000"/>
                </a:solidFill>
                <a:latin typeface="Times New Roman"/>
                <a:cs typeface="Times New Roman"/>
              </a:rPr>
              <a:t> </a:t>
            </a:r>
            <a:r>
              <a:rPr lang="en-US" sz="2800" b="0" dirty="0" err="1">
                <a:solidFill>
                  <a:srgbClr val="FF0000"/>
                </a:solidFill>
                <a:latin typeface="Times New Roman"/>
                <a:cs typeface="Times New Roman"/>
              </a:rPr>
              <a:t>của</a:t>
            </a:r>
            <a:r>
              <a:rPr lang="en-US" sz="2800" b="0" dirty="0">
                <a:solidFill>
                  <a:srgbClr val="FF0000"/>
                </a:solidFill>
                <a:latin typeface="Times New Roman"/>
                <a:cs typeface="Times New Roman"/>
              </a:rPr>
              <a:t> </a:t>
            </a:r>
            <a:r>
              <a:rPr lang="en-US" sz="2800" b="0" dirty="0" err="1">
                <a:solidFill>
                  <a:srgbClr val="FF0000"/>
                </a:solidFill>
                <a:latin typeface="Times New Roman"/>
                <a:cs typeface="Times New Roman"/>
              </a:rPr>
              <a:t>mỗi</a:t>
            </a:r>
            <a:r>
              <a:rPr lang="en-US" sz="2800" b="0" dirty="0">
                <a:solidFill>
                  <a:srgbClr val="FF0000"/>
                </a:solidFill>
                <a:latin typeface="Times New Roman"/>
                <a:cs typeface="Times New Roman"/>
              </a:rPr>
              <a:t> </a:t>
            </a:r>
            <a:r>
              <a:rPr lang="en-US" sz="2800" b="0" dirty="0" err="1">
                <a:solidFill>
                  <a:srgbClr val="FF0000"/>
                </a:solidFill>
                <a:latin typeface="Times New Roman"/>
                <a:cs typeface="Times New Roman"/>
              </a:rPr>
              <a:t>người</a:t>
            </a:r>
            <a:r>
              <a:rPr lang="en-US" sz="2800" b="0" dirty="0">
                <a:solidFill>
                  <a:srgbClr val="FF0000"/>
                </a:solidFill>
                <a:latin typeface="Times New Roman"/>
                <a:cs typeface="Times New Roman"/>
              </a:rPr>
              <a:t> </a:t>
            </a:r>
            <a:r>
              <a:rPr lang="en-US" sz="2800" b="0" dirty="0" err="1">
                <a:solidFill>
                  <a:srgbClr val="FF0000"/>
                </a:solidFill>
                <a:latin typeface="Times New Roman"/>
                <a:cs typeface="Times New Roman"/>
              </a:rPr>
              <a:t>trong</a:t>
            </a:r>
            <a:r>
              <a:rPr lang="en-US" sz="2800" b="0" dirty="0">
                <a:solidFill>
                  <a:srgbClr val="FF0000"/>
                </a:solidFill>
                <a:latin typeface="Times New Roman"/>
                <a:cs typeface="Times New Roman"/>
              </a:rPr>
              <a:t> </a:t>
            </a:r>
            <a:r>
              <a:rPr lang="en-US" sz="2800" b="0" dirty="0" err="1">
                <a:solidFill>
                  <a:srgbClr val="FF0000"/>
                </a:solidFill>
                <a:latin typeface="Times New Roman"/>
                <a:cs typeface="Times New Roman"/>
              </a:rPr>
              <a:t>phòng</a:t>
            </a:r>
            <a:r>
              <a:rPr lang="en-US" sz="2800" b="0" dirty="0">
                <a:solidFill>
                  <a:srgbClr val="FF0000"/>
                </a:solidFill>
                <a:latin typeface="Times New Roman"/>
                <a:cs typeface="Times New Roman"/>
              </a:rPr>
              <a:t> </a:t>
            </a:r>
            <a:r>
              <a:rPr lang="en-US" sz="2800" b="0" dirty="0" err="1">
                <a:solidFill>
                  <a:srgbClr val="FF0000"/>
                </a:solidFill>
                <a:latin typeface="Times New Roman"/>
                <a:cs typeface="Times New Roman"/>
              </a:rPr>
              <a:t>họp</a:t>
            </a:r>
            <a:r>
              <a:rPr lang="en-US" sz="2800" b="0" dirty="0">
                <a:solidFill>
                  <a:srgbClr val="FF0000"/>
                </a:solidFill>
                <a:latin typeface="Times New Roman"/>
                <a:cs typeface="Times New Roman"/>
              </a:rPr>
              <a:t> </a:t>
            </a:r>
            <a:r>
              <a:rPr lang="en-US" sz="2800" b="0" dirty="0" err="1">
                <a:solidFill>
                  <a:srgbClr val="FF0000"/>
                </a:solidFill>
                <a:latin typeface="Times New Roman"/>
                <a:cs typeface="Times New Roman"/>
              </a:rPr>
              <a:t>nhận</a:t>
            </a:r>
            <a:r>
              <a:rPr lang="en-US" sz="2800" b="0" dirty="0">
                <a:solidFill>
                  <a:srgbClr val="FF0000"/>
                </a:solidFill>
                <a:latin typeface="Times New Roman"/>
                <a:cs typeface="Times New Roman"/>
              </a:rPr>
              <a:t> </a:t>
            </a:r>
            <a:r>
              <a:rPr lang="en-US" sz="2800" b="0" dirty="0" err="1">
                <a:solidFill>
                  <a:srgbClr val="FF0000"/>
                </a:solidFill>
                <a:latin typeface="Times New Roman"/>
                <a:cs typeface="Times New Roman"/>
              </a:rPr>
              <a:t>các</a:t>
            </a:r>
            <a:r>
              <a:rPr lang="en-US" sz="2800" b="0" dirty="0">
                <a:solidFill>
                  <a:srgbClr val="FF0000"/>
                </a:solidFill>
                <a:latin typeface="Times New Roman"/>
                <a:cs typeface="Times New Roman"/>
              </a:rPr>
              <a:t> </a:t>
            </a:r>
            <a:r>
              <a:rPr lang="en-US" sz="2800" b="0" dirty="0" err="1">
                <a:solidFill>
                  <a:srgbClr val="FF0000"/>
                </a:solidFill>
                <a:latin typeface="Times New Roman"/>
                <a:cs typeface="Times New Roman"/>
              </a:rPr>
              <a:t>giá</a:t>
            </a:r>
            <a:r>
              <a:rPr lang="en-US" sz="2800" b="0" dirty="0">
                <a:solidFill>
                  <a:srgbClr val="FF0000"/>
                </a:solidFill>
                <a:latin typeface="Times New Roman"/>
                <a:cs typeface="Times New Roman"/>
              </a:rPr>
              <a:t> </a:t>
            </a:r>
            <a:r>
              <a:rPr lang="en-US" sz="2800" b="0" dirty="0" err="1">
                <a:solidFill>
                  <a:srgbClr val="FF0000"/>
                </a:solidFill>
                <a:latin typeface="Times New Roman"/>
                <a:cs typeface="Times New Roman"/>
              </a:rPr>
              <a:t>trị</a:t>
            </a:r>
            <a:r>
              <a:rPr lang="en-US" sz="2800" b="0" dirty="0">
                <a:solidFill>
                  <a:srgbClr val="FF0000"/>
                </a:solidFill>
                <a:latin typeface="Times New Roman"/>
                <a:cs typeface="Times New Roman"/>
              </a:rPr>
              <a:t> </a:t>
            </a:r>
            <a:r>
              <a:rPr lang="en-US" sz="2800" b="0" dirty="0" err="1">
                <a:solidFill>
                  <a:srgbClr val="FF0000"/>
                </a:solidFill>
                <a:latin typeface="Times New Roman"/>
                <a:cs typeface="Times New Roman"/>
              </a:rPr>
              <a:t>từ</a:t>
            </a:r>
            <a:r>
              <a:rPr lang="en-US" sz="2800" b="0" dirty="0">
                <a:solidFill>
                  <a:srgbClr val="FF0000"/>
                </a:solidFill>
                <a:latin typeface="Times New Roman"/>
                <a:cs typeface="Times New Roman"/>
              </a:rPr>
              <a:t> 0 </a:t>
            </a:r>
            <a:r>
              <a:rPr lang="en-US" sz="2800" b="0" dirty="0" err="1">
                <a:solidFill>
                  <a:srgbClr val="FF0000"/>
                </a:solidFill>
                <a:latin typeface="Times New Roman"/>
                <a:cs typeface="Times New Roman"/>
              </a:rPr>
              <a:t>đến</a:t>
            </a:r>
            <a:r>
              <a:rPr lang="en-US" sz="2800" b="0" dirty="0">
                <a:solidFill>
                  <a:srgbClr val="FF0000"/>
                </a:solidFill>
                <a:latin typeface="Times New Roman"/>
                <a:cs typeface="Times New Roman"/>
              </a:rPr>
              <a:t> n </a:t>
            </a:r>
            <a:r>
              <a:rPr lang="en-US" sz="2800" b="0" dirty="0">
                <a:solidFill>
                  <a:srgbClr val="FF0000"/>
                </a:solidFill>
                <a:latin typeface="Times New Roman"/>
                <a:cs typeface="Times New Roman"/>
                <a:sym typeface="Symbol"/>
              </a:rPr>
              <a:t></a:t>
            </a:r>
            <a:r>
              <a:rPr lang="en-US" sz="2800" b="0" dirty="0">
                <a:solidFill>
                  <a:srgbClr val="FF0000"/>
                </a:solidFill>
                <a:latin typeface="Times New Roman"/>
                <a:cs typeface="Times New Roman"/>
              </a:rPr>
              <a:t> 1. </a:t>
            </a:r>
            <a:r>
              <a:rPr lang="en-US" sz="2800" b="0" dirty="0" err="1">
                <a:solidFill>
                  <a:srgbClr val="FF0000"/>
                </a:solidFill>
                <a:latin typeface="Times New Roman"/>
                <a:cs typeface="Times New Roman"/>
              </a:rPr>
              <a:t>Rõ</a:t>
            </a:r>
            <a:r>
              <a:rPr lang="en-US" sz="2800" b="0" dirty="0">
                <a:solidFill>
                  <a:srgbClr val="FF0000"/>
                </a:solidFill>
                <a:latin typeface="Times New Roman"/>
                <a:cs typeface="Times New Roman"/>
              </a:rPr>
              <a:t> </a:t>
            </a:r>
            <a:r>
              <a:rPr lang="en-US" sz="2800" b="0" dirty="0" err="1">
                <a:solidFill>
                  <a:srgbClr val="FF0000"/>
                </a:solidFill>
                <a:latin typeface="Times New Roman"/>
                <a:cs typeface="Times New Roman"/>
              </a:rPr>
              <a:t>ràng</a:t>
            </a:r>
            <a:r>
              <a:rPr lang="en-US" sz="2800" b="0" dirty="0">
                <a:solidFill>
                  <a:srgbClr val="FF0000"/>
                </a:solidFill>
                <a:latin typeface="Times New Roman"/>
                <a:cs typeface="Times New Roman"/>
              </a:rPr>
              <a:t> </a:t>
            </a:r>
            <a:r>
              <a:rPr lang="en-US" sz="2800" b="0" dirty="0" err="1">
                <a:solidFill>
                  <a:srgbClr val="FF0000"/>
                </a:solidFill>
                <a:latin typeface="Times New Roman"/>
                <a:cs typeface="Times New Roman"/>
              </a:rPr>
              <a:t>trong</a:t>
            </a:r>
            <a:r>
              <a:rPr lang="en-US" sz="2800" b="0" dirty="0">
                <a:solidFill>
                  <a:srgbClr val="FF0000"/>
                </a:solidFill>
                <a:latin typeface="Times New Roman"/>
                <a:cs typeface="Times New Roman"/>
              </a:rPr>
              <a:t> </a:t>
            </a:r>
            <a:r>
              <a:rPr lang="en-US" sz="2800" b="0" dirty="0" err="1">
                <a:solidFill>
                  <a:srgbClr val="FF0000"/>
                </a:solidFill>
                <a:latin typeface="Times New Roman"/>
                <a:cs typeface="Times New Roman"/>
              </a:rPr>
              <a:t>phòng</a:t>
            </a:r>
            <a:r>
              <a:rPr lang="en-US" sz="2800" b="0" dirty="0">
                <a:solidFill>
                  <a:srgbClr val="FF0000"/>
                </a:solidFill>
                <a:latin typeface="Times New Roman"/>
                <a:cs typeface="Times New Roman"/>
              </a:rPr>
              <a:t> </a:t>
            </a:r>
            <a:r>
              <a:rPr lang="en-US" sz="2800" b="0" dirty="0" err="1">
                <a:solidFill>
                  <a:srgbClr val="FF0000"/>
                </a:solidFill>
                <a:latin typeface="Times New Roman"/>
                <a:cs typeface="Times New Roman"/>
              </a:rPr>
              <a:t>không</a:t>
            </a:r>
            <a:r>
              <a:rPr lang="en-US" sz="2800" b="0" dirty="0">
                <a:solidFill>
                  <a:srgbClr val="FF0000"/>
                </a:solidFill>
                <a:latin typeface="Times New Roman"/>
                <a:cs typeface="Times New Roman"/>
              </a:rPr>
              <a:t> </a:t>
            </a:r>
            <a:r>
              <a:rPr lang="en-US" sz="2800" b="0" dirty="0" err="1">
                <a:solidFill>
                  <a:srgbClr val="FF0000"/>
                </a:solidFill>
                <a:latin typeface="Times New Roman"/>
                <a:cs typeface="Times New Roman"/>
              </a:rPr>
              <a:t>thể</a:t>
            </a:r>
            <a:r>
              <a:rPr lang="en-US" sz="2800" b="0" dirty="0">
                <a:solidFill>
                  <a:srgbClr val="FF0000"/>
                </a:solidFill>
                <a:latin typeface="Times New Roman"/>
                <a:cs typeface="Times New Roman"/>
              </a:rPr>
              <a:t> </a:t>
            </a:r>
            <a:r>
              <a:rPr lang="en-US" sz="2800" b="0" dirty="0" err="1">
                <a:solidFill>
                  <a:srgbClr val="FF0000"/>
                </a:solidFill>
                <a:latin typeface="Times New Roman"/>
                <a:cs typeface="Times New Roman"/>
              </a:rPr>
              <a:t>đồng</a:t>
            </a:r>
            <a:r>
              <a:rPr lang="en-US" sz="2800" b="0" dirty="0">
                <a:solidFill>
                  <a:srgbClr val="FF0000"/>
                </a:solidFill>
                <a:latin typeface="Times New Roman"/>
                <a:cs typeface="Times New Roman"/>
              </a:rPr>
              <a:t> </a:t>
            </a:r>
            <a:r>
              <a:rPr lang="en-US" sz="2800" b="0" dirty="0" err="1">
                <a:solidFill>
                  <a:srgbClr val="FF0000"/>
                </a:solidFill>
                <a:latin typeface="Times New Roman"/>
                <a:cs typeface="Times New Roman"/>
              </a:rPr>
              <a:t>thời</a:t>
            </a:r>
            <a:r>
              <a:rPr lang="en-US" sz="2800" b="0" dirty="0">
                <a:solidFill>
                  <a:srgbClr val="FF0000"/>
                </a:solidFill>
                <a:latin typeface="Times New Roman"/>
                <a:cs typeface="Times New Roman"/>
              </a:rPr>
              <a:t> </a:t>
            </a:r>
            <a:r>
              <a:rPr lang="en-US" sz="2800" b="0" dirty="0" err="1">
                <a:solidFill>
                  <a:srgbClr val="FF0000"/>
                </a:solidFill>
                <a:latin typeface="Times New Roman"/>
                <a:cs typeface="Times New Roman"/>
              </a:rPr>
              <a:t>có</a:t>
            </a:r>
            <a:r>
              <a:rPr lang="en-US" sz="2800" b="0" dirty="0">
                <a:solidFill>
                  <a:srgbClr val="FF0000"/>
                </a:solidFill>
                <a:latin typeface="Times New Roman"/>
                <a:cs typeface="Times New Roman"/>
              </a:rPr>
              <a:t> </a:t>
            </a:r>
            <a:r>
              <a:rPr lang="en-US" sz="2800" b="0" dirty="0" err="1">
                <a:solidFill>
                  <a:srgbClr val="FF0000"/>
                </a:solidFill>
                <a:latin typeface="Times New Roman"/>
                <a:cs typeface="Times New Roman"/>
              </a:rPr>
              <a:t>người</a:t>
            </a:r>
            <a:r>
              <a:rPr lang="en-US" sz="2800" b="0" dirty="0">
                <a:solidFill>
                  <a:srgbClr val="FF0000"/>
                </a:solidFill>
                <a:latin typeface="Times New Roman"/>
                <a:cs typeface="Times New Roman"/>
              </a:rPr>
              <a:t> </a:t>
            </a:r>
            <a:r>
              <a:rPr lang="en-US" sz="2800" b="0" dirty="0" err="1">
                <a:solidFill>
                  <a:srgbClr val="FF0000"/>
                </a:solidFill>
                <a:latin typeface="Times New Roman"/>
                <a:cs typeface="Times New Roman"/>
              </a:rPr>
              <a:t>có</a:t>
            </a:r>
            <a:r>
              <a:rPr lang="en-US" sz="2800" b="0" dirty="0">
                <a:solidFill>
                  <a:srgbClr val="FF0000"/>
                </a:solidFill>
                <a:latin typeface="Times New Roman"/>
                <a:cs typeface="Times New Roman"/>
              </a:rPr>
              <a:t> </a:t>
            </a:r>
            <a:r>
              <a:rPr lang="en-US" sz="2800" b="0" dirty="0" err="1">
                <a:solidFill>
                  <a:srgbClr val="FF0000"/>
                </a:solidFill>
                <a:latin typeface="Times New Roman"/>
                <a:cs typeface="Times New Roman"/>
              </a:rPr>
              <a:t>số</a:t>
            </a:r>
            <a:r>
              <a:rPr lang="en-US" sz="2800" b="0" dirty="0">
                <a:solidFill>
                  <a:srgbClr val="FF0000"/>
                </a:solidFill>
                <a:latin typeface="Times New Roman"/>
                <a:cs typeface="Times New Roman"/>
              </a:rPr>
              <a:t> </a:t>
            </a:r>
            <a:r>
              <a:rPr lang="en-US" sz="2800" b="0" dirty="0" err="1">
                <a:solidFill>
                  <a:srgbClr val="FF0000"/>
                </a:solidFill>
                <a:latin typeface="Times New Roman"/>
                <a:cs typeface="Times New Roman"/>
              </a:rPr>
              <a:t>người</a:t>
            </a:r>
            <a:r>
              <a:rPr lang="en-US" sz="2800" b="0" dirty="0">
                <a:solidFill>
                  <a:srgbClr val="FF0000"/>
                </a:solidFill>
                <a:latin typeface="Times New Roman"/>
                <a:cs typeface="Times New Roman"/>
              </a:rPr>
              <a:t> </a:t>
            </a:r>
            <a:r>
              <a:rPr lang="en-US" sz="2800" b="0" dirty="0" err="1">
                <a:solidFill>
                  <a:srgbClr val="FF0000"/>
                </a:solidFill>
                <a:latin typeface="Times New Roman"/>
                <a:cs typeface="Times New Roman"/>
              </a:rPr>
              <a:t>quen</a:t>
            </a:r>
            <a:r>
              <a:rPr lang="en-US" sz="2800" b="0" dirty="0">
                <a:solidFill>
                  <a:srgbClr val="FF0000"/>
                </a:solidFill>
                <a:latin typeface="Times New Roman"/>
                <a:cs typeface="Times New Roman"/>
              </a:rPr>
              <a:t> </a:t>
            </a:r>
            <a:r>
              <a:rPr lang="en-US" sz="2800" b="0" dirty="0" err="1">
                <a:solidFill>
                  <a:srgbClr val="FF0000"/>
                </a:solidFill>
                <a:latin typeface="Times New Roman"/>
                <a:cs typeface="Times New Roman"/>
              </a:rPr>
              <a:t>là</a:t>
            </a:r>
            <a:r>
              <a:rPr lang="en-US" sz="2800" b="0" dirty="0">
                <a:solidFill>
                  <a:srgbClr val="FF0000"/>
                </a:solidFill>
                <a:latin typeface="Times New Roman"/>
                <a:cs typeface="Times New Roman"/>
              </a:rPr>
              <a:t> 0 (</a:t>
            </a:r>
            <a:r>
              <a:rPr lang="en-US" sz="2800" b="0" dirty="0" err="1">
                <a:solidFill>
                  <a:srgbClr val="FF0000"/>
                </a:solidFill>
                <a:latin typeface="Times New Roman"/>
                <a:cs typeface="Times New Roman"/>
              </a:rPr>
              <a:t>tức</a:t>
            </a:r>
            <a:r>
              <a:rPr lang="en-US" sz="2800" b="0" dirty="0">
                <a:solidFill>
                  <a:srgbClr val="FF0000"/>
                </a:solidFill>
                <a:latin typeface="Times New Roman"/>
                <a:cs typeface="Times New Roman"/>
              </a:rPr>
              <a:t> </a:t>
            </a:r>
            <a:r>
              <a:rPr lang="en-US" sz="2800" b="0" dirty="0" err="1">
                <a:solidFill>
                  <a:srgbClr val="FF0000"/>
                </a:solidFill>
                <a:latin typeface="Times New Roman"/>
                <a:cs typeface="Times New Roman"/>
              </a:rPr>
              <a:t>là</a:t>
            </a:r>
            <a:r>
              <a:rPr lang="en-US" sz="2800" b="0" dirty="0">
                <a:solidFill>
                  <a:srgbClr val="FF0000"/>
                </a:solidFill>
                <a:latin typeface="Times New Roman"/>
                <a:cs typeface="Times New Roman"/>
              </a:rPr>
              <a:t> </a:t>
            </a:r>
            <a:r>
              <a:rPr lang="en-US" sz="2800" b="0" dirty="0" err="1">
                <a:solidFill>
                  <a:srgbClr val="FF0000"/>
                </a:solidFill>
                <a:latin typeface="Times New Roman"/>
                <a:cs typeface="Times New Roman"/>
              </a:rPr>
              <a:t>không</a:t>
            </a:r>
            <a:r>
              <a:rPr lang="en-US" sz="2800" b="0" dirty="0">
                <a:solidFill>
                  <a:srgbClr val="FF0000"/>
                </a:solidFill>
                <a:latin typeface="Times New Roman"/>
                <a:cs typeface="Times New Roman"/>
              </a:rPr>
              <a:t> </a:t>
            </a:r>
            <a:r>
              <a:rPr lang="en-US" sz="2800" b="0" dirty="0" err="1">
                <a:solidFill>
                  <a:srgbClr val="FF0000"/>
                </a:solidFill>
                <a:latin typeface="Times New Roman"/>
                <a:cs typeface="Times New Roman"/>
              </a:rPr>
              <a:t>quen</a:t>
            </a:r>
            <a:r>
              <a:rPr lang="en-US" sz="2800" b="0" dirty="0">
                <a:solidFill>
                  <a:srgbClr val="FF0000"/>
                </a:solidFill>
                <a:latin typeface="Times New Roman"/>
                <a:cs typeface="Times New Roman"/>
              </a:rPr>
              <a:t> </a:t>
            </a:r>
            <a:r>
              <a:rPr lang="en-US" sz="2800" b="0" dirty="0" err="1">
                <a:solidFill>
                  <a:srgbClr val="FF0000"/>
                </a:solidFill>
                <a:latin typeface="Times New Roman"/>
                <a:cs typeface="Times New Roman"/>
              </a:rPr>
              <a:t>ai</a:t>
            </a:r>
            <a:r>
              <a:rPr lang="en-US" sz="2800" b="0" dirty="0">
                <a:solidFill>
                  <a:srgbClr val="FF0000"/>
                </a:solidFill>
                <a:latin typeface="Times New Roman"/>
                <a:cs typeface="Times New Roman"/>
              </a:rPr>
              <a:t>) </a:t>
            </a:r>
            <a:r>
              <a:rPr lang="en-US" sz="2800" b="0" dirty="0" err="1">
                <a:solidFill>
                  <a:srgbClr val="FF0000"/>
                </a:solidFill>
                <a:latin typeface="Times New Roman"/>
                <a:cs typeface="Times New Roman"/>
              </a:rPr>
              <a:t>và</a:t>
            </a:r>
            <a:r>
              <a:rPr lang="en-US" sz="2800" b="0" dirty="0">
                <a:solidFill>
                  <a:srgbClr val="FF0000"/>
                </a:solidFill>
                <a:latin typeface="Times New Roman"/>
                <a:cs typeface="Times New Roman"/>
              </a:rPr>
              <a:t> </a:t>
            </a:r>
            <a:r>
              <a:rPr lang="en-US" sz="2800" b="0" dirty="0" err="1">
                <a:solidFill>
                  <a:srgbClr val="FF0000"/>
                </a:solidFill>
                <a:latin typeface="Times New Roman"/>
                <a:cs typeface="Times New Roman"/>
              </a:rPr>
              <a:t>có</a:t>
            </a:r>
            <a:r>
              <a:rPr lang="en-US" sz="2800" b="0" dirty="0">
                <a:solidFill>
                  <a:srgbClr val="FF0000"/>
                </a:solidFill>
                <a:latin typeface="Times New Roman"/>
                <a:cs typeface="Times New Roman"/>
              </a:rPr>
              <a:t> </a:t>
            </a:r>
            <a:r>
              <a:rPr lang="en-US" sz="2800" b="0" dirty="0" err="1">
                <a:solidFill>
                  <a:srgbClr val="FF0000"/>
                </a:solidFill>
                <a:latin typeface="Times New Roman"/>
                <a:cs typeface="Times New Roman"/>
              </a:rPr>
              <a:t>người</a:t>
            </a:r>
            <a:r>
              <a:rPr lang="en-US" sz="2800" b="0" dirty="0">
                <a:solidFill>
                  <a:srgbClr val="FF0000"/>
                </a:solidFill>
                <a:latin typeface="Times New Roman"/>
                <a:cs typeface="Times New Roman"/>
              </a:rPr>
              <a:t> </a:t>
            </a:r>
            <a:r>
              <a:rPr lang="en-US" sz="2800" b="0" dirty="0" err="1">
                <a:solidFill>
                  <a:srgbClr val="FF0000"/>
                </a:solidFill>
                <a:latin typeface="Times New Roman"/>
                <a:cs typeface="Times New Roman"/>
              </a:rPr>
              <a:t>có</a:t>
            </a:r>
            <a:r>
              <a:rPr lang="en-US" sz="2800" b="0" dirty="0">
                <a:solidFill>
                  <a:srgbClr val="FF0000"/>
                </a:solidFill>
                <a:latin typeface="Times New Roman"/>
                <a:cs typeface="Times New Roman"/>
              </a:rPr>
              <a:t> </a:t>
            </a:r>
            <a:r>
              <a:rPr lang="en-US" sz="2800" b="0" dirty="0" err="1">
                <a:solidFill>
                  <a:srgbClr val="FF0000"/>
                </a:solidFill>
                <a:latin typeface="Times New Roman"/>
                <a:cs typeface="Times New Roman"/>
              </a:rPr>
              <a:t>số</a:t>
            </a:r>
            <a:r>
              <a:rPr lang="en-US" sz="2800" b="0" dirty="0">
                <a:solidFill>
                  <a:srgbClr val="FF0000"/>
                </a:solidFill>
                <a:latin typeface="Times New Roman"/>
                <a:cs typeface="Times New Roman"/>
              </a:rPr>
              <a:t> </a:t>
            </a:r>
            <a:r>
              <a:rPr lang="en-US" sz="2800" b="0" dirty="0" err="1">
                <a:solidFill>
                  <a:srgbClr val="FF0000"/>
                </a:solidFill>
                <a:latin typeface="Times New Roman"/>
                <a:cs typeface="Times New Roman"/>
              </a:rPr>
              <a:t>người</a:t>
            </a:r>
            <a:r>
              <a:rPr lang="en-US" sz="2800" b="0" dirty="0">
                <a:solidFill>
                  <a:srgbClr val="FF0000"/>
                </a:solidFill>
                <a:latin typeface="Times New Roman"/>
                <a:cs typeface="Times New Roman"/>
              </a:rPr>
              <a:t> </a:t>
            </a:r>
            <a:r>
              <a:rPr lang="en-US" sz="2800" b="0" dirty="0" err="1">
                <a:solidFill>
                  <a:srgbClr val="FF0000"/>
                </a:solidFill>
                <a:latin typeface="Times New Roman"/>
                <a:cs typeface="Times New Roman"/>
              </a:rPr>
              <a:t>quen</a:t>
            </a:r>
            <a:r>
              <a:rPr lang="en-US" sz="2800" b="0" dirty="0">
                <a:solidFill>
                  <a:srgbClr val="FF0000"/>
                </a:solidFill>
                <a:latin typeface="Times New Roman"/>
                <a:cs typeface="Times New Roman"/>
              </a:rPr>
              <a:t> </a:t>
            </a:r>
            <a:r>
              <a:rPr lang="en-US" sz="2800" b="0" dirty="0" err="1">
                <a:solidFill>
                  <a:srgbClr val="FF0000"/>
                </a:solidFill>
                <a:latin typeface="Times New Roman"/>
                <a:cs typeface="Times New Roman"/>
              </a:rPr>
              <a:t>là</a:t>
            </a:r>
            <a:r>
              <a:rPr lang="en-US" sz="2800" b="0" dirty="0">
                <a:solidFill>
                  <a:srgbClr val="FF0000"/>
                </a:solidFill>
                <a:latin typeface="Times New Roman"/>
                <a:cs typeface="Times New Roman"/>
              </a:rPr>
              <a:t> n </a:t>
            </a:r>
            <a:r>
              <a:rPr lang="en-US" sz="2800" b="0" dirty="0">
                <a:solidFill>
                  <a:srgbClr val="FF0000"/>
                </a:solidFill>
                <a:latin typeface="Times New Roman"/>
                <a:cs typeface="Times New Roman"/>
                <a:sym typeface="Symbol"/>
              </a:rPr>
              <a:t></a:t>
            </a:r>
            <a:r>
              <a:rPr lang="en-US" sz="2800" b="0" dirty="0">
                <a:solidFill>
                  <a:srgbClr val="FF0000"/>
                </a:solidFill>
                <a:latin typeface="Times New Roman"/>
                <a:cs typeface="Times New Roman"/>
              </a:rPr>
              <a:t> 1 (</a:t>
            </a:r>
            <a:r>
              <a:rPr lang="en-US" sz="2800" b="0" dirty="0" err="1">
                <a:solidFill>
                  <a:srgbClr val="FF0000"/>
                </a:solidFill>
                <a:latin typeface="Times New Roman"/>
                <a:cs typeface="Times New Roman"/>
              </a:rPr>
              <a:t>tức</a:t>
            </a:r>
            <a:r>
              <a:rPr lang="en-US" sz="2800" b="0" dirty="0">
                <a:solidFill>
                  <a:srgbClr val="FF0000"/>
                </a:solidFill>
                <a:latin typeface="Times New Roman"/>
                <a:cs typeface="Times New Roman"/>
              </a:rPr>
              <a:t> </a:t>
            </a:r>
            <a:r>
              <a:rPr lang="en-US" sz="2800" b="0" dirty="0" err="1">
                <a:solidFill>
                  <a:srgbClr val="FF0000"/>
                </a:solidFill>
                <a:latin typeface="Times New Roman"/>
                <a:cs typeface="Times New Roman"/>
              </a:rPr>
              <a:t>là</a:t>
            </a:r>
            <a:r>
              <a:rPr lang="en-US" sz="2800" b="0" dirty="0">
                <a:solidFill>
                  <a:srgbClr val="FF0000"/>
                </a:solidFill>
                <a:latin typeface="Times New Roman"/>
                <a:cs typeface="Times New Roman"/>
              </a:rPr>
              <a:t> </a:t>
            </a:r>
            <a:r>
              <a:rPr lang="en-US" sz="2800" b="0" dirty="0" err="1">
                <a:solidFill>
                  <a:srgbClr val="FF0000"/>
                </a:solidFill>
                <a:latin typeface="Times New Roman"/>
                <a:cs typeface="Times New Roman"/>
              </a:rPr>
              <a:t>quen</a:t>
            </a:r>
            <a:r>
              <a:rPr lang="en-US" sz="2800" b="0" dirty="0">
                <a:solidFill>
                  <a:srgbClr val="FF0000"/>
                </a:solidFill>
                <a:latin typeface="Times New Roman"/>
                <a:cs typeface="Times New Roman"/>
              </a:rPr>
              <a:t> </a:t>
            </a:r>
            <a:r>
              <a:rPr lang="en-US" sz="2800" b="0" dirty="0" err="1">
                <a:solidFill>
                  <a:srgbClr val="FF0000"/>
                </a:solidFill>
                <a:latin typeface="Times New Roman"/>
                <a:cs typeface="Times New Roman"/>
              </a:rPr>
              <a:t>tất</a:t>
            </a:r>
            <a:r>
              <a:rPr lang="en-US" sz="2800" b="0" dirty="0">
                <a:solidFill>
                  <a:srgbClr val="FF0000"/>
                </a:solidFill>
                <a:latin typeface="Times New Roman"/>
                <a:cs typeface="Times New Roman"/>
              </a:rPr>
              <a:t> </a:t>
            </a:r>
            <a:r>
              <a:rPr lang="en-US" sz="2800" b="0" dirty="0" err="1">
                <a:solidFill>
                  <a:srgbClr val="FF0000"/>
                </a:solidFill>
                <a:latin typeface="Times New Roman"/>
                <a:cs typeface="Times New Roman"/>
              </a:rPr>
              <a:t>cả</a:t>
            </a:r>
            <a:r>
              <a:rPr lang="en-US" sz="2800" b="0" dirty="0">
                <a:solidFill>
                  <a:srgbClr val="FF0000"/>
                </a:solidFill>
                <a:latin typeface="Times New Roman"/>
                <a:cs typeface="Times New Roman"/>
              </a:rPr>
              <a:t>). </a:t>
            </a:r>
            <a:r>
              <a:rPr lang="en-US" sz="2800" b="0" dirty="0" err="1">
                <a:solidFill>
                  <a:srgbClr val="FF0000"/>
                </a:solidFill>
                <a:latin typeface="Times New Roman"/>
                <a:cs typeface="Times New Roman"/>
              </a:rPr>
              <a:t>Vì</a:t>
            </a:r>
            <a:r>
              <a:rPr lang="en-US" sz="2800" b="0" dirty="0">
                <a:solidFill>
                  <a:srgbClr val="FF0000"/>
                </a:solidFill>
                <a:latin typeface="Times New Roman"/>
                <a:cs typeface="Times New Roman"/>
              </a:rPr>
              <a:t> </a:t>
            </a:r>
            <a:r>
              <a:rPr lang="en-US" sz="2800" b="0" dirty="0" err="1">
                <a:solidFill>
                  <a:srgbClr val="FF0000"/>
                </a:solidFill>
                <a:latin typeface="Times New Roman"/>
                <a:cs typeface="Times New Roman"/>
              </a:rPr>
              <a:t>vậy</a:t>
            </a:r>
            <a:r>
              <a:rPr lang="en-US" sz="2800" b="0" dirty="0">
                <a:solidFill>
                  <a:srgbClr val="FF0000"/>
                </a:solidFill>
                <a:latin typeface="Times New Roman"/>
                <a:cs typeface="Times New Roman"/>
              </a:rPr>
              <a:t> </a:t>
            </a:r>
            <a:r>
              <a:rPr lang="en-US" sz="2800" b="0" dirty="0" err="1">
                <a:solidFill>
                  <a:srgbClr val="FF0000"/>
                </a:solidFill>
                <a:latin typeface="Times New Roman"/>
                <a:cs typeface="Times New Roman"/>
              </a:rPr>
              <a:t>theo</a:t>
            </a:r>
            <a:r>
              <a:rPr lang="en-US" sz="2800" b="0" dirty="0">
                <a:solidFill>
                  <a:srgbClr val="FF0000"/>
                </a:solidFill>
                <a:latin typeface="Times New Roman"/>
                <a:cs typeface="Times New Roman"/>
              </a:rPr>
              <a:t> </a:t>
            </a:r>
            <a:r>
              <a:rPr lang="en-US" sz="2800" b="0" dirty="0" err="1">
                <a:solidFill>
                  <a:srgbClr val="FF0000"/>
                </a:solidFill>
                <a:latin typeface="Times New Roman"/>
                <a:cs typeface="Times New Roman"/>
              </a:rPr>
              <a:t>số</a:t>
            </a:r>
            <a:r>
              <a:rPr lang="en-US" sz="2800" b="0" dirty="0">
                <a:solidFill>
                  <a:srgbClr val="FF0000"/>
                </a:solidFill>
                <a:latin typeface="Times New Roman"/>
                <a:cs typeface="Times New Roman"/>
              </a:rPr>
              <a:t> </a:t>
            </a:r>
            <a:r>
              <a:rPr lang="en-US" sz="2800" b="0" dirty="0" err="1">
                <a:solidFill>
                  <a:srgbClr val="FF0000"/>
                </a:solidFill>
                <a:latin typeface="Times New Roman"/>
                <a:cs typeface="Times New Roman"/>
              </a:rPr>
              <a:t>lượng</a:t>
            </a:r>
            <a:r>
              <a:rPr lang="en-US" sz="2800" b="0" dirty="0">
                <a:solidFill>
                  <a:srgbClr val="FF0000"/>
                </a:solidFill>
                <a:latin typeface="Times New Roman"/>
                <a:cs typeface="Times New Roman"/>
              </a:rPr>
              <a:t> </a:t>
            </a:r>
            <a:r>
              <a:rPr lang="en-US" sz="2800" b="0" dirty="0" err="1">
                <a:solidFill>
                  <a:srgbClr val="FF0000"/>
                </a:solidFill>
                <a:latin typeface="Times New Roman"/>
                <a:cs typeface="Times New Roman"/>
              </a:rPr>
              <a:t>người</a:t>
            </a:r>
            <a:r>
              <a:rPr lang="en-US" sz="2800" b="0" dirty="0">
                <a:solidFill>
                  <a:srgbClr val="FF0000"/>
                </a:solidFill>
                <a:latin typeface="Times New Roman"/>
                <a:cs typeface="Times New Roman"/>
              </a:rPr>
              <a:t> </a:t>
            </a:r>
            <a:r>
              <a:rPr lang="en-US" sz="2800" b="0" dirty="0" err="1">
                <a:solidFill>
                  <a:srgbClr val="FF0000"/>
                </a:solidFill>
                <a:latin typeface="Times New Roman"/>
                <a:cs typeface="Times New Roman"/>
              </a:rPr>
              <a:t>quen</a:t>
            </a:r>
            <a:r>
              <a:rPr lang="en-US" sz="2800" b="0" dirty="0">
                <a:solidFill>
                  <a:srgbClr val="FF0000"/>
                </a:solidFill>
                <a:latin typeface="Times New Roman"/>
                <a:cs typeface="Times New Roman"/>
              </a:rPr>
              <a:t>, ta </a:t>
            </a:r>
            <a:r>
              <a:rPr lang="en-US" sz="2800" b="0" dirty="0" err="1">
                <a:solidFill>
                  <a:srgbClr val="FF0000"/>
                </a:solidFill>
                <a:latin typeface="Times New Roman"/>
                <a:cs typeface="Times New Roman"/>
              </a:rPr>
              <a:t>chỉ</a:t>
            </a:r>
            <a:r>
              <a:rPr lang="en-US" sz="2800" b="0" dirty="0">
                <a:solidFill>
                  <a:srgbClr val="FF0000"/>
                </a:solidFill>
                <a:latin typeface="Times New Roman"/>
                <a:cs typeface="Times New Roman"/>
              </a:rPr>
              <a:t> </a:t>
            </a:r>
            <a:r>
              <a:rPr lang="en-US" sz="2800" b="0" dirty="0" err="1">
                <a:solidFill>
                  <a:srgbClr val="FF0000"/>
                </a:solidFill>
                <a:latin typeface="Times New Roman"/>
                <a:cs typeface="Times New Roman"/>
              </a:rPr>
              <a:t>có</a:t>
            </a:r>
            <a:r>
              <a:rPr lang="en-US" sz="2800" b="0" dirty="0">
                <a:solidFill>
                  <a:srgbClr val="FF0000"/>
                </a:solidFill>
                <a:latin typeface="Times New Roman"/>
                <a:cs typeface="Times New Roman"/>
              </a:rPr>
              <a:t> </a:t>
            </a:r>
            <a:r>
              <a:rPr lang="en-US" sz="2800" b="0" dirty="0" err="1">
                <a:solidFill>
                  <a:srgbClr val="FF0000"/>
                </a:solidFill>
                <a:latin typeface="Times New Roman"/>
                <a:cs typeface="Times New Roman"/>
              </a:rPr>
              <a:t>thể</a:t>
            </a:r>
            <a:r>
              <a:rPr lang="en-US" sz="2800" b="0" dirty="0">
                <a:solidFill>
                  <a:srgbClr val="FF0000"/>
                </a:solidFill>
                <a:latin typeface="Times New Roman"/>
                <a:cs typeface="Times New Roman"/>
              </a:rPr>
              <a:t> </a:t>
            </a:r>
            <a:r>
              <a:rPr lang="en-US" sz="2800" b="0" dirty="0" err="1">
                <a:solidFill>
                  <a:srgbClr val="FF0000"/>
                </a:solidFill>
                <a:latin typeface="Times New Roman"/>
                <a:cs typeface="Times New Roman"/>
              </a:rPr>
              <a:t>phân</a:t>
            </a:r>
            <a:r>
              <a:rPr lang="en-US" sz="2800" b="0" dirty="0">
                <a:solidFill>
                  <a:srgbClr val="FF0000"/>
                </a:solidFill>
                <a:latin typeface="Times New Roman"/>
                <a:cs typeface="Times New Roman"/>
              </a:rPr>
              <a:t> n </a:t>
            </a:r>
            <a:r>
              <a:rPr lang="en-US" sz="2800" b="0" dirty="0" err="1">
                <a:solidFill>
                  <a:srgbClr val="FF0000"/>
                </a:solidFill>
                <a:latin typeface="Times New Roman"/>
                <a:cs typeface="Times New Roman"/>
              </a:rPr>
              <a:t>người</a:t>
            </a:r>
            <a:r>
              <a:rPr lang="en-US" sz="2800" b="0" dirty="0">
                <a:solidFill>
                  <a:srgbClr val="FF0000"/>
                </a:solidFill>
                <a:latin typeface="Times New Roman"/>
                <a:cs typeface="Times New Roman"/>
              </a:rPr>
              <a:t> </a:t>
            </a:r>
            <a:r>
              <a:rPr lang="en-US" sz="2800" b="0" dirty="0" err="1">
                <a:solidFill>
                  <a:srgbClr val="FF0000"/>
                </a:solidFill>
                <a:latin typeface="Times New Roman"/>
                <a:cs typeface="Times New Roman"/>
              </a:rPr>
              <a:t>ra</a:t>
            </a:r>
            <a:r>
              <a:rPr lang="en-US" sz="2800" b="0" dirty="0">
                <a:solidFill>
                  <a:srgbClr val="FF0000"/>
                </a:solidFill>
                <a:latin typeface="Times New Roman"/>
                <a:cs typeface="Times New Roman"/>
              </a:rPr>
              <a:t> </a:t>
            </a:r>
            <a:r>
              <a:rPr lang="en-US" sz="2800" b="0" dirty="0" err="1">
                <a:solidFill>
                  <a:srgbClr val="FF0000"/>
                </a:solidFill>
                <a:latin typeface="Times New Roman"/>
                <a:cs typeface="Times New Roman"/>
              </a:rPr>
              <a:t>thành</a:t>
            </a:r>
            <a:r>
              <a:rPr lang="en-US" sz="2800" b="0" dirty="0">
                <a:solidFill>
                  <a:srgbClr val="FF0000"/>
                </a:solidFill>
                <a:latin typeface="Times New Roman"/>
                <a:cs typeface="Times New Roman"/>
              </a:rPr>
              <a:t> n </a:t>
            </a:r>
            <a:r>
              <a:rPr lang="en-US" sz="2800" b="0" dirty="0">
                <a:solidFill>
                  <a:srgbClr val="FF0000"/>
                </a:solidFill>
                <a:latin typeface="Times New Roman"/>
                <a:cs typeface="Times New Roman"/>
                <a:sym typeface="Symbol"/>
              </a:rPr>
              <a:t></a:t>
            </a:r>
            <a:r>
              <a:rPr lang="en-US" sz="2800" b="0" dirty="0">
                <a:solidFill>
                  <a:srgbClr val="FF0000"/>
                </a:solidFill>
                <a:latin typeface="Times New Roman"/>
                <a:cs typeface="Times New Roman"/>
              </a:rPr>
              <a:t>1 </a:t>
            </a:r>
            <a:r>
              <a:rPr lang="en-US" sz="2800" b="0" dirty="0" err="1">
                <a:solidFill>
                  <a:srgbClr val="FF0000"/>
                </a:solidFill>
                <a:latin typeface="Times New Roman"/>
                <a:cs typeface="Times New Roman"/>
              </a:rPr>
              <a:t>nhóm</a:t>
            </a:r>
            <a:r>
              <a:rPr lang="en-US" sz="2800" b="0" dirty="0">
                <a:solidFill>
                  <a:srgbClr val="FF0000"/>
                </a:solidFill>
                <a:latin typeface="Times New Roman"/>
                <a:cs typeface="Times New Roman"/>
              </a:rPr>
              <a:t>. </a:t>
            </a:r>
            <a:r>
              <a:rPr lang="en-US" sz="2800" b="0" dirty="0" err="1">
                <a:solidFill>
                  <a:srgbClr val="FF0000"/>
                </a:solidFill>
                <a:latin typeface="Times New Roman"/>
                <a:cs typeface="Times New Roman"/>
              </a:rPr>
              <a:t>Vậy</a:t>
            </a:r>
            <a:r>
              <a:rPr lang="en-US" sz="2800" b="0" dirty="0">
                <a:solidFill>
                  <a:srgbClr val="FF0000"/>
                </a:solidFill>
                <a:latin typeface="Times New Roman"/>
                <a:cs typeface="Times New Roman"/>
              </a:rPr>
              <a:t> </a:t>
            </a:r>
            <a:r>
              <a:rPr lang="en-US" sz="2800" b="0" dirty="0" err="1">
                <a:solidFill>
                  <a:srgbClr val="FF0000"/>
                </a:solidFill>
                <a:latin typeface="Times New Roman"/>
                <a:cs typeface="Times New Roman"/>
              </a:rPr>
              <a:t>theo</a:t>
            </a:r>
            <a:r>
              <a:rPr lang="en-US" sz="2800" b="0" dirty="0">
                <a:solidFill>
                  <a:srgbClr val="FF0000"/>
                </a:solidFill>
                <a:latin typeface="Times New Roman"/>
                <a:cs typeface="Times New Roman"/>
              </a:rPr>
              <a:t> </a:t>
            </a:r>
            <a:r>
              <a:rPr lang="en-US" sz="2800" b="0" dirty="0" err="1">
                <a:solidFill>
                  <a:srgbClr val="FF0000"/>
                </a:solidFill>
                <a:latin typeface="Times New Roman"/>
                <a:cs typeface="Times New Roman"/>
              </a:rPr>
              <a:t>nguyên</a:t>
            </a:r>
            <a:r>
              <a:rPr lang="en-US" sz="2800" b="0" dirty="0">
                <a:solidFill>
                  <a:srgbClr val="FF0000"/>
                </a:solidFill>
                <a:latin typeface="Times New Roman"/>
                <a:cs typeface="Times New Roman"/>
              </a:rPr>
              <a:t> </a:t>
            </a:r>
            <a:r>
              <a:rPr lang="en-US" sz="2800" b="0" dirty="0" err="1">
                <a:solidFill>
                  <a:srgbClr val="FF0000"/>
                </a:solidFill>
                <a:latin typeface="Times New Roman"/>
                <a:cs typeface="Times New Roman"/>
              </a:rPr>
              <a:t>lý</a:t>
            </a:r>
            <a:r>
              <a:rPr lang="en-US" sz="2800" b="0" dirty="0">
                <a:solidFill>
                  <a:srgbClr val="FF0000"/>
                </a:solidFill>
                <a:latin typeface="Times New Roman"/>
                <a:cs typeface="Times New Roman"/>
              </a:rPr>
              <a:t> </a:t>
            </a:r>
            <a:r>
              <a:rPr lang="en-US" sz="2800" b="0" dirty="0" err="1">
                <a:solidFill>
                  <a:srgbClr val="FF0000"/>
                </a:solidFill>
                <a:latin typeface="Times New Roman"/>
                <a:cs typeface="Times New Roman"/>
              </a:rPr>
              <a:t>Dirichlet</a:t>
            </a:r>
            <a:r>
              <a:rPr lang="en-US" sz="2800" b="0" dirty="0">
                <a:solidFill>
                  <a:srgbClr val="FF0000"/>
                </a:solidFill>
                <a:latin typeface="Times New Roman"/>
                <a:cs typeface="Times New Roman"/>
              </a:rPr>
              <a:t> </a:t>
            </a:r>
            <a:r>
              <a:rPr lang="en-US" sz="2800" b="0" dirty="0" err="1">
                <a:solidFill>
                  <a:srgbClr val="FF0000"/>
                </a:solidFill>
                <a:latin typeface="Times New Roman"/>
                <a:cs typeface="Times New Roman"/>
              </a:rPr>
              <a:t>tồn</a:t>
            </a:r>
            <a:r>
              <a:rPr lang="en-US" sz="2800" b="0" dirty="0">
                <a:solidFill>
                  <a:srgbClr val="FF0000"/>
                </a:solidFill>
                <a:latin typeface="Times New Roman"/>
                <a:cs typeface="Times New Roman"/>
              </a:rPr>
              <a:t> tai </a:t>
            </a:r>
            <a:r>
              <a:rPr lang="en-US" sz="2800" b="0" dirty="0" err="1">
                <a:solidFill>
                  <a:srgbClr val="FF0000"/>
                </a:solidFill>
                <a:latin typeface="Times New Roman"/>
                <a:cs typeface="Times New Roman"/>
              </a:rPr>
              <a:t>một</a:t>
            </a:r>
            <a:r>
              <a:rPr lang="en-US" sz="2800" b="0" dirty="0">
                <a:solidFill>
                  <a:srgbClr val="FF0000"/>
                </a:solidFill>
                <a:latin typeface="Times New Roman"/>
                <a:cs typeface="Times New Roman"/>
              </a:rPr>
              <a:t> </a:t>
            </a:r>
            <a:r>
              <a:rPr lang="en-US" sz="2800" b="0" dirty="0" err="1">
                <a:solidFill>
                  <a:srgbClr val="FF0000"/>
                </a:solidFill>
                <a:latin typeface="Times New Roman"/>
                <a:cs typeface="Times New Roman"/>
              </a:rPr>
              <a:t>nhóm</a:t>
            </a:r>
            <a:r>
              <a:rPr lang="en-US" sz="2800" b="0" dirty="0">
                <a:solidFill>
                  <a:srgbClr val="FF0000"/>
                </a:solidFill>
                <a:latin typeface="Times New Roman"/>
                <a:cs typeface="Times New Roman"/>
              </a:rPr>
              <a:t> </a:t>
            </a:r>
            <a:r>
              <a:rPr lang="en-US" sz="2800" b="0" dirty="0" err="1">
                <a:solidFill>
                  <a:srgbClr val="FF0000"/>
                </a:solidFill>
                <a:latin typeface="Times New Roman"/>
                <a:cs typeface="Times New Roman"/>
              </a:rPr>
              <a:t>có</a:t>
            </a:r>
            <a:r>
              <a:rPr lang="en-US" sz="2800" b="0" dirty="0">
                <a:solidFill>
                  <a:srgbClr val="FF0000"/>
                </a:solidFill>
                <a:latin typeface="Times New Roman"/>
                <a:cs typeface="Times New Roman"/>
              </a:rPr>
              <a:t> </a:t>
            </a:r>
            <a:r>
              <a:rPr lang="en-US" sz="2800" b="0" dirty="0" err="1">
                <a:solidFill>
                  <a:srgbClr val="FF0000"/>
                </a:solidFill>
                <a:latin typeface="Times New Roman"/>
                <a:cs typeface="Times New Roman"/>
              </a:rPr>
              <a:t>ít</a:t>
            </a:r>
            <a:r>
              <a:rPr lang="en-US" sz="2800" b="0" dirty="0">
                <a:solidFill>
                  <a:srgbClr val="FF0000"/>
                </a:solidFill>
                <a:latin typeface="Times New Roman"/>
                <a:cs typeface="Times New Roman"/>
              </a:rPr>
              <a:t> </a:t>
            </a:r>
            <a:r>
              <a:rPr lang="en-US" sz="2800" b="0" dirty="0" err="1">
                <a:solidFill>
                  <a:srgbClr val="FF0000"/>
                </a:solidFill>
                <a:latin typeface="Times New Roman"/>
                <a:cs typeface="Times New Roman"/>
              </a:rPr>
              <a:t>nhất</a:t>
            </a:r>
            <a:r>
              <a:rPr lang="en-US" sz="2800" b="0" dirty="0">
                <a:solidFill>
                  <a:srgbClr val="FF0000"/>
                </a:solidFill>
                <a:latin typeface="Times New Roman"/>
                <a:cs typeface="Times New Roman"/>
              </a:rPr>
              <a:t> 2 </a:t>
            </a:r>
            <a:r>
              <a:rPr lang="en-US" sz="2800" b="0" dirty="0" err="1">
                <a:solidFill>
                  <a:srgbClr val="FF0000"/>
                </a:solidFill>
                <a:latin typeface="Times New Roman"/>
                <a:cs typeface="Times New Roman"/>
              </a:rPr>
              <a:t>người</a:t>
            </a:r>
            <a:r>
              <a:rPr lang="en-US" sz="2800" b="0" dirty="0">
                <a:solidFill>
                  <a:srgbClr val="FF0000"/>
                </a:solidFill>
                <a:latin typeface="Times New Roman"/>
                <a:cs typeface="Times New Roman"/>
              </a:rPr>
              <a:t>, </a:t>
            </a:r>
            <a:r>
              <a:rPr lang="en-US" sz="2800" b="0" dirty="0" err="1">
                <a:solidFill>
                  <a:srgbClr val="FF0000"/>
                </a:solidFill>
                <a:latin typeface="Times New Roman"/>
                <a:cs typeface="Times New Roman"/>
              </a:rPr>
              <a:t>tức</a:t>
            </a:r>
            <a:r>
              <a:rPr lang="en-US" sz="2800" b="0" dirty="0">
                <a:solidFill>
                  <a:srgbClr val="FF0000"/>
                </a:solidFill>
                <a:latin typeface="Times New Roman"/>
                <a:cs typeface="Times New Roman"/>
              </a:rPr>
              <a:t> </a:t>
            </a:r>
            <a:r>
              <a:rPr lang="en-US" sz="2800" b="0" dirty="0" err="1">
                <a:solidFill>
                  <a:srgbClr val="FF0000"/>
                </a:solidFill>
                <a:latin typeface="Times New Roman"/>
                <a:cs typeface="Times New Roman"/>
              </a:rPr>
              <a:t>là</a:t>
            </a:r>
            <a:r>
              <a:rPr lang="en-US" sz="2800" b="0" dirty="0">
                <a:solidFill>
                  <a:srgbClr val="FF0000"/>
                </a:solidFill>
                <a:latin typeface="Times New Roman"/>
                <a:cs typeface="Times New Roman"/>
              </a:rPr>
              <a:t> </a:t>
            </a:r>
            <a:r>
              <a:rPr lang="en-US" sz="2800" b="0" dirty="0" err="1">
                <a:solidFill>
                  <a:srgbClr val="FF0000"/>
                </a:solidFill>
                <a:latin typeface="Times New Roman"/>
                <a:cs typeface="Times New Roman"/>
              </a:rPr>
              <a:t>luôn</a:t>
            </a:r>
            <a:r>
              <a:rPr lang="en-US" sz="2800" b="0" dirty="0">
                <a:solidFill>
                  <a:srgbClr val="FF0000"/>
                </a:solidFill>
                <a:latin typeface="Times New Roman"/>
                <a:cs typeface="Times New Roman"/>
              </a:rPr>
              <a:t> </a:t>
            </a:r>
            <a:r>
              <a:rPr lang="en-US" sz="2800" b="0" dirty="0" err="1">
                <a:solidFill>
                  <a:srgbClr val="FF0000"/>
                </a:solidFill>
                <a:latin typeface="Times New Roman"/>
                <a:cs typeface="Times New Roman"/>
              </a:rPr>
              <a:t>tìm</a:t>
            </a:r>
            <a:r>
              <a:rPr lang="en-US" sz="2800" b="0" dirty="0">
                <a:solidFill>
                  <a:srgbClr val="FF0000"/>
                </a:solidFill>
                <a:latin typeface="Times New Roman"/>
                <a:cs typeface="Times New Roman"/>
              </a:rPr>
              <a:t> </a:t>
            </a:r>
            <a:r>
              <a:rPr lang="en-US" sz="2800" b="0" dirty="0" err="1">
                <a:solidFill>
                  <a:srgbClr val="FF0000"/>
                </a:solidFill>
                <a:latin typeface="Times New Roman"/>
                <a:cs typeface="Times New Roman"/>
              </a:rPr>
              <a:t>được</a:t>
            </a:r>
            <a:r>
              <a:rPr lang="en-US" sz="2800" b="0" dirty="0">
                <a:solidFill>
                  <a:srgbClr val="FF0000"/>
                </a:solidFill>
                <a:latin typeface="Times New Roman"/>
                <a:cs typeface="Times New Roman"/>
              </a:rPr>
              <a:t> </a:t>
            </a:r>
            <a:r>
              <a:rPr lang="en-US" sz="2800" b="0" dirty="0" err="1">
                <a:solidFill>
                  <a:srgbClr val="FF0000"/>
                </a:solidFill>
                <a:latin typeface="Times New Roman"/>
                <a:cs typeface="Times New Roman"/>
              </a:rPr>
              <a:t>ít</a:t>
            </a:r>
            <a:r>
              <a:rPr lang="en-US" sz="2800" b="0" dirty="0">
                <a:solidFill>
                  <a:srgbClr val="FF0000"/>
                </a:solidFill>
                <a:latin typeface="Times New Roman"/>
                <a:cs typeface="Times New Roman"/>
              </a:rPr>
              <a:t> </a:t>
            </a:r>
            <a:r>
              <a:rPr lang="en-US" sz="2800" b="0" dirty="0" err="1">
                <a:solidFill>
                  <a:srgbClr val="FF0000"/>
                </a:solidFill>
                <a:latin typeface="Times New Roman"/>
                <a:cs typeface="Times New Roman"/>
              </a:rPr>
              <a:t>nhất</a:t>
            </a:r>
            <a:r>
              <a:rPr lang="en-US" sz="2800" b="0" dirty="0">
                <a:solidFill>
                  <a:srgbClr val="FF0000"/>
                </a:solidFill>
                <a:latin typeface="Times New Roman"/>
                <a:cs typeface="Times New Roman"/>
              </a:rPr>
              <a:t> 2 </a:t>
            </a:r>
            <a:r>
              <a:rPr lang="en-US" sz="2800" b="0" dirty="0" err="1">
                <a:solidFill>
                  <a:srgbClr val="FF0000"/>
                </a:solidFill>
                <a:latin typeface="Times New Roman"/>
                <a:cs typeface="Times New Roman"/>
              </a:rPr>
              <a:t>người</a:t>
            </a:r>
            <a:r>
              <a:rPr lang="en-US" sz="2800" b="0" dirty="0">
                <a:solidFill>
                  <a:srgbClr val="FF0000"/>
                </a:solidFill>
                <a:latin typeface="Times New Roman"/>
                <a:cs typeface="Times New Roman"/>
              </a:rPr>
              <a:t> </a:t>
            </a:r>
            <a:r>
              <a:rPr lang="en-US" sz="2800" b="0" dirty="0" err="1">
                <a:solidFill>
                  <a:srgbClr val="FF0000"/>
                </a:solidFill>
                <a:latin typeface="Times New Roman"/>
                <a:cs typeface="Times New Roman"/>
              </a:rPr>
              <a:t>có</a:t>
            </a:r>
            <a:r>
              <a:rPr lang="en-US" sz="2800" b="0" dirty="0">
                <a:solidFill>
                  <a:srgbClr val="FF0000"/>
                </a:solidFill>
                <a:latin typeface="Times New Roman"/>
                <a:cs typeface="Times New Roman"/>
              </a:rPr>
              <a:t> </a:t>
            </a:r>
            <a:r>
              <a:rPr lang="en-US" sz="2800" b="0" dirty="0" err="1">
                <a:solidFill>
                  <a:srgbClr val="FF0000"/>
                </a:solidFill>
                <a:latin typeface="Times New Roman"/>
                <a:cs typeface="Times New Roman"/>
              </a:rPr>
              <a:t>số</a:t>
            </a:r>
            <a:r>
              <a:rPr lang="en-US" sz="2800" b="0" dirty="0">
                <a:solidFill>
                  <a:srgbClr val="FF0000"/>
                </a:solidFill>
                <a:latin typeface="Times New Roman"/>
                <a:cs typeface="Times New Roman"/>
              </a:rPr>
              <a:t> </a:t>
            </a:r>
            <a:r>
              <a:rPr lang="en-US" sz="2800" b="0" dirty="0" err="1">
                <a:solidFill>
                  <a:srgbClr val="FF0000"/>
                </a:solidFill>
                <a:latin typeface="Times New Roman"/>
                <a:cs typeface="Times New Roman"/>
              </a:rPr>
              <a:t>người</a:t>
            </a:r>
            <a:r>
              <a:rPr lang="en-US" sz="2800" b="0" dirty="0">
                <a:solidFill>
                  <a:srgbClr val="FF0000"/>
                </a:solidFill>
                <a:latin typeface="Times New Roman"/>
                <a:cs typeface="Times New Roman"/>
              </a:rPr>
              <a:t> </a:t>
            </a:r>
            <a:r>
              <a:rPr lang="en-US" sz="2800" b="0" dirty="0" err="1">
                <a:solidFill>
                  <a:srgbClr val="FF0000"/>
                </a:solidFill>
                <a:latin typeface="Times New Roman"/>
                <a:cs typeface="Times New Roman"/>
              </a:rPr>
              <a:t>quen</a:t>
            </a:r>
            <a:r>
              <a:rPr lang="en-US" sz="2800" b="0" dirty="0">
                <a:solidFill>
                  <a:srgbClr val="FF0000"/>
                </a:solidFill>
                <a:latin typeface="Times New Roman"/>
                <a:cs typeface="Times New Roman"/>
              </a:rPr>
              <a:t> </a:t>
            </a:r>
            <a:r>
              <a:rPr lang="en-US" sz="2800" b="0" dirty="0" err="1">
                <a:solidFill>
                  <a:srgbClr val="FF0000"/>
                </a:solidFill>
                <a:latin typeface="Times New Roman"/>
                <a:cs typeface="Times New Roman"/>
              </a:rPr>
              <a:t>là</a:t>
            </a:r>
            <a:r>
              <a:rPr lang="en-US" sz="2800" b="0" dirty="0">
                <a:solidFill>
                  <a:srgbClr val="FF0000"/>
                </a:solidFill>
                <a:latin typeface="Times New Roman"/>
                <a:cs typeface="Times New Roman"/>
              </a:rPr>
              <a:t> </a:t>
            </a:r>
            <a:r>
              <a:rPr lang="en-US" sz="2800" b="0" dirty="0" err="1">
                <a:solidFill>
                  <a:srgbClr val="FF0000"/>
                </a:solidFill>
                <a:latin typeface="Times New Roman"/>
                <a:cs typeface="Times New Roman"/>
              </a:rPr>
              <a:t>như</a:t>
            </a:r>
            <a:r>
              <a:rPr lang="en-US" sz="2800" b="0" dirty="0">
                <a:solidFill>
                  <a:srgbClr val="FF0000"/>
                </a:solidFill>
                <a:latin typeface="Times New Roman"/>
                <a:cs typeface="Times New Roman"/>
              </a:rPr>
              <a:t> </a:t>
            </a:r>
            <a:r>
              <a:rPr lang="en-US" sz="2800" b="0" dirty="0" err="1">
                <a:solidFill>
                  <a:srgbClr val="FF0000"/>
                </a:solidFill>
                <a:latin typeface="Times New Roman"/>
                <a:cs typeface="Times New Roman"/>
              </a:rPr>
              <a:t>nhau</a:t>
            </a:r>
            <a:r>
              <a:rPr lang="en-US" sz="2800" b="0" dirty="0">
                <a:solidFill>
                  <a:srgbClr val="FF0000"/>
                </a:solidFill>
                <a:latin typeface="Times New Roman"/>
                <a:cs typeface="Times New Roman"/>
              </a:rPr>
              <a:t>. </a:t>
            </a:r>
          </a:p>
        </p:txBody>
      </p:sp>
    </p:spTree>
    <p:extLst>
      <p:ext uri="{BB962C8B-B14F-4D97-AF65-F5344CB8AC3E}">
        <p14:creationId xmlns:p14="http://schemas.microsoft.com/office/powerpoint/2010/main" val="184080165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Effect transition="in" filter="blinds(horizontal)">
                                      <p:cBhvr>
                                        <p:cTn id="7"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sz="3600" b="1" dirty="0" err="1" smtClean="0">
                <a:solidFill>
                  <a:srgbClr val="FF0000"/>
                </a:solidFill>
              </a:rPr>
              <a:t>Ứng</a:t>
            </a:r>
            <a:r>
              <a:rPr lang="en-US" sz="3600" b="1" dirty="0" smtClean="0">
                <a:solidFill>
                  <a:srgbClr val="FF0000"/>
                </a:solidFill>
              </a:rPr>
              <a:t> </a:t>
            </a:r>
            <a:r>
              <a:rPr lang="en-US" sz="3600" b="1" dirty="0" err="1" smtClean="0">
                <a:solidFill>
                  <a:srgbClr val="FF0000"/>
                </a:solidFill>
              </a:rPr>
              <a:t>dụng</a:t>
            </a:r>
            <a:r>
              <a:rPr lang="en-US" sz="3600" b="1" dirty="0" smtClean="0">
                <a:solidFill>
                  <a:srgbClr val="FF0000"/>
                </a:solidFill>
              </a:rPr>
              <a:t> 2</a:t>
            </a:r>
            <a:endParaRPr lang="en-US" sz="3600" b="1" dirty="0">
              <a:solidFill>
                <a:srgbClr val="FF0000"/>
              </a:solidFill>
            </a:endParaRPr>
          </a:p>
        </p:txBody>
      </p:sp>
      <p:sp>
        <p:nvSpPr>
          <p:cNvPr id="4" name="Slide Number Placeholder 3"/>
          <p:cNvSpPr>
            <a:spLocks noGrp="1"/>
          </p:cNvSpPr>
          <p:nvPr>
            <p:ph type="sldNum" sz="quarter" idx="12"/>
          </p:nvPr>
        </p:nvSpPr>
        <p:spPr/>
        <p:txBody>
          <a:bodyPr/>
          <a:lstStyle/>
          <a:p>
            <a:fld id="{3FD41EBB-C080-4AC3-ADA5-461AEBF48EA5}" type="slidenum">
              <a:rPr lang="en-US" smtClean="0"/>
              <a:pPr/>
              <a:t>41</a:t>
            </a:fld>
            <a:endParaRPr lang="en-US" dirty="0"/>
          </a:p>
        </p:txBody>
      </p:sp>
      <p:sp>
        <p:nvSpPr>
          <p:cNvPr id="6" name="TextBox 5"/>
          <p:cNvSpPr txBox="1"/>
          <p:nvPr/>
        </p:nvSpPr>
        <p:spPr>
          <a:xfrm>
            <a:off x="381000" y="914400"/>
            <a:ext cx="8382000" cy="5632310"/>
          </a:xfrm>
          <a:prstGeom prst="rect">
            <a:avLst/>
          </a:prstGeom>
          <a:noFill/>
        </p:spPr>
        <p:txBody>
          <a:bodyPr wrap="square" rtlCol="0">
            <a:spAutoFit/>
          </a:bodyPr>
          <a:lstStyle/>
          <a:p>
            <a:pPr algn="just"/>
            <a:r>
              <a:rPr lang="en-US" sz="2400" b="0" dirty="0" err="1"/>
              <a:t>Trong</a:t>
            </a:r>
            <a:r>
              <a:rPr lang="en-US" sz="2400" b="0" dirty="0"/>
              <a:t> </a:t>
            </a:r>
            <a:r>
              <a:rPr lang="en-US" sz="2400" b="0" dirty="0" err="1"/>
              <a:t>một</a:t>
            </a:r>
            <a:r>
              <a:rPr lang="en-US" sz="2400" b="0" dirty="0"/>
              <a:t> </a:t>
            </a:r>
            <a:r>
              <a:rPr lang="en-US" sz="2400" b="0" dirty="0" err="1"/>
              <a:t>tháng</a:t>
            </a:r>
            <a:r>
              <a:rPr lang="en-US" sz="2400" b="0" dirty="0"/>
              <a:t> </a:t>
            </a:r>
            <a:r>
              <a:rPr lang="en-US" sz="2400" b="0" dirty="0" err="1"/>
              <a:t>gồm</a:t>
            </a:r>
            <a:r>
              <a:rPr lang="en-US" sz="2400" b="0" dirty="0"/>
              <a:t> 30 </a:t>
            </a:r>
            <a:r>
              <a:rPr lang="en-US" sz="2400" b="0" dirty="0" err="1"/>
              <a:t>ngày</a:t>
            </a:r>
            <a:r>
              <a:rPr lang="en-US" sz="2400" b="0" dirty="0"/>
              <a:t>, </a:t>
            </a:r>
            <a:r>
              <a:rPr lang="en-US" sz="2400" b="0" dirty="0" err="1"/>
              <a:t>một</a:t>
            </a:r>
            <a:r>
              <a:rPr lang="en-US" sz="2400" b="0" dirty="0"/>
              <a:t> </a:t>
            </a:r>
            <a:r>
              <a:rPr lang="en-US" sz="2400" b="0" dirty="0" err="1"/>
              <a:t>đội</a:t>
            </a:r>
            <a:r>
              <a:rPr lang="en-US" sz="2400" b="0" dirty="0"/>
              <a:t> </a:t>
            </a:r>
            <a:r>
              <a:rPr lang="en-US" sz="2400" b="0" dirty="0" err="1"/>
              <a:t>bóng</a:t>
            </a:r>
            <a:r>
              <a:rPr lang="en-US" sz="2400" b="0" dirty="0"/>
              <a:t> </a:t>
            </a:r>
            <a:r>
              <a:rPr lang="en-US" sz="2400" b="0" dirty="0" err="1"/>
              <a:t>chuyền</a:t>
            </a:r>
            <a:r>
              <a:rPr lang="en-US" sz="2400" b="0" dirty="0"/>
              <a:t> </a:t>
            </a:r>
            <a:r>
              <a:rPr lang="en-US" sz="2400" b="0" dirty="0" err="1"/>
              <a:t>thi</a:t>
            </a:r>
            <a:r>
              <a:rPr lang="en-US" sz="2400" b="0" dirty="0"/>
              <a:t> </a:t>
            </a:r>
            <a:r>
              <a:rPr lang="en-US" sz="2400" b="0" dirty="0" err="1"/>
              <a:t>đấu</a:t>
            </a:r>
            <a:r>
              <a:rPr lang="en-US" sz="2400" b="0" dirty="0"/>
              <a:t> </a:t>
            </a:r>
            <a:r>
              <a:rPr lang="en-US" sz="2400" b="0" dirty="0" err="1"/>
              <a:t>mỗi</a:t>
            </a:r>
            <a:r>
              <a:rPr lang="en-US" sz="2400" b="0" dirty="0"/>
              <a:t> </a:t>
            </a:r>
            <a:r>
              <a:rPr lang="en-US" sz="2400" b="0" dirty="0" err="1"/>
              <a:t>ngày</a:t>
            </a:r>
            <a:r>
              <a:rPr lang="en-US" sz="2400" b="0" dirty="0"/>
              <a:t> </a:t>
            </a:r>
            <a:r>
              <a:rPr lang="en-US" sz="2400" b="0" dirty="0" err="1"/>
              <a:t>ít</a:t>
            </a:r>
            <a:r>
              <a:rPr lang="en-US" sz="2400" b="0" dirty="0"/>
              <a:t> </a:t>
            </a:r>
            <a:r>
              <a:rPr lang="en-US" sz="2400" b="0" dirty="0" err="1"/>
              <a:t>nhất</a:t>
            </a:r>
            <a:r>
              <a:rPr lang="en-US" sz="2400" b="0" dirty="0"/>
              <a:t> 1 </a:t>
            </a:r>
            <a:r>
              <a:rPr lang="en-US" sz="2400" b="0" dirty="0" err="1"/>
              <a:t>trận</a:t>
            </a:r>
            <a:r>
              <a:rPr lang="en-US" sz="2400" b="0" dirty="0"/>
              <a:t> </a:t>
            </a:r>
            <a:r>
              <a:rPr lang="en-US" sz="2400" b="0" dirty="0" err="1"/>
              <a:t>nhưng</a:t>
            </a:r>
            <a:r>
              <a:rPr lang="en-US" sz="2400" b="0" dirty="0"/>
              <a:t> </a:t>
            </a:r>
            <a:r>
              <a:rPr lang="en-US" sz="2400" b="0" dirty="0" err="1"/>
              <a:t>chơi</a:t>
            </a:r>
            <a:r>
              <a:rPr lang="en-US" sz="2400" b="0" dirty="0"/>
              <a:t> </a:t>
            </a:r>
            <a:r>
              <a:rPr lang="en-US" sz="2400" b="0" dirty="0" err="1"/>
              <a:t>không</a:t>
            </a:r>
            <a:r>
              <a:rPr lang="en-US" sz="2400" b="0" dirty="0"/>
              <a:t> </a:t>
            </a:r>
            <a:r>
              <a:rPr lang="en-US" sz="2400" b="0" dirty="0" err="1"/>
              <a:t>quá</a:t>
            </a:r>
            <a:r>
              <a:rPr lang="en-US" sz="2400" b="0" dirty="0"/>
              <a:t> 45 </a:t>
            </a:r>
            <a:r>
              <a:rPr lang="en-US" sz="2400" b="0" dirty="0" err="1"/>
              <a:t>trận</a:t>
            </a:r>
            <a:r>
              <a:rPr lang="en-US" sz="2400" b="0" dirty="0"/>
              <a:t>. </a:t>
            </a:r>
            <a:r>
              <a:rPr lang="en-US" sz="2400" b="0" dirty="0" err="1"/>
              <a:t>Chứng</a:t>
            </a:r>
            <a:r>
              <a:rPr lang="en-US" sz="2400" b="0" dirty="0"/>
              <a:t> minh </a:t>
            </a:r>
            <a:r>
              <a:rPr lang="en-US" sz="2400" b="0" dirty="0" err="1"/>
              <a:t>rằng</a:t>
            </a:r>
            <a:r>
              <a:rPr lang="en-US" sz="2400" b="0" dirty="0"/>
              <a:t> </a:t>
            </a:r>
            <a:r>
              <a:rPr lang="en-US" sz="2400" b="0" dirty="0" err="1"/>
              <a:t>tìm</a:t>
            </a:r>
            <a:r>
              <a:rPr lang="en-US" sz="2400" b="0" dirty="0"/>
              <a:t> </a:t>
            </a:r>
            <a:r>
              <a:rPr lang="en-US" sz="2400" b="0" dirty="0" err="1"/>
              <a:t>được</a:t>
            </a:r>
            <a:r>
              <a:rPr lang="en-US" sz="2400" b="0" dirty="0"/>
              <a:t> </a:t>
            </a:r>
            <a:r>
              <a:rPr lang="en-US" sz="2400" b="0" dirty="0" err="1"/>
              <a:t>một</a:t>
            </a:r>
            <a:r>
              <a:rPr lang="en-US" sz="2400" b="0" dirty="0"/>
              <a:t> </a:t>
            </a:r>
            <a:r>
              <a:rPr lang="en-US" sz="2400" b="0" dirty="0" err="1"/>
              <a:t>giai</a:t>
            </a:r>
            <a:r>
              <a:rPr lang="en-US" sz="2400" b="0" dirty="0"/>
              <a:t> </a:t>
            </a:r>
            <a:r>
              <a:rPr lang="en-US" sz="2400" b="0" dirty="0" err="1"/>
              <a:t>đoạn</a:t>
            </a:r>
            <a:r>
              <a:rPr lang="en-US" sz="2400" b="0" dirty="0"/>
              <a:t> </a:t>
            </a:r>
            <a:r>
              <a:rPr lang="en-US" sz="2400" b="0" dirty="0" err="1"/>
              <a:t>gồm</a:t>
            </a:r>
            <a:r>
              <a:rPr lang="en-US" sz="2400" b="0" dirty="0"/>
              <a:t> </a:t>
            </a:r>
            <a:r>
              <a:rPr lang="en-US" sz="2400" b="0" dirty="0" err="1"/>
              <a:t>một</a:t>
            </a:r>
            <a:r>
              <a:rPr lang="en-US" sz="2400" b="0" dirty="0"/>
              <a:t> </a:t>
            </a:r>
            <a:r>
              <a:rPr lang="en-US" sz="2400" b="0" dirty="0" err="1"/>
              <a:t>số</a:t>
            </a:r>
            <a:r>
              <a:rPr lang="en-US" sz="2400" b="0" dirty="0"/>
              <a:t> </a:t>
            </a:r>
            <a:r>
              <a:rPr lang="en-US" sz="2400" b="0" dirty="0" err="1"/>
              <a:t>ngày</a:t>
            </a:r>
            <a:r>
              <a:rPr lang="en-US" sz="2400" b="0" dirty="0"/>
              <a:t> </a:t>
            </a:r>
            <a:r>
              <a:rPr lang="en-US" sz="2400" b="0" dirty="0" err="1"/>
              <a:t>liên</a:t>
            </a:r>
            <a:r>
              <a:rPr lang="en-US" sz="2400" b="0" dirty="0"/>
              <a:t> </a:t>
            </a:r>
            <a:r>
              <a:rPr lang="en-US" sz="2400" b="0" dirty="0" err="1"/>
              <a:t>tục</a:t>
            </a:r>
            <a:r>
              <a:rPr lang="en-US" sz="2400" b="0" dirty="0"/>
              <a:t> </a:t>
            </a:r>
            <a:r>
              <a:rPr lang="en-US" sz="2400" b="0" dirty="0" err="1"/>
              <a:t>nào</a:t>
            </a:r>
            <a:r>
              <a:rPr lang="en-US" sz="2400" b="0" dirty="0"/>
              <a:t> </a:t>
            </a:r>
            <a:r>
              <a:rPr lang="en-US" sz="2400" b="0" dirty="0" err="1"/>
              <a:t>đó</a:t>
            </a:r>
            <a:r>
              <a:rPr lang="en-US" sz="2400" b="0" dirty="0"/>
              <a:t> </a:t>
            </a:r>
            <a:r>
              <a:rPr lang="en-US" sz="2400" b="0" dirty="0" err="1"/>
              <a:t>trong</a:t>
            </a:r>
            <a:r>
              <a:rPr lang="en-US" sz="2400" b="0" dirty="0"/>
              <a:t> </a:t>
            </a:r>
            <a:r>
              <a:rPr lang="en-US" sz="2400" b="0" dirty="0" err="1"/>
              <a:t>tháng</a:t>
            </a:r>
            <a:r>
              <a:rPr lang="en-US" sz="2400" b="0" dirty="0"/>
              <a:t> </a:t>
            </a:r>
            <a:r>
              <a:rPr lang="en-US" sz="2400" b="0" dirty="0" err="1"/>
              <a:t>sao</a:t>
            </a:r>
            <a:r>
              <a:rPr lang="en-US" sz="2400" b="0" dirty="0"/>
              <a:t> </a:t>
            </a:r>
            <a:r>
              <a:rPr lang="en-US" sz="2400" b="0" dirty="0" err="1"/>
              <a:t>cho</a:t>
            </a:r>
            <a:r>
              <a:rPr lang="en-US" sz="2400" b="0" dirty="0"/>
              <a:t> </a:t>
            </a:r>
            <a:r>
              <a:rPr lang="en-US" sz="2400" b="0" dirty="0" err="1"/>
              <a:t>trong</a:t>
            </a:r>
            <a:r>
              <a:rPr lang="en-US" sz="2400" b="0" dirty="0"/>
              <a:t> </a:t>
            </a:r>
            <a:r>
              <a:rPr lang="en-US" sz="2400" b="0" dirty="0" err="1"/>
              <a:t>giai</a:t>
            </a:r>
            <a:r>
              <a:rPr lang="en-US" sz="2400" b="0" dirty="0"/>
              <a:t> </a:t>
            </a:r>
            <a:r>
              <a:rPr lang="en-US" sz="2400" b="0" dirty="0" err="1"/>
              <a:t>đoạn</a:t>
            </a:r>
            <a:r>
              <a:rPr lang="en-US" sz="2400" b="0" dirty="0"/>
              <a:t> </a:t>
            </a:r>
            <a:r>
              <a:rPr lang="en-US" sz="2400" b="0" dirty="0" err="1"/>
              <a:t>đó</a:t>
            </a:r>
            <a:r>
              <a:rPr lang="en-US" sz="2400" b="0" dirty="0"/>
              <a:t> </a:t>
            </a:r>
            <a:r>
              <a:rPr lang="en-US" sz="2400" b="0" dirty="0" err="1"/>
              <a:t>đội</a:t>
            </a:r>
            <a:r>
              <a:rPr lang="en-US" sz="2400" b="0" dirty="0"/>
              <a:t> </a:t>
            </a:r>
            <a:r>
              <a:rPr lang="en-US" sz="2400" b="0" dirty="0" err="1"/>
              <a:t>chơi</a:t>
            </a:r>
            <a:r>
              <a:rPr lang="en-US" sz="2400" b="0" dirty="0"/>
              <a:t> </a:t>
            </a:r>
            <a:r>
              <a:rPr lang="en-US" sz="2400" b="0" dirty="0" err="1"/>
              <a:t>đúng</a:t>
            </a:r>
            <a:r>
              <a:rPr lang="en-US" sz="2400" b="0" dirty="0"/>
              <a:t> 14 </a:t>
            </a:r>
            <a:r>
              <a:rPr lang="en-US" sz="2400" b="0" dirty="0" err="1"/>
              <a:t>trận</a:t>
            </a:r>
            <a:r>
              <a:rPr lang="en-US" sz="2400" b="0" dirty="0"/>
              <a:t>. </a:t>
            </a:r>
            <a:endParaRPr lang="en-US" sz="2400" b="0" dirty="0" smtClean="0"/>
          </a:p>
          <a:p>
            <a:pPr algn="just"/>
            <a:endParaRPr lang="en-US" sz="2400" b="0" dirty="0" smtClean="0"/>
          </a:p>
          <a:p>
            <a:pPr algn="just"/>
            <a:r>
              <a:rPr lang="en-US" sz="2400" b="0" dirty="0" err="1">
                <a:solidFill>
                  <a:srgbClr val="FF0000"/>
                </a:solidFill>
              </a:rPr>
              <a:t>Gọi</a:t>
            </a:r>
            <a:r>
              <a:rPr lang="en-US" sz="2400" b="0" dirty="0">
                <a:solidFill>
                  <a:srgbClr val="FF0000"/>
                </a:solidFill>
              </a:rPr>
              <a:t> </a:t>
            </a:r>
            <a:r>
              <a:rPr lang="en-US" sz="2400" b="0" dirty="0" err="1">
                <a:solidFill>
                  <a:srgbClr val="FF0000"/>
                </a:solidFill>
              </a:rPr>
              <a:t>a</a:t>
            </a:r>
            <a:r>
              <a:rPr lang="en-US" sz="2400" b="0" baseline="-25000" dirty="0" err="1">
                <a:solidFill>
                  <a:srgbClr val="FF0000"/>
                </a:solidFill>
              </a:rPr>
              <a:t>j</a:t>
            </a:r>
            <a:r>
              <a:rPr lang="en-US" sz="2400" b="0" dirty="0">
                <a:solidFill>
                  <a:srgbClr val="FF0000"/>
                </a:solidFill>
              </a:rPr>
              <a:t> </a:t>
            </a:r>
            <a:r>
              <a:rPr lang="en-US" sz="2400" b="0" dirty="0" err="1">
                <a:solidFill>
                  <a:srgbClr val="FF0000"/>
                </a:solidFill>
              </a:rPr>
              <a:t>là</a:t>
            </a:r>
            <a:r>
              <a:rPr lang="en-US" sz="2400" b="0" dirty="0">
                <a:solidFill>
                  <a:srgbClr val="FF0000"/>
                </a:solidFill>
              </a:rPr>
              <a:t> </a:t>
            </a:r>
            <a:r>
              <a:rPr lang="en-US" sz="2400" b="0" dirty="0" err="1">
                <a:solidFill>
                  <a:srgbClr val="FF0000"/>
                </a:solidFill>
              </a:rPr>
              <a:t>số</a:t>
            </a:r>
            <a:r>
              <a:rPr lang="en-US" sz="2400" b="0" dirty="0">
                <a:solidFill>
                  <a:srgbClr val="FF0000"/>
                </a:solidFill>
              </a:rPr>
              <a:t> </a:t>
            </a:r>
            <a:r>
              <a:rPr lang="en-US" sz="2400" b="0" dirty="0" err="1">
                <a:solidFill>
                  <a:srgbClr val="FF0000"/>
                </a:solidFill>
              </a:rPr>
              <a:t>trận</a:t>
            </a:r>
            <a:r>
              <a:rPr lang="en-US" sz="2400" b="0" dirty="0">
                <a:solidFill>
                  <a:srgbClr val="FF0000"/>
                </a:solidFill>
              </a:rPr>
              <a:t> </a:t>
            </a:r>
            <a:r>
              <a:rPr lang="en-US" sz="2400" b="0" dirty="0" err="1">
                <a:solidFill>
                  <a:srgbClr val="FF0000"/>
                </a:solidFill>
              </a:rPr>
              <a:t>mà</a:t>
            </a:r>
            <a:r>
              <a:rPr lang="en-US" sz="2400" b="0" dirty="0">
                <a:solidFill>
                  <a:srgbClr val="FF0000"/>
                </a:solidFill>
              </a:rPr>
              <a:t> </a:t>
            </a:r>
            <a:r>
              <a:rPr lang="en-US" sz="2400" b="0" dirty="0" err="1">
                <a:solidFill>
                  <a:srgbClr val="FF0000"/>
                </a:solidFill>
              </a:rPr>
              <a:t>đội</a:t>
            </a:r>
            <a:r>
              <a:rPr lang="en-US" sz="2400" b="0" dirty="0">
                <a:solidFill>
                  <a:srgbClr val="FF0000"/>
                </a:solidFill>
              </a:rPr>
              <a:t> </a:t>
            </a:r>
            <a:r>
              <a:rPr lang="en-US" sz="2400" b="0" dirty="0" err="1">
                <a:solidFill>
                  <a:srgbClr val="FF0000"/>
                </a:solidFill>
              </a:rPr>
              <a:t>đã</a:t>
            </a:r>
            <a:r>
              <a:rPr lang="en-US" sz="2400" b="0" dirty="0">
                <a:solidFill>
                  <a:srgbClr val="FF0000"/>
                </a:solidFill>
              </a:rPr>
              <a:t> </a:t>
            </a:r>
            <a:r>
              <a:rPr lang="en-US" sz="2400" b="0" dirty="0" err="1">
                <a:solidFill>
                  <a:srgbClr val="FF0000"/>
                </a:solidFill>
              </a:rPr>
              <a:t>chơi</a:t>
            </a:r>
            <a:r>
              <a:rPr lang="en-US" sz="2400" b="0" dirty="0">
                <a:solidFill>
                  <a:srgbClr val="FF0000"/>
                </a:solidFill>
              </a:rPr>
              <a:t> </a:t>
            </a:r>
            <a:r>
              <a:rPr lang="en-US" sz="2400" b="0" dirty="0" err="1">
                <a:solidFill>
                  <a:srgbClr val="FF0000"/>
                </a:solidFill>
              </a:rPr>
              <a:t>từ</a:t>
            </a:r>
            <a:r>
              <a:rPr lang="en-US" sz="2400" b="0" dirty="0">
                <a:solidFill>
                  <a:srgbClr val="FF0000"/>
                </a:solidFill>
              </a:rPr>
              <a:t> </a:t>
            </a:r>
            <a:r>
              <a:rPr lang="en-US" sz="2400" b="0" dirty="0" err="1">
                <a:solidFill>
                  <a:srgbClr val="FF0000"/>
                </a:solidFill>
              </a:rPr>
              <a:t>ngày</a:t>
            </a:r>
            <a:r>
              <a:rPr lang="en-US" sz="2400" b="0" dirty="0">
                <a:solidFill>
                  <a:srgbClr val="FF0000"/>
                </a:solidFill>
              </a:rPr>
              <a:t> </a:t>
            </a:r>
            <a:r>
              <a:rPr lang="en-US" sz="2400" b="0" dirty="0" err="1">
                <a:solidFill>
                  <a:srgbClr val="FF0000"/>
                </a:solidFill>
              </a:rPr>
              <a:t>đầu</a:t>
            </a:r>
            <a:r>
              <a:rPr lang="en-US" sz="2400" b="0" dirty="0">
                <a:solidFill>
                  <a:srgbClr val="FF0000"/>
                </a:solidFill>
              </a:rPr>
              <a:t> </a:t>
            </a:r>
            <a:r>
              <a:rPr lang="en-US" sz="2400" b="0" dirty="0" err="1">
                <a:solidFill>
                  <a:srgbClr val="FF0000"/>
                </a:solidFill>
              </a:rPr>
              <a:t>tháng</a:t>
            </a:r>
            <a:r>
              <a:rPr lang="en-US" sz="2400" b="0" dirty="0">
                <a:solidFill>
                  <a:srgbClr val="FF0000"/>
                </a:solidFill>
              </a:rPr>
              <a:t> </a:t>
            </a:r>
            <a:r>
              <a:rPr lang="en-US" sz="2400" b="0" dirty="0" err="1">
                <a:solidFill>
                  <a:srgbClr val="FF0000"/>
                </a:solidFill>
              </a:rPr>
              <a:t>đến</a:t>
            </a:r>
            <a:r>
              <a:rPr lang="en-US" sz="2400" b="0" dirty="0">
                <a:solidFill>
                  <a:srgbClr val="FF0000"/>
                </a:solidFill>
              </a:rPr>
              <a:t> </a:t>
            </a:r>
            <a:r>
              <a:rPr lang="en-US" sz="2400" b="0" dirty="0" err="1">
                <a:solidFill>
                  <a:srgbClr val="FF0000"/>
                </a:solidFill>
              </a:rPr>
              <a:t>hết</a:t>
            </a:r>
            <a:r>
              <a:rPr lang="en-US" sz="2400" b="0" dirty="0">
                <a:solidFill>
                  <a:srgbClr val="FF0000"/>
                </a:solidFill>
              </a:rPr>
              <a:t> </a:t>
            </a:r>
            <a:r>
              <a:rPr lang="en-US" sz="2400" b="0" dirty="0" err="1">
                <a:solidFill>
                  <a:srgbClr val="FF0000"/>
                </a:solidFill>
              </a:rPr>
              <a:t>ngày</a:t>
            </a:r>
            <a:r>
              <a:rPr lang="en-US" sz="2400" b="0" dirty="0">
                <a:solidFill>
                  <a:srgbClr val="FF0000"/>
                </a:solidFill>
              </a:rPr>
              <a:t> j. </a:t>
            </a:r>
            <a:r>
              <a:rPr lang="en-US" sz="2400" b="0" dirty="0" err="1">
                <a:solidFill>
                  <a:srgbClr val="FF0000"/>
                </a:solidFill>
              </a:rPr>
              <a:t>Khi</a:t>
            </a:r>
            <a:r>
              <a:rPr lang="en-US" sz="2400" b="0" dirty="0">
                <a:solidFill>
                  <a:srgbClr val="FF0000"/>
                </a:solidFill>
              </a:rPr>
              <a:t> </a:t>
            </a:r>
            <a:r>
              <a:rPr lang="en-US" sz="2400" b="0" dirty="0" err="1">
                <a:solidFill>
                  <a:srgbClr val="FF0000"/>
                </a:solidFill>
              </a:rPr>
              <a:t>đó</a:t>
            </a:r>
            <a:endParaRPr lang="en-US" sz="2400" b="0" dirty="0">
              <a:solidFill>
                <a:srgbClr val="FF0000"/>
              </a:solidFill>
            </a:endParaRPr>
          </a:p>
          <a:p>
            <a:pPr algn="ctr"/>
            <a:r>
              <a:rPr lang="en-US" sz="2400" b="0" dirty="0">
                <a:solidFill>
                  <a:srgbClr val="FF0000"/>
                </a:solidFill>
              </a:rPr>
              <a:t>1 </a:t>
            </a:r>
            <a:r>
              <a:rPr lang="en-US" sz="2400" b="0" dirty="0">
                <a:solidFill>
                  <a:srgbClr val="FF0000"/>
                </a:solidFill>
                <a:sym typeface="Symbol"/>
              </a:rPr>
              <a:t></a:t>
            </a:r>
            <a:r>
              <a:rPr lang="en-US" sz="2400" b="0" dirty="0">
                <a:solidFill>
                  <a:srgbClr val="FF0000"/>
                </a:solidFill>
              </a:rPr>
              <a:t> a</a:t>
            </a:r>
            <a:r>
              <a:rPr lang="en-US" sz="2400" b="0" baseline="-25000" dirty="0">
                <a:solidFill>
                  <a:srgbClr val="FF0000"/>
                </a:solidFill>
              </a:rPr>
              <a:t>1 </a:t>
            </a:r>
            <a:r>
              <a:rPr lang="en-US" sz="2400" b="0" dirty="0">
                <a:solidFill>
                  <a:srgbClr val="FF0000"/>
                </a:solidFill>
              </a:rPr>
              <a:t>&lt; a</a:t>
            </a:r>
            <a:r>
              <a:rPr lang="en-US" sz="2400" b="0" baseline="-25000" dirty="0">
                <a:solidFill>
                  <a:srgbClr val="FF0000"/>
                </a:solidFill>
              </a:rPr>
              <a:t>2</a:t>
            </a:r>
            <a:r>
              <a:rPr lang="en-US" sz="2400" b="0" dirty="0">
                <a:solidFill>
                  <a:srgbClr val="FF0000"/>
                </a:solidFill>
              </a:rPr>
              <a:t> &lt; ... &lt; a</a:t>
            </a:r>
            <a:r>
              <a:rPr lang="en-US" sz="2400" b="0" baseline="-25000" dirty="0">
                <a:solidFill>
                  <a:srgbClr val="FF0000"/>
                </a:solidFill>
              </a:rPr>
              <a:t>30</a:t>
            </a:r>
            <a:r>
              <a:rPr lang="en-US" sz="2400" b="0" dirty="0">
                <a:solidFill>
                  <a:srgbClr val="FF0000"/>
                </a:solidFill>
              </a:rPr>
              <a:t> &lt; 45</a:t>
            </a:r>
          </a:p>
          <a:p>
            <a:pPr algn="ctr"/>
            <a:r>
              <a:rPr lang="en-US" sz="2400" b="0" dirty="0">
                <a:solidFill>
                  <a:srgbClr val="FF0000"/>
                </a:solidFill>
              </a:rPr>
              <a:t>15 </a:t>
            </a:r>
            <a:r>
              <a:rPr lang="en-US" sz="2400" b="0" dirty="0">
                <a:solidFill>
                  <a:srgbClr val="FF0000"/>
                </a:solidFill>
                <a:sym typeface="Symbol"/>
              </a:rPr>
              <a:t></a:t>
            </a:r>
            <a:r>
              <a:rPr lang="en-US" sz="2400" b="0" dirty="0">
                <a:solidFill>
                  <a:srgbClr val="FF0000"/>
                </a:solidFill>
              </a:rPr>
              <a:t> a</a:t>
            </a:r>
            <a:r>
              <a:rPr lang="en-US" sz="2400" b="0" baseline="-25000" dirty="0">
                <a:solidFill>
                  <a:srgbClr val="FF0000"/>
                </a:solidFill>
              </a:rPr>
              <a:t>1</a:t>
            </a:r>
            <a:r>
              <a:rPr lang="en-US" sz="2400" b="0" dirty="0">
                <a:solidFill>
                  <a:srgbClr val="FF0000"/>
                </a:solidFill>
              </a:rPr>
              <a:t>+14</a:t>
            </a:r>
            <a:r>
              <a:rPr lang="en-US" sz="2400" b="0" baseline="-25000" dirty="0">
                <a:solidFill>
                  <a:srgbClr val="FF0000"/>
                </a:solidFill>
              </a:rPr>
              <a:t> </a:t>
            </a:r>
            <a:r>
              <a:rPr lang="en-US" sz="2400" b="0" dirty="0">
                <a:solidFill>
                  <a:srgbClr val="FF0000"/>
                </a:solidFill>
              </a:rPr>
              <a:t>&lt; a</a:t>
            </a:r>
            <a:r>
              <a:rPr lang="en-US" sz="2400" b="0" baseline="-25000" dirty="0">
                <a:solidFill>
                  <a:srgbClr val="FF0000"/>
                </a:solidFill>
              </a:rPr>
              <a:t>2</a:t>
            </a:r>
            <a:r>
              <a:rPr lang="en-US" sz="2400" b="0" dirty="0">
                <a:solidFill>
                  <a:srgbClr val="FF0000"/>
                </a:solidFill>
              </a:rPr>
              <a:t>+14 &lt; ... &lt; a</a:t>
            </a:r>
            <a:r>
              <a:rPr lang="en-US" sz="2400" b="0" baseline="-25000" dirty="0">
                <a:solidFill>
                  <a:srgbClr val="FF0000"/>
                </a:solidFill>
              </a:rPr>
              <a:t>30</a:t>
            </a:r>
            <a:r>
              <a:rPr lang="en-US" sz="2400" b="0" dirty="0">
                <a:solidFill>
                  <a:srgbClr val="FF0000"/>
                </a:solidFill>
              </a:rPr>
              <a:t>+14 &lt; 59.</a:t>
            </a:r>
          </a:p>
          <a:p>
            <a:pPr algn="just"/>
            <a:r>
              <a:rPr lang="en-US" sz="2400" b="0" dirty="0" err="1">
                <a:solidFill>
                  <a:srgbClr val="FF0000"/>
                </a:solidFill>
              </a:rPr>
              <a:t>Sáu</a:t>
            </a:r>
            <a:r>
              <a:rPr lang="en-US" sz="2400" b="0" dirty="0">
                <a:solidFill>
                  <a:srgbClr val="FF0000"/>
                </a:solidFill>
              </a:rPr>
              <a:t> </a:t>
            </a:r>
            <a:r>
              <a:rPr lang="en-US" sz="2400" b="0" dirty="0" err="1">
                <a:solidFill>
                  <a:srgbClr val="FF0000"/>
                </a:solidFill>
              </a:rPr>
              <a:t>mươi</a:t>
            </a:r>
            <a:r>
              <a:rPr lang="en-US" sz="2400" b="0" dirty="0">
                <a:solidFill>
                  <a:srgbClr val="FF0000"/>
                </a:solidFill>
              </a:rPr>
              <a:t> </a:t>
            </a:r>
            <a:r>
              <a:rPr lang="en-US" sz="2400" b="0" dirty="0" err="1">
                <a:solidFill>
                  <a:srgbClr val="FF0000"/>
                </a:solidFill>
              </a:rPr>
              <a:t>số</a:t>
            </a:r>
            <a:r>
              <a:rPr lang="en-US" sz="2400" b="0" dirty="0">
                <a:solidFill>
                  <a:srgbClr val="FF0000"/>
                </a:solidFill>
              </a:rPr>
              <a:t> </a:t>
            </a:r>
            <a:r>
              <a:rPr lang="en-US" sz="2400" b="0" dirty="0" err="1">
                <a:solidFill>
                  <a:srgbClr val="FF0000"/>
                </a:solidFill>
              </a:rPr>
              <a:t>nguyên</a:t>
            </a:r>
            <a:r>
              <a:rPr lang="en-US" sz="2400" b="0" dirty="0">
                <a:solidFill>
                  <a:srgbClr val="FF0000"/>
                </a:solidFill>
              </a:rPr>
              <a:t> a</a:t>
            </a:r>
            <a:r>
              <a:rPr lang="en-US" sz="2400" b="0" baseline="-25000" dirty="0">
                <a:solidFill>
                  <a:srgbClr val="FF0000"/>
                </a:solidFill>
              </a:rPr>
              <a:t>1</a:t>
            </a:r>
            <a:r>
              <a:rPr lang="en-US" sz="2400" b="0" dirty="0">
                <a:solidFill>
                  <a:srgbClr val="FF0000"/>
                </a:solidFill>
              </a:rPr>
              <a:t>, a</a:t>
            </a:r>
            <a:r>
              <a:rPr lang="en-US" sz="2400" b="0" baseline="-25000" dirty="0">
                <a:solidFill>
                  <a:srgbClr val="FF0000"/>
                </a:solidFill>
              </a:rPr>
              <a:t>2</a:t>
            </a:r>
            <a:r>
              <a:rPr lang="en-US" sz="2400" b="0" dirty="0">
                <a:solidFill>
                  <a:srgbClr val="FF0000"/>
                </a:solidFill>
              </a:rPr>
              <a:t>, ..., a</a:t>
            </a:r>
            <a:r>
              <a:rPr lang="en-US" sz="2400" b="0" baseline="-25000" dirty="0">
                <a:solidFill>
                  <a:srgbClr val="FF0000"/>
                </a:solidFill>
              </a:rPr>
              <a:t>30</a:t>
            </a:r>
            <a:r>
              <a:rPr lang="en-US" sz="2400" b="0" dirty="0">
                <a:solidFill>
                  <a:srgbClr val="FF0000"/>
                </a:solidFill>
              </a:rPr>
              <a:t>, a</a:t>
            </a:r>
            <a:r>
              <a:rPr lang="en-US" sz="2400" b="0" baseline="-25000" dirty="0">
                <a:solidFill>
                  <a:srgbClr val="FF0000"/>
                </a:solidFill>
              </a:rPr>
              <a:t>1</a:t>
            </a:r>
            <a:r>
              <a:rPr lang="en-US" sz="2400" b="0" dirty="0">
                <a:solidFill>
                  <a:srgbClr val="FF0000"/>
                </a:solidFill>
              </a:rPr>
              <a:t>+ 14, a</a:t>
            </a:r>
            <a:r>
              <a:rPr lang="en-US" sz="2400" b="0" baseline="-25000" dirty="0">
                <a:solidFill>
                  <a:srgbClr val="FF0000"/>
                </a:solidFill>
              </a:rPr>
              <a:t>2</a:t>
            </a:r>
            <a:r>
              <a:rPr lang="en-US" sz="2400" b="0" dirty="0">
                <a:solidFill>
                  <a:srgbClr val="FF0000"/>
                </a:solidFill>
              </a:rPr>
              <a:t> + 14, ..., a</a:t>
            </a:r>
            <a:r>
              <a:rPr lang="en-US" sz="2400" b="0" baseline="-25000" dirty="0">
                <a:solidFill>
                  <a:srgbClr val="FF0000"/>
                </a:solidFill>
              </a:rPr>
              <a:t>30</a:t>
            </a:r>
            <a:r>
              <a:rPr lang="en-US" sz="2400" b="0" dirty="0">
                <a:solidFill>
                  <a:srgbClr val="FF0000"/>
                </a:solidFill>
              </a:rPr>
              <a:t>+14 </a:t>
            </a:r>
            <a:r>
              <a:rPr lang="en-US" sz="2400" b="0" dirty="0" err="1">
                <a:solidFill>
                  <a:srgbClr val="FF0000"/>
                </a:solidFill>
              </a:rPr>
              <a:t>nằm</a:t>
            </a:r>
            <a:r>
              <a:rPr lang="en-US" sz="2400" b="0" dirty="0">
                <a:solidFill>
                  <a:srgbClr val="FF0000"/>
                </a:solidFill>
              </a:rPr>
              <a:t> </a:t>
            </a:r>
            <a:r>
              <a:rPr lang="en-US" sz="2400" b="0" dirty="0" err="1">
                <a:solidFill>
                  <a:srgbClr val="FF0000"/>
                </a:solidFill>
              </a:rPr>
              <a:t>giữa</a:t>
            </a:r>
            <a:r>
              <a:rPr lang="en-US" sz="2400" b="0" dirty="0">
                <a:solidFill>
                  <a:srgbClr val="FF0000"/>
                </a:solidFill>
              </a:rPr>
              <a:t> 1 </a:t>
            </a:r>
            <a:r>
              <a:rPr lang="en-US" sz="2400" b="0" dirty="0" err="1">
                <a:solidFill>
                  <a:srgbClr val="FF0000"/>
                </a:solidFill>
              </a:rPr>
              <a:t>và</a:t>
            </a:r>
            <a:r>
              <a:rPr lang="en-US" sz="2400" b="0" dirty="0">
                <a:solidFill>
                  <a:srgbClr val="FF0000"/>
                </a:solidFill>
              </a:rPr>
              <a:t> 59. Do </a:t>
            </a:r>
            <a:r>
              <a:rPr lang="en-US" sz="2400" b="0" dirty="0" err="1">
                <a:solidFill>
                  <a:srgbClr val="FF0000"/>
                </a:solidFill>
              </a:rPr>
              <a:t>đó</a:t>
            </a:r>
            <a:r>
              <a:rPr lang="en-US" sz="2400" b="0" dirty="0">
                <a:solidFill>
                  <a:srgbClr val="FF0000"/>
                </a:solidFill>
              </a:rPr>
              <a:t> </a:t>
            </a:r>
            <a:r>
              <a:rPr lang="en-US" sz="2400" b="0" dirty="0" err="1">
                <a:solidFill>
                  <a:srgbClr val="FF0000"/>
                </a:solidFill>
              </a:rPr>
              <a:t>theo</a:t>
            </a:r>
            <a:r>
              <a:rPr lang="en-US" sz="2400" b="0" dirty="0">
                <a:solidFill>
                  <a:srgbClr val="FF0000"/>
                </a:solidFill>
              </a:rPr>
              <a:t> </a:t>
            </a:r>
            <a:r>
              <a:rPr lang="en-US" sz="2400" b="0" dirty="0" err="1">
                <a:solidFill>
                  <a:srgbClr val="FF0000"/>
                </a:solidFill>
              </a:rPr>
              <a:t>nguyên</a:t>
            </a:r>
            <a:r>
              <a:rPr lang="en-US" sz="2400" b="0" dirty="0">
                <a:solidFill>
                  <a:srgbClr val="FF0000"/>
                </a:solidFill>
              </a:rPr>
              <a:t> </a:t>
            </a:r>
            <a:r>
              <a:rPr lang="en-US" sz="2400" b="0" dirty="0" err="1">
                <a:solidFill>
                  <a:srgbClr val="FF0000"/>
                </a:solidFill>
              </a:rPr>
              <a:t>lý</a:t>
            </a:r>
            <a:r>
              <a:rPr lang="en-US" sz="2400" b="0" dirty="0">
                <a:solidFill>
                  <a:srgbClr val="FF0000"/>
                </a:solidFill>
              </a:rPr>
              <a:t> </a:t>
            </a:r>
            <a:r>
              <a:rPr lang="en-US" sz="2400" b="0" dirty="0" err="1">
                <a:solidFill>
                  <a:srgbClr val="FF0000"/>
                </a:solidFill>
              </a:rPr>
              <a:t>Dirichlet</a:t>
            </a:r>
            <a:r>
              <a:rPr lang="en-US" sz="2400" b="0" dirty="0">
                <a:solidFill>
                  <a:srgbClr val="FF0000"/>
                </a:solidFill>
              </a:rPr>
              <a:t> </a:t>
            </a:r>
            <a:r>
              <a:rPr lang="en-US" sz="2400" b="0" dirty="0" err="1">
                <a:solidFill>
                  <a:srgbClr val="FF0000"/>
                </a:solidFill>
              </a:rPr>
              <a:t>có</a:t>
            </a:r>
            <a:r>
              <a:rPr lang="en-US" sz="2400" b="0" dirty="0">
                <a:solidFill>
                  <a:srgbClr val="FF0000"/>
                </a:solidFill>
              </a:rPr>
              <a:t> </a:t>
            </a:r>
            <a:r>
              <a:rPr lang="en-US" sz="2400" b="0" dirty="0" err="1">
                <a:solidFill>
                  <a:srgbClr val="FF0000"/>
                </a:solidFill>
              </a:rPr>
              <a:t>ít</a:t>
            </a:r>
            <a:r>
              <a:rPr lang="en-US" sz="2400" b="0" dirty="0">
                <a:solidFill>
                  <a:srgbClr val="FF0000"/>
                </a:solidFill>
              </a:rPr>
              <a:t> </a:t>
            </a:r>
            <a:r>
              <a:rPr lang="en-US" sz="2400" b="0" dirty="0" err="1">
                <a:solidFill>
                  <a:srgbClr val="FF0000"/>
                </a:solidFill>
              </a:rPr>
              <a:t>nhất</a:t>
            </a:r>
            <a:r>
              <a:rPr lang="en-US" sz="2400" b="0" dirty="0">
                <a:solidFill>
                  <a:srgbClr val="FF0000"/>
                </a:solidFill>
              </a:rPr>
              <a:t> 2 </a:t>
            </a:r>
            <a:r>
              <a:rPr lang="en-US" sz="2400" b="0" dirty="0" err="1">
                <a:solidFill>
                  <a:srgbClr val="FF0000"/>
                </a:solidFill>
              </a:rPr>
              <a:t>trong</a:t>
            </a:r>
            <a:r>
              <a:rPr lang="en-US" sz="2400" b="0" dirty="0">
                <a:solidFill>
                  <a:srgbClr val="FF0000"/>
                </a:solidFill>
              </a:rPr>
              <a:t> 60 </a:t>
            </a:r>
            <a:r>
              <a:rPr lang="en-US" sz="2400" b="0" dirty="0" err="1">
                <a:solidFill>
                  <a:srgbClr val="FF0000"/>
                </a:solidFill>
              </a:rPr>
              <a:t>số</a:t>
            </a:r>
            <a:r>
              <a:rPr lang="en-US" sz="2400" b="0" dirty="0">
                <a:solidFill>
                  <a:srgbClr val="FF0000"/>
                </a:solidFill>
              </a:rPr>
              <a:t> </a:t>
            </a:r>
            <a:r>
              <a:rPr lang="en-US" sz="2400" b="0" dirty="0" err="1">
                <a:solidFill>
                  <a:srgbClr val="FF0000"/>
                </a:solidFill>
              </a:rPr>
              <a:t>này</a:t>
            </a:r>
            <a:r>
              <a:rPr lang="en-US" sz="2400" b="0" dirty="0">
                <a:solidFill>
                  <a:srgbClr val="FF0000"/>
                </a:solidFill>
              </a:rPr>
              <a:t> </a:t>
            </a:r>
            <a:r>
              <a:rPr lang="en-US" sz="2400" b="0" dirty="0" err="1">
                <a:solidFill>
                  <a:srgbClr val="FF0000"/>
                </a:solidFill>
              </a:rPr>
              <a:t>bằng</a:t>
            </a:r>
            <a:r>
              <a:rPr lang="en-US" sz="2400" b="0" dirty="0">
                <a:solidFill>
                  <a:srgbClr val="FF0000"/>
                </a:solidFill>
              </a:rPr>
              <a:t> </a:t>
            </a:r>
            <a:r>
              <a:rPr lang="en-US" sz="2400" b="0" dirty="0" err="1">
                <a:solidFill>
                  <a:srgbClr val="FF0000"/>
                </a:solidFill>
              </a:rPr>
              <a:t>nhau</a:t>
            </a:r>
            <a:r>
              <a:rPr lang="en-US" sz="2400" b="0" dirty="0">
                <a:solidFill>
                  <a:srgbClr val="FF0000"/>
                </a:solidFill>
              </a:rPr>
              <a:t>. </a:t>
            </a:r>
            <a:r>
              <a:rPr lang="en-US" sz="2400" b="0" dirty="0" err="1">
                <a:solidFill>
                  <a:srgbClr val="FF0000"/>
                </a:solidFill>
              </a:rPr>
              <a:t>Vì</a:t>
            </a:r>
            <a:r>
              <a:rPr lang="en-US" sz="2400" b="0" dirty="0">
                <a:solidFill>
                  <a:srgbClr val="FF0000"/>
                </a:solidFill>
              </a:rPr>
              <a:t> </a:t>
            </a:r>
            <a:r>
              <a:rPr lang="en-US" sz="2400" b="0" dirty="0" err="1">
                <a:solidFill>
                  <a:srgbClr val="FF0000"/>
                </a:solidFill>
              </a:rPr>
              <a:t>vậy</a:t>
            </a:r>
            <a:r>
              <a:rPr lang="en-US" sz="2400" b="0" dirty="0">
                <a:solidFill>
                  <a:srgbClr val="FF0000"/>
                </a:solidFill>
              </a:rPr>
              <a:t> </a:t>
            </a:r>
            <a:r>
              <a:rPr lang="en-US" sz="2400" b="0" dirty="0" err="1">
                <a:solidFill>
                  <a:srgbClr val="FF0000"/>
                </a:solidFill>
              </a:rPr>
              <a:t>tồn</a:t>
            </a:r>
            <a:r>
              <a:rPr lang="en-US" sz="2400" b="0" dirty="0">
                <a:solidFill>
                  <a:srgbClr val="FF0000"/>
                </a:solidFill>
              </a:rPr>
              <a:t> </a:t>
            </a:r>
            <a:r>
              <a:rPr lang="en-US" sz="2400" b="0" dirty="0" err="1">
                <a:solidFill>
                  <a:srgbClr val="FF0000"/>
                </a:solidFill>
              </a:rPr>
              <a:t>tại</a:t>
            </a:r>
            <a:r>
              <a:rPr lang="en-US" sz="2400" b="0" dirty="0">
                <a:solidFill>
                  <a:srgbClr val="FF0000"/>
                </a:solidFill>
              </a:rPr>
              <a:t> </a:t>
            </a:r>
            <a:r>
              <a:rPr lang="en-US" sz="2400" b="0" dirty="0" err="1">
                <a:solidFill>
                  <a:srgbClr val="FF0000"/>
                </a:solidFill>
              </a:rPr>
              <a:t>i</a:t>
            </a:r>
            <a:r>
              <a:rPr lang="en-US" sz="2400" b="0" dirty="0">
                <a:solidFill>
                  <a:srgbClr val="FF0000"/>
                </a:solidFill>
              </a:rPr>
              <a:t> </a:t>
            </a:r>
            <a:r>
              <a:rPr lang="en-US" sz="2400" b="0" dirty="0" err="1">
                <a:solidFill>
                  <a:srgbClr val="FF0000"/>
                </a:solidFill>
              </a:rPr>
              <a:t>và</a:t>
            </a:r>
            <a:r>
              <a:rPr lang="en-US" sz="2400" b="0" dirty="0">
                <a:solidFill>
                  <a:srgbClr val="FF0000"/>
                </a:solidFill>
              </a:rPr>
              <a:t> j </a:t>
            </a:r>
            <a:r>
              <a:rPr lang="en-US" sz="2400" b="0" dirty="0" err="1">
                <a:solidFill>
                  <a:srgbClr val="FF0000"/>
                </a:solidFill>
              </a:rPr>
              <a:t>sao</a:t>
            </a:r>
            <a:r>
              <a:rPr lang="en-US" sz="2400" b="0" dirty="0">
                <a:solidFill>
                  <a:srgbClr val="FF0000"/>
                </a:solidFill>
              </a:rPr>
              <a:t> </a:t>
            </a:r>
            <a:r>
              <a:rPr lang="en-US" sz="2400" b="0" dirty="0" err="1">
                <a:solidFill>
                  <a:srgbClr val="FF0000"/>
                </a:solidFill>
              </a:rPr>
              <a:t>cho</a:t>
            </a:r>
            <a:r>
              <a:rPr lang="en-US" sz="2400" b="0" dirty="0">
                <a:solidFill>
                  <a:srgbClr val="FF0000"/>
                </a:solidFill>
              </a:rPr>
              <a:t> </a:t>
            </a:r>
            <a:r>
              <a:rPr lang="en-US" sz="2400" b="0" dirty="0" err="1">
                <a:solidFill>
                  <a:srgbClr val="FF0000"/>
                </a:solidFill>
              </a:rPr>
              <a:t>ai</a:t>
            </a:r>
            <a:r>
              <a:rPr lang="en-US" sz="2400" b="0" baseline="-25000" dirty="0">
                <a:solidFill>
                  <a:srgbClr val="FF0000"/>
                </a:solidFill>
              </a:rPr>
              <a:t> </a:t>
            </a:r>
            <a:r>
              <a:rPr lang="en-US" sz="2400" b="0" dirty="0">
                <a:solidFill>
                  <a:srgbClr val="FF0000"/>
                </a:solidFill>
              </a:rPr>
              <a:t>= </a:t>
            </a:r>
            <a:r>
              <a:rPr lang="en-US" sz="2400" b="0" dirty="0" err="1">
                <a:solidFill>
                  <a:srgbClr val="FF0000"/>
                </a:solidFill>
              </a:rPr>
              <a:t>aj</a:t>
            </a:r>
            <a:r>
              <a:rPr lang="en-US" sz="2400" b="0" baseline="-25000" dirty="0">
                <a:solidFill>
                  <a:srgbClr val="FF0000"/>
                </a:solidFill>
              </a:rPr>
              <a:t> </a:t>
            </a:r>
            <a:r>
              <a:rPr lang="en-US" sz="2400" b="0" dirty="0">
                <a:solidFill>
                  <a:srgbClr val="FF0000"/>
                </a:solidFill>
              </a:rPr>
              <a:t>+ 14 (j &lt; </a:t>
            </a:r>
            <a:r>
              <a:rPr lang="en-US" sz="2400" b="0" dirty="0" err="1">
                <a:solidFill>
                  <a:srgbClr val="FF0000"/>
                </a:solidFill>
              </a:rPr>
              <a:t>i</a:t>
            </a:r>
            <a:r>
              <a:rPr lang="en-US" sz="2400" b="0" dirty="0">
                <a:solidFill>
                  <a:srgbClr val="FF0000"/>
                </a:solidFill>
              </a:rPr>
              <a:t>). </a:t>
            </a:r>
            <a:r>
              <a:rPr lang="en-US" sz="2400" b="0" dirty="0" err="1">
                <a:solidFill>
                  <a:srgbClr val="FF0000"/>
                </a:solidFill>
              </a:rPr>
              <a:t>Điều</a:t>
            </a:r>
            <a:r>
              <a:rPr lang="en-US" sz="2400" b="0" dirty="0">
                <a:solidFill>
                  <a:srgbClr val="FF0000"/>
                </a:solidFill>
              </a:rPr>
              <a:t> </a:t>
            </a:r>
            <a:r>
              <a:rPr lang="en-US" sz="2400" b="0" dirty="0" err="1">
                <a:solidFill>
                  <a:srgbClr val="FF0000"/>
                </a:solidFill>
              </a:rPr>
              <a:t>này</a:t>
            </a:r>
            <a:r>
              <a:rPr lang="en-US" sz="2400" b="0" dirty="0">
                <a:solidFill>
                  <a:srgbClr val="FF0000"/>
                </a:solidFill>
              </a:rPr>
              <a:t> </a:t>
            </a:r>
            <a:r>
              <a:rPr lang="en-US" sz="2400" b="0" dirty="0" err="1">
                <a:solidFill>
                  <a:srgbClr val="FF0000"/>
                </a:solidFill>
              </a:rPr>
              <a:t>có</a:t>
            </a:r>
            <a:r>
              <a:rPr lang="en-US" sz="2400" b="0" dirty="0">
                <a:solidFill>
                  <a:srgbClr val="FF0000"/>
                </a:solidFill>
              </a:rPr>
              <a:t> </a:t>
            </a:r>
            <a:r>
              <a:rPr lang="en-US" sz="2400" b="0" dirty="0" err="1">
                <a:solidFill>
                  <a:srgbClr val="FF0000"/>
                </a:solidFill>
              </a:rPr>
              <a:t>nghĩa</a:t>
            </a:r>
            <a:r>
              <a:rPr lang="en-US" sz="2400" b="0" dirty="0">
                <a:solidFill>
                  <a:srgbClr val="FF0000"/>
                </a:solidFill>
              </a:rPr>
              <a:t> </a:t>
            </a:r>
            <a:r>
              <a:rPr lang="en-US" sz="2400" b="0" dirty="0" err="1">
                <a:solidFill>
                  <a:srgbClr val="FF0000"/>
                </a:solidFill>
              </a:rPr>
              <a:t>là</a:t>
            </a:r>
            <a:r>
              <a:rPr lang="en-US" sz="2400" b="0" dirty="0">
                <a:solidFill>
                  <a:srgbClr val="FF0000"/>
                </a:solidFill>
              </a:rPr>
              <a:t> </a:t>
            </a:r>
            <a:r>
              <a:rPr lang="en-US" sz="2400" b="0" dirty="0" err="1">
                <a:solidFill>
                  <a:srgbClr val="FF0000"/>
                </a:solidFill>
              </a:rPr>
              <a:t>từ</a:t>
            </a:r>
            <a:r>
              <a:rPr lang="en-US" sz="2400" b="0" dirty="0">
                <a:solidFill>
                  <a:srgbClr val="FF0000"/>
                </a:solidFill>
              </a:rPr>
              <a:t> </a:t>
            </a:r>
            <a:r>
              <a:rPr lang="en-US" sz="2400" b="0" dirty="0" err="1">
                <a:solidFill>
                  <a:srgbClr val="FF0000"/>
                </a:solidFill>
              </a:rPr>
              <a:t>ngày</a:t>
            </a:r>
            <a:r>
              <a:rPr lang="en-US" sz="2400" b="0" dirty="0">
                <a:solidFill>
                  <a:srgbClr val="FF0000"/>
                </a:solidFill>
              </a:rPr>
              <a:t> j + 1 </a:t>
            </a:r>
            <a:r>
              <a:rPr lang="en-US" sz="2400" b="0" dirty="0" err="1">
                <a:solidFill>
                  <a:srgbClr val="FF0000"/>
                </a:solidFill>
              </a:rPr>
              <a:t>đến</a:t>
            </a:r>
            <a:r>
              <a:rPr lang="en-US" sz="2400" b="0" dirty="0">
                <a:solidFill>
                  <a:srgbClr val="FF0000"/>
                </a:solidFill>
              </a:rPr>
              <a:t> </a:t>
            </a:r>
            <a:r>
              <a:rPr lang="en-US" sz="2400" b="0" dirty="0" err="1">
                <a:solidFill>
                  <a:srgbClr val="FF0000"/>
                </a:solidFill>
              </a:rPr>
              <a:t>hết</a:t>
            </a:r>
            <a:r>
              <a:rPr lang="en-US" sz="2400" b="0" dirty="0">
                <a:solidFill>
                  <a:srgbClr val="FF0000"/>
                </a:solidFill>
              </a:rPr>
              <a:t> </a:t>
            </a:r>
            <a:r>
              <a:rPr lang="en-US" sz="2400" b="0" dirty="0" err="1">
                <a:solidFill>
                  <a:srgbClr val="FF0000"/>
                </a:solidFill>
              </a:rPr>
              <a:t>ngày</a:t>
            </a:r>
            <a:r>
              <a:rPr lang="en-US" sz="2400" b="0" dirty="0">
                <a:solidFill>
                  <a:srgbClr val="FF0000"/>
                </a:solidFill>
              </a:rPr>
              <a:t> </a:t>
            </a:r>
            <a:r>
              <a:rPr lang="en-US" sz="2400" b="0" dirty="0" err="1">
                <a:solidFill>
                  <a:srgbClr val="FF0000"/>
                </a:solidFill>
              </a:rPr>
              <a:t>i</a:t>
            </a:r>
            <a:r>
              <a:rPr lang="en-US" sz="2400" b="0" dirty="0">
                <a:solidFill>
                  <a:srgbClr val="FF0000"/>
                </a:solidFill>
              </a:rPr>
              <a:t> </a:t>
            </a:r>
            <a:r>
              <a:rPr lang="en-US" sz="2400" b="0" dirty="0" err="1">
                <a:solidFill>
                  <a:srgbClr val="FF0000"/>
                </a:solidFill>
              </a:rPr>
              <a:t>đội</a:t>
            </a:r>
            <a:r>
              <a:rPr lang="en-US" sz="2400" b="0" dirty="0">
                <a:solidFill>
                  <a:srgbClr val="FF0000"/>
                </a:solidFill>
              </a:rPr>
              <a:t> </a:t>
            </a:r>
            <a:r>
              <a:rPr lang="en-US" sz="2400" b="0" dirty="0" err="1">
                <a:solidFill>
                  <a:srgbClr val="FF0000"/>
                </a:solidFill>
              </a:rPr>
              <a:t>đã</a:t>
            </a:r>
            <a:r>
              <a:rPr lang="en-US" sz="2400" b="0" dirty="0">
                <a:solidFill>
                  <a:srgbClr val="FF0000"/>
                </a:solidFill>
              </a:rPr>
              <a:t> </a:t>
            </a:r>
            <a:r>
              <a:rPr lang="en-US" sz="2400" b="0" dirty="0" err="1">
                <a:solidFill>
                  <a:srgbClr val="FF0000"/>
                </a:solidFill>
              </a:rPr>
              <a:t>chơi</a:t>
            </a:r>
            <a:r>
              <a:rPr lang="en-US" sz="2400" b="0" dirty="0">
                <a:solidFill>
                  <a:srgbClr val="FF0000"/>
                </a:solidFill>
              </a:rPr>
              <a:t> </a:t>
            </a:r>
            <a:r>
              <a:rPr lang="en-US" sz="2400" b="0" dirty="0" err="1">
                <a:solidFill>
                  <a:srgbClr val="FF0000"/>
                </a:solidFill>
              </a:rPr>
              <a:t>đúng</a:t>
            </a:r>
            <a:r>
              <a:rPr lang="en-US" sz="2400" b="0" dirty="0">
                <a:solidFill>
                  <a:srgbClr val="FF0000"/>
                </a:solidFill>
              </a:rPr>
              <a:t> 14 </a:t>
            </a:r>
            <a:r>
              <a:rPr lang="en-US" sz="2400" b="0" dirty="0" err="1" smtClean="0">
                <a:solidFill>
                  <a:srgbClr val="FF0000"/>
                </a:solidFill>
              </a:rPr>
              <a:t>trận</a:t>
            </a:r>
            <a:r>
              <a:rPr lang="en-US" sz="2400" dirty="0"/>
              <a:t>.</a:t>
            </a:r>
          </a:p>
        </p:txBody>
      </p:sp>
    </p:spTree>
    <p:extLst>
      <p:ext uri="{BB962C8B-B14F-4D97-AF65-F5344CB8AC3E}">
        <p14:creationId xmlns:p14="http://schemas.microsoft.com/office/powerpoint/2010/main" val="1949338204"/>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sz="3600" b="1" dirty="0" err="1" smtClean="0">
                <a:solidFill>
                  <a:srgbClr val="FF0000"/>
                </a:solidFill>
              </a:rPr>
              <a:t>Ứng</a:t>
            </a:r>
            <a:r>
              <a:rPr lang="en-US" sz="3600" b="1" dirty="0" smtClean="0">
                <a:solidFill>
                  <a:srgbClr val="FF0000"/>
                </a:solidFill>
              </a:rPr>
              <a:t> </a:t>
            </a:r>
            <a:r>
              <a:rPr lang="en-US" sz="3600" b="1" dirty="0" err="1" smtClean="0">
                <a:solidFill>
                  <a:srgbClr val="FF0000"/>
                </a:solidFill>
              </a:rPr>
              <a:t>dụng</a:t>
            </a:r>
            <a:r>
              <a:rPr lang="en-US" sz="3600" b="1" dirty="0" smtClean="0">
                <a:solidFill>
                  <a:srgbClr val="FF0000"/>
                </a:solidFill>
              </a:rPr>
              <a:t> 3</a:t>
            </a:r>
            <a:endParaRPr lang="en-US" sz="3600" b="1" dirty="0">
              <a:solidFill>
                <a:srgbClr val="FF0000"/>
              </a:solidFill>
            </a:endParaRPr>
          </a:p>
        </p:txBody>
      </p:sp>
      <p:sp>
        <p:nvSpPr>
          <p:cNvPr id="4" name="Slide Number Placeholder 3"/>
          <p:cNvSpPr>
            <a:spLocks noGrp="1"/>
          </p:cNvSpPr>
          <p:nvPr>
            <p:ph type="sldNum" sz="quarter" idx="12"/>
          </p:nvPr>
        </p:nvSpPr>
        <p:spPr/>
        <p:txBody>
          <a:bodyPr/>
          <a:lstStyle/>
          <a:p>
            <a:fld id="{3FD41EBB-C080-4AC3-ADA5-461AEBF48EA5}" type="slidenum">
              <a:rPr lang="en-US" smtClean="0"/>
              <a:pPr/>
              <a:t>42</a:t>
            </a:fld>
            <a:endParaRPr lang="en-US" dirty="0"/>
          </a:p>
        </p:txBody>
      </p:sp>
      <p:sp>
        <p:nvSpPr>
          <p:cNvPr id="6" name="TextBox 5"/>
          <p:cNvSpPr txBox="1"/>
          <p:nvPr/>
        </p:nvSpPr>
        <p:spPr>
          <a:xfrm>
            <a:off x="381000" y="838200"/>
            <a:ext cx="8382000" cy="5262979"/>
          </a:xfrm>
          <a:prstGeom prst="rect">
            <a:avLst/>
          </a:prstGeom>
          <a:noFill/>
        </p:spPr>
        <p:txBody>
          <a:bodyPr wrap="square" rtlCol="0">
            <a:spAutoFit/>
          </a:bodyPr>
          <a:lstStyle/>
          <a:p>
            <a:pPr algn="just"/>
            <a:r>
              <a:rPr lang="en-US" sz="2400" b="0" dirty="0" err="1"/>
              <a:t>Giả</a:t>
            </a:r>
            <a:r>
              <a:rPr lang="en-US" sz="2400" b="0" dirty="0"/>
              <a:t> </a:t>
            </a:r>
            <a:r>
              <a:rPr lang="en-US" sz="2400" b="0" dirty="0" err="1"/>
              <a:t>sử</a:t>
            </a:r>
            <a:r>
              <a:rPr lang="en-US" sz="2400" b="0" dirty="0"/>
              <a:t> </a:t>
            </a:r>
            <a:r>
              <a:rPr lang="en-US" sz="2400" b="0" dirty="0" err="1"/>
              <a:t>trong</a:t>
            </a:r>
            <a:r>
              <a:rPr lang="en-US" sz="2400" b="0" dirty="0"/>
              <a:t> </a:t>
            </a:r>
            <a:r>
              <a:rPr lang="en-US" sz="2400" b="0" dirty="0" err="1"/>
              <a:t>một</a:t>
            </a:r>
            <a:r>
              <a:rPr lang="en-US" sz="2400" b="0" dirty="0"/>
              <a:t> </a:t>
            </a:r>
            <a:r>
              <a:rPr lang="en-US" sz="2400" b="0" dirty="0" err="1"/>
              <a:t>nhóm</a:t>
            </a:r>
            <a:r>
              <a:rPr lang="en-US" sz="2400" b="0" dirty="0"/>
              <a:t> 6 </a:t>
            </a:r>
            <a:r>
              <a:rPr lang="en-US" sz="2400" b="0" dirty="0" err="1"/>
              <a:t>người</a:t>
            </a:r>
            <a:r>
              <a:rPr lang="en-US" sz="2400" b="0" dirty="0"/>
              <a:t> </a:t>
            </a:r>
            <a:r>
              <a:rPr lang="en-US" sz="2400" b="0" dirty="0" err="1"/>
              <a:t>mỗi</a:t>
            </a:r>
            <a:r>
              <a:rPr lang="en-US" sz="2400" b="0" dirty="0"/>
              <a:t> </a:t>
            </a:r>
            <a:r>
              <a:rPr lang="en-US" sz="2400" b="0" dirty="0" err="1"/>
              <a:t>cặp</a:t>
            </a:r>
            <a:r>
              <a:rPr lang="en-US" sz="2400" b="0" dirty="0"/>
              <a:t> </a:t>
            </a:r>
            <a:r>
              <a:rPr lang="en-US" sz="2400" b="0" dirty="0" err="1"/>
              <a:t>hai</a:t>
            </a:r>
            <a:r>
              <a:rPr lang="en-US" sz="2400" b="0" dirty="0"/>
              <a:t> </a:t>
            </a:r>
            <a:r>
              <a:rPr lang="en-US" sz="2400" b="0" dirty="0" err="1"/>
              <a:t>hoặc</a:t>
            </a:r>
            <a:r>
              <a:rPr lang="en-US" sz="2400" b="0" dirty="0"/>
              <a:t> </a:t>
            </a:r>
            <a:r>
              <a:rPr lang="en-US" sz="2400" b="0" dirty="0" err="1"/>
              <a:t>là</a:t>
            </a:r>
            <a:r>
              <a:rPr lang="en-US" sz="2400" b="0" dirty="0"/>
              <a:t> </a:t>
            </a:r>
            <a:r>
              <a:rPr lang="en-US" sz="2400" b="0" dirty="0" err="1"/>
              <a:t>bạn</a:t>
            </a:r>
            <a:r>
              <a:rPr lang="en-US" sz="2400" b="0" dirty="0"/>
              <a:t> </a:t>
            </a:r>
            <a:r>
              <a:rPr lang="en-US" sz="2400" b="0" dirty="0" err="1"/>
              <a:t>hoặc</a:t>
            </a:r>
            <a:r>
              <a:rPr lang="en-US" sz="2400" b="0" dirty="0"/>
              <a:t> </a:t>
            </a:r>
            <a:r>
              <a:rPr lang="en-US" sz="2400" b="0" dirty="0" err="1"/>
              <a:t>là</a:t>
            </a:r>
            <a:r>
              <a:rPr lang="en-US" sz="2400" b="0" dirty="0"/>
              <a:t> </a:t>
            </a:r>
            <a:r>
              <a:rPr lang="en-US" sz="2400" b="0" dirty="0" err="1"/>
              <a:t>thù</a:t>
            </a:r>
            <a:r>
              <a:rPr lang="en-US" sz="2400" b="0" dirty="0"/>
              <a:t>. </a:t>
            </a:r>
            <a:r>
              <a:rPr lang="en-US" sz="2400" b="0" dirty="0" err="1"/>
              <a:t>Chứng</a:t>
            </a:r>
            <a:r>
              <a:rPr lang="en-US" sz="2400" b="0" dirty="0"/>
              <a:t> </a:t>
            </a:r>
            <a:r>
              <a:rPr lang="en-US" sz="2400" b="0" dirty="0" err="1"/>
              <a:t>tỏ</a:t>
            </a:r>
            <a:r>
              <a:rPr lang="en-US" sz="2400" b="0" dirty="0"/>
              <a:t> </a:t>
            </a:r>
            <a:r>
              <a:rPr lang="en-US" sz="2400" b="0" dirty="0" err="1"/>
              <a:t>rằng</a:t>
            </a:r>
            <a:r>
              <a:rPr lang="en-US" sz="2400" b="0" dirty="0"/>
              <a:t> </a:t>
            </a:r>
            <a:r>
              <a:rPr lang="en-US" sz="2400" b="0" dirty="0" err="1"/>
              <a:t>trong</a:t>
            </a:r>
            <a:r>
              <a:rPr lang="en-US" sz="2400" b="0" dirty="0"/>
              <a:t> </a:t>
            </a:r>
            <a:r>
              <a:rPr lang="en-US" sz="2400" b="0" dirty="0" err="1"/>
              <a:t>nhóm</a:t>
            </a:r>
            <a:r>
              <a:rPr lang="en-US" sz="2400" b="0" dirty="0"/>
              <a:t> </a:t>
            </a:r>
            <a:r>
              <a:rPr lang="en-US" sz="2400" b="0" dirty="0" err="1"/>
              <a:t>có</a:t>
            </a:r>
            <a:r>
              <a:rPr lang="en-US" sz="2400" b="0" dirty="0"/>
              <a:t> </a:t>
            </a:r>
            <a:r>
              <a:rPr lang="en-US" sz="2400" b="0" dirty="0" err="1"/>
              <a:t>ba</a:t>
            </a:r>
            <a:r>
              <a:rPr lang="en-US" sz="2400" b="0" dirty="0"/>
              <a:t> </a:t>
            </a:r>
            <a:r>
              <a:rPr lang="en-US" sz="2400" b="0" dirty="0" err="1"/>
              <a:t>người</a:t>
            </a:r>
            <a:r>
              <a:rPr lang="en-US" sz="2400" b="0" dirty="0"/>
              <a:t> </a:t>
            </a:r>
            <a:r>
              <a:rPr lang="en-US" sz="2400" b="0" dirty="0" err="1"/>
              <a:t>là</a:t>
            </a:r>
            <a:r>
              <a:rPr lang="en-US" sz="2400" b="0" dirty="0"/>
              <a:t> </a:t>
            </a:r>
            <a:r>
              <a:rPr lang="en-US" sz="2400" b="0" dirty="0" err="1"/>
              <a:t>bạn</a:t>
            </a:r>
            <a:r>
              <a:rPr lang="en-US" sz="2400" b="0" dirty="0"/>
              <a:t> </a:t>
            </a:r>
            <a:r>
              <a:rPr lang="en-US" sz="2400" b="0" dirty="0" err="1"/>
              <a:t>lẫn</a:t>
            </a:r>
            <a:r>
              <a:rPr lang="en-US" sz="2400" b="0" dirty="0"/>
              <a:t> </a:t>
            </a:r>
            <a:r>
              <a:rPr lang="en-US" sz="2400" b="0" dirty="0" err="1"/>
              <a:t>nhau</a:t>
            </a:r>
            <a:r>
              <a:rPr lang="en-US" sz="2400" b="0" dirty="0"/>
              <a:t> </a:t>
            </a:r>
            <a:r>
              <a:rPr lang="en-US" sz="2400" b="0" dirty="0" err="1"/>
              <a:t>hoặc</a:t>
            </a:r>
            <a:r>
              <a:rPr lang="en-US" sz="2400" b="0" dirty="0"/>
              <a:t> </a:t>
            </a:r>
            <a:r>
              <a:rPr lang="en-US" sz="2400" b="0" dirty="0" err="1"/>
              <a:t>có</a:t>
            </a:r>
            <a:r>
              <a:rPr lang="en-US" sz="2400" b="0" dirty="0"/>
              <a:t> </a:t>
            </a:r>
            <a:r>
              <a:rPr lang="en-US" sz="2400" b="0" dirty="0" err="1"/>
              <a:t>ba</a:t>
            </a:r>
            <a:r>
              <a:rPr lang="en-US" sz="2400" b="0" dirty="0"/>
              <a:t> </a:t>
            </a:r>
            <a:r>
              <a:rPr lang="en-US" sz="2400" b="0" dirty="0" err="1"/>
              <a:t>người</a:t>
            </a:r>
            <a:r>
              <a:rPr lang="en-US" sz="2400" b="0" dirty="0"/>
              <a:t> </a:t>
            </a:r>
            <a:r>
              <a:rPr lang="en-US" sz="2400" b="0" dirty="0" err="1"/>
              <a:t>là</a:t>
            </a:r>
            <a:r>
              <a:rPr lang="en-US" sz="2400" b="0" dirty="0"/>
              <a:t> </a:t>
            </a:r>
            <a:r>
              <a:rPr lang="en-US" sz="2400" b="0" dirty="0" err="1"/>
              <a:t>kẻ</a:t>
            </a:r>
            <a:r>
              <a:rPr lang="en-US" sz="2400" b="0" dirty="0"/>
              <a:t> </a:t>
            </a:r>
            <a:r>
              <a:rPr lang="en-US" sz="2400" b="0" dirty="0" err="1"/>
              <a:t>thù</a:t>
            </a:r>
            <a:r>
              <a:rPr lang="en-US" sz="2400" b="0" dirty="0"/>
              <a:t> </a:t>
            </a:r>
            <a:r>
              <a:rPr lang="en-US" sz="2400" b="0" dirty="0" err="1"/>
              <a:t>lẫn</a:t>
            </a:r>
            <a:r>
              <a:rPr lang="en-US" sz="2400" b="0" dirty="0"/>
              <a:t> </a:t>
            </a:r>
            <a:r>
              <a:rPr lang="en-US" sz="2400" b="0" dirty="0" err="1"/>
              <a:t>nhau</a:t>
            </a:r>
            <a:r>
              <a:rPr lang="en-US" sz="2400" b="0" dirty="0" smtClean="0"/>
              <a:t>.</a:t>
            </a:r>
          </a:p>
          <a:p>
            <a:pPr algn="just"/>
            <a:endParaRPr lang="en-US" sz="2400" b="0" dirty="0"/>
          </a:p>
          <a:p>
            <a:pPr algn="just"/>
            <a:r>
              <a:rPr lang="en-US" sz="2400" b="0" dirty="0" err="1">
                <a:solidFill>
                  <a:srgbClr val="FF0000"/>
                </a:solidFill>
              </a:rPr>
              <a:t>Gọi</a:t>
            </a:r>
            <a:r>
              <a:rPr lang="en-US" sz="2400" b="0" dirty="0">
                <a:solidFill>
                  <a:srgbClr val="FF0000"/>
                </a:solidFill>
              </a:rPr>
              <a:t> A </a:t>
            </a:r>
            <a:r>
              <a:rPr lang="en-US" sz="2400" b="0" dirty="0" err="1">
                <a:solidFill>
                  <a:srgbClr val="FF0000"/>
                </a:solidFill>
              </a:rPr>
              <a:t>là</a:t>
            </a:r>
            <a:r>
              <a:rPr lang="en-US" sz="2400" b="0" dirty="0">
                <a:solidFill>
                  <a:srgbClr val="FF0000"/>
                </a:solidFill>
              </a:rPr>
              <a:t> </a:t>
            </a:r>
            <a:r>
              <a:rPr lang="en-US" sz="2400" b="0" dirty="0" err="1">
                <a:solidFill>
                  <a:srgbClr val="FF0000"/>
                </a:solidFill>
              </a:rPr>
              <a:t>một</a:t>
            </a:r>
            <a:r>
              <a:rPr lang="en-US" sz="2400" b="0" dirty="0">
                <a:solidFill>
                  <a:srgbClr val="FF0000"/>
                </a:solidFill>
              </a:rPr>
              <a:t> </a:t>
            </a:r>
            <a:r>
              <a:rPr lang="en-US" sz="2400" b="0" dirty="0" err="1">
                <a:solidFill>
                  <a:srgbClr val="FF0000"/>
                </a:solidFill>
              </a:rPr>
              <a:t>trong</a:t>
            </a:r>
            <a:r>
              <a:rPr lang="en-US" sz="2400" b="0" dirty="0">
                <a:solidFill>
                  <a:srgbClr val="FF0000"/>
                </a:solidFill>
              </a:rPr>
              <a:t> 6 </a:t>
            </a:r>
            <a:r>
              <a:rPr lang="en-US" sz="2400" b="0" dirty="0" err="1">
                <a:solidFill>
                  <a:srgbClr val="FF0000"/>
                </a:solidFill>
              </a:rPr>
              <a:t>người</a:t>
            </a:r>
            <a:r>
              <a:rPr lang="en-US" sz="2400" b="0" dirty="0">
                <a:solidFill>
                  <a:srgbClr val="FF0000"/>
                </a:solidFill>
              </a:rPr>
              <a:t>. </a:t>
            </a:r>
            <a:r>
              <a:rPr lang="en-US" sz="2400" b="0" dirty="0" err="1">
                <a:solidFill>
                  <a:srgbClr val="FF0000"/>
                </a:solidFill>
              </a:rPr>
              <a:t>Trong</a:t>
            </a:r>
            <a:r>
              <a:rPr lang="en-US" sz="2400" b="0" dirty="0">
                <a:solidFill>
                  <a:srgbClr val="FF0000"/>
                </a:solidFill>
              </a:rPr>
              <a:t> </a:t>
            </a:r>
            <a:r>
              <a:rPr lang="en-US" sz="2400" b="0" dirty="0" err="1">
                <a:solidFill>
                  <a:srgbClr val="FF0000"/>
                </a:solidFill>
              </a:rPr>
              <a:t>số</a:t>
            </a:r>
            <a:r>
              <a:rPr lang="en-US" sz="2400" b="0" dirty="0">
                <a:solidFill>
                  <a:srgbClr val="FF0000"/>
                </a:solidFill>
              </a:rPr>
              <a:t> 5 </a:t>
            </a:r>
            <a:r>
              <a:rPr lang="en-US" sz="2400" b="0" dirty="0" err="1">
                <a:solidFill>
                  <a:srgbClr val="FF0000"/>
                </a:solidFill>
              </a:rPr>
              <a:t>người</a:t>
            </a:r>
            <a:r>
              <a:rPr lang="en-US" sz="2400" b="0" dirty="0">
                <a:solidFill>
                  <a:srgbClr val="FF0000"/>
                </a:solidFill>
              </a:rPr>
              <a:t> </a:t>
            </a:r>
            <a:r>
              <a:rPr lang="en-US" sz="2400" b="0" dirty="0" err="1">
                <a:solidFill>
                  <a:srgbClr val="FF0000"/>
                </a:solidFill>
              </a:rPr>
              <a:t>của</a:t>
            </a:r>
            <a:r>
              <a:rPr lang="en-US" sz="2400" b="0" dirty="0">
                <a:solidFill>
                  <a:srgbClr val="FF0000"/>
                </a:solidFill>
              </a:rPr>
              <a:t> </a:t>
            </a:r>
            <a:r>
              <a:rPr lang="en-US" sz="2400" b="0" dirty="0" err="1">
                <a:solidFill>
                  <a:srgbClr val="FF0000"/>
                </a:solidFill>
              </a:rPr>
              <a:t>nhóm</a:t>
            </a:r>
            <a:r>
              <a:rPr lang="en-US" sz="2400" b="0" dirty="0">
                <a:solidFill>
                  <a:srgbClr val="FF0000"/>
                </a:solidFill>
              </a:rPr>
              <a:t> </a:t>
            </a:r>
            <a:r>
              <a:rPr lang="en-US" sz="2400" b="0" dirty="0" err="1">
                <a:solidFill>
                  <a:srgbClr val="FF0000"/>
                </a:solidFill>
              </a:rPr>
              <a:t>hoặc</a:t>
            </a:r>
            <a:r>
              <a:rPr lang="en-US" sz="2400" b="0" dirty="0">
                <a:solidFill>
                  <a:srgbClr val="FF0000"/>
                </a:solidFill>
              </a:rPr>
              <a:t> </a:t>
            </a:r>
            <a:r>
              <a:rPr lang="en-US" sz="2400" b="0" dirty="0" err="1">
                <a:solidFill>
                  <a:srgbClr val="FF0000"/>
                </a:solidFill>
              </a:rPr>
              <a:t>là</a:t>
            </a:r>
            <a:r>
              <a:rPr lang="en-US" sz="2400" b="0" dirty="0">
                <a:solidFill>
                  <a:srgbClr val="FF0000"/>
                </a:solidFill>
              </a:rPr>
              <a:t> </a:t>
            </a:r>
            <a:r>
              <a:rPr lang="en-US" sz="2400" b="0" dirty="0" err="1">
                <a:solidFill>
                  <a:srgbClr val="FF0000"/>
                </a:solidFill>
              </a:rPr>
              <a:t>có</a:t>
            </a:r>
            <a:r>
              <a:rPr lang="en-US" sz="2400" b="0" dirty="0">
                <a:solidFill>
                  <a:srgbClr val="FF0000"/>
                </a:solidFill>
              </a:rPr>
              <a:t> </a:t>
            </a:r>
            <a:r>
              <a:rPr lang="en-US" sz="2400" b="0" dirty="0" err="1">
                <a:solidFill>
                  <a:srgbClr val="FF0000"/>
                </a:solidFill>
              </a:rPr>
              <a:t>ít</a:t>
            </a:r>
            <a:r>
              <a:rPr lang="en-US" sz="2400" b="0" dirty="0">
                <a:solidFill>
                  <a:srgbClr val="FF0000"/>
                </a:solidFill>
              </a:rPr>
              <a:t> </a:t>
            </a:r>
            <a:r>
              <a:rPr lang="en-US" sz="2400" b="0" dirty="0" err="1">
                <a:solidFill>
                  <a:srgbClr val="FF0000"/>
                </a:solidFill>
              </a:rPr>
              <a:t>nhất</a:t>
            </a:r>
            <a:r>
              <a:rPr lang="en-US" sz="2400" b="0" dirty="0">
                <a:solidFill>
                  <a:srgbClr val="FF0000"/>
                </a:solidFill>
              </a:rPr>
              <a:t> </a:t>
            </a:r>
            <a:r>
              <a:rPr lang="en-US" sz="2400" b="0" dirty="0" err="1">
                <a:solidFill>
                  <a:srgbClr val="FF0000"/>
                </a:solidFill>
              </a:rPr>
              <a:t>ba</a:t>
            </a:r>
            <a:r>
              <a:rPr lang="en-US" sz="2400" b="0" dirty="0">
                <a:solidFill>
                  <a:srgbClr val="FF0000"/>
                </a:solidFill>
              </a:rPr>
              <a:t> </a:t>
            </a:r>
            <a:r>
              <a:rPr lang="en-US" sz="2400" b="0" dirty="0" err="1">
                <a:solidFill>
                  <a:srgbClr val="FF0000"/>
                </a:solidFill>
              </a:rPr>
              <a:t>người</a:t>
            </a:r>
            <a:r>
              <a:rPr lang="en-US" sz="2400" b="0" dirty="0">
                <a:solidFill>
                  <a:srgbClr val="FF0000"/>
                </a:solidFill>
              </a:rPr>
              <a:t> </a:t>
            </a:r>
            <a:r>
              <a:rPr lang="en-US" sz="2400" b="0" dirty="0" err="1">
                <a:solidFill>
                  <a:srgbClr val="FF0000"/>
                </a:solidFill>
              </a:rPr>
              <a:t>là</a:t>
            </a:r>
            <a:r>
              <a:rPr lang="en-US" sz="2400" b="0" dirty="0">
                <a:solidFill>
                  <a:srgbClr val="FF0000"/>
                </a:solidFill>
              </a:rPr>
              <a:t> </a:t>
            </a:r>
            <a:r>
              <a:rPr lang="en-US" sz="2400" b="0" dirty="0" err="1">
                <a:solidFill>
                  <a:srgbClr val="FF0000"/>
                </a:solidFill>
              </a:rPr>
              <a:t>bạn</a:t>
            </a:r>
            <a:r>
              <a:rPr lang="en-US" sz="2400" b="0" dirty="0">
                <a:solidFill>
                  <a:srgbClr val="FF0000"/>
                </a:solidFill>
              </a:rPr>
              <a:t> </a:t>
            </a:r>
            <a:r>
              <a:rPr lang="en-US" sz="2400" b="0" dirty="0" err="1">
                <a:solidFill>
                  <a:srgbClr val="FF0000"/>
                </a:solidFill>
              </a:rPr>
              <a:t>của</a:t>
            </a:r>
            <a:r>
              <a:rPr lang="en-US" sz="2400" b="0" dirty="0">
                <a:solidFill>
                  <a:srgbClr val="FF0000"/>
                </a:solidFill>
              </a:rPr>
              <a:t> A </a:t>
            </a:r>
            <a:r>
              <a:rPr lang="en-US" sz="2400" b="0" dirty="0" err="1">
                <a:solidFill>
                  <a:srgbClr val="FF0000"/>
                </a:solidFill>
              </a:rPr>
              <a:t>hoặc</a:t>
            </a:r>
            <a:r>
              <a:rPr lang="en-US" sz="2400" b="0" dirty="0">
                <a:solidFill>
                  <a:srgbClr val="FF0000"/>
                </a:solidFill>
              </a:rPr>
              <a:t> </a:t>
            </a:r>
            <a:r>
              <a:rPr lang="en-US" sz="2400" b="0" dirty="0" err="1">
                <a:solidFill>
                  <a:srgbClr val="FF0000"/>
                </a:solidFill>
              </a:rPr>
              <a:t>có</a:t>
            </a:r>
            <a:r>
              <a:rPr lang="en-US" sz="2400" b="0" dirty="0">
                <a:solidFill>
                  <a:srgbClr val="FF0000"/>
                </a:solidFill>
              </a:rPr>
              <a:t> </a:t>
            </a:r>
            <a:r>
              <a:rPr lang="en-US" sz="2400" b="0" dirty="0" err="1">
                <a:solidFill>
                  <a:srgbClr val="FF0000"/>
                </a:solidFill>
              </a:rPr>
              <a:t>ít</a:t>
            </a:r>
            <a:r>
              <a:rPr lang="en-US" sz="2400" b="0" dirty="0">
                <a:solidFill>
                  <a:srgbClr val="FF0000"/>
                </a:solidFill>
              </a:rPr>
              <a:t> </a:t>
            </a:r>
            <a:r>
              <a:rPr lang="en-US" sz="2400" b="0" dirty="0" err="1">
                <a:solidFill>
                  <a:srgbClr val="FF0000"/>
                </a:solidFill>
              </a:rPr>
              <a:t>nhất</a:t>
            </a:r>
            <a:r>
              <a:rPr lang="en-US" sz="2400" b="0" dirty="0">
                <a:solidFill>
                  <a:srgbClr val="FF0000"/>
                </a:solidFill>
              </a:rPr>
              <a:t> </a:t>
            </a:r>
            <a:r>
              <a:rPr lang="en-US" sz="2400" b="0" dirty="0" err="1">
                <a:solidFill>
                  <a:srgbClr val="FF0000"/>
                </a:solidFill>
              </a:rPr>
              <a:t>ba</a:t>
            </a:r>
            <a:r>
              <a:rPr lang="en-US" sz="2400" b="0" dirty="0">
                <a:solidFill>
                  <a:srgbClr val="FF0000"/>
                </a:solidFill>
              </a:rPr>
              <a:t> </a:t>
            </a:r>
            <a:r>
              <a:rPr lang="en-US" sz="2400" b="0" dirty="0" err="1">
                <a:solidFill>
                  <a:srgbClr val="FF0000"/>
                </a:solidFill>
              </a:rPr>
              <a:t>người</a:t>
            </a:r>
            <a:r>
              <a:rPr lang="en-US" sz="2400" b="0" dirty="0">
                <a:solidFill>
                  <a:srgbClr val="FF0000"/>
                </a:solidFill>
              </a:rPr>
              <a:t> </a:t>
            </a:r>
            <a:r>
              <a:rPr lang="en-US" sz="2400" b="0" dirty="0" err="1">
                <a:solidFill>
                  <a:srgbClr val="FF0000"/>
                </a:solidFill>
              </a:rPr>
              <a:t>là</a:t>
            </a:r>
            <a:r>
              <a:rPr lang="en-US" sz="2400" b="0" dirty="0">
                <a:solidFill>
                  <a:srgbClr val="FF0000"/>
                </a:solidFill>
              </a:rPr>
              <a:t> </a:t>
            </a:r>
            <a:r>
              <a:rPr lang="en-US" sz="2400" b="0" dirty="0" err="1">
                <a:solidFill>
                  <a:srgbClr val="FF0000"/>
                </a:solidFill>
              </a:rPr>
              <a:t>kẻ</a:t>
            </a:r>
            <a:r>
              <a:rPr lang="en-US" sz="2400" b="0" dirty="0">
                <a:solidFill>
                  <a:srgbClr val="FF0000"/>
                </a:solidFill>
              </a:rPr>
              <a:t> </a:t>
            </a:r>
            <a:r>
              <a:rPr lang="en-US" sz="2400" b="0" dirty="0" err="1">
                <a:solidFill>
                  <a:srgbClr val="FF0000"/>
                </a:solidFill>
              </a:rPr>
              <a:t>thù</a:t>
            </a:r>
            <a:r>
              <a:rPr lang="en-US" sz="2400" b="0" dirty="0">
                <a:solidFill>
                  <a:srgbClr val="FF0000"/>
                </a:solidFill>
              </a:rPr>
              <a:t> </a:t>
            </a:r>
            <a:r>
              <a:rPr lang="en-US" sz="2400" b="0" dirty="0" err="1">
                <a:solidFill>
                  <a:srgbClr val="FF0000"/>
                </a:solidFill>
              </a:rPr>
              <a:t>của</a:t>
            </a:r>
            <a:r>
              <a:rPr lang="en-US" sz="2400" b="0" dirty="0">
                <a:solidFill>
                  <a:srgbClr val="FF0000"/>
                </a:solidFill>
              </a:rPr>
              <a:t> A, </a:t>
            </a:r>
            <a:r>
              <a:rPr lang="en-US" sz="2400" b="0" dirty="0" err="1">
                <a:solidFill>
                  <a:srgbClr val="FF0000"/>
                </a:solidFill>
              </a:rPr>
              <a:t>điều</a:t>
            </a:r>
            <a:r>
              <a:rPr lang="en-US" sz="2400" b="0" dirty="0">
                <a:solidFill>
                  <a:srgbClr val="FF0000"/>
                </a:solidFill>
              </a:rPr>
              <a:t> </a:t>
            </a:r>
            <a:r>
              <a:rPr lang="en-US" sz="2400" b="0" dirty="0" err="1">
                <a:solidFill>
                  <a:srgbClr val="FF0000"/>
                </a:solidFill>
              </a:rPr>
              <a:t>này</a:t>
            </a:r>
            <a:r>
              <a:rPr lang="en-US" sz="2400" b="0" dirty="0">
                <a:solidFill>
                  <a:srgbClr val="FF0000"/>
                </a:solidFill>
              </a:rPr>
              <a:t> </a:t>
            </a:r>
            <a:r>
              <a:rPr lang="en-US" sz="2400" b="0" dirty="0" err="1">
                <a:solidFill>
                  <a:srgbClr val="FF0000"/>
                </a:solidFill>
              </a:rPr>
              <a:t>suy</a:t>
            </a:r>
            <a:r>
              <a:rPr lang="en-US" sz="2400" b="0" dirty="0">
                <a:solidFill>
                  <a:srgbClr val="FF0000"/>
                </a:solidFill>
              </a:rPr>
              <a:t> </a:t>
            </a:r>
            <a:r>
              <a:rPr lang="en-US" sz="2400" b="0" dirty="0" err="1">
                <a:solidFill>
                  <a:srgbClr val="FF0000"/>
                </a:solidFill>
              </a:rPr>
              <a:t>ra</a:t>
            </a:r>
            <a:r>
              <a:rPr lang="en-US" sz="2400" b="0" dirty="0">
                <a:solidFill>
                  <a:srgbClr val="FF0000"/>
                </a:solidFill>
              </a:rPr>
              <a:t> </a:t>
            </a:r>
            <a:r>
              <a:rPr lang="en-US" sz="2400" b="0" dirty="0" err="1">
                <a:solidFill>
                  <a:srgbClr val="FF0000"/>
                </a:solidFill>
              </a:rPr>
              <a:t>từ</a:t>
            </a:r>
            <a:r>
              <a:rPr lang="en-US" sz="2400" b="0" dirty="0">
                <a:solidFill>
                  <a:srgbClr val="FF0000"/>
                </a:solidFill>
              </a:rPr>
              <a:t> </a:t>
            </a:r>
            <a:r>
              <a:rPr lang="en-US" sz="2400" b="0" dirty="0" err="1">
                <a:solidFill>
                  <a:srgbClr val="FF0000"/>
                </a:solidFill>
              </a:rPr>
              <a:t>nguyên</a:t>
            </a:r>
            <a:r>
              <a:rPr lang="en-US" sz="2400" b="0" dirty="0">
                <a:solidFill>
                  <a:srgbClr val="FF0000"/>
                </a:solidFill>
              </a:rPr>
              <a:t> </a:t>
            </a:r>
            <a:r>
              <a:rPr lang="en-US" sz="2400" b="0" dirty="0" err="1">
                <a:solidFill>
                  <a:srgbClr val="FF0000"/>
                </a:solidFill>
              </a:rPr>
              <a:t>lý</a:t>
            </a:r>
            <a:r>
              <a:rPr lang="en-US" sz="2400" b="0" dirty="0">
                <a:solidFill>
                  <a:srgbClr val="FF0000"/>
                </a:solidFill>
              </a:rPr>
              <a:t> </a:t>
            </a:r>
            <a:r>
              <a:rPr lang="en-US" sz="2400" b="0" dirty="0" err="1">
                <a:solidFill>
                  <a:srgbClr val="FF0000"/>
                </a:solidFill>
              </a:rPr>
              <a:t>Dirichlet</a:t>
            </a:r>
            <a:r>
              <a:rPr lang="en-US" sz="2400" b="0" dirty="0">
                <a:solidFill>
                  <a:srgbClr val="FF0000"/>
                </a:solidFill>
              </a:rPr>
              <a:t> </a:t>
            </a:r>
            <a:r>
              <a:rPr lang="en-US" sz="2400" b="0" dirty="0" err="1">
                <a:solidFill>
                  <a:srgbClr val="FF0000"/>
                </a:solidFill>
              </a:rPr>
              <a:t>tổng</a:t>
            </a:r>
            <a:r>
              <a:rPr lang="en-US" sz="2400" b="0" dirty="0">
                <a:solidFill>
                  <a:srgbClr val="FF0000"/>
                </a:solidFill>
              </a:rPr>
              <a:t> </a:t>
            </a:r>
            <a:r>
              <a:rPr lang="en-US" sz="2400" b="0" dirty="0" err="1">
                <a:solidFill>
                  <a:srgbClr val="FF0000"/>
                </a:solidFill>
              </a:rPr>
              <a:t>quát</a:t>
            </a:r>
            <a:r>
              <a:rPr lang="en-US" sz="2400" b="0" dirty="0">
                <a:solidFill>
                  <a:srgbClr val="FF0000"/>
                </a:solidFill>
              </a:rPr>
              <a:t>, </a:t>
            </a:r>
            <a:r>
              <a:rPr lang="en-US" sz="2400" b="0" dirty="0" err="1">
                <a:solidFill>
                  <a:srgbClr val="FF0000"/>
                </a:solidFill>
              </a:rPr>
              <a:t>vì</a:t>
            </a:r>
            <a:r>
              <a:rPr lang="en-US" sz="2400" b="0" dirty="0">
                <a:solidFill>
                  <a:srgbClr val="FF0000"/>
                </a:solidFill>
              </a:rPr>
              <a:t> </a:t>
            </a:r>
            <a:r>
              <a:rPr lang="en-US" sz="2400" b="0" dirty="0" smtClean="0">
                <a:solidFill>
                  <a:srgbClr val="FF0000"/>
                </a:solidFill>
              </a:rPr>
              <a:t>]5</a:t>
            </a:r>
            <a:r>
              <a:rPr lang="en-US" sz="2400" b="0" dirty="0">
                <a:solidFill>
                  <a:srgbClr val="FF0000"/>
                </a:solidFill>
              </a:rPr>
              <a:t>/</a:t>
            </a:r>
            <a:r>
              <a:rPr lang="en-US" sz="2400" b="0" dirty="0" smtClean="0">
                <a:solidFill>
                  <a:srgbClr val="FF0000"/>
                </a:solidFill>
              </a:rPr>
              <a:t>2[ </a:t>
            </a:r>
            <a:r>
              <a:rPr lang="en-US" sz="2400" b="0" dirty="0">
                <a:solidFill>
                  <a:srgbClr val="FF0000"/>
                </a:solidFill>
              </a:rPr>
              <a:t>= 3. </a:t>
            </a:r>
            <a:r>
              <a:rPr lang="en-US" sz="2400" b="0" dirty="0" err="1">
                <a:solidFill>
                  <a:srgbClr val="FF0000"/>
                </a:solidFill>
              </a:rPr>
              <a:t>Trong</a:t>
            </a:r>
            <a:r>
              <a:rPr lang="en-US" sz="2400" b="0" dirty="0">
                <a:solidFill>
                  <a:srgbClr val="FF0000"/>
                </a:solidFill>
              </a:rPr>
              <a:t> </a:t>
            </a:r>
            <a:r>
              <a:rPr lang="en-US" sz="2400" b="0" dirty="0" err="1">
                <a:solidFill>
                  <a:srgbClr val="FF0000"/>
                </a:solidFill>
              </a:rPr>
              <a:t>trường</a:t>
            </a:r>
            <a:r>
              <a:rPr lang="en-US" sz="2400" b="0" dirty="0">
                <a:solidFill>
                  <a:srgbClr val="FF0000"/>
                </a:solidFill>
              </a:rPr>
              <a:t> </a:t>
            </a:r>
            <a:r>
              <a:rPr lang="en-US" sz="2400" b="0" dirty="0" err="1">
                <a:solidFill>
                  <a:srgbClr val="FF0000"/>
                </a:solidFill>
              </a:rPr>
              <a:t>hợp</a:t>
            </a:r>
            <a:r>
              <a:rPr lang="en-US" sz="2400" b="0" dirty="0">
                <a:solidFill>
                  <a:srgbClr val="FF0000"/>
                </a:solidFill>
              </a:rPr>
              <a:t> </a:t>
            </a:r>
            <a:r>
              <a:rPr lang="en-US" sz="2400" b="0" dirty="0" err="1">
                <a:solidFill>
                  <a:srgbClr val="FF0000"/>
                </a:solidFill>
              </a:rPr>
              <a:t>đầu</a:t>
            </a:r>
            <a:r>
              <a:rPr lang="en-US" sz="2400" b="0" dirty="0">
                <a:solidFill>
                  <a:srgbClr val="FF0000"/>
                </a:solidFill>
              </a:rPr>
              <a:t> ta </a:t>
            </a:r>
            <a:r>
              <a:rPr lang="en-US" sz="2400" b="0" dirty="0" err="1">
                <a:solidFill>
                  <a:srgbClr val="FF0000"/>
                </a:solidFill>
              </a:rPr>
              <a:t>gọi</a:t>
            </a:r>
            <a:r>
              <a:rPr lang="en-US" sz="2400" b="0" dirty="0">
                <a:solidFill>
                  <a:srgbClr val="FF0000"/>
                </a:solidFill>
              </a:rPr>
              <a:t> B, C, D </a:t>
            </a:r>
            <a:r>
              <a:rPr lang="en-US" sz="2400" b="0" dirty="0" err="1">
                <a:solidFill>
                  <a:srgbClr val="FF0000"/>
                </a:solidFill>
              </a:rPr>
              <a:t>là</a:t>
            </a:r>
            <a:r>
              <a:rPr lang="en-US" sz="2400" b="0" dirty="0">
                <a:solidFill>
                  <a:srgbClr val="FF0000"/>
                </a:solidFill>
              </a:rPr>
              <a:t> </a:t>
            </a:r>
            <a:r>
              <a:rPr lang="en-US" sz="2400" b="0" dirty="0" err="1">
                <a:solidFill>
                  <a:srgbClr val="FF0000"/>
                </a:solidFill>
              </a:rPr>
              <a:t>bạn</a:t>
            </a:r>
            <a:r>
              <a:rPr lang="en-US" sz="2400" b="0" dirty="0">
                <a:solidFill>
                  <a:srgbClr val="FF0000"/>
                </a:solidFill>
              </a:rPr>
              <a:t> </a:t>
            </a:r>
            <a:r>
              <a:rPr lang="en-US" sz="2400" b="0" dirty="0" err="1">
                <a:solidFill>
                  <a:srgbClr val="FF0000"/>
                </a:solidFill>
              </a:rPr>
              <a:t>của</a:t>
            </a:r>
            <a:r>
              <a:rPr lang="en-US" sz="2400" b="0" dirty="0">
                <a:solidFill>
                  <a:srgbClr val="FF0000"/>
                </a:solidFill>
              </a:rPr>
              <a:t> A. </a:t>
            </a:r>
            <a:r>
              <a:rPr lang="en-US" sz="2400" b="0" dirty="0" err="1">
                <a:solidFill>
                  <a:srgbClr val="FF0000"/>
                </a:solidFill>
              </a:rPr>
              <a:t>nếu</a:t>
            </a:r>
            <a:r>
              <a:rPr lang="en-US" sz="2400" b="0" dirty="0">
                <a:solidFill>
                  <a:srgbClr val="FF0000"/>
                </a:solidFill>
              </a:rPr>
              <a:t> </a:t>
            </a:r>
            <a:r>
              <a:rPr lang="en-US" sz="2400" b="0" dirty="0" err="1">
                <a:solidFill>
                  <a:srgbClr val="FF0000"/>
                </a:solidFill>
              </a:rPr>
              <a:t>trong</a:t>
            </a:r>
            <a:r>
              <a:rPr lang="en-US" sz="2400" b="0" dirty="0">
                <a:solidFill>
                  <a:srgbClr val="FF0000"/>
                </a:solidFill>
              </a:rPr>
              <a:t> </a:t>
            </a:r>
            <a:r>
              <a:rPr lang="en-US" sz="2400" b="0" dirty="0" err="1">
                <a:solidFill>
                  <a:srgbClr val="FF0000"/>
                </a:solidFill>
              </a:rPr>
              <a:t>ba</a:t>
            </a:r>
            <a:r>
              <a:rPr lang="en-US" sz="2400" b="0" dirty="0">
                <a:solidFill>
                  <a:srgbClr val="FF0000"/>
                </a:solidFill>
              </a:rPr>
              <a:t> </a:t>
            </a:r>
            <a:r>
              <a:rPr lang="en-US" sz="2400" b="0" dirty="0" err="1">
                <a:solidFill>
                  <a:srgbClr val="FF0000"/>
                </a:solidFill>
              </a:rPr>
              <a:t>người</a:t>
            </a:r>
            <a:r>
              <a:rPr lang="en-US" sz="2400" b="0" dirty="0">
                <a:solidFill>
                  <a:srgbClr val="FF0000"/>
                </a:solidFill>
              </a:rPr>
              <a:t> </a:t>
            </a:r>
            <a:r>
              <a:rPr lang="en-US" sz="2400" b="0" dirty="0" err="1">
                <a:solidFill>
                  <a:srgbClr val="FF0000"/>
                </a:solidFill>
              </a:rPr>
              <a:t>này</a:t>
            </a:r>
            <a:r>
              <a:rPr lang="en-US" sz="2400" b="0" dirty="0">
                <a:solidFill>
                  <a:srgbClr val="FF0000"/>
                </a:solidFill>
              </a:rPr>
              <a:t> </a:t>
            </a:r>
            <a:r>
              <a:rPr lang="en-US" sz="2400" b="0" dirty="0" err="1">
                <a:solidFill>
                  <a:srgbClr val="FF0000"/>
                </a:solidFill>
              </a:rPr>
              <a:t>có</a:t>
            </a:r>
            <a:r>
              <a:rPr lang="en-US" sz="2400" b="0" dirty="0">
                <a:solidFill>
                  <a:srgbClr val="FF0000"/>
                </a:solidFill>
              </a:rPr>
              <a:t> </a:t>
            </a:r>
            <a:r>
              <a:rPr lang="en-US" sz="2400" b="0" dirty="0" err="1">
                <a:solidFill>
                  <a:srgbClr val="FF0000"/>
                </a:solidFill>
              </a:rPr>
              <a:t>hai</a:t>
            </a:r>
            <a:r>
              <a:rPr lang="en-US" sz="2400" b="0" dirty="0">
                <a:solidFill>
                  <a:srgbClr val="FF0000"/>
                </a:solidFill>
              </a:rPr>
              <a:t> </a:t>
            </a:r>
            <a:r>
              <a:rPr lang="en-US" sz="2400" b="0" dirty="0" err="1">
                <a:solidFill>
                  <a:srgbClr val="FF0000"/>
                </a:solidFill>
              </a:rPr>
              <a:t>người</a:t>
            </a:r>
            <a:r>
              <a:rPr lang="en-US" sz="2400" b="0" dirty="0">
                <a:solidFill>
                  <a:srgbClr val="FF0000"/>
                </a:solidFill>
              </a:rPr>
              <a:t> </a:t>
            </a:r>
            <a:r>
              <a:rPr lang="en-US" sz="2400" b="0" dirty="0" err="1">
                <a:solidFill>
                  <a:srgbClr val="FF0000"/>
                </a:solidFill>
              </a:rPr>
              <a:t>là</a:t>
            </a:r>
            <a:r>
              <a:rPr lang="en-US" sz="2400" b="0" dirty="0">
                <a:solidFill>
                  <a:srgbClr val="FF0000"/>
                </a:solidFill>
              </a:rPr>
              <a:t> </a:t>
            </a:r>
            <a:r>
              <a:rPr lang="en-US" sz="2400" b="0" dirty="0" err="1">
                <a:solidFill>
                  <a:srgbClr val="FF0000"/>
                </a:solidFill>
              </a:rPr>
              <a:t>bạn</a:t>
            </a:r>
            <a:r>
              <a:rPr lang="en-US" sz="2400" b="0" dirty="0">
                <a:solidFill>
                  <a:srgbClr val="FF0000"/>
                </a:solidFill>
              </a:rPr>
              <a:t> </a:t>
            </a:r>
            <a:r>
              <a:rPr lang="en-US" sz="2400" b="0" dirty="0" err="1">
                <a:solidFill>
                  <a:srgbClr val="FF0000"/>
                </a:solidFill>
              </a:rPr>
              <a:t>thì</a:t>
            </a:r>
            <a:r>
              <a:rPr lang="en-US" sz="2400" b="0" dirty="0">
                <a:solidFill>
                  <a:srgbClr val="FF0000"/>
                </a:solidFill>
              </a:rPr>
              <a:t> </a:t>
            </a:r>
            <a:r>
              <a:rPr lang="en-US" sz="2400" b="0" dirty="0" err="1">
                <a:solidFill>
                  <a:srgbClr val="FF0000"/>
                </a:solidFill>
              </a:rPr>
              <a:t>họ</a:t>
            </a:r>
            <a:r>
              <a:rPr lang="en-US" sz="2400" b="0" dirty="0">
                <a:solidFill>
                  <a:srgbClr val="FF0000"/>
                </a:solidFill>
              </a:rPr>
              <a:t> </a:t>
            </a:r>
            <a:r>
              <a:rPr lang="en-US" sz="2400" b="0" dirty="0" err="1">
                <a:solidFill>
                  <a:srgbClr val="FF0000"/>
                </a:solidFill>
              </a:rPr>
              <a:t>cùng</a:t>
            </a:r>
            <a:r>
              <a:rPr lang="en-US" sz="2400" b="0" dirty="0">
                <a:solidFill>
                  <a:srgbClr val="FF0000"/>
                </a:solidFill>
              </a:rPr>
              <a:t> </a:t>
            </a:r>
            <a:r>
              <a:rPr lang="en-US" sz="2400" b="0" dirty="0" err="1">
                <a:solidFill>
                  <a:srgbClr val="FF0000"/>
                </a:solidFill>
              </a:rPr>
              <a:t>với</a:t>
            </a:r>
            <a:r>
              <a:rPr lang="en-US" sz="2400" b="0" dirty="0">
                <a:solidFill>
                  <a:srgbClr val="FF0000"/>
                </a:solidFill>
              </a:rPr>
              <a:t> A </a:t>
            </a:r>
            <a:r>
              <a:rPr lang="en-US" sz="2400" b="0" dirty="0" err="1">
                <a:solidFill>
                  <a:srgbClr val="FF0000"/>
                </a:solidFill>
              </a:rPr>
              <a:t>lập</a:t>
            </a:r>
            <a:r>
              <a:rPr lang="en-US" sz="2400" b="0" dirty="0">
                <a:solidFill>
                  <a:srgbClr val="FF0000"/>
                </a:solidFill>
              </a:rPr>
              <a:t> </a:t>
            </a:r>
            <a:r>
              <a:rPr lang="en-US" sz="2400" b="0" dirty="0" err="1">
                <a:solidFill>
                  <a:srgbClr val="FF0000"/>
                </a:solidFill>
              </a:rPr>
              <a:t>thành</a:t>
            </a:r>
            <a:r>
              <a:rPr lang="en-US" sz="2400" b="0" dirty="0">
                <a:solidFill>
                  <a:srgbClr val="FF0000"/>
                </a:solidFill>
              </a:rPr>
              <a:t> </a:t>
            </a:r>
            <a:r>
              <a:rPr lang="en-US" sz="2400" b="0" dirty="0" err="1">
                <a:solidFill>
                  <a:srgbClr val="FF0000"/>
                </a:solidFill>
              </a:rPr>
              <a:t>một</a:t>
            </a:r>
            <a:r>
              <a:rPr lang="en-US" sz="2400" b="0" dirty="0">
                <a:solidFill>
                  <a:srgbClr val="FF0000"/>
                </a:solidFill>
              </a:rPr>
              <a:t> </a:t>
            </a:r>
            <a:r>
              <a:rPr lang="en-US" sz="2400" b="0" dirty="0" err="1">
                <a:solidFill>
                  <a:srgbClr val="FF0000"/>
                </a:solidFill>
              </a:rPr>
              <a:t>bộ</a:t>
            </a:r>
            <a:r>
              <a:rPr lang="en-US" sz="2400" b="0" dirty="0">
                <a:solidFill>
                  <a:srgbClr val="FF0000"/>
                </a:solidFill>
              </a:rPr>
              <a:t> </a:t>
            </a:r>
            <a:r>
              <a:rPr lang="en-US" sz="2400" b="0" dirty="0" err="1">
                <a:solidFill>
                  <a:srgbClr val="FF0000"/>
                </a:solidFill>
              </a:rPr>
              <a:t>ba</a:t>
            </a:r>
            <a:r>
              <a:rPr lang="en-US" sz="2400" b="0" dirty="0">
                <a:solidFill>
                  <a:srgbClr val="FF0000"/>
                </a:solidFill>
              </a:rPr>
              <a:t> </a:t>
            </a:r>
            <a:r>
              <a:rPr lang="en-US" sz="2400" b="0" dirty="0" err="1">
                <a:solidFill>
                  <a:srgbClr val="FF0000"/>
                </a:solidFill>
              </a:rPr>
              <a:t>người</a:t>
            </a:r>
            <a:r>
              <a:rPr lang="en-US" sz="2400" b="0" dirty="0">
                <a:solidFill>
                  <a:srgbClr val="FF0000"/>
                </a:solidFill>
              </a:rPr>
              <a:t> </a:t>
            </a:r>
            <a:r>
              <a:rPr lang="en-US" sz="2400" b="0" dirty="0" err="1">
                <a:solidFill>
                  <a:srgbClr val="FF0000"/>
                </a:solidFill>
              </a:rPr>
              <a:t>bạn</a:t>
            </a:r>
            <a:r>
              <a:rPr lang="en-US" sz="2400" b="0" dirty="0">
                <a:solidFill>
                  <a:srgbClr val="FF0000"/>
                </a:solidFill>
              </a:rPr>
              <a:t> </a:t>
            </a:r>
            <a:r>
              <a:rPr lang="en-US" sz="2400" b="0" dirty="0" err="1">
                <a:solidFill>
                  <a:srgbClr val="FF0000"/>
                </a:solidFill>
              </a:rPr>
              <a:t>lẫn</a:t>
            </a:r>
            <a:r>
              <a:rPr lang="en-US" sz="2400" b="0" dirty="0">
                <a:solidFill>
                  <a:srgbClr val="FF0000"/>
                </a:solidFill>
              </a:rPr>
              <a:t> </a:t>
            </a:r>
            <a:r>
              <a:rPr lang="en-US" sz="2400" b="0" dirty="0" err="1">
                <a:solidFill>
                  <a:srgbClr val="FF0000"/>
                </a:solidFill>
              </a:rPr>
              <a:t>nhau</a:t>
            </a:r>
            <a:r>
              <a:rPr lang="en-US" sz="2400" b="0" dirty="0">
                <a:solidFill>
                  <a:srgbClr val="FF0000"/>
                </a:solidFill>
              </a:rPr>
              <a:t>, </a:t>
            </a:r>
            <a:r>
              <a:rPr lang="en-US" sz="2400" b="0" dirty="0" err="1">
                <a:solidFill>
                  <a:srgbClr val="FF0000"/>
                </a:solidFill>
              </a:rPr>
              <a:t>ngược</a:t>
            </a:r>
            <a:r>
              <a:rPr lang="en-US" sz="2400" b="0" dirty="0">
                <a:solidFill>
                  <a:srgbClr val="FF0000"/>
                </a:solidFill>
              </a:rPr>
              <a:t> </a:t>
            </a:r>
            <a:r>
              <a:rPr lang="en-US" sz="2400" b="0" dirty="0" err="1">
                <a:solidFill>
                  <a:srgbClr val="FF0000"/>
                </a:solidFill>
              </a:rPr>
              <a:t>lại</a:t>
            </a:r>
            <a:r>
              <a:rPr lang="en-US" sz="2400" b="0" dirty="0">
                <a:solidFill>
                  <a:srgbClr val="FF0000"/>
                </a:solidFill>
              </a:rPr>
              <a:t>, </a:t>
            </a:r>
            <a:r>
              <a:rPr lang="en-US" sz="2400" b="0" dirty="0" err="1">
                <a:solidFill>
                  <a:srgbClr val="FF0000"/>
                </a:solidFill>
              </a:rPr>
              <a:t>tức</a:t>
            </a:r>
            <a:r>
              <a:rPr lang="en-US" sz="2400" b="0" dirty="0">
                <a:solidFill>
                  <a:srgbClr val="FF0000"/>
                </a:solidFill>
              </a:rPr>
              <a:t> </a:t>
            </a:r>
            <a:r>
              <a:rPr lang="en-US" sz="2400" b="0" dirty="0" err="1">
                <a:solidFill>
                  <a:srgbClr val="FF0000"/>
                </a:solidFill>
              </a:rPr>
              <a:t>là</a:t>
            </a:r>
            <a:r>
              <a:rPr lang="en-US" sz="2400" b="0" dirty="0">
                <a:solidFill>
                  <a:srgbClr val="FF0000"/>
                </a:solidFill>
              </a:rPr>
              <a:t> </a:t>
            </a:r>
            <a:r>
              <a:rPr lang="en-US" sz="2400" b="0" dirty="0" err="1">
                <a:solidFill>
                  <a:srgbClr val="FF0000"/>
                </a:solidFill>
              </a:rPr>
              <a:t>nếu</a:t>
            </a:r>
            <a:r>
              <a:rPr lang="en-US" sz="2400" b="0" dirty="0">
                <a:solidFill>
                  <a:srgbClr val="FF0000"/>
                </a:solidFill>
              </a:rPr>
              <a:t> </a:t>
            </a:r>
            <a:r>
              <a:rPr lang="en-US" sz="2400" b="0" dirty="0" err="1">
                <a:solidFill>
                  <a:srgbClr val="FF0000"/>
                </a:solidFill>
              </a:rPr>
              <a:t>trong</a:t>
            </a:r>
            <a:r>
              <a:rPr lang="en-US" sz="2400" b="0" dirty="0">
                <a:solidFill>
                  <a:srgbClr val="FF0000"/>
                </a:solidFill>
              </a:rPr>
              <a:t> </a:t>
            </a:r>
            <a:r>
              <a:rPr lang="en-US" sz="2400" b="0" dirty="0" err="1">
                <a:solidFill>
                  <a:srgbClr val="FF0000"/>
                </a:solidFill>
              </a:rPr>
              <a:t>ba</a:t>
            </a:r>
            <a:r>
              <a:rPr lang="en-US" sz="2400" b="0" dirty="0">
                <a:solidFill>
                  <a:srgbClr val="FF0000"/>
                </a:solidFill>
              </a:rPr>
              <a:t> </a:t>
            </a:r>
            <a:r>
              <a:rPr lang="en-US" sz="2400" b="0" dirty="0" err="1">
                <a:solidFill>
                  <a:srgbClr val="FF0000"/>
                </a:solidFill>
              </a:rPr>
              <a:t>người</a:t>
            </a:r>
            <a:r>
              <a:rPr lang="en-US" sz="2400" b="0" dirty="0">
                <a:solidFill>
                  <a:srgbClr val="FF0000"/>
                </a:solidFill>
              </a:rPr>
              <a:t> B, C, D </a:t>
            </a:r>
            <a:r>
              <a:rPr lang="en-US" sz="2400" b="0" dirty="0" err="1">
                <a:solidFill>
                  <a:srgbClr val="FF0000"/>
                </a:solidFill>
              </a:rPr>
              <a:t>không</a:t>
            </a:r>
            <a:r>
              <a:rPr lang="en-US" sz="2400" b="0" dirty="0">
                <a:solidFill>
                  <a:srgbClr val="FF0000"/>
                </a:solidFill>
              </a:rPr>
              <a:t> </a:t>
            </a:r>
            <a:r>
              <a:rPr lang="en-US" sz="2400" b="0" dirty="0" err="1">
                <a:solidFill>
                  <a:srgbClr val="FF0000"/>
                </a:solidFill>
              </a:rPr>
              <a:t>có</a:t>
            </a:r>
            <a:r>
              <a:rPr lang="en-US" sz="2400" b="0" dirty="0">
                <a:solidFill>
                  <a:srgbClr val="FF0000"/>
                </a:solidFill>
              </a:rPr>
              <a:t> </a:t>
            </a:r>
            <a:r>
              <a:rPr lang="en-US" sz="2400" b="0" dirty="0" err="1">
                <a:solidFill>
                  <a:srgbClr val="FF0000"/>
                </a:solidFill>
              </a:rPr>
              <a:t>ai</a:t>
            </a:r>
            <a:r>
              <a:rPr lang="en-US" sz="2400" b="0" dirty="0">
                <a:solidFill>
                  <a:srgbClr val="FF0000"/>
                </a:solidFill>
              </a:rPr>
              <a:t> </a:t>
            </a:r>
            <a:r>
              <a:rPr lang="en-US" sz="2400" b="0" dirty="0" err="1">
                <a:solidFill>
                  <a:srgbClr val="FF0000"/>
                </a:solidFill>
              </a:rPr>
              <a:t>là</a:t>
            </a:r>
            <a:r>
              <a:rPr lang="en-US" sz="2400" b="0" dirty="0">
                <a:solidFill>
                  <a:srgbClr val="FF0000"/>
                </a:solidFill>
              </a:rPr>
              <a:t> </a:t>
            </a:r>
            <a:r>
              <a:rPr lang="en-US" sz="2400" b="0" dirty="0" err="1">
                <a:solidFill>
                  <a:srgbClr val="FF0000"/>
                </a:solidFill>
              </a:rPr>
              <a:t>bạn</a:t>
            </a:r>
            <a:r>
              <a:rPr lang="en-US" sz="2400" b="0" dirty="0">
                <a:solidFill>
                  <a:srgbClr val="FF0000"/>
                </a:solidFill>
              </a:rPr>
              <a:t> </a:t>
            </a:r>
            <a:r>
              <a:rPr lang="en-US" sz="2400" b="0" dirty="0" err="1">
                <a:solidFill>
                  <a:srgbClr val="FF0000"/>
                </a:solidFill>
              </a:rPr>
              <a:t>ai</a:t>
            </a:r>
            <a:r>
              <a:rPr lang="en-US" sz="2400" b="0" dirty="0">
                <a:solidFill>
                  <a:srgbClr val="FF0000"/>
                </a:solidFill>
              </a:rPr>
              <a:t> </a:t>
            </a:r>
            <a:r>
              <a:rPr lang="en-US" sz="2400" b="0" dirty="0" err="1">
                <a:solidFill>
                  <a:srgbClr val="FF0000"/>
                </a:solidFill>
              </a:rPr>
              <a:t>cả</a:t>
            </a:r>
            <a:r>
              <a:rPr lang="en-US" sz="2400" b="0" dirty="0">
                <a:solidFill>
                  <a:srgbClr val="FF0000"/>
                </a:solidFill>
              </a:rPr>
              <a:t> </a:t>
            </a:r>
            <a:r>
              <a:rPr lang="en-US" sz="2400" b="0" dirty="0" err="1">
                <a:solidFill>
                  <a:srgbClr val="FF0000"/>
                </a:solidFill>
              </a:rPr>
              <a:t>thì</a:t>
            </a:r>
            <a:r>
              <a:rPr lang="en-US" sz="2400" b="0" dirty="0">
                <a:solidFill>
                  <a:srgbClr val="FF0000"/>
                </a:solidFill>
              </a:rPr>
              <a:t> </a:t>
            </a:r>
            <a:r>
              <a:rPr lang="en-US" sz="2400" b="0" dirty="0" err="1">
                <a:solidFill>
                  <a:srgbClr val="FF0000"/>
                </a:solidFill>
              </a:rPr>
              <a:t>chứng</a:t>
            </a:r>
            <a:r>
              <a:rPr lang="en-US" sz="2400" b="0" dirty="0">
                <a:solidFill>
                  <a:srgbClr val="FF0000"/>
                </a:solidFill>
              </a:rPr>
              <a:t> </a:t>
            </a:r>
            <a:r>
              <a:rPr lang="en-US" sz="2400" b="0" dirty="0" err="1">
                <a:solidFill>
                  <a:srgbClr val="FF0000"/>
                </a:solidFill>
              </a:rPr>
              <a:t>tỏ</a:t>
            </a:r>
            <a:r>
              <a:rPr lang="en-US" sz="2400" b="0" dirty="0">
                <a:solidFill>
                  <a:srgbClr val="FF0000"/>
                </a:solidFill>
              </a:rPr>
              <a:t> </a:t>
            </a:r>
            <a:r>
              <a:rPr lang="en-US" sz="2400" b="0" dirty="0" err="1">
                <a:solidFill>
                  <a:srgbClr val="FF0000"/>
                </a:solidFill>
              </a:rPr>
              <a:t>họ</a:t>
            </a:r>
            <a:r>
              <a:rPr lang="en-US" sz="2400" b="0" dirty="0">
                <a:solidFill>
                  <a:srgbClr val="FF0000"/>
                </a:solidFill>
              </a:rPr>
              <a:t> </a:t>
            </a:r>
            <a:r>
              <a:rPr lang="en-US" sz="2400" b="0" dirty="0" err="1">
                <a:solidFill>
                  <a:srgbClr val="FF0000"/>
                </a:solidFill>
              </a:rPr>
              <a:t>là</a:t>
            </a:r>
            <a:r>
              <a:rPr lang="en-US" sz="2400" b="0" dirty="0">
                <a:solidFill>
                  <a:srgbClr val="FF0000"/>
                </a:solidFill>
              </a:rPr>
              <a:t> </a:t>
            </a:r>
            <a:r>
              <a:rPr lang="en-US" sz="2400" b="0" dirty="0" err="1">
                <a:solidFill>
                  <a:srgbClr val="FF0000"/>
                </a:solidFill>
              </a:rPr>
              <a:t>bộ</a:t>
            </a:r>
            <a:r>
              <a:rPr lang="en-US" sz="2400" b="0" dirty="0">
                <a:solidFill>
                  <a:srgbClr val="FF0000"/>
                </a:solidFill>
              </a:rPr>
              <a:t> </a:t>
            </a:r>
            <a:r>
              <a:rPr lang="en-US" sz="2400" b="0" dirty="0" err="1">
                <a:solidFill>
                  <a:srgbClr val="FF0000"/>
                </a:solidFill>
              </a:rPr>
              <a:t>ba</a:t>
            </a:r>
            <a:r>
              <a:rPr lang="en-US" sz="2400" b="0" dirty="0">
                <a:solidFill>
                  <a:srgbClr val="FF0000"/>
                </a:solidFill>
              </a:rPr>
              <a:t> </a:t>
            </a:r>
            <a:r>
              <a:rPr lang="en-US" sz="2400" b="0" dirty="0" err="1">
                <a:solidFill>
                  <a:srgbClr val="FF0000"/>
                </a:solidFill>
              </a:rPr>
              <a:t>người</a:t>
            </a:r>
            <a:r>
              <a:rPr lang="en-US" sz="2400" b="0" dirty="0">
                <a:solidFill>
                  <a:srgbClr val="FF0000"/>
                </a:solidFill>
              </a:rPr>
              <a:t> </a:t>
            </a:r>
            <a:r>
              <a:rPr lang="en-US" sz="2400" b="0" dirty="0" err="1">
                <a:solidFill>
                  <a:srgbClr val="FF0000"/>
                </a:solidFill>
              </a:rPr>
              <a:t>thù</a:t>
            </a:r>
            <a:r>
              <a:rPr lang="en-US" sz="2400" b="0" dirty="0">
                <a:solidFill>
                  <a:srgbClr val="FF0000"/>
                </a:solidFill>
              </a:rPr>
              <a:t> </a:t>
            </a:r>
            <a:r>
              <a:rPr lang="en-US" sz="2400" b="0" dirty="0" err="1">
                <a:solidFill>
                  <a:srgbClr val="FF0000"/>
                </a:solidFill>
              </a:rPr>
              <a:t>lẫn</a:t>
            </a:r>
            <a:r>
              <a:rPr lang="en-US" sz="2400" b="0" dirty="0">
                <a:solidFill>
                  <a:srgbClr val="FF0000"/>
                </a:solidFill>
              </a:rPr>
              <a:t> </a:t>
            </a:r>
            <a:r>
              <a:rPr lang="en-US" sz="2400" b="0" dirty="0" err="1">
                <a:solidFill>
                  <a:srgbClr val="FF0000"/>
                </a:solidFill>
              </a:rPr>
              <a:t>nhau</a:t>
            </a:r>
            <a:r>
              <a:rPr lang="en-US" sz="2400" b="0" dirty="0">
                <a:solidFill>
                  <a:srgbClr val="FF0000"/>
                </a:solidFill>
              </a:rPr>
              <a:t>. </a:t>
            </a:r>
            <a:r>
              <a:rPr lang="en-US" sz="2400" b="0" dirty="0" err="1">
                <a:solidFill>
                  <a:srgbClr val="FF0000"/>
                </a:solidFill>
              </a:rPr>
              <a:t>Tương</a:t>
            </a:r>
            <a:r>
              <a:rPr lang="en-US" sz="2400" b="0" dirty="0">
                <a:solidFill>
                  <a:srgbClr val="FF0000"/>
                </a:solidFill>
              </a:rPr>
              <a:t> </a:t>
            </a:r>
            <a:r>
              <a:rPr lang="en-US" sz="2400" b="0" dirty="0" err="1">
                <a:solidFill>
                  <a:srgbClr val="FF0000"/>
                </a:solidFill>
              </a:rPr>
              <a:t>tự</a:t>
            </a:r>
            <a:r>
              <a:rPr lang="en-US" sz="2400" b="0" dirty="0">
                <a:solidFill>
                  <a:srgbClr val="FF0000"/>
                </a:solidFill>
              </a:rPr>
              <a:t> </a:t>
            </a:r>
            <a:r>
              <a:rPr lang="en-US" sz="2400" b="0" dirty="0" err="1">
                <a:solidFill>
                  <a:srgbClr val="FF0000"/>
                </a:solidFill>
              </a:rPr>
              <a:t>có</a:t>
            </a:r>
            <a:r>
              <a:rPr lang="en-US" sz="2400" b="0" dirty="0">
                <a:solidFill>
                  <a:srgbClr val="FF0000"/>
                </a:solidFill>
              </a:rPr>
              <a:t> </a:t>
            </a:r>
            <a:r>
              <a:rPr lang="en-US" sz="2400" b="0" dirty="0" err="1">
                <a:solidFill>
                  <a:srgbClr val="FF0000"/>
                </a:solidFill>
              </a:rPr>
              <a:t>thể</a:t>
            </a:r>
            <a:r>
              <a:rPr lang="en-US" sz="2400" b="0" dirty="0">
                <a:solidFill>
                  <a:srgbClr val="FF0000"/>
                </a:solidFill>
              </a:rPr>
              <a:t> </a:t>
            </a:r>
            <a:r>
              <a:rPr lang="en-US" sz="2400" b="0" dirty="0" err="1">
                <a:solidFill>
                  <a:srgbClr val="FF0000"/>
                </a:solidFill>
              </a:rPr>
              <a:t>chứng</a:t>
            </a:r>
            <a:r>
              <a:rPr lang="en-US" sz="2400" b="0" dirty="0">
                <a:solidFill>
                  <a:srgbClr val="FF0000"/>
                </a:solidFill>
              </a:rPr>
              <a:t> minh </a:t>
            </a:r>
            <a:r>
              <a:rPr lang="en-US" sz="2400" b="0" dirty="0" err="1">
                <a:solidFill>
                  <a:srgbClr val="FF0000"/>
                </a:solidFill>
              </a:rPr>
              <a:t>trong</a:t>
            </a:r>
            <a:r>
              <a:rPr lang="en-US" sz="2400" b="0" dirty="0">
                <a:solidFill>
                  <a:srgbClr val="FF0000"/>
                </a:solidFill>
              </a:rPr>
              <a:t> </a:t>
            </a:r>
            <a:r>
              <a:rPr lang="en-US" sz="2400" b="0" dirty="0" err="1">
                <a:solidFill>
                  <a:srgbClr val="FF0000"/>
                </a:solidFill>
              </a:rPr>
              <a:t>trường</a:t>
            </a:r>
            <a:r>
              <a:rPr lang="en-US" sz="2400" b="0" dirty="0">
                <a:solidFill>
                  <a:srgbClr val="FF0000"/>
                </a:solidFill>
              </a:rPr>
              <a:t> </a:t>
            </a:r>
            <a:r>
              <a:rPr lang="en-US" sz="2400" b="0" dirty="0" err="1">
                <a:solidFill>
                  <a:srgbClr val="FF0000"/>
                </a:solidFill>
              </a:rPr>
              <a:t>hợp</a:t>
            </a:r>
            <a:r>
              <a:rPr lang="en-US" sz="2400" b="0" dirty="0">
                <a:solidFill>
                  <a:srgbClr val="FF0000"/>
                </a:solidFill>
              </a:rPr>
              <a:t> </a:t>
            </a:r>
            <a:r>
              <a:rPr lang="en-US" sz="2400" b="0" dirty="0" err="1">
                <a:solidFill>
                  <a:srgbClr val="FF0000"/>
                </a:solidFill>
              </a:rPr>
              <a:t>có</a:t>
            </a:r>
            <a:r>
              <a:rPr lang="en-US" sz="2400" b="0" dirty="0">
                <a:solidFill>
                  <a:srgbClr val="FF0000"/>
                </a:solidFill>
              </a:rPr>
              <a:t> </a:t>
            </a:r>
            <a:r>
              <a:rPr lang="en-US" sz="2400" b="0" dirty="0" err="1">
                <a:solidFill>
                  <a:srgbClr val="FF0000"/>
                </a:solidFill>
              </a:rPr>
              <a:t>ít</a:t>
            </a:r>
            <a:r>
              <a:rPr lang="en-US" sz="2400" b="0" dirty="0">
                <a:solidFill>
                  <a:srgbClr val="FF0000"/>
                </a:solidFill>
              </a:rPr>
              <a:t> </a:t>
            </a:r>
            <a:r>
              <a:rPr lang="en-US" sz="2400" b="0" dirty="0" err="1">
                <a:solidFill>
                  <a:srgbClr val="FF0000"/>
                </a:solidFill>
              </a:rPr>
              <a:t>nhất</a:t>
            </a:r>
            <a:r>
              <a:rPr lang="en-US" sz="2400" b="0" dirty="0">
                <a:solidFill>
                  <a:srgbClr val="FF0000"/>
                </a:solidFill>
              </a:rPr>
              <a:t> </a:t>
            </a:r>
            <a:r>
              <a:rPr lang="en-US" sz="2400" b="0" dirty="0" err="1">
                <a:solidFill>
                  <a:srgbClr val="FF0000"/>
                </a:solidFill>
              </a:rPr>
              <a:t>ba</a:t>
            </a:r>
            <a:r>
              <a:rPr lang="en-US" sz="2400" b="0" dirty="0">
                <a:solidFill>
                  <a:srgbClr val="FF0000"/>
                </a:solidFill>
              </a:rPr>
              <a:t> </a:t>
            </a:r>
            <a:r>
              <a:rPr lang="en-US" sz="2400" b="0" dirty="0" err="1">
                <a:solidFill>
                  <a:srgbClr val="FF0000"/>
                </a:solidFill>
              </a:rPr>
              <a:t>người</a:t>
            </a:r>
            <a:r>
              <a:rPr lang="en-US" sz="2400" b="0" dirty="0">
                <a:solidFill>
                  <a:srgbClr val="FF0000"/>
                </a:solidFill>
              </a:rPr>
              <a:t> </a:t>
            </a:r>
            <a:r>
              <a:rPr lang="en-US" sz="2400" b="0" dirty="0" err="1">
                <a:solidFill>
                  <a:srgbClr val="FF0000"/>
                </a:solidFill>
              </a:rPr>
              <a:t>là</a:t>
            </a:r>
            <a:r>
              <a:rPr lang="en-US" sz="2400" b="0" dirty="0">
                <a:solidFill>
                  <a:srgbClr val="FF0000"/>
                </a:solidFill>
              </a:rPr>
              <a:t> </a:t>
            </a:r>
            <a:r>
              <a:rPr lang="en-US" sz="2400" b="0" dirty="0" err="1">
                <a:solidFill>
                  <a:srgbClr val="FF0000"/>
                </a:solidFill>
              </a:rPr>
              <a:t>kẻ</a:t>
            </a:r>
            <a:r>
              <a:rPr lang="en-US" sz="2400" b="0" dirty="0">
                <a:solidFill>
                  <a:srgbClr val="FF0000"/>
                </a:solidFill>
              </a:rPr>
              <a:t> </a:t>
            </a:r>
            <a:r>
              <a:rPr lang="en-US" sz="2400" b="0" dirty="0" err="1">
                <a:solidFill>
                  <a:srgbClr val="FF0000"/>
                </a:solidFill>
              </a:rPr>
              <a:t>thù</a:t>
            </a:r>
            <a:r>
              <a:rPr lang="en-US" sz="2400" b="0" dirty="0">
                <a:solidFill>
                  <a:srgbClr val="FF0000"/>
                </a:solidFill>
              </a:rPr>
              <a:t> </a:t>
            </a:r>
            <a:r>
              <a:rPr lang="en-US" sz="2400" b="0" dirty="0" err="1">
                <a:solidFill>
                  <a:srgbClr val="FF0000"/>
                </a:solidFill>
              </a:rPr>
              <a:t>của</a:t>
            </a:r>
            <a:r>
              <a:rPr lang="en-US" sz="2400" b="0" dirty="0">
                <a:solidFill>
                  <a:srgbClr val="FF0000"/>
                </a:solidFill>
              </a:rPr>
              <a:t> A. </a:t>
            </a:r>
            <a:r>
              <a:rPr lang="en-US" sz="2400" b="0" dirty="0" smtClean="0">
                <a:solidFill>
                  <a:srgbClr val="FF0000"/>
                </a:solidFill>
              </a:rPr>
              <a:t> </a:t>
            </a:r>
          </a:p>
        </p:txBody>
      </p:sp>
    </p:spTree>
    <p:extLst>
      <p:ext uri="{BB962C8B-B14F-4D97-AF65-F5344CB8AC3E}">
        <p14:creationId xmlns:p14="http://schemas.microsoft.com/office/powerpoint/2010/main" val="342036071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Effect transition="in" filter="blinds(horizontal)">
                                      <p:cBhvr>
                                        <p:cTn id="7"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algn="ctr"/>
            <a:r>
              <a:rPr lang="en-US" sz="3200" dirty="0" smtClean="0">
                <a:solidFill>
                  <a:srgbClr val="FF0000"/>
                </a:solidFill>
              </a:rPr>
              <a:t>HOÁN VỊ</a:t>
            </a:r>
            <a:endParaRPr lang="en-US" sz="1800" dirty="0">
              <a:solidFill>
                <a:srgbClr val="FF0000"/>
              </a:solidFill>
            </a:endParaRPr>
          </a:p>
        </p:txBody>
      </p:sp>
      <p:sp>
        <p:nvSpPr>
          <p:cNvPr id="43" name="Slide Number Placeholder 42"/>
          <p:cNvSpPr>
            <a:spLocks noGrp="1"/>
          </p:cNvSpPr>
          <p:nvPr>
            <p:ph type="sldNum" sz="quarter" idx="12"/>
          </p:nvPr>
        </p:nvSpPr>
        <p:spPr/>
        <p:txBody>
          <a:bodyPr/>
          <a:lstStyle/>
          <a:p>
            <a:fld id="{D9369064-905F-44AE-BE62-E62CB83BB352}" type="slidenum">
              <a:rPr lang="en-US" smtClean="0"/>
              <a:pPr/>
              <a:t>43</a:t>
            </a:fld>
            <a:endParaRPr lang="en-US"/>
          </a:p>
        </p:txBody>
      </p:sp>
      <p:sp>
        <p:nvSpPr>
          <p:cNvPr id="2" name="TextBox 1"/>
          <p:cNvSpPr txBox="1"/>
          <p:nvPr/>
        </p:nvSpPr>
        <p:spPr>
          <a:xfrm>
            <a:off x="359471" y="1676399"/>
            <a:ext cx="7946329" cy="2000548"/>
          </a:xfrm>
          <a:prstGeom prst="rect">
            <a:avLst/>
          </a:prstGeom>
          <a:noFill/>
          <a:effectLst>
            <a:outerShdw blurRad="50800" dist="38100" dir="10800000" algn="r" rotWithShape="0">
              <a:prstClr val="black">
                <a:alpha val="40000"/>
              </a:prstClr>
            </a:outerShdw>
          </a:effectLst>
        </p:spPr>
        <p:txBody>
          <a:bodyPr wrap="square" lIns="0" tIns="0" rIns="0" bIns="0" rtlCol="0">
            <a:spAutoFit/>
          </a:bodyPr>
          <a:lstStyle/>
          <a:p>
            <a:r>
              <a:rPr lang="en-US" sz="2800" b="1" dirty="0" smtClean="0">
                <a:solidFill>
                  <a:schemeClr val="tx2"/>
                </a:solidFill>
                <a:latin typeface="Times New Roman" panose="02020603050405020304" pitchFamily="18" charset="0"/>
                <a:cs typeface="Times New Roman" panose="02020603050405020304" pitchFamily="18" charset="0"/>
              </a:rPr>
              <a:t>    Cho </a:t>
            </a:r>
            <a:r>
              <a:rPr lang="en-US" sz="2800" b="1" dirty="0" err="1" smtClean="0">
                <a:solidFill>
                  <a:schemeClr val="tx2"/>
                </a:solidFill>
                <a:latin typeface="Times New Roman" panose="02020603050405020304" pitchFamily="18" charset="0"/>
                <a:cs typeface="Times New Roman" panose="02020603050405020304" pitchFamily="18" charset="0"/>
              </a:rPr>
              <a:t>tập</a:t>
            </a:r>
            <a:r>
              <a:rPr lang="en-US" sz="2800" b="1" dirty="0" smtClean="0">
                <a:solidFill>
                  <a:schemeClr val="tx2"/>
                </a:solidFill>
                <a:latin typeface="Times New Roman" panose="02020603050405020304" pitchFamily="18" charset="0"/>
                <a:cs typeface="Times New Roman" panose="02020603050405020304" pitchFamily="18" charset="0"/>
              </a:rPr>
              <a:t> </a:t>
            </a:r>
            <a:r>
              <a:rPr lang="en-US" sz="2800" b="1" dirty="0" err="1" smtClean="0">
                <a:solidFill>
                  <a:schemeClr val="tx2"/>
                </a:solidFill>
                <a:latin typeface="Times New Roman" panose="02020603050405020304" pitchFamily="18" charset="0"/>
                <a:cs typeface="Times New Roman" panose="02020603050405020304" pitchFamily="18" charset="0"/>
              </a:rPr>
              <a:t>hợp</a:t>
            </a:r>
            <a:r>
              <a:rPr lang="en-US" sz="2800" b="1" dirty="0" smtClean="0">
                <a:solidFill>
                  <a:schemeClr val="tx2"/>
                </a:solidFill>
                <a:latin typeface="Times New Roman" panose="02020603050405020304" pitchFamily="18" charset="0"/>
                <a:cs typeface="Times New Roman" panose="02020603050405020304" pitchFamily="18" charset="0"/>
              </a:rPr>
              <a:t> A </a:t>
            </a:r>
            <a:r>
              <a:rPr lang="en-US" sz="2800" b="1" dirty="0" err="1" smtClean="0">
                <a:solidFill>
                  <a:schemeClr val="tx2"/>
                </a:solidFill>
                <a:latin typeface="Times New Roman" panose="02020603050405020304" pitchFamily="18" charset="0"/>
                <a:cs typeface="Times New Roman" panose="02020603050405020304" pitchFamily="18" charset="0"/>
              </a:rPr>
              <a:t>gồm</a:t>
            </a:r>
            <a:r>
              <a:rPr lang="en-US" sz="2800" b="1" dirty="0" smtClean="0">
                <a:solidFill>
                  <a:schemeClr val="tx2"/>
                </a:solidFill>
                <a:latin typeface="Times New Roman" panose="02020603050405020304" pitchFamily="18" charset="0"/>
                <a:cs typeface="Times New Roman" panose="02020603050405020304" pitchFamily="18" charset="0"/>
              </a:rPr>
              <a:t> n </a:t>
            </a:r>
            <a:r>
              <a:rPr lang="en-US" sz="2800" b="1" dirty="0" err="1" smtClean="0">
                <a:solidFill>
                  <a:schemeClr val="tx2"/>
                </a:solidFill>
                <a:latin typeface="Times New Roman" panose="02020603050405020304" pitchFamily="18" charset="0"/>
                <a:cs typeface="Times New Roman" panose="02020603050405020304" pitchFamily="18" charset="0"/>
              </a:rPr>
              <a:t>phần</a:t>
            </a:r>
            <a:r>
              <a:rPr lang="en-US" sz="2800" b="1" dirty="0" smtClean="0">
                <a:solidFill>
                  <a:schemeClr val="tx2"/>
                </a:solidFill>
                <a:latin typeface="Times New Roman" panose="02020603050405020304" pitchFamily="18" charset="0"/>
                <a:cs typeface="Times New Roman" panose="02020603050405020304" pitchFamily="18" charset="0"/>
              </a:rPr>
              <a:t> </a:t>
            </a:r>
            <a:r>
              <a:rPr lang="en-US" sz="2800" b="1" dirty="0" err="1" smtClean="0">
                <a:solidFill>
                  <a:schemeClr val="tx2"/>
                </a:solidFill>
                <a:latin typeface="Times New Roman" panose="02020603050405020304" pitchFamily="18" charset="0"/>
                <a:cs typeface="Times New Roman" panose="02020603050405020304" pitchFamily="18" charset="0"/>
              </a:rPr>
              <a:t>tử</a:t>
            </a:r>
            <a:r>
              <a:rPr lang="en-US" sz="2800" b="1" dirty="0" smtClean="0">
                <a:solidFill>
                  <a:schemeClr val="tx2"/>
                </a:solidFill>
                <a:latin typeface="Times New Roman" panose="02020603050405020304" pitchFamily="18" charset="0"/>
                <a:cs typeface="Times New Roman" panose="02020603050405020304" pitchFamily="18" charset="0"/>
              </a:rPr>
              <a:t> (n&gt;0). </a:t>
            </a:r>
            <a:r>
              <a:rPr lang="en-US" sz="2800" b="1" i="1" u="sng" dirty="0" err="1" smtClean="0">
                <a:solidFill>
                  <a:schemeClr val="tx2"/>
                </a:solidFill>
                <a:latin typeface="Times New Roman" panose="02020603050405020304" pitchFamily="18" charset="0"/>
                <a:cs typeface="Times New Roman" panose="02020603050405020304" pitchFamily="18" charset="0"/>
              </a:rPr>
              <a:t>Mỗi</a:t>
            </a:r>
            <a:r>
              <a:rPr lang="en-US" sz="2800" b="1" i="1" u="sng" dirty="0" smtClean="0">
                <a:solidFill>
                  <a:schemeClr val="tx2"/>
                </a:solidFill>
                <a:latin typeface="Times New Roman" panose="02020603050405020304" pitchFamily="18" charset="0"/>
                <a:cs typeface="Times New Roman" panose="02020603050405020304" pitchFamily="18" charset="0"/>
              </a:rPr>
              <a:t> </a:t>
            </a:r>
            <a:r>
              <a:rPr lang="en-US" sz="2800" b="1" i="1" u="sng" dirty="0" err="1" smtClean="0">
                <a:solidFill>
                  <a:schemeClr val="tx2"/>
                </a:solidFill>
                <a:latin typeface="Times New Roman" panose="02020603050405020304" pitchFamily="18" charset="0"/>
                <a:cs typeface="Times New Roman" panose="02020603050405020304" pitchFamily="18" charset="0"/>
              </a:rPr>
              <a:t>cách</a:t>
            </a:r>
            <a:r>
              <a:rPr lang="en-US" sz="2800" b="1" i="1" u="sng" dirty="0" smtClean="0">
                <a:solidFill>
                  <a:schemeClr val="tx2"/>
                </a:solidFill>
                <a:latin typeface="Times New Roman" panose="02020603050405020304" pitchFamily="18" charset="0"/>
                <a:cs typeface="Times New Roman" panose="02020603050405020304" pitchFamily="18" charset="0"/>
              </a:rPr>
              <a:t> </a:t>
            </a:r>
            <a:r>
              <a:rPr lang="en-US" sz="2800" b="1" i="1" u="sng" dirty="0" err="1" smtClean="0">
                <a:solidFill>
                  <a:schemeClr val="tx2"/>
                </a:solidFill>
                <a:latin typeface="Times New Roman" panose="02020603050405020304" pitchFamily="18" charset="0"/>
                <a:cs typeface="Times New Roman" panose="02020603050405020304" pitchFamily="18" charset="0"/>
              </a:rPr>
              <a:t>sắp</a:t>
            </a:r>
            <a:r>
              <a:rPr lang="en-US" sz="2800" b="1" i="1" u="sng" dirty="0" smtClean="0">
                <a:solidFill>
                  <a:schemeClr val="tx2"/>
                </a:solidFill>
                <a:latin typeface="Times New Roman" panose="02020603050405020304" pitchFamily="18" charset="0"/>
                <a:cs typeface="Times New Roman" panose="02020603050405020304" pitchFamily="18" charset="0"/>
              </a:rPr>
              <a:t> </a:t>
            </a:r>
            <a:r>
              <a:rPr lang="en-US" sz="2800" b="1" i="1" u="sng" dirty="0" err="1" smtClean="0">
                <a:solidFill>
                  <a:schemeClr val="tx2"/>
                </a:solidFill>
                <a:latin typeface="Times New Roman" panose="02020603050405020304" pitchFamily="18" charset="0"/>
                <a:cs typeface="Times New Roman" panose="02020603050405020304" pitchFamily="18" charset="0"/>
              </a:rPr>
              <a:t>đặt</a:t>
            </a:r>
            <a:r>
              <a:rPr lang="en-US" sz="2800" b="1" i="1" u="sng" dirty="0" smtClean="0">
                <a:solidFill>
                  <a:schemeClr val="tx2"/>
                </a:solidFill>
                <a:latin typeface="Times New Roman" panose="02020603050405020304" pitchFamily="18" charset="0"/>
                <a:cs typeface="Times New Roman" panose="02020603050405020304" pitchFamily="18" charset="0"/>
              </a:rPr>
              <a:t> </a:t>
            </a:r>
            <a:r>
              <a:rPr lang="en-US" sz="2800" b="1" i="1" u="sng" dirty="0" err="1" smtClean="0">
                <a:solidFill>
                  <a:schemeClr val="tx2"/>
                </a:solidFill>
                <a:latin typeface="Times New Roman" panose="02020603050405020304" pitchFamily="18" charset="0"/>
                <a:cs typeface="Times New Roman" panose="02020603050405020304" pitchFamily="18" charset="0"/>
              </a:rPr>
              <a:t>có</a:t>
            </a:r>
            <a:r>
              <a:rPr lang="en-US" sz="2800" b="1" i="1" u="sng" dirty="0" smtClean="0">
                <a:solidFill>
                  <a:schemeClr val="tx2"/>
                </a:solidFill>
                <a:latin typeface="Times New Roman" panose="02020603050405020304" pitchFamily="18" charset="0"/>
                <a:cs typeface="Times New Roman" panose="02020603050405020304" pitchFamily="18" charset="0"/>
              </a:rPr>
              <a:t> </a:t>
            </a:r>
            <a:r>
              <a:rPr lang="en-US" sz="2800" b="1" i="1" u="sng" dirty="0" err="1" smtClean="0">
                <a:solidFill>
                  <a:schemeClr val="tx2"/>
                </a:solidFill>
                <a:latin typeface="Times New Roman" panose="02020603050405020304" pitchFamily="18" charset="0"/>
                <a:cs typeface="Times New Roman" panose="02020603050405020304" pitchFamily="18" charset="0"/>
              </a:rPr>
              <a:t>thứ</a:t>
            </a:r>
            <a:r>
              <a:rPr lang="en-US" sz="2800" b="1" i="1" u="sng" dirty="0" smtClean="0">
                <a:solidFill>
                  <a:schemeClr val="tx2"/>
                </a:solidFill>
                <a:latin typeface="Times New Roman" panose="02020603050405020304" pitchFamily="18" charset="0"/>
                <a:cs typeface="Times New Roman" panose="02020603050405020304" pitchFamily="18" charset="0"/>
              </a:rPr>
              <a:t> </a:t>
            </a:r>
            <a:r>
              <a:rPr lang="en-US" sz="2800" b="1" i="1" u="sng" dirty="0" err="1" smtClean="0">
                <a:solidFill>
                  <a:schemeClr val="tx2"/>
                </a:solidFill>
                <a:latin typeface="Times New Roman" panose="02020603050405020304" pitchFamily="18" charset="0"/>
                <a:cs typeface="Times New Roman" panose="02020603050405020304" pitchFamily="18" charset="0"/>
              </a:rPr>
              <a:t>tự</a:t>
            </a:r>
            <a:r>
              <a:rPr lang="en-US" sz="2800" b="1" i="1" u="sng" dirty="0" smtClean="0">
                <a:solidFill>
                  <a:schemeClr val="tx2"/>
                </a:solidFill>
                <a:latin typeface="Times New Roman" panose="02020603050405020304" pitchFamily="18" charset="0"/>
                <a:cs typeface="Times New Roman" panose="02020603050405020304" pitchFamily="18" charset="0"/>
              </a:rPr>
              <a:t> n </a:t>
            </a:r>
            <a:r>
              <a:rPr lang="en-US" sz="2800" b="1" i="1" u="sng" dirty="0" err="1" smtClean="0">
                <a:solidFill>
                  <a:schemeClr val="tx2"/>
                </a:solidFill>
                <a:latin typeface="Times New Roman" panose="02020603050405020304" pitchFamily="18" charset="0"/>
                <a:cs typeface="Times New Roman" panose="02020603050405020304" pitchFamily="18" charset="0"/>
              </a:rPr>
              <a:t>phần</a:t>
            </a:r>
            <a:r>
              <a:rPr lang="en-US" sz="2800" b="1" i="1" u="sng" dirty="0" smtClean="0">
                <a:solidFill>
                  <a:schemeClr val="tx2"/>
                </a:solidFill>
                <a:latin typeface="Times New Roman" panose="02020603050405020304" pitchFamily="18" charset="0"/>
                <a:cs typeface="Times New Roman" panose="02020603050405020304" pitchFamily="18" charset="0"/>
              </a:rPr>
              <a:t> </a:t>
            </a:r>
            <a:r>
              <a:rPr lang="en-US" sz="2800" b="1" i="1" u="sng" dirty="0" err="1" smtClean="0">
                <a:solidFill>
                  <a:schemeClr val="tx2"/>
                </a:solidFill>
                <a:latin typeface="Times New Roman" panose="02020603050405020304" pitchFamily="18" charset="0"/>
                <a:cs typeface="Times New Roman" panose="02020603050405020304" pitchFamily="18" charset="0"/>
              </a:rPr>
              <a:t>tử</a:t>
            </a:r>
            <a:r>
              <a:rPr lang="en-US" sz="2800" b="1" dirty="0" smtClean="0">
                <a:solidFill>
                  <a:schemeClr val="tx2"/>
                </a:solidFill>
                <a:latin typeface="Times New Roman" panose="02020603050405020304" pitchFamily="18" charset="0"/>
                <a:cs typeface="Times New Roman" panose="02020603050405020304" pitchFamily="18" charset="0"/>
              </a:rPr>
              <a:t> </a:t>
            </a:r>
            <a:r>
              <a:rPr lang="en-US" sz="2800" b="1" dirty="0" err="1" smtClean="0">
                <a:solidFill>
                  <a:schemeClr val="tx2"/>
                </a:solidFill>
                <a:latin typeface="Times New Roman" panose="02020603050405020304" pitchFamily="18" charset="0"/>
                <a:cs typeface="Times New Roman" panose="02020603050405020304" pitchFamily="18" charset="0"/>
              </a:rPr>
              <a:t>của</a:t>
            </a:r>
            <a:r>
              <a:rPr lang="en-US" sz="2800" b="1" dirty="0" smtClean="0">
                <a:solidFill>
                  <a:schemeClr val="tx2"/>
                </a:solidFill>
                <a:latin typeface="Times New Roman" panose="02020603050405020304" pitchFamily="18" charset="0"/>
                <a:cs typeface="Times New Roman" panose="02020603050405020304" pitchFamily="18" charset="0"/>
              </a:rPr>
              <a:t> A </a:t>
            </a:r>
            <a:r>
              <a:rPr lang="en-US" sz="2800" b="1" dirty="0" err="1" smtClean="0">
                <a:solidFill>
                  <a:schemeClr val="tx2"/>
                </a:solidFill>
                <a:latin typeface="Times New Roman" panose="02020603050405020304" pitchFamily="18" charset="0"/>
                <a:cs typeface="Times New Roman" panose="02020603050405020304" pitchFamily="18" charset="0"/>
              </a:rPr>
              <a:t>được</a:t>
            </a:r>
            <a:r>
              <a:rPr lang="en-US" sz="2800" b="1" dirty="0" smtClean="0">
                <a:solidFill>
                  <a:schemeClr val="tx2"/>
                </a:solidFill>
                <a:latin typeface="Times New Roman" panose="02020603050405020304" pitchFamily="18" charset="0"/>
                <a:cs typeface="Times New Roman" panose="02020603050405020304" pitchFamily="18" charset="0"/>
              </a:rPr>
              <a:t> </a:t>
            </a:r>
            <a:r>
              <a:rPr lang="en-US" sz="2800" b="1" dirty="0" err="1" smtClean="0">
                <a:solidFill>
                  <a:schemeClr val="tx2"/>
                </a:solidFill>
                <a:latin typeface="Times New Roman" panose="02020603050405020304" pitchFamily="18" charset="0"/>
                <a:cs typeface="Times New Roman" panose="02020603050405020304" pitchFamily="18" charset="0"/>
              </a:rPr>
              <a:t>gọi</a:t>
            </a:r>
            <a:r>
              <a:rPr lang="en-US" sz="2800" b="1" dirty="0" smtClean="0">
                <a:solidFill>
                  <a:schemeClr val="tx2"/>
                </a:solidFill>
                <a:latin typeface="Times New Roman" panose="02020603050405020304" pitchFamily="18" charset="0"/>
                <a:cs typeface="Times New Roman" panose="02020603050405020304" pitchFamily="18" charset="0"/>
              </a:rPr>
              <a:t> </a:t>
            </a:r>
            <a:r>
              <a:rPr lang="en-US" sz="2800" b="1" i="1" u="sng" dirty="0" err="1" smtClean="0">
                <a:solidFill>
                  <a:schemeClr val="tx2"/>
                </a:solidFill>
                <a:latin typeface="Times New Roman" panose="02020603050405020304" pitchFamily="18" charset="0"/>
                <a:cs typeface="Times New Roman" panose="02020603050405020304" pitchFamily="18" charset="0"/>
              </a:rPr>
              <a:t>là</a:t>
            </a:r>
            <a:r>
              <a:rPr lang="en-US" sz="2800" b="1" i="1" u="sng" dirty="0" smtClean="0">
                <a:solidFill>
                  <a:schemeClr val="tx2"/>
                </a:solidFill>
                <a:latin typeface="Times New Roman" panose="02020603050405020304" pitchFamily="18" charset="0"/>
                <a:cs typeface="Times New Roman" panose="02020603050405020304" pitchFamily="18" charset="0"/>
              </a:rPr>
              <a:t> </a:t>
            </a:r>
            <a:r>
              <a:rPr lang="en-US" sz="2800" b="1" i="1" u="sng" dirty="0" err="1" smtClean="0">
                <a:solidFill>
                  <a:schemeClr val="tx2"/>
                </a:solidFill>
                <a:latin typeface="Times New Roman" panose="02020603050405020304" pitchFamily="18" charset="0"/>
                <a:cs typeface="Times New Roman" panose="02020603050405020304" pitchFamily="18" charset="0"/>
              </a:rPr>
              <a:t>một</a:t>
            </a:r>
            <a:r>
              <a:rPr lang="en-US" sz="2800" b="1" i="1" u="sng" dirty="0" smtClean="0">
                <a:solidFill>
                  <a:schemeClr val="tx2"/>
                </a:solidFill>
                <a:latin typeface="Times New Roman" panose="02020603050405020304" pitchFamily="18" charset="0"/>
                <a:cs typeface="Times New Roman" panose="02020603050405020304" pitchFamily="18" charset="0"/>
              </a:rPr>
              <a:t> </a:t>
            </a:r>
            <a:r>
              <a:rPr lang="en-US" sz="2800" b="1" i="1" u="sng" dirty="0" err="1" smtClean="0">
                <a:solidFill>
                  <a:schemeClr val="tx2"/>
                </a:solidFill>
                <a:latin typeface="Times New Roman" panose="02020603050405020304" pitchFamily="18" charset="0"/>
                <a:cs typeface="Times New Roman" panose="02020603050405020304" pitchFamily="18" charset="0"/>
              </a:rPr>
              <a:t>hoán</a:t>
            </a:r>
            <a:r>
              <a:rPr lang="en-US" sz="2800" b="1" i="1" u="sng" dirty="0" smtClean="0">
                <a:solidFill>
                  <a:schemeClr val="tx2"/>
                </a:solidFill>
                <a:latin typeface="Times New Roman" panose="02020603050405020304" pitchFamily="18" charset="0"/>
                <a:cs typeface="Times New Roman" panose="02020603050405020304" pitchFamily="18" charset="0"/>
              </a:rPr>
              <a:t> </a:t>
            </a:r>
            <a:r>
              <a:rPr lang="en-US" sz="2800" b="1" i="1" u="sng" dirty="0" err="1" smtClean="0">
                <a:solidFill>
                  <a:schemeClr val="tx2"/>
                </a:solidFill>
                <a:latin typeface="Times New Roman" panose="02020603050405020304" pitchFamily="18" charset="0"/>
                <a:cs typeface="Times New Roman" panose="02020603050405020304" pitchFamily="18" charset="0"/>
              </a:rPr>
              <a:t>vị</a:t>
            </a:r>
            <a:r>
              <a:rPr lang="en-US" sz="2800" b="1" i="1" u="sng" dirty="0" smtClean="0">
                <a:solidFill>
                  <a:schemeClr val="tx2"/>
                </a:solidFill>
                <a:latin typeface="Times New Roman" panose="02020603050405020304" pitchFamily="18" charset="0"/>
                <a:cs typeface="Times New Roman" panose="02020603050405020304" pitchFamily="18" charset="0"/>
              </a:rPr>
              <a:t> </a:t>
            </a:r>
            <a:r>
              <a:rPr lang="en-US" sz="2800" b="1" i="1" u="sng" dirty="0" err="1" smtClean="0">
                <a:solidFill>
                  <a:schemeClr val="tx2"/>
                </a:solidFill>
                <a:latin typeface="Times New Roman" panose="02020603050405020304" pitchFamily="18" charset="0"/>
                <a:cs typeface="Times New Roman" panose="02020603050405020304" pitchFamily="18" charset="0"/>
              </a:rPr>
              <a:t>của</a:t>
            </a:r>
            <a:r>
              <a:rPr lang="en-US" sz="2800" b="1" i="1" u="sng" dirty="0" smtClean="0">
                <a:solidFill>
                  <a:schemeClr val="tx2"/>
                </a:solidFill>
                <a:latin typeface="Times New Roman" panose="02020603050405020304" pitchFamily="18" charset="0"/>
                <a:cs typeface="Times New Roman" panose="02020603050405020304" pitchFamily="18" charset="0"/>
              </a:rPr>
              <a:t> n </a:t>
            </a:r>
            <a:r>
              <a:rPr lang="en-US" sz="2800" b="1" i="1" u="sng" dirty="0" err="1" smtClean="0">
                <a:solidFill>
                  <a:schemeClr val="tx2"/>
                </a:solidFill>
                <a:latin typeface="Times New Roman" panose="02020603050405020304" pitchFamily="18" charset="0"/>
                <a:cs typeface="Times New Roman" panose="02020603050405020304" pitchFamily="18" charset="0"/>
              </a:rPr>
              <a:t>phần</a:t>
            </a:r>
            <a:r>
              <a:rPr lang="en-US" sz="2800" b="1" i="1" u="sng" dirty="0" smtClean="0">
                <a:solidFill>
                  <a:schemeClr val="tx2"/>
                </a:solidFill>
                <a:latin typeface="Times New Roman" panose="02020603050405020304" pitchFamily="18" charset="0"/>
                <a:cs typeface="Times New Roman" panose="02020603050405020304" pitchFamily="18" charset="0"/>
              </a:rPr>
              <a:t> </a:t>
            </a:r>
            <a:r>
              <a:rPr lang="en-US" sz="2800" b="1" i="1" u="sng" dirty="0" err="1" smtClean="0">
                <a:solidFill>
                  <a:schemeClr val="tx2"/>
                </a:solidFill>
                <a:latin typeface="Times New Roman" panose="02020603050405020304" pitchFamily="18" charset="0"/>
                <a:cs typeface="Times New Roman" panose="02020603050405020304" pitchFamily="18" charset="0"/>
              </a:rPr>
              <a:t>tử</a:t>
            </a:r>
            <a:r>
              <a:rPr lang="en-US" sz="2800" b="1" dirty="0" smtClean="0">
                <a:solidFill>
                  <a:schemeClr val="tx2"/>
                </a:solidFill>
                <a:latin typeface="Times New Roman" panose="02020603050405020304" pitchFamily="18" charset="0"/>
                <a:cs typeface="Times New Roman" panose="02020603050405020304" pitchFamily="18" charset="0"/>
              </a:rPr>
              <a:t>. </a:t>
            </a:r>
            <a:r>
              <a:rPr lang="en-US" sz="2800" b="1" dirty="0" err="1" smtClean="0">
                <a:solidFill>
                  <a:schemeClr val="tx2"/>
                </a:solidFill>
                <a:latin typeface="Times New Roman" panose="02020603050405020304" pitchFamily="18" charset="0"/>
                <a:cs typeface="Times New Roman" panose="02020603050405020304" pitchFamily="18" charset="0"/>
              </a:rPr>
              <a:t>Số</a:t>
            </a:r>
            <a:r>
              <a:rPr lang="en-US" sz="2800" b="1" dirty="0" smtClean="0">
                <a:solidFill>
                  <a:schemeClr val="tx2"/>
                </a:solidFill>
                <a:latin typeface="Times New Roman" panose="02020603050405020304" pitchFamily="18" charset="0"/>
                <a:cs typeface="Times New Roman" panose="02020603050405020304" pitchFamily="18" charset="0"/>
              </a:rPr>
              <a:t> </a:t>
            </a:r>
            <a:r>
              <a:rPr lang="en-US" sz="2800" b="1" dirty="0" err="1" smtClean="0">
                <a:solidFill>
                  <a:schemeClr val="tx2"/>
                </a:solidFill>
                <a:latin typeface="Times New Roman" panose="02020603050405020304" pitchFamily="18" charset="0"/>
                <a:cs typeface="Times New Roman" panose="02020603050405020304" pitchFamily="18" charset="0"/>
              </a:rPr>
              <a:t>các</a:t>
            </a:r>
            <a:r>
              <a:rPr lang="en-US" sz="2800" b="1" dirty="0" smtClean="0">
                <a:solidFill>
                  <a:schemeClr val="tx2"/>
                </a:solidFill>
                <a:latin typeface="Times New Roman" panose="02020603050405020304" pitchFamily="18" charset="0"/>
                <a:cs typeface="Times New Roman" panose="02020603050405020304" pitchFamily="18" charset="0"/>
              </a:rPr>
              <a:t> </a:t>
            </a:r>
            <a:r>
              <a:rPr lang="en-US" sz="2800" b="1" dirty="0" err="1" smtClean="0">
                <a:solidFill>
                  <a:schemeClr val="tx2"/>
                </a:solidFill>
                <a:latin typeface="Times New Roman" panose="02020603050405020304" pitchFamily="18" charset="0"/>
                <a:cs typeface="Times New Roman" panose="02020603050405020304" pitchFamily="18" charset="0"/>
              </a:rPr>
              <a:t>hoán</a:t>
            </a:r>
            <a:r>
              <a:rPr lang="en-US" sz="2800" b="1" dirty="0" smtClean="0">
                <a:solidFill>
                  <a:schemeClr val="tx2"/>
                </a:solidFill>
                <a:latin typeface="Times New Roman" panose="02020603050405020304" pitchFamily="18" charset="0"/>
                <a:cs typeface="Times New Roman" panose="02020603050405020304" pitchFamily="18" charset="0"/>
              </a:rPr>
              <a:t> </a:t>
            </a:r>
            <a:r>
              <a:rPr lang="en-US" sz="2800" b="1" dirty="0" err="1" smtClean="0">
                <a:solidFill>
                  <a:schemeClr val="tx2"/>
                </a:solidFill>
                <a:latin typeface="Times New Roman" panose="02020603050405020304" pitchFamily="18" charset="0"/>
                <a:cs typeface="Times New Roman" panose="02020603050405020304" pitchFamily="18" charset="0"/>
              </a:rPr>
              <a:t>vị</a:t>
            </a:r>
            <a:r>
              <a:rPr lang="en-US" sz="2800" b="1" dirty="0" smtClean="0">
                <a:solidFill>
                  <a:schemeClr val="tx2"/>
                </a:solidFill>
                <a:latin typeface="Times New Roman" panose="02020603050405020304" pitchFamily="18" charset="0"/>
                <a:cs typeface="Times New Roman" panose="02020603050405020304" pitchFamily="18" charset="0"/>
              </a:rPr>
              <a:t> </a:t>
            </a:r>
            <a:r>
              <a:rPr lang="en-US" sz="2800" b="1" dirty="0" err="1" smtClean="0">
                <a:solidFill>
                  <a:schemeClr val="tx2"/>
                </a:solidFill>
                <a:latin typeface="Times New Roman" panose="02020603050405020304" pitchFamily="18" charset="0"/>
                <a:cs typeface="Times New Roman" panose="02020603050405020304" pitchFamily="18" charset="0"/>
              </a:rPr>
              <a:t>của</a:t>
            </a:r>
            <a:r>
              <a:rPr lang="en-US" sz="2800" b="1" dirty="0" smtClean="0">
                <a:solidFill>
                  <a:schemeClr val="tx2"/>
                </a:solidFill>
                <a:latin typeface="Times New Roman" panose="02020603050405020304" pitchFamily="18" charset="0"/>
                <a:cs typeface="Times New Roman" panose="02020603050405020304" pitchFamily="18" charset="0"/>
              </a:rPr>
              <a:t> n </a:t>
            </a:r>
            <a:r>
              <a:rPr lang="en-US" sz="2800" b="1" dirty="0" err="1" smtClean="0">
                <a:solidFill>
                  <a:schemeClr val="tx2"/>
                </a:solidFill>
                <a:latin typeface="Times New Roman" panose="02020603050405020304" pitchFamily="18" charset="0"/>
                <a:cs typeface="Times New Roman" panose="02020603050405020304" pitchFamily="18" charset="0"/>
              </a:rPr>
              <a:t>phần</a:t>
            </a:r>
            <a:r>
              <a:rPr lang="en-US" sz="2800" b="1" dirty="0" smtClean="0">
                <a:solidFill>
                  <a:schemeClr val="tx2"/>
                </a:solidFill>
                <a:latin typeface="Times New Roman" panose="02020603050405020304" pitchFamily="18" charset="0"/>
                <a:cs typeface="Times New Roman" panose="02020603050405020304" pitchFamily="18" charset="0"/>
              </a:rPr>
              <a:t> </a:t>
            </a:r>
            <a:r>
              <a:rPr lang="en-US" sz="2800" b="1" dirty="0" err="1" smtClean="0">
                <a:solidFill>
                  <a:schemeClr val="tx2"/>
                </a:solidFill>
                <a:latin typeface="Times New Roman" panose="02020603050405020304" pitchFamily="18" charset="0"/>
                <a:cs typeface="Times New Roman" panose="02020603050405020304" pitchFamily="18" charset="0"/>
              </a:rPr>
              <a:t>tử</a:t>
            </a:r>
            <a:r>
              <a:rPr lang="en-US" sz="2800" b="1" dirty="0" smtClean="0">
                <a:solidFill>
                  <a:schemeClr val="tx2"/>
                </a:solidFill>
                <a:latin typeface="Times New Roman" panose="02020603050405020304" pitchFamily="18" charset="0"/>
                <a:cs typeface="Times New Roman" panose="02020603050405020304" pitchFamily="18" charset="0"/>
              </a:rPr>
              <a:t> </a:t>
            </a:r>
            <a:r>
              <a:rPr lang="en-US" sz="2800" dirty="0" err="1" smtClean="0">
                <a:solidFill>
                  <a:schemeClr val="tx2"/>
                </a:solidFill>
                <a:latin typeface="Times New Roman" panose="02020603050405020304" pitchFamily="18" charset="0"/>
                <a:cs typeface="Times New Roman" panose="02020603050405020304" pitchFamily="18" charset="0"/>
              </a:rPr>
              <a:t>được</a:t>
            </a:r>
            <a:r>
              <a:rPr lang="en-US" sz="2800" dirty="0" smtClean="0">
                <a:solidFill>
                  <a:schemeClr val="tx2"/>
                </a:solidFill>
                <a:latin typeface="Times New Roman" panose="02020603050405020304" pitchFamily="18" charset="0"/>
                <a:cs typeface="Times New Roman" panose="02020603050405020304" pitchFamily="18" charset="0"/>
              </a:rPr>
              <a:t> </a:t>
            </a:r>
            <a:r>
              <a:rPr lang="en-US" sz="2800" b="1" dirty="0" err="1" smtClean="0">
                <a:solidFill>
                  <a:schemeClr val="tx2"/>
                </a:solidFill>
                <a:latin typeface="Times New Roman" panose="02020603050405020304" pitchFamily="18" charset="0"/>
                <a:cs typeface="Times New Roman" panose="02020603050405020304" pitchFamily="18" charset="0"/>
              </a:rPr>
              <a:t>ký</a:t>
            </a:r>
            <a:r>
              <a:rPr lang="en-US" sz="2800" b="1" dirty="0" smtClean="0">
                <a:solidFill>
                  <a:schemeClr val="tx2"/>
                </a:solidFill>
                <a:latin typeface="Times New Roman" panose="02020603050405020304" pitchFamily="18" charset="0"/>
                <a:cs typeface="Times New Roman" panose="02020603050405020304" pitchFamily="18" charset="0"/>
              </a:rPr>
              <a:t> </a:t>
            </a:r>
            <a:r>
              <a:rPr lang="en-US" sz="2800" b="1" dirty="0" err="1" smtClean="0">
                <a:solidFill>
                  <a:schemeClr val="tx2"/>
                </a:solidFill>
                <a:latin typeface="Times New Roman" panose="02020603050405020304" pitchFamily="18" charset="0"/>
                <a:cs typeface="Times New Roman" panose="02020603050405020304" pitchFamily="18" charset="0"/>
              </a:rPr>
              <a:t>hiệu</a:t>
            </a:r>
            <a:r>
              <a:rPr lang="en-US" sz="2800" b="1" dirty="0" smtClean="0">
                <a:solidFill>
                  <a:schemeClr val="tx2"/>
                </a:solidFill>
                <a:latin typeface="Times New Roman" panose="02020603050405020304" pitchFamily="18" charset="0"/>
                <a:cs typeface="Times New Roman" panose="02020603050405020304" pitchFamily="18" charset="0"/>
              </a:rPr>
              <a:t> </a:t>
            </a:r>
            <a:r>
              <a:rPr lang="en-US" sz="2800" b="1" dirty="0" err="1" smtClean="0">
                <a:solidFill>
                  <a:schemeClr val="tx2"/>
                </a:solidFill>
                <a:latin typeface="Times New Roman" panose="02020603050405020304" pitchFamily="18" charset="0"/>
                <a:cs typeface="Times New Roman" panose="02020603050405020304" pitchFamily="18" charset="0"/>
              </a:rPr>
              <a:t>là</a:t>
            </a:r>
            <a:r>
              <a:rPr lang="en-US" sz="2800" b="1" dirty="0" smtClean="0">
                <a:solidFill>
                  <a:schemeClr val="tx2"/>
                </a:solidFill>
                <a:latin typeface="Times New Roman" panose="02020603050405020304" pitchFamily="18" charset="0"/>
                <a:cs typeface="Times New Roman" panose="02020603050405020304" pitchFamily="18" charset="0"/>
              </a:rPr>
              <a:t> </a:t>
            </a:r>
            <a:r>
              <a:rPr lang="en-US" sz="2800" dirty="0" err="1" smtClean="0">
                <a:solidFill>
                  <a:schemeClr val="tx2"/>
                </a:solidFill>
                <a:latin typeface="Times New Roman" panose="02020603050405020304" pitchFamily="18" charset="0"/>
                <a:cs typeface="Times New Roman" panose="02020603050405020304" pitchFamily="18" charset="0"/>
              </a:rPr>
              <a:t>P</a:t>
            </a:r>
            <a:r>
              <a:rPr lang="en-US" sz="2800" baseline="-25000" dirty="0" err="1" smtClean="0">
                <a:solidFill>
                  <a:schemeClr val="tx2"/>
                </a:solidFill>
                <a:latin typeface="Times New Roman" panose="02020603050405020304" pitchFamily="18" charset="0"/>
                <a:cs typeface="Times New Roman" panose="02020603050405020304" pitchFamily="18" charset="0"/>
              </a:rPr>
              <a:t>n</a:t>
            </a:r>
            <a:r>
              <a:rPr lang="en-US" sz="2800" baseline="-25000" dirty="0" smtClean="0">
                <a:solidFill>
                  <a:schemeClr val="tx2"/>
                </a:solidFill>
                <a:latin typeface="Times New Roman" panose="02020603050405020304" pitchFamily="18" charset="0"/>
                <a:cs typeface="Times New Roman" panose="02020603050405020304" pitchFamily="18" charset="0"/>
              </a:rPr>
              <a:t> </a:t>
            </a:r>
            <a:r>
              <a:rPr lang="en-US" sz="2800" b="1" dirty="0" smtClean="0">
                <a:solidFill>
                  <a:schemeClr val="tx2"/>
                </a:solidFill>
                <a:latin typeface="Times New Roman" panose="02020603050405020304" pitchFamily="18" charset="0"/>
                <a:cs typeface="Times New Roman" panose="02020603050405020304" pitchFamily="18" charset="0"/>
              </a:rPr>
              <a:t>. </a:t>
            </a:r>
          </a:p>
          <a:p>
            <a:endParaRPr lang="vi-VN" dirty="0"/>
          </a:p>
        </p:txBody>
      </p:sp>
      <p:sp>
        <p:nvSpPr>
          <p:cNvPr id="9" name="Frame 8"/>
          <p:cNvSpPr/>
          <p:nvPr/>
        </p:nvSpPr>
        <p:spPr>
          <a:xfrm>
            <a:off x="2140267" y="3539360"/>
            <a:ext cx="1152128" cy="1152128"/>
          </a:xfrm>
          <a:prstGeom prst="fram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tx1"/>
              </a:solidFill>
            </a:endParaRPr>
          </a:p>
        </p:txBody>
      </p:sp>
      <p:sp>
        <p:nvSpPr>
          <p:cNvPr id="23" name="Frame 22"/>
          <p:cNvSpPr/>
          <p:nvPr/>
        </p:nvSpPr>
        <p:spPr>
          <a:xfrm>
            <a:off x="3904463" y="3539299"/>
            <a:ext cx="1152128" cy="1152128"/>
          </a:xfrm>
          <a:prstGeom prst="fram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tx1"/>
              </a:solidFill>
            </a:endParaRPr>
          </a:p>
        </p:txBody>
      </p:sp>
      <p:sp>
        <p:nvSpPr>
          <p:cNvPr id="24" name="Frame 23"/>
          <p:cNvSpPr/>
          <p:nvPr/>
        </p:nvSpPr>
        <p:spPr>
          <a:xfrm>
            <a:off x="5668659" y="3521977"/>
            <a:ext cx="1152128" cy="1152128"/>
          </a:xfrm>
          <a:prstGeom prst="fram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tx1"/>
              </a:solidFill>
            </a:endParaRPr>
          </a:p>
        </p:txBody>
      </p:sp>
      <p:sp>
        <p:nvSpPr>
          <p:cNvPr id="34" name="Rectangle 33"/>
          <p:cNvSpPr/>
          <p:nvPr/>
        </p:nvSpPr>
        <p:spPr>
          <a:xfrm>
            <a:off x="2263702" y="5473761"/>
            <a:ext cx="889818" cy="889818"/>
          </a:xfrm>
          <a:prstGeom prst="rect">
            <a:avLst/>
          </a:prstGeom>
          <a:solidFill>
            <a:srgbClr val="252FFF"/>
          </a:solidFill>
          <a:ln>
            <a:solidFill>
              <a:srgbClr val="252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5" name="Rectangle 34"/>
          <p:cNvSpPr/>
          <p:nvPr/>
        </p:nvSpPr>
        <p:spPr>
          <a:xfrm>
            <a:off x="5799814" y="5473761"/>
            <a:ext cx="889818" cy="889818"/>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6" name="Rectangle 35"/>
          <p:cNvSpPr/>
          <p:nvPr/>
        </p:nvSpPr>
        <p:spPr>
          <a:xfrm>
            <a:off x="4035618" y="5473761"/>
            <a:ext cx="889818" cy="889818"/>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1" name="TextBox 10"/>
          <p:cNvSpPr txBox="1"/>
          <p:nvPr/>
        </p:nvSpPr>
        <p:spPr>
          <a:xfrm>
            <a:off x="380999" y="3657600"/>
            <a:ext cx="8760403" cy="523220"/>
          </a:xfrm>
          <a:prstGeom prst="rect">
            <a:avLst/>
          </a:prstGeom>
          <a:noFill/>
        </p:spPr>
        <p:txBody>
          <a:bodyPr wrap="square" rtlCol="0">
            <a:spAutoFit/>
          </a:bodyPr>
          <a:lstStyle/>
          <a:p>
            <a:r>
              <a:rPr lang="en-US" sz="2800" dirty="0" smtClean="0">
                <a:solidFill>
                  <a:srgbClr val="00B050"/>
                </a:solidFill>
                <a:latin typeface="Times New Roman" pitchFamily="18" charset="0"/>
                <a:cs typeface="Times New Roman" pitchFamily="18" charset="0"/>
              </a:rPr>
              <a:t>  </a:t>
            </a:r>
            <a:r>
              <a:rPr lang="en-US" sz="2800" dirty="0" err="1" smtClean="0">
                <a:solidFill>
                  <a:srgbClr val="00B050"/>
                </a:solidFill>
                <a:latin typeface="Times New Roman" pitchFamily="18" charset="0"/>
                <a:cs typeface="Times New Roman" pitchFamily="18" charset="0"/>
              </a:rPr>
              <a:t>Ví</a:t>
            </a:r>
            <a:r>
              <a:rPr lang="en-US" sz="2800" dirty="0" smtClean="0">
                <a:solidFill>
                  <a:srgbClr val="00B050"/>
                </a:solidFill>
                <a:latin typeface="Times New Roman" pitchFamily="18" charset="0"/>
                <a:cs typeface="Times New Roman" pitchFamily="18" charset="0"/>
              </a:rPr>
              <a:t> </a:t>
            </a:r>
            <a:r>
              <a:rPr lang="en-US" sz="2800" dirty="0" err="1" smtClean="0">
                <a:solidFill>
                  <a:srgbClr val="00B050"/>
                </a:solidFill>
                <a:latin typeface="Times New Roman" pitchFamily="18" charset="0"/>
                <a:cs typeface="Times New Roman" pitchFamily="18" charset="0"/>
              </a:rPr>
              <a:t>dụ</a:t>
            </a:r>
            <a:r>
              <a:rPr lang="en-US" sz="2800" dirty="0" smtClean="0">
                <a:solidFill>
                  <a:srgbClr val="00B050"/>
                </a:solidFill>
                <a:latin typeface="Times New Roman" pitchFamily="18" charset="0"/>
                <a:cs typeface="Times New Roman" pitchFamily="18" charset="0"/>
              </a:rPr>
              <a:t> 1:</a:t>
            </a:r>
            <a:endParaRPr lang="vi-VN" sz="2800" dirty="0">
              <a:solidFill>
                <a:srgbClr val="00B050"/>
              </a:solidFill>
              <a:latin typeface="Times New Roman" pitchFamily="18" charset="0"/>
              <a:cs typeface="Times New Roman" pitchFamily="18" charset="0"/>
            </a:endParaRPr>
          </a:p>
        </p:txBody>
      </p:sp>
      <p:sp>
        <p:nvSpPr>
          <p:cNvPr id="12" name="TextBox 11"/>
          <p:cNvSpPr txBox="1"/>
          <p:nvPr/>
        </p:nvSpPr>
        <p:spPr>
          <a:xfrm>
            <a:off x="2408083" y="3665470"/>
            <a:ext cx="609141" cy="923330"/>
          </a:xfrm>
          <a:prstGeom prst="rect">
            <a:avLst/>
          </a:prstGeom>
          <a:noFill/>
        </p:spPr>
        <p:txBody>
          <a:bodyPr wrap="square" rtlCol="0">
            <a:spAutoFit/>
          </a:bodyPr>
          <a:lstStyle/>
          <a:p>
            <a:r>
              <a:rPr lang="en-US" sz="5400" dirty="0" smtClean="0"/>
              <a:t>1</a:t>
            </a:r>
            <a:endParaRPr lang="vi-VN" sz="5400" dirty="0"/>
          </a:p>
        </p:txBody>
      </p:sp>
      <p:sp>
        <p:nvSpPr>
          <p:cNvPr id="37" name="TextBox 36"/>
          <p:cNvSpPr txBox="1"/>
          <p:nvPr/>
        </p:nvSpPr>
        <p:spPr>
          <a:xfrm>
            <a:off x="4175956" y="3636376"/>
            <a:ext cx="609141" cy="923330"/>
          </a:xfrm>
          <a:prstGeom prst="rect">
            <a:avLst/>
          </a:prstGeom>
          <a:noFill/>
        </p:spPr>
        <p:txBody>
          <a:bodyPr wrap="square" rtlCol="0">
            <a:spAutoFit/>
          </a:bodyPr>
          <a:lstStyle/>
          <a:p>
            <a:r>
              <a:rPr lang="en-US" sz="5400" dirty="0"/>
              <a:t>2</a:t>
            </a:r>
            <a:endParaRPr lang="vi-VN" sz="5400" dirty="0"/>
          </a:p>
        </p:txBody>
      </p:sp>
      <p:sp>
        <p:nvSpPr>
          <p:cNvPr id="38" name="TextBox 37"/>
          <p:cNvSpPr txBox="1"/>
          <p:nvPr/>
        </p:nvSpPr>
        <p:spPr>
          <a:xfrm>
            <a:off x="5940152" y="3622652"/>
            <a:ext cx="609141" cy="923330"/>
          </a:xfrm>
          <a:prstGeom prst="rect">
            <a:avLst/>
          </a:prstGeom>
          <a:noFill/>
        </p:spPr>
        <p:txBody>
          <a:bodyPr wrap="square" rtlCol="0">
            <a:spAutoFit/>
          </a:bodyPr>
          <a:lstStyle/>
          <a:p>
            <a:r>
              <a:rPr lang="en-US" sz="5400" dirty="0"/>
              <a:t>3</a:t>
            </a:r>
            <a:endParaRPr lang="vi-VN" sz="5400" dirty="0"/>
          </a:p>
        </p:txBody>
      </p:sp>
      <p:sp>
        <p:nvSpPr>
          <p:cNvPr id="54" name="Rectangle 53"/>
          <p:cNvSpPr/>
          <p:nvPr/>
        </p:nvSpPr>
        <p:spPr>
          <a:xfrm>
            <a:off x="2263702" y="3669888"/>
            <a:ext cx="889818" cy="889818"/>
          </a:xfrm>
          <a:prstGeom prst="rect">
            <a:avLst/>
          </a:prstGeom>
          <a:solidFill>
            <a:srgbClr val="252FFF"/>
          </a:solidFill>
          <a:ln>
            <a:solidFill>
              <a:srgbClr val="252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55" name="Rectangle 54"/>
          <p:cNvSpPr/>
          <p:nvPr/>
        </p:nvSpPr>
        <p:spPr>
          <a:xfrm>
            <a:off x="5799814" y="3669888"/>
            <a:ext cx="889818" cy="889818"/>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56" name="Rectangle 55"/>
          <p:cNvSpPr/>
          <p:nvPr/>
        </p:nvSpPr>
        <p:spPr>
          <a:xfrm>
            <a:off x="4035618" y="3669888"/>
            <a:ext cx="889818" cy="889818"/>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3" name="Rectangle 62"/>
          <p:cNvSpPr/>
          <p:nvPr/>
        </p:nvSpPr>
        <p:spPr>
          <a:xfrm>
            <a:off x="2257968" y="3665470"/>
            <a:ext cx="889818" cy="889818"/>
          </a:xfrm>
          <a:prstGeom prst="rect">
            <a:avLst/>
          </a:prstGeom>
          <a:solidFill>
            <a:srgbClr val="252FFF"/>
          </a:solidFill>
          <a:ln>
            <a:solidFill>
              <a:srgbClr val="252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4" name="Rectangle 63"/>
          <p:cNvSpPr/>
          <p:nvPr/>
        </p:nvSpPr>
        <p:spPr>
          <a:xfrm>
            <a:off x="5794080" y="3665470"/>
            <a:ext cx="889818" cy="889818"/>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5" name="Rectangle 64"/>
          <p:cNvSpPr/>
          <p:nvPr/>
        </p:nvSpPr>
        <p:spPr>
          <a:xfrm>
            <a:off x="4029884" y="3665470"/>
            <a:ext cx="889818" cy="889818"/>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4" name="Oval 13"/>
          <p:cNvSpPr/>
          <p:nvPr/>
        </p:nvSpPr>
        <p:spPr>
          <a:xfrm>
            <a:off x="7432855" y="3765130"/>
            <a:ext cx="936104" cy="669041"/>
          </a:xfrm>
          <a:prstGeom prst="ellipse">
            <a:avLst/>
          </a:prstGeom>
          <a:solidFill>
            <a:schemeClr val="tx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solidFill>
                  <a:srgbClr val="FF0000"/>
                </a:solidFill>
              </a:rPr>
              <a:t>1</a:t>
            </a:r>
            <a:endParaRPr lang="vi-VN" sz="4000" dirty="0">
              <a:solidFill>
                <a:srgbClr val="FF0000"/>
              </a:solidFill>
            </a:endParaRPr>
          </a:p>
        </p:txBody>
      </p:sp>
      <p:sp>
        <p:nvSpPr>
          <p:cNvPr id="67" name="Oval 66"/>
          <p:cNvSpPr/>
          <p:nvPr/>
        </p:nvSpPr>
        <p:spPr>
          <a:xfrm>
            <a:off x="7427121" y="3775858"/>
            <a:ext cx="936104" cy="669041"/>
          </a:xfrm>
          <a:prstGeom prst="ellipse">
            <a:avLst/>
          </a:prstGeom>
          <a:solidFill>
            <a:schemeClr val="tx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solidFill>
                  <a:srgbClr val="FF0000"/>
                </a:solidFill>
              </a:rPr>
              <a:t>2</a:t>
            </a:r>
            <a:endParaRPr lang="vi-VN" sz="4000" dirty="0">
              <a:solidFill>
                <a:srgbClr val="FF0000"/>
              </a:solidFill>
            </a:endParaRPr>
          </a:p>
        </p:txBody>
      </p:sp>
      <p:sp>
        <p:nvSpPr>
          <p:cNvPr id="72" name="Rectangle 71"/>
          <p:cNvSpPr/>
          <p:nvPr/>
        </p:nvSpPr>
        <p:spPr>
          <a:xfrm>
            <a:off x="2257968" y="3674779"/>
            <a:ext cx="889818" cy="889818"/>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73" name="Rectangle 72"/>
          <p:cNvSpPr/>
          <p:nvPr/>
        </p:nvSpPr>
        <p:spPr>
          <a:xfrm>
            <a:off x="5794080" y="3674779"/>
            <a:ext cx="889818" cy="889818"/>
          </a:xfrm>
          <a:prstGeom prst="rect">
            <a:avLst/>
          </a:prstGeom>
          <a:solidFill>
            <a:srgbClr val="252FFF"/>
          </a:solidFill>
          <a:ln>
            <a:solidFill>
              <a:srgbClr val="252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74" name="Rectangle 73"/>
          <p:cNvSpPr/>
          <p:nvPr/>
        </p:nvSpPr>
        <p:spPr>
          <a:xfrm>
            <a:off x="4029884" y="3674779"/>
            <a:ext cx="889818" cy="889818"/>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75" name="Rectangle 74"/>
          <p:cNvSpPr/>
          <p:nvPr/>
        </p:nvSpPr>
        <p:spPr>
          <a:xfrm>
            <a:off x="2257968" y="3656161"/>
            <a:ext cx="889818" cy="889818"/>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76" name="Rectangle 75"/>
          <p:cNvSpPr/>
          <p:nvPr/>
        </p:nvSpPr>
        <p:spPr>
          <a:xfrm>
            <a:off x="5794080" y="3656161"/>
            <a:ext cx="889818" cy="889818"/>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77" name="Rectangle 76"/>
          <p:cNvSpPr/>
          <p:nvPr/>
        </p:nvSpPr>
        <p:spPr>
          <a:xfrm>
            <a:off x="4029884" y="3656161"/>
            <a:ext cx="889818" cy="889818"/>
          </a:xfrm>
          <a:prstGeom prst="rect">
            <a:avLst/>
          </a:prstGeom>
          <a:solidFill>
            <a:srgbClr val="252FFF"/>
          </a:solidFill>
          <a:ln>
            <a:solidFill>
              <a:srgbClr val="252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78" name="Rectangle 77"/>
          <p:cNvSpPr/>
          <p:nvPr/>
        </p:nvSpPr>
        <p:spPr>
          <a:xfrm>
            <a:off x="2262031" y="3653304"/>
            <a:ext cx="889818" cy="889818"/>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79" name="Rectangle 78"/>
          <p:cNvSpPr/>
          <p:nvPr/>
        </p:nvSpPr>
        <p:spPr>
          <a:xfrm>
            <a:off x="5802703" y="3652815"/>
            <a:ext cx="889818" cy="893165"/>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80" name="Rectangle 79"/>
          <p:cNvSpPr/>
          <p:nvPr/>
        </p:nvSpPr>
        <p:spPr>
          <a:xfrm>
            <a:off x="4033947" y="3653304"/>
            <a:ext cx="889818" cy="889818"/>
          </a:xfrm>
          <a:prstGeom prst="rect">
            <a:avLst/>
          </a:prstGeom>
          <a:solidFill>
            <a:srgbClr val="252FFF"/>
          </a:solidFill>
          <a:ln>
            <a:solidFill>
              <a:srgbClr val="252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81" name="Oval 80"/>
          <p:cNvSpPr/>
          <p:nvPr/>
        </p:nvSpPr>
        <p:spPr>
          <a:xfrm>
            <a:off x="7424841" y="3784010"/>
            <a:ext cx="936104" cy="669041"/>
          </a:xfrm>
          <a:prstGeom prst="ellipse">
            <a:avLst/>
          </a:prstGeom>
          <a:solidFill>
            <a:schemeClr val="tx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rgbClr val="FF0000"/>
                </a:solidFill>
              </a:rPr>
              <a:t>3</a:t>
            </a:r>
            <a:endParaRPr lang="vi-VN" sz="4000" dirty="0">
              <a:solidFill>
                <a:srgbClr val="FF0000"/>
              </a:solidFill>
            </a:endParaRPr>
          </a:p>
        </p:txBody>
      </p:sp>
      <p:sp>
        <p:nvSpPr>
          <p:cNvPr id="82" name="Rectangle 81"/>
          <p:cNvSpPr/>
          <p:nvPr/>
        </p:nvSpPr>
        <p:spPr>
          <a:xfrm>
            <a:off x="2257968" y="3664009"/>
            <a:ext cx="889818" cy="889818"/>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83" name="Rectangle 82"/>
          <p:cNvSpPr/>
          <p:nvPr/>
        </p:nvSpPr>
        <p:spPr>
          <a:xfrm>
            <a:off x="5794080" y="3664009"/>
            <a:ext cx="889818" cy="889818"/>
          </a:xfrm>
          <a:prstGeom prst="rect">
            <a:avLst/>
          </a:prstGeom>
          <a:solidFill>
            <a:srgbClr val="252FFF"/>
          </a:solidFill>
          <a:ln>
            <a:solidFill>
              <a:srgbClr val="252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84" name="Rectangle 83"/>
          <p:cNvSpPr/>
          <p:nvPr/>
        </p:nvSpPr>
        <p:spPr>
          <a:xfrm>
            <a:off x="4029884" y="3664009"/>
            <a:ext cx="889818" cy="889818"/>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85" name="Oval 84"/>
          <p:cNvSpPr/>
          <p:nvPr/>
        </p:nvSpPr>
        <p:spPr>
          <a:xfrm>
            <a:off x="7422561" y="3777821"/>
            <a:ext cx="936104" cy="669041"/>
          </a:xfrm>
          <a:prstGeom prst="ellipse">
            <a:avLst/>
          </a:prstGeom>
          <a:solidFill>
            <a:schemeClr val="tx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solidFill>
                  <a:srgbClr val="FF0000"/>
                </a:solidFill>
              </a:rPr>
              <a:t>4</a:t>
            </a:r>
            <a:endParaRPr lang="vi-VN" sz="4000" dirty="0">
              <a:solidFill>
                <a:srgbClr val="FF0000"/>
              </a:solidFill>
            </a:endParaRPr>
          </a:p>
        </p:txBody>
      </p:sp>
      <p:sp>
        <p:nvSpPr>
          <p:cNvPr id="86" name="Oval 85"/>
          <p:cNvSpPr/>
          <p:nvPr/>
        </p:nvSpPr>
        <p:spPr>
          <a:xfrm>
            <a:off x="7426624" y="3765760"/>
            <a:ext cx="936104" cy="669041"/>
          </a:xfrm>
          <a:prstGeom prst="ellipse">
            <a:avLst/>
          </a:prstGeom>
          <a:solidFill>
            <a:schemeClr val="tx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solidFill>
                  <a:srgbClr val="FF0000"/>
                </a:solidFill>
              </a:rPr>
              <a:t>5</a:t>
            </a:r>
            <a:endParaRPr lang="vi-VN" sz="4000" dirty="0">
              <a:solidFill>
                <a:srgbClr val="FF0000"/>
              </a:solidFill>
            </a:endParaRPr>
          </a:p>
        </p:txBody>
      </p:sp>
      <p:sp>
        <p:nvSpPr>
          <p:cNvPr id="87" name="Oval 86"/>
          <p:cNvSpPr/>
          <p:nvPr/>
        </p:nvSpPr>
        <p:spPr>
          <a:xfrm>
            <a:off x="7431681" y="3765609"/>
            <a:ext cx="936104" cy="669041"/>
          </a:xfrm>
          <a:prstGeom prst="ellipse">
            <a:avLst/>
          </a:prstGeom>
          <a:solidFill>
            <a:schemeClr val="tx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solidFill>
                  <a:srgbClr val="FF0000"/>
                </a:solidFill>
              </a:rPr>
              <a:t>6</a:t>
            </a:r>
            <a:endParaRPr lang="vi-VN" sz="4000" dirty="0">
              <a:solidFill>
                <a:srgbClr val="FF0000"/>
              </a:solidFill>
            </a:endParaRPr>
          </a:p>
        </p:txBody>
      </p:sp>
      <p:sp>
        <p:nvSpPr>
          <p:cNvPr id="4" name="Rounded Rectangle 3"/>
          <p:cNvSpPr/>
          <p:nvPr/>
        </p:nvSpPr>
        <p:spPr bwMode="auto">
          <a:xfrm>
            <a:off x="7092280" y="5013176"/>
            <a:ext cx="1728192" cy="864096"/>
          </a:xfrm>
          <a:prstGeom prst="roundRect">
            <a:avLst/>
          </a:prstGeom>
          <a:ln w="38100">
            <a:solidFill>
              <a:schemeClr val="tx2"/>
            </a:solidFill>
            <a:headEnd type="none" w="med" len="med"/>
            <a:tailEnd type="none" w="med" len="med"/>
          </a:ln>
          <a:extLst/>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sz="4400" dirty="0" err="1" smtClean="0">
                <a:solidFill>
                  <a:schemeClr val="tx1"/>
                </a:solidFill>
                <a:latin typeface="Arial" panose="020B0604020202020204" pitchFamily="34" charset="0"/>
              </a:rPr>
              <a:t>P</a:t>
            </a:r>
            <a:r>
              <a:rPr lang="en-US" sz="4400" baseline="-25000" dirty="0" err="1" smtClean="0">
                <a:solidFill>
                  <a:schemeClr val="tx1"/>
                </a:solidFill>
                <a:latin typeface="Arial" panose="020B0604020202020204" pitchFamily="34" charset="0"/>
              </a:rPr>
              <a:t>n</a:t>
            </a:r>
            <a:r>
              <a:rPr lang="en-US" sz="4400" dirty="0" smtClean="0">
                <a:solidFill>
                  <a:schemeClr val="tx1"/>
                </a:solidFill>
                <a:latin typeface="Arial" panose="020B0604020202020204" pitchFamily="34" charset="0"/>
              </a:rPr>
              <a:t>=n!</a:t>
            </a:r>
            <a:endParaRPr kumimoji="0" lang="vi-VN" sz="4400" b="1" i="0" u="none" strike="noStrike" cap="none" normalizeH="0" baseline="0" dirty="0" smtClean="0">
              <a:ln>
                <a:noFill/>
              </a:ln>
              <a:solidFill>
                <a:schemeClr val="tx1"/>
              </a:solidFill>
              <a:effectLst/>
              <a:latin typeface="Arial" panose="020B0604020202020204" pitchFamily="34" charset="0"/>
            </a:endParaRPr>
          </a:p>
        </p:txBody>
      </p:sp>
      <p:sp>
        <p:nvSpPr>
          <p:cNvPr id="3" name="TextBox 2"/>
          <p:cNvSpPr txBox="1"/>
          <p:nvPr/>
        </p:nvSpPr>
        <p:spPr>
          <a:xfrm>
            <a:off x="304800" y="1143000"/>
            <a:ext cx="2322984" cy="523220"/>
          </a:xfrm>
          <a:prstGeom prst="rect">
            <a:avLst/>
          </a:prstGeom>
          <a:noFill/>
        </p:spPr>
        <p:txBody>
          <a:bodyPr wrap="square" rtlCol="0">
            <a:spAutoFit/>
          </a:bodyPr>
          <a:lstStyle/>
          <a:p>
            <a:r>
              <a:rPr lang="en-US" sz="2800" dirty="0" smtClean="0">
                <a:solidFill>
                  <a:srgbClr val="FF0000"/>
                </a:solidFill>
                <a:latin typeface="Times New Roman" pitchFamily="18" charset="0"/>
                <a:cs typeface="Times New Roman" pitchFamily="18" charset="0"/>
              </a:rPr>
              <a:t>a.</a:t>
            </a:r>
            <a:r>
              <a:rPr lang="vi-VN" sz="2800" dirty="0" smtClean="0">
                <a:solidFill>
                  <a:srgbClr val="FF0000"/>
                </a:solidFill>
                <a:latin typeface="Times New Roman" pitchFamily="18" charset="0"/>
                <a:cs typeface="Times New Roman" pitchFamily="18" charset="0"/>
              </a:rPr>
              <a:t>Định nghĩa</a:t>
            </a:r>
            <a:r>
              <a:rPr lang="en-US" sz="2800" dirty="0" smtClean="0">
                <a:solidFill>
                  <a:srgbClr val="FF0000"/>
                </a:solidFill>
                <a:latin typeface="Times New Roman" pitchFamily="18" charset="0"/>
                <a:cs typeface="Times New Roman" pitchFamily="18" charset="0"/>
              </a:rPr>
              <a:t>:</a:t>
            </a:r>
            <a:endParaRPr lang="vi-VN" sz="2800" dirty="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54440431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3"/>
                                        </p:tgtEl>
                                        <p:attrNameLst>
                                          <p:attrName>style.visibility</p:attrName>
                                        </p:attrNameLst>
                                      </p:cBhvr>
                                      <p:to>
                                        <p:strVal val="visible"/>
                                      </p:to>
                                    </p:set>
                                    <p:animEffect transition="in" filter="fade">
                                      <p:cBhvr>
                                        <p:cTn id="18" dur="500"/>
                                        <p:tgtEl>
                                          <p:spTgt spid="23"/>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animEffect transition="in" filter="fade">
                                      <p:cBhvr>
                                        <p:cTn id="21" dur="500"/>
                                        <p:tgtEl>
                                          <p:spTgt spid="24"/>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4"/>
                                        </p:tgtEl>
                                        <p:attrNameLst>
                                          <p:attrName>style.visibility</p:attrName>
                                        </p:attrNameLst>
                                      </p:cBhvr>
                                      <p:to>
                                        <p:strVal val="visible"/>
                                      </p:to>
                                    </p:set>
                                    <p:animEffect transition="in" filter="fade">
                                      <p:cBhvr>
                                        <p:cTn id="24" dur="500"/>
                                        <p:tgtEl>
                                          <p:spTgt spid="34"/>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5"/>
                                        </p:tgtEl>
                                        <p:attrNameLst>
                                          <p:attrName>style.visibility</p:attrName>
                                        </p:attrNameLst>
                                      </p:cBhvr>
                                      <p:to>
                                        <p:strVal val="visible"/>
                                      </p:to>
                                    </p:set>
                                    <p:animEffect transition="in" filter="fade">
                                      <p:cBhvr>
                                        <p:cTn id="27" dur="500"/>
                                        <p:tgtEl>
                                          <p:spTgt spid="35"/>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6"/>
                                        </p:tgtEl>
                                        <p:attrNameLst>
                                          <p:attrName>style.visibility</p:attrName>
                                        </p:attrNameLst>
                                      </p:cBhvr>
                                      <p:to>
                                        <p:strVal val="visible"/>
                                      </p:to>
                                    </p:set>
                                    <p:animEffect transition="in" filter="fade">
                                      <p:cBhvr>
                                        <p:cTn id="30" dur="500"/>
                                        <p:tgtEl>
                                          <p:spTgt spid="36"/>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fade">
                                      <p:cBhvr>
                                        <p:cTn id="33" dur="500"/>
                                        <p:tgtEl>
                                          <p:spTgt spid="12"/>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7"/>
                                        </p:tgtEl>
                                        <p:attrNameLst>
                                          <p:attrName>style.visibility</p:attrName>
                                        </p:attrNameLst>
                                      </p:cBhvr>
                                      <p:to>
                                        <p:strVal val="visible"/>
                                      </p:to>
                                    </p:set>
                                    <p:animEffect transition="in" filter="fade">
                                      <p:cBhvr>
                                        <p:cTn id="36" dur="500"/>
                                        <p:tgtEl>
                                          <p:spTgt spid="37"/>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8"/>
                                        </p:tgtEl>
                                        <p:attrNameLst>
                                          <p:attrName>style.visibility</p:attrName>
                                        </p:attrNameLst>
                                      </p:cBhvr>
                                      <p:to>
                                        <p:strVal val="visible"/>
                                      </p:to>
                                    </p:set>
                                    <p:animEffect transition="in" filter="fade">
                                      <p:cBhvr>
                                        <p:cTn id="39" dur="500"/>
                                        <p:tgtEl>
                                          <p:spTgt spid="38"/>
                                        </p:tgtEl>
                                      </p:cBhvr>
                                    </p:animEffect>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grpId="0" nodeType="clickEffect">
                                  <p:stCondLst>
                                    <p:cond delay="0"/>
                                  </p:stCondLst>
                                  <p:childTnLst>
                                    <p:set>
                                      <p:cBhvr>
                                        <p:cTn id="43" dur="1" fill="hold">
                                          <p:stCondLst>
                                            <p:cond delay="0"/>
                                          </p:stCondLst>
                                        </p:cTn>
                                        <p:tgtEl>
                                          <p:spTgt spid="54"/>
                                        </p:tgtEl>
                                        <p:attrNameLst>
                                          <p:attrName>style.visibility</p:attrName>
                                        </p:attrNameLst>
                                      </p:cBhvr>
                                      <p:to>
                                        <p:strVal val="visible"/>
                                      </p:to>
                                    </p:set>
                                    <p:animEffect transition="in" filter="fade">
                                      <p:cBhvr>
                                        <p:cTn id="44" dur="1000"/>
                                        <p:tgtEl>
                                          <p:spTgt spid="54"/>
                                        </p:tgtEl>
                                      </p:cBhvr>
                                    </p:animEffect>
                                    <p:anim calcmode="lin" valueType="num">
                                      <p:cBhvr>
                                        <p:cTn id="45" dur="1000" fill="hold"/>
                                        <p:tgtEl>
                                          <p:spTgt spid="54"/>
                                        </p:tgtEl>
                                        <p:attrNameLst>
                                          <p:attrName>ppt_x</p:attrName>
                                        </p:attrNameLst>
                                      </p:cBhvr>
                                      <p:tavLst>
                                        <p:tav tm="0">
                                          <p:val>
                                            <p:strVal val="#ppt_x"/>
                                          </p:val>
                                        </p:tav>
                                        <p:tav tm="100000">
                                          <p:val>
                                            <p:strVal val="#ppt_x"/>
                                          </p:val>
                                        </p:tav>
                                      </p:tavLst>
                                    </p:anim>
                                    <p:anim calcmode="lin" valueType="num">
                                      <p:cBhvr>
                                        <p:cTn id="46" dur="1000" fill="hold"/>
                                        <p:tgtEl>
                                          <p:spTgt spid="54"/>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56"/>
                                        </p:tgtEl>
                                        <p:attrNameLst>
                                          <p:attrName>style.visibility</p:attrName>
                                        </p:attrNameLst>
                                      </p:cBhvr>
                                      <p:to>
                                        <p:strVal val="visible"/>
                                      </p:to>
                                    </p:set>
                                    <p:animEffect transition="in" filter="fade">
                                      <p:cBhvr>
                                        <p:cTn id="49" dur="1000"/>
                                        <p:tgtEl>
                                          <p:spTgt spid="56"/>
                                        </p:tgtEl>
                                      </p:cBhvr>
                                    </p:animEffect>
                                    <p:anim calcmode="lin" valueType="num">
                                      <p:cBhvr>
                                        <p:cTn id="50" dur="1000" fill="hold"/>
                                        <p:tgtEl>
                                          <p:spTgt spid="56"/>
                                        </p:tgtEl>
                                        <p:attrNameLst>
                                          <p:attrName>ppt_x</p:attrName>
                                        </p:attrNameLst>
                                      </p:cBhvr>
                                      <p:tavLst>
                                        <p:tav tm="0">
                                          <p:val>
                                            <p:strVal val="#ppt_x"/>
                                          </p:val>
                                        </p:tav>
                                        <p:tav tm="100000">
                                          <p:val>
                                            <p:strVal val="#ppt_x"/>
                                          </p:val>
                                        </p:tav>
                                      </p:tavLst>
                                    </p:anim>
                                    <p:anim calcmode="lin" valueType="num">
                                      <p:cBhvr>
                                        <p:cTn id="51" dur="1000" fill="hold"/>
                                        <p:tgtEl>
                                          <p:spTgt spid="56"/>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55"/>
                                        </p:tgtEl>
                                        <p:attrNameLst>
                                          <p:attrName>style.visibility</p:attrName>
                                        </p:attrNameLst>
                                      </p:cBhvr>
                                      <p:to>
                                        <p:strVal val="visible"/>
                                      </p:to>
                                    </p:set>
                                    <p:animEffect transition="in" filter="fade">
                                      <p:cBhvr>
                                        <p:cTn id="54" dur="1000"/>
                                        <p:tgtEl>
                                          <p:spTgt spid="55"/>
                                        </p:tgtEl>
                                      </p:cBhvr>
                                    </p:animEffect>
                                    <p:anim calcmode="lin" valueType="num">
                                      <p:cBhvr>
                                        <p:cTn id="55" dur="1000" fill="hold"/>
                                        <p:tgtEl>
                                          <p:spTgt spid="55"/>
                                        </p:tgtEl>
                                        <p:attrNameLst>
                                          <p:attrName>ppt_x</p:attrName>
                                        </p:attrNameLst>
                                      </p:cBhvr>
                                      <p:tavLst>
                                        <p:tav tm="0">
                                          <p:val>
                                            <p:strVal val="#ppt_x"/>
                                          </p:val>
                                        </p:tav>
                                        <p:tav tm="100000">
                                          <p:val>
                                            <p:strVal val="#ppt_x"/>
                                          </p:val>
                                        </p:tav>
                                      </p:tavLst>
                                    </p:anim>
                                    <p:anim calcmode="lin" valueType="num">
                                      <p:cBhvr>
                                        <p:cTn id="56" dur="1000" fill="hold"/>
                                        <p:tgtEl>
                                          <p:spTgt spid="55"/>
                                        </p:tgtEl>
                                        <p:attrNameLst>
                                          <p:attrName>ppt_y</p:attrName>
                                        </p:attrNameLst>
                                      </p:cBhvr>
                                      <p:tavLst>
                                        <p:tav tm="0">
                                          <p:val>
                                            <p:strVal val="#ppt_y+.1"/>
                                          </p:val>
                                        </p:tav>
                                        <p:tav tm="100000">
                                          <p:val>
                                            <p:strVal val="#ppt_y"/>
                                          </p:val>
                                        </p:tav>
                                      </p:tavLst>
                                    </p:anim>
                                  </p:childTnLst>
                                </p:cTn>
                              </p:par>
                              <p:par>
                                <p:cTn id="57" presetID="42" presetClass="entr" presetSubtype="0" fill="hold" grpId="0" nodeType="withEffect">
                                  <p:stCondLst>
                                    <p:cond delay="0"/>
                                  </p:stCondLst>
                                  <p:childTnLst>
                                    <p:set>
                                      <p:cBhvr>
                                        <p:cTn id="58" dur="1" fill="hold">
                                          <p:stCondLst>
                                            <p:cond delay="0"/>
                                          </p:stCondLst>
                                        </p:cTn>
                                        <p:tgtEl>
                                          <p:spTgt spid="14"/>
                                        </p:tgtEl>
                                        <p:attrNameLst>
                                          <p:attrName>style.visibility</p:attrName>
                                        </p:attrNameLst>
                                      </p:cBhvr>
                                      <p:to>
                                        <p:strVal val="visible"/>
                                      </p:to>
                                    </p:set>
                                    <p:animEffect transition="in" filter="fade">
                                      <p:cBhvr>
                                        <p:cTn id="59" dur="1000"/>
                                        <p:tgtEl>
                                          <p:spTgt spid="14"/>
                                        </p:tgtEl>
                                      </p:cBhvr>
                                    </p:animEffect>
                                    <p:anim calcmode="lin" valueType="num">
                                      <p:cBhvr>
                                        <p:cTn id="60" dur="1000" fill="hold"/>
                                        <p:tgtEl>
                                          <p:spTgt spid="14"/>
                                        </p:tgtEl>
                                        <p:attrNameLst>
                                          <p:attrName>ppt_x</p:attrName>
                                        </p:attrNameLst>
                                      </p:cBhvr>
                                      <p:tavLst>
                                        <p:tav tm="0">
                                          <p:val>
                                            <p:strVal val="#ppt_x"/>
                                          </p:val>
                                        </p:tav>
                                        <p:tav tm="100000">
                                          <p:val>
                                            <p:strVal val="#ppt_x"/>
                                          </p:val>
                                        </p:tav>
                                      </p:tavLst>
                                    </p:anim>
                                    <p:anim calcmode="lin" valueType="num">
                                      <p:cBhvr>
                                        <p:cTn id="61"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45" presetClass="entr" presetSubtype="0" fill="hold" grpId="0" nodeType="clickEffect">
                                  <p:stCondLst>
                                    <p:cond delay="0"/>
                                  </p:stCondLst>
                                  <p:childTnLst>
                                    <p:set>
                                      <p:cBhvr>
                                        <p:cTn id="65" dur="1" fill="hold">
                                          <p:stCondLst>
                                            <p:cond delay="0"/>
                                          </p:stCondLst>
                                        </p:cTn>
                                        <p:tgtEl>
                                          <p:spTgt spid="63"/>
                                        </p:tgtEl>
                                        <p:attrNameLst>
                                          <p:attrName>style.visibility</p:attrName>
                                        </p:attrNameLst>
                                      </p:cBhvr>
                                      <p:to>
                                        <p:strVal val="visible"/>
                                      </p:to>
                                    </p:set>
                                    <p:animEffect transition="in" filter="fade">
                                      <p:cBhvr>
                                        <p:cTn id="66" dur="2000"/>
                                        <p:tgtEl>
                                          <p:spTgt spid="63"/>
                                        </p:tgtEl>
                                      </p:cBhvr>
                                    </p:animEffect>
                                    <p:anim calcmode="lin" valueType="num">
                                      <p:cBhvr>
                                        <p:cTn id="67" dur="2000" fill="hold"/>
                                        <p:tgtEl>
                                          <p:spTgt spid="63"/>
                                        </p:tgtEl>
                                        <p:attrNameLst>
                                          <p:attrName>ppt_w</p:attrName>
                                        </p:attrNameLst>
                                      </p:cBhvr>
                                      <p:tavLst>
                                        <p:tav tm="0" fmla="#ppt_w*sin(2.5*pi*$)">
                                          <p:val>
                                            <p:fltVal val="0"/>
                                          </p:val>
                                        </p:tav>
                                        <p:tav tm="100000">
                                          <p:val>
                                            <p:fltVal val="1"/>
                                          </p:val>
                                        </p:tav>
                                      </p:tavLst>
                                    </p:anim>
                                    <p:anim calcmode="lin" valueType="num">
                                      <p:cBhvr>
                                        <p:cTn id="68" dur="2000" fill="hold"/>
                                        <p:tgtEl>
                                          <p:spTgt spid="63"/>
                                        </p:tgtEl>
                                        <p:attrNameLst>
                                          <p:attrName>ppt_h</p:attrName>
                                        </p:attrNameLst>
                                      </p:cBhvr>
                                      <p:tavLst>
                                        <p:tav tm="0">
                                          <p:val>
                                            <p:strVal val="#ppt_h"/>
                                          </p:val>
                                        </p:tav>
                                        <p:tav tm="100000">
                                          <p:val>
                                            <p:strVal val="#ppt_h"/>
                                          </p:val>
                                        </p:tav>
                                      </p:tavLst>
                                    </p:anim>
                                  </p:childTnLst>
                                </p:cTn>
                              </p:par>
                              <p:par>
                                <p:cTn id="69" presetID="45" presetClass="entr" presetSubtype="0" fill="hold" grpId="0" nodeType="withEffect">
                                  <p:stCondLst>
                                    <p:cond delay="0"/>
                                  </p:stCondLst>
                                  <p:childTnLst>
                                    <p:set>
                                      <p:cBhvr>
                                        <p:cTn id="70" dur="1" fill="hold">
                                          <p:stCondLst>
                                            <p:cond delay="0"/>
                                          </p:stCondLst>
                                        </p:cTn>
                                        <p:tgtEl>
                                          <p:spTgt spid="65"/>
                                        </p:tgtEl>
                                        <p:attrNameLst>
                                          <p:attrName>style.visibility</p:attrName>
                                        </p:attrNameLst>
                                      </p:cBhvr>
                                      <p:to>
                                        <p:strVal val="visible"/>
                                      </p:to>
                                    </p:set>
                                    <p:animEffect transition="in" filter="fade">
                                      <p:cBhvr>
                                        <p:cTn id="71" dur="2000"/>
                                        <p:tgtEl>
                                          <p:spTgt spid="65"/>
                                        </p:tgtEl>
                                      </p:cBhvr>
                                    </p:animEffect>
                                    <p:anim calcmode="lin" valueType="num">
                                      <p:cBhvr>
                                        <p:cTn id="72" dur="2000" fill="hold"/>
                                        <p:tgtEl>
                                          <p:spTgt spid="65"/>
                                        </p:tgtEl>
                                        <p:attrNameLst>
                                          <p:attrName>ppt_w</p:attrName>
                                        </p:attrNameLst>
                                      </p:cBhvr>
                                      <p:tavLst>
                                        <p:tav tm="0" fmla="#ppt_w*sin(2.5*pi*$)">
                                          <p:val>
                                            <p:fltVal val="0"/>
                                          </p:val>
                                        </p:tav>
                                        <p:tav tm="100000">
                                          <p:val>
                                            <p:fltVal val="1"/>
                                          </p:val>
                                        </p:tav>
                                      </p:tavLst>
                                    </p:anim>
                                    <p:anim calcmode="lin" valueType="num">
                                      <p:cBhvr>
                                        <p:cTn id="73" dur="2000" fill="hold"/>
                                        <p:tgtEl>
                                          <p:spTgt spid="65"/>
                                        </p:tgtEl>
                                        <p:attrNameLst>
                                          <p:attrName>ppt_h</p:attrName>
                                        </p:attrNameLst>
                                      </p:cBhvr>
                                      <p:tavLst>
                                        <p:tav tm="0">
                                          <p:val>
                                            <p:strVal val="#ppt_h"/>
                                          </p:val>
                                        </p:tav>
                                        <p:tav tm="100000">
                                          <p:val>
                                            <p:strVal val="#ppt_h"/>
                                          </p:val>
                                        </p:tav>
                                      </p:tavLst>
                                    </p:anim>
                                  </p:childTnLst>
                                </p:cTn>
                              </p:par>
                              <p:par>
                                <p:cTn id="74" presetID="45" presetClass="entr" presetSubtype="0" fill="hold" grpId="0" nodeType="withEffect">
                                  <p:stCondLst>
                                    <p:cond delay="0"/>
                                  </p:stCondLst>
                                  <p:childTnLst>
                                    <p:set>
                                      <p:cBhvr>
                                        <p:cTn id="75" dur="1" fill="hold">
                                          <p:stCondLst>
                                            <p:cond delay="0"/>
                                          </p:stCondLst>
                                        </p:cTn>
                                        <p:tgtEl>
                                          <p:spTgt spid="64"/>
                                        </p:tgtEl>
                                        <p:attrNameLst>
                                          <p:attrName>style.visibility</p:attrName>
                                        </p:attrNameLst>
                                      </p:cBhvr>
                                      <p:to>
                                        <p:strVal val="visible"/>
                                      </p:to>
                                    </p:set>
                                    <p:animEffect transition="in" filter="fade">
                                      <p:cBhvr>
                                        <p:cTn id="76" dur="2000"/>
                                        <p:tgtEl>
                                          <p:spTgt spid="64"/>
                                        </p:tgtEl>
                                      </p:cBhvr>
                                    </p:animEffect>
                                    <p:anim calcmode="lin" valueType="num">
                                      <p:cBhvr>
                                        <p:cTn id="77" dur="2000" fill="hold"/>
                                        <p:tgtEl>
                                          <p:spTgt spid="64"/>
                                        </p:tgtEl>
                                        <p:attrNameLst>
                                          <p:attrName>ppt_w</p:attrName>
                                        </p:attrNameLst>
                                      </p:cBhvr>
                                      <p:tavLst>
                                        <p:tav tm="0" fmla="#ppt_w*sin(2.5*pi*$)">
                                          <p:val>
                                            <p:fltVal val="0"/>
                                          </p:val>
                                        </p:tav>
                                        <p:tav tm="100000">
                                          <p:val>
                                            <p:fltVal val="1"/>
                                          </p:val>
                                        </p:tav>
                                      </p:tavLst>
                                    </p:anim>
                                    <p:anim calcmode="lin" valueType="num">
                                      <p:cBhvr>
                                        <p:cTn id="78" dur="2000" fill="hold"/>
                                        <p:tgtEl>
                                          <p:spTgt spid="64"/>
                                        </p:tgtEl>
                                        <p:attrNameLst>
                                          <p:attrName>ppt_h</p:attrName>
                                        </p:attrNameLst>
                                      </p:cBhvr>
                                      <p:tavLst>
                                        <p:tav tm="0">
                                          <p:val>
                                            <p:strVal val="#ppt_h"/>
                                          </p:val>
                                        </p:tav>
                                        <p:tav tm="100000">
                                          <p:val>
                                            <p:strVal val="#ppt_h"/>
                                          </p:val>
                                        </p:tav>
                                      </p:tavLst>
                                    </p:anim>
                                  </p:childTnLst>
                                </p:cTn>
                              </p:par>
                              <p:par>
                                <p:cTn id="79" presetID="45" presetClass="entr" presetSubtype="0" fill="hold" grpId="0" nodeType="withEffect">
                                  <p:stCondLst>
                                    <p:cond delay="0"/>
                                  </p:stCondLst>
                                  <p:childTnLst>
                                    <p:set>
                                      <p:cBhvr>
                                        <p:cTn id="80" dur="1" fill="hold">
                                          <p:stCondLst>
                                            <p:cond delay="0"/>
                                          </p:stCondLst>
                                        </p:cTn>
                                        <p:tgtEl>
                                          <p:spTgt spid="67"/>
                                        </p:tgtEl>
                                        <p:attrNameLst>
                                          <p:attrName>style.visibility</p:attrName>
                                        </p:attrNameLst>
                                      </p:cBhvr>
                                      <p:to>
                                        <p:strVal val="visible"/>
                                      </p:to>
                                    </p:set>
                                    <p:animEffect transition="in" filter="fade">
                                      <p:cBhvr>
                                        <p:cTn id="81" dur="2000"/>
                                        <p:tgtEl>
                                          <p:spTgt spid="67"/>
                                        </p:tgtEl>
                                      </p:cBhvr>
                                    </p:animEffect>
                                    <p:anim calcmode="lin" valueType="num">
                                      <p:cBhvr>
                                        <p:cTn id="82" dur="2000" fill="hold"/>
                                        <p:tgtEl>
                                          <p:spTgt spid="67"/>
                                        </p:tgtEl>
                                        <p:attrNameLst>
                                          <p:attrName>ppt_w</p:attrName>
                                        </p:attrNameLst>
                                      </p:cBhvr>
                                      <p:tavLst>
                                        <p:tav tm="0" fmla="#ppt_w*sin(2.5*pi*$)">
                                          <p:val>
                                            <p:fltVal val="0"/>
                                          </p:val>
                                        </p:tav>
                                        <p:tav tm="100000">
                                          <p:val>
                                            <p:fltVal val="1"/>
                                          </p:val>
                                        </p:tav>
                                      </p:tavLst>
                                    </p:anim>
                                    <p:anim calcmode="lin" valueType="num">
                                      <p:cBhvr>
                                        <p:cTn id="83" dur="2000" fill="hold"/>
                                        <p:tgtEl>
                                          <p:spTgt spid="67"/>
                                        </p:tgtEl>
                                        <p:attrNameLst>
                                          <p:attrName>ppt_h</p:attrName>
                                        </p:attrNameLst>
                                      </p:cBhvr>
                                      <p:tavLst>
                                        <p:tav tm="0">
                                          <p:val>
                                            <p:strVal val="#ppt_h"/>
                                          </p:val>
                                        </p:tav>
                                        <p:tav tm="100000">
                                          <p:val>
                                            <p:strVal val="#ppt_h"/>
                                          </p:val>
                                        </p:tav>
                                      </p:tavLst>
                                    </p:anim>
                                  </p:childTnLst>
                                </p:cTn>
                              </p:par>
                            </p:childTnLst>
                          </p:cTn>
                        </p:par>
                      </p:childTnLst>
                    </p:cTn>
                  </p:par>
                  <p:par>
                    <p:cTn id="84" fill="hold">
                      <p:stCondLst>
                        <p:cond delay="indefinite"/>
                      </p:stCondLst>
                      <p:childTnLst>
                        <p:par>
                          <p:cTn id="85" fill="hold">
                            <p:stCondLst>
                              <p:cond delay="0"/>
                            </p:stCondLst>
                            <p:childTnLst>
                              <p:par>
                                <p:cTn id="86" presetID="45" presetClass="entr" presetSubtype="0" fill="hold" grpId="0" nodeType="clickEffect">
                                  <p:stCondLst>
                                    <p:cond delay="0"/>
                                  </p:stCondLst>
                                  <p:childTnLst>
                                    <p:set>
                                      <p:cBhvr>
                                        <p:cTn id="87" dur="1" fill="hold">
                                          <p:stCondLst>
                                            <p:cond delay="0"/>
                                          </p:stCondLst>
                                        </p:cTn>
                                        <p:tgtEl>
                                          <p:spTgt spid="72"/>
                                        </p:tgtEl>
                                        <p:attrNameLst>
                                          <p:attrName>style.visibility</p:attrName>
                                        </p:attrNameLst>
                                      </p:cBhvr>
                                      <p:to>
                                        <p:strVal val="visible"/>
                                      </p:to>
                                    </p:set>
                                    <p:animEffect transition="in" filter="fade">
                                      <p:cBhvr>
                                        <p:cTn id="88" dur="2500"/>
                                        <p:tgtEl>
                                          <p:spTgt spid="72"/>
                                        </p:tgtEl>
                                      </p:cBhvr>
                                    </p:animEffect>
                                    <p:anim calcmode="lin" valueType="num">
                                      <p:cBhvr>
                                        <p:cTn id="89" dur="2500" fill="hold"/>
                                        <p:tgtEl>
                                          <p:spTgt spid="72"/>
                                        </p:tgtEl>
                                        <p:attrNameLst>
                                          <p:attrName>ppt_w</p:attrName>
                                        </p:attrNameLst>
                                      </p:cBhvr>
                                      <p:tavLst>
                                        <p:tav tm="0" fmla="#ppt_w*sin(2.5*pi*$)">
                                          <p:val>
                                            <p:fltVal val="0"/>
                                          </p:val>
                                        </p:tav>
                                        <p:tav tm="100000">
                                          <p:val>
                                            <p:fltVal val="1"/>
                                          </p:val>
                                        </p:tav>
                                      </p:tavLst>
                                    </p:anim>
                                    <p:anim calcmode="lin" valueType="num">
                                      <p:cBhvr>
                                        <p:cTn id="90" dur="2500" fill="hold"/>
                                        <p:tgtEl>
                                          <p:spTgt spid="72"/>
                                        </p:tgtEl>
                                        <p:attrNameLst>
                                          <p:attrName>ppt_h</p:attrName>
                                        </p:attrNameLst>
                                      </p:cBhvr>
                                      <p:tavLst>
                                        <p:tav tm="0">
                                          <p:val>
                                            <p:strVal val="#ppt_h"/>
                                          </p:val>
                                        </p:tav>
                                        <p:tav tm="100000">
                                          <p:val>
                                            <p:strVal val="#ppt_h"/>
                                          </p:val>
                                        </p:tav>
                                      </p:tavLst>
                                    </p:anim>
                                  </p:childTnLst>
                                </p:cTn>
                              </p:par>
                              <p:par>
                                <p:cTn id="91" presetID="45" presetClass="entr" presetSubtype="0" fill="hold" grpId="0" nodeType="withEffect">
                                  <p:stCondLst>
                                    <p:cond delay="0"/>
                                  </p:stCondLst>
                                  <p:childTnLst>
                                    <p:set>
                                      <p:cBhvr>
                                        <p:cTn id="92" dur="1" fill="hold">
                                          <p:stCondLst>
                                            <p:cond delay="0"/>
                                          </p:stCondLst>
                                        </p:cTn>
                                        <p:tgtEl>
                                          <p:spTgt spid="74"/>
                                        </p:tgtEl>
                                        <p:attrNameLst>
                                          <p:attrName>style.visibility</p:attrName>
                                        </p:attrNameLst>
                                      </p:cBhvr>
                                      <p:to>
                                        <p:strVal val="visible"/>
                                      </p:to>
                                    </p:set>
                                    <p:animEffect transition="in" filter="fade">
                                      <p:cBhvr>
                                        <p:cTn id="93" dur="2500"/>
                                        <p:tgtEl>
                                          <p:spTgt spid="74"/>
                                        </p:tgtEl>
                                      </p:cBhvr>
                                    </p:animEffect>
                                    <p:anim calcmode="lin" valueType="num">
                                      <p:cBhvr>
                                        <p:cTn id="94" dur="2500" fill="hold"/>
                                        <p:tgtEl>
                                          <p:spTgt spid="74"/>
                                        </p:tgtEl>
                                        <p:attrNameLst>
                                          <p:attrName>ppt_w</p:attrName>
                                        </p:attrNameLst>
                                      </p:cBhvr>
                                      <p:tavLst>
                                        <p:tav tm="0" fmla="#ppt_w*sin(2.5*pi*$)">
                                          <p:val>
                                            <p:fltVal val="0"/>
                                          </p:val>
                                        </p:tav>
                                        <p:tav tm="100000">
                                          <p:val>
                                            <p:fltVal val="1"/>
                                          </p:val>
                                        </p:tav>
                                      </p:tavLst>
                                    </p:anim>
                                    <p:anim calcmode="lin" valueType="num">
                                      <p:cBhvr>
                                        <p:cTn id="95" dur="2500" fill="hold"/>
                                        <p:tgtEl>
                                          <p:spTgt spid="74"/>
                                        </p:tgtEl>
                                        <p:attrNameLst>
                                          <p:attrName>ppt_h</p:attrName>
                                        </p:attrNameLst>
                                      </p:cBhvr>
                                      <p:tavLst>
                                        <p:tav tm="0">
                                          <p:val>
                                            <p:strVal val="#ppt_h"/>
                                          </p:val>
                                        </p:tav>
                                        <p:tav tm="100000">
                                          <p:val>
                                            <p:strVal val="#ppt_h"/>
                                          </p:val>
                                        </p:tav>
                                      </p:tavLst>
                                    </p:anim>
                                  </p:childTnLst>
                                </p:cTn>
                              </p:par>
                              <p:par>
                                <p:cTn id="96" presetID="45" presetClass="entr" presetSubtype="0" fill="hold" grpId="0" nodeType="withEffect">
                                  <p:stCondLst>
                                    <p:cond delay="0"/>
                                  </p:stCondLst>
                                  <p:childTnLst>
                                    <p:set>
                                      <p:cBhvr>
                                        <p:cTn id="97" dur="1" fill="hold">
                                          <p:stCondLst>
                                            <p:cond delay="0"/>
                                          </p:stCondLst>
                                        </p:cTn>
                                        <p:tgtEl>
                                          <p:spTgt spid="73"/>
                                        </p:tgtEl>
                                        <p:attrNameLst>
                                          <p:attrName>style.visibility</p:attrName>
                                        </p:attrNameLst>
                                      </p:cBhvr>
                                      <p:to>
                                        <p:strVal val="visible"/>
                                      </p:to>
                                    </p:set>
                                    <p:animEffect transition="in" filter="fade">
                                      <p:cBhvr>
                                        <p:cTn id="98" dur="2500"/>
                                        <p:tgtEl>
                                          <p:spTgt spid="73"/>
                                        </p:tgtEl>
                                      </p:cBhvr>
                                    </p:animEffect>
                                    <p:anim calcmode="lin" valueType="num">
                                      <p:cBhvr>
                                        <p:cTn id="99" dur="2500" fill="hold"/>
                                        <p:tgtEl>
                                          <p:spTgt spid="73"/>
                                        </p:tgtEl>
                                        <p:attrNameLst>
                                          <p:attrName>ppt_w</p:attrName>
                                        </p:attrNameLst>
                                      </p:cBhvr>
                                      <p:tavLst>
                                        <p:tav tm="0" fmla="#ppt_w*sin(2.5*pi*$)">
                                          <p:val>
                                            <p:fltVal val="0"/>
                                          </p:val>
                                        </p:tav>
                                        <p:tav tm="100000">
                                          <p:val>
                                            <p:fltVal val="1"/>
                                          </p:val>
                                        </p:tav>
                                      </p:tavLst>
                                    </p:anim>
                                    <p:anim calcmode="lin" valueType="num">
                                      <p:cBhvr>
                                        <p:cTn id="100" dur="2500" fill="hold"/>
                                        <p:tgtEl>
                                          <p:spTgt spid="73"/>
                                        </p:tgtEl>
                                        <p:attrNameLst>
                                          <p:attrName>ppt_h</p:attrName>
                                        </p:attrNameLst>
                                      </p:cBhvr>
                                      <p:tavLst>
                                        <p:tav tm="0">
                                          <p:val>
                                            <p:strVal val="#ppt_h"/>
                                          </p:val>
                                        </p:tav>
                                        <p:tav tm="100000">
                                          <p:val>
                                            <p:strVal val="#ppt_h"/>
                                          </p:val>
                                        </p:tav>
                                      </p:tavLst>
                                    </p:anim>
                                  </p:childTnLst>
                                </p:cTn>
                              </p:par>
                              <p:par>
                                <p:cTn id="101" presetID="45" presetClass="entr" presetSubtype="0" fill="hold" grpId="0" nodeType="withEffect">
                                  <p:stCondLst>
                                    <p:cond delay="0"/>
                                  </p:stCondLst>
                                  <p:childTnLst>
                                    <p:set>
                                      <p:cBhvr>
                                        <p:cTn id="102" dur="1" fill="hold">
                                          <p:stCondLst>
                                            <p:cond delay="0"/>
                                          </p:stCondLst>
                                        </p:cTn>
                                        <p:tgtEl>
                                          <p:spTgt spid="81"/>
                                        </p:tgtEl>
                                        <p:attrNameLst>
                                          <p:attrName>style.visibility</p:attrName>
                                        </p:attrNameLst>
                                      </p:cBhvr>
                                      <p:to>
                                        <p:strVal val="visible"/>
                                      </p:to>
                                    </p:set>
                                    <p:animEffect transition="in" filter="fade">
                                      <p:cBhvr>
                                        <p:cTn id="103" dur="2500"/>
                                        <p:tgtEl>
                                          <p:spTgt spid="81"/>
                                        </p:tgtEl>
                                      </p:cBhvr>
                                    </p:animEffect>
                                    <p:anim calcmode="lin" valueType="num">
                                      <p:cBhvr>
                                        <p:cTn id="104" dur="2500" fill="hold"/>
                                        <p:tgtEl>
                                          <p:spTgt spid="81"/>
                                        </p:tgtEl>
                                        <p:attrNameLst>
                                          <p:attrName>ppt_w</p:attrName>
                                        </p:attrNameLst>
                                      </p:cBhvr>
                                      <p:tavLst>
                                        <p:tav tm="0" fmla="#ppt_w*sin(2.5*pi*$)">
                                          <p:val>
                                            <p:fltVal val="0"/>
                                          </p:val>
                                        </p:tav>
                                        <p:tav tm="100000">
                                          <p:val>
                                            <p:fltVal val="1"/>
                                          </p:val>
                                        </p:tav>
                                      </p:tavLst>
                                    </p:anim>
                                    <p:anim calcmode="lin" valueType="num">
                                      <p:cBhvr>
                                        <p:cTn id="105" dur="2500" fill="hold"/>
                                        <p:tgtEl>
                                          <p:spTgt spid="81"/>
                                        </p:tgtEl>
                                        <p:attrNameLst>
                                          <p:attrName>ppt_h</p:attrName>
                                        </p:attrNameLst>
                                      </p:cBhvr>
                                      <p:tavLst>
                                        <p:tav tm="0">
                                          <p:val>
                                            <p:strVal val="#ppt_h"/>
                                          </p:val>
                                        </p:tav>
                                        <p:tav tm="100000">
                                          <p:val>
                                            <p:strVal val="#ppt_h"/>
                                          </p:val>
                                        </p:tav>
                                      </p:tavLst>
                                    </p:anim>
                                  </p:childTnLst>
                                </p:cTn>
                              </p:par>
                            </p:childTnLst>
                          </p:cTn>
                        </p:par>
                      </p:childTnLst>
                    </p:cTn>
                  </p:par>
                  <p:par>
                    <p:cTn id="106" fill="hold">
                      <p:stCondLst>
                        <p:cond delay="indefinite"/>
                      </p:stCondLst>
                      <p:childTnLst>
                        <p:par>
                          <p:cTn id="107" fill="hold">
                            <p:stCondLst>
                              <p:cond delay="0"/>
                            </p:stCondLst>
                            <p:childTnLst>
                              <p:par>
                                <p:cTn id="108" presetID="45" presetClass="entr" presetSubtype="0" fill="hold" grpId="0" nodeType="clickEffect">
                                  <p:stCondLst>
                                    <p:cond delay="0"/>
                                  </p:stCondLst>
                                  <p:childTnLst>
                                    <p:set>
                                      <p:cBhvr>
                                        <p:cTn id="109" dur="1" fill="hold">
                                          <p:stCondLst>
                                            <p:cond delay="0"/>
                                          </p:stCondLst>
                                        </p:cTn>
                                        <p:tgtEl>
                                          <p:spTgt spid="75"/>
                                        </p:tgtEl>
                                        <p:attrNameLst>
                                          <p:attrName>style.visibility</p:attrName>
                                        </p:attrNameLst>
                                      </p:cBhvr>
                                      <p:to>
                                        <p:strVal val="visible"/>
                                      </p:to>
                                    </p:set>
                                    <p:animEffect transition="in" filter="fade">
                                      <p:cBhvr>
                                        <p:cTn id="110" dur="3500"/>
                                        <p:tgtEl>
                                          <p:spTgt spid="75"/>
                                        </p:tgtEl>
                                      </p:cBhvr>
                                    </p:animEffect>
                                    <p:anim calcmode="lin" valueType="num">
                                      <p:cBhvr>
                                        <p:cTn id="111" dur="3500" fill="hold"/>
                                        <p:tgtEl>
                                          <p:spTgt spid="75"/>
                                        </p:tgtEl>
                                        <p:attrNameLst>
                                          <p:attrName>ppt_w</p:attrName>
                                        </p:attrNameLst>
                                      </p:cBhvr>
                                      <p:tavLst>
                                        <p:tav tm="0" fmla="#ppt_w*sin(2.5*pi*$)">
                                          <p:val>
                                            <p:fltVal val="0"/>
                                          </p:val>
                                        </p:tav>
                                        <p:tav tm="100000">
                                          <p:val>
                                            <p:fltVal val="1"/>
                                          </p:val>
                                        </p:tav>
                                      </p:tavLst>
                                    </p:anim>
                                    <p:anim calcmode="lin" valueType="num">
                                      <p:cBhvr>
                                        <p:cTn id="112" dur="3500" fill="hold"/>
                                        <p:tgtEl>
                                          <p:spTgt spid="75"/>
                                        </p:tgtEl>
                                        <p:attrNameLst>
                                          <p:attrName>ppt_h</p:attrName>
                                        </p:attrNameLst>
                                      </p:cBhvr>
                                      <p:tavLst>
                                        <p:tav tm="0">
                                          <p:val>
                                            <p:strVal val="#ppt_h"/>
                                          </p:val>
                                        </p:tav>
                                        <p:tav tm="100000">
                                          <p:val>
                                            <p:strVal val="#ppt_h"/>
                                          </p:val>
                                        </p:tav>
                                      </p:tavLst>
                                    </p:anim>
                                  </p:childTnLst>
                                </p:cTn>
                              </p:par>
                              <p:par>
                                <p:cTn id="113" presetID="45" presetClass="entr" presetSubtype="0" fill="hold" grpId="0" nodeType="withEffect">
                                  <p:stCondLst>
                                    <p:cond delay="0"/>
                                  </p:stCondLst>
                                  <p:childTnLst>
                                    <p:set>
                                      <p:cBhvr>
                                        <p:cTn id="114" dur="1" fill="hold">
                                          <p:stCondLst>
                                            <p:cond delay="0"/>
                                          </p:stCondLst>
                                        </p:cTn>
                                        <p:tgtEl>
                                          <p:spTgt spid="77"/>
                                        </p:tgtEl>
                                        <p:attrNameLst>
                                          <p:attrName>style.visibility</p:attrName>
                                        </p:attrNameLst>
                                      </p:cBhvr>
                                      <p:to>
                                        <p:strVal val="visible"/>
                                      </p:to>
                                    </p:set>
                                    <p:animEffect transition="in" filter="fade">
                                      <p:cBhvr>
                                        <p:cTn id="115" dur="3500"/>
                                        <p:tgtEl>
                                          <p:spTgt spid="77"/>
                                        </p:tgtEl>
                                      </p:cBhvr>
                                    </p:animEffect>
                                    <p:anim calcmode="lin" valueType="num">
                                      <p:cBhvr>
                                        <p:cTn id="116" dur="3500" fill="hold"/>
                                        <p:tgtEl>
                                          <p:spTgt spid="77"/>
                                        </p:tgtEl>
                                        <p:attrNameLst>
                                          <p:attrName>ppt_w</p:attrName>
                                        </p:attrNameLst>
                                      </p:cBhvr>
                                      <p:tavLst>
                                        <p:tav tm="0" fmla="#ppt_w*sin(2.5*pi*$)">
                                          <p:val>
                                            <p:fltVal val="0"/>
                                          </p:val>
                                        </p:tav>
                                        <p:tav tm="100000">
                                          <p:val>
                                            <p:fltVal val="1"/>
                                          </p:val>
                                        </p:tav>
                                      </p:tavLst>
                                    </p:anim>
                                    <p:anim calcmode="lin" valueType="num">
                                      <p:cBhvr>
                                        <p:cTn id="117" dur="3500" fill="hold"/>
                                        <p:tgtEl>
                                          <p:spTgt spid="77"/>
                                        </p:tgtEl>
                                        <p:attrNameLst>
                                          <p:attrName>ppt_h</p:attrName>
                                        </p:attrNameLst>
                                      </p:cBhvr>
                                      <p:tavLst>
                                        <p:tav tm="0">
                                          <p:val>
                                            <p:strVal val="#ppt_h"/>
                                          </p:val>
                                        </p:tav>
                                        <p:tav tm="100000">
                                          <p:val>
                                            <p:strVal val="#ppt_h"/>
                                          </p:val>
                                        </p:tav>
                                      </p:tavLst>
                                    </p:anim>
                                  </p:childTnLst>
                                </p:cTn>
                              </p:par>
                              <p:par>
                                <p:cTn id="118" presetID="45" presetClass="entr" presetSubtype="0" fill="hold" grpId="0" nodeType="withEffect">
                                  <p:stCondLst>
                                    <p:cond delay="0"/>
                                  </p:stCondLst>
                                  <p:childTnLst>
                                    <p:set>
                                      <p:cBhvr>
                                        <p:cTn id="119" dur="1" fill="hold">
                                          <p:stCondLst>
                                            <p:cond delay="0"/>
                                          </p:stCondLst>
                                        </p:cTn>
                                        <p:tgtEl>
                                          <p:spTgt spid="76"/>
                                        </p:tgtEl>
                                        <p:attrNameLst>
                                          <p:attrName>style.visibility</p:attrName>
                                        </p:attrNameLst>
                                      </p:cBhvr>
                                      <p:to>
                                        <p:strVal val="visible"/>
                                      </p:to>
                                    </p:set>
                                    <p:animEffect transition="in" filter="fade">
                                      <p:cBhvr>
                                        <p:cTn id="120" dur="3500"/>
                                        <p:tgtEl>
                                          <p:spTgt spid="76"/>
                                        </p:tgtEl>
                                      </p:cBhvr>
                                    </p:animEffect>
                                    <p:anim calcmode="lin" valueType="num">
                                      <p:cBhvr>
                                        <p:cTn id="121" dur="3500" fill="hold"/>
                                        <p:tgtEl>
                                          <p:spTgt spid="76"/>
                                        </p:tgtEl>
                                        <p:attrNameLst>
                                          <p:attrName>ppt_w</p:attrName>
                                        </p:attrNameLst>
                                      </p:cBhvr>
                                      <p:tavLst>
                                        <p:tav tm="0" fmla="#ppt_w*sin(2.5*pi*$)">
                                          <p:val>
                                            <p:fltVal val="0"/>
                                          </p:val>
                                        </p:tav>
                                        <p:tav tm="100000">
                                          <p:val>
                                            <p:fltVal val="1"/>
                                          </p:val>
                                        </p:tav>
                                      </p:tavLst>
                                    </p:anim>
                                    <p:anim calcmode="lin" valueType="num">
                                      <p:cBhvr>
                                        <p:cTn id="122" dur="3500" fill="hold"/>
                                        <p:tgtEl>
                                          <p:spTgt spid="76"/>
                                        </p:tgtEl>
                                        <p:attrNameLst>
                                          <p:attrName>ppt_h</p:attrName>
                                        </p:attrNameLst>
                                      </p:cBhvr>
                                      <p:tavLst>
                                        <p:tav tm="0">
                                          <p:val>
                                            <p:strVal val="#ppt_h"/>
                                          </p:val>
                                        </p:tav>
                                        <p:tav tm="100000">
                                          <p:val>
                                            <p:strVal val="#ppt_h"/>
                                          </p:val>
                                        </p:tav>
                                      </p:tavLst>
                                    </p:anim>
                                  </p:childTnLst>
                                </p:cTn>
                              </p:par>
                              <p:par>
                                <p:cTn id="123" presetID="45" presetClass="entr" presetSubtype="0" fill="hold" grpId="0" nodeType="withEffect">
                                  <p:stCondLst>
                                    <p:cond delay="0"/>
                                  </p:stCondLst>
                                  <p:childTnLst>
                                    <p:set>
                                      <p:cBhvr>
                                        <p:cTn id="124" dur="1" fill="hold">
                                          <p:stCondLst>
                                            <p:cond delay="0"/>
                                          </p:stCondLst>
                                        </p:cTn>
                                        <p:tgtEl>
                                          <p:spTgt spid="85"/>
                                        </p:tgtEl>
                                        <p:attrNameLst>
                                          <p:attrName>style.visibility</p:attrName>
                                        </p:attrNameLst>
                                      </p:cBhvr>
                                      <p:to>
                                        <p:strVal val="visible"/>
                                      </p:to>
                                    </p:set>
                                    <p:animEffect transition="in" filter="fade">
                                      <p:cBhvr>
                                        <p:cTn id="125" dur="3500"/>
                                        <p:tgtEl>
                                          <p:spTgt spid="85"/>
                                        </p:tgtEl>
                                      </p:cBhvr>
                                    </p:animEffect>
                                    <p:anim calcmode="lin" valueType="num">
                                      <p:cBhvr>
                                        <p:cTn id="126" dur="3500" fill="hold"/>
                                        <p:tgtEl>
                                          <p:spTgt spid="85"/>
                                        </p:tgtEl>
                                        <p:attrNameLst>
                                          <p:attrName>ppt_w</p:attrName>
                                        </p:attrNameLst>
                                      </p:cBhvr>
                                      <p:tavLst>
                                        <p:tav tm="0" fmla="#ppt_w*sin(2.5*pi*$)">
                                          <p:val>
                                            <p:fltVal val="0"/>
                                          </p:val>
                                        </p:tav>
                                        <p:tav tm="100000">
                                          <p:val>
                                            <p:fltVal val="1"/>
                                          </p:val>
                                        </p:tav>
                                      </p:tavLst>
                                    </p:anim>
                                    <p:anim calcmode="lin" valueType="num">
                                      <p:cBhvr>
                                        <p:cTn id="127" dur="3500" fill="hold"/>
                                        <p:tgtEl>
                                          <p:spTgt spid="85"/>
                                        </p:tgtEl>
                                        <p:attrNameLst>
                                          <p:attrName>ppt_h</p:attrName>
                                        </p:attrNameLst>
                                      </p:cBhvr>
                                      <p:tavLst>
                                        <p:tav tm="0">
                                          <p:val>
                                            <p:strVal val="#ppt_h"/>
                                          </p:val>
                                        </p:tav>
                                        <p:tav tm="100000">
                                          <p:val>
                                            <p:strVal val="#ppt_h"/>
                                          </p:val>
                                        </p:tav>
                                      </p:tavLst>
                                    </p:anim>
                                  </p:childTnLst>
                                </p:cTn>
                              </p:par>
                            </p:childTnLst>
                          </p:cTn>
                        </p:par>
                      </p:childTnLst>
                    </p:cTn>
                  </p:par>
                  <p:par>
                    <p:cTn id="128" fill="hold">
                      <p:stCondLst>
                        <p:cond delay="indefinite"/>
                      </p:stCondLst>
                      <p:childTnLst>
                        <p:par>
                          <p:cTn id="129" fill="hold">
                            <p:stCondLst>
                              <p:cond delay="0"/>
                            </p:stCondLst>
                            <p:childTnLst>
                              <p:par>
                                <p:cTn id="130" presetID="45" presetClass="entr" presetSubtype="0" fill="hold" grpId="0" nodeType="clickEffect">
                                  <p:stCondLst>
                                    <p:cond delay="0"/>
                                  </p:stCondLst>
                                  <p:childTnLst>
                                    <p:set>
                                      <p:cBhvr>
                                        <p:cTn id="131" dur="1" fill="hold">
                                          <p:stCondLst>
                                            <p:cond delay="0"/>
                                          </p:stCondLst>
                                        </p:cTn>
                                        <p:tgtEl>
                                          <p:spTgt spid="78"/>
                                        </p:tgtEl>
                                        <p:attrNameLst>
                                          <p:attrName>style.visibility</p:attrName>
                                        </p:attrNameLst>
                                      </p:cBhvr>
                                      <p:to>
                                        <p:strVal val="visible"/>
                                      </p:to>
                                    </p:set>
                                    <p:animEffect transition="in" filter="fade">
                                      <p:cBhvr>
                                        <p:cTn id="132" dur="2000"/>
                                        <p:tgtEl>
                                          <p:spTgt spid="78"/>
                                        </p:tgtEl>
                                      </p:cBhvr>
                                    </p:animEffect>
                                    <p:anim calcmode="lin" valueType="num">
                                      <p:cBhvr>
                                        <p:cTn id="133" dur="2000" fill="hold"/>
                                        <p:tgtEl>
                                          <p:spTgt spid="78"/>
                                        </p:tgtEl>
                                        <p:attrNameLst>
                                          <p:attrName>ppt_w</p:attrName>
                                        </p:attrNameLst>
                                      </p:cBhvr>
                                      <p:tavLst>
                                        <p:tav tm="0" fmla="#ppt_w*sin(2.5*pi*$)">
                                          <p:val>
                                            <p:fltVal val="0"/>
                                          </p:val>
                                        </p:tav>
                                        <p:tav tm="100000">
                                          <p:val>
                                            <p:fltVal val="1"/>
                                          </p:val>
                                        </p:tav>
                                      </p:tavLst>
                                    </p:anim>
                                    <p:anim calcmode="lin" valueType="num">
                                      <p:cBhvr>
                                        <p:cTn id="134" dur="2000" fill="hold"/>
                                        <p:tgtEl>
                                          <p:spTgt spid="78"/>
                                        </p:tgtEl>
                                        <p:attrNameLst>
                                          <p:attrName>ppt_h</p:attrName>
                                        </p:attrNameLst>
                                      </p:cBhvr>
                                      <p:tavLst>
                                        <p:tav tm="0">
                                          <p:val>
                                            <p:strVal val="#ppt_h"/>
                                          </p:val>
                                        </p:tav>
                                        <p:tav tm="100000">
                                          <p:val>
                                            <p:strVal val="#ppt_h"/>
                                          </p:val>
                                        </p:tav>
                                      </p:tavLst>
                                    </p:anim>
                                  </p:childTnLst>
                                </p:cTn>
                              </p:par>
                              <p:par>
                                <p:cTn id="135" presetID="45" presetClass="entr" presetSubtype="0" fill="hold" grpId="0" nodeType="withEffect">
                                  <p:stCondLst>
                                    <p:cond delay="0"/>
                                  </p:stCondLst>
                                  <p:childTnLst>
                                    <p:set>
                                      <p:cBhvr>
                                        <p:cTn id="136" dur="1" fill="hold">
                                          <p:stCondLst>
                                            <p:cond delay="0"/>
                                          </p:stCondLst>
                                        </p:cTn>
                                        <p:tgtEl>
                                          <p:spTgt spid="80"/>
                                        </p:tgtEl>
                                        <p:attrNameLst>
                                          <p:attrName>style.visibility</p:attrName>
                                        </p:attrNameLst>
                                      </p:cBhvr>
                                      <p:to>
                                        <p:strVal val="visible"/>
                                      </p:to>
                                    </p:set>
                                    <p:animEffect transition="in" filter="fade">
                                      <p:cBhvr>
                                        <p:cTn id="137" dur="2000"/>
                                        <p:tgtEl>
                                          <p:spTgt spid="80"/>
                                        </p:tgtEl>
                                      </p:cBhvr>
                                    </p:animEffect>
                                    <p:anim calcmode="lin" valueType="num">
                                      <p:cBhvr>
                                        <p:cTn id="138" dur="2000" fill="hold"/>
                                        <p:tgtEl>
                                          <p:spTgt spid="80"/>
                                        </p:tgtEl>
                                        <p:attrNameLst>
                                          <p:attrName>ppt_w</p:attrName>
                                        </p:attrNameLst>
                                      </p:cBhvr>
                                      <p:tavLst>
                                        <p:tav tm="0" fmla="#ppt_w*sin(2.5*pi*$)">
                                          <p:val>
                                            <p:fltVal val="0"/>
                                          </p:val>
                                        </p:tav>
                                        <p:tav tm="100000">
                                          <p:val>
                                            <p:fltVal val="1"/>
                                          </p:val>
                                        </p:tav>
                                      </p:tavLst>
                                    </p:anim>
                                    <p:anim calcmode="lin" valueType="num">
                                      <p:cBhvr>
                                        <p:cTn id="139" dur="2000" fill="hold"/>
                                        <p:tgtEl>
                                          <p:spTgt spid="80"/>
                                        </p:tgtEl>
                                        <p:attrNameLst>
                                          <p:attrName>ppt_h</p:attrName>
                                        </p:attrNameLst>
                                      </p:cBhvr>
                                      <p:tavLst>
                                        <p:tav tm="0">
                                          <p:val>
                                            <p:strVal val="#ppt_h"/>
                                          </p:val>
                                        </p:tav>
                                        <p:tav tm="100000">
                                          <p:val>
                                            <p:strVal val="#ppt_h"/>
                                          </p:val>
                                        </p:tav>
                                      </p:tavLst>
                                    </p:anim>
                                  </p:childTnLst>
                                </p:cTn>
                              </p:par>
                              <p:par>
                                <p:cTn id="140" presetID="45" presetClass="entr" presetSubtype="0" fill="hold" grpId="0" nodeType="withEffect">
                                  <p:stCondLst>
                                    <p:cond delay="0"/>
                                  </p:stCondLst>
                                  <p:childTnLst>
                                    <p:set>
                                      <p:cBhvr>
                                        <p:cTn id="141" dur="1" fill="hold">
                                          <p:stCondLst>
                                            <p:cond delay="0"/>
                                          </p:stCondLst>
                                        </p:cTn>
                                        <p:tgtEl>
                                          <p:spTgt spid="79"/>
                                        </p:tgtEl>
                                        <p:attrNameLst>
                                          <p:attrName>style.visibility</p:attrName>
                                        </p:attrNameLst>
                                      </p:cBhvr>
                                      <p:to>
                                        <p:strVal val="visible"/>
                                      </p:to>
                                    </p:set>
                                    <p:animEffect transition="in" filter="fade">
                                      <p:cBhvr>
                                        <p:cTn id="142" dur="2000"/>
                                        <p:tgtEl>
                                          <p:spTgt spid="79"/>
                                        </p:tgtEl>
                                      </p:cBhvr>
                                    </p:animEffect>
                                    <p:anim calcmode="lin" valueType="num">
                                      <p:cBhvr>
                                        <p:cTn id="143" dur="2000" fill="hold"/>
                                        <p:tgtEl>
                                          <p:spTgt spid="79"/>
                                        </p:tgtEl>
                                        <p:attrNameLst>
                                          <p:attrName>ppt_w</p:attrName>
                                        </p:attrNameLst>
                                      </p:cBhvr>
                                      <p:tavLst>
                                        <p:tav tm="0" fmla="#ppt_w*sin(2.5*pi*$)">
                                          <p:val>
                                            <p:fltVal val="0"/>
                                          </p:val>
                                        </p:tav>
                                        <p:tav tm="100000">
                                          <p:val>
                                            <p:fltVal val="1"/>
                                          </p:val>
                                        </p:tav>
                                      </p:tavLst>
                                    </p:anim>
                                    <p:anim calcmode="lin" valueType="num">
                                      <p:cBhvr>
                                        <p:cTn id="144" dur="2000" fill="hold"/>
                                        <p:tgtEl>
                                          <p:spTgt spid="79"/>
                                        </p:tgtEl>
                                        <p:attrNameLst>
                                          <p:attrName>ppt_h</p:attrName>
                                        </p:attrNameLst>
                                      </p:cBhvr>
                                      <p:tavLst>
                                        <p:tav tm="0">
                                          <p:val>
                                            <p:strVal val="#ppt_h"/>
                                          </p:val>
                                        </p:tav>
                                        <p:tav tm="100000">
                                          <p:val>
                                            <p:strVal val="#ppt_h"/>
                                          </p:val>
                                        </p:tav>
                                      </p:tavLst>
                                    </p:anim>
                                  </p:childTnLst>
                                </p:cTn>
                              </p:par>
                              <p:par>
                                <p:cTn id="145" presetID="45" presetClass="entr" presetSubtype="0" fill="hold" grpId="0" nodeType="withEffect">
                                  <p:stCondLst>
                                    <p:cond delay="0"/>
                                  </p:stCondLst>
                                  <p:childTnLst>
                                    <p:set>
                                      <p:cBhvr>
                                        <p:cTn id="146" dur="1" fill="hold">
                                          <p:stCondLst>
                                            <p:cond delay="0"/>
                                          </p:stCondLst>
                                        </p:cTn>
                                        <p:tgtEl>
                                          <p:spTgt spid="86"/>
                                        </p:tgtEl>
                                        <p:attrNameLst>
                                          <p:attrName>style.visibility</p:attrName>
                                        </p:attrNameLst>
                                      </p:cBhvr>
                                      <p:to>
                                        <p:strVal val="visible"/>
                                      </p:to>
                                    </p:set>
                                    <p:animEffect transition="in" filter="fade">
                                      <p:cBhvr>
                                        <p:cTn id="147" dur="2000"/>
                                        <p:tgtEl>
                                          <p:spTgt spid="86"/>
                                        </p:tgtEl>
                                      </p:cBhvr>
                                    </p:animEffect>
                                    <p:anim calcmode="lin" valueType="num">
                                      <p:cBhvr>
                                        <p:cTn id="148" dur="2000" fill="hold"/>
                                        <p:tgtEl>
                                          <p:spTgt spid="86"/>
                                        </p:tgtEl>
                                        <p:attrNameLst>
                                          <p:attrName>ppt_w</p:attrName>
                                        </p:attrNameLst>
                                      </p:cBhvr>
                                      <p:tavLst>
                                        <p:tav tm="0" fmla="#ppt_w*sin(2.5*pi*$)">
                                          <p:val>
                                            <p:fltVal val="0"/>
                                          </p:val>
                                        </p:tav>
                                        <p:tav tm="100000">
                                          <p:val>
                                            <p:fltVal val="1"/>
                                          </p:val>
                                        </p:tav>
                                      </p:tavLst>
                                    </p:anim>
                                    <p:anim calcmode="lin" valueType="num">
                                      <p:cBhvr>
                                        <p:cTn id="149" dur="2000" fill="hold"/>
                                        <p:tgtEl>
                                          <p:spTgt spid="86"/>
                                        </p:tgtEl>
                                        <p:attrNameLst>
                                          <p:attrName>ppt_h</p:attrName>
                                        </p:attrNameLst>
                                      </p:cBhvr>
                                      <p:tavLst>
                                        <p:tav tm="0">
                                          <p:val>
                                            <p:strVal val="#ppt_h"/>
                                          </p:val>
                                        </p:tav>
                                        <p:tav tm="100000">
                                          <p:val>
                                            <p:strVal val="#ppt_h"/>
                                          </p:val>
                                        </p:tav>
                                      </p:tavLst>
                                    </p:anim>
                                  </p:childTnLst>
                                </p:cTn>
                              </p:par>
                            </p:childTnLst>
                          </p:cTn>
                        </p:par>
                      </p:childTnLst>
                    </p:cTn>
                  </p:par>
                  <p:par>
                    <p:cTn id="150" fill="hold">
                      <p:stCondLst>
                        <p:cond delay="indefinite"/>
                      </p:stCondLst>
                      <p:childTnLst>
                        <p:par>
                          <p:cTn id="151" fill="hold">
                            <p:stCondLst>
                              <p:cond delay="0"/>
                            </p:stCondLst>
                            <p:childTnLst>
                              <p:par>
                                <p:cTn id="152" presetID="45" presetClass="entr" presetSubtype="0" fill="hold" grpId="0" nodeType="clickEffect">
                                  <p:stCondLst>
                                    <p:cond delay="0"/>
                                  </p:stCondLst>
                                  <p:childTnLst>
                                    <p:set>
                                      <p:cBhvr>
                                        <p:cTn id="153" dur="1" fill="hold">
                                          <p:stCondLst>
                                            <p:cond delay="0"/>
                                          </p:stCondLst>
                                        </p:cTn>
                                        <p:tgtEl>
                                          <p:spTgt spid="82"/>
                                        </p:tgtEl>
                                        <p:attrNameLst>
                                          <p:attrName>style.visibility</p:attrName>
                                        </p:attrNameLst>
                                      </p:cBhvr>
                                      <p:to>
                                        <p:strVal val="visible"/>
                                      </p:to>
                                    </p:set>
                                    <p:animEffect transition="in" filter="fade">
                                      <p:cBhvr>
                                        <p:cTn id="154" dur="4000"/>
                                        <p:tgtEl>
                                          <p:spTgt spid="82"/>
                                        </p:tgtEl>
                                      </p:cBhvr>
                                    </p:animEffect>
                                    <p:anim calcmode="lin" valueType="num">
                                      <p:cBhvr>
                                        <p:cTn id="155" dur="4000" fill="hold"/>
                                        <p:tgtEl>
                                          <p:spTgt spid="82"/>
                                        </p:tgtEl>
                                        <p:attrNameLst>
                                          <p:attrName>ppt_w</p:attrName>
                                        </p:attrNameLst>
                                      </p:cBhvr>
                                      <p:tavLst>
                                        <p:tav tm="0" fmla="#ppt_w*sin(2.5*pi*$)">
                                          <p:val>
                                            <p:fltVal val="0"/>
                                          </p:val>
                                        </p:tav>
                                        <p:tav tm="100000">
                                          <p:val>
                                            <p:fltVal val="1"/>
                                          </p:val>
                                        </p:tav>
                                      </p:tavLst>
                                    </p:anim>
                                    <p:anim calcmode="lin" valueType="num">
                                      <p:cBhvr>
                                        <p:cTn id="156" dur="4000" fill="hold"/>
                                        <p:tgtEl>
                                          <p:spTgt spid="82"/>
                                        </p:tgtEl>
                                        <p:attrNameLst>
                                          <p:attrName>ppt_h</p:attrName>
                                        </p:attrNameLst>
                                      </p:cBhvr>
                                      <p:tavLst>
                                        <p:tav tm="0">
                                          <p:val>
                                            <p:strVal val="#ppt_h"/>
                                          </p:val>
                                        </p:tav>
                                        <p:tav tm="100000">
                                          <p:val>
                                            <p:strVal val="#ppt_h"/>
                                          </p:val>
                                        </p:tav>
                                      </p:tavLst>
                                    </p:anim>
                                  </p:childTnLst>
                                </p:cTn>
                              </p:par>
                              <p:par>
                                <p:cTn id="157" presetID="45" presetClass="entr" presetSubtype="0" fill="hold" grpId="0" nodeType="withEffect">
                                  <p:stCondLst>
                                    <p:cond delay="0"/>
                                  </p:stCondLst>
                                  <p:childTnLst>
                                    <p:set>
                                      <p:cBhvr>
                                        <p:cTn id="158" dur="1" fill="hold">
                                          <p:stCondLst>
                                            <p:cond delay="0"/>
                                          </p:stCondLst>
                                        </p:cTn>
                                        <p:tgtEl>
                                          <p:spTgt spid="84"/>
                                        </p:tgtEl>
                                        <p:attrNameLst>
                                          <p:attrName>style.visibility</p:attrName>
                                        </p:attrNameLst>
                                      </p:cBhvr>
                                      <p:to>
                                        <p:strVal val="visible"/>
                                      </p:to>
                                    </p:set>
                                    <p:animEffect transition="in" filter="fade">
                                      <p:cBhvr>
                                        <p:cTn id="159" dur="4000"/>
                                        <p:tgtEl>
                                          <p:spTgt spid="84"/>
                                        </p:tgtEl>
                                      </p:cBhvr>
                                    </p:animEffect>
                                    <p:anim calcmode="lin" valueType="num">
                                      <p:cBhvr>
                                        <p:cTn id="160" dur="4000" fill="hold"/>
                                        <p:tgtEl>
                                          <p:spTgt spid="84"/>
                                        </p:tgtEl>
                                        <p:attrNameLst>
                                          <p:attrName>ppt_w</p:attrName>
                                        </p:attrNameLst>
                                      </p:cBhvr>
                                      <p:tavLst>
                                        <p:tav tm="0" fmla="#ppt_w*sin(2.5*pi*$)">
                                          <p:val>
                                            <p:fltVal val="0"/>
                                          </p:val>
                                        </p:tav>
                                        <p:tav tm="100000">
                                          <p:val>
                                            <p:fltVal val="1"/>
                                          </p:val>
                                        </p:tav>
                                      </p:tavLst>
                                    </p:anim>
                                    <p:anim calcmode="lin" valueType="num">
                                      <p:cBhvr>
                                        <p:cTn id="161" dur="4000" fill="hold"/>
                                        <p:tgtEl>
                                          <p:spTgt spid="84"/>
                                        </p:tgtEl>
                                        <p:attrNameLst>
                                          <p:attrName>ppt_h</p:attrName>
                                        </p:attrNameLst>
                                      </p:cBhvr>
                                      <p:tavLst>
                                        <p:tav tm="0">
                                          <p:val>
                                            <p:strVal val="#ppt_h"/>
                                          </p:val>
                                        </p:tav>
                                        <p:tav tm="100000">
                                          <p:val>
                                            <p:strVal val="#ppt_h"/>
                                          </p:val>
                                        </p:tav>
                                      </p:tavLst>
                                    </p:anim>
                                  </p:childTnLst>
                                </p:cTn>
                              </p:par>
                              <p:par>
                                <p:cTn id="162" presetID="45" presetClass="entr" presetSubtype="0" fill="hold" grpId="0" nodeType="withEffect">
                                  <p:stCondLst>
                                    <p:cond delay="0"/>
                                  </p:stCondLst>
                                  <p:childTnLst>
                                    <p:set>
                                      <p:cBhvr>
                                        <p:cTn id="163" dur="1" fill="hold">
                                          <p:stCondLst>
                                            <p:cond delay="0"/>
                                          </p:stCondLst>
                                        </p:cTn>
                                        <p:tgtEl>
                                          <p:spTgt spid="83"/>
                                        </p:tgtEl>
                                        <p:attrNameLst>
                                          <p:attrName>style.visibility</p:attrName>
                                        </p:attrNameLst>
                                      </p:cBhvr>
                                      <p:to>
                                        <p:strVal val="visible"/>
                                      </p:to>
                                    </p:set>
                                    <p:animEffect transition="in" filter="fade">
                                      <p:cBhvr>
                                        <p:cTn id="164" dur="4000"/>
                                        <p:tgtEl>
                                          <p:spTgt spid="83"/>
                                        </p:tgtEl>
                                      </p:cBhvr>
                                    </p:animEffect>
                                    <p:anim calcmode="lin" valueType="num">
                                      <p:cBhvr>
                                        <p:cTn id="165" dur="4000" fill="hold"/>
                                        <p:tgtEl>
                                          <p:spTgt spid="83"/>
                                        </p:tgtEl>
                                        <p:attrNameLst>
                                          <p:attrName>ppt_w</p:attrName>
                                        </p:attrNameLst>
                                      </p:cBhvr>
                                      <p:tavLst>
                                        <p:tav tm="0" fmla="#ppt_w*sin(2.5*pi*$)">
                                          <p:val>
                                            <p:fltVal val="0"/>
                                          </p:val>
                                        </p:tav>
                                        <p:tav tm="100000">
                                          <p:val>
                                            <p:fltVal val="1"/>
                                          </p:val>
                                        </p:tav>
                                      </p:tavLst>
                                    </p:anim>
                                    <p:anim calcmode="lin" valueType="num">
                                      <p:cBhvr>
                                        <p:cTn id="166" dur="4000" fill="hold"/>
                                        <p:tgtEl>
                                          <p:spTgt spid="83"/>
                                        </p:tgtEl>
                                        <p:attrNameLst>
                                          <p:attrName>ppt_h</p:attrName>
                                        </p:attrNameLst>
                                      </p:cBhvr>
                                      <p:tavLst>
                                        <p:tav tm="0">
                                          <p:val>
                                            <p:strVal val="#ppt_h"/>
                                          </p:val>
                                        </p:tav>
                                        <p:tav tm="100000">
                                          <p:val>
                                            <p:strVal val="#ppt_h"/>
                                          </p:val>
                                        </p:tav>
                                      </p:tavLst>
                                    </p:anim>
                                  </p:childTnLst>
                                </p:cTn>
                              </p:par>
                              <p:par>
                                <p:cTn id="167" presetID="45" presetClass="entr" presetSubtype="0" fill="hold" grpId="0" nodeType="withEffect">
                                  <p:stCondLst>
                                    <p:cond delay="0"/>
                                  </p:stCondLst>
                                  <p:childTnLst>
                                    <p:set>
                                      <p:cBhvr>
                                        <p:cTn id="168" dur="1" fill="hold">
                                          <p:stCondLst>
                                            <p:cond delay="0"/>
                                          </p:stCondLst>
                                        </p:cTn>
                                        <p:tgtEl>
                                          <p:spTgt spid="87"/>
                                        </p:tgtEl>
                                        <p:attrNameLst>
                                          <p:attrName>style.visibility</p:attrName>
                                        </p:attrNameLst>
                                      </p:cBhvr>
                                      <p:to>
                                        <p:strVal val="visible"/>
                                      </p:to>
                                    </p:set>
                                    <p:animEffect transition="in" filter="fade">
                                      <p:cBhvr>
                                        <p:cTn id="169" dur="4000"/>
                                        <p:tgtEl>
                                          <p:spTgt spid="87"/>
                                        </p:tgtEl>
                                      </p:cBhvr>
                                    </p:animEffect>
                                    <p:anim calcmode="lin" valueType="num">
                                      <p:cBhvr>
                                        <p:cTn id="170" dur="4000" fill="hold"/>
                                        <p:tgtEl>
                                          <p:spTgt spid="87"/>
                                        </p:tgtEl>
                                        <p:attrNameLst>
                                          <p:attrName>ppt_w</p:attrName>
                                        </p:attrNameLst>
                                      </p:cBhvr>
                                      <p:tavLst>
                                        <p:tav tm="0" fmla="#ppt_w*sin(2.5*pi*$)">
                                          <p:val>
                                            <p:fltVal val="0"/>
                                          </p:val>
                                        </p:tav>
                                        <p:tav tm="100000">
                                          <p:val>
                                            <p:fltVal val="1"/>
                                          </p:val>
                                        </p:tav>
                                      </p:tavLst>
                                    </p:anim>
                                    <p:anim calcmode="lin" valueType="num">
                                      <p:cBhvr>
                                        <p:cTn id="171" dur="4000" fill="hold"/>
                                        <p:tgtEl>
                                          <p:spTgt spid="87"/>
                                        </p:tgtEl>
                                        <p:attrNameLst>
                                          <p:attrName>ppt_h</p:attrName>
                                        </p:attrNameLst>
                                      </p:cBhvr>
                                      <p:tavLst>
                                        <p:tav tm="0">
                                          <p:val>
                                            <p:strVal val="#ppt_h"/>
                                          </p:val>
                                        </p:tav>
                                        <p:tav tm="100000">
                                          <p:val>
                                            <p:strVal val="#ppt_h"/>
                                          </p:val>
                                        </p:tav>
                                      </p:tavLst>
                                    </p:anim>
                                  </p:childTnLst>
                                </p:cTn>
                              </p:par>
                            </p:childTnLst>
                          </p:cTn>
                        </p:par>
                      </p:childTnLst>
                    </p:cTn>
                  </p:par>
                  <p:par>
                    <p:cTn id="172" fill="hold">
                      <p:stCondLst>
                        <p:cond delay="indefinite"/>
                      </p:stCondLst>
                      <p:childTnLst>
                        <p:par>
                          <p:cTn id="173" fill="hold">
                            <p:stCondLst>
                              <p:cond delay="0"/>
                            </p:stCondLst>
                            <p:childTnLst>
                              <p:par>
                                <p:cTn id="174" presetID="10" presetClass="entr" presetSubtype="0" fill="hold" grpId="0" nodeType="clickEffect">
                                  <p:stCondLst>
                                    <p:cond delay="0"/>
                                  </p:stCondLst>
                                  <p:childTnLst>
                                    <p:set>
                                      <p:cBhvr>
                                        <p:cTn id="175" dur="1" fill="hold">
                                          <p:stCondLst>
                                            <p:cond delay="0"/>
                                          </p:stCondLst>
                                        </p:cTn>
                                        <p:tgtEl>
                                          <p:spTgt spid="4"/>
                                        </p:tgtEl>
                                        <p:attrNameLst>
                                          <p:attrName>style.visibility</p:attrName>
                                        </p:attrNameLst>
                                      </p:cBhvr>
                                      <p:to>
                                        <p:strVal val="visible"/>
                                      </p:to>
                                    </p:set>
                                    <p:animEffect transition="in" filter="fade">
                                      <p:cBhvr>
                                        <p:cTn id="17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animBg="1"/>
      <p:bldP spid="23" grpId="0" animBg="1"/>
      <p:bldP spid="24" grpId="0" animBg="1"/>
      <p:bldP spid="34" grpId="0" animBg="1"/>
      <p:bldP spid="35" grpId="0" animBg="1"/>
      <p:bldP spid="36" grpId="0" animBg="1"/>
      <p:bldP spid="11" grpId="0"/>
      <p:bldP spid="12" grpId="0"/>
      <p:bldP spid="37" grpId="0"/>
      <p:bldP spid="38" grpId="0"/>
      <p:bldP spid="54" grpId="0" animBg="1"/>
      <p:bldP spid="55" grpId="0" animBg="1"/>
      <p:bldP spid="56" grpId="0" animBg="1"/>
      <p:bldP spid="63" grpId="0" animBg="1"/>
      <p:bldP spid="64" grpId="0" animBg="1"/>
      <p:bldP spid="65" grpId="0" animBg="1"/>
      <p:bldP spid="14" grpId="0" animBg="1"/>
      <p:bldP spid="67" grpId="0" animBg="1"/>
      <p:bldP spid="72" grpId="0" animBg="1"/>
      <p:bldP spid="73" grpId="0" animBg="1"/>
      <p:bldP spid="74" grpId="0" animBg="1"/>
      <p:bldP spid="75" grpId="0" animBg="1"/>
      <p:bldP spid="76" grpId="0" animBg="1"/>
      <p:bldP spid="77" grpId="0" animBg="1"/>
      <p:bldP spid="78" grpId="0" animBg="1"/>
      <p:bldP spid="79" grpId="0" animBg="1"/>
      <p:bldP spid="80" grpId="0" animBg="1"/>
      <p:bldP spid="81" grpId="0" animBg="1"/>
      <p:bldP spid="82" grpId="0" animBg="1"/>
      <p:bldP spid="83" grpId="0" animBg="1"/>
      <p:bldP spid="84" grpId="0" animBg="1"/>
      <p:bldP spid="85" grpId="0" animBg="1"/>
      <p:bldP spid="86" grpId="0" animBg="1"/>
      <p:bldP spid="87" grpId="0" animBg="1"/>
      <p:bldP spid="4"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algn="ctr"/>
            <a:r>
              <a:rPr lang="en-US" sz="3200" dirty="0" smtClean="0">
                <a:solidFill>
                  <a:srgbClr val="FF0000"/>
                </a:solidFill>
              </a:rPr>
              <a:t>HOÁN VỊ</a:t>
            </a:r>
            <a:endParaRPr lang="en-US" sz="1800" dirty="0">
              <a:solidFill>
                <a:srgbClr val="FF0000"/>
              </a:solidFill>
            </a:endParaRPr>
          </a:p>
        </p:txBody>
      </p:sp>
      <p:sp>
        <p:nvSpPr>
          <p:cNvPr id="20" name="Slide Number Placeholder 19"/>
          <p:cNvSpPr>
            <a:spLocks noGrp="1"/>
          </p:cNvSpPr>
          <p:nvPr>
            <p:ph type="sldNum" sz="quarter" idx="12"/>
          </p:nvPr>
        </p:nvSpPr>
        <p:spPr/>
        <p:txBody>
          <a:bodyPr/>
          <a:lstStyle/>
          <a:p>
            <a:fld id="{D9369064-905F-44AE-BE62-E62CB83BB352}" type="slidenum">
              <a:rPr lang="en-US" smtClean="0"/>
              <a:pPr/>
              <a:t>44</a:t>
            </a:fld>
            <a:endParaRPr lang="en-US"/>
          </a:p>
        </p:txBody>
      </p:sp>
      <p:sp>
        <p:nvSpPr>
          <p:cNvPr id="41" name="Frame 40"/>
          <p:cNvSpPr/>
          <p:nvPr/>
        </p:nvSpPr>
        <p:spPr>
          <a:xfrm>
            <a:off x="2729732" y="2207144"/>
            <a:ext cx="1152128" cy="1152128"/>
          </a:xfrm>
          <a:prstGeom prst="fram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4400" dirty="0">
              <a:solidFill>
                <a:schemeClr val="tx1"/>
              </a:solidFill>
            </a:endParaRPr>
          </a:p>
        </p:txBody>
      </p:sp>
      <p:sp>
        <p:nvSpPr>
          <p:cNvPr id="42" name="Frame 41"/>
          <p:cNvSpPr/>
          <p:nvPr/>
        </p:nvSpPr>
        <p:spPr>
          <a:xfrm>
            <a:off x="4493928" y="2207083"/>
            <a:ext cx="1152128" cy="1152128"/>
          </a:xfrm>
          <a:prstGeom prst="fram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4400" dirty="0">
              <a:solidFill>
                <a:schemeClr val="tx1"/>
              </a:solidFill>
            </a:endParaRPr>
          </a:p>
        </p:txBody>
      </p:sp>
      <p:sp>
        <p:nvSpPr>
          <p:cNvPr id="43" name="Frame 42"/>
          <p:cNvSpPr/>
          <p:nvPr/>
        </p:nvSpPr>
        <p:spPr>
          <a:xfrm>
            <a:off x="6258124" y="2189761"/>
            <a:ext cx="1152128" cy="1152128"/>
          </a:xfrm>
          <a:prstGeom prst="fram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4400" dirty="0">
              <a:solidFill>
                <a:schemeClr val="tx1"/>
              </a:solidFill>
            </a:endParaRPr>
          </a:p>
        </p:txBody>
      </p:sp>
      <p:sp>
        <p:nvSpPr>
          <p:cNvPr id="44" name="Rectangle 43"/>
          <p:cNvSpPr/>
          <p:nvPr/>
        </p:nvSpPr>
        <p:spPr>
          <a:xfrm>
            <a:off x="2866028" y="3710434"/>
            <a:ext cx="889818" cy="889818"/>
          </a:xfrm>
          <a:prstGeom prst="rect">
            <a:avLst/>
          </a:prstGeom>
          <a:solidFill>
            <a:srgbClr val="252FFF"/>
          </a:solidFill>
          <a:ln>
            <a:solidFill>
              <a:srgbClr val="252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5" name="Rectangle 44"/>
          <p:cNvSpPr/>
          <p:nvPr/>
        </p:nvSpPr>
        <p:spPr>
          <a:xfrm>
            <a:off x="6402140" y="3710434"/>
            <a:ext cx="889818" cy="889818"/>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6" name="Rectangle 45"/>
          <p:cNvSpPr/>
          <p:nvPr/>
        </p:nvSpPr>
        <p:spPr>
          <a:xfrm>
            <a:off x="4637944" y="3710434"/>
            <a:ext cx="889818" cy="889818"/>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 name="TextBox 2"/>
          <p:cNvSpPr txBox="1"/>
          <p:nvPr/>
        </p:nvSpPr>
        <p:spPr>
          <a:xfrm>
            <a:off x="3095836" y="1300540"/>
            <a:ext cx="419920" cy="861774"/>
          </a:xfrm>
          <a:prstGeom prst="rect">
            <a:avLst/>
          </a:prstGeom>
          <a:noFill/>
        </p:spPr>
        <p:txBody>
          <a:bodyPr wrap="square" rtlCol="0">
            <a:spAutoFit/>
          </a:bodyPr>
          <a:lstStyle/>
          <a:p>
            <a:r>
              <a:rPr lang="en-US" dirty="0" smtClean="0"/>
              <a:t> </a:t>
            </a:r>
            <a:r>
              <a:rPr lang="en-US" sz="3200" dirty="0" smtClean="0"/>
              <a:t>3</a:t>
            </a:r>
            <a:endParaRPr lang="vi-VN" sz="3200" dirty="0"/>
          </a:p>
        </p:txBody>
      </p:sp>
      <p:sp>
        <p:nvSpPr>
          <p:cNvPr id="5" name="TextBox 4"/>
          <p:cNvSpPr txBox="1"/>
          <p:nvPr/>
        </p:nvSpPr>
        <p:spPr>
          <a:xfrm>
            <a:off x="457200" y="1295400"/>
            <a:ext cx="2623592" cy="523220"/>
          </a:xfrm>
          <a:prstGeom prst="rect">
            <a:avLst/>
          </a:prstGeom>
          <a:noFill/>
        </p:spPr>
        <p:txBody>
          <a:bodyPr wrap="square" rtlCol="0">
            <a:spAutoFit/>
          </a:bodyPr>
          <a:lstStyle/>
          <a:p>
            <a:r>
              <a:rPr lang="en-US" sz="2800" dirty="0" err="1" smtClean="0">
                <a:solidFill>
                  <a:srgbClr val="00B050"/>
                </a:solidFill>
                <a:latin typeface="Times New Roman" pitchFamily="18" charset="0"/>
                <a:cs typeface="Times New Roman" pitchFamily="18" charset="0"/>
              </a:rPr>
              <a:t>Số</a:t>
            </a:r>
            <a:r>
              <a:rPr lang="en-US" sz="2800" dirty="0" smtClean="0">
                <a:solidFill>
                  <a:srgbClr val="00B050"/>
                </a:solidFill>
                <a:latin typeface="Times New Roman" pitchFamily="18" charset="0"/>
                <a:cs typeface="Times New Roman" pitchFamily="18" charset="0"/>
              </a:rPr>
              <a:t> </a:t>
            </a:r>
            <a:r>
              <a:rPr lang="en-US" sz="2800" dirty="0" err="1" smtClean="0">
                <a:solidFill>
                  <a:srgbClr val="00B050"/>
                </a:solidFill>
                <a:latin typeface="Times New Roman" pitchFamily="18" charset="0"/>
                <a:cs typeface="Times New Roman" pitchFamily="18" charset="0"/>
              </a:rPr>
              <a:t>cách</a:t>
            </a:r>
            <a:r>
              <a:rPr lang="en-US" sz="2800" dirty="0" smtClean="0">
                <a:solidFill>
                  <a:srgbClr val="00B050"/>
                </a:solidFill>
                <a:latin typeface="Times New Roman" pitchFamily="18" charset="0"/>
                <a:cs typeface="Times New Roman" pitchFamily="18" charset="0"/>
              </a:rPr>
              <a:t> </a:t>
            </a:r>
            <a:r>
              <a:rPr lang="en-US" sz="2800" dirty="0" err="1" smtClean="0">
                <a:solidFill>
                  <a:srgbClr val="00B050"/>
                </a:solidFill>
                <a:latin typeface="Times New Roman" pitchFamily="18" charset="0"/>
                <a:cs typeface="Times New Roman" pitchFamily="18" charset="0"/>
              </a:rPr>
              <a:t>chọn</a:t>
            </a:r>
            <a:r>
              <a:rPr lang="en-US" sz="2800" dirty="0" smtClean="0">
                <a:solidFill>
                  <a:srgbClr val="00B050"/>
                </a:solidFill>
                <a:latin typeface="Times New Roman" pitchFamily="18" charset="0"/>
                <a:cs typeface="Times New Roman" pitchFamily="18" charset="0"/>
              </a:rPr>
              <a:t>:</a:t>
            </a:r>
            <a:endParaRPr lang="vi-VN" sz="2800" dirty="0">
              <a:solidFill>
                <a:srgbClr val="00B050"/>
              </a:solidFill>
              <a:latin typeface="Times New Roman" pitchFamily="18" charset="0"/>
              <a:cs typeface="Times New Roman" pitchFamily="18" charset="0"/>
            </a:endParaRPr>
          </a:p>
        </p:txBody>
      </p:sp>
      <p:sp>
        <p:nvSpPr>
          <p:cNvPr id="52" name="TextBox 51"/>
          <p:cNvSpPr txBox="1"/>
          <p:nvPr/>
        </p:nvSpPr>
        <p:spPr>
          <a:xfrm>
            <a:off x="4860032" y="1268760"/>
            <a:ext cx="419920" cy="861774"/>
          </a:xfrm>
          <a:prstGeom prst="rect">
            <a:avLst/>
          </a:prstGeom>
          <a:noFill/>
        </p:spPr>
        <p:txBody>
          <a:bodyPr wrap="square" rtlCol="0">
            <a:spAutoFit/>
          </a:bodyPr>
          <a:lstStyle/>
          <a:p>
            <a:r>
              <a:rPr lang="en-US" dirty="0" smtClean="0"/>
              <a:t> </a:t>
            </a:r>
            <a:r>
              <a:rPr lang="en-US" sz="3200" dirty="0"/>
              <a:t>2</a:t>
            </a:r>
            <a:endParaRPr lang="vi-VN" sz="3200" dirty="0"/>
          </a:p>
        </p:txBody>
      </p:sp>
      <p:sp>
        <p:nvSpPr>
          <p:cNvPr id="53" name="TextBox 52"/>
          <p:cNvSpPr txBox="1"/>
          <p:nvPr/>
        </p:nvSpPr>
        <p:spPr>
          <a:xfrm>
            <a:off x="6637089" y="1267570"/>
            <a:ext cx="419920" cy="861774"/>
          </a:xfrm>
          <a:prstGeom prst="rect">
            <a:avLst/>
          </a:prstGeom>
          <a:noFill/>
        </p:spPr>
        <p:txBody>
          <a:bodyPr wrap="square" rtlCol="0">
            <a:spAutoFit/>
          </a:bodyPr>
          <a:lstStyle/>
          <a:p>
            <a:r>
              <a:rPr lang="en-US" dirty="0" smtClean="0"/>
              <a:t> </a:t>
            </a:r>
            <a:r>
              <a:rPr lang="en-US" sz="3200" dirty="0"/>
              <a:t>1</a:t>
            </a:r>
            <a:endParaRPr lang="vi-VN" sz="3200" dirty="0"/>
          </a:p>
        </p:txBody>
      </p:sp>
      <p:sp>
        <p:nvSpPr>
          <p:cNvPr id="6" name="TextBox 5"/>
          <p:cNvSpPr txBox="1"/>
          <p:nvPr/>
        </p:nvSpPr>
        <p:spPr>
          <a:xfrm>
            <a:off x="3990201" y="1576615"/>
            <a:ext cx="351244" cy="523220"/>
          </a:xfrm>
          <a:prstGeom prst="rect">
            <a:avLst/>
          </a:prstGeom>
          <a:noFill/>
        </p:spPr>
        <p:txBody>
          <a:bodyPr wrap="square" rtlCol="0">
            <a:spAutoFit/>
          </a:bodyPr>
          <a:lstStyle/>
          <a:p>
            <a:r>
              <a:rPr lang="en-US" sz="2800" dirty="0" smtClean="0"/>
              <a:t>x</a:t>
            </a:r>
            <a:endParaRPr lang="vi-VN" sz="2800" dirty="0"/>
          </a:p>
        </p:txBody>
      </p:sp>
      <p:sp>
        <p:nvSpPr>
          <p:cNvPr id="57" name="TextBox 56"/>
          <p:cNvSpPr txBox="1"/>
          <p:nvPr/>
        </p:nvSpPr>
        <p:spPr>
          <a:xfrm>
            <a:off x="5754595" y="1551303"/>
            <a:ext cx="351244" cy="523220"/>
          </a:xfrm>
          <a:prstGeom prst="rect">
            <a:avLst/>
          </a:prstGeom>
          <a:noFill/>
        </p:spPr>
        <p:txBody>
          <a:bodyPr wrap="square" rtlCol="0">
            <a:spAutoFit/>
          </a:bodyPr>
          <a:lstStyle/>
          <a:p>
            <a:r>
              <a:rPr lang="en-US" sz="2800" dirty="0" smtClean="0"/>
              <a:t>x</a:t>
            </a:r>
            <a:endParaRPr lang="vi-VN" sz="2800" dirty="0"/>
          </a:p>
        </p:txBody>
      </p:sp>
      <p:sp>
        <p:nvSpPr>
          <p:cNvPr id="58" name="Rounded Rectangle 57"/>
          <p:cNvSpPr/>
          <p:nvPr/>
        </p:nvSpPr>
        <p:spPr bwMode="auto">
          <a:xfrm>
            <a:off x="564319" y="5339750"/>
            <a:ext cx="5482953" cy="864096"/>
          </a:xfrm>
          <a:prstGeom prst="roundRect">
            <a:avLst/>
          </a:prstGeom>
          <a:ln w="38100">
            <a:solidFill>
              <a:schemeClr val="tx2"/>
            </a:solidFill>
            <a:headEnd type="none" w="med" len="med"/>
            <a:tailEnd type="none" w="med" len="med"/>
          </a:ln>
          <a:extLst/>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algn="ctr"/>
            <a:r>
              <a:rPr lang="en-US" sz="4400" dirty="0" err="1" smtClean="0">
                <a:solidFill>
                  <a:schemeClr val="tx1"/>
                </a:solidFill>
                <a:latin typeface="Arial" panose="020B0604020202020204" pitchFamily="34" charset="0"/>
              </a:rPr>
              <a:t>P</a:t>
            </a:r>
            <a:r>
              <a:rPr lang="en-US" sz="4400" baseline="-25000" dirty="0" err="1" smtClean="0">
                <a:solidFill>
                  <a:schemeClr val="tx1"/>
                </a:solidFill>
                <a:latin typeface="Arial" panose="020B0604020202020204" pitchFamily="34" charset="0"/>
              </a:rPr>
              <a:t>n</a:t>
            </a:r>
            <a:r>
              <a:rPr lang="en-US" sz="4400" dirty="0" smtClean="0">
                <a:solidFill>
                  <a:schemeClr val="tx1"/>
                </a:solidFill>
                <a:latin typeface="Arial" panose="020B0604020202020204" pitchFamily="34" charset="0"/>
              </a:rPr>
              <a:t>=n! = </a:t>
            </a:r>
            <a:r>
              <a:rPr lang="en-US" sz="4400" dirty="0" smtClean="0">
                <a:latin typeface="Segoe UI" panose="020B0502040204020203" pitchFamily="34" charset="0"/>
                <a:cs typeface="Segoe UI" panose="020B0502040204020203" pitchFamily="34" charset="0"/>
              </a:rPr>
              <a:t>1.2</a:t>
            </a:r>
            <a:r>
              <a:rPr lang="en-US" sz="4400" dirty="0">
                <a:latin typeface="Segoe UI" panose="020B0502040204020203" pitchFamily="34" charset="0"/>
                <a:cs typeface="Segoe UI" panose="020B0502040204020203" pitchFamily="34" charset="0"/>
              </a:rPr>
              <a:t>…(n-1).n</a:t>
            </a:r>
          </a:p>
          <a:p>
            <a:pPr marL="0" marR="0" indent="0" algn="l" defTabSz="914400" rtl="0" eaLnBrk="1" fontAlgn="base" latinLnBrk="0" hangingPunct="1">
              <a:lnSpc>
                <a:spcPct val="100000"/>
              </a:lnSpc>
              <a:spcBef>
                <a:spcPct val="0"/>
              </a:spcBef>
              <a:spcAft>
                <a:spcPct val="0"/>
              </a:spcAft>
              <a:buClrTx/>
              <a:buSzTx/>
              <a:buFontTx/>
              <a:buNone/>
              <a:tabLst/>
            </a:pPr>
            <a:endParaRPr kumimoji="0" lang="vi-VN" sz="4400" b="1" i="0" u="none" strike="noStrike" cap="none" normalizeH="0" baseline="0" dirty="0" smtClean="0">
              <a:ln>
                <a:noFill/>
              </a:ln>
              <a:solidFill>
                <a:schemeClr val="tx1"/>
              </a:solidFill>
              <a:effectLst/>
              <a:latin typeface="Arial" panose="020B0604020202020204" pitchFamily="34" charset="0"/>
            </a:endParaRPr>
          </a:p>
        </p:txBody>
      </p:sp>
      <p:sp>
        <p:nvSpPr>
          <p:cNvPr id="8" name="TextBox 7"/>
          <p:cNvSpPr txBox="1"/>
          <p:nvPr/>
        </p:nvSpPr>
        <p:spPr>
          <a:xfrm>
            <a:off x="7398631" y="1515060"/>
            <a:ext cx="1357137" cy="584775"/>
          </a:xfrm>
          <a:prstGeom prst="rect">
            <a:avLst/>
          </a:prstGeom>
          <a:noFill/>
        </p:spPr>
        <p:txBody>
          <a:bodyPr wrap="square" rtlCol="0">
            <a:spAutoFit/>
          </a:bodyPr>
          <a:lstStyle/>
          <a:p>
            <a:r>
              <a:rPr lang="en-US" sz="3200" dirty="0" smtClean="0"/>
              <a:t>= 3!</a:t>
            </a:r>
            <a:endParaRPr lang="vi-VN" sz="3200" dirty="0"/>
          </a:p>
        </p:txBody>
      </p:sp>
      <p:sp>
        <p:nvSpPr>
          <p:cNvPr id="21" name="Rounded Rectangle 20"/>
          <p:cNvSpPr/>
          <p:nvPr/>
        </p:nvSpPr>
        <p:spPr bwMode="auto">
          <a:xfrm>
            <a:off x="6258124" y="5339750"/>
            <a:ext cx="1914276" cy="864096"/>
          </a:xfrm>
          <a:prstGeom prst="roundRect">
            <a:avLst/>
          </a:prstGeom>
          <a:ln w="38100">
            <a:solidFill>
              <a:schemeClr val="tx2"/>
            </a:solidFill>
            <a:headEnd type="none" w="med" len="med"/>
            <a:tailEnd type="none" w="med" len="med"/>
          </a:ln>
          <a:extLst/>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4400" b="1" i="0" u="none" strike="noStrike" cap="none" normalizeH="0" baseline="0" dirty="0" smtClean="0">
                <a:ln>
                  <a:noFill/>
                </a:ln>
                <a:solidFill>
                  <a:schemeClr val="tx1"/>
                </a:solidFill>
                <a:effectLst/>
                <a:latin typeface="Arial" panose="020B0604020202020204" pitchFamily="34" charset="0"/>
              </a:rPr>
              <a:t>0! = 1</a:t>
            </a:r>
            <a:endParaRPr kumimoji="0" lang="vi-VN" sz="4400" b="1" i="0" u="none" strike="noStrike" cap="none" normalizeH="0" baseline="0" dirty="0" smtClean="0">
              <a:ln>
                <a:noFill/>
              </a:ln>
              <a:solidFill>
                <a:schemeClr val="tx1"/>
              </a:solidFill>
              <a:effectLst/>
              <a:latin typeface="Arial" panose="020B0604020202020204" pitchFamily="34" charset="0"/>
            </a:endParaRPr>
          </a:p>
        </p:txBody>
      </p:sp>
      <p:sp>
        <p:nvSpPr>
          <p:cNvPr id="19" name="TextBox 18"/>
          <p:cNvSpPr txBox="1"/>
          <p:nvPr/>
        </p:nvSpPr>
        <p:spPr>
          <a:xfrm>
            <a:off x="457200" y="4648200"/>
            <a:ext cx="2775992" cy="523220"/>
          </a:xfrm>
          <a:prstGeom prst="rect">
            <a:avLst/>
          </a:prstGeom>
          <a:noFill/>
        </p:spPr>
        <p:txBody>
          <a:bodyPr wrap="square" rtlCol="0">
            <a:spAutoFit/>
          </a:bodyPr>
          <a:lstStyle/>
          <a:p>
            <a:r>
              <a:rPr lang="en-US" sz="2800" dirty="0" smtClean="0">
                <a:solidFill>
                  <a:srgbClr val="FF0000"/>
                </a:solidFill>
                <a:latin typeface="Times New Roman" pitchFamily="18" charset="0"/>
                <a:cs typeface="Times New Roman" pitchFamily="18" charset="0"/>
              </a:rPr>
              <a:t>b. </a:t>
            </a:r>
            <a:r>
              <a:rPr lang="en-US" sz="2800" dirty="0" err="1" smtClean="0">
                <a:solidFill>
                  <a:srgbClr val="FF0000"/>
                </a:solidFill>
                <a:latin typeface="Times New Roman" pitchFamily="18" charset="0"/>
                <a:cs typeface="Times New Roman" pitchFamily="18" charset="0"/>
              </a:rPr>
              <a:t>Công</a:t>
            </a:r>
            <a:r>
              <a:rPr lang="en-US" sz="2800" dirty="0" smtClean="0">
                <a:solidFill>
                  <a:srgbClr val="FF0000"/>
                </a:solidFill>
                <a:latin typeface="Times New Roman" pitchFamily="18" charset="0"/>
                <a:cs typeface="Times New Roman" pitchFamily="18" charset="0"/>
              </a:rPr>
              <a:t> </a:t>
            </a:r>
            <a:r>
              <a:rPr lang="en-US" sz="2800" dirty="0" err="1" smtClean="0">
                <a:solidFill>
                  <a:srgbClr val="FF0000"/>
                </a:solidFill>
                <a:latin typeface="Times New Roman" pitchFamily="18" charset="0"/>
                <a:cs typeface="Times New Roman" pitchFamily="18" charset="0"/>
              </a:rPr>
              <a:t>thức</a:t>
            </a:r>
            <a:r>
              <a:rPr lang="en-US" sz="2800" dirty="0" smtClean="0">
                <a:solidFill>
                  <a:srgbClr val="FF0000"/>
                </a:solidFill>
                <a:latin typeface="Times New Roman" pitchFamily="18" charset="0"/>
                <a:cs typeface="Times New Roman" pitchFamily="18" charset="0"/>
              </a:rPr>
              <a:t>:</a:t>
            </a:r>
            <a:endParaRPr lang="vi-VN" sz="2800" dirty="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415264633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fade">
                                      <p:cBhvr>
                                        <p:cTn id="7" dur="500"/>
                                        <p:tgtEl>
                                          <p:spTgt spid="4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2"/>
                                        </p:tgtEl>
                                        <p:attrNameLst>
                                          <p:attrName>style.visibility</p:attrName>
                                        </p:attrNameLst>
                                      </p:cBhvr>
                                      <p:to>
                                        <p:strVal val="visible"/>
                                      </p:to>
                                    </p:set>
                                    <p:animEffect transition="in" filter="fade">
                                      <p:cBhvr>
                                        <p:cTn id="10" dur="500"/>
                                        <p:tgtEl>
                                          <p:spTgt spid="4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3"/>
                                        </p:tgtEl>
                                        <p:attrNameLst>
                                          <p:attrName>style.visibility</p:attrName>
                                        </p:attrNameLst>
                                      </p:cBhvr>
                                      <p:to>
                                        <p:strVal val="visible"/>
                                      </p:to>
                                    </p:set>
                                    <p:animEffect transition="in" filter="fade">
                                      <p:cBhvr>
                                        <p:cTn id="13" dur="500"/>
                                        <p:tgtEl>
                                          <p:spTgt spid="4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4"/>
                                        </p:tgtEl>
                                        <p:attrNameLst>
                                          <p:attrName>style.visibility</p:attrName>
                                        </p:attrNameLst>
                                      </p:cBhvr>
                                      <p:to>
                                        <p:strVal val="visible"/>
                                      </p:to>
                                    </p:set>
                                    <p:animEffect transition="in" filter="fade">
                                      <p:cBhvr>
                                        <p:cTn id="16" dur="500"/>
                                        <p:tgtEl>
                                          <p:spTgt spid="44"/>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6"/>
                                        </p:tgtEl>
                                        <p:attrNameLst>
                                          <p:attrName>style.visibility</p:attrName>
                                        </p:attrNameLst>
                                      </p:cBhvr>
                                      <p:to>
                                        <p:strVal val="visible"/>
                                      </p:to>
                                    </p:set>
                                    <p:animEffect transition="in" filter="fade">
                                      <p:cBhvr>
                                        <p:cTn id="19" dur="500"/>
                                        <p:tgtEl>
                                          <p:spTgt spid="46"/>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5"/>
                                        </p:tgtEl>
                                        <p:attrNameLst>
                                          <p:attrName>style.visibility</p:attrName>
                                        </p:attrNameLst>
                                      </p:cBhvr>
                                      <p:to>
                                        <p:strVal val="visible"/>
                                      </p:to>
                                    </p:set>
                                    <p:animEffect transition="in" filter="fade">
                                      <p:cBhvr>
                                        <p:cTn id="22" dur="500"/>
                                        <p:tgtEl>
                                          <p:spTgt spid="4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barn(inVertical)">
                                      <p:cBhvr>
                                        <p:cTn id="32" dur="500"/>
                                        <p:tgtEl>
                                          <p:spTgt spid="3"/>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52"/>
                                        </p:tgtEl>
                                        <p:attrNameLst>
                                          <p:attrName>style.visibility</p:attrName>
                                        </p:attrNameLst>
                                      </p:cBhvr>
                                      <p:to>
                                        <p:strVal val="visible"/>
                                      </p:to>
                                    </p:set>
                                    <p:animEffect transition="in" filter="barn(inVertical)">
                                      <p:cBhvr>
                                        <p:cTn id="37" dur="500"/>
                                        <p:tgtEl>
                                          <p:spTgt spid="5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53"/>
                                        </p:tgtEl>
                                        <p:attrNameLst>
                                          <p:attrName>style.visibility</p:attrName>
                                        </p:attrNameLst>
                                      </p:cBhvr>
                                      <p:to>
                                        <p:strVal val="visible"/>
                                      </p:to>
                                    </p:set>
                                    <p:animEffect transition="in" filter="wipe(down)">
                                      <p:cBhvr>
                                        <p:cTn id="42" dur="500"/>
                                        <p:tgtEl>
                                          <p:spTgt spid="53"/>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57"/>
                                        </p:tgtEl>
                                        <p:attrNameLst>
                                          <p:attrName>style.visibility</p:attrName>
                                        </p:attrNameLst>
                                      </p:cBhvr>
                                      <p:to>
                                        <p:strVal val="visible"/>
                                      </p:to>
                                    </p:set>
                                    <p:animEffect transition="in" filter="wipe(down)">
                                      <p:cBhvr>
                                        <p:cTn id="47" dur="500"/>
                                        <p:tgtEl>
                                          <p:spTgt spid="57"/>
                                        </p:tgtEl>
                                      </p:cBhvr>
                                    </p:animEffect>
                                  </p:childTnLst>
                                </p:cTn>
                              </p:par>
                              <p:par>
                                <p:cTn id="48" presetID="22" presetClass="entr" presetSubtype="4" fill="hold" grpId="0" nodeType="withEffect">
                                  <p:stCondLst>
                                    <p:cond delay="0"/>
                                  </p:stCondLst>
                                  <p:childTnLst>
                                    <p:set>
                                      <p:cBhvr>
                                        <p:cTn id="49" dur="1" fill="hold">
                                          <p:stCondLst>
                                            <p:cond delay="0"/>
                                          </p:stCondLst>
                                        </p:cTn>
                                        <p:tgtEl>
                                          <p:spTgt spid="6"/>
                                        </p:tgtEl>
                                        <p:attrNameLst>
                                          <p:attrName>style.visibility</p:attrName>
                                        </p:attrNameLst>
                                      </p:cBhvr>
                                      <p:to>
                                        <p:strVal val="visible"/>
                                      </p:to>
                                    </p:set>
                                    <p:animEffect transition="in" filter="wipe(down)">
                                      <p:cBhvr>
                                        <p:cTn id="50" dur="500"/>
                                        <p:tgtEl>
                                          <p:spTgt spid="6"/>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4" fill="hold" grpId="0" nodeType="clickEffect">
                                  <p:stCondLst>
                                    <p:cond delay="0"/>
                                  </p:stCondLst>
                                  <p:childTnLst>
                                    <p:set>
                                      <p:cBhvr>
                                        <p:cTn id="54" dur="1" fill="hold">
                                          <p:stCondLst>
                                            <p:cond delay="0"/>
                                          </p:stCondLst>
                                        </p:cTn>
                                        <p:tgtEl>
                                          <p:spTgt spid="8"/>
                                        </p:tgtEl>
                                        <p:attrNameLst>
                                          <p:attrName>style.visibility</p:attrName>
                                        </p:attrNameLst>
                                      </p:cBhvr>
                                      <p:to>
                                        <p:strVal val="visible"/>
                                      </p:to>
                                    </p:set>
                                    <p:animEffect transition="in" filter="wipe(down)">
                                      <p:cBhvr>
                                        <p:cTn id="55" dur="500"/>
                                        <p:tgtEl>
                                          <p:spTgt spid="8"/>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19"/>
                                        </p:tgtEl>
                                        <p:attrNameLst>
                                          <p:attrName>style.visibility</p:attrName>
                                        </p:attrNameLst>
                                      </p:cBhvr>
                                      <p:to>
                                        <p:strVal val="visible"/>
                                      </p:to>
                                    </p:set>
                                    <p:animEffect transition="in" filter="fade">
                                      <p:cBhvr>
                                        <p:cTn id="60" dur="500"/>
                                        <p:tgtEl>
                                          <p:spTgt spid="19"/>
                                        </p:tgtEl>
                                      </p:cBhvr>
                                    </p:animEffect>
                                  </p:childTnLst>
                                </p:cTn>
                              </p:par>
                            </p:childTnLst>
                          </p:cTn>
                        </p:par>
                      </p:childTnLst>
                    </p:cTn>
                  </p:par>
                  <p:par>
                    <p:cTn id="61" fill="hold">
                      <p:stCondLst>
                        <p:cond delay="indefinite"/>
                      </p:stCondLst>
                      <p:childTnLst>
                        <p:par>
                          <p:cTn id="62" fill="hold">
                            <p:stCondLst>
                              <p:cond delay="0"/>
                            </p:stCondLst>
                            <p:childTnLst>
                              <p:par>
                                <p:cTn id="63" presetID="3" presetClass="entr" presetSubtype="10" fill="hold" grpId="0" nodeType="clickEffect">
                                  <p:stCondLst>
                                    <p:cond delay="0"/>
                                  </p:stCondLst>
                                  <p:childTnLst>
                                    <p:set>
                                      <p:cBhvr>
                                        <p:cTn id="64" dur="1" fill="hold">
                                          <p:stCondLst>
                                            <p:cond delay="0"/>
                                          </p:stCondLst>
                                        </p:cTn>
                                        <p:tgtEl>
                                          <p:spTgt spid="58"/>
                                        </p:tgtEl>
                                        <p:attrNameLst>
                                          <p:attrName>style.visibility</p:attrName>
                                        </p:attrNameLst>
                                      </p:cBhvr>
                                      <p:to>
                                        <p:strVal val="visible"/>
                                      </p:to>
                                    </p:set>
                                    <p:animEffect transition="in" filter="blinds(horizontal)">
                                      <p:cBhvr>
                                        <p:cTn id="65" dur="500"/>
                                        <p:tgtEl>
                                          <p:spTgt spid="58"/>
                                        </p:tgtEl>
                                      </p:cBhvr>
                                    </p:animEffect>
                                  </p:childTnLst>
                                </p:cTn>
                              </p:par>
                            </p:childTnLst>
                          </p:cTn>
                        </p:par>
                      </p:childTnLst>
                    </p:cTn>
                  </p:par>
                  <p:par>
                    <p:cTn id="66" fill="hold">
                      <p:stCondLst>
                        <p:cond delay="indefinite"/>
                      </p:stCondLst>
                      <p:childTnLst>
                        <p:par>
                          <p:cTn id="67" fill="hold">
                            <p:stCondLst>
                              <p:cond delay="0"/>
                            </p:stCondLst>
                            <p:childTnLst>
                              <p:par>
                                <p:cTn id="68" presetID="3" presetClass="entr" presetSubtype="10" fill="hold" grpId="0" nodeType="clickEffect">
                                  <p:stCondLst>
                                    <p:cond delay="0"/>
                                  </p:stCondLst>
                                  <p:childTnLst>
                                    <p:set>
                                      <p:cBhvr>
                                        <p:cTn id="69" dur="1" fill="hold">
                                          <p:stCondLst>
                                            <p:cond delay="0"/>
                                          </p:stCondLst>
                                        </p:cTn>
                                        <p:tgtEl>
                                          <p:spTgt spid="21"/>
                                        </p:tgtEl>
                                        <p:attrNameLst>
                                          <p:attrName>style.visibility</p:attrName>
                                        </p:attrNameLst>
                                      </p:cBhvr>
                                      <p:to>
                                        <p:strVal val="visible"/>
                                      </p:to>
                                    </p:set>
                                    <p:animEffect transition="in" filter="blinds(horizontal)">
                                      <p:cBhvr>
                                        <p:cTn id="70"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42" grpId="0" animBg="1"/>
      <p:bldP spid="43" grpId="0" animBg="1"/>
      <p:bldP spid="44" grpId="0" animBg="1"/>
      <p:bldP spid="45" grpId="0" animBg="1"/>
      <p:bldP spid="46" grpId="0" animBg="1"/>
      <p:bldP spid="3" grpId="0"/>
      <p:bldP spid="5" grpId="0"/>
      <p:bldP spid="52" grpId="0"/>
      <p:bldP spid="53" grpId="0"/>
      <p:bldP spid="6" grpId="0"/>
      <p:bldP spid="57" grpId="0"/>
      <p:bldP spid="58" grpId="0" animBg="1"/>
      <p:bldP spid="8" grpId="0"/>
      <p:bldP spid="21" grpId="0" animBg="1"/>
      <p:bldP spid="19"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algn="ctr"/>
            <a:r>
              <a:rPr lang="en-US" sz="3200" dirty="0" smtClean="0">
                <a:solidFill>
                  <a:srgbClr val="FF0000"/>
                </a:solidFill>
              </a:rPr>
              <a:t>HOÁN VỊ</a:t>
            </a:r>
            <a:endParaRPr lang="en-US" sz="1800" dirty="0">
              <a:solidFill>
                <a:srgbClr val="FF0000"/>
              </a:solidFill>
            </a:endParaRPr>
          </a:p>
        </p:txBody>
      </p:sp>
      <p:sp>
        <p:nvSpPr>
          <p:cNvPr id="159" name="Slide Number Placeholder 158"/>
          <p:cNvSpPr>
            <a:spLocks noGrp="1"/>
          </p:cNvSpPr>
          <p:nvPr>
            <p:ph type="sldNum" sz="quarter" idx="12"/>
          </p:nvPr>
        </p:nvSpPr>
        <p:spPr/>
        <p:txBody>
          <a:bodyPr/>
          <a:lstStyle/>
          <a:p>
            <a:fld id="{D9369064-905F-44AE-BE62-E62CB83BB352}" type="slidenum">
              <a:rPr lang="en-US" smtClean="0"/>
              <a:pPr/>
              <a:t>45</a:t>
            </a:fld>
            <a:endParaRPr lang="en-US" dirty="0"/>
          </a:p>
        </p:txBody>
      </p:sp>
      <p:sp>
        <p:nvSpPr>
          <p:cNvPr id="158" name="Rectangle 157"/>
          <p:cNvSpPr/>
          <p:nvPr/>
        </p:nvSpPr>
        <p:spPr>
          <a:xfrm>
            <a:off x="712371" y="1530346"/>
            <a:ext cx="7909115" cy="4524315"/>
          </a:xfrm>
          <a:prstGeom prst="rect">
            <a:avLst/>
          </a:prstGeom>
        </p:spPr>
        <p:txBody>
          <a:bodyPr wrap="square">
            <a:spAutoFit/>
          </a:bodyPr>
          <a:lstStyle/>
          <a:p>
            <a:pPr>
              <a:lnSpc>
                <a:spcPct val="90000"/>
              </a:lnSpc>
            </a:pPr>
            <a:r>
              <a:rPr lang="en-US" sz="3200" dirty="0" err="1" smtClean="0">
                <a:solidFill>
                  <a:srgbClr val="00B050"/>
                </a:solidFill>
                <a:latin typeface="Times New Roman" pitchFamily="18" charset="0"/>
                <a:cs typeface="Times New Roman" pitchFamily="18" charset="0"/>
              </a:rPr>
              <a:t>Ví</a:t>
            </a:r>
            <a:r>
              <a:rPr lang="en-US" sz="3200" dirty="0" smtClean="0">
                <a:solidFill>
                  <a:srgbClr val="00B050"/>
                </a:solidFill>
                <a:latin typeface="Times New Roman" pitchFamily="18" charset="0"/>
                <a:cs typeface="Times New Roman" pitchFamily="18" charset="0"/>
              </a:rPr>
              <a:t> </a:t>
            </a:r>
            <a:r>
              <a:rPr lang="en-US" sz="3200" dirty="0" err="1" smtClean="0">
                <a:solidFill>
                  <a:srgbClr val="00B050"/>
                </a:solidFill>
                <a:latin typeface="Times New Roman" pitchFamily="18" charset="0"/>
                <a:cs typeface="Times New Roman" pitchFamily="18" charset="0"/>
              </a:rPr>
              <a:t>dụ</a:t>
            </a:r>
            <a:r>
              <a:rPr lang="en-US" sz="3200" dirty="0" smtClean="0">
                <a:solidFill>
                  <a:srgbClr val="00B050"/>
                </a:solidFill>
                <a:latin typeface="Times New Roman" pitchFamily="18" charset="0"/>
                <a:cs typeface="Times New Roman" pitchFamily="18" charset="0"/>
              </a:rPr>
              <a:t> 2: </a:t>
            </a:r>
            <a:r>
              <a:rPr lang="vi-VN" sz="3200" dirty="0" smtClean="0">
                <a:latin typeface="Times New Roman" pitchFamily="18" charset="0"/>
                <a:cs typeface="Times New Roman" pitchFamily="18" charset="0"/>
              </a:rPr>
              <a:t>Một đoàn khách du lịch dự định đến tham quan</a:t>
            </a:r>
            <a:r>
              <a:rPr lang="en-US" sz="3200" dirty="0" smtClean="0">
                <a:latin typeface="Times New Roman" pitchFamily="18" charset="0"/>
                <a:cs typeface="Times New Roman" pitchFamily="18" charset="0"/>
              </a:rPr>
              <a:t> 7 </a:t>
            </a:r>
            <a:r>
              <a:rPr lang="en-US" sz="3200" dirty="0" err="1" smtClean="0">
                <a:latin typeface="Times New Roman" pitchFamily="18" charset="0"/>
                <a:cs typeface="Times New Roman" pitchFamily="18" charset="0"/>
              </a:rPr>
              <a:t>điểm</a:t>
            </a:r>
            <a:r>
              <a:rPr lang="en-US" sz="3200" dirty="0" smtClean="0">
                <a:latin typeface="Times New Roman" pitchFamily="18" charset="0"/>
                <a:cs typeface="Times New Roman" pitchFamily="18" charset="0"/>
              </a:rPr>
              <a:t> A,B,C,D,E,F,G. </a:t>
            </a:r>
            <a:r>
              <a:rPr lang="en-US" sz="3200" dirty="0" err="1" smtClean="0">
                <a:latin typeface="Times New Roman" pitchFamily="18" charset="0"/>
                <a:cs typeface="Times New Roman" pitchFamily="18" charset="0"/>
              </a:rPr>
              <a:t>Hỏi</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có</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bao</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nhiêu</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cách</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chọn</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thứ</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tự</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tham</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quan</a:t>
            </a:r>
            <a:r>
              <a:rPr lang="en-US" sz="3200" dirty="0" smtClean="0">
                <a:latin typeface="Times New Roman" pitchFamily="18" charset="0"/>
                <a:cs typeface="Times New Roman" pitchFamily="18" charset="0"/>
              </a:rPr>
              <a:t>?</a:t>
            </a:r>
          </a:p>
          <a:p>
            <a:pPr>
              <a:lnSpc>
                <a:spcPct val="90000"/>
              </a:lnSpc>
            </a:pPr>
            <a:endParaRPr lang="en-US" sz="3200" dirty="0" smtClean="0">
              <a:latin typeface="Times New Roman" pitchFamily="18" charset="0"/>
              <a:cs typeface="Times New Roman" pitchFamily="18" charset="0"/>
            </a:endParaRPr>
          </a:p>
          <a:p>
            <a:pPr>
              <a:lnSpc>
                <a:spcPct val="90000"/>
              </a:lnSpc>
            </a:pPr>
            <a:r>
              <a:rPr lang="en-US" sz="3200" dirty="0" err="1" smtClean="0">
                <a:solidFill>
                  <a:srgbClr val="00B050"/>
                </a:solidFill>
                <a:latin typeface="Times New Roman" pitchFamily="18" charset="0"/>
                <a:cs typeface="Times New Roman" pitchFamily="18" charset="0"/>
              </a:rPr>
              <a:t>Giải</a:t>
            </a:r>
            <a:r>
              <a:rPr lang="en-US" sz="3200" dirty="0" smtClean="0">
                <a:solidFill>
                  <a:srgbClr val="00B050"/>
                </a:solidFill>
                <a:latin typeface="Times New Roman" pitchFamily="18" charset="0"/>
                <a:cs typeface="Times New Roman" pitchFamily="18" charset="0"/>
              </a:rPr>
              <a:t>:</a:t>
            </a:r>
          </a:p>
          <a:p>
            <a:pPr>
              <a:lnSpc>
                <a:spcPct val="90000"/>
              </a:lnSpc>
            </a:pPr>
            <a:r>
              <a:rPr lang="en-US" sz="3200" dirty="0" err="1" smtClean="0">
                <a:latin typeface="Times New Roman" pitchFamily="18" charset="0"/>
                <a:cs typeface="Times New Roman" pitchFamily="18" charset="0"/>
              </a:rPr>
              <a:t>Mỗi</a:t>
            </a:r>
            <a:r>
              <a:rPr lang="en-US" sz="3200" dirty="0" smtClean="0">
                <a:latin typeface="Times New Roman" pitchFamily="18" charset="0"/>
                <a:cs typeface="Times New Roman" pitchFamily="18" charset="0"/>
              </a:rPr>
              <a:t> </a:t>
            </a:r>
            <a:r>
              <a:rPr lang="vi-VN" sz="3200" dirty="0" smtClean="0">
                <a:latin typeface="Times New Roman" pitchFamily="18" charset="0"/>
                <a:cs typeface="Times New Roman" pitchFamily="18" charset="0"/>
              </a:rPr>
              <a:t>cách họ chọn thứ tự tham quan là một </a:t>
            </a:r>
            <a:r>
              <a:rPr lang="en-US" sz="3200" dirty="0" smtClean="0">
                <a:latin typeface="Times New Roman" pitchFamily="18" charset="0"/>
                <a:cs typeface="Times New Roman" pitchFamily="18" charset="0"/>
              </a:rPr>
              <a:t>h</a:t>
            </a:r>
            <a:r>
              <a:rPr lang="vi-VN" sz="3200" dirty="0" smtClean="0">
                <a:latin typeface="Times New Roman" pitchFamily="18" charset="0"/>
                <a:cs typeface="Times New Roman" pitchFamily="18" charset="0"/>
              </a:rPr>
              <a:t>oán vị của tập</a:t>
            </a:r>
            <a:r>
              <a:rPr lang="en-US" sz="3200" dirty="0" smtClean="0">
                <a:latin typeface="Times New Roman" pitchFamily="18" charset="0"/>
                <a:cs typeface="Times New Roman" pitchFamily="18" charset="0"/>
              </a:rPr>
              <a:t> A,B,C,D,E,F,G.</a:t>
            </a:r>
          </a:p>
          <a:p>
            <a:pPr>
              <a:lnSpc>
                <a:spcPct val="90000"/>
              </a:lnSpc>
            </a:pPr>
            <a:endParaRPr lang="en-US" sz="3200" dirty="0">
              <a:latin typeface="Times New Roman" pitchFamily="18" charset="0"/>
              <a:cs typeface="Times New Roman" pitchFamily="18" charset="0"/>
            </a:endParaRPr>
          </a:p>
          <a:p>
            <a:pPr>
              <a:lnSpc>
                <a:spcPct val="90000"/>
              </a:lnSpc>
            </a:pPr>
            <a:r>
              <a:rPr lang="en-US" sz="3200" dirty="0" smtClean="0">
                <a:latin typeface="Times New Roman" pitchFamily="18" charset="0"/>
                <a:cs typeface="Times New Roman" pitchFamily="18" charset="0"/>
              </a:rPr>
              <a:t>Do </a:t>
            </a:r>
            <a:r>
              <a:rPr lang="en-US" sz="3200" dirty="0" err="1" smtClean="0">
                <a:latin typeface="Times New Roman" pitchFamily="18" charset="0"/>
                <a:cs typeface="Times New Roman" pitchFamily="18" charset="0"/>
              </a:rPr>
              <a:t>vậy</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đoàn</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khách</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có</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tất</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cả</a:t>
            </a:r>
            <a:r>
              <a:rPr lang="en-US" sz="3200" dirty="0" smtClean="0">
                <a:latin typeface="Times New Roman" pitchFamily="18" charset="0"/>
                <a:cs typeface="Times New Roman" pitchFamily="18" charset="0"/>
              </a:rPr>
              <a:t>: P</a:t>
            </a:r>
            <a:r>
              <a:rPr lang="en-US" sz="3200" baseline="-25000" dirty="0" smtClean="0">
                <a:latin typeface="Times New Roman" pitchFamily="18" charset="0"/>
                <a:cs typeface="Times New Roman" pitchFamily="18" charset="0"/>
              </a:rPr>
              <a:t>7 </a:t>
            </a:r>
            <a:r>
              <a:rPr lang="en-US" sz="3200" dirty="0" smtClean="0">
                <a:latin typeface="Times New Roman" pitchFamily="18" charset="0"/>
                <a:cs typeface="Times New Roman" pitchFamily="18" charset="0"/>
              </a:rPr>
              <a:t>=</a:t>
            </a:r>
            <a:r>
              <a:rPr lang="en-US" sz="3200" baseline="-25000" dirty="0" smtClean="0">
                <a:latin typeface="Times New Roman" pitchFamily="18" charset="0"/>
                <a:cs typeface="Times New Roman" pitchFamily="18" charset="0"/>
              </a:rPr>
              <a:t> </a:t>
            </a:r>
            <a:r>
              <a:rPr lang="en-US" sz="3200" dirty="0" smtClean="0">
                <a:latin typeface="Times New Roman" pitchFamily="18" charset="0"/>
                <a:cs typeface="Times New Roman" pitchFamily="18" charset="0"/>
              </a:rPr>
              <a:t>7!=5040 </a:t>
            </a:r>
            <a:r>
              <a:rPr lang="en-US" sz="3200" dirty="0" err="1" smtClean="0">
                <a:latin typeface="Times New Roman" pitchFamily="18" charset="0"/>
                <a:cs typeface="Times New Roman" pitchFamily="18" charset="0"/>
              </a:rPr>
              <a:t>cách</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chọn</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thứ</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tự</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tham</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quan</a:t>
            </a:r>
            <a:r>
              <a:rPr lang="en-US" sz="3200" dirty="0" smtClean="0">
                <a:latin typeface="Times New Roman" pitchFamily="18" charset="0"/>
                <a:cs typeface="Times New Roman" pitchFamily="18" charset="0"/>
              </a:rPr>
              <a:t>.</a:t>
            </a:r>
            <a:endParaRPr lang="en-US" sz="3200" dirty="0">
              <a:latin typeface="Times New Roman" pitchFamily="18" charset="0"/>
              <a:cs typeface="Times New Roman" pitchFamily="18" charset="0"/>
            </a:endParaRPr>
          </a:p>
        </p:txBody>
      </p:sp>
    </p:spTree>
    <p:extLst>
      <p:ext uri="{BB962C8B-B14F-4D97-AF65-F5344CB8AC3E}">
        <p14:creationId xmlns:p14="http://schemas.microsoft.com/office/powerpoint/2010/main" val="206908840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158">
                                            <p:txEl>
                                              <p:pRg st="0" end="0"/>
                                            </p:txEl>
                                          </p:spTgt>
                                        </p:tgtEl>
                                        <p:attrNameLst>
                                          <p:attrName>style.visibility</p:attrName>
                                        </p:attrNameLst>
                                      </p:cBhvr>
                                      <p:to>
                                        <p:strVal val="visible"/>
                                      </p:to>
                                    </p:set>
                                    <p:animEffect transition="in" filter="circle(in)">
                                      <p:cBhvr>
                                        <p:cTn id="7" dur="2000"/>
                                        <p:tgtEl>
                                          <p:spTgt spid="15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ntr" presetSubtype="0" fill="hold" nodeType="clickEffect">
                                  <p:stCondLst>
                                    <p:cond delay="0"/>
                                  </p:stCondLst>
                                  <p:childTnLst>
                                    <p:set>
                                      <p:cBhvr>
                                        <p:cTn id="11" dur="1" fill="hold">
                                          <p:stCondLst>
                                            <p:cond delay="0"/>
                                          </p:stCondLst>
                                        </p:cTn>
                                        <p:tgtEl>
                                          <p:spTgt spid="158">
                                            <p:txEl>
                                              <p:pRg st="2" end="2"/>
                                            </p:txEl>
                                          </p:spTgt>
                                        </p:tgtEl>
                                        <p:attrNameLst>
                                          <p:attrName>style.visibility</p:attrName>
                                        </p:attrNameLst>
                                      </p:cBhvr>
                                      <p:to>
                                        <p:strVal val="visible"/>
                                      </p:to>
                                    </p:set>
                                    <p:animEffect transition="in" filter="wipe(down)">
                                      <p:cBhvr>
                                        <p:cTn id="12" dur="580">
                                          <p:stCondLst>
                                            <p:cond delay="0"/>
                                          </p:stCondLst>
                                        </p:cTn>
                                        <p:tgtEl>
                                          <p:spTgt spid="158">
                                            <p:txEl>
                                              <p:pRg st="2" end="2"/>
                                            </p:txEl>
                                          </p:spTgt>
                                        </p:tgtEl>
                                      </p:cBhvr>
                                    </p:animEffect>
                                    <p:anim calcmode="lin" valueType="num">
                                      <p:cBhvr>
                                        <p:cTn id="13" dur="1822" tmFilter="0,0; 0.14,0.36; 0.43,0.73; 0.71,0.91; 1.0,1.0">
                                          <p:stCondLst>
                                            <p:cond delay="0"/>
                                          </p:stCondLst>
                                        </p:cTn>
                                        <p:tgtEl>
                                          <p:spTgt spid="158">
                                            <p:txEl>
                                              <p:pRg st="2" end="2"/>
                                            </p:txEl>
                                          </p:spTgt>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158">
                                            <p:txEl>
                                              <p:pRg st="2" end="2"/>
                                            </p:txEl>
                                          </p:spTgt>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158">
                                            <p:txEl>
                                              <p:pRg st="2" end="2"/>
                                            </p:txEl>
                                          </p:spTgt>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158">
                                            <p:txEl>
                                              <p:pRg st="2" end="2"/>
                                            </p:txEl>
                                          </p:spTgt>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158">
                                            <p:txEl>
                                              <p:pRg st="2" end="2"/>
                                            </p:txEl>
                                          </p:spTgt>
                                        </p:tgtEl>
                                        <p:attrNameLst>
                                          <p:attrName>ppt_y</p:attrName>
                                        </p:attrNameLst>
                                      </p:cBhvr>
                                      <p:tavLst>
                                        <p:tav tm="0" fmla="#ppt_y-sin(pi*$)/81">
                                          <p:val>
                                            <p:fltVal val="0"/>
                                          </p:val>
                                        </p:tav>
                                        <p:tav tm="100000">
                                          <p:val>
                                            <p:fltVal val="1"/>
                                          </p:val>
                                        </p:tav>
                                      </p:tavLst>
                                    </p:anim>
                                    <p:animScale>
                                      <p:cBhvr>
                                        <p:cTn id="18" dur="26">
                                          <p:stCondLst>
                                            <p:cond delay="650"/>
                                          </p:stCondLst>
                                        </p:cTn>
                                        <p:tgtEl>
                                          <p:spTgt spid="158">
                                            <p:txEl>
                                              <p:pRg st="2" end="2"/>
                                            </p:txEl>
                                          </p:spTgt>
                                        </p:tgtEl>
                                      </p:cBhvr>
                                      <p:to x="100000" y="60000"/>
                                    </p:animScale>
                                    <p:animScale>
                                      <p:cBhvr>
                                        <p:cTn id="19" dur="166" decel="50000">
                                          <p:stCondLst>
                                            <p:cond delay="676"/>
                                          </p:stCondLst>
                                        </p:cTn>
                                        <p:tgtEl>
                                          <p:spTgt spid="158">
                                            <p:txEl>
                                              <p:pRg st="2" end="2"/>
                                            </p:txEl>
                                          </p:spTgt>
                                        </p:tgtEl>
                                      </p:cBhvr>
                                      <p:to x="100000" y="100000"/>
                                    </p:animScale>
                                    <p:animScale>
                                      <p:cBhvr>
                                        <p:cTn id="20" dur="26">
                                          <p:stCondLst>
                                            <p:cond delay="1312"/>
                                          </p:stCondLst>
                                        </p:cTn>
                                        <p:tgtEl>
                                          <p:spTgt spid="158">
                                            <p:txEl>
                                              <p:pRg st="2" end="2"/>
                                            </p:txEl>
                                          </p:spTgt>
                                        </p:tgtEl>
                                      </p:cBhvr>
                                      <p:to x="100000" y="80000"/>
                                    </p:animScale>
                                    <p:animScale>
                                      <p:cBhvr>
                                        <p:cTn id="21" dur="166" decel="50000">
                                          <p:stCondLst>
                                            <p:cond delay="1338"/>
                                          </p:stCondLst>
                                        </p:cTn>
                                        <p:tgtEl>
                                          <p:spTgt spid="158">
                                            <p:txEl>
                                              <p:pRg st="2" end="2"/>
                                            </p:txEl>
                                          </p:spTgt>
                                        </p:tgtEl>
                                      </p:cBhvr>
                                      <p:to x="100000" y="100000"/>
                                    </p:animScale>
                                    <p:animScale>
                                      <p:cBhvr>
                                        <p:cTn id="22" dur="26">
                                          <p:stCondLst>
                                            <p:cond delay="1642"/>
                                          </p:stCondLst>
                                        </p:cTn>
                                        <p:tgtEl>
                                          <p:spTgt spid="158">
                                            <p:txEl>
                                              <p:pRg st="2" end="2"/>
                                            </p:txEl>
                                          </p:spTgt>
                                        </p:tgtEl>
                                      </p:cBhvr>
                                      <p:to x="100000" y="90000"/>
                                    </p:animScale>
                                    <p:animScale>
                                      <p:cBhvr>
                                        <p:cTn id="23" dur="166" decel="50000">
                                          <p:stCondLst>
                                            <p:cond delay="1668"/>
                                          </p:stCondLst>
                                        </p:cTn>
                                        <p:tgtEl>
                                          <p:spTgt spid="158">
                                            <p:txEl>
                                              <p:pRg st="2" end="2"/>
                                            </p:txEl>
                                          </p:spTgt>
                                        </p:tgtEl>
                                      </p:cBhvr>
                                      <p:to x="100000" y="100000"/>
                                    </p:animScale>
                                    <p:animScale>
                                      <p:cBhvr>
                                        <p:cTn id="24" dur="26">
                                          <p:stCondLst>
                                            <p:cond delay="1808"/>
                                          </p:stCondLst>
                                        </p:cTn>
                                        <p:tgtEl>
                                          <p:spTgt spid="158">
                                            <p:txEl>
                                              <p:pRg st="2" end="2"/>
                                            </p:txEl>
                                          </p:spTgt>
                                        </p:tgtEl>
                                      </p:cBhvr>
                                      <p:to x="100000" y="95000"/>
                                    </p:animScale>
                                    <p:animScale>
                                      <p:cBhvr>
                                        <p:cTn id="25" dur="166" decel="50000">
                                          <p:stCondLst>
                                            <p:cond delay="1834"/>
                                          </p:stCondLst>
                                        </p:cTn>
                                        <p:tgtEl>
                                          <p:spTgt spid="158">
                                            <p:txEl>
                                              <p:pRg st="2" end="2"/>
                                            </p:txEl>
                                          </p:spTgt>
                                        </p:tgtEl>
                                      </p:cBhvr>
                                      <p:to x="100000" y="100000"/>
                                    </p:animScale>
                                  </p:childTnLst>
                                </p:cTn>
                              </p:par>
                              <p:par>
                                <p:cTn id="26" presetID="26" presetClass="entr" presetSubtype="0" fill="hold" nodeType="withEffect">
                                  <p:stCondLst>
                                    <p:cond delay="0"/>
                                  </p:stCondLst>
                                  <p:childTnLst>
                                    <p:set>
                                      <p:cBhvr>
                                        <p:cTn id="27" dur="1" fill="hold">
                                          <p:stCondLst>
                                            <p:cond delay="0"/>
                                          </p:stCondLst>
                                        </p:cTn>
                                        <p:tgtEl>
                                          <p:spTgt spid="158">
                                            <p:txEl>
                                              <p:pRg st="3" end="3"/>
                                            </p:txEl>
                                          </p:spTgt>
                                        </p:tgtEl>
                                        <p:attrNameLst>
                                          <p:attrName>style.visibility</p:attrName>
                                        </p:attrNameLst>
                                      </p:cBhvr>
                                      <p:to>
                                        <p:strVal val="visible"/>
                                      </p:to>
                                    </p:set>
                                    <p:animEffect transition="in" filter="wipe(down)">
                                      <p:cBhvr>
                                        <p:cTn id="28" dur="580">
                                          <p:stCondLst>
                                            <p:cond delay="0"/>
                                          </p:stCondLst>
                                        </p:cTn>
                                        <p:tgtEl>
                                          <p:spTgt spid="158">
                                            <p:txEl>
                                              <p:pRg st="3" end="3"/>
                                            </p:txEl>
                                          </p:spTgt>
                                        </p:tgtEl>
                                      </p:cBhvr>
                                    </p:animEffect>
                                    <p:anim calcmode="lin" valueType="num">
                                      <p:cBhvr>
                                        <p:cTn id="29" dur="1822" tmFilter="0,0; 0.14,0.36; 0.43,0.73; 0.71,0.91; 1.0,1.0">
                                          <p:stCondLst>
                                            <p:cond delay="0"/>
                                          </p:stCondLst>
                                        </p:cTn>
                                        <p:tgtEl>
                                          <p:spTgt spid="158">
                                            <p:txEl>
                                              <p:pRg st="3" end="3"/>
                                            </p:txEl>
                                          </p:spTgt>
                                        </p:tgtEl>
                                        <p:attrNameLst>
                                          <p:attrName>ppt_x</p:attrName>
                                        </p:attrNameLst>
                                      </p:cBhvr>
                                      <p:tavLst>
                                        <p:tav tm="0">
                                          <p:val>
                                            <p:strVal val="#ppt_x-0.25"/>
                                          </p:val>
                                        </p:tav>
                                        <p:tav tm="100000">
                                          <p:val>
                                            <p:strVal val="#ppt_x"/>
                                          </p:val>
                                        </p:tav>
                                      </p:tavLst>
                                    </p:anim>
                                    <p:anim calcmode="lin" valueType="num">
                                      <p:cBhvr>
                                        <p:cTn id="30" dur="664" tmFilter="0.0,0.0; 0.25,0.07; 0.50,0.2; 0.75,0.467; 1.0,1.0">
                                          <p:stCondLst>
                                            <p:cond delay="0"/>
                                          </p:stCondLst>
                                        </p:cTn>
                                        <p:tgtEl>
                                          <p:spTgt spid="158">
                                            <p:txEl>
                                              <p:pRg st="3" end="3"/>
                                            </p:txEl>
                                          </p:spTgt>
                                        </p:tgtEl>
                                        <p:attrNameLst>
                                          <p:attrName>ppt_y</p:attrName>
                                        </p:attrNameLst>
                                      </p:cBhvr>
                                      <p:tavLst>
                                        <p:tav tm="0" fmla="#ppt_y-sin(pi*$)/3">
                                          <p:val>
                                            <p:fltVal val="0.5"/>
                                          </p:val>
                                        </p:tav>
                                        <p:tav tm="100000">
                                          <p:val>
                                            <p:fltVal val="1"/>
                                          </p:val>
                                        </p:tav>
                                      </p:tavLst>
                                    </p:anim>
                                    <p:anim calcmode="lin" valueType="num">
                                      <p:cBhvr>
                                        <p:cTn id="31" dur="664" tmFilter="0, 0; 0.125,0.2665; 0.25,0.4; 0.375,0.465; 0.5,0.5;  0.625,0.535; 0.75,0.6; 0.875,0.7335; 1,1">
                                          <p:stCondLst>
                                            <p:cond delay="664"/>
                                          </p:stCondLst>
                                        </p:cTn>
                                        <p:tgtEl>
                                          <p:spTgt spid="158">
                                            <p:txEl>
                                              <p:pRg st="3" end="3"/>
                                            </p:txEl>
                                          </p:spTgt>
                                        </p:tgtEl>
                                        <p:attrNameLst>
                                          <p:attrName>ppt_y</p:attrName>
                                        </p:attrNameLst>
                                      </p:cBhvr>
                                      <p:tavLst>
                                        <p:tav tm="0" fmla="#ppt_y-sin(pi*$)/9">
                                          <p:val>
                                            <p:fltVal val="0"/>
                                          </p:val>
                                        </p:tav>
                                        <p:tav tm="100000">
                                          <p:val>
                                            <p:fltVal val="1"/>
                                          </p:val>
                                        </p:tav>
                                      </p:tavLst>
                                    </p:anim>
                                    <p:anim calcmode="lin" valueType="num">
                                      <p:cBhvr>
                                        <p:cTn id="32" dur="332" tmFilter="0, 0; 0.125,0.2665; 0.25,0.4; 0.375,0.465; 0.5,0.5;  0.625,0.535; 0.75,0.6; 0.875,0.7335; 1,1">
                                          <p:stCondLst>
                                            <p:cond delay="1324"/>
                                          </p:stCondLst>
                                        </p:cTn>
                                        <p:tgtEl>
                                          <p:spTgt spid="158">
                                            <p:txEl>
                                              <p:pRg st="3" end="3"/>
                                            </p:txEl>
                                          </p:spTgt>
                                        </p:tgtEl>
                                        <p:attrNameLst>
                                          <p:attrName>ppt_y</p:attrName>
                                        </p:attrNameLst>
                                      </p:cBhvr>
                                      <p:tavLst>
                                        <p:tav tm="0" fmla="#ppt_y-sin(pi*$)/27">
                                          <p:val>
                                            <p:fltVal val="0"/>
                                          </p:val>
                                        </p:tav>
                                        <p:tav tm="100000">
                                          <p:val>
                                            <p:fltVal val="1"/>
                                          </p:val>
                                        </p:tav>
                                      </p:tavLst>
                                    </p:anim>
                                    <p:anim calcmode="lin" valueType="num">
                                      <p:cBhvr>
                                        <p:cTn id="33" dur="164" tmFilter="0, 0; 0.125,0.2665; 0.25,0.4; 0.375,0.465; 0.5,0.5;  0.625,0.535; 0.75,0.6; 0.875,0.7335; 1,1">
                                          <p:stCondLst>
                                            <p:cond delay="1656"/>
                                          </p:stCondLst>
                                        </p:cTn>
                                        <p:tgtEl>
                                          <p:spTgt spid="158">
                                            <p:txEl>
                                              <p:pRg st="3" end="3"/>
                                            </p:txEl>
                                          </p:spTgt>
                                        </p:tgtEl>
                                        <p:attrNameLst>
                                          <p:attrName>ppt_y</p:attrName>
                                        </p:attrNameLst>
                                      </p:cBhvr>
                                      <p:tavLst>
                                        <p:tav tm="0" fmla="#ppt_y-sin(pi*$)/81">
                                          <p:val>
                                            <p:fltVal val="0"/>
                                          </p:val>
                                        </p:tav>
                                        <p:tav tm="100000">
                                          <p:val>
                                            <p:fltVal val="1"/>
                                          </p:val>
                                        </p:tav>
                                      </p:tavLst>
                                    </p:anim>
                                    <p:animScale>
                                      <p:cBhvr>
                                        <p:cTn id="34" dur="26">
                                          <p:stCondLst>
                                            <p:cond delay="650"/>
                                          </p:stCondLst>
                                        </p:cTn>
                                        <p:tgtEl>
                                          <p:spTgt spid="158">
                                            <p:txEl>
                                              <p:pRg st="3" end="3"/>
                                            </p:txEl>
                                          </p:spTgt>
                                        </p:tgtEl>
                                      </p:cBhvr>
                                      <p:to x="100000" y="60000"/>
                                    </p:animScale>
                                    <p:animScale>
                                      <p:cBhvr>
                                        <p:cTn id="35" dur="166" decel="50000">
                                          <p:stCondLst>
                                            <p:cond delay="676"/>
                                          </p:stCondLst>
                                        </p:cTn>
                                        <p:tgtEl>
                                          <p:spTgt spid="158">
                                            <p:txEl>
                                              <p:pRg st="3" end="3"/>
                                            </p:txEl>
                                          </p:spTgt>
                                        </p:tgtEl>
                                      </p:cBhvr>
                                      <p:to x="100000" y="100000"/>
                                    </p:animScale>
                                    <p:animScale>
                                      <p:cBhvr>
                                        <p:cTn id="36" dur="26">
                                          <p:stCondLst>
                                            <p:cond delay="1312"/>
                                          </p:stCondLst>
                                        </p:cTn>
                                        <p:tgtEl>
                                          <p:spTgt spid="158">
                                            <p:txEl>
                                              <p:pRg st="3" end="3"/>
                                            </p:txEl>
                                          </p:spTgt>
                                        </p:tgtEl>
                                      </p:cBhvr>
                                      <p:to x="100000" y="80000"/>
                                    </p:animScale>
                                    <p:animScale>
                                      <p:cBhvr>
                                        <p:cTn id="37" dur="166" decel="50000">
                                          <p:stCondLst>
                                            <p:cond delay="1338"/>
                                          </p:stCondLst>
                                        </p:cTn>
                                        <p:tgtEl>
                                          <p:spTgt spid="158">
                                            <p:txEl>
                                              <p:pRg st="3" end="3"/>
                                            </p:txEl>
                                          </p:spTgt>
                                        </p:tgtEl>
                                      </p:cBhvr>
                                      <p:to x="100000" y="100000"/>
                                    </p:animScale>
                                    <p:animScale>
                                      <p:cBhvr>
                                        <p:cTn id="38" dur="26">
                                          <p:stCondLst>
                                            <p:cond delay="1642"/>
                                          </p:stCondLst>
                                        </p:cTn>
                                        <p:tgtEl>
                                          <p:spTgt spid="158">
                                            <p:txEl>
                                              <p:pRg st="3" end="3"/>
                                            </p:txEl>
                                          </p:spTgt>
                                        </p:tgtEl>
                                      </p:cBhvr>
                                      <p:to x="100000" y="90000"/>
                                    </p:animScale>
                                    <p:animScale>
                                      <p:cBhvr>
                                        <p:cTn id="39" dur="166" decel="50000">
                                          <p:stCondLst>
                                            <p:cond delay="1668"/>
                                          </p:stCondLst>
                                        </p:cTn>
                                        <p:tgtEl>
                                          <p:spTgt spid="158">
                                            <p:txEl>
                                              <p:pRg st="3" end="3"/>
                                            </p:txEl>
                                          </p:spTgt>
                                        </p:tgtEl>
                                      </p:cBhvr>
                                      <p:to x="100000" y="100000"/>
                                    </p:animScale>
                                    <p:animScale>
                                      <p:cBhvr>
                                        <p:cTn id="40" dur="26">
                                          <p:stCondLst>
                                            <p:cond delay="1808"/>
                                          </p:stCondLst>
                                        </p:cTn>
                                        <p:tgtEl>
                                          <p:spTgt spid="158">
                                            <p:txEl>
                                              <p:pRg st="3" end="3"/>
                                            </p:txEl>
                                          </p:spTgt>
                                        </p:tgtEl>
                                      </p:cBhvr>
                                      <p:to x="100000" y="95000"/>
                                    </p:animScale>
                                    <p:animScale>
                                      <p:cBhvr>
                                        <p:cTn id="41" dur="166" decel="50000">
                                          <p:stCondLst>
                                            <p:cond delay="1834"/>
                                          </p:stCondLst>
                                        </p:cTn>
                                        <p:tgtEl>
                                          <p:spTgt spid="158">
                                            <p:txEl>
                                              <p:pRg st="3" end="3"/>
                                            </p:txEl>
                                          </p:spTgt>
                                        </p:tgtEl>
                                      </p:cBhvr>
                                      <p:to x="100000" y="100000"/>
                                    </p:animScale>
                                  </p:childTnLst>
                                </p:cTn>
                              </p:par>
                              <p:par>
                                <p:cTn id="42" presetID="26" presetClass="entr" presetSubtype="0" fill="hold" nodeType="withEffect">
                                  <p:stCondLst>
                                    <p:cond delay="0"/>
                                  </p:stCondLst>
                                  <p:childTnLst>
                                    <p:set>
                                      <p:cBhvr>
                                        <p:cTn id="43" dur="1" fill="hold">
                                          <p:stCondLst>
                                            <p:cond delay="0"/>
                                          </p:stCondLst>
                                        </p:cTn>
                                        <p:tgtEl>
                                          <p:spTgt spid="158">
                                            <p:txEl>
                                              <p:pRg st="5" end="5"/>
                                            </p:txEl>
                                          </p:spTgt>
                                        </p:tgtEl>
                                        <p:attrNameLst>
                                          <p:attrName>style.visibility</p:attrName>
                                        </p:attrNameLst>
                                      </p:cBhvr>
                                      <p:to>
                                        <p:strVal val="visible"/>
                                      </p:to>
                                    </p:set>
                                    <p:animEffect transition="in" filter="wipe(down)">
                                      <p:cBhvr>
                                        <p:cTn id="44" dur="580">
                                          <p:stCondLst>
                                            <p:cond delay="0"/>
                                          </p:stCondLst>
                                        </p:cTn>
                                        <p:tgtEl>
                                          <p:spTgt spid="158">
                                            <p:txEl>
                                              <p:pRg st="5" end="5"/>
                                            </p:txEl>
                                          </p:spTgt>
                                        </p:tgtEl>
                                      </p:cBhvr>
                                    </p:animEffect>
                                    <p:anim calcmode="lin" valueType="num">
                                      <p:cBhvr>
                                        <p:cTn id="45" dur="1822" tmFilter="0,0; 0.14,0.36; 0.43,0.73; 0.71,0.91; 1.0,1.0">
                                          <p:stCondLst>
                                            <p:cond delay="0"/>
                                          </p:stCondLst>
                                        </p:cTn>
                                        <p:tgtEl>
                                          <p:spTgt spid="158">
                                            <p:txEl>
                                              <p:pRg st="5" end="5"/>
                                            </p:txEl>
                                          </p:spTgt>
                                        </p:tgtEl>
                                        <p:attrNameLst>
                                          <p:attrName>ppt_x</p:attrName>
                                        </p:attrNameLst>
                                      </p:cBhvr>
                                      <p:tavLst>
                                        <p:tav tm="0">
                                          <p:val>
                                            <p:strVal val="#ppt_x-0.25"/>
                                          </p:val>
                                        </p:tav>
                                        <p:tav tm="100000">
                                          <p:val>
                                            <p:strVal val="#ppt_x"/>
                                          </p:val>
                                        </p:tav>
                                      </p:tavLst>
                                    </p:anim>
                                    <p:anim calcmode="lin" valueType="num">
                                      <p:cBhvr>
                                        <p:cTn id="46" dur="664" tmFilter="0.0,0.0; 0.25,0.07; 0.50,0.2; 0.75,0.467; 1.0,1.0">
                                          <p:stCondLst>
                                            <p:cond delay="0"/>
                                          </p:stCondLst>
                                        </p:cTn>
                                        <p:tgtEl>
                                          <p:spTgt spid="158">
                                            <p:txEl>
                                              <p:pRg st="5" end="5"/>
                                            </p:txEl>
                                          </p:spTgt>
                                        </p:tgtEl>
                                        <p:attrNameLst>
                                          <p:attrName>ppt_y</p:attrName>
                                        </p:attrNameLst>
                                      </p:cBhvr>
                                      <p:tavLst>
                                        <p:tav tm="0" fmla="#ppt_y-sin(pi*$)/3">
                                          <p:val>
                                            <p:fltVal val="0.5"/>
                                          </p:val>
                                        </p:tav>
                                        <p:tav tm="100000">
                                          <p:val>
                                            <p:fltVal val="1"/>
                                          </p:val>
                                        </p:tav>
                                      </p:tavLst>
                                    </p:anim>
                                    <p:anim calcmode="lin" valueType="num">
                                      <p:cBhvr>
                                        <p:cTn id="47" dur="664" tmFilter="0, 0; 0.125,0.2665; 0.25,0.4; 0.375,0.465; 0.5,0.5;  0.625,0.535; 0.75,0.6; 0.875,0.7335; 1,1">
                                          <p:stCondLst>
                                            <p:cond delay="664"/>
                                          </p:stCondLst>
                                        </p:cTn>
                                        <p:tgtEl>
                                          <p:spTgt spid="158">
                                            <p:txEl>
                                              <p:pRg st="5" end="5"/>
                                            </p:txEl>
                                          </p:spTgt>
                                        </p:tgtEl>
                                        <p:attrNameLst>
                                          <p:attrName>ppt_y</p:attrName>
                                        </p:attrNameLst>
                                      </p:cBhvr>
                                      <p:tavLst>
                                        <p:tav tm="0" fmla="#ppt_y-sin(pi*$)/9">
                                          <p:val>
                                            <p:fltVal val="0"/>
                                          </p:val>
                                        </p:tav>
                                        <p:tav tm="100000">
                                          <p:val>
                                            <p:fltVal val="1"/>
                                          </p:val>
                                        </p:tav>
                                      </p:tavLst>
                                    </p:anim>
                                    <p:anim calcmode="lin" valueType="num">
                                      <p:cBhvr>
                                        <p:cTn id="48" dur="332" tmFilter="0, 0; 0.125,0.2665; 0.25,0.4; 0.375,0.465; 0.5,0.5;  0.625,0.535; 0.75,0.6; 0.875,0.7335; 1,1">
                                          <p:stCondLst>
                                            <p:cond delay="1324"/>
                                          </p:stCondLst>
                                        </p:cTn>
                                        <p:tgtEl>
                                          <p:spTgt spid="158">
                                            <p:txEl>
                                              <p:pRg st="5" end="5"/>
                                            </p:txEl>
                                          </p:spTgt>
                                        </p:tgtEl>
                                        <p:attrNameLst>
                                          <p:attrName>ppt_y</p:attrName>
                                        </p:attrNameLst>
                                      </p:cBhvr>
                                      <p:tavLst>
                                        <p:tav tm="0" fmla="#ppt_y-sin(pi*$)/27">
                                          <p:val>
                                            <p:fltVal val="0"/>
                                          </p:val>
                                        </p:tav>
                                        <p:tav tm="100000">
                                          <p:val>
                                            <p:fltVal val="1"/>
                                          </p:val>
                                        </p:tav>
                                      </p:tavLst>
                                    </p:anim>
                                    <p:anim calcmode="lin" valueType="num">
                                      <p:cBhvr>
                                        <p:cTn id="49" dur="164" tmFilter="0, 0; 0.125,0.2665; 0.25,0.4; 0.375,0.465; 0.5,0.5;  0.625,0.535; 0.75,0.6; 0.875,0.7335; 1,1">
                                          <p:stCondLst>
                                            <p:cond delay="1656"/>
                                          </p:stCondLst>
                                        </p:cTn>
                                        <p:tgtEl>
                                          <p:spTgt spid="158">
                                            <p:txEl>
                                              <p:pRg st="5" end="5"/>
                                            </p:txEl>
                                          </p:spTgt>
                                        </p:tgtEl>
                                        <p:attrNameLst>
                                          <p:attrName>ppt_y</p:attrName>
                                        </p:attrNameLst>
                                      </p:cBhvr>
                                      <p:tavLst>
                                        <p:tav tm="0" fmla="#ppt_y-sin(pi*$)/81">
                                          <p:val>
                                            <p:fltVal val="0"/>
                                          </p:val>
                                        </p:tav>
                                        <p:tav tm="100000">
                                          <p:val>
                                            <p:fltVal val="1"/>
                                          </p:val>
                                        </p:tav>
                                      </p:tavLst>
                                    </p:anim>
                                    <p:animScale>
                                      <p:cBhvr>
                                        <p:cTn id="50" dur="26">
                                          <p:stCondLst>
                                            <p:cond delay="650"/>
                                          </p:stCondLst>
                                        </p:cTn>
                                        <p:tgtEl>
                                          <p:spTgt spid="158">
                                            <p:txEl>
                                              <p:pRg st="5" end="5"/>
                                            </p:txEl>
                                          </p:spTgt>
                                        </p:tgtEl>
                                      </p:cBhvr>
                                      <p:to x="100000" y="60000"/>
                                    </p:animScale>
                                    <p:animScale>
                                      <p:cBhvr>
                                        <p:cTn id="51" dur="166" decel="50000">
                                          <p:stCondLst>
                                            <p:cond delay="676"/>
                                          </p:stCondLst>
                                        </p:cTn>
                                        <p:tgtEl>
                                          <p:spTgt spid="158">
                                            <p:txEl>
                                              <p:pRg st="5" end="5"/>
                                            </p:txEl>
                                          </p:spTgt>
                                        </p:tgtEl>
                                      </p:cBhvr>
                                      <p:to x="100000" y="100000"/>
                                    </p:animScale>
                                    <p:animScale>
                                      <p:cBhvr>
                                        <p:cTn id="52" dur="26">
                                          <p:stCondLst>
                                            <p:cond delay="1312"/>
                                          </p:stCondLst>
                                        </p:cTn>
                                        <p:tgtEl>
                                          <p:spTgt spid="158">
                                            <p:txEl>
                                              <p:pRg st="5" end="5"/>
                                            </p:txEl>
                                          </p:spTgt>
                                        </p:tgtEl>
                                      </p:cBhvr>
                                      <p:to x="100000" y="80000"/>
                                    </p:animScale>
                                    <p:animScale>
                                      <p:cBhvr>
                                        <p:cTn id="53" dur="166" decel="50000">
                                          <p:stCondLst>
                                            <p:cond delay="1338"/>
                                          </p:stCondLst>
                                        </p:cTn>
                                        <p:tgtEl>
                                          <p:spTgt spid="158">
                                            <p:txEl>
                                              <p:pRg st="5" end="5"/>
                                            </p:txEl>
                                          </p:spTgt>
                                        </p:tgtEl>
                                      </p:cBhvr>
                                      <p:to x="100000" y="100000"/>
                                    </p:animScale>
                                    <p:animScale>
                                      <p:cBhvr>
                                        <p:cTn id="54" dur="26">
                                          <p:stCondLst>
                                            <p:cond delay="1642"/>
                                          </p:stCondLst>
                                        </p:cTn>
                                        <p:tgtEl>
                                          <p:spTgt spid="158">
                                            <p:txEl>
                                              <p:pRg st="5" end="5"/>
                                            </p:txEl>
                                          </p:spTgt>
                                        </p:tgtEl>
                                      </p:cBhvr>
                                      <p:to x="100000" y="90000"/>
                                    </p:animScale>
                                    <p:animScale>
                                      <p:cBhvr>
                                        <p:cTn id="55" dur="166" decel="50000">
                                          <p:stCondLst>
                                            <p:cond delay="1668"/>
                                          </p:stCondLst>
                                        </p:cTn>
                                        <p:tgtEl>
                                          <p:spTgt spid="158">
                                            <p:txEl>
                                              <p:pRg st="5" end="5"/>
                                            </p:txEl>
                                          </p:spTgt>
                                        </p:tgtEl>
                                      </p:cBhvr>
                                      <p:to x="100000" y="100000"/>
                                    </p:animScale>
                                    <p:animScale>
                                      <p:cBhvr>
                                        <p:cTn id="56" dur="26">
                                          <p:stCondLst>
                                            <p:cond delay="1808"/>
                                          </p:stCondLst>
                                        </p:cTn>
                                        <p:tgtEl>
                                          <p:spTgt spid="158">
                                            <p:txEl>
                                              <p:pRg st="5" end="5"/>
                                            </p:txEl>
                                          </p:spTgt>
                                        </p:tgtEl>
                                      </p:cBhvr>
                                      <p:to x="100000" y="95000"/>
                                    </p:animScale>
                                    <p:animScale>
                                      <p:cBhvr>
                                        <p:cTn id="57" dur="166" decel="50000">
                                          <p:stCondLst>
                                            <p:cond delay="1834"/>
                                          </p:stCondLst>
                                        </p:cTn>
                                        <p:tgtEl>
                                          <p:spTgt spid="158">
                                            <p:txEl>
                                              <p:pRg st="5" end="5"/>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algn="ctr"/>
            <a:r>
              <a:rPr lang="en-US" sz="3200" dirty="0" smtClean="0">
                <a:solidFill>
                  <a:srgbClr val="FF0000"/>
                </a:solidFill>
              </a:rPr>
              <a:t>TỔ HỢP</a:t>
            </a:r>
            <a:endParaRPr lang="en-US" sz="1800" dirty="0">
              <a:solidFill>
                <a:srgbClr val="FF0000"/>
              </a:solidFill>
            </a:endParaRPr>
          </a:p>
        </p:txBody>
      </p:sp>
      <p:sp>
        <p:nvSpPr>
          <p:cNvPr id="43" name="Slide Number Placeholder 42"/>
          <p:cNvSpPr>
            <a:spLocks noGrp="1"/>
          </p:cNvSpPr>
          <p:nvPr>
            <p:ph type="sldNum" sz="quarter" idx="12"/>
          </p:nvPr>
        </p:nvSpPr>
        <p:spPr/>
        <p:txBody>
          <a:bodyPr/>
          <a:lstStyle/>
          <a:p>
            <a:fld id="{D9369064-905F-44AE-BE62-E62CB83BB352}" type="slidenum">
              <a:rPr lang="en-US" smtClean="0"/>
              <a:pPr/>
              <a:t>46</a:t>
            </a:fld>
            <a:endParaRPr lang="en-US"/>
          </a:p>
        </p:txBody>
      </p:sp>
      <p:sp>
        <p:nvSpPr>
          <p:cNvPr id="2" name="TextBox 1"/>
          <p:cNvSpPr txBox="1"/>
          <p:nvPr/>
        </p:nvSpPr>
        <p:spPr>
          <a:xfrm>
            <a:off x="359471" y="1676399"/>
            <a:ext cx="7946329" cy="2000548"/>
          </a:xfrm>
          <a:prstGeom prst="rect">
            <a:avLst/>
          </a:prstGeom>
          <a:noFill/>
          <a:effectLst>
            <a:outerShdw blurRad="50800" dist="38100" dir="10800000" algn="r" rotWithShape="0">
              <a:prstClr val="black">
                <a:alpha val="40000"/>
              </a:prstClr>
            </a:outerShdw>
          </a:effectLst>
        </p:spPr>
        <p:txBody>
          <a:bodyPr wrap="square" lIns="0" tIns="0" rIns="0" bIns="0" rtlCol="0">
            <a:spAutoFit/>
          </a:bodyPr>
          <a:lstStyle/>
          <a:p>
            <a:r>
              <a:rPr lang="en-US" sz="2800" b="1" dirty="0" smtClean="0">
                <a:solidFill>
                  <a:schemeClr val="tx2"/>
                </a:solidFill>
                <a:latin typeface="Times New Roman" panose="02020603050405020304" pitchFamily="18" charset="0"/>
                <a:cs typeface="Times New Roman" panose="02020603050405020304" pitchFamily="18" charset="0"/>
              </a:rPr>
              <a:t>    Cho </a:t>
            </a:r>
            <a:r>
              <a:rPr lang="en-US" sz="2800" b="1" dirty="0" err="1" smtClean="0">
                <a:solidFill>
                  <a:schemeClr val="tx2"/>
                </a:solidFill>
                <a:latin typeface="Times New Roman" panose="02020603050405020304" pitchFamily="18" charset="0"/>
                <a:cs typeface="Times New Roman" panose="02020603050405020304" pitchFamily="18" charset="0"/>
              </a:rPr>
              <a:t>tập</a:t>
            </a:r>
            <a:r>
              <a:rPr lang="en-US" sz="2800" b="1" dirty="0" smtClean="0">
                <a:solidFill>
                  <a:schemeClr val="tx2"/>
                </a:solidFill>
                <a:latin typeface="Times New Roman" panose="02020603050405020304" pitchFamily="18" charset="0"/>
                <a:cs typeface="Times New Roman" panose="02020603050405020304" pitchFamily="18" charset="0"/>
              </a:rPr>
              <a:t> </a:t>
            </a:r>
            <a:r>
              <a:rPr lang="en-US" sz="2800" b="1" dirty="0" err="1" smtClean="0">
                <a:solidFill>
                  <a:schemeClr val="tx2"/>
                </a:solidFill>
                <a:latin typeface="Times New Roman" panose="02020603050405020304" pitchFamily="18" charset="0"/>
                <a:cs typeface="Times New Roman" panose="02020603050405020304" pitchFamily="18" charset="0"/>
              </a:rPr>
              <a:t>hợp</a:t>
            </a:r>
            <a:r>
              <a:rPr lang="en-US" sz="2800" b="1" dirty="0" smtClean="0">
                <a:solidFill>
                  <a:schemeClr val="tx2"/>
                </a:solidFill>
                <a:latin typeface="Times New Roman" panose="02020603050405020304" pitchFamily="18" charset="0"/>
                <a:cs typeface="Times New Roman" panose="02020603050405020304" pitchFamily="18" charset="0"/>
              </a:rPr>
              <a:t> A </a:t>
            </a:r>
            <a:r>
              <a:rPr lang="en-US" sz="2800" b="1" dirty="0" err="1" smtClean="0">
                <a:solidFill>
                  <a:schemeClr val="tx2"/>
                </a:solidFill>
                <a:latin typeface="Times New Roman" panose="02020603050405020304" pitchFamily="18" charset="0"/>
                <a:cs typeface="Times New Roman" panose="02020603050405020304" pitchFamily="18" charset="0"/>
              </a:rPr>
              <a:t>gồm</a:t>
            </a:r>
            <a:r>
              <a:rPr lang="en-US" sz="2800" b="1" dirty="0" smtClean="0">
                <a:solidFill>
                  <a:schemeClr val="tx2"/>
                </a:solidFill>
                <a:latin typeface="Times New Roman" panose="02020603050405020304" pitchFamily="18" charset="0"/>
                <a:cs typeface="Times New Roman" panose="02020603050405020304" pitchFamily="18" charset="0"/>
              </a:rPr>
              <a:t> n </a:t>
            </a:r>
            <a:r>
              <a:rPr lang="en-US" sz="2800" b="1" dirty="0" err="1" smtClean="0">
                <a:solidFill>
                  <a:schemeClr val="tx2"/>
                </a:solidFill>
                <a:latin typeface="Times New Roman" panose="02020603050405020304" pitchFamily="18" charset="0"/>
                <a:cs typeface="Times New Roman" panose="02020603050405020304" pitchFamily="18" charset="0"/>
              </a:rPr>
              <a:t>phần</a:t>
            </a:r>
            <a:r>
              <a:rPr lang="en-US" sz="2800" b="1" dirty="0" smtClean="0">
                <a:solidFill>
                  <a:schemeClr val="tx2"/>
                </a:solidFill>
                <a:latin typeface="Times New Roman" panose="02020603050405020304" pitchFamily="18" charset="0"/>
                <a:cs typeface="Times New Roman" panose="02020603050405020304" pitchFamily="18" charset="0"/>
              </a:rPr>
              <a:t> </a:t>
            </a:r>
            <a:r>
              <a:rPr lang="en-US" sz="2800" b="1" dirty="0" err="1" smtClean="0">
                <a:solidFill>
                  <a:schemeClr val="tx2"/>
                </a:solidFill>
                <a:latin typeface="Times New Roman" panose="02020603050405020304" pitchFamily="18" charset="0"/>
                <a:cs typeface="Times New Roman" panose="02020603050405020304" pitchFamily="18" charset="0"/>
              </a:rPr>
              <a:t>tử</a:t>
            </a:r>
            <a:r>
              <a:rPr lang="en-US" sz="2800" b="1" dirty="0" smtClean="0">
                <a:solidFill>
                  <a:schemeClr val="tx2"/>
                </a:solidFill>
                <a:latin typeface="Times New Roman" panose="02020603050405020304" pitchFamily="18" charset="0"/>
                <a:cs typeface="Times New Roman" panose="02020603050405020304" pitchFamily="18" charset="0"/>
              </a:rPr>
              <a:t> (n&gt;0). </a:t>
            </a:r>
            <a:r>
              <a:rPr lang="en-US" sz="2800" b="1" i="1" u="sng" dirty="0" err="1" smtClean="0">
                <a:solidFill>
                  <a:schemeClr val="tx2"/>
                </a:solidFill>
                <a:latin typeface="Times New Roman" panose="02020603050405020304" pitchFamily="18" charset="0"/>
                <a:cs typeface="Times New Roman" panose="02020603050405020304" pitchFamily="18" charset="0"/>
              </a:rPr>
              <a:t>Mỗi</a:t>
            </a:r>
            <a:r>
              <a:rPr lang="en-US" sz="2800" b="1" i="1" u="sng" dirty="0" smtClean="0">
                <a:solidFill>
                  <a:schemeClr val="tx2"/>
                </a:solidFill>
                <a:latin typeface="Times New Roman" panose="02020603050405020304" pitchFamily="18" charset="0"/>
                <a:cs typeface="Times New Roman" panose="02020603050405020304" pitchFamily="18" charset="0"/>
              </a:rPr>
              <a:t> </a:t>
            </a:r>
            <a:r>
              <a:rPr lang="en-US" sz="2800" b="1" i="1" u="sng" dirty="0" err="1" smtClean="0">
                <a:solidFill>
                  <a:schemeClr val="tx2"/>
                </a:solidFill>
                <a:latin typeface="Times New Roman" panose="02020603050405020304" pitchFamily="18" charset="0"/>
                <a:cs typeface="Times New Roman" panose="02020603050405020304" pitchFamily="18" charset="0"/>
              </a:rPr>
              <a:t>tập</a:t>
            </a:r>
            <a:r>
              <a:rPr lang="en-US" sz="2800" b="1" i="1" u="sng" dirty="0" smtClean="0">
                <a:solidFill>
                  <a:schemeClr val="tx2"/>
                </a:solidFill>
                <a:latin typeface="Times New Roman" panose="02020603050405020304" pitchFamily="18" charset="0"/>
                <a:cs typeface="Times New Roman" panose="02020603050405020304" pitchFamily="18" charset="0"/>
              </a:rPr>
              <a:t> con </a:t>
            </a:r>
            <a:r>
              <a:rPr lang="en-US" sz="2800" b="1" i="1" u="sng" dirty="0" err="1" smtClean="0">
                <a:solidFill>
                  <a:schemeClr val="tx2"/>
                </a:solidFill>
                <a:latin typeface="Times New Roman" panose="02020603050405020304" pitchFamily="18" charset="0"/>
                <a:cs typeface="Times New Roman" panose="02020603050405020304" pitchFamily="18" charset="0"/>
              </a:rPr>
              <a:t>gồm</a:t>
            </a:r>
            <a:r>
              <a:rPr lang="en-US" sz="2800" b="1" i="1" u="sng" dirty="0" smtClean="0">
                <a:solidFill>
                  <a:schemeClr val="tx2"/>
                </a:solidFill>
                <a:latin typeface="Times New Roman" panose="02020603050405020304" pitchFamily="18" charset="0"/>
                <a:cs typeface="Times New Roman" panose="02020603050405020304" pitchFamily="18" charset="0"/>
              </a:rPr>
              <a:t> k </a:t>
            </a:r>
            <a:r>
              <a:rPr lang="en-US" sz="2800" b="1" i="1" u="sng" dirty="0" err="1" smtClean="0">
                <a:solidFill>
                  <a:schemeClr val="tx2"/>
                </a:solidFill>
                <a:latin typeface="Times New Roman" panose="02020603050405020304" pitchFamily="18" charset="0"/>
                <a:cs typeface="Times New Roman" panose="02020603050405020304" pitchFamily="18" charset="0"/>
              </a:rPr>
              <a:t>phần</a:t>
            </a:r>
            <a:r>
              <a:rPr lang="en-US" sz="2800" b="1" i="1" u="sng" dirty="0" smtClean="0">
                <a:solidFill>
                  <a:schemeClr val="tx2"/>
                </a:solidFill>
                <a:latin typeface="Times New Roman" panose="02020603050405020304" pitchFamily="18" charset="0"/>
                <a:cs typeface="Times New Roman" panose="02020603050405020304" pitchFamily="18" charset="0"/>
              </a:rPr>
              <a:t> </a:t>
            </a:r>
            <a:r>
              <a:rPr lang="en-US" sz="2800" b="1" i="1" u="sng" dirty="0" err="1" smtClean="0">
                <a:solidFill>
                  <a:schemeClr val="tx2"/>
                </a:solidFill>
                <a:latin typeface="Times New Roman" panose="02020603050405020304" pitchFamily="18" charset="0"/>
                <a:cs typeface="Times New Roman" panose="02020603050405020304" pitchFamily="18" charset="0"/>
              </a:rPr>
              <a:t>tử</a:t>
            </a:r>
            <a:r>
              <a:rPr lang="en-US" sz="2800" b="1" i="1" u="sng" dirty="0" smtClean="0">
                <a:solidFill>
                  <a:schemeClr val="tx2"/>
                </a:solidFill>
                <a:latin typeface="Times New Roman" panose="02020603050405020304" pitchFamily="18" charset="0"/>
                <a:cs typeface="Times New Roman" panose="02020603050405020304" pitchFamily="18" charset="0"/>
              </a:rPr>
              <a:t> </a:t>
            </a:r>
            <a:r>
              <a:rPr lang="en-US" sz="2800" dirty="0" smtClean="0">
                <a:solidFill>
                  <a:schemeClr val="tx2"/>
                </a:solidFill>
                <a:latin typeface="Times New Roman" panose="02020603050405020304" pitchFamily="18" charset="0"/>
                <a:cs typeface="Times New Roman" panose="02020603050405020304" pitchFamily="18" charset="0"/>
              </a:rPr>
              <a:t>(0 </a:t>
            </a:r>
            <a:r>
              <a:rPr lang="en-US" sz="2800" dirty="0" smtClean="0">
                <a:solidFill>
                  <a:schemeClr val="tx2"/>
                </a:solidFill>
                <a:latin typeface="Times New Roman" panose="02020603050405020304" pitchFamily="18" charset="0"/>
                <a:cs typeface="Times New Roman" panose="02020603050405020304" pitchFamily="18" charset="0"/>
                <a:sym typeface="Symbol"/>
              </a:rPr>
              <a:t> k  n) </a:t>
            </a:r>
            <a:r>
              <a:rPr lang="en-US" sz="2800" b="1" dirty="0" err="1" smtClean="0">
                <a:solidFill>
                  <a:schemeClr val="tx2"/>
                </a:solidFill>
                <a:latin typeface="Times New Roman" panose="02020603050405020304" pitchFamily="18" charset="0"/>
                <a:cs typeface="Times New Roman" panose="02020603050405020304" pitchFamily="18" charset="0"/>
              </a:rPr>
              <a:t>của</a:t>
            </a:r>
            <a:r>
              <a:rPr lang="en-US" sz="2800" b="1" dirty="0" smtClean="0">
                <a:solidFill>
                  <a:schemeClr val="tx2"/>
                </a:solidFill>
                <a:latin typeface="Times New Roman" panose="02020603050405020304" pitchFamily="18" charset="0"/>
                <a:cs typeface="Times New Roman" panose="02020603050405020304" pitchFamily="18" charset="0"/>
              </a:rPr>
              <a:t> A </a:t>
            </a:r>
            <a:r>
              <a:rPr lang="en-US" sz="2800" b="1" dirty="0" err="1" smtClean="0">
                <a:solidFill>
                  <a:schemeClr val="tx2"/>
                </a:solidFill>
                <a:latin typeface="Times New Roman" panose="02020603050405020304" pitchFamily="18" charset="0"/>
                <a:cs typeface="Times New Roman" panose="02020603050405020304" pitchFamily="18" charset="0"/>
              </a:rPr>
              <a:t>được</a:t>
            </a:r>
            <a:r>
              <a:rPr lang="en-US" sz="2800" b="1" dirty="0" smtClean="0">
                <a:solidFill>
                  <a:schemeClr val="tx2"/>
                </a:solidFill>
                <a:latin typeface="Times New Roman" panose="02020603050405020304" pitchFamily="18" charset="0"/>
                <a:cs typeface="Times New Roman" panose="02020603050405020304" pitchFamily="18" charset="0"/>
              </a:rPr>
              <a:t> </a:t>
            </a:r>
            <a:r>
              <a:rPr lang="en-US" sz="2800" b="1" dirty="0" err="1" smtClean="0">
                <a:solidFill>
                  <a:schemeClr val="tx2"/>
                </a:solidFill>
                <a:latin typeface="Times New Roman" panose="02020603050405020304" pitchFamily="18" charset="0"/>
                <a:cs typeface="Times New Roman" panose="02020603050405020304" pitchFamily="18" charset="0"/>
              </a:rPr>
              <a:t>gọi</a:t>
            </a:r>
            <a:r>
              <a:rPr lang="en-US" sz="2800" b="1" dirty="0" smtClean="0">
                <a:solidFill>
                  <a:schemeClr val="tx2"/>
                </a:solidFill>
                <a:latin typeface="Times New Roman" panose="02020603050405020304" pitchFamily="18" charset="0"/>
                <a:cs typeface="Times New Roman" panose="02020603050405020304" pitchFamily="18" charset="0"/>
              </a:rPr>
              <a:t> </a:t>
            </a:r>
            <a:r>
              <a:rPr lang="en-US" sz="2800" b="1" i="1" u="sng" dirty="0" err="1" smtClean="0">
                <a:solidFill>
                  <a:schemeClr val="tx2"/>
                </a:solidFill>
                <a:latin typeface="Times New Roman" panose="02020603050405020304" pitchFamily="18" charset="0"/>
                <a:cs typeface="Times New Roman" panose="02020603050405020304" pitchFamily="18" charset="0"/>
              </a:rPr>
              <a:t>là</a:t>
            </a:r>
            <a:r>
              <a:rPr lang="en-US" sz="2800" b="1" i="1" u="sng" dirty="0" smtClean="0">
                <a:solidFill>
                  <a:schemeClr val="tx2"/>
                </a:solidFill>
                <a:latin typeface="Times New Roman" panose="02020603050405020304" pitchFamily="18" charset="0"/>
                <a:cs typeface="Times New Roman" panose="02020603050405020304" pitchFamily="18" charset="0"/>
              </a:rPr>
              <a:t> </a:t>
            </a:r>
            <a:r>
              <a:rPr lang="en-US" sz="2800" b="1" i="1" u="sng" dirty="0" err="1" smtClean="0">
                <a:solidFill>
                  <a:schemeClr val="tx2"/>
                </a:solidFill>
                <a:latin typeface="Times New Roman" panose="02020603050405020304" pitchFamily="18" charset="0"/>
                <a:cs typeface="Times New Roman" panose="02020603050405020304" pitchFamily="18" charset="0"/>
              </a:rPr>
              <a:t>một</a:t>
            </a:r>
            <a:r>
              <a:rPr lang="en-US" sz="2800" b="1" i="1" u="sng" dirty="0" smtClean="0">
                <a:solidFill>
                  <a:schemeClr val="tx2"/>
                </a:solidFill>
                <a:latin typeface="Times New Roman" panose="02020603050405020304" pitchFamily="18" charset="0"/>
                <a:cs typeface="Times New Roman" panose="02020603050405020304" pitchFamily="18" charset="0"/>
              </a:rPr>
              <a:t> </a:t>
            </a:r>
            <a:r>
              <a:rPr lang="en-US" sz="2800" b="1" i="1" u="sng" dirty="0" err="1" smtClean="0">
                <a:solidFill>
                  <a:schemeClr val="tx2"/>
                </a:solidFill>
                <a:latin typeface="Times New Roman" panose="02020603050405020304" pitchFamily="18" charset="0"/>
                <a:cs typeface="Times New Roman" panose="02020603050405020304" pitchFamily="18" charset="0"/>
              </a:rPr>
              <a:t>tổ</a:t>
            </a:r>
            <a:r>
              <a:rPr lang="en-US" sz="2800" b="1" i="1" u="sng" dirty="0" smtClean="0">
                <a:solidFill>
                  <a:schemeClr val="tx2"/>
                </a:solidFill>
                <a:latin typeface="Times New Roman" panose="02020603050405020304" pitchFamily="18" charset="0"/>
                <a:cs typeface="Times New Roman" panose="02020603050405020304" pitchFamily="18" charset="0"/>
              </a:rPr>
              <a:t> </a:t>
            </a:r>
            <a:r>
              <a:rPr lang="en-US" sz="2800" b="1" i="1" u="sng" dirty="0" err="1" smtClean="0">
                <a:solidFill>
                  <a:schemeClr val="tx2"/>
                </a:solidFill>
                <a:latin typeface="Times New Roman" panose="02020603050405020304" pitchFamily="18" charset="0"/>
                <a:cs typeface="Times New Roman" panose="02020603050405020304" pitchFamily="18" charset="0"/>
              </a:rPr>
              <a:t>hợp</a:t>
            </a:r>
            <a:r>
              <a:rPr lang="en-US" sz="2800" b="1" i="1" u="sng" dirty="0" smtClean="0">
                <a:solidFill>
                  <a:schemeClr val="tx2"/>
                </a:solidFill>
                <a:latin typeface="Times New Roman" panose="02020603050405020304" pitchFamily="18" charset="0"/>
                <a:cs typeface="Times New Roman" panose="02020603050405020304" pitchFamily="18" charset="0"/>
              </a:rPr>
              <a:t> </a:t>
            </a:r>
            <a:r>
              <a:rPr lang="en-US" sz="2800" b="1" i="1" u="sng" dirty="0" err="1" smtClean="0">
                <a:solidFill>
                  <a:schemeClr val="tx2"/>
                </a:solidFill>
                <a:latin typeface="Times New Roman" panose="02020603050405020304" pitchFamily="18" charset="0"/>
                <a:cs typeface="Times New Roman" panose="02020603050405020304" pitchFamily="18" charset="0"/>
              </a:rPr>
              <a:t>chập</a:t>
            </a:r>
            <a:r>
              <a:rPr lang="en-US" sz="2800" b="1" i="1" u="sng" dirty="0" smtClean="0">
                <a:solidFill>
                  <a:schemeClr val="tx2"/>
                </a:solidFill>
                <a:latin typeface="Times New Roman" panose="02020603050405020304" pitchFamily="18" charset="0"/>
                <a:cs typeface="Times New Roman" panose="02020603050405020304" pitchFamily="18" charset="0"/>
              </a:rPr>
              <a:t> k </a:t>
            </a:r>
            <a:r>
              <a:rPr lang="en-US" sz="2800" b="1" i="1" u="sng" dirty="0" err="1" smtClean="0">
                <a:solidFill>
                  <a:schemeClr val="tx2"/>
                </a:solidFill>
                <a:latin typeface="Times New Roman" panose="02020603050405020304" pitchFamily="18" charset="0"/>
                <a:cs typeface="Times New Roman" panose="02020603050405020304" pitchFamily="18" charset="0"/>
              </a:rPr>
              <a:t>của</a:t>
            </a:r>
            <a:r>
              <a:rPr lang="en-US" sz="2800" b="1" i="1" u="sng" dirty="0" smtClean="0">
                <a:solidFill>
                  <a:schemeClr val="tx2"/>
                </a:solidFill>
                <a:latin typeface="Times New Roman" panose="02020603050405020304" pitchFamily="18" charset="0"/>
                <a:cs typeface="Times New Roman" panose="02020603050405020304" pitchFamily="18" charset="0"/>
              </a:rPr>
              <a:t> n </a:t>
            </a:r>
            <a:r>
              <a:rPr lang="en-US" sz="2800" b="1" i="1" u="sng" dirty="0" err="1" smtClean="0">
                <a:solidFill>
                  <a:schemeClr val="tx2"/>
                </a:solidFill>
                <a:latin typeface="Times New Roman" panose="02020603050405020304" pitchFamily="18" charset="0"/>
                <a:cs typeface="Times New Roman" panose="02020603050405020304" pitchFamily="18" charset="0"/>
              </a:rPr>
              <a:t>phần</a:t>
            </a:r>
            <a:r>
              <a:rPr lang="en-US" sz="2800" b="1" i="1" u="sng" dirty="0" smtClean="0">
                <a:solidFill>
                  <a:schemeClr val="tx2"/>
                </a:solidFill>
                <a:latin typeface="Times New Roman" panose="02020603050405020304" pitchFamily="18" charset="0"/>
                <a:cs typeface="Times New Roman" panose="02020603050405020304" pitchFamily="18" charset="0"/>
              </a:rPr>
              <a:t> </a:t>
            </a:r>
            <a:r>
              <a:rPr lang="en-US" sz="2800" b="1" i="1" u="sng" dirty="0" err="1" smtClean="0">
                <a:solidFill>
                  <a:schemeClr val="tx2"/>
                </a:solidFill>
                <a:latin typeface="Times New Roman" panose="02020603050405020304" pitchFamily="18" charset="0"/>
                <a:cs typeface="Times New Roman" panose="02020603050405020304" pitchFamily="18" charset="0"/>
              </a:rPr>
              <a:t>tử</a:t>
            </a:r>
            <a:r>
              <a:rPr lang="en-US" sz="2800" b="1" dirty="0" smtClean="0">
                <a:solidFill>
                  <a:schemeClr val="tx2"/>
                </a:solidFill>
                <a:latin typeface="Times New Roman" panose="02020603050405020304" pitchFamily="18" charset="0"/>
                <a:cs typeface="Times New Roman" panose="02020603050405020304" pitchFamily="18" charset="0"/>
              </a:rPr>
              <a:t>. </a:t>
            </a:r>
            <a:r>
              <a:rPr lang="en-US" sz="2800" dirty="0" err="1" smtClean="0">
                <a:solidFill>
                  <a:schemeClr val="tx2"/>
                </a:solidFill>
                <a:latin typeface="Times New Roman" panose="02020603050405020304" pitchFamily="18" charset="0"/>
                <a:cs typeface="Times New Roman" panose="02020603050405020304" pitchFamily="18" charset="0"/>
              </a:rPr>
              <a:t>S</a:t>
            </a:r>
            <a:r>
              <a:rPr lang="en-US" sz="2800" b="1" dirty="0" err="1" smtClean="0">
                <a:solidFill>
                  <a:schemeClr val="tx2"/>
                </a:solidFill>
                <a:latin typeface="Times New Roman" panose="02020603050405020304" pitchFamily="18" charset="0"/>
                <a:cs typeface="Times New Roman" panose="02020603050405020304" pitchFamily="18" charset="0"/>
              </a:rPr>
              <a:t>ố</a:t>
            </a:r>
            <a:r>
              <a:rPr lang="en-US" sz="2800" b="1" dirty="0" smtClean="0">
                <a:solidFill>
                  <a:schemeClr val="tx2"/>
                </a:solidFill>
                <a:latin typeface="Times New Roman" panose="02020603050405020304" pitchFamily="18" charset="0"/>
                <a:cs typeface="Times New Roman" panose="02020603050405020304" pitchFamily="18" charset="0"/>
              </a:rPr>
              <a:t> </a:t>
            </a:r>
            <a:r>
              <a:rPr lang="en-US" sz="2800" b="1" dirty="0" err="1" smtClean="0">
                <a:solidFill>
                  <a:schemeClr val="tx2"/>
                </a:solidFill>
                <a:latin typeface="Times New Roman" panose="02020603050405020304" pitchFamily="18" charset="0"/>
                <a:cs typeface="Times New Roman" panose="02020603050405020304" pitchFamily="18" charset="0"/>
              </a:rPr>
              <a:t>các</a:t>
            </a:r>
            <a:r>
              <a:rPr lang="en-US" sz="2800" b="1" dirty="0" smtClean="0">
                <a:solidFill>
                  <a:schemeClr val="tx2"/>
                </a:solidFill>
                <a:latin typeface="Times New Roman" panose="02020603050405020304" pitchFamily="18" charset="0"/>
                <a:cs typeface="Times New Roman" panose="02020603050405020304" pitchFamily="18" charset="0"/>
              </a:rPr>
              <a:t> </a:t>
            </a:r>
            <a:r>
              <a:rPr lang="en-US" sz="2800" b="1" dirty="0" err="1" smtClean="0">
                <a:solidFill>
                  <a:schemeClr val="tx2"/>
                </a:solidFill>
                <a:latin typeface="Times New Roman" panose="02020603050405020304" pitchFamily="18" charset="0"/>
                <a:cs typeface="Times New Roman" panose="02020603050405020304" pitchFamily="18" charset="0"/>
              </a:rPr>
              <a:t>tổ</a:t>
            </a:r>
            <a:r>
              <a:rPr lang="en-US" sz="2800" b="1" dirty="0" smtClean="0">
                <a:solidFill>
                  <a:schemeClr val="tx2"/>
                </a:solidFill>
                <a:latin typeface="Times New Roman" panose="02020603050405020304" pitchFamily="18" charset="0"/>
                <a:cs typeface="Times New Roman" panose="02020603050405020304" pitchFamily="18" charset="0"/>
              </a:rPr>
              <a:t> </a:t>
            </a:r>
            <a:r>
              <a:rPr lang="en-US" sz="2800" b="1" dirty="0" err="1" smtClean="0">
                <a:solidFill>
                  <a:schemeClr val="tx2"/>
                </a:solidFill>
                <a:latin typeface="Times New Roman" panose="02020603050405020304" pitchFamily="18" charset="0"/>
                <a:cs typeface="Times New Roman" panose="02020603050405020304" pitchFamily="18" charset="0"/>
              </a:rPr>
              <a:t>hợp</a:t>
            </a:r>
            <a:r>
              <a:rPr lang="en-US" sz="2800" b="1" dirty="0" smtClean="0">
                <a:solidFill>
                  <a:schemeClr val="tx2"/>
                </a:solidFill>
                <a:latin typeface="Times New Roman" panose="02020603050405020304" pitchFamily="18" charset="0"/>
                <a:cs typeface="Times New Roman" panose="02020603050405020304" pitchFamily="18" charset="0"/>
              </a:rPr>
              <a:t> </a:t>
            </a:r>
            <a:r>
              <a:rPr lang="en-US" sz="2800" b="1" dirty="0" err="1" smtClean="0">
                <a:solidFill>
                  <a:schemeClr val="tx2"/>
                </a:solidFill>
                <a:latin typeface="Times New Roman" panose="02020603050405020304" pitchFamily="18" charset="0"/>
                <a:cs typeface="Times New Roman" panose="02020603050405020304" pitchFamily="18" charset="0"/>
              </a:rPr>
              <a:t>chập</a:t>
            </a:r>
            <a:r>
              <a:rPr lang="en-US" sz="2800" b="1" dirty="0" smtClean="0">
                <a:solidFill>
                  <a:schemeClr val="tx2"/>
                </a:solidFill>
                <a:latin typeface="Times New Roman" panose="02020603050405020304" pitchFamily="18" charset="0"/>
                <a:cs typeface="Times New Roman" panose="02020603050405020304" pitchFamily="18" charset="0"/>
              </a:rPr>
              <a:t> k </a:t>
            </a:r>
            <a:r>
              <a:rPr lang="en-US" sz="2800" b="1" dirty="0" err="1" smtClean="0">
                <a:solidFill>
                  <a:schemeClr val="tx2"/>
                </a:solidFill>
                <a:latin typeface="Times New Roman" panose="02020603050405020304" pitchFamily="18" charset="0"/>
                <a:cs typeface="Times New Roman" panose="02020603050405020304" pitchFamily="18" charset="0"/>
              </a:rPr>
              <a:t>của</a:t>
            </a:r>
            <a:r>
              <a:rPr lang="en-US" sz="2800" b="1" dirty="0" smtClean="0">
                <a:solidFill>
                  <a:schemeClr val="tx2"/>
                </a:solidFill>
                <a:latin typeface="Times New Roman" panose="02020603050405020304" pitchFamily="18" charset="0"/>
                <a:cs typeface="Times New Roman" panose="02020603050405020304" pitchFamily="18" charset="0"/>
              </a:rPr>
              <a:t> n </a:t>
            </a:r>
            <a:r>
              <a:rPr lang="en-US" sz="2800" b="1" dirty="0" err="1" smtClean="0">
                <a:solidFill>
                  <a:schemeClr val="tx2"/>
                </a:solidFill>
                <a:latin typeface="Times New Roman" panose="02020603050405020304" pitchFamily="18" charset="0"/>
                <a:cs typeface="Times New Roman" panose="02020603050405020304" pitchFamily="18" charset="0"/>
              </a:rPr>
              <a:t>phần</a:t>
            </a:r>
            <a:r>
              <a:rPr lang="en-US" sz="2800" b="1" dirty="0" smtClean="0">
                <a:solidFill>
                  <a:schemeClr val="tx2"/>
                </a:solidFill>
                <a:latin typeface="Times New Roman" panose="02020603050405020304" pitchFamily="18" charset="0"/>
                <a:cs typeface="Times New Roman" panose="02020603050405020304" pitchFamily="18" charset="0"/>
              </a:rPr>
              <a:t> </a:t>
            </a:r>
            <a:r>
              <a:rPr lang="en-US" sz="2800" b="1" dirty="0" err="1" smtClean="0">
                <a:solidFill>
                  <a:schemeClr val="tx2"/>
                </a:solidFill>
                <a:latin typeface="Times New Roman" panose="02020603050405020304" pitchFamily="18" charset="0"/>
                <a:cs typeface="Times New Roman" panose="02020603050405020304" pitchFamily="18" charset="0"/>
              </a:rPr>
              <a:t>tử</a:t>
            </a:r>
            <a:r>
              <a:rPr lang="en-US" sz="2800" b="1" dirty="0" smtClean="0">
                <a:solidFill>
                  <a:schemeClr val="tx2"/>
                </a:solidFill>
                <a:latin typeface="Times New Roman" panose="02020603050405020304" pitchFamily="18" charset="0"/>
                <a:cs typeface="Times New Roman" panose="02020603050405020304" pitchFamily="18" charset="0"/>
              </a:rPr>
              <a:t> </a:t>
            </a:r>
            <a:r>
              <a:rPr lang="en-US" sz="2800" dirty="0" err="1" smtClean="0">
                <a:solidFill>
                  <a:schemeClr val="tx2"/>
                </a:solidFill>
                <a:latin typeface="Times New Roman" panose="02020603050405020304" pitchFamily="18" charset="0"/>
                <a:cs typeface="Times New Roman" panose="02020603050405020304" pitchFamily="18" charset="0"/>
              </a:rPr>
              <a:t>được</a:t>
            </a:r>
            <a:r>
              <a:rPr lang="en-US" sz="2800" dirty="0" smtClean="0">
                <a:solidFill>
                  <a:schemeClr val="tx2"/>
                </a:solidFill>
                <a:latin typeface="Times New Roman" panose="02020603050405020304" pitchFamily="18" charset="0"/>
                <a:cs typeface="Times New Roman" panose="02020603050405020304" pitchFamily="18" charset="0"/>
              </a:rPr>
              <a:t> </a:t>
            </a:r>
            <a:r>
              <a:rPr lang="en-US" sz="2800" b="1" dirty="0" err="1" smtClean="0">
                <a:solidFill>
                  <a:schemeClr val="tx2"/>
                </a:solidFill>
                <a:latin typeface="Times New Roman" panose="02020603050405020304" pitchFamily="18" charset="0"/>
                <a:cs typeface="Times New Roman" panose="02020603050405020304" pitchFamily="18" charset="0"/>
              </a:rPr>
              <a:t>ký</a:t>
            </a:r>
            <a:r>
              <a:rPr lang="en-US" sz="2800" b="1" dirty="0" smtClean="0">
                <a:solidFill>
                  <a:schemeClr val="tx2"/>
                </a:solidFill>
                <a:latin typeface="Times New Roman" panose="02020603050405020304" pitchFamily="18" charset="0"/>
                <a:cs typeface="Times New Roman" panose="02020603050405020304" pitchFamily="18" charset="0"/>
              </a:rPr>
              <a:t> </a:t>
            </a:r>
            <a:r>
              <a:rPr lang="en-US" sz="2800" b="1" dirty="0" err="1" smtClean="0">
                <a:solidFill>
                  <a:schemeClr val="tx2"/>
                </a:solidFill>
                <a:latin typeface="Times New Roman" panose="02020603050405020304" pitchFamily="18" charset="0"/>
                <a:cs typeface="Times New Roman" panose="02020603050405020304" pitchFamily="18" charset="0"/>
              </a:rPr>
              <a:t>hiệu</a:t>
            </a:r>
            <a:r>
              <a:rPr lang="en-US" sz="2800" dirty="0" smtClean="0">
                <a:solidFill>
                  <a:schemeClr val="tx2"/>
                </a:solidFill>
                <a:latin typeface="Times New Roman" panose="02020603050405020304" pitchFamily="18" charset="0"/>
                <a:cs typeface="Times New Roman" panose="02020603050405020304" pitchFamily="18" charset="0"/>
              </a:rPr>
              <a:t> </a:t>
            </a:r>
            <a:r>
              <a:rPr lang="en-US" sz="2800" b="1" dirty="0" err="1" smtClean="0">
                <a:solidFill>
                  <a:schemeClr val="tx2"/>
                </a:solidFill>
                <a:latin typeface="Times New Roman" panose="02020603050405020304" pitchFamily="18" charset="0"/>
                <a:cs typeface="Times New Roman" panose="02020603050405020304" pitchFamily="18" charset="0"/>
              </a:rPr>
              <a:t>là</a:t>
            </a:r>
            <a:r>
              <a:rPr lang="en-US" sz="2800" b="1" dirty="0" smtClean="0">
                <a:solidFill>
                  <a:schemeClr val="tx2"/>
                </a:solidFill>
                <a:latin typeface="Times New Roman" panose="02020603050405020304" pitchFamily="18" charset="0"/>
                <a:cs typeface="Times New Roman" panose="02020603050405020304" pitchFamily="18" charset="0"/>
              </a:rPr>
              <a:t>       . </a:t>
            </a:r>
          </a:p>
          <a:p>
            <a:endParaRPr lang="vi-VN" dirty="0"/>
          </a:p>
        </p:txBody>
      </p:sp>
      <p:sp>
        <p:nvSpPr>
          <p:cNvPr id="3" name="TextBox 2"/>
          <p:cNvSpPr txBox="1"/>
          <p:nvPr/>
        </p:nvSpPr>
        <p:spPr>
          <a:xfrm>
            <a:off x="304800" y="1143000"/>
            <a:ext cx="2743200" cy="523220"/>
          </a:xfrm>
          <a:prstGeom prst="rect">
            <a:avLst/>
          </a:prstGeom>
          <a:noFill/>
        </p:spPr>
        <p:txBody>
          <a:bodyPr wrap="square" rtlCol="0">
            <a:spAutoFit/>
          </a:bodyPr>
          <a:lstStyle/>
          <a:p>
            <a:r>
              <a:rPr lang="en-US" sz="2800" dirty="0" smtClean="0">
                <a:solidFill>
                  <a:srgbClr val="FF0000"/>
                </a:solidFill>
                <a:latin typeface="Times New Roman" pitchFamily="18" charset="0"/>
                <a:cs typeface="Times New Roman" pitchFamily="18" charset="0"/>
              </a:rPr>
              <a:t>a.</a:t>
            </a:r>
            <a:r>
              <a:rPr lang="vi-VN" sz="2800" dirty="0" smtClean="0">
                <a:solidFill>
                  <a:srgbClr val="FF0000"/>
                </a:solidFill>
                <a:latin typeface="Times New Roman" pitchFamily="18" charset="0"/>
                <a:cs typeface="Times New Roman" pitchFamily="18" charset="0"/>
              </a:rPr>
              <a:t>Định nghĩa</a:t>
            </a:r>
            <a:r>
              <a:rPr lang="en-US" sz="2800" dirty="0" smtClean="0">
                <a:solidFill>
                  <a:srgbClr val="FF0000"/>
                </a:solidFill>
                <a:latin typeface="Times New Roman" pitchFamily="18" charset="0"/>
                <a:cs typeface="Times New Roman" pitchFamily="18" charset="0"/>
              </a:rPr>
              <a:t>:</a:t>
            </a:r>
            <a:endParaRPr lang="vi-VN" sz="2800" dirty="0">
              <a:solidFill>
                <a:srgbClr val="FF0000"/>
              </a:solidFill>
              <a:latin typeface="Times New Roman" pitchFamily="18" charset="0"/>
              <a:cs typeface="Times New Roman" pitchFamily="18" charset="0"/>
            </a:endParaRPr>
          </a:p>
        </p:txBody>
      </p:sp>
      <p:graphicFrame>
        <p:nvGraphicFramePr>
          <p:cNvPr id="47105" name="Object 1"/>
          <p:cNvGraphicFramePr>
            <a:graphicFrameLocks noChangeAspect="1"/>
          </p:cNvGraphicFramePr>
          <p:nvPr/>
        </p:nvGraphicFramePr>
        <p:xfrm>
          <a:off x="4268345" y="2895600"/>
          <a:ext cx="535672" cy="585148"/>
        </p:xfrm>
        <a:graphic>
          <a:graphicData uri="http://schemas.openxmlformats.org/presentationml/2006/ole">
            <mc:AlternateContent xmlns:mc="http://schemas.openxmlformats.org/markup-compatibility/2006">
              <mc:Choice xmlns:v="urn:schemas-microsoft-com:vml" Requires="v">
                <p:oleObj spid="_x0000_s47135" name="Equation" r:id="rId4" imgW="241200" imgH="279360" progId="Equation.DSMT4">
                  <p:embed/>
                </p:oleObj>
              </mc:Choice>
              <mc:Fallback>
                <p:oleObj name="Equation" r:id="rId4" imgW="241200" imgH="279360" progId="Equation.DSMT4">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68345" y="2895600"/>
                        <a:ext cx="535672" cy="5851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4" name="TextBox 43"/>
          <p:cNvSpPr txBox="1"/>
          <p:nvPr/>
        </p:nvSpPr>
        <p:spPr>
          <a:xfrm>
            <a:off x="380999" y="4191000"/>
            <a:ext cx="8153401" cy="1384995"/>
          </a:xfrm>
          <a:prstGeom prst="rect">
            <a:avLst/>
          </a:prstGeom>
          <a:noFill/>
        </p:spPr>
        <p:txBody>
          <a:bodyPr wrap="square" rtlCol="0">
            <a:spAutoFit/>
          </a:bodyPr>
          <a:lstStyle/>
          <a:p>
            <a:r>
              <a:rPr lang="en-US" sz="2800" dirty="0" smtClean="0">
                <a:solidFill>
                  <a:srgbClr val="00B050"/>
                </a:solidFill>
                <a:latin typeface="Times New Roman" pitchFamily="18" charset="0"/>
                <a:cs typeface="Times New Roman" pitchFamily="18" charset="0"/>
              </a:rPr>
              <a:t>  </a:t>
            </a:r>
            <a:r>
              <a:rPr lang="en-US" sz="2800" dirty="0" err="1" smtClean="0">
                <a:solidFill>
                  <a:srgbClr val="00B050"/>
                </a:solidFill>
                <a:latin typeface="Times New Roman" pitchFamily="18" charset="0"/>
                <a:cs typeface="Times New Roman" pitchFamily="18" charset="0"/>
              </a:rPr>
              <a:t>Nhận</a:t>
            </a:r>
            <a:r>
              <a:rPr lang="en-US" sz="2800" dirty="0" smtClean="0">
                <a:solidFill>
                  <a:srgbClr val="00B050"/>
                </a:solidFill>
                <a:latin typeface="Times New Roman" pitchFamily="18" charset="0"/>
                <a:cs typeface="Times New Roman" pitchFamily="18" charset="0"/>
              </a:rPr>
              <a:t> </a:t>
            </a:r>
            <a:r>
              <a:rPr lang="en-US" sz="2800" dirty="0" err="1" smtClean="0">
                <a:solidFill>
                  <a:srgbClr val="00B050"/>
                </a:solidFill>
                <a:latin typeface="Times New Roman" pitchFamily="18" charset="0"/>
                <a:cs typeface="Times New Roman" pitchFamily="18" charset="0"/>
              </a:rPr>
              <a:t>xét</a:t>
            </a:r>
            <a:r>
              <a:rPr lang="en-US" sz="2800" dirty="0" smtClean="0">
                <a:solidFill>
                  <a:srgbClr val="00B050"/>
                </a:solidFill>
                <a:latin typeface="Times New Roman" pitchFamily="18" charset="0"/>
                <a:cs typeface="Times New Roman" pitchFamily="18" charset="0"/>
              </a:rPr>
              <a:t>: </a:t>
            </a:r>
            <a:r>
              <a:rPr lang="en-US" sz="2800" dirty="0" err="1" smtClean="0">
                <a:latin typeface="Times New Roman" pitchFamily="18" charset="0"/>
                <a:cs typeface="Times New Roman" pitchFamily="18" charset="0"/>
              </a:rPr>
              <a:t>Lấy</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một</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tổ</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hợp</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chập</a:t>
            </a:r>
            <a:r>
              <a:rPr lang="en-US" sz="2800" dirty="0" smtClean="0">
                <a:latin typeface="Times New Roman" pitchFamily="18" charset="0"/>
                <a:cs typeface="Times New Roman" pitchFamily="18" charset="0"/>
              </a:rPr>
              <a:t> k </a:t>
            </a:r>
            <a:r>
              <a:rPr lang="en-US" sz="2800" dirty="0" err="1" smtClean="0">
                <a:latin typeface="Times New Roman" pitchFamily="18" charset="0"/>
                <a:cs typeface="Times New Roman" pitchFamily="18" charset="0"/>
              </a:rPr>
              <a:t>của</a:t>
            </a:r>
            <a:r>
              <a:rPr lang="en-US" sz="2800" dirty="0" smtClean="0">
                <a:latin typeface="Times New Roman" pitchFamily="18" charset="0"/>
                <a:cs typeface="Times New Roman" pitchFamily="18" charset="0"/>
              </a:rPr>
              <a:t> n </a:t>
            </a:r>
            <a:r>
              <a:rPr lang="en-US" sz="2800" dirty="0" err="1" smtClean="0">
                <a:latin typeface="Times New Roman" pitchFamily="18" charset="0"/>
                <a:cs typeface="Times New Roman" pitchFamily="18" charset="0"/>
              </a:rPr>
              <a:t>phần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tử</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chính</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là</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lấy</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ra</a:t>
            </a:r>
            <a:r>
              <a:rPr lang="en-US" sz="2800" dirty="0" smtClean="0">
                <a:latin typeface="Times New Roman" pitchFamily="18" charset="0"/>
                <a:cs typeface="Times New Roman" pitchFamily="18" charset="0"/>
              </a:rPr>
              <a:t> k </a:t>
            </a:r>
            <a:r>
              <a:rPr lang="en-US" sz="2800" dirty="0" err="1" smtClean="0">
                <a:latin typeface="Times New Roman" pitchFamily="18" charset="0"/>
                <a:cs typeface="Times New Roman" pitchFamily="18" charset="0"/>
              </a:rPr>
              <a:t>phần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tử</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từ</a:t>
            </a:r>
            <a:r>
              <a:rPr lang="en-US" sz="2800" dirty="0" smtClean="0">
                <a:latin typeface="Times New Roman" pitchFamily="18" charset="0"/>
                <a:cs typeface="Times New Roman" pitchFamily="18" charset="0"/>
              </a:rPr>
              <a:t> n </a:t>
            </a:r>
            <a:r>
              <a:rPr lang="en-US" sz="2800" dirty="0" err="1" smtClean="0">
                <a:latin typeface="Times New Roman" pitchFamily="18" charset="0"/>
                <a:cs typeface="Times New Roman" pitchFamily="18" charset="0"/>
              </a:rPr>
              <a:t>phần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tử</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đó</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mà</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không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quan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tâm</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đến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thứ</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tự</a:t>
            </a:r>
            <a:r>
              <a:rPr lang="en-US" sz="2800" dirty="0" smtClean="0">
                <a:latin typeface="Times New Roman" pitchFamily="18" charset="0"/>
                <a:cs typeface="Times New Roman" pitchFamily="18" charset="0"/>
              </a:rPr>
              <a:t>.</a:t>
            </a:r>
            <a:endParaRPr lang="vi-VN" sz="2800" dirty="0">
              <a:latin typeface="Times New Roman" pitchFamily="18" charset="0"/>
              <a:cs typeface="Times New Roman" pitchFamily="18" charset="0"/>
            </a:endParaRPr>
          </a:p>
        </p:txBody>
      </p:sp>
    </p:spTree>
    <p:extLst>
      <p:ext uri="{BB962C8B-B14F-4D97-AF65-F5344CB8AC3E}">
        <p14:creationId xmlns:p14="http://schemas.microsoft.com/office/powerpoint/2010/main" val="54440431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7105"/>
                                        </p:tgtEl>
                                        <p:attrNameLst>
                                          <p:attrName>style.visibility</p:attrName>
                                        </p:attrNameLst>
                                      </p:cBhvr>
                                      <p:to>
                                        <p:strVal val="visible"/>
                                      </p:to>
                                    </p:set>
                                    <p:animEffect transition="in" filter="wipe(down)">
                                      <p:cBhvr>
                                        <p:cTn id="12" dur="500"/>
                                        <p:tgtEl>
                                          <p:spTgt spid="4710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4"/>
                                        </p:tgtEl>
                                        <p:attrNameLst>
                                          <p:attrName>style.visibility</p:attrName>
                                        </p:attrNameLst>
                                      </p:cBhvr>
                                      <p:to>
                                        <p:strVal val="visible"/>
                                      </p:to>
                                    </p:set>
                                    <p:animEffect transition="in" filter="fade">
                                      <p:cBhvr>
                                        <p:cTn id="17"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4"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algn="ctr"/>
            <a:r>
              <a:rPr lang="en-US" sz="3200" dirty="0" smtClean="0">
                <a:solidFill>
                  <a:srgbClr val="FF0000"/>
                </a:solidFill>
              </a:rPr>
              <a:t>TỔ HỢP</a:t>
            </a:r>
            <a:endParaRPr lang="en-US" sz="1800" dirty="0">
              <a:solidFill>
                <a:srgbClr val="FF0000"/>
              </a:solidFill>
            </a:endParaRPr>
          </a:p>
        </p:txBody>
      </p:sp>
      <p:sp>
        <p:nvSpPr>
          <p:cNvPr id="43" name="Slide Number Placeholder 42"/>
          <p:cNvSpPr>
            <a:spLocks noGrp="1"/>
          </p:cNvSpPr>
          <p:nvPr>
            <p:ph type="sldNum" sz="quarter" idx="12"/>
          </p:nvPr>
        </p:nvSpPr>
        <p:spPr/>
        <p:txBody>
          <a:bodyPr/>
          <a:lstStyle/>
          <a:p>
            <a:fld id="{D9369064-905F-44AE-BE62-E62CB83BB352}" type="slidenum">
              <a:rPr lang="en-US" smtClean="0"/>
              <a:pPr/>
              <a:t>47</a:t>
            </a:fld>
            <a:endParaRPr lang="en-US"/>
          </a:p>
        </p:txBody>
      </p:sp>
      <p:sp>
        <p:nvSpPr>
          <p:cNvPr id="3" name="TextBox 2"/>
          <p:cNvSpPr txBox="1"/>
          <p:nvPr/>
        </p:nvSpPr>
        <p:spPr>
          <a:xfrm>
            <a:off x="457200" y="2819400"/>
            <a:ext cx="2743200" cy="523220"/>
          </a:xfrm>
          <a:prstGeom prst="rect">
            <a:avLst/>
          </a:prstGeom>
          <a:noFill/>
        </p:spPr>
        <p:txBody>
          <a:bodyPr wrap="square" rtlCol="0">
            <a:spAutoFit/>
          </a:bodyPr>
          <a:lstStyle/>
          <a:p>
            <a:r>
              <a:rPr lang="en-US" sz="2800" dirty="0" err="1" smtClean="0">
                <a:solidFill>
                  <a:srgbClr val="FF0000"/>
                </a:solidFill>
                <a:latin typeface="Times New Roman" pitchFamily="18" charset="0"/>
                <a:cs typeface="Times New Roman" pitchFamily="18" charset="0"/>
              </a:rPr>
              <a:t>c.Tính</a:t>
            </a:r>
            <a:r>
              <a:rPr lang="en-US" sz="2800" dirty="0" smtClean="0">
                <a:solidFill>
                  <a:srgbClr val="FF0000"/>
                </a:solidFill>
                <a:latin typeface="Times New Roman" pitchFamily="18" charset="0"/>
                <a:cs typeface="Times New Roman" pitchFamily="18" charset="0"/>
              </a:rPr>
              <a:t> </a:t>
            </a:r>
            <a:r>
              <a:rPr lang="en-US" sz="2800" dirty="0" err="1" smtClean="0">
                <a:solidFill>
                  <a:srgbClr val="FF0000"/>
                </a:solidFill>
                <a:latin typeface="Times New Roman" pitchFamily="18" charset="0"/>
                <a:cs typeface="Times New Roman" pitchFamily="18" charset="0"/>
              </a:rPr>
              <a:t>chất</a:t>
            </a:r>
            <a:r>
              <a:rPr lang="en-US" sz="2800" dirty="0" smtClean="0">
                <a:solidFill>
                  <a:srgbClr val="FF0000"/>
                </a:solidFill>
                <a:latin typeface="Times New Roman" pitchFamily="18" charset="0"/>
                <a:cs typeface="Times New Roman" pitchFamily="18" charset="0"/>
              </a:rPr>
              <a:t>:</a:t>
            </a:r>
            <a:endParaRPr lang="vi-VN" sz="2800" dirty="0">
              <a:solidFill>
                <a:srgbClr val="FF0000"/>
              </a:solidFill>
              <a:latin typeface="Times New Roman" pitchFamily="18" charset="0"/>
              <a:cs typeface="Times New Roman" pitchFamily="18" charset="0"/>
            </a:endParaRPr>
          </a:p>
        </p:txBody>
      </p:sp>
      <p:graphicFrame>
        <p:nvGraphicFramePr>
          <p:cNvPr id="104451" name="Object 3"/>
          <p:cNvGraphicFramePr>
            <a:graphicFrameLocks noChangeAspect="1"/>
          </p:cNvGraphicFramePr>
          <p:nvPr/>
        </p:nvGraphicFramePr>
        <p:xfrm>
          <a:off x="2012221" y="1709384"/>
          <a:ext cx="4994275" cy="1231900"/>
        </p:xfrm>
        <a:graphic>
          <a:graphicData uri="http://schemas.openxmlformats.org/presentationml/2006/ole">
            <mc:AlternateContent xmlns:mc="http://schemas.openxmlformats.org/markup-compatibility/2006">
              <mc:Choice xmlns:v="urn:schemas-microsoft-com:vml" Requires="v">
                <p:oleObj spid="_x0000_s104581" name="Equation" r:id="rId4" imgW="2145960" imgH="533160" progId="Equation.DSMT4">
                  <p:embed/>
                </p:oleObj>
              </mc:Choice>
              <mc:Fallback>
                <p:oleObj name="Equation" r:id="rId4" imgW="2145960" imgH="533160" progId="Equation.DSMT4">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12221" y="1709384"/>
                        <a:ext cx="4994275" cy="1231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TextBox 9"/>
          <p:cNvSpPr txBox="1"/>
          <p:nvPr/>
        </p:nvSpPr>
        <p:spPr>
          <a:xfrm>
            <a:off x="457200" y="1295400"/>
            <a:ext cx="2743200" cy="523220"/>
          </a:xfrm>
          <a:prstGeom prst="rect">
            <a:avLst/>
          </a:prstGeom>
          <a:noFill/>
        </p:spPr>
        <p:txBody>
          <a:bodyPr wrap="square" rtlCol="0">
            <a:spAutoFit/>
          </a:bodyPr>
          <a:lstStyle/>
          <a:p>
            <a:r>
              <a:rPr lang="en-US" sz="2800" dirty="0" err="1" smtClean="0">
                <a:solidFill>
                  <a:srgbClr val="FF0000"/>
                </a:solidFill>
                <a:latin typeface="Times New Roman" pitchFamily="18" charset="0"/>
                <a:cs typeface="Times New Roman" pitchFamily="18" charset="0"/>
              </a:rPr>
              <a:t>b.Công</a:t>
            </a:r>
            <a:r>
              <a:rPr lang="en-US" sz="2800" dirty="0" smtClean="0">
                <a:solidFill>
                  <a:srgbClr val="FF0000"/>
                </a:solidFill>
                <a:latin typeface="Times New Roman" pitchFamily="18" charset="0"/>
                <a:cs typeface="Times New Roman" pitchFamily="18" charset="0"/>
              </a:rPr>
              <a:t> </a:t>
            </a:r>
            <a:r>
              <a:rPr lang="en-US" sz="2800" dirty="0" err="1" smtClean="0">
                <a:solidFill>
                  <a:srgbClr val="FF0000"/>
                </a:solidFill>
                <a:latin typeface="Times New Roman" pitchFamily="18" charset="0"/>
                <a:cs typeface="Times New Roman" pitchFamily="18" charset="0"/>
              </a:rPr>
              <a:t>thức</a:t>
            </a:r>
            <a:r>
              <a:rPr lang="en-US" sz="2800" dirty="0" smtClean="0">
                <a:solidFill>
                  <a:srgbClr val="FF0000"/>
                </a:solidFill>
                <a:latin typeface="Times New Roman" pitchFamily="18" charset="0"/>
                <a:cs typeface="Times New Roman" pitchFamily="18" charset="0"/>
              </a:rPr>
              <a:t>:</a:t>
            </a:r>
            <a:endParaRPr lang="vi-VN" sz="2800" dirty="0">
              <a:solidFill>
                <a:srgbClr val="FF0000"/>
              </a:solidFill>
              <a:latin typeface="Times New Roman" pitchFamily="18" charset="0"/>
              <a:cs typeface="Times New Roman" pitchFamily="18" charset="0"/>
            </a:endParaRPr>
          </a:p>
        </p:txBody>
      </p:sp>
      <p:graphicFrame>
        <p:nvGraphicFramePr>
          <p:cNvPr id="104452" name="Object 4"/>
          <p:cNvGraphicFramePr>
            <a:graphicFrameLocks noChangeAspect="1"/>
          </p:cNvGraphicFramePr>
          <p:nvPr/>
        </p:nvGraphicFramePr>
        <p:xfrm>
          <a:off x="2061780" y="3311856"/>
          <a:ext cx="4216400" cy="685800"/>
        </p:xfrm>
        <a:graphic>
          <a:graphicData uri="http://schemas.openxmlformats.org/presentationml/2006/ole">
            <mc:AlternateContent xmlns:mc="http://schemas.openxmlformats.org/markup-compatibility/2006">
              <mc:Choice xmlns:v="urn:schemas-microsoft-com:vml" Requires="v">
                <p:oleObj spid="_x0000_s104582" name="Equation" r:id="rId6" imgW="1714320" imgH="279360" progId="Equation.DSMT4">
                  <p:embed/>
                </p:oleObj>
              </mc:Choice>
              <mc:Fallback>
                <p:oleObj name="Equation" r:id="rId6" imgW="1714320" imgH="279360" progId="Equation.DSMT4">
                  <p:embed/>
                  <p:pic>
                    <p:nvPicPr>
                      <p:cNvPr id="0"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61780" y="3311856"/>
                        <a:ext cx="4216400"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4453" name="Object 5"/>
          <p:cNvGraphicFramePr>
            <a:graphicFrameLocks noChangeAspect="1"/>
          </p:cNvGraphicFramePr>
          <p:nvPr/>
        </p:nvGraphicFramePr>
        <p:xfrm>
          <a:off x="1994488" y="4042813"/>
          <a:ext cx="5278438" cy="673100"/>
        </p:xfrm>
        <a:graphic>
          <a:graphicData uri="http://schemas.openxmlformats.org/presentationml/2006/ole">
            <mc:AlternateContent xmlns:mc="http://schemas.openxmlformats.org/markup-compatibility/2006">
              <mc:Choice xmlns:v="urn:schemas-microsoft-com:vml" Requires="v">
                <p:oleObj spid="_x0000_s104583" name="Equation" r:id="rId8" imgW="2133360" imgH="279360" progId="Equation.DSMT4">
                  <p:embed/>
                </p:oleObj>
              </mc:Choice>
              <mc:Fallback>
                <p:oleObj name="Equation" r:id="rId8" imgW="2133360" imgH="279360" progId="Equation.DSMT4">
                  <p:embed/>
                  <p:pic>
                    <p:nvPicPr>
                      <p:cNvPr id="0" name="Picture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94488" y="4042813"/>
                        <a:ext cx="5278438" cy="673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4454" name="Object 6"/>
          <p:cNvGraphicFramePr>
            <a:graphicFrameLocks noChangeAspect="1"/>
          </p:cNvGraphicFramePr>
          <p:nvPr/>
        </p:nvGraphicFramePr>
        <p:xfrm>
          <a:off x="1983472" y="4772160"/>
          <a:ext cx="2565400" cy="685800"/>
        </p:xfrm>
        <a:graphic>
          <a:graphicData uri="http://schemas.openxmlformats.org/presentationml/2006/ole">
            <mc:AlternateContent xmlns:mc="http://schemas.openxmlformats.org/markup-compatibility/2006">
              <mc:Choice xmlns:v="urn:schemas-microsoft-com:vml" Requires="v">
                <p:oleObj spid="_x0000_s104584" name="Equation" r:id="rId10" imgW="1041120" imgH="279360" progId="Equation.DSMT4">
                  <p:embed/>
                </p:oleObj>
              </mc:Choice>
              <mc:Fallback>
                <p:oleObj name="Equation" r:id="rId10" imgW="1041120" imgH="279360" progId="Equation.DSMT4">
                  <p:embed/>
                  <p:pic>
                    <p:nvPicPr>
                      <p:cNvPr id="0" name="Picture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983472" y="4772160"/>
                        <a:ext cx="2565400"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4455" name="Object 7"/>
          <p:cNvGraphicFramePr>
            <a:graphicFrameLocks noChangeAspect="1"/>
          </p:cNvGraphicFramePr>
          <p:nvPr/>
        </p:nvGraphicFramePr>
        <p:xfrm>
          <a:off x="1990124" y="5433900"/>
          <a:ext cx="2260600" cy="685800"/>
        </p:xfrm>
        <a:graphic>
          <a:graphicData uri="http://schemas.openxmlformats.org/presentationml/2006/ole">
            <mc:AlternateContent xmlns:mc="http://schemas.openxmlformats.org/markup-compatibility/2006">
              <mc:Choice xmlns:v="urn:schemas-microsoft-com:vml" Requires="v">
                <p:oleObj spid="_x0000_s104585" name="Equation" r:id="rId12" imgW="914400" imgH="279360" progId="Equation.DSMT4">
                  <p:embed/>
                </p:oleObj>
              </mc:Choice>
              <mc:Fallback>
                <p:oleObj name="Equation" r:id="rId12" imgW="914400" imgH="279360" progId="Equation.DSMT4">
                  <p:embed/>
                  <p:pic>
                    <p:nvPicPr>
                      <p:cNvPr id="0" name="Picture 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990124" y="5433900"/>
                        <a:ext cx="2260600"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4440431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04451"/>
                                        </p:tgtEl>
                                        <p:attrNameLst>
                                          <p:attrName>style.visibility</p:attrName>
                                        </p:attrNameLst>
                                      </p:cBhvr>
                                      <p:to>
                                        <p:strVal val="visible"/>
                                      </p:to>
                                    </p:set>
                                    <p:animEffect transition="in" filter="wipe(down)">
                                      <p:cBhvr>
                                        <p:cTn id="7" dur="500"/>
                                        <p:tgtEl>
                                          <p:spTgt spid="10445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4451"/>
                                        </p:tgtEl>
                                        <p:attrNameLst>
                                          <p:attrName>style.visibility</p:attrName>
                                        </p:attrNameLst>
                                      </p:cBhvr>
                                      <p:to>
                                        <p:strVal val="visible"/>
                                      </p:to>
                                    </p:set>
                                    <p:animEffect transition="in" filter="blinds(horizontal)">
                                      <p:cBhvr>
                                        <p:cTn id="12" dur="500"/>
                                        <p:tgtEl>
                                          <p:spTgt spid="10445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linds(horizontal)">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04452"/>
                                        </p:tgtEl>
                                        <p:attrNameLst>
                                          <p:attrName>style.visibility</p:attrName>
                                        </p:attrNameLst>
                                      </p:cBhvr>
                                      <p:to>
                                        <p:strVal val="visible"/>
                                      </p:to>
                                    </p:set>
                                    <p:animEffect transition="in" filter="wipe(down)">
                                      <p:cBhvr>
                                        <p:cTn id="22" dur="500"/>
                                        <p:tgtEl>
                                          <p:spTgt spid="10445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04453"/>
                                        </p:tgtEl>
                                        <p:attrNameLst>
                                          <p:attrName>style.visibility</p:attrName>
                                        </p:attrNameLst>
                                      </p:cBhvr>
                                      <p:to>
                                        <p:strVal val="visible"/>
                                      </p:to>
                                    </p:set>
                                    <p:animEffect transition="in" filter="wipe(down)">
                                      <p:cBhvr>
                                        <p:cTn id="27" dur="500"/>
                                        <p:tgtEl>
                                          <p:spTgt spid="10445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104454"/>
                                        </p:tgtEl>
                                        <p:attrNameLst>
                                          <p:attrName>style.visibility</p:attrName>
                                        </p:attrNameLst>
                                      </p:cBhvr>
                                      <p:to>
                                        <p:strVal val="visible"/>
                                      </p:to>
                                    </p:set>
                                    <p:animEffect transition="in" filter="wipe(down)">
                                      <p:cBhvr>
                                        <p:cTn id="32" dur="500"/>
                                        <p:tgtEl>
                                          <p:spTgt spid="10445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104455"/>
                                        </p:tgtEl>
                                        <p:attrNameLst>
                                          <p:attrName>style.visibility</p:attrName>
                                        </p:attrNameLst>
                                      </p:cBhvr>
                                      <p:to>
                                        <p:strVal val="visible"/>
                                      </p:to>
                                    </p:set>
                                    <p:animEffect transition="in" filter="wipe(down)">
                                      <p:cBhvr>
                                        <p:cTn id="37" dur="500"/>
                                        <p:tgtEl>
                                          <p:spTgt spid="1044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Slide Number Placeholder 28"/>
          <p:cNvSpPr>
            <a:spLocks noGrp="1"/>
          </p:cNvSpPr>
          <p:nvPr>
            <p:ph type="sldNum" sz="quarter" idx="12"/>
          </p:nvPr>
        </p:nvSpPr>
        <p:spPr/>
        <p:txBody>
          <a:bodyPr/>
          <a:lstStyle/>
          <a:p>
            <a:fld id="{0E1FD8CC-78BD-4CB7-9BCD-7BD27FCA505A}" type="slidenum">
              <a:rPr lang="en-US" smtClean="0"/>
              <a:pPr/>
              <a:t>48</a:t>
            </a:fld>
            <a:endParaRPr lang="en-US"/>
          </a:p>
        </p:txBody>
      </p:sp>
      <p:sp>
        <p:nvSpPr>
          <p:cNvPr id="30723" name="Rectangle 3"/>
          <p:cNvSpPr>
            <a:spLocks noGrp="1" noChangeArrowheads="1"/>
          </p:cNvSpPr>
          <p:nvPr>
            <p:ph type="body" idx="4294967295"/>
          </p:nvPr>
        </p:nvSpPr>
        <p:spPr>
          <a:xfrm>
            <a:off x="0" y="1206500"/>
            <a:ext cx="4710113" cy="2832100"/>
          </a:xfrm>
          <a:ln>
            <a:noFill/>
          </a:ln>
          <a:effectLst/>
        </p:spPr>
        <p:txBody>
          <a:bodyPr>
            <a:normAutofit lnSpcReduction="10000"/>
          </a:bodyPr>
          <a:lstStyle/>
          <a:p>
            <a:pPr algn="just">
              <a:buNone/>
            </a:pPr>
            <a:r>
              <a:rPr lang="vi-VN" b="1" dirty="0" smtClean="0">
                <a:solidFill>
                  <a:srgbClr val="00B050"/>
                </a:solidFill>
                <a:latin typeface="Times New Roman" pitchFamily="18" charset="0"/>
                <a:cs typeface="Times New Roman" pitchFamily="18" charset="0"/>
              </a:rPr>
              <a:t>Ví dụ: </a:t>
            </a:r>
            <a:r>
              <a:rPr lang="vi-VN" b="1" dirty="0" smtClean="0">
                <a:solidFill>
                  <a:schemeClr val="accent1">
                    <a:lumMod val="50000"/>
                  </a:schemeClr>
                </a:solidFill>
                <a:latin typeface="Times New Roman" pitchFamily="18" charset="0"/>
                <a:cs typeface="Times New Roman" pitchFamily="18" charset="0"/>
              </a:rPr>
              <a:t>Cho tập A gồm 4</a:t>
            </a:r>
            <a:endParaRPr lang="en-US" b="1" dirty="0" smtClean="0">
              <a:solidFill>
                <a:schemeClr val="accent1">
                  <a:lumMod val="50000"/>
                </a:schemeClr>
              </a:solidFill>
              <a:latin typeface="Times New Roman" pitchFamily="18" charset="0"/>
              <a:cs typeface="Times New Roman" pitchFamily="18" charset="0"/>
            </a:endParaRPr>
          </a:p>
          <a:p>
            <a:pPr algn="just">
              <a:buNone/>
            </a:pPr>
            <a:r>
              <a:rPr lang="vi-VN" b="1" dirty="0" smtClean="0">
                <a:solidFill>
                  <a:schemeClr val="accent1">
                    <a:lumMod val="50000"/>
                  </a:schemeClr>
                </a:solidFill>
                <a:latin typeface="Times New Roman" pitchFamily="18" charset="0"/>
                <a:cs typeface="Times New Roman" pitchFamily="18" charset="0"/>
              </a:rPr>
              <a:t>số tự nhiên {1,2,3,4}.</a:t>
            </a:r>
            <a:r>
              <a:rPr lang="en-US" b="1" dirty="0" smtClean="0">
                <a:solidFill>
                  <a:schemeClr val="accent1">
                    <a:lumMod val="50000"/>
                  </a:schemeClr>
                </a:solidFill>
                <a:latin typeface="Times New Roman" pitchFamily="18" charset="0"/>
                <a:cs typeface="Times New Roman" pitchFamily="18" charset="0"/>
              </a:rPr>
              <a:t> </a:t>
            </a:r>
            <a:r>
              <a:rPr lang="vi-VN" b="1" dirty="0" smtClean="0">
                <a:solidFill>
                  <a:schemeClr val="accent1">
                    <a:lumMod val="50000"/>
                  </a:schemeClr>
                </a:solidFill>
                <a:latin typeface="Times New Roman" pitchFamily="18" charset="0"/>
                <a:cs typeface="Times New Roman" pitchFamily="18" charset="0"/>
              </a:rPr>
              <a:t>Tìm</a:t>
            </a:r>
            <a:endParaRPr lang="en-US" b="1" dirty="0" smtClean="0">
              <a:solidFill>
                <a:schemeClr val="accent1">
                  <a:lumMod val="50000"/>
                </a:schemeClr>
              </a:solidFill>
              <a:latin typeface="Times New Roman" pitchFamily="18" charset="0"/>
              <a:cs typeface="Times New Roman" pitchFamily="18" charset="0"/>
            </a:endParaRPr>
          </a:p>
          <a:p>
            <a:pPr algn="just">
              <a:buNone/>
            </a:pPr>
            <a:r>
              <a:rPr lang="vi-VN" b="1" dirty="0" smtClean="0">
                <a:solidFill>
                  <a:schemeClr val="accent1">
                    <a:lumMod val="50000"/>
                  </a:schemeClr>
                </a:solidFill>
                <a:latin typeface="Times New Roman" pitchFamily="18" charset="0"/>
                <a:cs typeface="Times New Roman" pitchFamily="18" charset="0"/>
              </a:rPr>
              <a:t>tất cả các tập con của A</a:t>
            </a:r>
            <a:endParaRPr lang="en-US" b="1" dirty="0" smtClean="0">
              <a:solidFill>
                <a:schemeClr val="accent1">
                  <a:lumMod val="50000"/>
                </a:schemeClr>
              </a:solidFill>
              <a:latin typeface="Times New Roman" pitchFamily="18" charset="0"/>
              <a:cs typeface="Times New Roman" pitchFamily="18" charset="0"/>
            </a:endParaRPr>
          </a:p>
          <a:p>
            <a:pPr algn="just">
              <a:buNone/>
            </a:pPr>
            <a:r>
              <a:rPr lang="vi-VN" b="1" dirty="0" smtClean="0">
                <a:solidFill>
                  <a:schemeClr val="accent1">
                    <a:lumMod val="50000"/>
                  </a:schemeClr>
                </a:solidFill>
                <a:latin typeface="Times New Roman" pitchFamily="18" charset="0"/>
                <a:cs typeface="Times New Roman" pitchFamily="18" charset="0"/>
              </a:rPr>
              <a:t>sao cho các tập con chỉ có</a:t>
            </a:r>
            <a:endParaRPr lang="en-US" b="1" dirty="0" smtClean="0">
              <a:solidFill>
                <a:schemeClr val="accent1">
                  <a:lumMod val="50000"/>
                </a:schemeClr>
              </a:solidFill>
              <a:latin typeface="Times New Roman" pitchFamily="18" charset="0"/>
              <a:cs typeface="Times New Roman" pitchFamily="18" charset="0"/>
            </a:endParaRPr>
          </a:p>
          <a:p>
            <a:pPr algn="just">
              <a:buNone/>
            </a:pPr>
            <a:r>
              <a:rPr lang="vi-VN" b="1" dirty="0" smtClean="0">
                <a:solidFill>
                  <a:schemeClr val="accent1">
                    <a:lumMod val="50000"/>
                  </a:schemeClr>
                </a:solidFill>
                <a:latin typeface="Times New Roman" pitchFamily="18" charset="0"/>
                <a:cs typeface="Times New Roman" pitchFamily="18" charset="0"/>
              </a:rPr>
              <a:t>3 phần tử</a:t>
            </a:r>
            <a:r>
              <a:rPr lang="vi-VN" b="1" dirty="0">
                <a:solidFill>
                  <a:schemeClr val="accent1">
                    <a:lumMod val="50000"/>
                  </a:schemeClr>
                </a:solidFill>
                <a:latin typeface="Times New Roman" pitchFamily="18" charset="0"/>
                <a:cs typeface="Times New Roman" pitchFamily="18" charset="0"/>
              </a:rPr>
              <a:t>.</a:t>
            </a:r>
            <a:endParaRPr lang="vi-VN" b="1" dirty="0" smtClean="0">
              <a:solidFill>
                <a:schemeClr val="accent1">
                  <a:lumMod val="50000"/>
                </a:schemeClr>
              </a:solidFill>
              <a:latin typeface="Times New Roman" pitchFamily="18" charset="0"/>
              <a:cs typeface="Times New Roman" pitchFamily="18" charset="0"/>
            </a:endParaRPr>
          </a:p>
          <a:p>
            <a:pPr algn="just">
              <a:buNone/>
            </a:pPr>
            <a:endParaRPr lang="en-US" b="1" i="1" dirty="0">
              <a:solidFill>
                <a:schemeClr val="accent1">
                  <a:lumMod val="50000"/>
                </a:schemeClr>
              </a:solidFill>
              <a:latin typeface="Times New Roman" pitchFamily="18" charset="0"/>
              <a:cs typeface="Times New Roman" pitchFamily="18" charset="0"/>
            </a:endParaRPr>
          </a:p>
          <a:p>
            <a:pPr algn="just">
              <a:buNone/>
            </a:pPr>
            <a:endParaRPr lang="en-US" sz="3600" i="1" dirty="0">
              <a:solidFill>
                <a:schemeClr val="accent1">
                  <a:lumMod val="50000"/>
                </a:schemeClr>
              </a:solidFill>
              <a:latin typeface="Times New Roman" pitchFamily="18" charset="0"/>
              <a:cs typeface="Times New Roman" pitchFamily="18" charset="0"/>
            </a:endParaRPr>
          </a:p>
          <a:p>
            <a:pPr>
              <a:buNone/>
            </a:pPr>
            <a:endParaRPr lang="en-US" dirty="0" smtClean="0">
              <a:solidFill>
                <a:srgbClr val="1D528D"/>
              </a:solidFill>
              <a:latin typeface="Times New Roman" pitchFamily="18" charset="0"/>
              <a:cs typeface="Times New Roman" pitchFamily="18" charset="0"/>
              <a:sym typeface="Symbol" pitchFamily="18" charset="2"/>
            </a:endParaRPr>
          </a:p>
        </p:txBody>
      </p:sp>
      <p:sp>
        <p:nvSpPr>
          <p:cNvPr id="276484"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vi-VN" sz="3200">
              <a:latin typeface="Times New Roman" pitchFamily="18" charset="0"/>
            </a:endParaRPr>
          </a:p>
        </p:txBody>
      </p:sp>
      <p:sp>
        <p:nvSpPr>
          <p:cNvPr id="276486" name="Rectangle 7"/>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vi-VN" sz="3200">
              <a:latin typeface="Times New Roman" pitchFamily="18" charset="0"/>
            </a:endParaRPr>
          </a:p>
        </p:txBody>
      </p:sp>
      <p:sp>
        <p:nvSpPr>
          <p:cNvPr id="9" name="Rectangle 2"/>
          <p:cNvSpPr txBox="1">
            <a:spLocks noChangeArrowheads="1"/>
          </p:cNvSpPr>
          <p:nvPr/>
        </p:nvSpPr>
        <p:spPr>
          <a:xfrm>
            <a:off x="457200" y="228600"/>
            <a:ext cx="7391400" cy="563563"/>
          </a:xfrm>
          <a:prstGeom prst="rect">
            <a:avLst/>
          </a:prstGeom>
        </p:spPr>
        <p:txBody>
          <a:bodyPr/>
          <a:lstStyle>
            <a:lvl1pPr algn="r" rtl="0" eaLnBrk="1" fontAlgn="base" hangingPunct="1">
              <a:spcBef>
                <a:spcPct val="0"/>
              </a:spcBef>
              <a:spcAft>
                <a:spcPct val="0"/>
              </a:spcAft>
              <a:defRPr sz="2800" b="1" i="1" kern="1200">
                <a:solidFill>
                  <a:schemeClr val="tx1"/>
                </a:solidFill>
                <a:latin typeface="+mj-lt"/>
                <a:ea typeface="+mj-ea"/>
                <a:cs typeface="+mj-cs"/>
              </a:defRPr>
            </a:lvl1pPr>
            <a:lvl2pPr algn="r" rtl="0" eaLnBrk="1" fontAlgn="base" hangingPunct="1">
              <a:spcBef>
                <a:spcPct val="0"/>
              </a:spcBef>
              <a:spcAft>
                <a:spcPct val="0"/>
              </a:spcAft>
              <a:defRPr sz="2800" b="1" i="1">
                <a:solidFill>
                  <a:schemeClr val="tx1"/>
                </a:solidFill>
                <a:latin typeface="Verdana" panose="020B0604030504040204" pitchFamily="34" charset="0"/>
              </a:defRPr>
            </a:lvl2pPr>
            <a:lvl3pPr algn="r" rtl="0" eaLnBrk="1" fontAlgn="base" hangingPunct="1">
              <a:spcBef>
                <a:spcPct val="0"/>
              </a:spcBef>
              <a:spcAft>
                <a:spcPct val="0"/>
              </a:spcAft>
              <a:defRPr sz="2800" b="1" i="1">
                <a:solidFill>
                  <a:schemeClr val="tx1"/>
                </a:solidFill>
                <a:latin typeface="Verdana" panose="020B0604030504040204" pitchFamily="34" charset="0"/>
              </a:defRPr>
            </a:lvl3pPr>
            <a:lvl4pPr algn="r" rtl="0" eaLnBrk="1" fontAlgn="base" hangingPunct="1">
              <a:spcBef>
                <a:spcPct val="0"/>
              </a:spcBef>
              <a:spcAft>
                <a:spcPct val="0"/>
              </a:spcAft>
              <a:defRPr sz="2800" b="1" i="1">
                <a:solidFill>
                  <a:schemeClr val="tx1"/>
                </a:solidFill>
                <a:latin typeface="Verdana" panose="020B0604030504040204" pitchFamily="34" charset="0"/>
              </a:defRPr>
            </a:lvl4pPr>
            <a:lvl5pPr algn="r" rtl="0" eaLnBrk="1" fontAlgn="base" hangingPunct="1">
              <a:spcBef>
                <a:spcPct val="0"/>
              </a:spcBef>
              <a:spcAft>
                <a:spcPct val="0"/>
              </a:spcAft>
              <a:defRPr sz="2800" b="1" i="1">
                <a:solidFill>
                  <a:schemeClr val="tx1"/>
                </a:solidFill>
                <a:latin typeface="Verdana" panose="020B0604030504040204" pitchFamily="34" charset="0"/>
              </a:defRPr>
            </a:lvl5pPr>
            <a:lvl6pPr marL="457200" algn="r" rtl="0" eaLnBrk="1" fontAlgn="base" hangingPunct="1">
              <a:spcBef>
                <a:spcPct val="0"/>
              </a:spcBef>
              <a:spcAft>
                <a:spcPct val="0"/>
              </a:spcAft>
              <a:defRPr sz="2800" b="1" i="1">
                <a:solidFill>
                  <a:schemeClr val="tx1"/>
                </a:solidFill>
                <a:latin typeface="Verdana" panose="020B0604030504040204" pitchFamily="34" charset="0"/>
              </a:defRPr>
            </a:lvl6pPr>
            <a:lvl7pPr marL="914400" algn="r" rtl="0" eaLnBrk="1" fontAlgn="base" hangingPunct="1">
              <a:spcBef>
                <a:spcPct val="0"/>
              </a:spcBef>
              <a:spcAft>
                <a:spcPct val="0"/>
              </a:spcAft>
              <a:defRPr sz="2800" b="1" i="1">
                <a:solidFill>
                  <a:schemeClr val="tx1"/>
                </a:solidFill>
                <a:latin typeface="Verdana" panose="020B0604030504040204" pitchFamily="34" charset="0"/>
              </a:defRPr>
            </a:lvl7pPr>
            <a:lvl8pPr marL="1371600" algn="r" rtl="0" eaLnBrk="1" fontAlgn="base" hangingPunct="1">
              <a:spcBef>
                <a:spcPct val="0"/>
              </a:spcBef>
              <a:spcAft>
                <a:spcPct val="0"/>
              </a:spcAft>
              <a:defRPr sz="2800" b="1" i="1">
                <a:solidFill>
                  <a:schemeClr val="tx1"/>
                </a:solidFill>
                <a:latin typeface="Verdana" panose="020B0604030504040204" pitchFamily="34" charset="0"/>
              </a:defRPr>
            </a:lvl8pPr>
            <a:lvl9pPr marL="1828800" algn="r" rtl="0" eaLnBrk="1" fontAlgn="base" hangingPunct="1">
              <a:spcBef>
                <a:spcPct val="0"/>
              </a:spcBef>
              <a:spcAft>
                <a:spcPct val="0"/>
              </a:spcAft>
              <a:defRPr sz="2800" b="1" i="1">
                <a:solidFill>
                  <a:schemeClr val="tx1"/>
                </a:solidFill>
                <a:latin typeface="Verdana" panose="020B0604030504040204" pitchFamily="34" charset="0"/>
              </a:defRPr>
            </a:lvl9pPr>
          </a:lstStyle>
          <a:p>
            <a:pPr algn="ctr"/>
            <a:r>
              <a:rPr lang="en-US" sz="3200" dirty="0" smtClean="0">
                <a:solidFill>
                  <a:srgbClr val="FF0000"/>
                </a:solidFill>
              </a:rPr>
              <a:t>TỔ HỢP</a:t>
            </a:r>
            <a:endParaRPr lang="en-US" sz="1800" dirty="0">
              <a:solidFill>
                <a:srgbClr val="FF0000"/>
              </a:solidFill>
            </a:endParaRPr>
          </a:p>
        </p:txBody>
      </p:sp>
      <p:sp>
        <p:nvSpPr>
          <p:cNvPr id="8" name="Rounded Rectangle 7"/>
          <p:cNvSpPr/>
          <p:nvPr/>
        </p:nvSpPr>
        <p:spPr>
          <a:xfrm>
            <a:off x="5871964" y="1815803"/>
            <a:ext cx="452636" cy="366314"/>
          </a:xfrm>
          <a:prstGeom prst="round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b="1" dirty="0" smtClean="0"/>
              <a:t>1</a:t>
            </a:r>
            <a:endParaRPr lang="en-US" b="1" dirty="0"/>
          </a:p>
        </p:txBody>
      </p:sp>
      <p:sp>
        <p:nvSpPr>
          <p:cNvPr id="10" name="Rounded Rectangle 9"/>
          <p:cNvSpPr/>
          <p:nvPr/>
        </p:nvSpPr>
        <p:spPr>
          <a:xfrm>
            <a:off x="6633964" y="1815803"/>
            <a:ext cx="452636" cy="366314"/>
          </a:xfrm>
          <a:prstGeom prst="roundRect">
            <a:avLst/>
          </a:prstGeom>
          <a:solidFill>
            <a:srgbClr val="7030A0"/>
          </a:solidFill>
        </p:spPr>
        <p:style>
          <a:lnRef idx="1">
            <a:schemeClr val="accent2"/>
          </a:lnRef>
          <a:fillRef idx="3">
            <a:schemeClr val="accent2"/>
          </a:fillRef>
          <a:effectRef idx="2">
            <a:schemeClr val="accent2"/>
          </a:effectRef>
          <a:fontRef idx="minor">
            <a:schemeClr val="lt1"/>
          </a:fontRef>
        </p:style>
        <p:txBody>
          <a:bodyPr rtlCol="0" anchor="ctr"/>
          <a:lstStyle/>
          <a:p>
            <a:pPr algn="ctr"/>
            <a:r>
              <a:rPr lang="en-US" b="1" dirty="0" smtClean="0">
                <a:solidFill>
                  <a:schemeClr val="bg1"/>
                </a:solidFill>
              </a:rPr>
              <a:t>2</a:t>
            </a:r>
            <a:endParaRPr lang="en-US" b="1" dirty="0">
              <a:solidFill>
                <a:schemeClr val="bg1"/>
              </a:solidFill>
            </a:endParaRPr>
          </a:p>
        </p:txBody>
      </p:sp>
      <p:sp>
        <p:nvSpPr>
          <p:cNvPr id="11" name="Rounded Rectangle 10"/>
          <p:cNvSpPr/>
          <p:nvPr/>
        </p:nvSpPr>
        <p:spPr>
          <a:xfrm>
            <a:off x="7395964" y="1815803"/>
            <a:ext cx="452636" cy="366314"/>
          </a:xfrm>
          <a:prstGeom prst="roundRect">
            <a:avLst/>
          </a:prstGeom>
          <a:solidFill>
            <a:srgbClr val="FF0000"/>
          </a:solidFill>
        </p:spPr>
        <p:style>
          <a:lnRef idx="1">
            <a:schemeClr val="dk1"/>
          </a:lnRef>
          <a:fillRef idx="3">
            <a:schemeClr val="dk1"/>
          </a:fillRef>
          <a:effectRef idx="2">
            <a:schemeClr val="dk1"/>
          </a:effectRef>
          <a:fontRef idx="minor">
            <a:schemeClr val="lt1"/>
          </a:fontRef>
        </p:style>
        <p:txBody>
          <a:bodyPr rtlCol="0" anchor="ctr"/>
          <a:lstStyle/>
          <a:p>
            <a:pPr algn="ctr"/>
            <a:r>
              <a:rPr lang="en-US" b="1" smtClean="0">
                <a:solidFill>
                  <a:schemeClr val="bg1"/>
                </a:solidFill>
              </a:rPr>
              <a:t>3</a:t>
            </a:r>
            <a:endParaRPr lang="en-US" b="1">
              <a:solidFill>
                <a:schemeClr val="bg1"/>
              </a:solidFill>
            </a:endParaRPr>
          </a:p>
        </p:txBody>
      </p:sp>
      <p:sp>
        <p:nvSpPr>
          <p:cNvPr id="12" name="Rounded Rectangle 11"/>
          <p:cNvSpPr/>
          <p:nvPr/>
        </p:nvSpPr>
        <p:spPr>
          <a:xfrm>
            <a:off x="8157964" y="1815803"/>
            <a:ext cx="452636" cy="366314"/>
          </a:xfrm>
          <a:prstGeom prst="roundRect">
            <a:avLst/>
          </a:prstGeom>
          <a:solidFill>
            <a:srgbClr val="FFC000"/>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b="1" smtClean="0"/>
              <a:t>4</a:t>
            </a:r>
            <a:endParaRPr lang="en-US" b="1"/>
          </a:p>
        </p:txBody>
      </p:sp>
      <p:sp>
        <p:nvSpPr>
          <p:cNvPr id="13" name="Rounded Rectangle 12"/>
          <p:cNvSpPr/>
          <p:nvPr/>
        </p:nvSpPr>
        <p:spPr>
          <a:xfrm>
            <a:off x="5891721" y="2798391"/>
            <a:ext cx="452636" cy="366314"/>
          </a:xfrm>
          <a:prstGeom prst="round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b="1" dirty="0" smtClean="0"/>
              <a:t>1</a:t>
            </a:r>
            <a:endParaRPr lang="en-US" b="1" dirty="0"/>
          </a:p>
        </p:txBody>
      </p:sp>
      <p:sp>
        <p:nvSpPr>
          <p:cNvPr id="14" name="Rounded Rectangle 13"/>
          <p:cNvSpPr/>
          <p:nvPr/>
        </p:nvSpPr>
        <p:spPr>
          <a:xfrm>
            <a:off x="6653721" y="2798391"/>
            <a:ext cx="452636" cy="366314"/>
          </a:xfrm>
          <a:prstGeom prst="roundRect">
            <a:avLst/>
          </a:prstGeom>
          <a:solidFill>
            <a:srgbClr val="7030A0"/>
          </a:solidFill>
        </p:spPr>
        <p:style>
          <a:lnRef idx="1">
            <a:schemeClr val="accent2"/>
          </a:lnRef>
          <a:fillRef idx="3">
            <a:schemeClr val="accent2"/>
          </a:fillRef>
          <a:effectRef idx="2">
            <a:schemeClr val="accent2"/>
          </a:effectRef>
          <a:fontRef idx="minor">
            <a:schemeClr val="lt1"/>
          </a:fontRef>
        </p:style>
        <p:txBody>
          <a:bodyPr rtlCol="0" anchor="ctr"/>
          <a:lstStyle/>
          <a:p>
            <a:pPr algn="ctr"/>
            <a:r>
              <a:rPr lang="en-US" b="1" smtClean="0">
                <a:solidFill>
                  <a:schemeClr val="bg1"/>
                </a:solidFill>
              </a:rPr>
              <a:t>2</a:t>
            </a:r>
            <a:endParaRPr lang="en-US" b="1">
              <a:solidFill>
                <a:schemeClr val="bg1"/>
              </a:solidFill>
            </a:endParaRPr>
          </a:p>
        </p:txBody>
      </p:sp>
      <p:sp>
        <p:nvSpPr>
          <p:cNvPr id="15" name="Rounded Rectangle 14"/>
          <p:cNvSpPr/>
          <p:nvPr/>
        </p:nvSpPr>
        <p:spPr>
          <a:xfrm>
            <a:off x="7415721" y="2798391"/>
            <a:ext cx="452636" cy="366314"/>
          </a:xfrm>
          <a:prstGeom prst="roundRect">
            <a:avLst/>
          </a:prstGeom>
          <a:solidFill>
            <a:srgbClr val="FF0000"/>
          </a:solidFill>
        </p:spPr>
        <p:style>
          <a:lnRef idx="1">
            <a:schemeClr val="dk1"/>
          </a:lnRef>
          <a:fillRef idx="3">
            <a:schemeClr val="dk1"/>
          </a:fillRef>
          <a:effectRef idx="2">
            <a:schemeClr val="dk1"/>
          </a:effectRef>
          <a:fontRef idx="minor">
            <a:schemeClr val="lt1"/>
          </a:fontRef>
        </p:style>
        <p:txBody>
          <a:bodyPr rtlCol="0" anchor="ctr"/>
          <a:lstStyle/>
          <a:p>
            <a:pPr algn="ctr"/>
            <a:r>
              <a:rPr lang="en-US" b="1" smtClean="0">
                <a:solidFill>
                  <a:schemeClr val="bg1"/>
                </a:solidFill>
              </a:rPr>
              <a:t>3</a:t>
            </a:r>
            <a:endParaRPr lang="en-US" b="1">
              <a:solidFill>
                <a:schemeClr val="bg1"/>
              </a:solidFill>
            </a:endParaRPr>
          </a:p>
        </p:txBody>
      </p:sp>
      <p:sp>
        <p:nvSpPr>
          <p:cNvPr id="16" name="Rounded Rectangle 15"/>
          <p:cNvSpPr/>
          <p:nvPr/>
        </p:nvSpPr>
        <p:spPr>
          <a:xfrm>
            <a:off x="5891721" y="3636591"/>
            <a:ext cx="452636" cy="366314"/>
          </a:xfrm>
          <a:prstGeom prst="round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b="1" dirty="0" smtClean="0"/>
              <a:t>1</a:t>
            </a:r>
            <a:endParaRPr lang="en-US" b="1" dirty="0"/>
          </a:p>
        </p:txBody>
      </p:sp>
      <p:sp>
        <p:nvSpPr>
          <p:cNvPr id="17" name="Rounded Rectangle 16"/>
          <p:cNvSpPr/>
          <p:nvPr/>
        </p:nvSpPr>
        <p:spPr>
          <a:xfrm>
            <a:off x="6653721" y="3636591"/>
            <a:ext cx="452636" cy="366314"/>
          </a:xfrm>
          <a:prstGeom prst="roundRect">
            <a:avLst/>
          </a:prstGeom>
          <a:solidFill>
            <a:srgbClr val="7030A0"/>
          </a:solidFill>
        </p:spPr>
        <p:style>
          <a:lnRef idx="1">
            <a:schemeClr val="accent2"/>
          </a:lnRef>
          <a:fillRef idx="3">
            <a:schemeClr val="accent2"/>
          </a:fillRef>
          <a:effectRef idx="2">
            <a:schemeClr val="accent2"/>
          </a:effectRef>
          <a:fontRef idx="minor">
            <a:schemeClr val="lt1"/>
          </a:fontRef>
        </p:style>
        <p:txBody>
          <a:bodyPr rtlCol="0" anchor="ctr"/>
          <a:lstStyle/>
          <a:p>
            <a:pPr algn="ctr"/>
            <a:r>
              <a:rPr lang="en-US" b="1" smtClean="0">
                <a:solidFill>
                  <a:schemeClr val="bg1"/>
                </a:solidFill>
              </a:rPr>
              <a:t>2</a:t>
            </a:r>
            <a:endParaRPr lang="en-US" b="1">
              <a:solidFill>
                <a:schemeClr val="bg1"/>
              </a:solidFill>
            </a:endParaRPr>
          </a:p>
        </p:txBody>
      </p:sp>
      <p:sp>
        <p:nvSpPr>
          <p:cNvPr id="18" name="Rounded Rectangle 17"/>
          <p:cNvSpPr/>
          <p:nvPr/>
        </p:nvSpPr>
        <p:spPr>
          <a:xfrm>
            <a:off x="8177721" y="3636591"/>
            <a:ext cx="452636" cy="366314"/>
          </a:xfrm>
          <a:prstGeom prst="roundRect">
            <a:avLst/>
          </a:prstGeom>
          <a:solidFill>
            <a:srgbClr val="FFC000"/>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b="1" smtClean="0"/>
              <a:t>4</a:t>
            </a:r>
            <a:endParaRPr lang="en-US" b="1"/>
          </a:p>
        </p:txBody>
      </p:sp>
      <p:sp>
        <p:nvSpPr>
          <p:cNvPr id="19" name="Rounded Rectangle 18"/>
          <p:cNvSpPr/>
          <p:nvPr/>
        </p:nvSpPr>
        <p:spPr>
          <a:xfrm>
            <a:off x="5891721" y="4474791"/>
            <a:ext cx="452636" cy="366314"/>
          </a:xfrm>
          <a:prstGeom prst="round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b="1" smtClean="0"/>
              <a:t>1</a:t>
            </a:r>
            <a:endParaRPr lang="en-US" b="1"/>
          </a:p>
        </p:txBody>
      </p:sp>
      <p:sp>
        <p:nvSpPr>
          <p:cNvPr id="20" name="Rounded Rectangle 19"/>
          <p:cNvSpPr/>
          <p:nvPr/>
        </p:nvSpPr>
        <p:spPr>
          <a:xfrm>
            <a:off x="7415721" y="4474791"/>
            <a:ext cx="452636" cy="366314"/>
          </a:xfrm>
          <a:prstGeom prst="roundRect">
            <a:avLst/>
          </a:prstGeom>
          <a:solidFill>
            <a:srgbClr val="FF0000"/>
          </a:solidFill>
        </p:spPr>
        <p:style>
          <a:lnRef idx="1">
            <a:schemeClr val="dk1"/>
          </a:lnRef>
          <a:fillRef idx="3">
            <a:schemeClr val="dk1"/>
          </a:fillRef>
          <a:effectRef idx="2">
            <a:schemeClr val="dk1"/>
          </a:effectRef>
          <a:fontRef idx="minor">
            <a:schemeClr val="lt1"/>
          </a:fontRef>
        </p:style>
        <p:txBody>
          <a:bodyPr rtlCol="0" anchor="ctr"/>
          <a:lstStyle/>
          <a:p>
            <a:pPr algn="ctr"/>
            <a:r>
              <a:rPr lang="en-US" b="1" smtClean="0">
                <a:solidFill>
                  <a:schemeClr val="bg1"/>
                </a:solidFill>
              </a:rPr>
              <a:t>3</a:t>
            </a:r>
            <a:endParaRPr lang="en-US" b="1">
              <a:solidFill>
                <a:schemeClr val="bg1"/>
              </a:solidFill>
            </a:endParaRPr>
          </a:p>
        </p:txBody>
      </p:sp>
      <p:sp>
        <p:nvSpPr>
          <p:cNvPr id="21" name="Rounded Rectangle 20"/>
          <p:cNvSpPr/>
          <p:nvPr/>
        </p:nvSpPr>
        <p:spPr>
          <a:xfrm>
            <a:off x="8177721" y="4474791"/>
            <a:ext cx="452636" cy="366314"/>
          </a:xfrm>
          <a:prstGeom prst="roundRect">
            <a:avLst/>
          </a:prstGeom>
          <a:solidFill>
            <a:srgbClr val="FFC000"/>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b="1" smtClean="0"/>
              <a:t>4</a:t>
            </a:r>
            <a:endParaRPr lang="en-US" b="1"/>
          </a:p>
        </p:txBody>
      </p:sp>
      <p:sp>
        <p:nvSpPr>
          <p:cNvPr id="22" name="Rounded Rectangle 21"/>
          <p:cNvSpPr/>
          <p:nvPr/>
        </p:nvSpPr>
        <p:spPr>
          <a:xfrm>
            <a:off x="6653721" y="5312991"/>
            <a:ext cx="452636" cy="366314"/>
          </a:xfrm>
          <a:prstGeom prst="roundRect">
            <a:avLst/>
          </a:prstGeom>
          <a:solidFill>
            <a:srgbClr val="7030A0"/>
          </a:solidFill>
        </p:spPr>
        <p:style>
          <a:lnRef idx="1">
            <a:schemeClr val="accent2"/>
          </a:lnRef>
          <a:fillRef idx="3">
            <a:schemeClr val="accent2"/>
          </a:fillRef>
          <a:effectRef idx="2">
            <a:schemeClr val="accent2"/>
          </a:effectRef>
          <a:fontRef idx="minor">
            <a:schemeClr val="lt1"/>
          </a:fontRef>
        </p:style>
        <p:txBody>
          <a:bodyPr rtlCol="0" anchor="ctr"/>
          <a:lstStyle/>
          <a:p>
            <a:pPr algn="ctr"/>
            <a:r>
              <a:rPr lang="en-US" b="1" dirty="0" smtClean="0">
                <a:solidFill>
                  <a:schemeClr val="bg1"/>
                </a:solidFill>
              </a:rPr>
              <a:t>2</a:t>
            </a:r>
            <a:endParaRPr lang="en-US" b="1" dirty="0">
              <a:solidFill>
                <a:schemeClr val="bg1"/>
              </a:solidFill>
            </a:endParaRPr>
          </a:p>
        </p:txBody>
      </p:sp>
      <p:sp>
        <p:nvSpPr>
          <p:cNvPr id="23" name="Rounded Rectangle 22"/>
          <p:cNvSpPr/>
          <p:nvPr/>
        </p:nvSpPr>
        <p:spPr>
          <a:xfrm>
            <a:off x="7415721" y="5312991"/>
            <a:ext cx="452636" cy="366314"/>
          </a:xfrm>
          <a:prstGeom prst="roundRect">
            <a:avLst/>
          </a:prstGeom>
          <a:solidFill>
            <a:srgbClr val="FF0000"/>
          </a:solidFill>
        </p:spPr>
        <p:style>
          <a:lnRef idx="1">
            <a:schemeClr val="dk1"/>
          </a:lnRef>
          <a:fillRef idx="3">
            <a:schemeClr val="dk1"/>
          </a:fillRef>
          <a:effectRef idx="2">
            <a:schemeClr val="dk1"/>
          </a:effectRef>
          <a:fontRef idx="minor">
            <a:schemeClr val="lt1"/>
          </a:fontRef>
        </p:style>
        <p:txBody>
          <a:bodyPr rtlCol="0" anchor="ctr"/>
          <a:lstStyle/>
          <a:p>
            <a:pPr algn="ctr"/>
            <a:r>
              <a:rPr lang="en-US" b="1" dirty="0" smtClean="0">
                <a:solidFill>
                  <a:schemeClr val="bg1"/>
                </a:solidFill>
              </a:rPr>
              <a:t>3</a:t>
            </a:r>
            <a:endParaRPr lang="en-US" b="1" dirty="0">
              <a:solidFill>
                <a:schemeClr val="bg1"/>
              </a:solidFill>
            </a:endParaRPr>
          </a:p>
        </p:txBody>
      </p:sp>
      <p:sp>
        <p:nvSpPr>
          <p:cNvPr id="24" name="Rounded Rectangle 23"/>
          <p:cNvSpPr/>
          <p:nvPr/>
        </p:nvSpPr>
        <p:spPr>
          <a:xfrm>
            <a:off x="8177721" y="5312991"/>
            <a:ext cx="452636" cy="366314"/>
          </a:xfrm>
          <a:prstGeom prst="roundRect">
            <a:avLst/>
          </a:prstGeom>
          <a:solidFill>
            <a:srgbClr val="FFC000"/>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b="1" dirty="0" smtClean="0"/>
              <a:t>4</a:t>
            </a:r>
            <a:endParaRPr lang="en-US" b="1" dirty="0"/>
          </a:p>
        </p:txBody>
      </p:sp>
      <p:sp>
        <p:nvSpPr>
          <p:cNvPr id="2" name="Rectangle 1"/>
          <p:cNvSpPr/>
          <p:nvPr/>
        </p:nvSpPr>
        <p:spPr bwMode="auto">
          <a:xfrm>
            <a:off x="5652120" y="1700808"/>
            <a:ext cx="3168352" cy="648072"/>
          </a:xfrm>
          <a:prstGeom prst="rect">
            <a:avLst/>
          </a:prstGeom>
          <a:noFill/>
          <a:ln w="9525" cap="flat" cmpd="sng" algn="ctr">
            <a:solidFill>
              <a:schemeClr val="tx2"/>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vi-VN" sz="1800" b="1" i="0" u="none" strike="noStrike" cap="none" normalizeH="0" baseline="0" smtClean="0">
              <a:ln>
                <a:noFill/>
              </a:ln>
              <a:solidFill>
                <a:schemeClr val="tx1"/>
              </a:solidFill>
              <a:effectLst/>
              <a:latin typeface="Arial" panose="020B0604020202020204" pitchFamily="34" charset="0"/>
            </a:endParaRPr>
          </a:p>
        </p:txBody>
      </p:sp>
      <p:sp>
        <p:nvSpPr>
          <p:cNvPr id="3" name="Rectangle 2"/>
          <p:cNvSpPr/>
          <p:nvPr/>
        </p:nvSpPr>
        <p:spPr bwMode="auto">
          <a:xfrm>
            <a:off x="5652120" y="2564904"/>
            <a:ext cx="3168352" cy="3456384"/>
          </a:xfrm>
          <a:prstGeom prst="rect">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vi-VN" sz="1800" b="1" i="0" u="none" strike="noStrike" cap="none" normalizeH="0" baseline="0" smtClean="0">
              <a:ln>
                <a:noFill/>
              </a:ln>
              <a:solidFill>
                <a:schemeClr val="tx1"/>
              </a:solidFill>
              <a:effectLst/>
              <a:latin typeface="Arial" panose="020B0604020202020204" pitchFamily="34" charset="0"/>
            </a:endParaRPr>
          </a:p>
        </p:txBody>
      </p:sp>
      <mc:AlternateContent xmlns:mc="http://schemas.openxmlformats.org/markup-compatibility/2006" xmlns:a14="http://schemas.microsoft.com/office/drawing/2010/main">
        <mc:Choice Requires="a14">
          <p:sp>
            <p:nvSpPr>
              <p:cNvPr id="26" name="Rectangle 3"/>
              <p:cNvSpPr txBox="1">
                <a:spLocks noChangeArrowheads="1"/>
              </p:cNvSpPr>
              <p:nvPr/>
            </p:nvSpPr>
            <p:spPr bwMode="auto">
              <a:xfrm>
                <a:off x="417525" y="4015208"/>
                <a:ext cx="4154475" cy="1664097"/>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anose="05000000000000000000" pitchFamily="2" charset="2"/>
                  <a:buChar char="v"/>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anose="05000000000000000000" pitchFamily="2" charset="2"/>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lr>
                    <a:schemeClr val="tx1"/>
                  </a:buClr>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None/>
                </a:pPr>
                <a:r>
                  <a:rPr lang="vi-VN" i="1" dirty="0" smtClean="0">
                    <a:solidFill>
                      <a:srgbClr val="C00000"/>
                    </a:solidFill>
                    <a:latin typeface="Times New Roman" pitchFamily="18" charset="0"/>
                    <a:cs typeface="Times New Roman" pitchFamily="18" charset="0"/>
                    <a:sym typeface="Symbol" pitchFamily="18" charset="2"/>
                  </a:rPr>
                  <a:t>Số </a:t>
                </a:r>
                <a:r>
                  <a:rPr lang="vi-VN" i="1" dirty="0" err="1" smtClean="0">
                    <a:solidFill>
                      <a:srgbClr val="C00000"/>
                    </a:solidFill>
                    <a:latin typeface="Times New Roman" pitchFamily="18" charset="0"/>
                    <a:cs typeface="Times New Roman" pitchFamily="18" charset="0"/>
                    <a:sym typeface="Symbol" pitchFamily="18" charset="2"/>
                  </a:rPr>
                  <a:t>tập</a:t>
                </a:r>
                <a:r>
                  <a:rPr lang="vi-VN" i="1" dirty="0" smtClean="0">
                    <a:solidFill>
                      <a:srgbClr val="C00000"/>
                    </a:solidFill>
                    <a:latin typeface="Times New Roman" pitchFamily="18" charset="0"/>
                    <a:cs typeface="Times New Roman" pitchFamily="18" charset="0"/>
                    <a:sym typeface="Symbol" pitchFamily="18" charset="2"/>
                  </a:rPr>
                  <a:t> con </a:t>
                </a:r>
                <a:r>
                  <a:rPr lang="vi-VN" i="1" dirty="0" err="1" smtClean="0">
                    <a:solidFill>
                      <a:srgbClr val="C00000"/>
                    </a:solidFill>
                    <a:latin typeface="Times New Roman" pitchFamily="18" charset="0"/>
                    <a:cs typeface="Times New Roman" pitchFamily="18" charset="0"/>
                    <a:sym typeface="Symbol" pitchFamily="18" charset="2"/>
                  </a:rPr>
                  <a:t>cóthểtìmđượclà</a:t>
                </a:r>
                <a14:m>
                  <m:oMath xmlns:m="http://schemas.openxmlformats.org/officeDocument/2006/math" xmlns="">
                    <m:sSubSup>
                      <m:sSubSupPr>
                        <m:ctrlPr>
                          <a:rPr lang="vi-VN" i="1" smtClean="0">
                            <a:solidFill>
                              <a:srgbClr val="C00000"/>
                            </a:solidFill>
                            <a:latin typeface="Cambria Math" panose="02040503050406030204" pitchFamily="18" charset="0"/>
                            <a:cs typeface="Times New Roman" pitchFamily="18" charset="0"/>
                            <a:sym typeface="Symbol" pitchFamily="18" charset="2"/>
                          </a:rPr>
                        </m:ctrlPr>
                      </m:sSubSupPr>
                      <m:e>
                        <m:r>
                          <a:rPr lang="vi-VN" b="1" i="1" smtClean="0">
                            <a:solidFill>
                              <a:srgbClr val="C00000"/>
                            </a:solidFill>
                            <a:latin typeface="Cambria Math" panose="02040503050406030204" pitchFamily="18" charset="0"/>
                            <a:cs typeface="Times New Roman" pitchFamily="18" charset="0"/>
                            <a:sym typeface="Symbol" pitchFamily="18" charset="2"/>
                          </a:rPr>
                          <m:t>𝑪</m:t>
                        </m:r>
                      </m:e>
                      <m:sub>
                        <m:r>
                          <a:rPr lang="vi-VN" b="1" i="1" smtClean="0">
                            <a:solidFill>
                              <a:srgbClr val="C00000"/>
                            </a:solidFill>
                            <a:latin typeface="Cambria Math" panose="02040503050406030204" pitchFamily="18" charset="0"/>
                            <a:cs typeface="Times New Roman" pitchFamily="18" charset="0"/>
                            <a:sym typeface="Symbol" pitchFamily="18" charset="2"/>
                          </a:rPr>
                          <m:t>𝟒</m:t>
                        </m:r>
                      </m:sub>
                      <m:sup>
                        <m:r>
                          <a:rPr lang="vi-VN" b="1" i="1" smtClean="0">
                            <a:solidFill>
                              <a:srgbClr val="C00000"/>
                            </a:solidFill>
                            <a:latin typeface="Cambria Math" panose="02040503050406030204" pitchFamily="18" charset="0"/>
                            <a:cs typeface="Times New Roman" pitchFamily="18" charset="0"/>
                            <a:sym typeface="Symbol" pitchFamily="18" charset="2"/>
                          </a:rPr>
                          <m:t>𝟑</m:t>
                        </m:r>
                      </m:sup>
                    </m:sSubSup>
                  </m:oMath>
                </a14:m>
                <a:r>
                  <a:rPr lang="vi-VN" i="1" dirty="0" smtClean="0">
                    <a:solidFill>
                      <a:srgbClr val="C00000"/>
                    </a:solidFill>
                    <a:latin typeface="Times New Roman" pitchFamily="18" charset="0"/>
                    <a:cs typeface="Times New Roman" pitchFamily="18" charset="0"/>
                    <a:sym typeface="Symbol" pitchFamily="18" charset="2"/>
                  </a:rPr>
                  <a:t>=4</a:t>
                </a:r>
                <a:endParaRPr lang="en-US" i="1" dirty="0" smtClean="0">
                  <a:solidFill>
                    <a:srgbClr val="C00000"/>
                  </a:solidFill>
                  <a:latin typeface="Times New Roman" pitchFamily="18" charset="0"/>
                  <a:cs typeface="Times New Roman" pitchFamily="18" charset="0"/>
                  <a:sym typeface="Symbol" pitchFamily="18" charset="2"/>
                </a:endParaRPr>
              </a:p>
            </p:txBody>
          </p:sp>
        </mc:Choice>
        <mc:Fallback xmlns="">
          <p:sp>
            <p:nvSpPr>
              <p:cNvPr id="26" name="Rectangle 3"/>
              <p:cNvSpPr txBox="1">
                <a:spLocks noRot="1" noChangeAspect="1" noMove="1" noResize="1" noEditPoints="1" noAdjustHandles="1" noChangeArrowheads="1" noChangeShapeType="1" noTextEdit="1"/>
              </p:cNvSpPr>
              <p:nvPr/>
            </p:nvSpPr>
            <p:spPr bwMode="auto">
              <a:xfrm>
                <a:off x="417525" y="4015208"/>
                <a:ext cx="4154475" cy="1664097"/>
              </a:xfrm>
              <a:prstGeom prst="rect">
                <a:avLst/>
              </a:prstGeom>
              <a:blipFill rotWithShape="0">
                <a:blip r:embed="rId2"/>
                <a:stretch>
                  <a:fillRect l="-3666" t="-5128"/>
                </a:stretch>
              </a:blip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r>
                  <a:rPr lang="vi-VN">
                    <a:noFill/>
                  </a:rPr>
                  <a:t> </a:t>
                </a:r>
              </a:p>
            </p:txBody>
          </p:sp>
        </mc:Fallback>
      </mc:AlternateContent>
    </p:spTree>
    <p:extLst>
      <p:ext uri="{BB962C8B-B14F-4D97-AF65-F5344CB8AC3E}">
        <p14:creationId xmlns:p14="http://schemas.microsoft.com/office/powerpoint/2010/main" val="3012192346"/>
      </p:ext>
    </p:extLst>
  </p:cSld>
  <p:clrMapOvr>
    <a:masterClrMapping/>
  </p:clrMapOvr>
  <p:transition xmlns:p14="http://schemas.microsoft.com/office/powerpoint/2010/main">
    <p:checker/>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723">
                                            <p:txEl>
                                              <p:pRg st="0" end="0"/>
                                            </p:txEl>
                                          </p:spTgt>
                                        </p:tgtEl>
                                        <p:attrNameLst>
                                          <p:attrName>style.visibility</p:attrName>
                                        </p:attrNameLst>
                                      </p:cBhvr>
                                      <p:to>
                                        <p:strVal val="visible"/>
                                      </p:to>
                                    </p:set>
                                    <p:animEffect transition="in" filter="fade">
                                      <p:cBhvr>
                                        <p:cTn id="7" dur="500"/>
                                        <p:tgtEl>
                                          <p:spTgt spid="307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0723">
                                            <p:txEl>
                                              <p:pRg st="1" end="1"/>
                                            </p:txEl>
                                          </p:spTgt>
                                        </p:tgtEl>
                                        <p:attrNameLst>
                                          <p:attrName>style.visibility</p:attrName>
                                        </p:attrNameLst>
                                      </p:cBhvr>
                                      <p:to>
                                        <p:strVal val="visible"/>
                                      </p:to>
                                    </p:set>
                                    <p:animEffect transition="in" filter="fade">
                                      <p:cBhvr>
                                        <p:cTn id="12" dur="500"/>
                                        <p:tgtEl>
                                          <p:spTgt spid="3072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0723">
                                            <p:txEl>
                                              <p:pRg st="2" end="2"/>
                                            </p:txEl>
                                          </p:spTgt>
                                        </p:tgtEl>
                                        <p:attrNameLst>
                                          <p:attrName>style.visibility</p:attrName>
                                        </p:attrNameLst>
                                      </p:cBhvr>
                                      <p:to>
                                        <p:strVal val="visible"/>
                                      </p:to>
                                    </p:set>
                                    <p:animEffect transition="in" filter="fade">
                                      <p:cBhvr>
                                        <p:cTn id="17" dur="500"/>
                                        <p:tgtEl>
                                          <p:spTgt spid="3072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0723">
                                            <p:txEl>
                                              <p:pRg st="3" end="3"/>
                                            </p:txEl>
                                          </p:spTgt>
                                        </p:tgtEl>
                                        <p:attrNameLst>
                                          <p:attrName>style.visibility</p:attrName>
                                        </p:attrNameLst>
                                      </p:cBhvr>
                                      <p:to>
                                        <p:strVal val="visible"/>
                                      </p:to>
                                    </p:set>
                                    <p:animEffect transition="in" filter="fade">
                                      <p:cBhvr>
                                        <p:cTn id="22" dur="500"/>
                                        <p:tgtEl>
                                          <p:spTgt spid="3072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0723">
                                            <p:txEl>
                                              <p:pRg st="4" end="4"/>
                                            </p:txEl>
                                          </p:spTgt>
                                        </p:tgtEl>
                                        <p:attrNameLst>
                                          <p:attrName>style.visibility</p:attrName>
                                        </p:attrNameLst>
                                      </p:cBhvr>
                                      <p:to>
                                        <p:strVal val="visible"/>
                                      </p:to>
                                    </p:set>
                                    <p:animEffect transition="in" filter="fade">
                                      <p:cBhvr>
                                        <p:cTn id="27" dur="500"/>
                                        <p:tgtEl>
                                          <p:spTgt spid="3072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6"/>
                                        </p:tgtEl>
                                        <p:attrNameLst>
                                          <p:attrName>style.visibility</p:attrName>
                                        </p:attrNameLst>
                                      </p:cBhvr>
                                      <p:to>
                                        <p:strVal val="visible"/>
                                      </p:to>
                                    </p:set>
                                    <p:animEffect transition="in" filter="fade">
                                      <p:cBhvr>
                                        <p:cTn id="32" dur="500"/>
                                        <p:tgtEl>
                                          <p:spTgt spid="26"/>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barn(inVertical)">
                                      <p:cBhvr>
                                        <p:cTn id="37" dur="500"/>
                                        <p:tgtEl>
                                          <p:spTgt spid="8"/>
                                        </p:tgtEl>
                                      </p:cBhvr>
                                    </p:animEffect>
                                  </p:childTnLst>
                                </p:cTn>
                              </p:par>
                              <p:par>
                                <p:cTn id="38" presetID="16" presetClass="entr" presetSubtype="21" fill="hold" grpId="0" nodeType="with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barn(inVertical)">
                                      <p:cBhvr>
                                        <p:cTn id="40" dur="500"/>
                                        <p:tgtEl>
                                          <p:spTgt spid="10"/>
                                        </p:tgtEl>
                                      </p:cBhvr>
                                    </p:animEffect>
                                  </p:childTnLst>
                                </p:cTn>
                              </p:par>
                              <p:par>
                                <p:cTn id="41" presetID="16" presetClass="entr" presetSubtype="21" fill="hold" grpId="0" nodeType="withEffect">
                                  <p:stCondLst>
                                    <p:cond delay="0"/>
                                  </p:stCondLst>
                                  <p:childTnLst>
                                    <p:set>
                                      <p:cBhvr>
                                        <p:cTn id="42" dur="1" fill="hold">
                                          <p:stCondLst>
                                            <p:cond delay="0"/>
                                          </p:stCondLst>
                                        </p:cTn>
                                        <p:tgtEl>
                                          <p:spTgt spid="11"/>
                                        </p:tgtEl>
                                        <p:attrNameLst>
                                          <p:attrName>style.visibility</p:attrName>
                                        </p:attrNameLst>
                                      </p:cBhvr>
                                      <p:to>
                                        <p:strVal val="visible"/>
                                      </p:to>
                                    </p:set>
                                    <p:animEffect transition="in" filter="barn(inVertical)">
                                      <p:cBhvr>
                                        <p:cTn id="43" dur="500"/>
                                        <p:tgtEl>
                                          <p:spTgt spid="11"/>
                                        </p:tgtEl>
                                      </p:cBhvr>
                                    </p:animEffect>
                                  </p:childTnLst>
                                </p:cTn>
                              </p:par>
                              <p:par>
                                <p:cTn id="44" presetID="16" presetClass="entr" presetSubtype="21" fill="hold" grpId="0" nodeType="withEffect">
                                  <p:stCondLst>
                                    <p:cond delay="0"/>
                                  </p:stCondLst>
                                  <p:childTnLst>
                                    <p:set>
                                      <p:cBhvr>
                                        <p:cTn id="45" dur="1" fill="hold">
                                          <p:stCondLst>
                                            <p:cond delay="0"/>
                                          </p:stCondLst>
                                        </p:cTn>
                                        <p:tgtEl>
                                          <p:spTgt spid="12"/>
                                        </p:tgtEl>
                                        <p:attrNameLst>
                                          <p:attrName>style.visibility</p:attrName>
                                        </p:attrNameLst>
                                      </p:cBhvr>
                                      <p:to>
                                        <p:strVal val="visible"/>
                                      </p:to>
                                    </p:set>
                                    <p:animEffect transition="in" filter="barn(inVertical)">
                                      <p:cBhvr>
                                        <p:cTn id="46" dur="500"/>
                                        <p:tgtEl>
                                          <p:spTgt spid="12"/>
                                        </p:tgtEl>
                                      </p:cBhvr>
                                    </p:animEffect>
                                  </p:childTnLst>
                                </p:cTn>
                              </p:par>
                              <p:par>
                                <p:cTn id="47" presetID="16" presetClass="entr" presetSubtype="21" fill="hold" grpId="0" nodeType="withEffect">
                                  <p:stCondLst>
                                    <p:cond delay="0"/>
                                  </p:stCondLst>
                                  <p:childTnLst>
                                    <p:set>
                                      <p:cBhvr>
                                        <p:cTn id="48" dur="1" fill="hold">
                                          <p:stCondLst>
                                            <p:cond delay="0"/>
                                          </p:stCondLst>
                                        </p:cTn>
                                        <p:tgtEl>
                                          <p:spTgt spid="2"/>
                                        </p:tgtEl>
                                        <p:attrNameLst>
                                          <p:attrName>style.visibility</p:attrName>
                                        </p:attrNameLst>
                                      </p:cBhvr>
                                      <p:to>
                                        <p:strVal val="visible"/>
                                      </p:to>
                                    </p:set>
                                    <p:animEffect transition="in" filter="barn(inVertical)">
                                      <p:cBhvr>
                                        <p:cTn id="49" dur="500"/>
                                        <p:tgtEl>
                                          <p:spTgt spid="2"/>
                                        </p:tgtEl>
                                      </p:cBhvr>
                                    </p:animEffect>
                                  </p:childTnLst>
                                </p:cTn>
                              </p:par>
                            </p:childTnLst>
                          </p:cTn>
                        </p:par>
                      </p:childTnLst>
                    </p:cTn>
                  </p:par>
                  <p:par>
                    <p:cTn id="50" fill="hold">
                      <p:stCondLst>
                        <p:cond delay="indefinite"/>
                      </p:stCondLst>
                      <p:childTnLst>
                        <p:par>
                          <p:cTn id="51" fill="hold">
                            <p:stCondLst>
                              <p:cond delay="0"/>
                            </p:stCondLst>
                            <p:childTnLst>
                              <p:par>
                                <p:cTn id="52" presetID="16" presetClass="entr" presetSubtype="21" fill="hold" grpId="0" nodeType="clickEffect">
                                  <p:stCondLst>
                                    <p:cond delay="0"/>
                                  </p:stCondLst>
                                  <p:childTnLst>
                                    <p:set>
                                      <p:cBhvr>
                                        <p:cTn id="53" dur="1" fill="hold">
                                          <p:stCondLst>
                                            <p:cond delay="0"/>
                                          </p:stCondLst>
                                        </p:cTn>
                                        <p:tgtEl>
                                          <p:spTgt spid="3"/>
                                        </p:tgtEl>
                                        <p:attrNameLst>
                                          <p:attrName>style.visibility</p:attrName>
                                        </p:attrNameLst>
                                      </p:cBhvr>
                                      <p:to>
                                        <p:strVal val="visible"/>
                                      </p:to>
                                    </p:set>
                                    <p:animEffect transition="in" filter="barn(inVertical)">
                                      <p:cBhvr>
                                        <p:cTn id="54" dur="500"/>
                                        <p:tgtEl>
                                          <p:spTgt spid="3"/>
                                        </p:tgtEl>
                                      </p:cBhvr>
                                    </p:animEffect>
                                  </p:childTnLst>
                                </p:cTn>
                              </p:par>
                              <p:par>
                                <p:cTn id="55" presetID="16" presetClass="entr" presetSubtype="21" fill="hold" grpId="0" nodeType="withEffect">
                                  <p:stCondLst>
                                    <p:cond delay="0"/>
                                  </p:stCondLst>
                                  <p:childTnLst>
                                    <p:set>
                                      <p:cBhvr>
                                        <p:cTn id="56" dur="1" fill="hold">
                                          <p:stCondLst>
                                            <p:cond delay="0"/>
                                          </p:stCondLst>
                                        </p:cTn>
                                        <p:tgtEl>
                                          <p:spTgt spid="13"/>
                                        </p:tgtEl>
                                        <p:attrNameLst>
                                          <p:attrName>style.visibility</p:attrName>
                                        </p:attrNameLst>
                                      </p:cBhvr>
                                      <p:to>
                                        <p:strVal val="visible"/>
                                      </p:to>
                                    </p:set>
                                    <p:animEffect transition="in" filter="barn(inVertical)">
                                      <p:cBhvr>
                                        <p:cTn id="57" dur="500"/>
                                        <p:tgtEl>
                                          <p:spTgt spid="13"/>
                                        </p:tgtEl>
                                      </p:cBhvr>
                                    </p:animEffect>
                                  </p:childTnLst>
                                </p:cTn>
                              </p:par>
                              <p:par>
                                <p:cTn id="58" presetID="16" presetClass="entr" presetSubtype="21" fill="hold" grpId="0" nodeType="withEffect">
                                  <p:stCondLst>
                                    <p:cond delay="0"/>
                                  </p:stCondLst>
                                  <p:childTnLst>
                                    <p:set>
                                      <p:cBhvr>
                                        <p:cTn id="59" dur="1" fill="hold">
                                          <p:stCondLst>
                                            <p:cond delay="0"/>
                                          </p:stCondLst>
                                        </p:cTn>
                                        <p:tgtEl>
                                          <p:spTgt spid="14"/>
                                        </p:tgtEl>
                                        <p:attrNameLst>
                                          <p:attrName>style.visibility</p:attrName>
                                        </p:attrNameLst>
                                      </p:cBhvr>
                                      <p:to>
                                        <p:strVal val="visible"/>
                                      </p:to>
                                    </p:set>
                                    <p:animEffect transition="in" filter="barn(inVertical)">
                                      <p:cBhvr>
                                        <p:cTn id="60" dur="500"/>
                                        <p:tgtEl>
                                          <p:spTgt spid="14"/>
                                        </p:tgtEl>
                                      </p:cBhvr>
                                    </p:animEffect>
                                  </p:childTnLst>
                                </p:cTn>
                              </p:par>
                              <p:par>
                                <p:cTn id="61" presetID="16" presetClass="entr" presetSubtype="21" fill="hold" grpId="0" nodeType="withEffect">
                                  <p:stCondLst>
                                    <p:cond delay="0"/>
                                  </p:stCondLst>
                                  <p:childTnLst>
                                    <p:set>
                                      <p:cBhvr>
                                        <p:cTn id="62" dur="1" fill="hold">
                                          <p:stCondLst>
                                            <p:cond delay="0"/>
                                          </p:stCondLst>
                                        </p:cTn>
                                        <p:tgtEl>
                                          <p:spTgt spid="15"/>
                                        </p:tgtEl>
                                        <p:attrNameLst>
                                          <p:attrName>style.visibility</p:attrName>
                                        </p:attrNameLst>
                                      </p:cBhvr>
                                      <p:to>
                                        <p:strVal val="visible"/>
                                      </p:to>
                                    </p:set>
                                    <p:animEffect transition="in" filter="barn(inVertical)">
                                      <p:cBhvr>
                                        <p:cTn id="63" dur="500"/>
                                        <p:tgtEl>
                                          <p:spTgt spid="15"/>
                                        </p:tgtEl>
                                      </p:cBhvr>
                                    </p:animEffect>
                                  </p:childTnLst>
                                </p:cTn>
                              </p:par>
                            </p:childTnLst>
                          </p:cTn>
                        </p:par>
                      </p:childTnLst>
                    </p:cTn>
                  </p:par>
                  <p:par>
                    <p:cTn id="64" fill="hold">
                      <p:stCondLst>
                        <p:cond delay="indefinite"/>
                      </p:stCondLst>
                      <p:childTnLst>
                        <p:par>
                          <p:cTn id="65" fill="hold">
                            <p:stCondLst>
                              <p:cond delay="0"/>
                            </p:stCondLst>
                            <p:childTnLst>
                              <p:par>
                                <p:cTn id="66" presetID="16" presetClass="entr" presetSubtype="21" fill="hold" grpId="0" nodeType="clickEffect">
                                  <p:stCondLst>
                                    <p:cond delay="0"/>
                                  </p:stCondLst>
                                  <p:childTnLst>
                                    <p:set>
                                      <p:cBhvr>
                                        <p:cTn id="67" dur="1" fill="hold">
                                          <p:stCondLst>
                                            <p:cond delay="0"/>
                                          </p:stCondLst>
                                        </p:cTn>
                                        <p:tgtEl>
                                          <p:spTgt spid="16"/>
                                        </p:tgtEl>
                                        <p:attrNameLst>
                                          <p:attrName>style.visibility</p:attrName>
                                        </p:attrNameLst>
                                      </p:cBhvr>
                                      <p:to>
                                        <p:strVal val="visible"/>
                                      </p:to>
                                    </p:set>
                                    <p:animEffect transition="in" filter="barn(inVertical)">
                                      <p:cBhvr>
                                        <p:cTn id="68" dur="500"/>
                                        <p:tgtEl>
                                          <p:spTgt spid="16"/>
                                        </p:tgtEl>
                                      </p:cBhvr>
                                    </p:animEffect>
                                  </p:childTnLst>
                                </p:cTn>
                              </p:par>
                              <p:par>
                                <p:cTn id="69" presetID="16" presetClass="entr" presetSubtype="21" fill="hold" grpId="0" nodeType="withEffect">
                                  <p:stCondLst>
                                    <p:cond delay="0"/>
                                  </p:stCondLst>
                                  <p:childTnLst>
                                    <p:set>
                                      <p:cBhvr>
                                        <p:cTn id="70" dur="1" fill="hold">
                                          <p:stCondLst>
                                            <p:cond delay="0"/>
                                          </p:stCondLst>
                                        </p:cTn>
                                        <p:tgtEl>
                                          <p:spTgt spid="17"/>
                                        </p:tgtEl>
                                        <p:attrNameLst>
                                          <p:attrName>style.visibility</p:attrName>
                                        </p:attrNameLst>
                                      </p:cBhvr>
                                      <p:to>
                                        <p:strVal val="visible"/>
                                      </p:to>
                                    </p:set>
                                    <p:animEffect transition="in" filter="barn(inVertical)">
                                      <p:cBhvr>
                                        <p:cTn id="71" dur="500"/>
                                        <p:tgtEl>
                                          <p:spTgt spid="17"/>
                                        </p:tgtEl>
                                      </p:cBhvr>
                                    </p:animEffect>
                                  </p:childTnLst>
                                </p:cTn>
                              </p:par>
                              <p:par>
                                <p:cTn id="72" presetID="16" presetClass="entr" presetSubtype="21" fill="hold" grpId="0" nodeType="withEffect">
                                  <p:stCondLst>
                                    <p:cond delay="0"/>
                                  </p:stCondLst>
                                  <p:childTnLst>
                                    <p:set>
                                      <p:cBhvr>
                                        <p:cTn id="73" dur="1" fill="hold">
                                          <p:stCondLst>
                                            <p:cond delay="0"/>
                                          </p:stCondLst>
                                        </p:cTn>
                                        <p:tgtEl>
                                          <p:spTgt spid="18"/>
                                        </p:tgtEl>
                                        <p:attrNameLst>
                                          <p:attrName>style.visibility</p:attrName>
                                        </p:attrNameLst>
                                      </p:cBhvr>
                                      <p:to>
                                        <p:strVal val="visible"/>
                                      </p:to>
                                    </p:set>
                                    <p:animEffect transition="in" filter="barn(inVertical)">
                                      <p:cBhvr>
                                        <p:cTn id="74" dur="500"/>
                                        <p:tgtEl>
                                          <p:spTgt spid="18"/>
                                        </p:tgtEl>
                                      </p:cBhvr>
                                    </p:animEffect>
                                  </p:childTnLst>
                                </p:cTn>
                              </p:par>
                            </p:childTnLst>
                          </p:cTn>
                        </p:par>
                      </p:childTnLst>
                    </p:cTn>
                  </p:par>
                  <p:par>
                    <p:cTn id="75" fill="hold">
                      <p:stCondLst>
                        <p:cond delay="indefinite"/>
                      </p:stCondLst>
                      <p:childTnLst>
                        <p:par>
                          <p:cTn id="76" fill="hold">
                            <p:stCondLst>
                              <p:cond delay="0"/>
                            </p:stCondLst>
                            <p:childTnLst>
                              <p:par>
                                <p:cTn id="77" presetID="16" presetClass="entr" presetSubtype="21" fill="hold" grpId="0" nodeType="clickEffect">
                                  <p:stCondLst>
                                    <p:cond delay="0"/>
                                  </p:stCondLst>
                                  <p:childTnLst>
                                    <p:set>
                                      <p:cBhvr>
                                        <p:cTn id="78" dur="1" fill="hold">
                                          <p:stCondLst>
                                            <p:cond delay="0"/>
                                          </p:stCondLst>
                                        </p:cTn>
                                        <p:tgtEl>
                                          <p:spTgt spid="19"/>
                                        </p:tgtEl>
                                        <p:attrNameLst>
                                          <p:attrName>style.visibility</p:attrName>
                                        </p:attrNameLst>
                                      </p:cBhvr>
                                      <p:to>
                                        <p:strVal val="visible"/>
                                      </p:to>
                                    </p:set>
                                    <p:animEffect transition="in" filter="barn(inVertical)">
                                      <p:cBhvr>
                                        <p:cTn id="79" dur="500"/>
                                        <p:tgtEl>
                                          <p:spTgt spid="19"/>
                                        </p:tgtEl>
                                      </p:cBhvr>
                                    </p:animEffect>
                                  </p:childTnLst>
                                </p:cTn>
                              </p:par>
                              <p:par>
                                <p:cTn id="80" presetID="16" presetClass="entr" presetSubtype="21" fill="hold" grpId="0" nodeType="withEffect">
                                  <p:stCondLst>
                                    <p:cond delay="0"/>
                                  </p:stCondLst>
                                  <p:childTnLst>
                                    <p:set>
                                      <p:cBhvr>
                                        <p:cTn id="81" dur="1" fill="hold">
                                          <p:stCondLst>
                                            <p:cond delay="0"/>
                                          </p:stCondLst>
                                        </p:cTn>
                                        <p:tgtEl>
                                          <p:spTgt spid="20"/>
                                        </p:tgtEl>
                                        <p:attrNameLst>
                                          <p:attrName>style.visibility</p:attrName>
                                        </p:attrNameLst>
                                      </p:cBhvr>
                                      <p:to>
                                        <p:strVal val="visible"/>
                                      </p:to>
                                    </p:set>
                                    <p:animEffect transition="in" filter="barn(inVertical)">
                                      <p:cBhvr>
                                        <p:cTn id="82" dur="500"/>
                                        <p:tgtEl>
                                          <p:spTgt spid="20"/>
                                        </p:tgtEl>
                                      </p:cBhvr>
                                    </p:animEffect>
                                  </p:childTnLst>
                                </p:cTn>
                              </p:par>
                              <p:par>
                                <p:cTn id="83" presetID="16" presetClass="entr" presetSubtype="21" fill="hold" grpId="0" nodeType="withEffect">
                                  <p:stCondLst>
                                    <p:cond delay="0"/>
                                  </p:stCondLst>
                                  <p:childTnLst>
                                    <p:set>
                                      <p:cBhvr>
                                        <p:cTn id="84" dur="1" fill="hold">
                                          <p:stCondLst>
                                            <p:cond delay="0"/>
                                          </p:stCondLst>
                                        </p:cTn>
                                        <p:tgtEl>
                                          <p:spTgt spid="21"/>
                                        </p:tgtEl>
                                        <p:attrNameLst>
                                          <p:attrName>style.visibility</p:attrName>
                                        </p:attrNameLst>
                                      </p:cBhvr>
                                      <p:to>
                                        <p:strVal val="visible"/>
                                      </p:to>
                                    </p:set>
                                    <p:animEffect transition="in" filter="barn(inVertical)">
                                      <p:cBhvr>
                                        <p:cTn id="85" dur="500"/>
                                        <p:tgtEl>
                                          <p:spTgt spid="21"/>
                                        </p:tgtEl>
                                      </p:cBhvr>
                                    </p:animEffect>
                                  </p:childTnLst>
                                </p:cTn>
                              </p:par>
                            </p:childTnLst>
                          </p:cTn>
                        </p:par>
                      </p:childTnLst>
                    </p:cTn>
                  </p:par>
                  <p:par>
                    <p:cTn id="86" fill="hold">
                      <p:stCondLst>
                        <p:cond delay="indefinite"/>
                      </p:stCondLst>
                      <p:childTnLst>
                        <p:par>
                          <p:cTn id="87" fill="hold">
                            <p:stCondLst>
                              <p:cond delay="0"/>
                            </p:stCondLst>
                            <p:childTnLst>
                              <p:par>
                                <p:cTn id="88" presetID="16" presetClass="entr" presetSubtype="21" fill="hold" grpId="0" nodeType="clickEffect">
                                  <p:stCondLst>
                                    <p:cond delay="0"/>
                                  </p:stCondLst>
                                  <p:childTnLst>
                                    <p:set>
                                      <p:cBhvr>
                                        <p:cTn id="89" dur="1" fill="hold">
                                          <p:stCondLst>
                                            <p:cond delay="0"/>
                                          </p:stCondLst>
                                        </p:cTn>
                                        <p:tgtEl>
                                          <p:spTgt spid="22"/>
                                        </p:tgtEl>
                                        <p:attrNameLst>
                                          <p:attrName>style.visibility</p:attrName>
                                        </p:attrNameLst>
                                      </p:cBhvr>
                                      <p:to>
                                        <p:strVal val="visible"/>
                                      </p:to>
                                    </p:set>
                                    <p:animEffect transition="in" filter="barn(inVertical)">
                                      <p:cBhvr>
                                        <p:cTn id="90" dur="500"/>
                                        <p:tgtEl>
                                          <p:spTgt spid="22"/>
                                        </p:tgtEl>
                                      </p:cBhvr>
                                    </p:animEffect>
                                  </p:childTnLst>
                                </p:cTn>
                              </p:par>
                              <p:par>
                                <p:cTn id="91" presetID="16" presetClass="entr" presetSubtype="21" fill="hold" grpId="0" nodeType="withEffect">
                                  <p:stCondLst>
                                    <p:cond delay="0"/>
                                  </p:stCondLst>
                                  <p:childTnLst>
                                    <p:set>
                                      <p:cBhvr>
                                        <p:cTn id="92" dur="1" fill="hold">
                                          <p:stCondLst>
                                            <p:cond delay="0"/>
                                          </p:stCondLst>
                                        </p:cTn>
                                        <p:tgtEl>
                                          <p:spTgt spid="23"/>
                                        </p:tgtEl>
                                        <p:attrNameLst>
                                          <p:attrName>style.visibility</p:attrName>
                                        </p:attrNameLst>
                                      </p:cBhvr>
                                      <p:to>
                                        <p:strVal val="visible"/>
                                      </p:to>
                                    </p:set>
                                    <p:animEffect transition="in" filter="barn(inVertical)">
                                      <p:cBhvr>
                                        <p:cTn id="93" dur="500"/>
                                        <p:tgtEl>
                                          <p:spTgt spid="23"/>
                                        </p:tgtEl>
                                      </p:cBhvr>
                                    </p:animEffect>
                                  </p:childTnLst>
                                </p:cTn>
                              </p:par>
                              <p:par>
                                <p:cTn id="94" presetID="16" presetClass="entr" presetSubtype="21" fill="hold" grpId="0" nodeType="withEffect">
                                  <p:stCondLst>
                                    <p:cond delay="0"/>
                                  </p:stCondLst>
                                  <p:childTnLst>
                                    <p:set>
                                      <p:cBhvr>
                                        <p:cTn id="95" dur="1" fill="hold">
                                          <p:stCondLst>
                                            <p:cond delay="0"/>
                                          </p:stCondLst>
                                        </p:cTn>
                                        <p:tgtEl>
                                          <p:spTgt spid="24"/>
                                        </p:tgtEl>
                                        <p:attrNameLst>
                                          <p:attrName>style.visibility</p:attrName>
                                        </p:attrNameLst>
                                      </p:cBhvr>
                                      <p:to>
                                        <p:strVal val="visible"/>
                                      </p:to>
                                    </p:set>
                                    <p:animEffect transition="in" filter="barn(inVertical)">
                                      <p:cBhvr>
                                        <p:cTn id="96"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build="p"/>
      <p:bldP spid="8"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 grpId="0" animBg="1"/>
      <p:bldP spid="3" grpId="0" animBg="1"/>
      <p:bldP spid="26"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algn="ctr"/>
            <a:r>
              <a:rPr lang="en-US" sz="3200" dirty="0" smtClean="0">
                <a:solidFill>
                  <a:srgbClr val="FF0000"/>
                </a:solidFill>
              </a:rPr>
              <a:t>TỔ HỢP</a:t>
            </a:r>
            <a:endParaRPr lang="en-US" sz="1800" dirty="0">
              <a:solidFill>
                <a:srgbClr val="FF0000"/>
              </a:solidFill>
            </a:endParaRPr>
          </a:p>
        </p:txBody>
      </p:sp>
      <p:sp>
        <p:nvSpPr>
          <p:cNvPr id="43" name="Slide Number Placeholder 42"/>
          <p:cNvSpPr>
            <a:spLocks noGrp="1"/>
          </p:cNvSpPr>
          <p:nvPr>
            <p:ph type="sldNum" sz="quarter" idx="12"/>
          </p:nvPr>
        </p:nvSpPr>
        <p:spPr/>
        <p:txBody>
          <a:bodyPr/>
          <a:lstStyle/>
          <a:p>
            <a:fld id="{D9369064-905F-44AE-BE62-E62CB83BB352}" type="slidenum">
              <a:rPr lang="en-US" smtClean="0"/>
              <a:pPr/>
              <a:t>49</a:t>
            </a:fld>
            <a:endParaRPr lang="en-US"/>
          </a:p>
        </p:txBody>
      </p:sp>
      <p:sp>
        <p:nvSpPr>
          <p:cNvPr id="8" name="Rectangle 7"/>
          <p:cNvSpPr/>
          <p:nvPr/>
        </p:nvSpPr>
        <p:spPr>
          <a:xfrm>
            <a:off x="685800" y="1700808"/>
            <a:ext cx="7620000" cy="5016758"/>
          </a:xfrm>
          <a:prstGeom prst="rect">
            <a:avLst/>
          </a:prstGeom>
        </p:spPr>
        <p:txBody>
          <a:bodyPr wrap="square">
            <a:spAutoFit/>
          </a:bodyPr>
          <a:lstStyle/>
          <a:p>
            <a:r>
              <a:rPr lang="en-US" sz="3200" dirty="0" err="1" smtClean="0">
                <a:solidFill>
                  <a:srgbClr val="00B050"/>
                </a:solidFill>
                <a:latin typeface="Times New Roman" pitchFamily="18" charset="0"/>
                <a:cs typeface="Times New Roman" pitchFamily="18" charset="0"/>
              </a:rPr>
              <a:t>Ví</a:t>
            </a:r>
            <a:r>
              <a:rPr lang="en-US" sz="3200" dirty="0" smtClean="0">
                <a:solidFill>
                  <a:srgbClr val="00B050"/>
                </a:solidFill>
                <a:latin typeface="Times New Roman" pitchFamily="18" charset="0"/>
                <a:cs typeface="Times New Roman" pitchFamily="18" charset="0"/>
              </a:rPr>
              <a:t> </a:t>
            </a:r>
            <a:r>
              <a:rPr lang="en-US" sz="3200" dirty="0" err="1" smtClean="0">
                <a:solidFill>
                  <a:srgbClr val="00B050"/>
                </a:solidFill>
                <a:latin typeface="Times New Roman" pitchFamily="18" charset="0"/>
                <a:cs typeface="Times New Roman" pitchFamily="18" charset="0"/>
              </a:rPr>
              <a:t>dụ</a:t>
            </a:r>
            <a:r>
              <a:rPr lang="en-US" sz="3200" dirty="0" smtClean="0">
                <a:solidFill>
                  <a:srgbClr val="00B050"/>
                </a:solidFill>
                <a:latin typeface="Times New Roman" pitchFamily="18" charset="0"/>
                <a:cs typeface="Times New Roman" pitchFamily="18" charset="0"/>
              </a:rPr>
              <a:t>: </a:t>
            </a:r>
            <a:r>
              <a:rPr lang="vi-VN" sz="3200" dirty="0" smtClean="0">
                <a:solidFill>
                  <a:srgbClr val="002060"/>
                </a:solidFill>
                <a:latin typeface="Times New Roman" pitchFamily="18" charset="0"/>
                <a:cs typeface="Times New Roman" pitchFamily="18" charset="0"/>
              </a:rPr>
              <a:t>Từ </a:t>
            </a:r>
            <a:r>
              <a:rPr lang="vi-VN" sz="3200" dirty="0">
                <a:solidFill>
                  <a:srgbClr val="002060"/>
                </a:solidFill>
                <a:latin typeface="Times New Roman" pitchFamily="18" charset="0"/>
                <a:cs typeface="Times New Roman" pitchFamily="18" charset="0"/>
              </a:rPr>
              <a:t>3 điểm A,B và C, bạn sẽ có bao nhiêu đoạn thẳng được tạo </a:t>
            </a:r>
            <a:r>
              <a:rPr lang="vi-VN" sz="3200" dirty="0" smtClean="0">
                <a:solidFill>
                  <a:srgbClr val="002060"/>
                </a:solidFill>
                <a:latin typeface="Times New Roman" pitchFamily="18" charset="0"/>
                <a:cs typeface="Times New Roman" pitchFamily="18" charset="0"/>
              </a:rPr>
              <a:t>ra</a:t>
            </a:r>
            <a:r>
              <a:rPr lang="en-US" sz="3200" dirty="0" smtClean="0">
                <a:solidFill>
                  <a:srgbClr val="002060"/>
                </a:solidFill>
                <a:latin typeface="Times New Roman" pitchFamily="18" charset="0"/>
                <a:cs typeface="Times New Roman" pitchFamily="18" charset="0"/>
              </a:rPr>
              <a:t>?</a:t>
            </a:r>
            <a:endParaRPr lang="en-US" sz="3200" dirty="0">
              <a:solidFill>
                <a:srgbClr val="002060"/>
              </a:solidFill>
              <a:latin typeface="Times New Roman" pitchFamily="18" charset="0"/>
              <a:cs typeface="Times New Roman" pitchFamily="18" charset="0"/>
            </a:endParaRPr>
          </a:p>
          <a:p>
            <a:endParaRPr lang="en-US" sz="3200" dirty="0" smtClean="0">
              <a:solidFill>
                <a:srgbClr val="002060"/>
              </a:solidFill>
              <a:latin typeface="Times New Roman" pitchFamily="18" charset="0"/>
              <a:cs typeface="Times New Roman" pitchFamily="18" charset="0"/>
            </a:endParaRPr>
          </a:p>
          <a:p>
            <a:r>
              <a:rPr lang="en-US" sz="3200" dirty="0" err="1" smtClean="0">
                <a:solidFill>
                  <a:srgbClr val="FF0000"/>
                </a:solidFill>
                <a:latin typeface="Times New Roman" pitchFamily="18" charset="0"/>
                <a:cs typeface="Times New Roman" pitchFamily="18" charset="0"/>
              </a:rPr>
              <a:t>Giải</a:t>
            </a:r>
            <a:r>
              <a:rPr lang="en-US" sz="3200" dirty="0" smtClean="0">
                <a:solidFill>
                  <a:srgbClr val="FF0000"/>
                </a:solidFill>
                <a:latin typeface="Times New Roman" pitchFamily="18" charset="0"/>
                <a:cs typeface="Times New Roman" pitchFamily="18" charset="0"/>
              </a:rPr>
              <a:t>:</a:t>
            </a:r>
          </a:p>
          <a:p>
            <a:r>
              <a:rPr lang="en-US" sz="3200" dirty="0" err="1" smtClean="0">
                <a:solidFill>
                  <a:srgbClr val="002060"/>
                </a:solidFill>
                <a:latin typeface="Times New Roman" pitchFamily="18" charset="0"/>
                <a:cs typeface="Times New Roman" pitchFamily="18" charset="0"/>
              </a:rPr>
              <a:t>Số</a:t>
            </a:r>
            <a:r>
              <a:rPr lang="en-US" sz="3200" dirty="0" smtClean="0">
                <a:solidFill>
                  <a:srgbClr val="002060"/>
                </a:solidFill>
                <a:latin typeface="Times New Roman" pitchFamily="18" charset="0"/>
                <a:cs typeface="Times New Roman" pitchFamily="18" charset="0"/>
              </a:rPr>
              <a:t> </a:t>
            </a:r>
            <a:r>
              <a:rPr lang="en-US" sz="3200" dirty="0" err="1" smtClean="0">
                <a:solidFill>
                  <a:srgbClr val="002060"/>
                </a:solidFill>
                <a:latin typeface="Times New Roman" pitchFamily="18" charset="0"/>
                <a:cs typeface="Times New Roman" pitchFamily="18" charset="0"/>
              </a:rPr>
              <a:t>đoạn</a:t>
            </a:r>
            <a:r>
              <a:rPr lang="en-US" sz="3200" dirty="0" smtClean="0">
                <a:solidFill>
                  <a:srgbClr val="002060"/>
                </a:solidFill>
                <a:latin typeface="Times New Roman" pitchFamily="18" charset="0"/>
                <a:cs typeface="Times New Roman" pitchFamily="18" charset="0"/>
              </a:rPr>
              <a:t> </a:t>
            </a:r>
            <a:r>
              <a:rPr lang="en-US" sz="3200" dirty="0" err="1" smtClean="0">
                <a:solidFill>
                  <a:srgbClr val="002060"/>
                </a:solidFill>
                <a:latin typeface="Times New Roman" pitchFamily="18" charset="0"/>
                <a:cs typeface="Times New Roman" pitchFamily="18" charset="0"/>
              </a:rPr>
              <a:t>thẳng</a:t>
            </a:r>
            <a:r>
              <a:rPr lang="en-US" sz="3200" dirty="0" smtClean="0">
                <a:solidFill>
                  <a:srgbClr val="002060"/>
                </a:solidFill>
                <a:latin typeface="Times New Roman" pitchFamily="18" charset="0"/>
                <a:cs typeface="Times New Roman" pitchFamily="18" charset="0"/>
              </a:rPr>
              <a:t> </a:t>
            </a:r>
            <a:r>
              <a:rPr lang="en-US" sz="3200" dirty="0" err="1" smtClean="0">
                <a:solidFill>
                  <a:srgbClr val="002060"/>
                </a:solidFill>
                <a:latin typeface="Times New Roman" pitchFamily="18" charset="0"/>
                <a:cs typeface="Times New Roman" pitchFamily="18" charset="0"/>
              </a:rPr>
              <a:t>được</a:t>
            </a:r>
            <a:r>
              <a:rPr lang="en-US" sz="3200" dirty="0" smtClean="0">
                <a:solidFill>
                  <a:srgbClr val="002060"/>
                </a:solidFill>
                <a:latin typeface="Times New Roman" pitchFamily="18" charset="0"/>
                <a:cs typeface="Times New Roman" pitchFamily="18" charset="0"/>
              </a:rPr>
              <a:t> </a:t>
            </a:r>
            <a:r>
              <a:rPr lang="en-US" sz="3200" dirty="0" err="1" smtClean="0">
                <a:solidFill>
                  <a:srgbClr val="002060"/>
                </a:solidFill>
                <a:latin typeface="Times New Roman" pitchFamily="18" charset="0"/>
                <a:cs typeface="Times New Roman" pitchFamily="18" charset="0"/>
              </a:rPr>
              <a:t>tạo</a:t>
            </a:r>
            <a:r>
              <a:rPr lang="en-US" sz="3200" dirty="0" smtClean="0">
                <a:solidFill>
                  <a:srgbClr val="002060"/>
                </a:solidFill>
                <a:latin typeface="Times New Roman" pitchFamily="18" charset="0"/>
                <a:cs typeface="Times New Roman" pitchFamily="18" charset="0"/>
              </a:rPr>
              <a:t> </a:t>
            </a:r>
            <a:r>
              <a:rPr lang="en-US" sz="3200" dirty="0" err="1" smtClean="0">
                <a:solidFill>
                  <a:srgbClr val="002060"/>
                </a:solidFill>
                <a:latin typeface="Times New Roman" pitchFamily="18" charset="0"/>
                <a:cs typeface="Times New Roman" pitchFamily="18" charset="0"/>
              </a:rPr>
              <a:t>thành</a:t>
            </a:r>
            <a:r>
              <a:rPr lang="en-US" sz="3200" dirty="0" smtClean="0">
                <a:solidFill>
                  <a:srgbClr val="002060"/>
                </a:solidFill>
                <a:latin typeface="Times New Roman" pitchFamily="18" charset="0"/>
                <a:cs typeface="Times New Roman" pitchFamily="18" charset="0"/>
              </a:rPr>
              <a:t> </a:t>
            </a:r>
            <a:r>
              <a:rPr lang="en-US" sz="3200" dirty="0" err="1" smtClean="0">
                <a:solidFill>
                  <a:srgbClr val="002060"/>
                </a:solidFill>
                <a:latin typeface="Times New Roman" pitchFamily="18" charset="0"/>
                <a:cs typeface="Times New Roman" pitchFamily="18" charset="0"/>
              </a:rPr>
              <a:t>từ</a:t>
            </a:r>
            <a:r>
              <a:rPr lang="en-US" sz="3200" dirty="0" smtClean="0">
                <a:solidFill>
                  <a:srgbClr val="002060"/>
                </a:solidFill>
                <a:latin typeface="Times New Roman" pitchFamily="18" charset="0"/>
                <a:cs typeface="Times New Roman" pitchFamily="18" charset="0"/>
              </a:rPr>
              <a:t> 3 </a:t>
            </a:r>
            <a:r>
              <a:rPr lang="en-US" sz="3200" dirty="0" err="1" smtClean="0">
                <a:solidFill>
                  <a:srgbClr val="002060"/>
                </a:solidFill>
                <a:latin typeface="Times New Roman" pitchFamily="18" charset="0"/>
                <a:cs typeface="Times New Roman" pitchFamily="18" charset="0"/>
              </a:rPr>
              <a:t>điểm</a:t>
            </a:r>
            <a:r>
              <a:rPr lang="en-US" sz="3200" dirty="0" smtClean="0">
                <a:solidFill>
                  <a:srgbClr val="002060"/>
                </a:solidFill>
                <a:latin typeface="Times New Roman" pitchFamily="18" charset="0"/>
                <a:cs typeface="Times New Roman" pitchFamily="18" charset="0"/>
              </a:rPr>
              <a:t> A,B,C </a:t>
            </a:r>
            <a:r>
              <a:rPr lang="en-US" sz="3200" dirty="0" err="1" smtClean="0">
                <a:solidFill>
                  <a:srgbClr val="002060"/>
                </a:solidFill>
                <a:latin typeface="Times New Roman" pitchFamily="18" charset="0"/>
                <a:cs typeface="Times New Roman" pitchFamily="18" charset="0"/>
              </a:rPr>
              <a:t>chính</a:t>
            </a:r>
            <a:r>
              <a:rPr lang="en-US" sz="3200" dirty="0" smtClean="0">
                <a:solidFill>
                  <a:srgbClr val="002060"/>
                </a:solidFill>
                <a:latin typeface="Times New Roman" pitchFamily="18" charset="0"/>
                <a:cs typeface="Times New Roman" pitchFamily="18" charset="0"/>
              </a:rPr>
              <a:t> </a:t>
            </a:r>
            <a:r>
              <a:rPr lang="en-US" sz="3200" dirty="0" err="1" smtClean="0">
                <a:solidFill>
                  <a:srgbClr val="002060"/>
                </a:solidFill>
                <a:latin typeface="Times New Roman" pitchFamily="18" charset="0"/>
                <a:cs typeface="Times New Roman" pitchFamily="18" charset="0"/>
              </a:rPr>
              <a:t>là</a:t>
            </a:r>
            <a:r>
              <a:rPr lang="en-US" sz="3200" dirty="0" smtClean="0">
                <a:solidFill>
                  <a:srgbClr val="002060"/>
                </a:solidFill>
                <a:latin typeface="Times New Roman" pitchFamily="18" charset="0"/>
                <a:cs typeface="Times New Roman" pitchFamily="18" charset="0"/>
              </a:rPr>
              <a:t> </a:t>
            </a:r>
            <a:r>
              <a:rPr lang="en-US" sz="3200" dirty="0" err="1" smtClean="0">
                <a:solidFill>
                  <a:srgbClr val="002060"/>
                </a:solidFill>
                <a:latin typeface="Times New Roman" pitchFamily="18" charset="0"/>
                <a:cs typeface="Times New Roman" pitchFamily="18" charset="0"/>
              </a:rPr>
              <a:t>số</a:t>
            </a:r>
            <a:r>
              <a:rPr lang="en-US" sz="3200" dirty="0" smtClean="0">
                <a:solidFill>
                  <a:srgbClr val="002060"/>
                </a:solidFill>
                <a:latin typeface="Times New Roman" pitchFamily="18" charset="0"/>
                <a:cs typeface="Times New Roman" pitchFamily="18" charset="0"/>
              </a:rPr>
              <a:t> </a:t>
            </a:r>
            <a:r>
              <a:rPr lang="vi-VN" sz="3200" dirty="0" smtClean="0">
                <a:solidFill>
                  <a:srgbClr val="002060"/>
                </a:solidFill>
                <a:latin typeface="Times New Roman" pitchFamily="18" charset="0"/>
                <a:cs typeface="Times New Roman" pitchFamily="18" charset="0"/>
              </a:rPr>
              <a:t>tổ </a:t>
            </a:r>
            <a:r>
              <a:rPr lang="vi-VN" sz="3200" dirty="0">
                <a:solidFill>
                  <a:srgbClr val="002060"/>
                </a:solidFill>
                <a:latin typeface="Times New Roman" pitchFamily="18" charset="0"/>
                <a:cs typeface="Times New Roman" pitchFamily="18" charset="0"/>
              </a:rPr>
              <a:t>hợp chập 2 của </a:t>
            </a:r>
            <a:r>
              <a:rPr lang="vi-VN" sz="3200" dirty="0" smtClean="0">
                <a:solidFill>
                  <a:srgbClr val="002060"/>
                </a:solidFill>
                <a:latin typeface="Times New Roman" pitchFamily="18" charset="0"/>
                <a:cs typeface="Times New Roman" pitchFamily="18" charset="0"/>
              </a:rPr>
              <a:t>3</a:t>
            </a:r>
            <a:r>
              <a:rPr lang="en-US" sz="3200" dirty="0" smtClean="0">
                <a:solidFill>
                  <a:srgbClr val="002060"/>
                </a:solidFill>
                <a:latin typeface="Times New Roman" pitchFamily="18" charset="0"/>
                <a:cs typeface="Times New Roman" pitchFamily="18" charset="0"/>
              </a:rPr>
              <a:t>:</a:t>
            </a:r>
          </a:p>
          <a:p>
            <a:endParaRPr lang="en-US" sz="3200" dirty="0" smtClean="0">
              <a:solidFill>
                <a:srgbClr val="002060"/>
              </a:solidFill>
              <a:latin typeface="Times New Roman" pitchFamily="18" charset="0"/>
              <a:cs typeface="Times New Roman" pitchFamily="18" charset="0"/>
            </a:endParaRPr>
          </a:p>
          <a:p>
            <a:r>
              <a:rPr lang="en-US" sz="3200" dirty="0" err="1" smtClean="0">
                <a:solidFill>
                  <a:srgbClr val="002060"/>
                </a:solidFill>
                <a:latin typeface="Times New Roman" pitchFamily="18" charset="0"/>
                <a:cs typeface="Times New Roman" pitchFamily="18" charset="0"/>
              </a:rPr>
              <a:t>Vậy</a:t>
            </a:r>
            <a:r>
              <a:rPr lang="en-US" sz="3200" dirty="0" smtClean="0">
                <a:solidFill>
                  <a:srgbClr val="002060"/>
                </a:solidFill>
                <a:latin typeface="Times New Roman" pitchFamily="18" charset="0"/>
                <a:cs typeface="Times New Roman" pitchFamily="18" charset="0"/>
              </a:rPr>
              <a:t> </a:t>
            </a:r>
            <a:r>
              <a:rPr lang="en-US" sz="3200" dirty="0" err="1" smtClean="0">
                <a:solidFill>
                  <a:srgbClr val="002060"/>
                </a:solidFill>
                <a:latin typeface="Times New Roman" pitchFamily="18" charset="0"/>
                <a:cs typeface="Times New Roman" pitchFamily="18" charset="0"/>
              </a:rPr>
              <a:t>có</a:t>
            </a:r>
            <a:r>
              <a:rPr lang="en-US" sz="3200" dirty="0" smtClean="0">
                <a:solidFill>
                  <a:srgbClr val="002060"/>
                </a:solidFill>
                <a:latin typeface="Times New Roman" pitchFamily="18" charset="0"/>
                <a:cs typeface="Times New Roman" pitchFamily="18" charset="0"/>
              </a:rPr>
              <a:t> 3 </a:t>
            </a:r>
            <a:r>
              <a:rPr lang="en-US" sz="3200" dirty="0" err="1" smtClean="0">
                <a:solidFill>
                  <a:srgbClr val="002060"/>
                </a:solidFill>
                <a:latin typeface="Times New Roman" pitchFamily="18" charset="0"/>
                <a:cs typeface="Times New Roman" pitchFamily="18" charset="0"/>
              </a:rPr>
              <a:t>đoạn</a:t>
            </a:r>
            <a:r>
              <a:rPr lang="en-US" sz="3200" dirty="0" smtClean="0">
                <a:solidFill>
                  <a:srgbClr val="002060"/>
                </a:solidFill>
                <a:latin typeface="Times New Roman" pitchFamily="18" charset="0"/>
                <a:cs typeface="Times New Roman" pitchFamily="18" charset="0"/>
              </a:rPr>
              <a:t> </a:t>
            </a:r>
            <a:r>
              <a:rPr lang="en-US" sz="3200" dirty="0" err="1" smtClean="0">
                <a:solidFill>
                  <a:srgbClr val="002060"/>
                </a:solidFill>
                <a:latin typeface="Times New Roman" pitchFamily="18" charset="0"/>
                <a:cs typeface="Times New Roman" pitchFamily="18" charset="0"/>
              </a:rPr>
              <a:t>thẳng</a:t>
            </a:r>
            <a:r>
              <a:rPr lang="en-US" sz="3200" dirty="0" smtClean="0">
                <a:solidFill>
                  <a:srgbClr val="002060"/>
                </a:solidFill>
                <a:latin typeface="Times New Roman" pitchFamily="18" charset="0"/>
                <a:cs typeface="Times New Roman" pitchFamily="18" charset="0"/>
              </a:rPr>
              <a:t> </a:t>
            </a:r>
            <a:r>
              <a:rPr lang="en-US" sz="3200" dirty="0" err="1" smtClean="0">
                <a:solidFill>
                  <a:srgbClr val="002060"/>
                </a:solidFill>
                <a:latin typeface="Times New Roman" pitchFamily="18" charset="0"/>
                <a:cs typeface="Times New Roman" pitchFamily="18" charset="0"/>
              </a:rPr>
              <a:t>được</a:t>
            </a:r>
            <a:r>
              <a:rPr lang="en-US" sz="3200" dirty="0" smtClean="0">
                <a:solidFill>
                  <a:srgbClr val="002060"/>
                </a:solidFill>
                <a:latin typeface="Times New Roman" pitchFamily="18" charset="0"/>
                <a:cs typeface="Times New Roman" pitchFamily="18" charset="0"/>
              </a:rPr>
              <a:t> </a:t>
            </a:r>
            <a:r>
              <a:rPr lang="en-US" sz="3200" dirty="0" err="1" smtClean="0">
                <a:solidFill>
                  <a:srgbClr val="002060"/>
                </a:solidFill>
                <a:latin typeface="Times New Roman" pitchFamily="18" charset="0"/>
                <a:cs typeface="Times New Roman" pitchFamily="18" charset="0"/>
              </a:rPr>
              <a:t>tạo</a:t>
            </a:r>
            <a:r>
              <a:rPr lang="en-US" sz="3200" dirty="0" smtClean="0">
                <a:solidFill>
                  <a:srgbClr val="002060"/>
                </a:solidFill>
                <a:latin typeface="Times New Roman" pitchFamily="18" charset="0"/>
                <a:cs typeface="Times New Roman" pitchFamily="18" charset="0"/>
              </a:rPr>
              <a:t> </a:t>
            </a:r>
            <a:r>
              <a:rPr lang="en-US" sz="3200" dirty="0" err="1" smtClean="0">
                <a:solidFill>
                  <a:srgbClr val="002060"/>
                </a:solidFill>
                <a:latin typeface="Times New Roman" pitchFamily="18" charset="0"/>
                <a:cs typeface="Times New Roman" pitchFamily="18" charset="0"/>
              </a:rPr>
              <a:t>thành</a:t>
            </a:r>
            <a:r>
              <a:rPr lang="en-US" sz="3200" dirty="0" smtClean="0">
                <a:solidFill>
                  <a:srgbClr val="002060"/>
                </a:solidFill>
                <a:latin typeface="Times New Roman" pitchFamily="18" charset="0"/>
                <a:cs typeface="Times New Roman" pitchFamily="18" charset="0"/>
              </a:rPr>
              <a:t> </a:t>
            </a:r>
            <a:r>
              <a:rPr lang="en-US" sz="3200" dirty="0" err="1" smtClean="0">
                <a:solidFill>
                  <a:srgbClr val="002060"/>
                </a:solidFill>
                <a:latin typeface="Times New Roman" pitchFamily="18" charset="0"/>
                <a:cs typeface="Times New Roman" pitchFamily="18" charset="0"/>
              </a:rPr>
              <a:t>từ</a:t>
            </a:r>
            <a:r>
              <a:rPr lang="en-US" sz="3200" dirty="0" smtClean="0">
                <a:solidFill>
                  <a:srgbClr val="002060"/>
                </a:solidFill>
                <a:latin typeface="Times New Roman" pitchFamily="18" charset="0"/>
                <a:cs typeface="Times New Roman" pitchFamily="18" charset="0"/>
              </a:rPr>
              <a:t> 3 </a:t>
            </a:r>
            <a:r>
              <a:rPr lang="en-US" sz="3200" dirty="0" err="1" smtClean="0">
                <a:solidFill>
                  <a:srgbClr val="002060"/>
                </a:solidFill>
                <a:latin typeface="Times New Roman" pitchFamily="18" charset="0"/>
                <a:cs typeface="Times New Roman" pitchFamily="18" charset="0"/>
              </a:rPr>
              <a:t>điểm</a:t>
            </a:r>
            <a:r>
              <a:rPr lang="en-US" sz="3200" dirty="0" smtClean="0">
                <a:solidFill>
                  <a:srgbClr val="002060"/>
                </a:solidFill>
                <a:latin typeface="Times New Roman" pitchFamily="18" charset="0"/>
                <a:cs typeface="Times New Roman" pitchFamily="18" charset="0"/>
              </a:rPr>
              <a:t> A,B,C.</a:t>
            </a:r>
          </a:p>
          <a:p>
            <a:r>
              <a:rPr lang="en-US" sz="3200" dirty="0" smtClean="0">
                <a:solidFill>
                  <a:srgbClr val="002060"/>
                </a:solidFill>
                <a:latin typeface="Times New Roman" pitchFamily="18" charset="0"/>
                <a:cs typeface="Times New Roman" pitchFamily="18" charset="0"/>
              </a:rPr>
              <a:t> </a:t>
            </a:r>
          </a:p>
        </p:txBody>
      </p:sp>
      <p:graphicFrame>
        <p:nvGraphicFramePr>
          <p:cNvPr id="132099" name="Object 3"/>
          <p:cNvGraphicFramePr>
            <a:graphicFrameLocks noChangeAspect="1"/>
          </p:cNvGraphicFramePr>
          <p:nvPr/>
        </p:nvGraphicFramePr>
        <p:xfrm>
          <a:off x="3796352" y="4659576"/>
          <a:ext cx="1143000" cy="609600"/>
        </p:xfrm>
        <a:graphic>
          <a:graphicData uri="http://schemas.openxmlformats.org/presentationml/2006/ole">
            <mc:AlternateContent xmlns:mc="http://schemas.openxmlformats.org/markup-compatibility/2006">
              <mc:Choice xmlns:v="urn:schemas-microsoft-com:vml" Requires="v">
                <p:oleObj spid="_x0000_s132129" name="Equation" r:id="rId4" imgW="444240" imgH="241200" progId="Equation.DSMT4">
                  <p:embed/>
                </p:oleObj>
              </mc:Choice>
              <mc:Fallback>
                <p:oleObj name="Equation" r:id="rId4" imgW="444240" imgH="241200" progId="Equation.DSMT4">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96352" y="4659576"/>
                        <a:ext cx="1143000"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4440431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circle(in)">
                                      <p:cBhvr>
                                        <p:cTn id="7" dur="20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8">
                                            <p:txEl>
                                              <p:pRg st="2" end="2"/>
                                            </p:txEl>
                                          </p:spTgt>
                                        </p:tgtEl>
                                        <p:attrNameLst>
                                          <p:attrName>style.visibility</p:attrName>
                                        </p:attrNameLst>
                                      </p:cBhvr>
                                      <p:to>
                                        <p:strVal val="visible"/>
                                      </p:to>
                                    </p:set>
                                    <p:animEffect transition="in" filter="circle(in)">
                                      <p:cBhvr>
                                        <p:cTn id="12" dur="2000"/>
                                        <p:tgtEl>
                                          <p:spTgt spid="8">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8">
                                            <p:txEl>
                                              <p:pRg st="3" end="3"/>
                                            </p:txEl>
                                          </p:spTgt>
                                        </p:tgtEl>
                                        <p:attrNameLst>
                                          <p:attrName>style.visibility</p:attrName>
                                        </p:attrNameLst>
                                      </p:cBhvr>
                                      <p:to>
                                        <p:strVal val="visible"/>
                                      </p:to>
                                    </p:set>
                                    <p:animEffect transition="in" filter="wipe(down)">
                                      <p:cBhvr>
                                        <p:cTn id="17" dur="500"/>
                                        <p:tgtEl>
                                          <p:spTgt spid="8">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32099"/>
                                        </p:tgtEl>
                                        <p:attrNameLst>
                                          <p:attrName>style.visibility</p:attrName>
                                        </p:attrNameLst>
                                      </p:cBhvr>
                                      <p:to>
                                        <p:strVal val="visible"/>
                                      </p:to>
                                    </p:set>
                                    <p:animEffect transition="in" filter="wipe(down)">
                                      <p:cBhvr>
                                        <p:cTn id="22" dur="500"/>
                                        <p:tgtEl>
                                          <p:spTgt spid="132099"/>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8">
                                            <p:txEl>
                                              <p:pRg st="5" end="5"/>
                                            </p:txEl>
                                          </p:spTgt>
                                        </p:tgtEl>
                                        <p:attrNameLst>
                                          <p:attrName>style.visibility</p:attrName>
                                        </p:attrNameLst>
                                      </p:cBhvr>
                                      <p:to>
                                        <p:strVal val="visible"/>
                                      </p:to>
                                    </p:set>
                                    <p:animEffect transition="in" filter="blinds(horizontal)">
                                      <p:cBhvr>
                                        <p:cTn id="27" dur="500"/>
                                        <p:tgtEl>
                                          <p:spTgt spid="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914400"/>
            <a:ext cx="8280000" cy="5000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spcBef>
                <a:spcPts val="0"/>
              </a:spcBef>
              <a:spcAft>
                <a:spcPts val="0"/>
              </a:spcAft>
            </a:pPr>
            <a:r>
              <a:rPr lang="en-US" sz="3200" b="1" dirty="0" smtClean="0">
                <a:solidFill>
                  <a:srgbClr val="002060"/>
                </a:solidFill>
                <a:latin typeface="Times New Roman" pitchFamily="18" charset="0"/>
                <a:ea typeface="Segoe UI" pitchFamily="34" charset="0"/>
                <a:cs typeface="Times New Roman" pitchFamily="18" charset="0"/>
              </a:rPr>
              <a:t> </a:t>
            </a:r>
            <a:r>
              <a:rPr lang="en-US" sz="3200" b="1" dirty="0" err="1" smtClean="0">
                <a:solidFill>
                  <a:srgbClr val="1D528D"/>
                </a:solidFill>
                <a:latin typeface="Times New Roman" pitchFamily="18" charset="0"/>
                <a:ea typeface="Segoe UI" pitchFamily="34" charset="0"/>
                <a:cs typeface="Times New Roman" pitchFamily="18" charset="0"/>
              </a:rPr>
              <a:t>Ví</a:t>
            </a:r>
            <a:r>
              <a:rPr lang="en-US" sz="3200" b="1" dirty="0" smtClean="0">
                <a:solidFill>
                  <a:srgbClr val="1D528D"/>
                </a:solidFill>
                <a:latin typeface="Times New Roman" pitchFamily="18" charset="0"/>
                <a:ea typeface="Segoe UI" pitchFamily="34" charset="0"/>
                <a:cs typeface="Times New Roman" pitchFamily="18" charset="0"/>
              </a:rPr>
              <a:t> </a:t>
            </a:r>
            <a:r>
              <a:rPr lang="en-US" sz="3200" b="1" dirty="0" err="1" smtClean="0">
                <a:solidFill>
                  <a:srgbClr val="1D528D"/>
                </a:solidFill>
                <a:latin typeface="Times New Roman" pitchFamily="18" charset="0"/>
                <a:ea typeface="Segoe UI" pitchFamily="34" charset="0"/>
                <a:cs typeface="Times New Roman" pitchFamily="18" charset="0"/>
              </a:rPr>
              <a:t>dụ</a:t>
            </a:r>
            <a:r>
              <a:rPr lang="en-US" sz="3200" b="1" dirty="0" smtClean="0">
                <a:solidFill>
                  <a:srgbClr val="1D528D"/>
                </a:solidFill>
                <a:latin typeface="Times New Roman" pitchFamily="18" charset="0"/>
                <a:ea typeface="Segoe UI" pitchFamily="34" charset="0"/>
                <a:cs typeface="Times New Roman" pitchFamily="18" charset="0"/>
              </a:rPr>
              <a:t>:</a:t>
            </a:r>
            <a:endParaRPr lang="vi-VN" sz="3200" b="1" dirty="0">
              <a:solidFill>
                <a:srgbClr val="1D528D"/>
              </a:solidFill>
              <a:latin typeface="Times New Roman" pitchFamily="18" charset="0"/>
              <a:ea typeface="Segoe UI" pitchFamily="34" charset="0"/>
              <a:cs typeface="Times New Roman" pitchFamily="18" charset="0"/>
            </a:endParaRPr>
          </a:p>
        </p:txBody>
      </p:sp>
      <p:sp>
        <p:nvSpPr>
          <p:cNvPr id="9" name="Rectangle 8"/>
          <p:cNvSpPr/>
          <p:nvPr/>
        </p:nvSpPr>
        <p:spPr>
          <a:xfrm>
            <a:off x="179513" y="1066801"/>
            <a:ext cx="8735887" cy="540637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t"/>
          <a:lstStyle/>
          <a:p>
            <a:pPr lvl="2" algn="just" fontAlgn="auto">
              <a:lnSpc>
                <a:spcPct val="150000"/>
              </a:lnSpc>
              <a:spcBef>
                <a:spcPts val="0"/>
              </a:spcBef>
              <a:spcAft>
                <a:spcPts val="0"/>
              </a:spcAft>
            </a:pPr>
            <a:r>
              <a:rPr lang="en-US" sz="3200" b="0" dirty="0" smtClean="0">
                <a:solidFill>
                  <a:srgbClr val="FF0000"/>
                </a:solidFill>
                <a:latin typeface="Times New Roman" panose="02020603050405020304" pitchFamily="18" charset="0"/>
                <a:ea typeface="Segoe UI" pitchFamily="34" charset="0"/>
                <a:cs typeface="Times New Roman" panose="02020603050405020304" pitchFamily="18" charset="0"/>
              </a:rPr>
              <a:t>R</a:t>
            </a:r>
            <a:r>
              <a:rPr lang="en-US" sz="3200" b="0"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b="0" dirty="0" err="1" smtClean="0">
                <a:solidFill>
                  <a:srgbClr val="002060"/>
                </a:solidFill>
                <a:latin typeface="Times New Roman" panose="02020603050405020304" pitchFamily="18" charset="0"/>
                <a:ea typeface="Segoe UI" pitchFamily="34" charset="0"/>
                <a:cs typeface="Times New Roman" panose="02020603050405020304" pitchFamily="18" charset="0"/>
              </a:rPr>
              <a:t>là</a:t>
            </a:r>
            <a:r>
              <a:rPr lang="en-US" sz="3200" b="0" dirty="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b="0" dirty="0" err="1" smtClean="0">
                <a:solidFill>
                  <a:srgbClr val="002060"/>
                </a:solidFill>
                <a:latin typeface="Times New Roman" panose="02020603050405020304" pitchFamily="18" charset="0"/>
                <a:ea typeface="Segoe UI" pitchFamily="34" charset="0"/>
                <a:cs typeface="Times New Roman" panose="02020603050405020304" pitchFamily="18" charset="0"/>
              </a:rPr>
              <a:t>tập</a:t>
            </a:r>
            <a:r>
              <a:rPr lang="en-US" sz="3200" b="0"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b="0" dirty="0" err="1" smtClean="0">
                <a:solidFill>
                  <a:srgbClr val="002060"/>
                </a:solidFill>
                <a:latin typeface="Times New Roman" panose="02020603050405020304" pitchFamily="18" charset="0"/>
                <a:ea typeface="Segoe UI" pitchFamily="34" charset="0"/>
                <a:cs typeface="Times New Roman" panose="02020603050405020304" pitchFamily="18" charset="0"/>
              </a:rPr>
              <a:t>các</a:t>
            </a:r>
            <a:r>
              <a:rPr lang="en-US" sz="3200" b="0"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b="0" dirty="0" err="1" smtClean="0">
                <a:solidFill>
                  <a:srgbClr val="002060"/>
                </a:solidFill>
                <a:latin typeface="Times New Roman" panose="02020603050405020304" pitchFamily="18" charset="0"/>
                <a:ea typeface="Segoe UI" pitchFamily="34" charset="0"/>
                <a:cs typeface="Times New Roman" panose="02020603050405020304" pitchFamily="18" charset="0"/>
              </a:rPr>
              <a:t>số</a:t>
            </a:r>
            <a:r>
              <a:rPr lang="en-US" sz="3200" b="0"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b="0" dirty="0" err="1" smtClean="0">
                <a:solidFill>
                  <a:srgbClr val="002060"/>
                </a:solidFill>
                <a:latin typeface="Times New Roman" panose="02020603050405020304" pitchFamily="18" charset="0"/>
                <a:ea typeface="Segoe UI" pitchFamily="34" charset="0"/>
                <a:cs typeface="Times New Roman" panose="02020603050405020304" pitchFamily="18" charset="0"/>
              </a:rPr>
              <a:t>thực</a:t>
            </a:r>
            <a:r>
              <a:rPr lang="en-US" sz="3200" b="0" dirty="0" smtClean="0">
                <a:solidFill>
                  <a:srgbClr val="002060"/>
                </a:solidFill>
                <a:latin typeface="Times New Roman" panose="02020603050405020304" pitchFamily="18" charset="0"/>
                <a:ea typeface="Segoe UI" pitchFamily="34" charset="0"/>
                <a:cs typeface="Times New Roman" panose="02020603050405020304" pitchFamily="18" charset="0"/>
              </a:rPr>
              <a:t>.</a:t>
            </a:r>
            <a:endParaRPr lang="vi-VN" sz="3200" b="0" dirty="0" smtClean="0">
              <a:solidFill>
                <a:srgbClr val="002060"/>
              </a:solidFill>
              <a:latin typeface="Times New Roman" panose="02020603050405020304" pitchFamily="18" charset="0"/>
              <a:ea typeface="Segoe UI" pitchFamily="34" charset="0"/>
              <a:cs typeface="Times New Roman" panose="02020603050405020304" pitchFamily="18" charset="0"/>
            </a:endParaRPr>
          </a:p>
          <a:p>
            <a:pPr lvl="2" algn="just" fontAlgn="auto">
              <a:lnSpc>
                <a:spcPct val="150000"/>
              </a:lnSpc>
              <a:spcBef>
                <a:spcPts val="0"/>
              </a:spcBef>
              <a:spcAft>
                <a:spcPts val="0"/>
              </a:spcAft>
            </a:pPr>
            <a:r>
              <a:rPr lang="en-US" sz="3200" b="0" dirty="0" smtClean="0">
                <a:solidFill>
                  <a:srgbClr val="FF0000"/>
                </a:solidFill>
                <a:latin typeface="Times New Roman" panose="02020603050405020304" pitchFamily="18" charset="0"/>
                <a:ea typeface="Segoe UI" pitchFamily="34" charset="0"/>
                <a:cs typeface="Times New Roman" panose="02020603050405020304" pitchFamily="18" charset="0"/>
              </a:rPr>
              <a:t>Z</a:t>
            </a:r>
            <a:r>
              <a:rPr lang="en-US" sz="3200" b="0"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b="0" dirty="0" err="1" smtClean="0">
                <a:solidFill>
                  <a:srgbClr val="002060"/>
                </a:solidFill>
                <a:latin typeface="Times New Roman" panose="02020603050405020304" pitchFamily="18" charset="0"/>
                <a:ea typeface="Segoe UI" pitchFamily="34" charset="0"/>
                <a:cs typeface="Times New Roman" panose="02020603050405020304" pitchFamily="18" charset="0"/>
              </a:rPr>
              <a:t>là</a:t>
            </a:r>
            <a:r>
              <a:rPr lang="en-US" sz="3200" b="0"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b="0" dirty="0" err="1" smtClean="0">
                <a:solidFill>
                  <a:srgbClr val="002060"/>
                </a:solidFill>
                <a:latin typeface="Times New Roman" panose="02020603050405020304" pitchFamily="18" charset="0"/>
                <a:ea typeface="Segoe UI" pitchFamily="34" charset="0"/>
                <a:cs typeface="Times New Roman" panose="02020603050405020304" pitchFamily="18" charset="0"/>
              </a:rPr>
              <a:t>tập</a:t>
            </a:r>
            <a:r>
              <a:rPr lang="en-US" sz="3200" b="0"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b="0" dirty="0" err="1" smtClean="0">
                <a:solidFill>
                  <a:srgbClr val="002060"/>
                </a:solidFill>
                <a:latin typeface="Times New Roman" panose="02020603050405020304" pitchFamily="18" charset="0"/>
                <a:ea typeface="Segoe UI" pitchFamily="34" charset="0"/>
                <a:cs typeface="Times New Roman" panose="02020603050405020304" pitchFamily="18" charset="0"/>
              </a:rPr>
              <a:t>các</a:t>
            </a:r>
            <a:r>
              <a:rPr lang="en-US" sz="3200" b="0"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b="0" dirty="0" err="1" smtClean="0">
                <a:solidFill>
                  <a:srgbClr val="002060"/>
                </a:solidFill>
                <a:latin typeface="Times New Roman" panose="02020603050405020304" pitchFamily="18" charset="0"/>
                <a:ea typeface="Segoe UI" pitchFamily="34" charset="0"/>
                <a:cs typeface="Times New Roman" panose="02020603050405020304" pitchFamily="18" charset="0"/>
              </a:rPr>
              <a:t>số</a:t>
            </a:r>
            <a:r>
              <a:rPr lang="en-US" sz="3200" b="0"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b="0" dirty="0" err="1" smtClean="0">
                <a:solidFill>
                  <a:srgbClr val="002060"/>
                </a:solidFill>
                <a:latin typeface="Times New Roman" panose="02020603050405020304" pitchFamily="18" charset="0"/>
                <a:ea typeface="Segoe UI" pitchFamily="34" charset="0"/>
                <a:cs typeface="Times New Roman" panose="02020603050405020304" pitchFamily="18" charset="0"/>
              </a:rPr>
              <a:t>nguyên</a:t>
            </a:r>
            <a:r>
              <a:rPr lang="en-US" sz="3200" b="0" dirty="0" smtClean="0">
                <a:solidFill>
                  <a:srgbClr val="002060"/>
                </a:solidFill>
                <a:latin typeface="Times New Roman" panose="02020603050405020304" pitchFamily="18" charset="0"/>
                <a:ea typeface="Segoe UI" pitchFamily="34" charset="0"/>
                <a:cs typeface="Times New Roman" panose="02020603050405020304" pitchFamily="18" charset="0"/>
              </a:rPr>
              <a:t>.</a:t>
            </a:r>
            <a:endParaRPr lang="vi-VN" sz="3200" b="0" dirty="0" smtClean="0">
              <a:solidFill>
                <a:srgbClr val="002060"/>
              </a:solidFill>
              <a:latin typeface="Times New Roman" panose="02020603050405020304" pitchFamily="18" charset="0"/>
              <a:ea typeface="Segoe UI" pitchFamily="34" charset="0"/>
              <a:cs typeface="Times New Roman" panose="02020603050405020304" pitchFamily="18" charset="0"/>
            </a:endParaRPr>
          </a:p>
          <a:p>
            <a:pPr lvl="2" algn="just" fontAlgn="auto">
              <a:lnSpc>
                <a:spcPct val="150000"/>
              </a:lnSpc>
              <a:spcBef>
                <a:spcPts val="0"/>
              </a:spcBef>
              <a:spcAft>
                <a:spcPts val="0"/>
              </a:spcAft>
            </a:pPr>
            <a:r>
              <a:rPr lang="vi-VN" sz="3200" b="0" dirty="0" smtClean="0">
                <a:solidFill>
                  <a:srgbClr val="FF0000"/>
                </a:solidFill>
                <a:latin typeface="Times New Roman" panose="02020603050405020304" pitchFamily="18" charset="0"/>
                <a:ea typeface="Segoe UI" pitchFamily="34" charset="0"/>
                <a:cs typeface="Times New Roman" panose="02020603050405020304" pitchFamily="18" charset="0"/>
              </a:rPr>
              <a:t>N</a:t>
            </a:r>
            <a:r>
              <a:rPr lang="vi-VN" sz="3200" b="0" dirty="0" smtClean="0">
                <a:solidFill>
                  <a:srgbClr val="002060"/>
                </a:solidFill>
                <a:latin typeface="Times New Roman" panose="02020603050405020304" pitchFamily="18" charset="0"/>
                <a:ea typeface="Segoe UI" pitchFamily="34" charset="0"/>
                <a:cs typeface="Times New Roman" panose="02020603050405020304" pitchFamily="18" charset="0"/>
              </a:rPr>
              <a:t> là tập các số tự nhiên.</a:t>
            </a:r>
          </a:p>
          <a:p>
            <a:pPr algn="just" fontAlgn="auto">
              <a:lnSpc>
                <a:spcPct val="150000"/>
              </a:lnSpc>
              <a:spcBef>
                <a:spcPts val="0"/>
              </a:spcBef>
              <a:spcAft>
                <a:spcPts val="0"/>
              </a:spcAft>
            </a:pPr>
            <a:r>
              <a:rPr lang="vi-VN" sz="3200" b="0" dirty="0" smtClean="0">
                <a:solidFill>
                  <a:srgbClr val="1D528D"/>
                </a:solidFill>
                <a:latin typeface="Times New Roman" panose="02020603050405020304" pitchFamily="18" charset="0"/>
                <a:ea typeface="Segoe UI" pitchFamily="34" charset="0"/>
                <a:cs typeface="Times New Roman" panose="02020603050405020304" pitchFamily="18" charset="0"/>
              </a:rPr>
              <a:t>Ghi </a:t>
            </a:r>
            <a:r>
              <a:rPr lang="vi-VN" sz="3200" b="0" dirty="0" err="1" smtClean="0">
                <a:solidFill>
                  <a:srgbClr val="1D528D"/>
                </a:solidFill>
                <a:latin typeface="Times New Roman" panose="02020603050405020304" pitchFamily="18" charset="0"/>
                <a:ea typeface="Segoe UI" pitchFamily="34" charset="0"/>
                <a:cs typeface="Times New Roman" panose="02020603050405020304" pitchFamily="18" charset="0"/>
              </a:rPr>
              <a:t>chú</a:t>
            </a:r>
            <a:r>
              <a:rPr lang="vi-VN" sz="3200" b="0" dirty="0" smtClean="0">
                <a:solidFill>
                  <a:srgbClr val="1D528D"/>
                </a:solidFill>
                <a:latin typeface="Times New Roman" panose="02020603050405020304" pitchFamily="18" charset="0"/>
                <a:ea typeface="Segoe UI" pitchFamily="34" charset="0"/>
                <a:cs typeface="Times New Roman" panose="02020603050405020304" pitchFamily="18" charset="0"/>
              </a:rPr>
              <a:t>:</a:t>
            </a:r>
          </a:p>
          <a:p>
            <a:pPr algn="just" fontAlgn="auto">
              <a:lnSpc>
                <a:spcPct val="150000"/>
              </a:lnSpc>
              <a:spcBef>
                <a:spcPts val="0"/>
              </a:spcBef>
              <a:spcAft>
                <a:spcPts val="0"/>
              </a:spcAft>
            </a:pPr>
            <a:r>
              <a:rPr lang="vi-VN" sz="3200" b="0" dirty="0">
                <a:solidFill>
                  <a:srgbClr val="FF0000"/>
                </a:solidFill>
                <a:latin typeface="Times New Roman" panose="02020603050405020304" pitchFamily="18" charset="0"/>
                <a:ea typeface="Segoe UI" pitchFamily="34" charset="0"/>
                <a:cs typeface="Times New Roman" panose="02020603050405020304" pitchFamily="18" charset="0"/>
              </a:rPr>
              <a:t>x</a:t>
            </a:r>
            <a:r>
              <a:rPr lang="vi-VN" sz="3200" b="0" dirty="0" smtClean="0">
                <a:solidFill>
                  <a:srgbClr val="FF0000"/>
                </a:solidFill>
                <a:latin typeface="Times New Roman" panose="02020603050405020304" pitchFamily="18" charset="0"/>
                <a:ea typeface="Segoe UI" pitchFamily="34" charset="0"/>
                <a:cs typeface="Times New Roman" panose="02020603050405020304" pitchFamily="18" charset="0"/>
              </a:rPr>
              <a:t> ∈ A </a:t>
            </a:r>
            <a:r>
              <a:rPr lang="vi-VN" sz="3200" b="0" dirty="0" smtClean="0">
                <a:solidFill>
                  <a:srgbClr val="002060"/>
                </a:solidFill>
                <a:latin typeface="Times New Roman" panose="02020603050405020304" pitchFamily="18" charset="0"/>
                <a:ea typeface="Segoe UI" pitchFamily="34" charset="0"/>
                <a:cs typeface="Times New Roman" panose="02020603050405020304" pitchFamily="18" charset="0"/>
              </a:rPr>
              <a:t>để chỉ </a:t>
            </a:r>
            <a:r>
              <a:rPr lang="vi-VN" sz="3200" b="0" dirty="0">
                <a:solidFill>
                  <a:srgbClr val="FF0000"/>
                </a:solidFill>
                <a:latin typeface="Times New Roman" panose="02020603050405020304" pitchFamily="18" charset="0"/>
                <a:ea typeface="Segoe UI" pitchFamily="34" charset="0"/>
                <a:cs typeface="Times New Roman" panose="02020603050405020304" pitchFamily="18" charset="0"/>
              </a:rPr>
              <a:t>x</a:t>
            </a:r>
            <a:r>
              <a:rPr lang="vi-VN" sz="3200" b="0" dirty="0" smtClean="0">
                <a:solidFill>
                  <a:srgbClr val="002060"/>
                </a:solidFill>
                <a:latin typeface="Times New Roman" panose="02020603050405020304" pitchFamily="18" charset="0"/>
                <a:ea typeface="Segoe UI" pitchFamily="34" charset="0"/>
                <a:cs typeface="Times New Roman" panose="02020603050405020304" pitchFamily="18" charset="0"/>
              </a:rPr>
              <a:t> là phần tử của tập </a:t>
            </a:r>
            <a:r>
              <a:rPr lang="vi-VN" sz="3200" b="0" dirty="0" smtClean="0">
                <a:solidFill>
                  <a:srgbClr val="FF0000"/>
                </a:solidFill>
                <a:latin typeface="Times New Roman" panose="02020603050405020304" pitchFamily="18" charset="0"/>
                <a:ea typeface="Segoe UI" pitchFamily="34" charset="0"/>
                <a:cs typeface="Times New Roman" panose="02020603050405020304" pitchFamily="18" charset="0"/>
              </a:rPr>
              <a:t>A</a:t>
            </a:r>
            <a:r>
              <a:rPr lang="vi-VN" sz="3200" b="0" dirty="0" smtClean="0">
                <a:solidFill>
                  <a:srgbClr val="002060"/>
                </a:solidFill>
                <a:latin typeface="Times New Roman" panose="02020603050405020304" pitchFamily="18" charset="0"/>
                <a:ea typeface="Segoe UI" pitchFamily="34" charset="0"/>
                <a:cs typeface="Times New Roman" panose="02020603050405020304" pitchFamily="18" charset="0"/>
              </a:rPr>
              <a:t> </a:t>
            </a:r>
          </a:p>
          <a:p>
            <a:pPr algn="just" fontAlgn="auto">
              <a:lnSpc>
                <a:spcPct val="150000"/>
              </a:lnSpc>
              <a:spcBef>
                <a:spcPts val="0"/>
              </a:spcBef>
              <a:spcAft>
                <a:spcPts val="0"/>
              </a:spcAft>
            </a:pPr>
            <a:r>
              <a:rPr lang="vi-VN" sz="3200" b="0" dirty="0">
                <a:solidFill>
                  <a:srgbClr val="FF0000"/>
                </a:solidFill>
                <a:latin typeface="Times New Roman" panose="02020603050405020304" pitchFamily="18" charset="0"/>
                <a:ea typeface="Segoe UI" pitchFamily="34" charset="0"/>
                <a:cs typeface="Times New Roman" panose="02020603050405020304" pitchFamily="18" charset="0"/>
              </a:rPr>
              <a:t>x</a:t>
            </a:r>
            <a:r>
              <a:rPr lang="vi-VN" sz="3200" b="0" dirty="0" smtClean="0">
                <a:solidFill>
                  <a:srgbClr val="FF0000"/>
                </a:solidFill>
                <a:latin typeface="Times New Roman" panose="02020603050405020304" pitchFamily="18" charset="0"/>
                <a:ea typeface="Segoe UI" pitchFamily="34" charset="0"/>
                <a:cs typeface="Times New Roman" panose="02020603050405020304" pitchFamily="18" charset="0"/>
              </a:rPr>
              <a:t> ∉ A </a:t>
            </a:r>
            <a:r>
              <a:rPr lang="vi-VN" sz="3200" b="0" dirty="0" err="1" smtClean="0">
                <a:solidFill>
                  <a:srgbClr val="002060"/>
                </a:solidFill>
                <a:latin typeface="Times New Roman" panose="02020603050405020304" pitchFamily="18" charset="0"/>
                <a:ea typeface="Segoe UI" pitchFamily="34" charset="0"/>
                <a:cs typeface="Times New Roman" panose="02020603050405020304" pitchFamily="18" charset="0"/>
              </a:rPr>
              <a:t>để</a:t>
            </a:r>
            <a:r>
              <a:rPr lang="vi-VN" sz="3200" b="0"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vi-VN" sz="3200" b="0" dirty="0" err="1" smtClean="0">
                <a:solidFill>
                  <a:srgbClr val="002060"/>
                </a:solidFill>
                <a:latin typeface="Times New Roman" panose="02020603050405020304" pitchFamily="18" charset="0"/>
                <a:ea typeface="Segoe UI" pitchFamily="34" charset="0"/>
                <a:cs typeface="Times New Roman" panose="02020603050405020304" pitchFamily="18" charset="0"/>
              </a:rPr>
              <a:t>chỉ</a:t>
            </a:r>
            <a:r>
              <a:rPr lang="vi-VN" sz="3200" b="0"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vi-VN" sz="3200" b="0" dirty="0">
                <a:solidFill>
                  <a:srgbClr val="FF0000"/>
                </a:solidFill>
                <a:latin typeface="Times New Roman" panose="02020603050405020304" pitchFamily="18" charset="0"/>
                <a:ea typeface="Segoe UI" pitchFamily="34" charset="0"/>
                <a:cs typeface="Times New Roman" panose="02020603050405020304" pitchFamily="18" charset="0"/>
              </a:rPr>
              <a:t>x</a:t>
            </a:r>
            <a:r>
              <a:rPr lang="vi-VN" sz="3200" b="0" dirty="0" smtClean="0">
                <a:solidFill>
                  <a:srgbClr val="002060"/>
                </a:solidFill>
                <a:latin typeface="Times New Roman" panose="02020603050405020304" pitchFamily="18" charset="0"/>
                <a:ea typeface="Segoe UI" pitchFamily="34" charset="0"/>
                <a:cs typeface="Times New Roman" panose="02020603050405020304" pitchFamily="18" charset="0"/>
              </a:rPr>
              <a:t> không phải là phần tử </a:t>
            </a:r>
            <a:r>
              <a:rPr lang="vi-VN" sz="3200" b="0" dirty="0" err="1" smtClean="0">
                <a:solidFill>
                  <a:srgbClr val="002060"/>
                </a:solidFill>
                <a:latin typeface="Times New Roman" panose="02020603050405020304" pitchFamily="18" charset="0"/>
                <a:ea typeface="Segoe UI" pitchFamily="34" charset="0"/>
                <a:cs typeface="Times New Roman" panose="02020603050405020304" pitchFamily="18" charset="0"/>
              </a:rPr>
              <a:t>của</a:t>
            </a:r>
            <a:r>
              <a:rPr lang="vi-VN" sz="3200" b="0"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vi-VN" sz="3200" b="0" dirty="0" err="1" smtClean="0">
                <a:solidFill>
                  <a:srgbClr val="002060"/>
                </a:solidFill>
                <a:latin typeface="Times New Roman" panose="02020603050405020304" pitchFamily="18" charset="0"/>
                <a:ea typeface="Segoe UI" pitchFamily="34" charset="0"/>
                <a:cs typeface="Times New Roman" panose="02020603050405020304" pitchFamily="18" charset="0"/>
              </a:rPr>
              <a:t>tập</a:t>
            </a:r>
            <a:r>
              <a:rPr lang="vi-VN" sz="3200" b="0"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vi-VN" sz="3200" b="0" dirty="0" smtClean="0">
                <a:solidFill>
                  <a:srgbClr val="FF0000"/>
                </a:solidFill>
                <a:latin typeface="Times New Roman" panose="02020603050405020304" pitchFamily="18" charset="0"/>
                <a:ea typeface="Segoe UI" pitchFamily="34" charset="0"/>
                <a:cs typeface="Times New Roman" panose="02020603050405020304" pitchFamily="18" charset="0"/>
              </a:rPr>
              <a:t>A</a:t>
            </a:r>
          </a:p>
          <a:p>
            <a:pPr algn="just" fontAlgn="auto">
              <a:lnSpc>
                <a:spcPct val="150000"/>
              </a:lnSpc>
              <a:spcBef>
                <a:spcPts val="0"/>
              </a:spcBef>
              <a:spcAft>
                <a:spcPts val="0"/>
              </a:spcAft>
            </a:pPr>
            <a:r>
              <a:rPr lang="vi-VN" sz="3200" b="0" dirty="0" smtClean="0">
                <a:solidFill>
                  <a:srgbClr val="FF0000"/>
                </a:solidFill>
                <a:latin typeface="Times New Roman" panose="02020603050405020304" pitchFamily="18" charset="0"/>
                <a:ea typeface="Segoe UI" pitchFamily="34" charset="0"/>
                <a:cs typeface="Times New Roman" panose="02020603050405020304" pitchFamily="18" charset="0"/>
              </a:rPr>
              <a:t>∅ </a:t>
            </a:r>
            <a:r>
              <a:rPr lang="vi-VN" sz="3200" b="0" dirty="0" smtClean="0">
                <a:solidFill>
                  <a:schemeClr val="tx1">
                    <a:lumMod val="75000"/>
                  </a:schemeClr>
                </a:solidFill>
                <a:latin typeface="Times New Roman" panose="02020603050405020304" pitchFamily="18" charset="0"/>
                <a:ea typeface="Segoe UI" pitchFamily="34" charset="0"/>
                <a:cs typeface="Times New Roman" panose="02020603050405020304" pitchFamily="18" charset="0"/>
              </a:rPr>
              <a:t>(</a:t>
            </a:r>
            <a:r>
              <a:rPr lang="vi-VN" sz="3200" b="0" dirty="0" err="1" smtClean="0">
                <a:solidFill>
                  <a:schemeClr val="tx1">
                    <a:lumMod val="75000"/>
                  </a:schemeClr>
                </a:solidFill>
                <a:latin typeface="Times New Roman" panose="02020603050405020304" pitchFamily="18" charset="0"/>
                <a:ea typeface="Segoe UI" pitchFamily="34" charset="0"/>
                <a:cs typeface="Times New Roman" panose="02020603050405020304" pitchFamily="18" charset="0"/>
              </a:rPr>
              <a:t>tập</a:t>
            </a:r>
            <a:r>
              <a:rPr lang="vi-VN" sz="3200" b="0" dirty="0" smtClean="0">
                <a:solidFill>
                  <a:schemeClr val="tx1">
                    <a:lumMod val="75000"/>
                  </a:schemeClr>
                </a:solidFill>
                <a:latin typeface="Times New Roman" panose="02020603050405020304" pitchFamily="18" charset="0"/>
                <a:ea typeface="Segoe UI" pitchFamily="34" charset="0"/>
                <a:cs typeface="Times New Roman" panose="02020603050405020304" pitchFamily="18" charset="0"/>
              </a:rPr>
              <a:t> </a:t>
            </a:r>
            <a:r>
              <a:rPr lang="vi-VN" sz="3200" b="0" dirty="0" err="1" smtClean="0">
                <a:solidFill>
                  <a:schemeClr val="tx1">
                    <a:lumMod val="75000"/>
                  </a:schemeClr>
                </a:solidFill>
                <a:latin typeface="Times New Roman" panose="02020603050405020304" pitchFamily="18" charset="0"/>
                <a:ea typeface="Segoe UI" pitchFamily="34" charset="0"/>
                <a:cs typeface="Times New Roman" panose="02020603050405020304" pitchFamily="18" charset="0"/>
              </a:rPr>
              <a:t>rỗng</a:t>
            </a:r>
            <a:r>
              <a:rPr lang="vi-VN" sz="3200" b="0" dirty="0" smtClean="0">
                <a:solidFill>
                  <a:schemeClr val="tx1">
                    <a:lumMod val="75000"/>
                  </a:schemeClr>
                </a:solidFill>
                <a:latin typeface="Times New Roman" panose="02020603050405020304" pitchFamily="18" charset="0"/>
                <a:ea typeface="Segoe UI" pitchFamily="34" charset="0"/>
                <a:cs typeface="Times New Roman" panose="02020603050405020304" pitchFamily="18" charset="0"/>
              </a:rPr>
              <a:t>): </a:t>
            </a:r>
            <a:r>
              <a:rPr lang="vi-VN" sz="3200" b="0" dirty="0" err="1" smtClean="0">
                <a:solidFill>
                  <a:schemeClr val="tx1">
                    <a:lumMod val="75000"/>
                  </a:schemeClr>
                </a:solidFill>
                <a:latin typeface="Times New Roman" panose="02020603050405020304" pitchFamily="18" charset="0"/>
                <a:ea typeface="Segoe UI" pitchFamily="34" charset="0"/>
                <a:cs typeface="Times New Roman" panose="02020603050405020304" pitchFamily="18" charset="0"/>
              </a:rPr>
              <a:t>là</a:t>
            </a:r>
            <a:r>
              <a:rPr lang="vi-VN" sz="3200" b="0" dirty="0" smtClean="0">
                <a:solidFill>
                  <a:schemeClr val="tx1">
                    <a:lumMod val="75000"/>
                  </a:schemeClr>
                </a:solidFill>
                <a:latin typeface="Times New Roman" panose="02020603050405020304" pitchFamily="18" charset="0"/>
                <a:ea typeface="Segoe UI" pitchFamily="34" charset="0"/>
                <a:cs typeface="Times New Roman" panose="02020603050405020304" pitchFamily="18" charset="0"/>
              </a:rPr>
              <a:t> </a:t>
            </a:r>
            <a:r>
              <a:rPr lang="vi-VN" sz="3200" b="0" dirty="0" err="1" smtClean="0">
                <a:solidFill>
                  <a:schemeClr val="tx1">
                    <a:lumMod val="75000"/>
                  </a:schemeClr>
                </a:solidFill>
                <a:latin typeface="Times New Roman" panose="02020603050405020304" pitchFamily="18" charset="0"/>
                <a:ea typeface="Segoe UI" pitchFamily="34" charset="0"/>
                <a:cs typeface="Times New Roman" panose="02020603050405020304" pitchFamily="18" charset="0"/>
              </a:rPr>
              <a:t>tập</a:t>
            </a:r>
            <a:r>
              <a:rPr lang="vi-VN" sz="3200" b="0" dirty="0" smtClean="0">
                <a:solidFill>
                  <a:schemeClr val="tx1">
                    <a:lumMod val="75000"/>
                  </a:schemeClr>
                </a:solidFill>
                <a:latin typeface="Times New Roman" panose="02020603050405020304" pitchFamily="18" charset="0"/>
                <a:ea typeface="Segoe UI" pitchFamily="34" charset="0"/>
                <a:cs typeface="Times New Roman" panose="02020603050405020304" pitchFamily="18" charset="0"/>
              </a:rPr>
              <a:t> không </a:t>
            </a:r>
            <a:r>
              <a:rPr lang="vi-VN" sz="3200" b="0" dirty="0" err="1" smtClean="0">
                <a:solidFill>
                  <a:schemeClr val="tx1">
                    <a:lumMod val="75000"/>
                  </a:schemeClr>
                </a:solidFill>
                <a:latin typeface="Times New Roman" panose="02020603050405020304" pitchFamily="18" charset="0"/>
                <a:ea typeface="Segoe UI" pitchFamily="34" charset="0"/>
                <a:cs typeface="Times New Roman" panose="02020603050405020304" pitchFamily="18" charset="0"/>
              </a:rPr>
              <a:t>chứa</a:t>
            </a:r>
            <a:r>
              <a:rPr lang="vi-VN" sz="3200" b="0" dirty="0" smtClean="0">
                <a:solidFill>
                  <a:schemeClr val="tx1">
                    <a:lumMod val="75000"/>
                  </a:schemeClr>
                </a:solidFill>
                <a:latin typeface="Times New Roman" panose="02020603050405020304" pitchFamily="18" charset="0"/>
                <a:ea typeface="Segoe UI" pitchFamily="34" charset="0"/>
                <a:cs typeface="Times New Roman" panose="02020603050405020304" pitchFamily="18" charset="0"/>
              </a:rPr>
              <a:t> </a:t>
            </a:r>
            <a:r>
              <a:rPr lang="vi-VN" sz="3200" b="0" dirty="0" err="1" smtClean="0">
                <a:solidFill>
                  <a:schemeClr val="tx1">
                    <a:lumMod val="75000"/>
                  </a:schemeClr>
                </a:solidFill>
                <a:latin typeface="Times New Roman" panose="02020603050405020304" pitchFamily="18" charset="0"/>
                <a:ea typeface="Segoe UI" pitchFamily="34" charset="0"/>
                <a:cs typeface="Times New Roman" panose="02020603050405020304" pitchFamily="18" charset="0"/>
              </a:rPr>
              <a:t>bất</a:t>
            </a:r>
            <a:r>
              <a:rPr lang="vi-VN" sz="3200" b="0" dirty="0" smtClean="0">
                <a:solidFill>
                  <a:schemeClr val="tx1">
                    <a:lumMod val="75000"/>
                  </a:schemeClr>
                </a:solidFill>
                <a:latin typeface="Times New Roman" panose="02020603050405020304" pitchFamily="18" charset="0"/>
                <a:ea typeface="Segoe UI" pitchFamily="34" charset="0"/>
                <a:cs typeface="Times New Roman" panose="02020603050405020304" pitchFamily="18" charset="0"/>
              </a:rPr>
              <a:t> </a:t>
            </a:r>
            <a:r>
              <a:rPr lang="vi-VN" sz="3200" b="0" dirty="0" err="1" smtClean="0">
                <a:solidFill>
                  <a:schemeClr val="tx1">
                    <a:lumMod val="75000"/>
                  </a:schemeClr>
                </a:solidFill>
                <a:latin typeface="Times New Roman" panose="02020603050405020304" pitchFamily="18" charset="0"/>
                <a:ea typeface="Segoe UI" pitchFamily="34" charset="0"/>
                <a:cs typeface="Times New Roman" panose="02020603050405020304" pitchFamily="18" charset="0"/>
              </a:rPr>
              <a:t>kì</a:t>
            </a:r>
            <a:r>
              <a:rPr lang="vi-VN" sz="3200" b="0" dirty="0" smtClean="0">
                <a:solidFill>
                  <a:schemeClr val="tx1">
                    <a:lumMod val="75000"/>
                  </a:schemeClr>
                </a:solidFill>
                <a:latin typeface="Times New Roman" panose="02020603050405020304" pitchFamily="18" charset="0"/>
                <a:ea typeface="Segoe UI" pitchFamily="34" charset="0"/>
                <a:cs typeface="Times New Roman" panose="02020603050405020304" pitchFamily="18" charset="0"/>
              </a:rPr>
              <a:t> </a:t>
            </a:r>
            <a:r>
              <a:rPr lang="vi-VN" sz="3200" b="0" dirty="0" err="1" smtClean="0">
                <a:solidFill>
                  <a:schemeClr val="tx1">
                    <a:lumMod val="75000"/>
                  </a:schemeClr>
                </a:solidFill>
                <a:latin typeface="Times New Roman" panose="02020603050405020304" pitchFamily="18" charset="0"/>
                <a:ea typeface="Segoe UI" pitchFamily="34" charset="0"/>
                <a:cs typeface="Times New Roman" panose="02020603050405020304" pitchFamily="18" charset="0"/>
              </a:rPr>
              <a:t>phần</a:t>
            </a:r>
            <a:r>
              <a:rPr lang="vi-VN" sz="3200" b="0" dirty="0" smtClean="0">
                <a:solidFill>
                  <a:schemeClr val="tx1">
                    <a:lumMod val="75000"/>
                  </a:schemeClr>
                </a:solidFill>
                <a:latin typeface="Times New Roman" panose="02020603050405020304" pitchFamily="18" charset="0"/>
                <a:ea typeface="Segoe UI" pitchFamily="34" charset="0"/>
                <a:cs typeface="Times New Roman" panose="02020603050405020304" pitchFamily="18" charset="0"/>
              </a:rPr>
              <a:t> </a:t>
            </a:r>
            <a:r>
              <a:rPr lang="vi-VN" sz="3200" b="0" dirty="0" err="1" smtClean="0">
                <a:solidFill>
                  <a:schemeClr val="tx1">
                    <a:lumMod val="75000"/>
                  </a:schemeClr>
                </a:solidFill>
                <a:latin typeface="Times New Roman" panose="02020603050405020304" pitchFamily="18" charset="0"/>
                <a:ea typeface="Segoe UI" pitchFamily="34" charset="0"/>
                <a:cs typeface="Times New Roman" panose="02020603050405020304" pitchFamily="18" charset="0"/>
              </a:rPr>
              <a:t>tử</a:t>
            </a:r>
            <a:r>
              <a:rPr lang="vi-VN" sz="3200" b="0" dirty="0" smtClean="0">
                <a:solidFill>
                  <a:schemeClr val="tx1">
                    <a:lumMod val="75000"/>
                  </a:schemeClr>
                </a:solidFill>
                <a:latin typeface="Times New Roman" panose="02020603050405020304" pitchFamily="18" charset="0"/>
                <a:ea typeface="Segoe UI" pitchFamily="34" charset="0"/>
                <a:cs typeface="Times New Roman" panose="02020603050405020304" pitchFamily="18" charset="0"/>
              </a:rPr>
              <a:t> </a:t>
            </a:r>
            <a:r>
              <a:rPr lang="vi-VN" sz="3200" b="0" dirty="0" err="1" smtClean="0">
                <a:solidFill>
                  <a:schemeClr val="tx1">
                    <a:lumMod val="75000"/>
                  </a:schemeClr>
                </a:solidFill>
                <a:latin typeface="Times New Roman" panose="02020603050405020304" pitchFamily="18" charset="0"/>
                <a:ea typeface="Segoe UI" pitchFamily="34" charset="0"/>
                <a:cs typeface="Times New Roman" panose="02020603050405020304" pitchFamily="18" charset="0"/>
              </a:rPr>
              <a:t>nào</a:t>
            </a:r>
            <a:endParaRPr lang="vi-VN" sz="3200" b="0" dirty="0">
              <a:solidFill>
                <a:schemeClr val="tx1">
                  <a:lumMod val="75000"/>
                </a:schemeClr>
              </a:solidFill>
              <a:latin typeface="Times New Roman" panose="02020603050405020304" pitchFamily="18" charset="0"/>
              <a:ea typeface="Segoe UI" pitchFamily="34" charset="0"/>
              <a:cs typeface="Times New Roman" panose="02020603050405020304" pitchFamily="18" charset="0"/>
            </a:endParaRPr>
          </a:p>
        </p:txBody>
      </p:sp>
      <p:sp>
        <p:nvSpPr>
          <p:cNvPr id="10" name="Rectangle 9"/>
          <p:cNvSpPr/>
          <p:nvPr/>
        </p:nvSpPr>
        <p:spPr>
          <a:xfrm>
            <a:off x="2971800" y="381000"/>
            <a:ext cx="2671936" cy="6429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spcBef>
                <a:spcPts val="0"/>
              </a:spcBef>
              <a:spcAft>
                <a:spcPts val="0"/>
              </a:spcAft>
            </a:pPr>
            <a:r>
              <a:rPr lang="en-US" sz="3200" b="1" dirty="0" smtClean="0">
                <a:solidFill>
                  <a:srgbClr val="3366FF"/>
                </a:solidFill>
                <a:latin typeface="Times New Roman" panose="02020603050405020304" pitchFamily="18" charset="0"/>
                <a:ea typeface="Segoe UI" pitchFamily="34" charset="0"/>
                <a:cs typeface="Times New Roman" panose="02020603050405020304" pitchFamily="18" charset="0"/>
              </a:rPr>
              <a:t>KHÁI NIỆM</a:t>
            </a:r>
            <a:endParaRPr lang="vi-VN" sz="3200" b="1" dirty="0">
              <a:solidFill>
                <a:srgbClr val="3366FF"/>
              </a:solidFill>
              <a:latin typeface="Times New Roman" panose="02020603050405020304" pitchFamily="18" charset="0"/>
              <a:ea typeface="Segoe UI" pitchFamily="34"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D9369064-905F-44AE-BE62-E62CB83BB352}" type="slidenum">
              <a:rPr lang="en-US" smtClean="0"/>
              <a:pPr/>
              <a:t>5</a:t>
            </a:fld>
            <a:endParaRPr lang="en-US"/>
          </a:p>
        </p:txBody>
      </p:sp>
    </p:spTree>
    <p:extLst>
      <p:ext uri="{BB962C8B-B14F-4D97-AF65-F5344CB8AC3E}">
        <p14:creationId xmlns:p14="http://schemas.microsoft.com/office/powerpoint/2010/main" val="198895039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algn="ctr"/>
            <a:r>
              <a:rPr lang="en-US" sz="3200" dirty="0" smtClean="0">
                <a:solidFill>
                  <a:srgbClr val="FF0000"/>
                </a:solidFill>
              </a:rPr>
              <a:t>CHỈNH HỢP</a:t>
            </a:r>
            <a:endParaRPr lang="en-US" sz="1800" dirty="0">
              <a:solidFill>
                <a:srgbClr val="FF0000"/>
              </a:solidFill>
            </a:endParaRPr>
          </a:p>
        </p:txBody>
      </p:sp>
      <p:sp>
        <p:nvSpPr>
          <p:cNvPr id="43" name="Slide Number Placeholder 42"/>
          <p:cNvSpPr>
            <a:spLocks noGrp="1"/>
          </p:cNvSpPr>
          <p:nvPr>
            <p:ph type="sldNum" sz="quarter" idx="12"/>
          </p:nvPr>
        </p:nvSpPr>
        <p:spPr/>
        <p:txBody>
          <a:bodyPr/>
          <a:lstStyle/>
          <a:p>
            <a:fld id="{D9369064-905F-44AE-BE62-E62CB83BB352}" type="slidenum">
              <a:rPr lang="en-US" smtClean="0"/>
              <a:pPr/>
              <a:t>50</a:t>
            </a:fld>
            <a:endParaRPr lang="en-US" dirty="0"/>
          </a:p>
        </p:txBody>
      </p:sp>
      <p:sp>
        <p:nvSpPr>
          <p:cNvPr id="2" name="TextBox 1"/>
          <p:cNvSpPr txBox="1"/>
          <p:nvPr/>
        </p:nvSpPr>
        <p:spPr>
          <a:xfrm>
            <a:off x="359471" y="1676399"/>
            <a:ext cx="7946329" cy="2000548"/>
          </a:xfrm>
          <a:prstGeom prst="rect">
            <a:avLst/>
          </a:prstGeom>
          <a:noFill/>
          <a:effectLst>
            <a:outerShdw blurRad="50800" dist="38100" dir="10800000" algn="r" rotWithShape="0">
              <a:prstClr val="black">
                <a:alpha val="40000"/>
              </a:prstClr>
            </a:outerShdw>
          </a:effectLst>
        </p:spPr>
        <p:txBody>
          <a:bodyPr wrap="square" lIns="0" tIns="0" rIns="0" bIns="0" rtlCol="0">
            <a:spAutoFit/>
          </a:bodyPr>
          <a:lstStyle/>
          <a:p>
            <a:pPr algn="just"/>
            <a:r>
              <a:rPr lang="en-US" sz="2800" b="1" dirty="0" smtClean="0">
                <a:solidFill>
                  <a:schemeClr val="tx2"/>
                </a:solidFill>
                <a:latin typeface="Times New Roman" panose="02020603050405020304" pitchFamily="18" charset="0"/>
                <a:cs typeface="Times New Roman" panose="02020603050405020304" pitchFamily="18" charset="0"/>
              </a:rPr>
              <a:t>    Cho </a:t>
            </a:r>
            <a:r>
              <a:rPr lang="en-US" sz="2800" b="1" dirty="0" err="1" smtClean="0">
                <a:solidFill>
                  <a:schemeClr val="tx2"/>
                </a:solidFill>
                <a:latin typeface="Times New Roman" panose="02020603050405020304" pitchFamily="18" charset="0"/>
                <a:cs typeface="Times New Roman" panose="02020603050405020304" pitchFamily="18" charset="0"/>
              </a:rPr>
              <a:t>tập</a:t>
            </a:r>
            <a:r>
              <a:rPr lang="en-US" sz="2800" b="1" dirty="0" smtClean="0">
                <a:solidFill>
                  <a:schemeClr val="tx2"/>
                </a:solidFill>
                <a:latin typeface="Times New Roman" panose="02020603050405020304" pitchFamily="18" charset="0"/>
                <a:cs typeface="Times New Roman" panose="02020603050405020304" pitchFamily="18" charset="0"/>
              </a:rPr>
              <a:t> </a:t>
            </a:r>
            <a:r>
              <a:rPr lang="en-US" sz="2800" b="1" dirty="0" err="1" smtClean="0">
                <a:solidFill>
                  <a:schemeClr val="tx2"/>
                </a:solidFill>
                <a:latin typeface="Times New Roman" panose="02020603050405020304" pitchFamily="18" charset="0"/>
                <a:cs typeface="Times New Roman" panose="02020603050405020304" pitchFamily="18" charset="0"/>
              </a:rPr>
              <a:t>hợp</a:t>
            </a:r>
            <a:r>
              <a:rPr lang="en-US" sz="2800" b="1" dirty="0" smtClean="0">
                <a:solidFill>
                  <a:schemeClr val="tx2"/>
                </a:solidFill>
                <a:latin typeface="Times New Roman" panose="02020603050405020304" pitchFamily="18" charset="0"/>
                <a:cs typeface="Times New Roman" panose="02020603050405020304" pitchFamily="18" charset="0"/>
              </a:rPr>
              <a:t> A </a:t>
            </a:r>
            <a:r>
              <a:rPr lang="en-US" sz="2800" b="1" dirty="0" err="1" smtClean="0">
                <a:solidFill>
                  <a:schemeClr val="tx2"/>
                </a:solidFill>
                <a:latin typeface="Times New Roman" panose="02020603050405020304" pitchFamily="18" charset="0"/>
                <a:cs typeface="Times New Roman" panose="02020603050405020304" pitchFamily="18" charset="0"/>
              </a:rPr>
              <a:t>gồm</a:t>
            </a:r>
            <a:r>
              <a:rPr lang="en-US" sz="2800" b="1" dirty="0" smtClean="0">
                <a:solidFill>
                  <a:schemeClr val="tx2"/>
                </a:solidFill>
                <a:latin typeface="Times New Roman" panose="02020603050405020304" pitchFamily="18" charset="0"/>
                <a:cs typeface="Times New Roman" panose="02020603050405020304" pitchFamily="18" charset="0"/>
              </a:rPr>
              <a:t> n </a:t>
            </a:r>
            <a:r>
              <a:rPr lang="en-US" sz="2800" b="1" dirty="0" err="1" smtClean="0">
                <a:solidFill>
                  <a:schemeClr val="tx2"/>
                </a:solidFill>
                <a:latin typeface="Times New Roman" panose="02020603050405020304" pitchFamily="18" charset="0"/>
                <a:cs typeface="Times New Roman" panose="02020603050405020304" pitchFamily="18" charset="0"/>
              </a:rPr>
              <a:t>phần</a:t>
            </a:r>
            <a:r>
              <a:rPr lang="en-US" sz="2800" b="1" dirty="0" smtClean="0">
                <a:solidFill>
                  <a:schemeClr val="tx2"/>
                </a:solidFill>
                <a:latin typeface="Times New Roman" panose="02020603050405020304" pitchFamily="18" charset="0"/>
                <a:cs typeface="Times New Roman" panose="02020603050405020304" pitchFamily="18" charset="0"/>
              </a:rPr>
              <a:t> </a:t>
            </a:r>
            <a:r>
              <a:rPr lang="en-US" sz="2800" b="1" dirty="0" err="1" smtClean="0">
                <a:solidFill>
                  <a:schemeClr val="tx2"/>
                </a:solidFill>
                <a:latin typeface="Times New Roman" panose="02020603050405020304" pitchFamily="18" charset="0"/>
                <a:cs typeface="Times New Roman" panose="02020603050405020304" pitchFamily="18" charset="0"/>
              </a:rPr>
              <a:t>tử</a:t>
            </a:r>
            <a:r>
              <a:rPr lang="en-US" sz="2800" b="1" dirty="0" smtClean="0">
                <a:solidFill>
                  <a:schemeClr val="tx2"/>
                </a:solidFill>
                <a:latin typeface="Times New Roman" panose="02020603050405020304" pitchFamily="18" charset="0"/>
                <a:cs typeface="Times New Roman" panose="02020603050405020304" pitchFamily="18" charset="0"/>
              </a:rPr>
              <a:t> (n&gt;0). </a:t>
            </a:r>
            <a:r>
              <a:rPr lang="en-US" sz="2800" b="1" i="1" u="sng" dirty="0" err="1" smtClean="0">
                <a:solidFill>
                  <a:schemeClr val="tx2"/>
                </a:solidFill>
                <a:latin typeface="Times New Roman" panose="02020603050405020304" pitchFamily="18" charset="0"/>
                <a:cs typeface="Times New Roman" panose="02020603050405020304" pitchFamily="18" charset="0"/>
              </a:rPr>
              <a:t>Mỗi</a:t>
            </a:r>
            <a:r>
              <a:rPr lang="en-US" sz="2800" b="1" i="1" u="sng" dirty="0" smtClean="0">
                <a:solidFill>
                  <a:schemeClr val="tx2"/>
                </a:solidFill>
                <a:latin typeface="Times New Roman" panose="02020603050405020304" pitchFamily="18" charset="0"/>
                <a:cs typeface="Times New Roman" panose="02020603050405020304" pitchFamily="18" charset="0"/>
              </a:rPr>
              <a:t> </a:t>
            </a:r>
            <a:r>
              <a:rPr lang="en-US" sz="2800" b="1" i="1" u="sng" dirty="0" err="1" smtClean="0">
                <a:solidFill>
                  <a:schemeClr val="tx2"/>
                </a:solidFill>
                <a:latin typeface="Times New Roman" panose="02020603050405020304" pitchFamily="18" charset="0"/>
                <a:cs typeface="Times New Roman" panose="02020603050405020304" pitchFamily="18" charset="0"/>
              </a:rPr>
              <a:t>bộ</a:t>
            </a:r>
            <a:r>
              <a:rPr lang="en-US" sz="2800" b="1" i="1" u="sng" dirty="0" smtClean="0">
                <a:solidFill>
                  <a:schemeClr val="tx2"/>
                </a:solidFill>
                <a:latin typeface="Times New Roman" panose="02020603050405020304" pitchFamily="18" charset="0"/>
                <a:cs typeface="Times New Roman" panose="02020603050405020304" pitchFamily="18" charset="0"/>
              </a:rPr>
              <a:t> </a:t>
            </a:r>
            <a:r>
              <a:rPr lang="en-US" sz="2800" b="1" i="1" u="sng" dirty="0" err="1" smtClean="0">
                <a:solidFill>
                  <a:schemeClr val="tx2"/>
                </a:solidFill>
                <a:latin typeface="Times New Roman" panose="02020603050405020304" pitchFamily="18" charset="0"/>
                <a:cs typeface="Times New Roman" panose="02020603050405020304" pitchFamily="18" charset="0"/>
              </a:rPr>
              <a:t>gồm</a:t>
            </a:r>
            <a:r>
              <a:rPr lang="en-US" sz="2800" b="1" i="1" u="sng" dirty="0" smtClean="0">
                <a:solidFill>
                  <a:schemeClr val="tx2"/>
                </a:solidFill>
                <a:latin typeface="Times New Roman" panose="02020603050405020304" pitchFamily="18" charset="0"/>
                <a:cs typeface="Times New Roman" panose="02020603050405020304" pitchFamily="18" charset="0"/>
              </a:rPr>
              <a:t> k </a:t>
            </a:r>
            <a:r>
              <a:rPr lang="en-US" sz="2800" b="1" i="1" u="sng" dirty="0" err="1" smtClean="0">
                <a:solidFill>
                  <a:schemeClr val="tx2"/>
                </a:solidFill>
                <a:latin typeface="Times New Roman" panose="02020603050405020304" pitchFamily="18" charset="0"/>
                <a:cs typeface="Times New Roman" panose="02020603050405020304" pitchFamily="18" charset="0"/>
              </a:rPr>
              <a:t>phần</a:t>
            </a:r>
            <a:r>
              <a:rPr lang="en-US" sz="2800" b="1" i="1" u="sng" dirty="0" smtClean="0">
                <a:solidFill>
                  <a:schemeClr val="tx2"/>
                </a:solidFill>
                <a:latin typeface="Times New Roman" panose="02020603050405020304" pitchFamily="18" charset="0"/>
                <a:cs typeface="Times New Roman" panose="02020603050405020304" pitchFamily="18" charset="0"/>
              </a:rPr>
              <a:t> </a:t>
            </a:r>
            <a:r>
              <a:rPr lang="en-US" sz="2800" b="1" i="1" u="sng" dirty="0" err="1" smtClean="0">
                <a:solidFill>
                  <a:schemeClr val="tx2"/>
                </a:solidFill>
                <a:latin typeface="Times New Roman" panose="02020603050405020304" pitchFamily="18" charset="0"/>
                <a:cs typeface="Times New Roman" panose="02020603050405020304" pitchFamily="18" charset="0"/>
              </a:rPr>
              <a:t>tử</a:t>
            </a:r>
            <a:r>
              <a:rPr lang="en-US" sz="2800" b="1" i="1" u="sng" dirty="0" smtClean="0">
                <a:solidFill>
                  <a:schemeClr val="tx2"/>
                </a:solidFill>
                <a:latin typeface="Times New Roman" panose="02020603050405020304" pitchFamily="18" charset="0"/>
                <a:cs typeface="Times New Roman" panose="02020603050405020304" pitchFamily="18" charset="0"/>
              </a:rPr>
              <a:t> </a:t>
            </a:r>
            <a:r>
              <a:rPr lang="en-US" sz="2800" dirty="0" smtClean="0">
                <a:solidFill>
                  <a:schemeClr val="tx2"/>
                </a:solidFill>
                <a:latin typeface="Times New Roman" panose="02020603050405020304" pitchFamily="18" charset="0"/>
                <a:cs typeface="Times New Roman" panose="02020603050405020304" pitchFamily="18" charset="0"/>
              </a:rPr>
              <a:t>(1 </a:t>
            </a:r>
            <a:r>
              <a:rPr lang="en-US" sz="2800" dirty="0" smtClean="0">
                <a:solidFill>
                  <a:schemeClr val="tx2"/>
                </a:solidFill>
                <a:latin typeface="Times New Roman" panose="02020603050405020304" pitchFamily="18" charset="0"/>
                <a:cs typeface="Times New Roman" panose="02020603050405020304" pitchFamily="18" charset="0"/>
                <a:sym typeface="Symbol"/>
              </a:rPr>
              <a:t> k  n) </a:t>
            </a:r>
            <a:r>
              <a:rPr lang="en-US" sz="2800" i="1" u="sng" dirty="0" err="1" smtClean="0">
                <a:solidFill>
                  <a:schemeClr val="tx2"/>
                </a:solidFill>
                <a:latin typeface="Times New Roman" panose="02020603050405020304" pitchFamily="18" charset="0"/>
                <a:cs typeface="Times New Roman" panose="02020603050405020304" pitchFamily="18" charset="0"/>
                <a:sym typeface="Symbol"/>
              </a:rPr>
              <a:t>sắp</a:t>
            </a:r>
            <a:r>
              <a:rPr lang="en-US" sz="2800" i="1" u="sng" dirty="0" smtClean="0">
                <a:solidFill>
                  <a:schemeClr val="tx2"/>
                </a:solidFill>
                <a:latin typeface="Times New Roman" panose="02020603050405020304" pitchFamily="18" charset="0"/>
                <a:cs typeface="Times New Roman" panose="02020603050405020304" pitchFamily="18" charset="0"/>
                <a:sym typeface="Symbol"/>
              </a:rPr>
              <a:t> </a:t>
            </a:r>
            <a:r>
              <a:rPr lang="en-US" sz="2800" i="1" u="sng" dirty="0" err="1" smtClean="0">
                <a:solidFill>
                  <a:schemeClr val="tx2"/>
                </a:solidFill>
                <a:latin typeface="Times New Roman" panose="02020603050405020304" pitchFamily="18" charset="0"/>
                <a:cs typeface="Times New Roman" panose="02020603050405020304" pitchFamily="18" charset="0"/>
                <a:sym typeface="Symbol"/>
              </a:rPr>
              <a:t>thứ</a:t>
            </a:r>
            <a:r>
              <a:rPr lang="en-US" sz="2800" i="1" u="sng" dirty="0" smtClean="0">
                <a:solidFill>
                  <a:schemeClr val="tx2"/>
                </a:solidFill>
                <a:latin typeface="Times New Roman" panose="02020603050405020304" pitchFamily="18" charset="0"/>
                <a:cs typeface="Times New Roman" panose="02020603050405020304" pitchFamily="18" charset="0"/>
                <a:sym typeface="Symbol"/>
              </a:rPr>
              <a:t> </a:t>
            </a:r>
            <a:r>
              <a:rPr lang="en-US" sz="2800" i="1" u="sng" dirty="0" err="1" smtClean="0">
                <a:solidFill>
                  <a:schemeClr val="tx2"/>
                </a:solidFill>
                <a:latin typeface="Times New Roman" panose="02020603050405020304" pitchFamily="18" charset="0"/>
                <a:cs typeface="Times New Roman" panose="02020603050405020304" pitchFamily="18" charset="0"/>
                <a:sym typeface="Symbol"/>
              </a:rPr>
              <a:t>tự</a:t>
            </a:r>
            <a:r>
              <a:rPr lang="en-US" sz="2800" i="1" u="sng" dirty="0" smtClean="0">
                <a:solidFill>
                  <a:schemeClr val="tx2"/>
                </a:solidFill>
                <a:latin typeface="Times New Roman" panose="02020603050405020304" pitchFamily="18" charset="0"/>
                <a:cs typeface="Times New Roman" panose="02020603050405020304" pitchFamily="18" charset="0"/>
                <a:sym typeface="Symbol"/>
              </a:rPr>
              <a:t> </a:t>
            </a:r>
            <a:r>
              <a:rPr lang="en-US" sz="2800" b="1" dirty="0" err="1" smtClean="0">
                <a:solidFill>
                  <a:schemeClr val="tx2"/>
                </a:solidFill>
                <a:latin typeface="Times New Roman" panose="02020603050405020304" pitchFamily="18" charset="0"/>
                <a:cs typeface="Times New Roman" panose="02020603050405020304" pitchFamily="18" charset="0"/>
              </a:rPr>
              <a:t>của</a:t>
            </a:r>
            <a:r>
              <a:rPr lang="en-US" sz="2800" b="1" dirty="0" smtClean="0">
                <a:solidFill>
                  <a:schemeClr val="tx2"/>
                </a:solidFill>
                <a:latin typeface="Times New Roman" panose="02020603050405020304" pitchFamily="18" charset="0"/>
                <a:cs typeface="Times New Roman" panose="02020603050405020304" pitchFamily="18" charset="0"/>
              </a:rPr>
              <a:t> </a:t>
            </a:r>
            <a:r>
              <a:rPr lang="en-US" sz="2800" b="1" dirty="0" err="1" smtClean="0">
                <a:solidFill>
                  <a:schemeClr val="tx2"/>
                </a:solidFill>
                <a:latin typeface="Times New Roman" panose="02020603050405020304" pitchFamily="18" charset="0"/>
                <a:cs typeface="Times New Roman" panose="02020603050405020304" pitchFamily="18" charset="0"/>
              </a:rPr>
              <a:t>tập</a:t>
            </a:r>
            <a:r>
              <a:rPr lang="en-US" sz="2800" b="1" dirty="0" smtClean="0">
                <a:solidFill>
                  <a:schemeClr val="tx2"/>
                </a:solidFill>
                <a:latin typeface="Times New Roman" panose="02020603050405020304" pitchFamily="18" charset="0"/>
                <a:cs typeface="Times New Roman" panose="02020603050405020304" pitchFamily="18" charset="0"/>
              </a:rPr>
              <a:t> A </a:t>
            </a:r>
            <a:r>
              <a:rPr lang="en-US" sz="2800" b="1" dirty="0" err="1" smtClean="0">
                <a:solidFill>
                  <a:schemeClr val="tx2"/>
                </a:solidFill>
                <a:latin typeface="Times New Roman" panose="02020603050405020304" pitchFamily="18" charset="0"/>
                <a:cs typeface="Times New Roman" panose="02020603050405020304" pitchFamily="18" charset="0"/>
              </a:rPr>
              <a:t>được</a:t>
            </a:r>
            <a:r>
              <a:rPr lang="en-US" sz="2800" b="1" dirty="0" smtClean="0">
                <a:solidFill>
                  <a:schemeClr val="tx2"/>
                </a:solidFill>
                <a:latin typeface="Times New Roman" panose="02020603050405020304" pitchFamily="18" charset="0"/>
                <a:cs typeface="Times New Roman" panose="02020603050405020304" pitchFamily="18" charset="0"/>
              </a:rPr>
              <a:t> </a:t>
            </a:r>
            <a:r>
              <a:rPr lang="en-US" sz="2800" b="1" dirty="0" err="1" smtClean="0">
                <a:solidFill>
                  <a:schemeClr val="tx2"/>
                </a:solidFill>
                <a:latin typeface="Times New Roman" panose="02020603050405020304" pitchFamily="18" charset="0"/>
                <a:cs typeface="Times New Roman" panose="02020603050405020304" pitchFamily="18" charset="0"/>
              </a:rPr>
              <a:t>gọi</a:t>
            </a:r>
            <a:r>
              <a:rPr lang="en-US" sz="2800" b="1" dirty="0" smtClean="0">
                <a:solidFill>
                  <a:schemeClr val="tx2"/>
                </a:solidFill>
                <a:latin typeface="Times New Roman" panose="02020603050405020304" pitchFamily="18" charset="0"/>
                <a:cs typeface="Times New Roman" panose="02020603050405020304" pitchFamily="18" charset="0"/>
              </a:rPr>
              <a:t> </a:t>
            </a:r>
            <a:r>
              <a:rPr lang="en-US" sz="2800" b="1" i="1" u="sng" dirty="0" err="1" smtClean="0">
                <a:solidFill>
                  <a:schemeClr val="tx2"/>
                </a:solidFill>
                <a:latin typeface="Times New Roman" panose="02020603050405020304" pitchFamily="18" charset="0"/>
                <a:cs typeface="Times New Roman" panose="02020603050405020304" pitchFamily="18" charset="0"/>
              </a:rPr>
              <a:t>là</a:t>
            </a:r>
            <a:r>
              <a:rPr lang="en-US" sz="2800" b="1" i="1" u="sng" dirty="0" smtClean="0">
                <a:solidFill>
                  <a:schemeClr val="tx2"/>
                </a:solidFill>
                <a:latin typeface="Times New Roman" panose="02020603050405020304" pitchFamily="18" charset="0"/>
                <a:cs typeface="Times New Roman" panose="02020603050405020304" pitchFamily="18" charset="0"/>
              </a:rPr>
              <a:t> </a:t>
            </a:r>
            <a:r>
              <a:rPr lang="en-US" sz="2800" b="1" i="1" u="sng" dirty="0" err="1" smtClean="0">
                <a:solidFill>
                  <a:schemeClr val="tx2"/>
                </a:solidFill>
                <a:latin typeface="Times New Roman" panose="02020603050405020304" pitchFamily="18" charset="0"/>
                <a:cs typeface="Times New Roman" panose="02020603050405020304" pitchFamily="18" charset="0"/>
              </a:rPr>
              <a:t>một</a:t>
            </a:r>
            <a:r>
              <a:rPr lang="en-US" sz="2800" i="1" u="sng" dirty="0" smtClean="0">
                <a:solidFill>
                  <a:schemeClr val="tx2"/>
                </a:solidFill>
                <a:latin typeface="Times New Roman" panose="02020603050405020304" pitchFamily="18" charset="0"/>
                <a:cs typeface="Times New Roman" panose="02020603050405020304" pitchFamily="18" charset="0"/>
              </a:rPr>
              <a:t> </a:t>
            </a:r>
            <a:r>
              <a:rPr lang="en-US" sz="2800" i="1" u="sng" dirty="0" err="1" smtClean="0">
                <a:solidFill>
                  <a:schemeClr val="tx2"/>
                </a:solidFill>
                <a:latin typeface="Times New Roman" panose="02020603050405020304" pitchFamily="18" charset="0"/>
                <a:cs typeface="Times New Roman" panose="02020603050405020304" pitchFamily="18" charset="0"/>
              </a:rPr>
              <a:t>chỉnh</a:t>
            </a:r>
            <a:r>
              <a:rPr lang="en-US" sz="2800" i="1" u="sng" dirty="0" smtClean="0">
                <a:solidFill>
                  <a:schemeClr val="tx2"/>
                </a:solidFill>
                <a:latin typeface="Times New Roman" panose="02020603050405020304" pitchFamily="18" charset="0"/>
                <a:cs typeface="Times New Roman" panose="02020603050405020304" pitchFamily="18" charset="0"/>
              </a:rPr>
              <a:t> </a:t>
            </a:r>
            <a:r>
              <a:rPr lang="en-US" sz="2800" b="1" i="1" u="sng" dirty="0" err="1" smtClean="0">
                <a:solidFill>
                  <a:schemeClr val="tx2"/>
                </a:solidFill>
                <a:latin typeface="Times New Roman" panose="02020603050405020304" pitchFamily="18" charset="0"/>
                <a:cs typeface="Times New Roman" panose="02020603050405020304" pitchFamily="18" charset="0"/>
              </a:rPr>
              <a:t>hợp</a:t>
            </a:r>
            <a:r>
              <a:rPr lang="en-US" sz="2800" b="1" i="1" u="sng" dirty="0" smtClean="0">
                <a:solidFill>
                  <a:schemeClr val="tx2"/>
                </a:solidFill>
                <a:latin typeface="Times New Roman" panose="02020603050405020304" pitchFamily="18" charset="0"/>
                <a:cs typeface="Times New Roman" panose="02020603050405020304" pitchFamily="18" charset="0"/>
              </a:rPr>
              <a:t> </a:t>
            </a:r>
            <a:r>
              <a:rPr lang="en-US" sz="2800" b="1" i="1" u="sng" dirty="0" err="1" smtClean="0">
                <a:solidFill>
                  <a:schemeClr val="tx2"/>
                </a:solidFill>
                <a:latin typeface="Times New Roman" panose="02020603050405020304" pitchFamily="18" charset="0"/>
                <a:cs typeface="Times New Roman" panose="02020603050405020304" pitchFamily="18" charset="0"/>
              </a:rPr>
              <a:t>chập</a:t>
            </a:r>
            <a:r>
              <a:rPr lang="en-US" sz="2800" b="1" i="1" u="sng" dirty="0" smtClean="0">
                <a:solidFill>
                  <a:schemeClr val="tx2"/>
                </a:solidFill>
                <a:latin typeface="Times New Roman" panose="02020603050405020304" pitchFamily="18" charset="0"/>
                <a:cs typeface="Times New Roman" panose="02020603050405020304" pitchFamily="18" charset="0"/>
              </a:rPr>
              <a:t> k </a:t>
            </a:r>
            <a:r>
              <a:rPr lang="en-US" sz="2800" b="1" i="1" u="sng" dirty="0" err="1" smtClean="0">
                <a:solidFill>
                  <a:schemeClr val="tx2"/>
                </a:solidFill>
                <a:latin typeface="Times New Roman" panose="02020603050405020304" pitchFamily="18" charset="0"/>
                <a:cs typeface="Times New Roman" panose="02020603050405020304" pitchFamily="18" charset="0"/>
              </a:rPr>
              <a:t>của</a:t>
            </a:r>
            <a:r>
              <a:rPr lang="en-US" sz="2800" b="1" i="1" u="sng" dirty="0" smtClean="0">
                <a:solidFill>
                  <a:schemeClr val="tx2"/>
                </a:solidFill>
                <a:latin typeface="Times New Roman" panose="02020603050405020304" pitchFamily="18" charset="0"/>
                <a:cs typeface="Times New Roman" panose="02020603050405020304" pitchFamily="18" charset="0"/>
              </a:rPr>
              <a:t> n </a:t>
            </a:r>
            <a:r>
              <a:rPr lang="en-US" sz="2800" b="1" i="1" u="sng" dirty="0" err="1" smtClean="0">
                <a:solidFill>
                  <a:schemeClr val="tx2"/>
                </a:solidFill>
                <a:latin typeface="Times New Roman" panose="02020603050405020304" pitchFamily="18" charset="0"/>
                <a:cs typeface="Times New Roman" panose="02020603050405020304" pitchFamily="18" charset="0"/>
              </a:rPr>
              <a:t>phần</a:t>
            </a:r>
            <a:r>
              <a:rPr lang="en-US" sz="2800" b="1" i="1" u="sng" dirty="0" smtClean="0">
                <a:solidFill>
                  <a:schemeClr val="tx2"/>
                </a:solidFill>
                <a:latin typeface="Times New Roman" panose="02020603050405020304" pitchFamily="18" charset="0"/>
                <a:cs typeface="Times New Roman" panose="02020603050405020304" pitchFamily="18" charset="0"/>
              </a:rPr>
              <a:t> </a:t>
            </a:r>
            <a:r>
              <a:rPr lang="en-US" sz="2800" b="1" i="1" u="sng" dirty="0" err="1" smtClean="0">
                <a:solidFill>
                  <a:schemeClr val="tx2"/>
                </a:solidFill>
                <a:latin typeface="Times New Roman" panose="02020603050405020304" pitchFamily="18" charset="0"/>
                <a:cs typeface="Times New Roman" panose="02020603050405020304" pitchFamily="18" charset="0"/>
              </a:rPr>
              <a:t>tử</a:t>
            </a:r>
            <a:r>
              <a:rPr lang="en-US" sz="2800" b="1" dirty="0" smtClean="0">
                <a:solidFill>
                  <a:schemeClr val="tx2"/>
                </a:solidFill>
                <a:latin typeface="Times New Roman" panose="02020603050405020304" pitchFamily="18" charset="0"/>
                <a:cs typeface="Times New Roman" panose="02020603050405020304" pitchFamily="18" charset="0"/>
              </a:rPr>
              <a:t>. </a:t>
            </a:r>
            <a:r>
              <a:rPr lang="en-US" sz="2800" b="1" dirty="0" err="1" smtClean="0">
                <a:solidFill>
                  <a:schemeClr val="tx2"/>
                </a:solidFill>
                <a:latin typeface="Times New Roman" panose="02020603050405020304" pitchFamily="18" charset="0"/>
                <a:cs typeface="Times New Roman" panose="02020603050405020304" pitchFamily="18" charset="0"/>
              </a:rPr>
              <a:t>Số</a:t>
            </a:r>
            <a:r>
              <a:rPr lang="en-US" sz="2800" b="1" dirty="0" smtClean="0">
                <a:solidFill>
                  <a:schemeClr val="tx2"/>
                </a:solidFill>
                <a:latin typeface="Times New Roman" panose="02020603050405020304" pitchFamily="18" charset="0"/>
                <a:cs typeface="Times New Roman" panose="02020603050405020304" pitchFamily="18" charset="0"/>
              </a:rPr>
              <a:t> </a:t>
            </a:r>
            <a:r>
              <a:rPr lang="en-US" sz="2800" b="1" dirty="0" err="1" smtClean="0">
                <a:solidFill>
                  <a:schemeClr val="tx2"/>
                </a:solidFill>
                <a:latin typeface="Times New Roman" panose="02020603050405020304" pitchFamily="18" charset="0"/>
                <a:cs typeface="Times New Roman" panose="02020603050405020304" pitchFamily="18" charset="0"/>
              </a:rPr>
              <a:t>các</a:t>
            </a:r>
            <a:r>
              <a:rPr lang="en-US" sz="2800" b="1" dirty="0" smtClean="0">
                <a:solidFill>
                  <a:schemeClr val="tx2"/>
                </a:solidFill>
                <a:latin typeface="Times New Roman" panose="02020603050405020304" pitchFamily="18" charset="0"/>
                <a:cs typeface="Times New Roman" panose="02020603050405020304" pitchFamily="18" charset="0"/>
              </a:rPr>
              <a:t> </a:t>
            </a:r>
            <a:r>
              <a:rPr lang="en-US" sz="2800" b="1" dirty="0" err="1" smtClean="0">
                <a:solidFill>
                  <a:schemeClr val="tx2"/>
                </a:solidFill>
                <a:latin typeface="Times New Roman" panose="02020603050405020304" pitchFamily="18" charset="0"/>
                <a:cs typeface="Times New Roman" panose="02020603050405020304" pitchFamily="18" charset="0"/>
              </a:rPr>
              <a:t>chỉnh</a:t>
            </a:r>
            <a:r>
              <a:rPr lang="en-US" sz="2800" b="1" dirty="0" smtClean="0">
                <a:solidFill>
                  <a:schemeClr val="tx2"/>
                </a:solidFill>
                <a:latin typeface="Times New Roman" panose="02020603050405020304" pitchFamily="18" charset="0"/>
                <a:cs typeface="Times New Roman" panose="02020603050405020304" pitchFamily="18" charset="0"/>
              </a:rPr>
              <a:t> </a:t>
            </a:r>
            <a:r>
              <a:rPr lang="en-US" sz="2800" b="1" dirty="0" err="1" smtClean="0">
                <a:solidFill>
                  <a:schemeClr val="tx2"/>
                </a:solidFill>
                <a:latin typeface="Times New Roman" panose="02020603050405020304" pitchFamily="18" charset="0"/>
                <a:cs typeface="Times New Roman" panose="02020603050405020304" pitchFamily="18" charset="0"/>
              </a:rPr>
              <a:t>hợp</a:t>
            </a:r>
            <a:r>
              <a:rPr lang="en-US" sz="2800" b="1" dirty="0" smtClean="0">
                <a:solidFill>
                  <a:schemeClr val="tx2"/>
                </a:solidFill>
                <a:latin typeface="Times New Roman" panose="02020603050405020304" pitchFamily="18" charset="0"/>
                <a:cs typeface="Times New Roman" panose="02020603050405020304" pitchFamily="18" charset="0"/>
              </a:rPr>
              <a:t> </a:t>
            </a:r>
            <a:r>
              <a:rPr lang="en-US" sz="2800" b="1" dirty="0" err="1" smtClean="0">
                <a:solidFill>
                  <a:schemeClr val="tx2"/>
                </a:solidFill>
                <a:latin typeface="Times New Roman" panose="02020603050405020304" pitchFamily="18" charset="0"/>
                <a:cs typeface="Times New Roman" panose="02020603050405020304" pitchFamily="18" charset="0"/>
              </a:rPr>
              <a:t>chập</a:t>
            </a:r>
            <a:r>
              <a:rPr lang="en-US" sz="2800" b="1" dirty="0" smtClean="0">
                <a:solidFill>
                  <a:schemeClr val="tx2"/>
                </a:solidFill>
                <a:latin typeface="Times New Roman" panose="02020603050405020304" pitchFamily="18" charset="0"/>
                <a:cs typeface="Times New Roman" panose="02020603050405020304" pitchFamily="18" charset="0"/>
              </a:rPr>
              <a:t> k </a:t>
            </a:r>
            <a:r>
              <a:rPr lang="en-US" sz="2800" b="1" dirty="0" err="1" smtClean="0">
                <a:solidFill>
                  <a:schemeClr val="tx2"/>
                </a:solidFill>
                <a:latin typeface="Times New Roman" panose="02020603050405020304" pitchFamily="18" charset="0"/>
                <a:cs typeface="Times New Roman" panose="02020603050405020304" pitchFamily="18" charset="0"/>
              </a:rPr>
              <a:t>của</a:t>
            </a:r>
            <a:r>
              <a:rPr lang="en-US" sz="2800" b="1" dirty="0" smtClean="0">
                <a:solidFill>
                  <a:schemeClr val="tx2"/>
                </a:solidFill>
                <a:latin typeface="Times New Roman" panose="02020603050405020304" pitchFamily="18" charset="0"/>
                <a:cs typeface="Times New Roman" panose="02020603050405020304" pitchFamily="18" charset="0"/>
              </a:rPr>
              <a:t> n </a:t>
            </a:r>
            <a:r>
              <a:rPr lang="en-US" sz="2800" b="1" dirty="0" err="1" smtClean="0">
                <a:solidFill>
                  <a:schemeClr val="tx2"/>
                </a:solidFill>
                <a:latin typeface="Times New Roman" panose="02020603050405020304" pitchFamily="18" charset="0"/>
                <a:cs typeface="Times New Roman" panose="02020603050405020304" pitchFamily="18" charset="0"/>
              </a:rPr>
              <a:t>phần</a:t>
            </a:r>
            <a:r>
              <a:rPr lang="en-US" sz="2800" b="1" dirty="0" smtClean="0">
                <a:solidFill>
                  <a:schemeClr val="tx2"/>
                </a:solidFill>
                <a:latin typeface="Times New Roman" panose="02020603050405020304" pitchFamily="18" charset="0"/>
                <a:cs typeface="Times New Roman" panose="02020603050405020304" pitchFamily="18" charset="0"/>
              </a:rPr>
              <a:t> </a:t>
            </a:r>
            <a:r>
              <a:rPr lang="en-US" sz="2800" b="1" dirty="0" err="1" smtClean="0">
                <a:solidFill>
                  <a:schemeClr val="tx2"/>
                </a:solidFill>
                <a:latin typeface="Times New Roman" panose="02020603050405020304" pitchFamily="18" charset="0"/>
                <a:cs typeface="Times New Roman" panose="02020603050405020304" pitchFamily="18" charset="0"/>
              </a:rPr>
              <a:t>tử</a:t>
            </a:r>
            <a:r>
              <a:rPr lang="en-US" sz="2800" b="1" dirty="0" smtClean="0">
                <a:solidFill>
                  <a:schemeClr val="tx2"/>
                </a:solidFill>
                <a:latin typeface="Times New Roman" panose="02020603050405020304" pitchFamily="18" charset="0"/>
                <a:cs typeface="Times New Roman" panose="02020603050405020304" pitchFamily="18" charset="0"/>
              </a:rPr>
              <a:t> </a:t>
            </a:r>
            <a:r>
              <a:rPr lang="en-US" sz="2800" dirty="0" err="1" smtClean="0">
                <a:solidFill>
                  <a:schemeClr val="tx2"/>
                </a:solidFill>
                <a:latin typeface="Times New Roman" panose="02020603050405020304" pitchFamily="18" charset="0"/>
                <a:cs typeface="Times New Roman" panose="02020603050405020304" pitchFamily="18" charset="0"/>
              </a:rPr>
              <a:t>được</a:t>
            </a:r>
            <a:r>
              <a:rPr lang="en-US" sz="2800" dirty="0" smtClean="0">
                <a:solidFill>
                  <a:schemeClr val="tx2"/>
                </a:solidFill>
                <a:latin typeface="Times New Roman" panose="02020603050405020304" pitchFamily="18" charset="0"/>
                <a:cs typeface="Times New Roman" panose="02020603050405020304" pitchFamily="18" charset="0"/>
              </a:rPr>
              <a:t> </a:t>
            </a:r>
            <a:r>
              <a:rPr lang="en-US" sz="2800" b="1" dirty="0" err="1" smtClean="0">
                <a:solidFill>
                  <a:schemeClr val="tx2"/>
                </a:solidFill>
                <a:latin typeface="Times New Roman" panose="02020603050405020304" pitchFamily="18" charset="0"/>
                <a:cs typeface="Times New Roman" panose="02020603050405020304" pitchFamily="18" charset="0"/>
              </a:rPr>
              <a:t>ký</a:t>
            </a:r>
            <a:r>
              <a:rPr lang="en-US" sz="2800" b="1" dirty="0" smtClean="0">
                <a:solidFill>
                  <a:schemeClr val="tx2"/>
                </a:solidFill>
                <a:latin typeface="Times New Roman" panose="02020603050405020304" pitchFamily="18" charset="0"/>
                <a:cs typeface="Times New Roman" panose="02020603050405020304" pitchFamily="18" charset="0"/>
              </a:rPr>
              <a:t> </a:t>
            </a:r>
            <a:r>
              <a:rPr lang="en-US" sz="2800" b="1" dirty="0" err="1" smtClean="0">
                <a:solidFill>
                  <a:schemeClr val="tx2"/>
                </a:solidFill>
                <a:latin typeface="Times New Roman" panose="02020603050405020304" pitchFamily="18" charset="0"/>
                <a:cs typeface="Times New Roman" panose="02020603050405020304" pitchFamily="18" charset="0"/>
              </a:rPr>
              <a:t>hiệu</a:t>
            </a:r>
            <a:r>
              <a:rPr lang="en-US" sz="2800" dirty="0" smtClean="0">
                <a:solidFill>
                  <a:schemeClr val="tx2"/>
                </a:solidFill>
                <a:latin typeface="Times New Roman" panose="02020603050405020304" pitchFamily="18" charset="0"/>
                <a:cs typeface="Times New Roman" panose="02020603050405020304" pitchFamily="18" charset="0"/>
              </a:rPr>
              <a:t> </a:t>
            </a:r>
            <a:r>
              <a:rPr lang="en-US" sz="2800" b="1" dirty="0" err="1" smtClean="0">
                <a:solidFill>
                  <a:schemeClr val="tx2"/>
                </a:solidFill>
                <a:latin typeface="Times New Roman" panose="02020603050405020304" pitchFamily="18" charset="0"/>
                <a:cs typeface="Times New Roman" panose="02020603050405020304" pitchFamily="18" charset="0"/>
              </a:rPr>
              <a:t>là</a:t>
            </a:r>
            <a:r>
              <a:rPr lang="en-US" sz="2800" b="1" dirty="0" smtClean="0">
                <a:solidFill>
                  <a:schemeClr val="tx2"/>
                </a:solidFill>
                <a:latin typeface="Times New Roman" panose="02020603050405020304" pitchFamily="18" charset="0"/>
                <a:cs typeface="Times New Roman" panose="02020603050405020304" pitchFamily="18" charset="0"/>
              </a:rPr>
              <a:t>      . </a:t>
            </a:r>
          </a:p>
          <a:p>
            <a:endParaRPr lang="vi-VN" dirty="0"/>
          </a:p>
        </p:txBody>
      </p:sp>
      <p:sp>
        <p:nvSpPr>
          <p:cNvPr id="3" name="TextBox 2"/>
          <p:cNvSpPr txBox="1"/>
          <p:nvPr/>
        </p:nvSpPr>
        <p:spPr>
          <a:xfrm>
            <a:off x="304800" y="1143000"/>
            <a:ext cx="2743200" cy="523220"/>
          </a:xfrm>
          <a:prstGeom prst="rect">
            <a:avLst/>
          </a:prstGeom>
          <a:noFill/>
        </p:spPr>
        <p:txBody>
          <a:bodyPr wrap="square" rtlCol="0">
            <a:spAutoFit/>
          </a:bodyPr>
          <a:lstStyle/>
          <a:p>
            <a:r>
              <a:rPr lang="en-US" sz="2800" dirty="0" smtClean="0">
                <a:solidFill>
                  <a:srgbClr val="FF0000"/>
                </a:solidFill>
                <a:latin typeface="Times New Roman" pitchFamily="18" charset="0"/>
                <a:cs typeface="Times New Roman" pitchFamily="18" charset="0"/>
              </a:rPr>
              <a:t>a.</a:t>
            </a:r>
            <a:r>
              <a:rPr lang="vi-VN" sz="2800" dirty="0" smtClean="0">
                <a:solidFill>
                  <a:srgbClr val="FF0000"/>
                </a:solidFill>
                <a:latin typeface="Times New Roman" pitchFamily="18" charset="0"/>
                <a:cs typeface="Times New Roman" pitchFamily="18" charset="0"/>
              </a:rPr>
              <a:t>Định nghĩa</a:t>
            </a:r>
            <a:r>
              <a:rPr lang="en-US" sz="2800" dirty="0" smtClean="0">
                <a:solidFill>
                  <a:srgbClr val="FF0000"/>
                </a:solidFill>
                <a:latin typeface="Times New Roman" pitchFamily="18" charset="0"/>
                <a:cs typeface="Times New Roman" pitchFamily="18" charset="0"/>
              </a:rPr>
              <a:t>:</a:t>
            </a:r>
            <a:endParaRPr lang="vi-VN" sz="2800" dirty="0">
              <a:solidFill>
                <a:srgbClr val="FF0000"/>
              </a:solidFill>
              <a:latin typeface="Times New Roman" pitchFamily="18" charset="0"/>
              <a:cs typeface="Times New Roman" pitchFamily="18" charset="0"/>
            </a:endParaRPr>
          </a:p>
        </p:txBody>
      </p:sp>
      <p:graphicFrame>
        <p:nvGraphicFramePr>
          <p:cNvPr id="47105" name="Object 1"/>
          <p:cNvGraphicFramePr>
            <a:graphicFrameLocks noChangeAspect="1"/>
          </p:cNvGraphicFramePr>
          <p:nvPr/>
        </p:nvGraphicFramePr>
        <p:xfrm>
          <a:off x="6691952" y="2892756"/>
          <a:ext cx="535672" cy="585148"/>
        </p:xfrm>
        <a:graphic>
          <a:graphicData uri="http://schemas.openxmlformats.org/presentationml/2006/ole">
            <mc:AlternateContent xmlns:mc="http://schemas.openxmlformats.org/markup-compatibility/2006">
              <mc:Choice xmlns:v="urn:schemas-microsoft-com:vml" Requires="v">
                <p:oleObj spid="_x0000_s134176" name="Equation" r:id="rId4" imgW="241200" imgH="279360" progId="Equation.DSMT4">
                  <p:embed/>
                </p:oleObj>
              </mc:Choice>
              <mc:Fallback>
                <p:oleObj name="Equation" r:id="rId4" imgW="241200" imgH="279360" progId="Equation.DSMT4">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91952" y="2892756"/>
                        <a:ext cx="535672" cy="5851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4" name="TextBox 43"/>
          <p:cNvSpPr txBox="1"/>
          <p:nvPr/>
        </p:nvSpPr>
        <p:spPr>
          <a:xfrm>
            <a:off x="380999" y="3657600"/>
            <a:ext cx="8153401" cy="1384995"/>
          </a:xfrm>
          <a:prstGeom prst="rect">
            <a:avLst/>
          </a:prstGeom>
          <a:noFill/>
        </p:spPr>
        <p:txBody>
          <a:bodyPr wrap="square" rtlCol="0">
            <a:spAutoFit/>
          </a:bodyPr>
          <a:lstStyle/>
          <a:p>
            <a:pPr algn="just"/>
            <a:r>
              <a:rPr lang="en-US" sz="2800" dirty="0" smtClean="0">
                <a:solidFill>
                  <a:srgbClr val="00B050"/>
                </a:solidFill>
                <a:latin typeface="Times New Roman" pitchFamily="18" charset="0"/>
                <a:cs typeface="Times New Roman" pitchFamily="18" charset="0"/>
              </a:rPr>
              <a:t>  </a:t>
            </a:r>
            <a:r>
              <a:rPr lang="en-US" sz="2800" dirty="0" err="1" smtClean="0">
                <a:solidFill>
                  <a:srgbClr val="00B050"/>
                </a:solidFill>
                <a:latin typeface="Times New Roman" pitchFamily="18" charset="0"/>
                <a:cs typeface="Times New Roman" pitchFamily="18" charset="0"/>
              </a:rPr>
              <a:t>Nhận</a:t>
            </a:r>
            <a:r>
              <a:rPr lang="en-US" sz="2800" dirty="0" smtClean="0">
                <a:solidFill>
                  <a:srgbClr val="00B050"/>
                </a:solidFill>
                <a:latin typeface="Times New Roman" pitchFamily="18" charset="0"/>
                <a:cs typeface="Times New Roman" pitchFamily="18" charset="0"/>
              </a:rPr>
              <a:t> </a:t>
            </a:r>
            <a:r>
              <a:rPr lang="en-US" sz="2800" dirty="0" err="1" smtClean="0">
                <a:solidFill>
                  <a:srgbClr val="00B050"/>
                </a:solidFill>
                <a:latin typeface="Times New Roman" pitchFamily="18" charset="0"/>
                <a:cs typeface="Times New Roman" pitchFamily="18" charset="0"/>
              </a:rPr>
              <a:t>xét</a:t>
            </a:r>
            <a:r>
              <a:rPr lang="en-US" sz="2800" dirty="0" smtClean="0">
                <a:solidFill>
                  <a:srgbClr val="00B050"/>
                </a:solidFill>
                <a:latin typeface="Times New Roman" pitchFamily="18" charset="0"/>
                <a:cs typeface="Times New Roman" pitchFamily="18" charset="0"/>
              </a:rPr>
              <a:t>: </a:t>
            </a:r>
            <a:r>
              <a:rPr lang="en-US" sz="2800" dirty="0" err="1" smtClean="0">
                <a:latin typeface="Times New Roman" pitchFamily="18" charset="0"/>
                <a:cs typeface="Times New Roman" pitchFamily="18" charset="0"/>
              </a:rPr>
              <a:t>Lập</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một</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chỉnh</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hợp</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chập</a:t>
            </a:r>
            <a:r>
              <a:rPr lang="en-US" sz="2800" dirty="0" smtClean="0">
                <a:latin typeface="Times New Roman" pitchFamily="18" charset="0"/>
                <a:cs typeface="Times New Roman" pitchFamily="18" charset="0"/>
              </a:rPr>
              <a:t> k </a:t>
            </a:r>
            <a:r>
              <a:rPr lang="en-US" sz="2800" dirty="0" err="1" smtClean="0">
                <a:latin typeface="Times New Roman" pitchFamily="18" charset="0"/>
                <a:cs typeface="Times New Roman" pitchFamily="18" charset="0"/>
              </a:rPr>
              <a:t>của</a:t>
            </a:r>
            <a:r>
              <a:rPr lang="en-US" sz="2800" dirty="0" smtClean="0">
                <a:latin typeface="Times New Roman" pitchFamily="18" charset="0"/>
                <a:cs typeface="Times New Roman" pitchFamily="18" charset="0"/>
              </a:rPr>
              <a:t> n </a:t>
            </a:r>
            <a:r>
              <a:rPr lang="en-US" sz="2800" dirty="0" err="1" smtClean="0">
                <a:latin typeface="Times New Roman" pitchFamily="18" charset="0"/>
                <a:cs typeface="Times New Roman" pitchFamily="18" charset="0"/>
              </a:rPr>
              <a:t>phần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tử</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chính</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là</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lấy</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ra</a:t>
            </a:r>
            <a:r>
              <a:rPr lang="en-US" sz="2800" dirty="0" smtClean="0">
                <a:latin typeface="Times New Roman" pitchFamily="18" charset="0"/>
                <a:cs typeface="Times New Roman" pitchFamily="18" charset="0"/>
              </a:rPr>
              <a:t> k </a:t>
            </a:r>
            <a:r>
              <a:rPr lang="en-US" sz="2800" dirty="0" err="1" smtClean="0">
                <a:latin typeface="Times New Roman" pitchFamily="18" charset="0"/>
                <a:cs typeface="Times New Roman" pitchFamily="18" charset="0"/>
              </a:rPr>
              <a:t>phần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tử</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từ</a:t>
            </a:r>
            <a:r>
              <a:rPr lang="en-US" sz="2800" dirty="0" smtClean="0">
                <a:latin typeface="Times New Roman" pitchFamily="18" charset="0"/>
                <a:cs typeface="Times New Roman" pitchFamily="18" charset="0"/>
              </a:rPr>
              <a:t> n </a:t>
            </a:r>
            <a:r>
              <a:rPr lang="en-US" sz="2800" dirty="0" err="1" smtClean="0">
                <a:latin typeface="Times New Roman" pitchFamily="18" charset="0"/>
                <a:cs typeface="Times New Roman" pitchFamily="18" charset="0"/>
              </a:rPr>
              <a:t>phần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tử</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đó</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có</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quan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tâm</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đến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thứ</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tự</a:t>
            </a:r>
            <a:r>
              <a:rPr lang="en-US" sz="2800" dirty="0" smtClean="0">
                <a:latin typeface="Times New Roman" pitchFamily="18" charset="0"/>
                <a:cs typeface="Times New Roman" pitchFamily="18" charset="0"/>
              </a:rPr>
              <a:t>.</a:t>
            </a:r>
            <a:endParaRPr lang="vi-VN" sz="2800" dirty="0">
              <a:latin typeface="Times New Roman" pitchFamily="18" charset="0"/>
              <a:cs typeface="Times New Roman" pitchFamily="18" charset="0"/>
            </a:endParaRPr>
          </a:p>
        </p:txBody>
      </p:sp>
    </p:spTree>
    <p:extLst>
      <p:ext uri="{BB962C8B-B14F-4D97-AF65-F5344CB8AC3E}">
        <p14:creationId xmlns:p14="http://schemas.microsoft.com/office/powerpoint/2010/main" val="54440431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7105"/>
                                        </p:tgtEl>
                                        <p:attrNameLst>
                                          <p:attrName>style.visibility</p:attrName>
                                        </p:attrNameLst>
                                      </p:cBhvr>
                                      <p:to>
                                        <p:strVal val="visible"/>
                                      </p:to>
                                    </p:set>
                                    <p:animEffect transition="in" filter="wipe(down)">
                                      <p:cBhvr>
                                        <p:cTn id="12" dur="500"/>
                                        <p:tgtEl>
                                          <p:spTgt spid="4710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4"/>
                                        </p:tgtEl>
                                        <p:attrNameLst>
                                          <p:attrName>style.visibility</p:attrName>
                                        </p:attrNameLst>
                                      </p:cBhvr>
                                      <p:to>
                                        <p:strVal val="visible"/>
                                      </p:to>
                                    </p:set>
                                    <p:animEffect transition="in" filter="fade">
                                      <p:cBhvr>
                                        <p:cTn id="17"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4"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algn="ctr"/>
            <a:r>
              <a:rPr lang="en-US" sz="3200" dirty="0" smtClean="0">
                <a:solidFill>
                  <a:srgbClr val="FF0000"/>
                </a:solidFill>
              </a:rPr>
              <a:t>CHỈNH HỢP</a:t>
            </a:r>
            <a:endParaRPr lang="en-US" sz="1800" dirty="0">
              <a:solidFill>
                <a:srgbClr val="FF0000"/>
              </a:solidFill>
            </a:endParaRPr>
          </a:p>
        </p:txBody>
      </p:sp>
      <p:sp>
        <p:nvSpPr>
          <p:cNvPr id="43" name="Slide Number Placeholder 42"/>
          <p:cNvSpPr>
            <a:spLocks noGrp="1"/>
          </p:cNvSpPr>
          <p:nvPr>
            <p:ph type="sldNum" sz="quarter" idx="12"/>
          </p:nvPr>
        </p:nvSpPr>
        <p:spPr/>
        <p:txBody>
          <a:bodyPr/>
          <a:lstStyle/>
          <a:p>
            <a:fld id="{D9369064-905F-44AE-BE62-E62CB83BB352}" type="slidenum">
              <a:rPr lang="en-US" smtClean="0"/>
              <a:pPr/>
              <a:t>51</a:t>
            </a:fld>
            <a:endParaRPr lang="en-US"/>
          </a:p>
        </p:txBody>
      </p:sp>
      <p:graphicFrame>
        <p:nvGraphicFramePr>
          <p:cNvPr id="104451" name="Object 3"/>
          <p:cNvGraphicFramePr>
            <a:graphicFrameLocks noChangeAspect="1"/>
          </p:cNvGraphicFramePr>
          <p:nvPr/>
        </p:nvGraphicFramePr>
        <p:xfrm>
          <a:off x="2362200" y="4648200"/>
          <a:ext cx="4492625" cy="1231900"/>
        </p:xfrm>
        <a:graphic>
          <a:graphicData uri="http://schemas.openxmlformats.org/presentationml/2006/ole">
            <mc:AlternateContent xmlns:mc="http://schemas.openxmlformats.org/markup-compatibility/2006">
              <mc:Choice xmlns:v="urn:schemas-microsoft-com:vml" Requires="v">
                <p:oleObj spid="_x0000_s135200" name="Equation" r:id="rId4" imgW="1930320" imgH="533160" progId="Equation.DSMT4">
                  <p:embed/>
                </p:oleObj>
              </mc:Choice>
              <mc:Fallback>
                <p:oleObj name="Equation" r:id="rId4" imgW="1930320" imgH="533160" progId="Equation.DSMT4">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62200" y="4648200"/>
                        <a:ext cx="4492625" cy="1231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TextBox 9"/>
          <p:cNvSpPr txBox="1"/>
          <p:nvPr/>
        </p:nvSpPr>
        <p:spPr>
          <a:xfrm>
            <a:off x="609600" y="3886200"/>
            <a:ext cx="2743200" cy="523220"/>
          </a:xfrm>
          <a:prstGeom prst="rect">
            <a:avLst/>
          </a:prstGeom>
          <a:noFill/>
        </p:spPr>
        <p:txBody>
          <a:bodyPr wrap="square" rtlCol="0">
            <a:spAutoFit/>
          </a:bodyPr>
          <a:lstStyle/>
          <a:p>
            <a:r>
              <a:rPr lang="en-US" sz="2800" dirty="0" err="1" smtClean="0">
                <a:solidFill>
                  <a:srgbClr val="FF0000"/>
                </a:solidFill>
                <a:latin typeface="Times New Roman" pitchFamily="18" charset="0"/>
                <a:cs typeface="Times New Roman" pitchFamily="18" charset="0"/>
              </a:rPr>
              <a:t>b.Công</a:t>
            </a:r>
            <a:r>
              <a:rPr lang="en-US" sz="2800" dirty="0" smtClean="0">
                <a:solidFill>
                  <a:srgbClr val="FF0000"/>
                </a:solidFill>
                <a:latin typeface="Times New Roman" pitchFamily="18" charset="0"/>
                <a:cs typeface="Times New Roman" pitchFamily="18" charset="0"/>
              </a:rPr>
              <a:t> </a:t>
            </a:r>
            <a:r>
              <a:rPr lang="en-US" sz="2800" dirty="0" err="1" smtClean="0">
                <a:solidFill>
                  <a:srgbClr val="FF0000"/>
                </a:solidFill>
                <a:latin typeface="Times New Roman" pitchFamily="18" charset="0"/>
                <a:cs typeface="Times New Roman" pitchFamily="18" charset="0"/>
              </a:rPr>
              <a:t>thức</a:t>
            </a:r>
            <a:r>
              <a:rPr lang="en-US" sz="2800" dirty="0" smtClean="0">
                <a:solidFill>
                  <a:srgbClr val="FF0000"/>
                </a:solidFill>
                <a:latin typeface="Times New Roman" pitchFamily="18" charset="0"/>
                <a:cs typeface="Times New Roman" pitchFamily="18" charset="0"/>
              </a:rPr>
              <a:t>:</a:t>
            </a:r>
            <a:endParaRPr lang="vi-VN" sz="2800" dirty="0">
              <a:solidFill>
                <a:srgbClr val="FF0000"/>
              </a:solidFill>
              <a:latin typeface="Times New Roman" pitchFamily="18" charset="0"/>
              <a:cs typeface="Times New Roman" pitchFamily="18" charset="0"/>
            </a:endParaRPr>
          </a:p>
        </p:txBody>
      </p:sp>
      <p:sp>
        <p:nvSpPr>
          <p:cNvPr id="11" name="Rectangle 10"/>
          <p:cNvSpPr/>
          <p:nvPr/>
        </p:nvSpPr>
        <p:spPr>
          <a:xfrm>
            <a:off x="533400" y="1524000"/>
            <a:ext cx="7924800" cy="2246769"/>
          </a:xfrm>
          <a:prstGeom prst="rect">
            <a:avLst/>
          </a:prstGeom>
        </p:spPr>
        <p:txBody>
          <a:bodyPr wrap="square">
            <a:spAutoFit/>
          </a:bodyPr>
          <a:lstStyle/>
          <a:p>
            <a:pPr algn="just"/>
            <a:r>
              <a:rPr lang="en-US" sz="2800" dirty="0" err="1" smtClean="0">
                <a:latin typeface="Times New Roman" pitchFamily="18" charset="0"/>
                <a:cs typeface="Times New Roman" pitchFamily="18" charset="0"/>
              </a:rPr>
              <a:t>Nói</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cách</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khác</a:t>
            </a:r>
            <a:r>
              <a:rPr lang="en-US" sz="2800" dirty="0" smtClean="0">
                <a:latin typeface="Times New Roman" pitchFamily="18" charset="0"/>
                <a:cs typeface="Times New Roman" pitchFamily="18" charset="0"/>
              </a:rPr>
              <a:t>, h</a:t>
            </a:r>
            <a:r>
              <a:rPr lang="vi-VN" sz="2800" dirty="0" smtClean="0">
                <a:latin typeface="Times New Roman" pitchFamily="18" charset="0"/>
                <a:cs typeface="Times New Roman" pitchFamily="18" charset="0"/>
              </a:rPr>
              <a:t>ai </a:t>
            </a:r>
            <a:r>
              <a:rPr lang="vi-VN" sz="2800" dirty="0">
                <a:latin typeface="Times New Roman" pitchFamily="18" charset="0"/>
                <a:cs typeface="Times New Roman" pitchFamily="18" charset="0"/>
              </a:rPr>
              <a:t>chỉnh hợp khác nhau khi và chỉ khi hoặc có ít nhất một phần tử của chỉnh hợp này không là phần tử của chỉnh hợp kia hoặc các phần tử của 2 chỉnh hợp giống nhau nhưng được sắp xếp theo thứ tự khác nhau.</a:t>
            </a:r>
            <a:endParaRPr 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val="54440431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linds(horizontal)">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04451"/>
                                        </p:tgtEl>
                                        <p:attrNameLst>
                                          <p:attrName>style.visibility</p:attrName>
                                        </p:attrNameLst>
                                      </p:cBhvr>
                                      <p:to>
                                        <p:strVal val="visible"/>
                                      </p:to>
                                    </p:set>
                                    <p:animEffect transition="in" filter="blinds(horizontal)">
                                      <p:cBhvr>
                                        <p:cTn id="17" dur="500"/>
                                        <p:tgtEl>
                                          <p:spTgt spid="1044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algn="ctr"/>
            <a:r>
              <a:rPr lang="en-US" sz="3200" dirty="0" smtClean="0">
                <a:solidFill>
                  <a:srgbClr val="FF0000"/>
                </a:solidFill>
              </a:rPr>
              <a:t>CHỈNH HỢP</a:t>
            </a:r>
            <a:endParaRPr lang="en-US" sz="1800" dirty="0">
              <a:solidFill>
                <a:srgbClr val="FF0000"/>
              </a:solidFill>
            </a:endParaRPr>
          </a:p>
        </p:txBody>
      </p:sp>
      <p:sp>
        <p:nvSpPr>
          <p:cNvPr id="43" name="Slide Number Placeholder 42"/>
          <p:cNvSpPr>
            <a:spLocks noGrp="1"/>
          </p:cNvSpPr>
          <p:nvPr>
            <p:ph type="sldNum" sz="quarter" idx="12"/>
          </p:nvPr>
        </p:nvSpPr>
        <p:spPr/>
        <p:txBody>
          <a:bodyPr/>
          <a:lstStyle/>
          <a:p>
            <a:fld id="{D9369064-905F-44AE-BE62-E62CB83BB352}" type="slidenum">
              <a:rPr lang="en-US" smtClean="0"/>
              <a:pPr/>
              <a:t>52</a:t>
            </a:fld>
            <a:endParaRPr lang="en-US"/>
          </a:p>
        </p:txBody>
      </p:sp>
      <p:sp>
        <p:nvSpPr>
          <p:cNvPr id="8" name="Rectangle 7"/>
          <p:cNvSpPr/>
          <p:nvPr/>
        </p:nvSpPr>
        <p:spPr>
          <a:xfrm>
            <a:off x="685800" y="1700808"/>
            <a:ext cx="7620000" cy="5016758"/>
          </a:xfrm>
          <a:prstGeom prst="rect">
            <a:avLst/>
          </a:prstGeom>
        </p:spPr>
        <p:txBody>
          <a:bodyPr wrap="square">
            <a:spAutoFit/>
          </a:bodyPr>
          <a:lstStyle/>
          <a:p>
            <a:r>
              <a:rPr lang="en-US" sz="3200" dirty="0" err="1" smtClean="0">
                <a:solidFill>
                  <a:srgbClr val="00B050"/>
                </a:solidFill>
                <a:latin typeface="Times New Roman" pitchFamily="18" charset="0"/>
                <a:cs typeface="Times New Roman" pitchFamily="18" charset="0"/>
              </a:rPr>
              <a:t>Ví</a:t>
            </a:r>
            <a:r>
              <a:rPr lang="en-US" sz="3200" dirty="0" smtClean="0">
                <a:solidFill>
                  <a:srgbClr val="00B050"/>
                </a:solidFill>
                <a:latin typeface="Times New Roman" pitchFamily="18" charset="0"/>
                <a:cs typeface="Times New Roman" pitchFamily="18" charset="0"/>
              </a:rPr>
              <a:t> </a:t>
            </a:r>
            <a:r>
              <a:rPr lang="en-US" sz="3200" dirty="0" err="1" smtClean="0">
                <a:solidFill>
                  <a:srgbClr val="00B050"/>
                </a:solidFill>
                <a:latin typeface="Times New Roman" pitchFamily="18" charset="0"/>
                <a:cs typeface="Times New Roman" pitchFamily="18" charset="0"/>
              </a:rPr>
              <a:t>dụ</a:t>
            </a:r>
            <a:r>
              <a:rPr lang="en-US" sz="3200" dirty="0" smtClean="0">
                <a:solidFill>
                  <a:srgbClr val="00B050"/>
                </a:solidFill>
                <a:latin typeface="Times New Roman" pitchFamily="18" charset="0"/>
                <a:cs typeface="Times New Roman" pitchFamily="18" charset="0"/>
              </a:rPr>
              <a:t>: </a:t>
            </a:r>
            <a:r>
              <a:rPr lang="vi-VN" sz="3200" dirty="0" smtClean="0">
                <a:solidFill>
                  <a:srgbClr val="002060"/>
                </a:solidFill>
                <a:latin typeface="Times New Roman" pitchFamily="18" charset="0"/>
                <a:cs typeface="Times New Roman" pitchFamily="18" charset="0"/>
              </a:rPr>
              <a:t>Từ </a:t>
            </a:r>
            <a:r>
              <a:rPr lang="vi-VN" sz="3200" dirty="0">
                <a:solidFill>
                  <a:srgbClr val="002060"/>
                </a:solidFill>
                <a:latin typeface="Times New Roman" pitchFamily="18" charset="0"/>
                <a:cs typeface="Times New Roman" pitchFamily="18" charset="0"/>
              </a:rPr>
              <a:t>3 điểm A,B và </a:t>
            </a:r>
            <a:r>
              <a:rPr lang="vi-VN" sz="3200" dirty="0" smtClean="0">
                <a:solidFill>
                  <a:srgbClr val="002060"/>
                </a:solidFill>
                <a:latin typeface="Times New Roman" pitchFamily="18" charset="0"/>
                <a:cs typeface="Times New Roman" pitchFamily="18" charset="0"/>
              </a:rPr>
              <a:t>C</a:t>
            </a:r>
            <a:r>
              <a:rPr lang="en-US" sz="3200" dirty="0" smtClean="0">
                <a:solidFill>
                  <a:srgbClr val="002060"/>
                </a:solidFill>
                <a:latin typeface="Times New Roman" pitchFamily="18" charset="0"/>
                <a:cs typeface="Times New Roman" pitchFamily="18" charset="0"/>
              </a:rPr>
              <a:t> </a:t>
            </a:r>
            <a:r>
              <a:rPr lang="vi-VN" sz="3200" dirty="0" smtClean="0">
                <a:solidFill>
                  <a:srgbClr val="002060"/>
                </a:solidFill>
                <a:latin typeface="Times New Roman" pitchFamily="18" charset="0"/>
                <a:cs typeface="Times New Roman" pitchFamily="18" charset="0"/>
              </a:rPr>
              <a:t>sẽ </a:t>
            </a:r>
            <a:r>
              <a:rPr lang="en-US" sz="3200" dirty="0" err="1" smtClean="0">
                <a:solidFill>
                  <a:srgbClr val="002060"/>
                </a:solidFill>
                <a:latin typeface="Times New Roman" pitchFamily="18" charset="0"/>
                <a:cs typeface="Times New Roman" pitchFamily="18" charset="0"/>
              </a:rPr>
              <a:t>lập</a:t>
            </a:r>
            <a:r>
              <a:rPr lang="en-US" sz="3200" dirty="0" smtClean="0">
                <a:solidFill>
                  <a:srgbClr val="002060"/>
                </a:solidFill>
                <a:latin typeface="Times New Roman" pitchFamily="18" charset="0"/>
                <a:cs typeface="Times New Roman" pitchFamily="18" charset="0"/>
              </a:rPr>
              <a:t> </a:t>
            </a:r>
            <a:r>
              <a:rPr lang="en-US" sz="3200" dirty="0" err="1" smtClean="0">
                <a:solidFill>
                  <a:srgbClr val="002060"/>
                </a:solidFill>
                <a:latin typeface="Times New Roman" pitchFamily="18" charset="0"/>
                <a:cs typeface="Times New Roman" pitchFamily="18" charset="0"/>
              </a:rPr>
              <a:t>được</a:t>
            </a:r>
            <a:r>
              <a:rPr lang="en-US" sz="3200" dirty="0" smtClean="0">
                <a:solidFill>
                  <a:srgbClr val="002060"/>
                </a:solidFill>
                <a:latin typeface="Times New Roman" pitchFamily="18" charset="0"/>
                <a:cs typeface="Times New Roman" pitchFamily="18" charset="0"/>
              </a:rPr>
              <a:t> </a:t>
            </a:r>
            <a:r>
              <a:rPr lang="en-US" sz="3200" dirty="0" err="1" smtClean="0">
                <a:solidFill>
                  <a:srgbClr val="002060"/>
                </a:solidFill>
                <a:latin typeface="Times New Roman" pitchFamily="18" charset="0"/>
                <a:cs typeface="Times New Roman" pitchFamily="18" charset="0"/>
              </a:rPr>
              <a:t>bao</a:t>
            </a:r>
            <a:r>
              <a:rPr lang="en-US" sz="3200" dirty="0" smtClean="0">
                <a:solidFill>
                  <a:srgbClr val="002060"/>
                </a:solidFill>
                <a:latin typeface="Times New Roman" pitchFamily="18" charset="0"/>
                <a:cs typeface="Times New Roman" pitchFamily="18" charset="0"/>
              </a:rPr>
              <a:t> </a:t>
            </a:r>
            <a:r>
              <a:rPr lang="vi-VN" sz="3200" dirty="0" smtClean="0">
                <a:solidFill>
                  <a:srgbClr val="002060"/>
                </a:solidFill>
                <a:latin typeface="Times New Roman" pitchFamily="18" charset="0"/>
                <a:cs typeface="Times New Roman" pitchFamily="18" charset="0"/>
              </a:rPr>
              <a:t>nhiêu </a:t>
            </a:r>
            <a:r>
              <a:rPr lang="en-US" sz="3200" dirty="0" smtClean="0">
                <a:solidFill>
                  <a:srgbClr val="002060"/>
                </a:solidFill>
                <a:latin typeface="Times New Roman" pitchFamily="18" charset="0"/>
                <a:cs typeface="Times New Roman" pitchFamily="18" charset="0"/>
              </a:rPr>
              <a:t>vector?</a:t>
            </a:r>
            <a:endParaRPr lang="en-US" sz="3200" dirty="0">
              <a:solidFill>
                <a:srgbClr val="002060"/>
              </a:solidFill>
              <a:latin typeface="Times New Roman" pitchFamily="18" charset="0"/>
              <a:cs typeface="Times New Roman" pitchFamily="18" charset="0"/>
            </a:endParaRPr>
          </a:p>
          <a:p>
            <a:endParaRPr lang="en-US" sz="3200" dirty="0" smtClean="0">
              <a:solidFill>
                <a:srgbClr val="002060"/>
              </a:solidFill>
              <a:latin typeface="Times New Roman" pitchFamily="18" charset="0"/>
              <a:cs typeface="Times New Roman" pitchFamily="18" charset="0"/>
            </a:endParaRPr>
          </a:p>
          <a:p>
            <a:r>
              <a:rPr lang="en-US" sz="3200" dirty="0" err="1" smtClean="0">
                <a:solidFill>
                  <a:srgbClr val="FF0000"/>
                </a:solidFill>
                <a:latin typeface="Times New Roman" pitchFamily="18" charset="0"/>
                <a:cs typeface="Times New Roman" pitchFamily="18" charset="0"/>
              </a:rPr>
              <a:t>Giải</a:t>
            </a:r>
            <a:r>
              <a:rPr lang="en-US" sz="3200" dirty="0" smtClean="0">
                <a:solidFill>
                  <a:srgbClr val="FF0000"/>
                </a:solidFill>
                <a:latin typeface="Times New Roman" pitchFamily="18" charset="0"/>
                <a:cs typeface="Times New Roman" pitchFamily="18" charset="0"/>
              </a:rPr>
              <a:t>:</a:t>
            </a:r>
          </a:p>
          <a:p>
            <a:r>
              <a:rPr lang="en-US" sz="3200" dirty="0" err="1" smtClean="0">
                <a:solidFill>
                  <a:srgbClr val="002060"/>
                </a:solidFill>
                <a:latin typeface="Times New Roman" pitchFamily="18" charset="0"/>
                <a:cs typeface="Times New Roman" pitchFamily="18" charset="0"/>
              </a:rPr>
              <a:t>Số</a:t>
            </a:r>
            <a:r>
              <a:rPr lang="en-US" sz="3200" dirty="0" smtClean="0">
                <a:solidFill>
                  <a:srgbClr val="002060"/>
                </a:solidFill>
                <a:latin typeface="Times New Roman" pitchFamily="18" charset="0"/>
                <a:cs typeface="Times New Roman" pitchFamily="18" charset="0"/>
              </a:rPr>
              <a:t> vector </a:t>
            </a:r>
            <a:r>
              <a:rPr lang="en-US" sz="3200" dirty="0" err="1" smtClean="0">
                <a:solidFill>
                  <a:srgbClr val="002060"/>
                </a:solidFill>
                <a:latin typeface="Times New Roman" pitchFamily="18" charset="0"/>
                <a:cs typeface="Times New Roman" pitchFamily="18" charset="0"/>
              </a:rPr>
              <a:t>được</a:t>
            </a:r>
            <a:r>
              <a:rPr lang="en-US" sz="3200" dirty="0" smtClean="0">
                <a:solidFill>
                  <a:srgbClr val="002060"/>
                </a:solidFill>
                <a:latin typeface="Times New Roman" pitchFamily="18" charset="0"/>
                <a:cs typeface="Times New Roman" pitchFamily="18" charset="0"/>
              </a:rPr>
              <a:t> </a:t>
            </a:r>
            <a:r>
              <a:rPr lang="en-US" sz="3200" dirty="0" err="1" smtClean="0">
                <a:solidFill>
                  <a:srgbClr val="002060"/>
                </a:solidFill>
                <a:latin typeface="Times New Roman" pitchFamily="18" charset="0"/>
                <a:cs typeface="Times New Roman" pitchFamily="18" charset="0"/>
              </a:rPr>
              <a:t>tạo</a:t>
            </a:r>
            <a:r>
              <a:rPr lang="en-US" sz="3200" dirty="0" smtClean="0">
                <a:solidFill>
                  <a:srgbClr val="002060"/>
                </a:solidFill>
                <a:latin typeface="Times New Roman" pitchFamily="18" charset="0"/>
                <a:cs typeface="Times New Roman" pitchFamily="18" charset="0"/>
              </a:rPr>
              <a:t> </a:t>
            </a:r>
            <a:r>
              <a:rPr lang="en-US" sz="3200" dirty="0" err="1" smtClean="0">
                <a:solidFill>
                  <a:srgbClr val="002060"/>
                </a:solidFill>
                <a:latin typeface="Times New Roman" pitchFamily="18" charset="0"/>
                <a:cs typeface="Times New Roman" pitchFamily="18" charset="0"/>
              </a:rPr>
              <a:t>thành</a:t>
            </a:r>
            <a:r>
              <a:rPr lang="en-US" sz="3200" dirty="0" smtClean="0">
                <a:solidFill>
                  <a:srgbClr val="002060"/>
                </a:solidFill>
                <a:latin typeface="Times New Roman" pitchFamily="18" charset="0"/>
                <a:cs typeface="Times New Roman" pitchFamily="18" charset="0"/>
              </a:rPr>
              <a:t> </a:t>
            </a:r>
            <a:r>
              <a:rPr lang="en-US" sz="3200" dirty="0" err="1" smtClean="0">
                <a:solidFill>
                  <a:srgbClr val="002060"/>
                </a:solidFill>
                <a:latin typeface="Times New Roman" pitchFamily="18" charset="0"/>
                <a:cs typeface="Times New Roman" pitchFamily="18" charset="0"/>
              </a:rPr>
              <a:t>từ</a:t>
            </a:r>
            <a:r>
              <a:rPr lang="en-US" sz="3200" dirty="0" smtClean="0">
                <a:solidFill>
                  <a:srgbClr val="002060"/>
                </a:solidFill>
                <a:latin typeface="Times New Roman" pitchFamily="18" charset="0"/>
                <a:cs typeface="Times New Roman" pitchFamily="18" charset="0"/>
              </a:rPr>
              <a:t> 3 </a:t>
            </a:r>
            <a:r>
              <a:rPr lang="en-US" sz="3200" dirty="0" err="1" smtClean="0">
                <a:solidFill>
                  <a:srgbClr val="002060"/>
                </a:solidFill>
                <a:latin typeface="Times New Roman" pitchFamily="18" charset="0"/>
                <a:cs typeface="Times New Roman" pitchFamily="18" charset="0"/>
              </a:rPr>
              <a:t>điểm</a:t>
            </a:r>
            <a:r>
              <a:rPr lang="en-US" sz="3200" dirty="0" smtClean="0">
                <a:solidFill>
                  <a:srgbClr val="002060"/>
                </a:solidFill>
                <a:latin typeface="Times New Roman" pitchFamily="18" charset="0"/>
                <a:cs typeface="Times New Roman" pitchFamily="18" charset="0"/>
              </a:rPr>
              <a:t> A,B,C </a:t>
            </a:r>
            <a:r>
              <a:rPr lang="en-US" sz="3200" dirty="0" err="1" smtClean="0">
                <a:solidFill>
                  <a:srgbClr val="002060"/>
                </a:solidFill>
                <a:latin typeface="Times New Roman" pitchFamily="18" charset="0"/>
                <a:cs typeface="Times New Roman" pitchFamily="18" charset="0"/>
              </a:rPr>
              <a:t>chính</a:t>
            </a:r>
            <a:r>
              <a:rPr lang="en-US" sz="3200" dirty="0" smtClean="0">
                <a:solidFill>
                  <a:srgbClr val="002060"/>
                </a:solidFill>
                <a:latin typeface="Times New Roman" pitchFamily="18" charset="0"/>
                <a:cs typeface="Times New Roman" pitchFamily="18" charset="0"/>
              </a:rPr>
              <a:t> </a:t>
            </a:r>
            <a:r>
              <a:rPr lang="en-US" sz="3200" dirty="0" err="1" smtClean="0">
                <a:solidFill>
                  <a:srgbClr val="002060"/>
                </a:solidFill>
                <a:latin typeface="Times New Roman" pitchFamily="18" charset="0"/>
                <a:cs typeface="Times New Roman" pitchFamily="18" charset="0"/>
              </a:rPr>
              <a:t>là</a:t>
            </a:r>
            <a:r>
              <a:rPr lang="en-US" sz="3200" dirty="0" smtClean="0">
                <a:solidFill>
                  <a:srgbClr val="002060"/>
                </a:solidFill>
                <a:latin typeface="Times New Roman" pitchFamily="18" charset="0"/>
                <a:cs typeface="Times New Roman" pitchFamily="18" charset="0"/>
              </a:rPr>
              <a:t> </a:t>
            </a:r>
            <a:r>
              <a:rPr lang="en-US" sz="3200" dirty="0" err="1" smtClean="0">
                <a:solidFill>
                  <a:srgbClr val="002060"/>
                </a:solidFill>
                <a:latin typeface="Times New Roman" pitchFamily="18" charset="0"/>
                <a:cs typeface="Times New Roman" pitchFamily="18" charset="0"/>
              </a:rPr>
              <a:t>số</a:t>
            </a:r>
            <a:r>
              <a:rPr lang="en-US" sz="3200" dirty="0" smtClean="0">
                <a:solidFill>
                  <a:srgbClr val="002060"/>
                </a:solidFill>
                <a:latin typeface="Times New Roman" pitchFamily="18" charset="0"/>
                <a:cs typeface="Times New Roman" pitchFamily="18" charset="0"/>
              </a:rPr>
              <a:t> </a:t>
            </a:r>
            <a:r>
              <a:rPr lang="en-US" sz="3200" dirty="0" err="1" smtClean="0">
                <a:solidFill>
                  <a:srgbClr val="002060"/>
                </a:solidFill>
                <a:latin typeface="Times New Roman" pitchFamily="18" charset="0"/>
                <a:cs typeface="Times New Roman" pitchFamily="18" charset="0"/>
              </a:rPr>
              <a:t>chỉnh</a:t>
            </a:r>
            <a:r>
              <a:rPr lang="vi-VN" sz="3200" dirty="0" smtClean="0">
                <a:solidFill>
                  <a:srgbClr val="002060"/>
                </a:solidFill>
                <a:latin typeface="Times New Roman" pitchFamily="18" charset="0"/>
                <a:cs typeface="Times New Roman" pitchFamily="18" charset="0"/>
              </a:rPr>
              <a:t>chập </a:t>
            </a:r>
            <a:r>
              <a:rPr lang="vi-VN" sz="3200" dirty="0">
                <a:solidFill>
                  <a:srgbClr val="002060"/>
                </a:solidFill>
                <a:latin typeface="Times New Roman" pitchFamily="18" charset="0"/>
                <a:cs typeface="Times New Roman" pitchFamily="18" charset="0"/>
              </a:rPr>
              <a:t>2 của </a:t>
            </a:r>
            <a:r>
              <a:rPr lang="vi-VN" sz="3200" dirty="0" smtClean="0">
                <a:solidFill>
                  <a:srgbClr val="002060"/>
                </a:solidFill>
                <a:latin typeface="Times New Roman" pitchFamily="18" charset="0"/>
                <a:cs typeface="Times New Roman" pitchFamily="18" charset="0"/>
              </a:rPr>
              <a:t>3</a:t>
            </a:r>
            <a:r>
              <a:rPr lang="en-US" sz="3200" dirty="0" smtClean="0">
                <a:solidFill>
                  <a:srgbClr val="002060"/>
                </a:solidFill>
                <a:latin typeface="Times New Roman" pitchFamily="18" charset="0"/>
                <a:cs typeface="Times New Roman" pitchFamily="18" charset="0"/>
              </a:rPr>
              <a:t>:</a:t>
            </a:r>
          </a:p>
          <a:p>
            <a:endParaRPr lang="en-US" sz="3200" dirty="0" smtClean="0">
              <a:solidFill>
                <a:srgbClr val="002060"/>
              </a:solidFill>
              <a:latin typeface="Times New Roman" pitchFamily="18" charset="0"/>
              <a:cs typeface="Times New Roman" pitchFamily="18" charset="0"/>
            </a:endParaRPr>
          </a:p>
          <a:p>
            <a:r>
              <a:rPr lang="en-US" sz="3200" dirty="0" err="1" smtClean="0">
                <a:solidFill>
                  <a:srgbClr val="002060"/>
                </a:solidFill>
                <a:latin typeface="Times New Roman" pitchFamily="18" charset="0"/>
                <a:cs typeface="Times New Roman" pitchFamily="18" charset="0"/>
              </a:rPr>
              <a:t>Vậy</a:t>
            </a:r>
            <a:r>
              <a:rPr lang="en-US" sz="3200" dirty="0" smtClean="0">
                <a:solidFill>
                  <a:srgbClr val="002060"/>
                </a:solidFill>
                <a:latin typeface="Times New Roman" pitchFamily="18" charset="0"/>
                <a:cs typeface="Times New Roman" pitchFamily="18" charset="0"/>
              </a:rPr>
              <a:t> </a:t>
            </a:r>
            <a:r>
              <a:rPr lang="en-US" sz="3200" dirty="0" err="1" smtClean="0">
                <a:solidFill>
                  <a:srgbClr val="002060"/>
                </a:solidFill>
                <a:latin typeface="Times New Roman" pitchFamily="18" charset="0"/>
                <a:cs typeface="Times New Roman" pitchFamily="18" charset="0"/>
              </a:rPr>
              <a:t>có</a:t>
            </a:r>
            <a:r>
              <a:rPr lang="en-US" sz="3200" dirty="0" smtClean="0">
                <a:solidFill>
                  <a:srgbClr val="002060"/>
                </a:solidFill>
                <a:latin typeface="Times New Roman" pitchFamily="18" charset="0"/>
                <a:cs typeface="Times New Roman" pitchFamily="18" charset="0"/>
              </a:rPr>
              <a:t> 6 vector </a:t>
            </a:r>
            <a:r>
              <a:rPr lang="en-US" sz="3200" dirty="0" err="1" smtClean="0">
                <a:solidFill>
                  <a:srgbClr val="002060"/>
                </a:solidFill>
                <a:latin typeface="Times New Roman" pitchFamily="18" charset="0"/>
                <a:cs typeface="Times New Roman" pitchFamily="18" charset="0"/>
              </a:rPr>
              <a:t>được</a:t>
            </a:r>
            <a:r>
              <a:rPr lang="en-US" sz="3200" dirty="0" smtClean="0">
                <a:solidFill>
                  <a:srgbClr val="002060"/>
                </a:solidFill>
                <a:latin typeface="Times New Roman" pitchFamily="18" charset="0"/>
                <a:cs typeface="Times New Roman" pitchFamily="18" charset="0"/>
              </a:rPr>
              <a:t> </a:t>
            </a:r>
            <a:r>
              <a:rPr lang="en-US" sz="3200" dirty="0" err="1" smtClean="0">
                <a:solidFill>
                  <a:srgbClr val="002060"/>
                </a:solidFill>
                <a:latin typeface="Times New Roman" pitchFamily="18" charset="0"/>
                <a:cs typeface="Times New Roman" pitchFamily="18" charset="0"/>
              </a:rPr>
              <a:t>tạo</a:t>
            </a:r>
            <a:r>
              <a:rPr lang="en-US" sz="3200" dirty="0" smtClean="0">
                <a:solidFill>
                  <a:srgbClr val="002060"/>
                </a:solidFill>
                <a:latin typeface="Times New Roman" pitchFamily="18" charset="0"/>
                <a:cs typeface="Times New Roman" pitchFamily="18" charset="0"/>
              </a:rPr>
              <a:t> </a:t>
            </a:r>
            <a:r>
              <a:rPr lang="en-US" sz="3200" dirty="0" err="1" smtClean="0">
                <a:solidFill>
                  <a:srgbClr val="002060"/>
                </a:solidFill>
                <a:latin typeface="Times New Roman" pitchFamily="18" charset="0"/>
                <a:cs typeface="Times New Roman" pitchFamily="18" charset="0"/>
              </a:rPr>
              <a:t>thành</a:t>
            </a:r>
            <a:r>
              <a:rPr lang="en-US" sz="3200" dirty="0" smtClean="0">
                <a:solidFill>
                  <a:srgbClr val="002060"/>
                </a:solidFill>
                <a:latin typeface="Times New Roman" pitchFamily="18" charset="0"/>
                <a:cs typeface="Times New Roman" pitchFamily="18" charset="0"/>
              </a:rPr>
              <a:t> </a:t>
            </a:r>
            <a:r>
              <a:rPr lang="en-US" sz="3200" dirty="0" err="1" smtClean="0">
                <a:solidFill>
                  <a:srgbClr val="002060"/>
                </a:solidFill>
                <a:latin typeface="Times New Roman" pitchFamily="18" charset="0"/>
                <a:cs typeface="Times New Roman" pitchFamily="18" charset="0"/>
              </a:rPr>
              <a:t>từ</a:t>
            </a:r>
            <a:r>
              <a:rPr lang="en-US" sz="3200" dirty="0" smtClean="0">
                <a:solidFill>
                  <a:srgbClr val="002060"/>
                </a:solidFill>
                <a:latin typeface="Times New Roman" pitchFamily="18" charset="0"/>
                <a:cs typeface="Times New Roman" pitchFamily="18" charset="0"/>
              </a:rPr>
              <a:t> 3 </a:t>
            </a:r>
            <a:r>
              <a:rPr lang="en-US" sz="3200" dirty="0" err="1" smtClean="0">
                <a:solidFill>
                  <a:srgbClr val="002060"/>
                </a:solidFill>
                <a:latin typeface="Times New Roman" pitchFamily="18" charset="0"/>
                <a:cs typeface="Times New Roman" pitchFamily="18" charset="0"/>
              </a:rPr>
              <a:t>điểm</a:t>
            </a:r>
            <a:r>
              <a:rPr lang="en-US" sz="3200" dirty="0" smtClean="0">
                <a:solidFill>
                  <a:srgbClr val="002060"/>
                </a:solidFill>
                <a:latin typeface="Times New Roman" pitchFamily="18" charset="0"/>
                <a:cs typeface="Times New Roman" pitchFamily="18" charset="0"/>
              </a:rPr>
              <a:t> A,B,C.</a:t>
            </a:r>
          </a:p>
          <a:p>
            <a:r>
              <a:rPr lang="en-US" sz="3200" dirty="0" smtClean="0">
                <a:solidFill>
                  <a:srgbClr val="002060"/>
                </a:solidFill>
                <a:latin typeface="Times New Roman" pitchFamily="18" charset="0"/>
                <a:cs typeface="Times New Roman" pitchFamily="18" charset="0"/>
              </a:rPr>
              <a:t> </a:t>
            </a:r>
          </a:p>
        </p:txBody>
      </p:sp>
      <p:graphicFrame>
        <p:nvGraphicFramePr>
          <p:cNvPr id="132099" name="Object 3"/>
          <p:cNvGraphicFramePr>
            <a:graphicFrameLocks noChangeAspect="1"/>
          </p:cNvGraphicFramePr>
          <p:nvPr/>
        </p:nvGraphicFramePr>
        <p:xfrm>
          <a:off x="3796352" y="4659576"/>
          <a:ext cx="1143000" cy="609600"/>
        </p:xfrm>
        <a:graphic>
          <a:graphicData uri="http://schemas.openxmlformats.org/presentationml/2006/ole">
            <mc:AlternateContent xmlns:mc="http://schemas.openxmlformats.org/markup-compatibility/2006">
              <mc:Choice xmlns:v="urn:schemas-microsoft-com:vml" Requires="v">
                <p:oleObj spid="_x0000_s136224" name="Equation" r:id="rId4" imgW="444240" imgH="241200" progId="Equation.DSMT4">
                  <p:embed/>
                </p:oleObj>
              </mc:Choice>
              <mc:Fallback>
                <p:oleObj name="Equation" r:id="rId4" imgW="444240" imgH="241200" progId="Equation.DSMT4">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96352" y="4659576"/>
                        <a:ext cx="1143000"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4440431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circle(in)">
                                      <p:cBhvr>
                                        <p:cTn id="7" dur="20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8">
                                            <p:txEl>
                                              <p:pRg st="2" end="2"/>
                                            </p:txEl>
                                          </p:spTgt>
                                        </p:tgtEl>
                                        <p:attrNameLst>
                                          <p:attrName>style.visibility</p:attrName>
                                        </p:attrNameLst>
                                      </p:cBhvr>
                                      <p:to>
                                        <p:strVal val="visible"/>
                                      </p:to>
                                    </p:set>
                                    <p:animEffect transition="in" filter="circle(in)">
                                      <p:cBhvr>
                                        <p:cTn id="12" dur="2000"/>
                                        <p:tgtEl>
                                          <p:spTgt spid="8">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8">
                                            <p:txEl>
                                              <p:pRg st="3" end="3"/>
                                            </p:txEl>
                                          </p:spTgt>
                                        </p:tgtEl>
                                        <p:attrNameLst>
                                          <p:attrName>style.visibility</p:attrName>
                                        </p:attrNameLst>
                                      </p:cBhvr>
                                      <p:to>
                                        <p:strVal val="visible"/>
                                      </p:to>
                                    </p:set>
                                    <p:animEffect transition="in" filter="wipe(down)">
                                      <p:cBhvr>
                                        <p:cTn id="17" dur="500"/>
                                        <p:tgtEl>
                                          <p:spTgt spid="8">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32099"/>
                                        </p:tgtEl>
                                        <p:attrNameLst>
                                          <p:attrName>style.visibility</p:attrName>
                                        </p:attrNameLst>
                                      </p:cBhvr>
                                      <p:to>
                                        <p:strVal val="visible"/>
                                      </p:to>
                                    </p:set>
                                    <p:animEffect transition="in" filter="wipe(down)">
                                      <p:cBhvr>
                                        <p:cTn id="22" dur="500"/>
                                        <p:tgtEl>
                                          <p:spTgt spid="132099"/>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8">
                                            <p:txEl>
                                              <p:pRg st="5" end="5"/>
                                            </p:txEl>
                                          </p:spTgt>
                                        </p:tgtEl>
                                        <p:attrNameLst>
                                          <p:attrName>style.visibility</p:attrName>
                                        </p:attrNameLst>
                                      </p:cBhvr>
                                      <p:to>
                                        <p:strVal val="visible"/>
                                      </p:to>
                                    </p:set>
                                    <p:animEffect transition="in" filter="blinds(horizontal)">
                                      <p:cBhvr>
                                        <p:cTn id="27" dur="500"/>
                                        <p:tgtEl>
                                          <p:spTgt spid="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txBox="1">
            <a:spLocks noGrp="1" noChangeArrowheads="1"/>
          </p:cNvSpPr>
          <p:nvPr>
            <p:ph type="title"/>
          </p:nvPr>
        </p:nvSpPr>
        <p:spPr>
          <a:prstGeom prst="rect">
            <a:avLst/>
          </a:prstGeom>
        </p:spPr>
        <p:txBody>
          <a:bodyPr/>
          <a:lstStyle>
            <a:lvl1pPr algn="r" rtl="0" eaLnBrk="1" fontAlgn="base" hangingPunct="1">
              <a:spcBef>
                <a:spcPct val="0"/>
              </a:spcBef>
              <a:spcAft>
                <a:spcPct val="0"/>
              </a:spcAft>
              <a:defRPr sz="2800" b="1" i="1" kern="1200">
                <a:solidFill>
                  <a:schemeClr val="tx1"/>
                </a:solidFill>
                <a:latin typeface="+mj-lt"/>
                <a:ea typeface="+mj-ea"/>
                <a:cs typeface="+mj-cs"/>
              </a:defRPr>
            </a:lvl1pPr>
            <a:lvl2pPr algn="r" rtl="0" eaLnBrk="1" fontAlgn="base" hangingPunct="1">
              <a:spcBef>
                <a:spcPct val="0"/>
              </a:spcBef>
              <a:spcAft>
                <a:spcPct val="0"/>
              </a:spcAft>
              <a:defRPr sz="2800" b="1" i="1">
                <a:solidFill>
                  <a:schemeClr val="tx1"/>
                </a:solidFill>
                <a:latin typeface="Verdana" panose="020B0604030504040204" pitchFamily="34" charset="0"/>
              </a:defRPr>
            </a:lvl2pPr>
            <a:lvl3pPr algn="r" rtl="0" eaLnBrk="1" fontAlgn="base" hangingPunct="1">
              <a:spcBef>
                <a:spcPct val="0"/>
              </a:spcBef>
              <a:spcAft>
                <a:spcPct val="0"/>
              </a:spcAft>
              <a:defRPr sz="2800" b="1" i="1">
                <a:solidFill>
                  <a:schemeClr val="tx1"/>
                </a:solidFill>
                <a:latin typeface="Verdana" panose="020B0604030504040204" pitchFamily="34" charset="0"/>
              </a:defRPr>
            </a:lvl3pPr>
            <a:lvl4pPr algn="r" rtl="0" eaLnBrk="1" fontAlgn="base" hangingPunct="1">
              <a:spcBef>
                <a:spcPct val="0"/>
              </a:spcBef>
              <a:spcAft>
                <a:spcPct val="0"/>
              </a:spcAft>
              <a:defRPr sz="2800" b="1" i="1">
                <a:solidFill>
                  <a:schemeClr val="tx1"/>
                </a:solidFill>
                <a:latin typeface="Verdana" panose="020B0604030504040204" pitchFamily="34" charset="0"/>
              </a:defRPr>
            </a:lvl4pPr>
            <a:lvl5pPr algn="r" rtl="0" eaLnBrk="1" fontAlgn="base" hangingPunct="1">
              <a:spcBef>
                <a:spcPct val="0"/>
              </a:spcBef>
              <a:spcAft>
                <a:spcPct val="0"/>
              </a:spcAft>
              <a:defRPr sz="2800" b="1" i="1">
                <a:solidFill>
                  <a:schemeClr val="tx1"/>
                </a:solidFill>
                <a:latin typeface="Verdana" panose="020B0604030504040204" pitchFamily="34" charset="0"/>
              </a:defRPr>
            </a:lvl5pPr>
            <a:lvl6pPr marL="457200" algn="r" rtl="0" eaLnBrk="1" fontAlgn="base" hangingPunct="1">
              <a:spcBef>
                <a:spcPct val="0"/>
              </a:spcBef>
              <a:spcAft>
                <a:spcPct val="0"/>
              </a:spcAft>
              <a:defRPr sz="2800" b="1" i="1">
                <a:solidFill>
                  <a:schemeClr val="tx1"/>
                </a:solidFill>
                <a:latin typeface="Verdana" panose="020B0604030504040204" pitchFamily="34" charset="0"/>
              </a:defRPr>
            </a:lvl6pPr>
            <a:lvl7pPr marL="914400" algn="r" rtl="0" eaLnBrk="1" fontAlgn="base" hangingPunct="1">
              <a:spcBef>
                <a:spcPct val="0"/>
              </a:spcBef>
              <a:spcAft>
                <a:spcPct val="0"/>
              </a:spcAft>
              <a:defRPr sz="2800" b="1" i="1">
                <a:solidFill>
                  <a:schemeClr val="tx1"/>
                </a:solidFill>
                <a:latin typeface="Verdana" panose="020B0604030504040204" pitchFamily="34" charset="0"/>
              </a:defRPr>
            </a:lvl7pPr>
            <a:lvl8pPr marL="1371600" algn="r" rtl="0" eaLnBrk="1" fontAlgn="base" hangingPunct="1">
              <a:spcBef>
                <a:spcPct val="0"/>
              </a:spcBef>
              <a:spcAft>
                <a:spcPct val="0"/>
              </a:spcAft>
              <a:defRPr sz="2800" b="1" i="1">
                <a:solidFill>
                  <a:schemeClr val="tx1"/>
                </a:solidFill>
                <a:latin typeface="Verdana" panose="020B0604030504040204" pitchFamily="34" charset="0"/>
              </a:defRPr>
            </a:lvl8pPr>
            <a:lvl9pPr marL="1828800" algn="r" rtl="0" eaLnBrk="1" fontAlgn="base" hangingPunct="1">
              <a:spcBef>
                <a:spcPct val="0"/>
              </a:spcBef>
              <a:spcAft>
                <a:spcPct val="0"/>
              </a:spcAft>
              <a:defRPr sz="2800" b="1" i="1">
                <a:solidFill>
                  <a:schemeClr val="tx1"/>
                </a:solidFill>
                <a:latin typeface="Verdana" panose="020B0604030504040204" pitchFamily="34" charset="0"/>
              </a:defRPr>
            </a:lvl9pPr>
          </a:lstStyle>
          <a:p>
            <a:r>
              <a:rPr lang="en-US" sz="3000" dirty="0" smtClean="0">
                <a:solidFill>
                  <a:srgbClr val="FF0000"/>
                </a:solidFill>
              </a:rPr>
              <a:t>CÔNG THỨC NHỊ THỨC NEWTON</a:t>
            </a:r>
            <a:endParaRPr lang="en-US" sz="3000" dirty="0">
              <a:solidFill>
                <a:srgbClr val="FF0000"/>
              </a:solidFill>
            </a:endParaRPr>
          </a:p>
        </p:txBody>
      </p:sp>
      <p:sp>
        <p:nvSpPr>
          <p:cNvPr id="43" name="Slide Number Placeholder 42"/>
          <p:cNvSpPr>
            <a:spLocks noGrp="1"/>
          </p:cNvSpPr>
          <p:nvPr>
            <p:ph type="sldNum" sz="quarter" idx="12"/>
          </p:nvPr>
        </p:nvSpPr>
        <p:spPr/>
        <p:txBody>
          <a:bodyPr/>
          <a:lstStyle/>
          <a:p>
            <a:fld id="{D9369064-905F-44AE-BE62-E62CB83BB352}" type="slidenum">
              <a:rPr lang="en-US" smtClean="0"/>
              <a:pPr/>
              <a:t>53</a:t>
            </a:fld>
            <a:endParaRPr lang="en-US"/>
          </a:p>
        </p:txBody>
      </p:sp>
      <p:pic>
        <p:nvPicPr>
          <p:cNvPr id="12" name="Picture 4" descr="Isaac Newt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22725" y="1648096"/>
            <a:ext cx="4054475"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 Box 5"/>
          <p:cNvSpPr txBox="1">
            <a:spLocks noChangeArrowheads="1"/>
          </p:cNvSpPr>
          <p:nvPr/>
        </p:nvSpPr>
        <p:spPr bwMode="auto">
          <a:xfrm>
            <a:off x="990600" y="5491163"/>
            <a:ext cx="23622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n-US" sz="2400" dirty="0">
                <a:solidFill>
                  <a:srgbClr val="00B0F0"/>
                </a:solidFill>
                <a:latin typeface="Segoe UI" panose="020B0502040204020203" pitchFamily="34" charset="0"/>
                <a:cs typeface="Segoe UI" panose="020B0502040204020203" pitchFamily="34" charset="0"/>
              </a:rPr>
              <a:t>Isaac Newton (1643-1727)</a:t>
            </a:r>
          </a:p>
        </p:txBody>
      </p:sp>
    </p:spTree>
    <p:extLst>
      <p:ext uri="{BB962C8B-B14F-4D97-AF65-F5344CB8AC3E}">
        <p14:creationId xmlns:p14="http://schemas.microsoft.com/office/powerpoint/2010/main" val="54440431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500" fill="hold"/>
                                        <p:tgtEl>
                                          <p:spTgt spid="12"/>
                                        </p:tgtEl>
                                      </p:cBhvr>
                                      <p:by x="150000" y="150000"/>
                                    </p:animScale>
                                  </p:childTnLst>
                                </p:cTn>
                              </p:par>
                              <p:par>
                                <p:cTn id="7" presetID="45" presetClass="entr" presetSubtype="0" fill="hold" nodeType="withEffect">
                                  <p:stCondLst>
                                    <p:cond delay="0"/>
                                  </p:stCondLst>
                                  <p:childTnLst>
                                    <p:set>
                                      <p:cBhvr>
                                        <p:cTn id="8" dur="1" fill="hold">
                                          <p:stCondLst>
                                            <p:cond delay="0"/>
                                          </p:stCondLst>
                                        </p:cTn>
                                        <p:tgtEl>
                                          <p:spTgt spid="13">
                                            <p:txEl>
                                              <p:pRg st="0" end="0"/>
                                            </p:txEl>
                                          </p:spTgt>
                                        </p:tgtEl>
                                        <p:attrNameLst>
                                          <p:attrName>style.visibility</p:attrName>
                                        </p:attrNameLst>
                                      </p:cBhvr>
                                      <p:to>
                                        <p:strVal val="visible"/>
                                      </p:to>
                                    </p:set>
                                    <p:animEffect transition="in" filter="fade">
                                      <p:cBhvr>
                                        <p:cTn id="9" dur="2000"/>
                                        <p:tgtEl>
                                          <p:spTgt spid="13">
                                            <p:txEl>
                                              <p:pRg st="0" end="0"/>
                                            </p:txEl>
                                          </p:spTgt>
                                        </p:tgtEl>
                                      </p:cBhvr>
                                    </p:animEffect>
                                    <p:anim calcmode="lin" valueType="num">
                                      <p:cBhvr>
                                        <p:cTn id="10" dur="2000" fill="hold"/>
                                        <p:tgtEl>
                                          <p:spTgt spid="13">
                                            <p:txEl>
                                              <p:pRg st="0" end="0"/>
                                            </p:txEl>
                                          </p:spTgt>
                                        </p:tgtEl>
                                        <p:attrNameLst>
                                          <p:attrName>ppt_w</p:attrName>
                                        </p:attrNameLst>
                                      </p:cBhvr>
                                      <p:tavLst>
                                        <p:tav tm="0" fmla="#ppt_w*sin(2.5*pi*$)">
                                          <p:val>
                                            <p:fltVal val="0"/>
                                          </p:val>
                                        </p:tav>
                                        <p:tav tm="100000">
                                          <p:val>
                                            <p:fltVal val="1"/>
                                          </p:val>
                                        </p:tav>
                                      </p:tavLst>
                                    </p:anim>
                                    <p:anim calcmode="lin" valueType="num">
                                      <p:cBhvr>
                                        <p:cTn id="11" dur="2000" fill="hold"/>
                                        <p:tgtEl>
                                          <p:spTgt spid="13">
                                            <p:txEl>
                                              <p:pRg st="0" end="0"/>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4"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vi-VN" sz="3200">
              <a:latin typeface="Times New Roman" pitchFamily="18" charset="0"/>
            </a:endParaRPr>
          </a:p>
        </p:txBody>
      </p:sp>
      <p:sp>
        <p:nvSpPr>
          <p:cNvPr id="276486" name="Rectangle 7"/>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vi-VN" sz="3200">
              <a:latin typeface="Times New Roman" pitchFamily="18" charset="0"/>
            </a:endParaRPr>
          </a:p>
        </p:txBody>
      </p:sp>
      <p:sp>
        <p:nvSpPr>
          <p:cNvPr id="276489" name="Slide Number Placeholder 10"/>
          <p:cNvSpPr txBox="1">
            <a:spLocks noGrp="1"/>
          </p:cNvSpPr>
          <p:nvPr/>
        </p:nvSpPr>
        <p:spPr bwMode="auto">
          <a:xfrm>
            <a:off x="6553200" y="6245225"/>
            <a:ext cx="2133600" cy="476250"/>
          </a:xfrm>
          <a:prstGeom prst="rect">
            <a:avLst/>
          </a:prstGeom>
          <a:noFill/>
          <a:ln w="9525">
            <a:noFill/>
            <a:miter lim="800000"/>
            <a:headEnd/>
            <a:tailEnd/>
          </a:ln>
        </p:spPr>
        <p:txBody>
          <a:bodyPr/>
          <a:lstStyle/>
          <a:p>
            <a:pPr algn="r"/>
            <a:endParaRPr lang="en-US" sz="1400" dirty="0">
              <a:latin typeface="Times New Roman" pitchFamily="18" charset="0"/>
            </a:endParaRPr>
          </a:p>
        </p:txBody>
      </p:sp>
      <p:sp>
        <p:nvSpPr>
          <p:cNvPr id="9" name="Rectangle 2"/>
          <p:cNvSpPr txBox="1">
            <a:spLocks noChangeArrowheads="1"/>
          </p:cNvSpPr>
          <p:nvPr/>
        </p:nvSpPr>
        <p:spPr>
          <a:xfrm>
            <a:off x="275091" y="106474"/>
            <a:ext cx="7741096" cy="563563"/>
          </a:xfrm>
          <a:prstGeom prst="rect">
            <a:avLst/>
          </a:prstGeom>
        </p:spPr>
        <p:txBody>
          <a:bodyPr/>
          <a:lstStyle>
            <a:lvl1pPr algn="r" rtl="0" eaLnBrk="1" fontAlgn="base" hangingPunct="1">
              <a:spcBef>
                <a:spcPct val="0"/>
              </a:spcBef>
              <a:spcAft>
                <a:spcPct val="0"/>
              </a:spcAft>
              <a:defRPr sz="2800" b="1" i="1" kern="1200">
                <a:solidFill>
                  <a:schemeClr val="tx1"/>
                </a:solidFill>
                <a:latin typeface="+mj-lt"/>
                <a:ea typeface="+mj-ea"/>
                <a:cs typeface="+mj-cs"/>
              </a:defRPr>
            </a:lvl1pPr>
            <a:lvl2pPr algn="r" rtl="0" eaLnBrk="1" fontAlgn="base" hangingPunct="1">
              <a:spcBef>
                <a:spcPct val="0"/>
              </a:spcBef>
              <a:spcAft>
                <a:spcPct val="0"/>
              </a:spcAft>
              <a:defRPr sz="2800" b="1" i="1">
                <a:solidFill>
                  <a:schemeClr val="tx1"/>
                </a:solidFill>
                <a:latin typeface="Verdana" panose="020B0604030504040204" pitchFamily="34" charset="0"/>
              </a:defRPr>
            </a:lvl2pPr>
            <a:lvl3pPr algn="r" rtl="0" eaLnBrk="1" fontAlgn="base" hangingPunct="1">
              <a:spcBef>
                <a:spcPct val="0"/>
              </a:spcBef>
              <a:spcAft>
                <a:spcPct val="0"/>
              </a:spcAft>
              <a:defRPr sz="2800" b="1" i="1">
                <a:solidFill>
                  <a:schemeClr val="tx1"/>
                </a:solidFill>
                <a:latin typeface="Verdana" panose="020B0604030504040204" pitchFamily="34" charset="0"/>
              </a:defRPr>
            </a:lvl3pPr>
            <a:lvl4pPr algn="r" rtl="0" eaLnBrk="1" fontAlgn="base" hangingPunct="1">
              <a:spcBef>
                <a:spcPct val="0"/>
              </a:spcBef>
              <a:spcAft>
                <a:spcPct val="0"/>
              </a:spcAft>
              <a:defRPr sz="2800" b="1" i="1">
                <a:solidFill>
                  <a:schemeClr val="tx1"/>
                </a:solidFill>
                <a:latin typeface="Verdana" panose="020B0604030504040204" pitchFamily="34" charset="0"/>
              </a:defRPr>
            </a:lvl4pPr>
            <a:lvl5pPr algn="r" rtl="0" eaLnBrk="1" fontAlgn="base" hangingPunct="1">
              <a:spcBef>
                <a:spcPct val="0"/>
              </a:spcBef>
              <a:spcAft>
                <a:spcPct val="0"/>
              </a:spcAft>
              <a:defRPr sz="2800" b="1" i="1">
                <a:solidFill>
                  <a:schemeClr val="tx1"/>
                </a:solidFill>
                <a:latin typeface="Verdana" panose="020B0604030504040204" pitchFamily="34" charset="0"/>
              </a:defRPr>
            </a:lvl5pPr>
            <a:lvl6pPr marL="457200" algn="r" rtl="0" eaLnBrk="1" fontAlgn="base" hangingPunct="1">
              <a:spcBef>
                <a:spcPct val="0"/>
              </a:spcBef>
              <a:spcAft>
                <a:spcPct val="0"/>
              </a:spcAft>
              <a:defRPr sz="2800" b="1" i="1">
                <a:solidFill>
                  <a:schemeClr val="tx1"/>
                </a:solidFill>
                <a:latin typeface="Verdana" panose="020B0604030504040204" pitchFamily="34" charset="0"/>
              </a:defRPr>
            </a:lvl6pPr>
            <a:lvl7pPr marL="914400" algn="r" rtl="0" eaLnBrk="1" fontAlgn="base" hangingPunct="1">
              <a:spcBef>
                <a:spcPct val="0"/>
              </a:spcBef>
              <a:spcAft>
                <a:spcPct val="0"/>
              </a:spcAft>
              <a:defRPr sz="2800" b="1" i="1">
                <a:solidFill>
                  <a:schemeClr val="tx1"/>
                </a:solidFill>
                <a:latin typeface="Verdana" panose="020B0604030504040204" pitchFamily="34" charset="0"/>
              </a:defRPr>
            </a:lvl7pPr>
            <a:lvl8pPr marL="1371600" algn="r" rtl="0" eaLnBrk="1" fontAlgn="base" hangingPunct="1">
              <a:spcBef>
                <a:spcPct val="0"/>
              </a:spcBef>
              <a:spcAft>
                <a:spcPct val="0"/>
              </a:spcAft>
              <a:defRPr sz="2800" b="1" i="1">
                <a:solidFill>
                  <a:schemeClr val="tx1"/>
                </a:solidFill>
                <a:latin typeface="Verdana" panose="020B0604030504040204" pitchFamily="34" charset="0"/>
              </a:defRPr>
            </a:lvl8pPr>
            <a:lvl9pPr marL="1828800" algn="r" rtl="0" eaLnBrk="1" fontAlgn="base" hangingPunct="1">
              <a:spcBef>
                <a:spcPct val="0"/>
              </a:spcBef>
              <a:spcAft>
                <a:spcPct val="0"/>
              </a:spcAft>
              <a:defRPr sz="2800" b="1" i="1">
                <a:solidFill>
                  <a:schemeClr val="tx1"/>
                </a:solidFill>
                <a:latin typeface="Verdana" panose="020B0604030504040204" pitchFamily="34" charset="0"/>
              </a:defRPr>
            </a:lvl9pPr>
          </a:lstStyle>
          <a:p>
            <a:r>
              <a:rPr lang="en-US" sz="3000" dirty="0" smtClean="0">
                <a:solidFill>
                  <a:srgbClr val="FF0000"/>
                </a:solidFill>
              </a:rPr>
              <a:t>CÔNG THỨC NHỊ THỨC NEWTON</a:t>
            </a:r>
            <a:endParaRPr lang="en-US" sz="3000" dirty="0">
              <a:solidFill>
                <a:srgbClr val="FF0000"/>
              </a:solidFill>
            </a:endParaRPr>
          </a:p>
        </p:txBody>
      </p:sp>
      <p:sp>
        <p:nvSpPr>
          <p:cNvPr id="13" name="Slide Number Placeholder 12"/>
          <p:cNvSpPr>
            <a:spLocks noGrp="1"/>
          </p:cNvSpPr>
          <p:nvPr>
            <p:ph type="sldNum" sz="quarter" idx="12"/>
          </p:nvPr>
        </p:nvSpPr>
        <p:spPr/>
        <p:txBody>
          <a:bodyPr/>
          <a:lstStyle/>
          <a:p>
            <a:fld id="{0E1FD8CC-78BD-4CB7-9BCD-7BD27FCA505A}" type="slidenum">
              <a:rPr lang="en-US" smtClean="0"/>
              <a:pPr/>
              <a:t>54</a:t>
            </a:fld>
            <a:endParaRPr lang="en-US" dirty="0"/>
          </a:p>
        </p:txBody>
      </p:sp>
      <p:sp>
        <p:nvSpPr>
          <p:cNvPr id="7" name="Rectangle 3"/>
          <p:cNvSpPr>
            <a:spLocks noGrp="1" noChangeArrowheads="1"/>
          </p:cNvSpPr>
          <p:nvPr>
            <p:ph type="body" idx="4294967295"/>
          </p:nvPr>
        </p:nvSpPr>
        <p:spPr>
          <a:xfrm>
            <a:off x="0" y="1063625"/>
            <a:ext cx="8229600" cy="5095875"/>
          </a:xfrm>
        </p:spPr>
        <p:txBody>
          <a:bodyPr/>
          <a:lstStyle/>
          <a:p>
            <a:pPr marL="0" indent="0" eaLnBrk="1" hangingPunct="1">
              <a:buNone/>
            </a:pPr>
            <a:r>
              <a:rPr lang="en-US" b="1" dirty="0" err="1" smtClean="0">
                <a:solidFill>
                  <a:srgbClr val="FF0000"/>
                </a:solidFill>
                <a:latin typeface="Times New Roman" pitchFamily="18" charset="0"/>
                <a:cs typeface="Times New Roman" pitchFamily="18" charset="0"/>
              </a:rPr>
              <a:t>Định</a:t>
            </a:r>
            <a:r>
              <a:rPr lang="en-US" b="1" dirty="0" smtClean="0">
                <a:solidFill>
                  <a:srgbClr val="FF0000"/>
                </a:solidFill>
                <a:latin typeface="Times New Roman" pitchFamily="18" charset="0"/>
                <a:cs typeface="Times New Roman" pitchFamily="18" charset="0"/>
              </a:rPr>
              <a:t> </a:t>
            </a:r>
            <a:r>
              <a:rPr lang="en-US" b="1" dirty="0" err="1" smtClean="0">
                <a:solidFill>
                  <a:srgbClr val="FF0000"/>
                </a:solidFill>
                <a:latin typeface="Times New Roman" pitchFamily="18" charset="0"/>
                <a:cs typeface="Times New Roman" pitchFamily="18" charset="0"/>
              </a:rPr>
              <a:t>lý</a:t>
            </a:r>
            <a:r>
              <a:rPr lang="en-US" b="1" dirty="0" smtClean="0">
                <a:solidFill>
                  <a:srgbClr val="FF0000"/>
                </a:solidFill>
                <a:latin typeface="Times New Roman" pitchFamily="18" charset="0"/>
                <a:cs typeface="Times New Roman" pitchFamily="18" charset="0"/>
              </a:rPr>
              <a:t>: </a:t>
            </a:r>
            <a:r>
              <a:rPr lang="en-US" b="1" dirty="0" err="1" smtClean="0">
                <a:latin typeface="Times New Roman" pitchFamily="18" charset="0"/>
                <a:cs typeface="Times New Roman" pitchFamily="18" charset="0"/>
              </a:rPr>
              <a:t>Với</a:t>
            </a:r>
            <a:r>
              <a:rPr lang="en-US" b="1" dirty="0" smtClean="0">
                <a:latin typeface="Times New Roman" pitchFamily="18" charset="0"/>
                <a:cs typeface="Times New Roman" pitchFamily="18" charset="0"/>
              </a:rPr>
              <a:t> a, b </a:t>
            </a:r>
            <a:r>
              <a:rPr lang="en-US" b="1" dirty="0" smtClean="0">
                <a:latin typeface="Times New Roman" pitchFamily="18" charset="0"/>
                <a:cs typeface="Times New Roman" pitchFamily="18" charset="0"/>
                <a:sym typeface="Symbol" pitchFamily="18" charset="2"/>
              </a:rPr>
              <a:t></a:t>
            </a:r>
            <a:r>
              <a:rPr lang="en-US" b="1" dirty="0" smtClean="0">
                <a:latin typeface="Times New Roman" pitchFamily="18" charset="0"/>
                <a:cs typeface="Times New Roman" pitchFamily="18" charset="0"/>
              </a:rPr>
              <a:t> R </a:t>
            </a:r>
            <a:r>
              <a:rPr lang="en-US" b="1" dirty="0" err="1" smtClean="0">
                <a:latin typeface="Times New Roman" pitchFamily="18" charset="0"/>
                <a:cs typeface="Times New Roman" pitchFamily="18" charset="0"/>
              </a:rPr>
              <a:t>và</a:t>
            </a:r>
            <a:r>
              <a:rPr lang="en-US" b="1" dirty="0" smtClean="0">
                <a:latin typeface="Times New Roman" pitchFamily="18" charset="0"/>
                <a:cs typeface="Times New Roman" pitchFamily="18" charset="0"/>
              </a:rPr>
              <a:t> n </a:t>
            </a:r>
            <a:r>
              <a:rPr lang="en-US" b="1" dirty="0" err="1" smtClean="0">
                <a:latin typeface="Times New Roman" pitchFamily="18" charset="0"/>
                <a:cs typeface="Times New Roman" pitchFamily="18" charset="0"/>
              </a:rPr>
              <a:t>là</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số</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nguyên</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dương</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ta</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có</a:t>
            </a:r>
            <a:r>
              <a:rPr lang="en-US" b="1" dirty="0" smtClean="0">
                <a:latin typeface="Times New Roman" pitchFamily="18" charset="0"/>
                <a:cs typeface="Times New Roman" pitchFamily="18" charset="0"/>
              </a:rPr>
              <a:t>:</a:t>
            </a:r>
          </a:p>
          <a:p>
            <a:pPr>
              <a:buNone/>
            </a:pPr>
            <a:endParaRPr lang="en-US" sz="1600" dirty="0" smtClean="0"/>
          </a:p>
          <a:p>
            <a:endParaRPr lang="en-US" sz="2000" b="1" dirty="0" smtClean="0"/>
          </a:p>
          <a:p>
            <a:pPr algn="just" eaLnBrk="1" hangingPunct="1"/>
            <a:endParaRPr lang="en-US" dirty="0" smtClean="0">
              <a:solidFill>
                <a:srgbClr val="000000"/>
              </a:solidFill>
              <a:latin typeface="VNI-Centur" pitchFamily="2" charset="0"/>
              <a:cs typeface="Times New Roman" pitchFamily="18" charset="0"/>
            </a:endParaRPr>
          </a:p>
        </p:txBody>
      </p:sp>
      <p:graphicFrame>
        <p:nvGraphicFramePr>
          <p:cNvPr id="8" name="Object 4"/>
          <p:cNvGraphicFramePr>
            <a:graphicFrameLocks noChangeAspect="1"/>
          </p:cNvGraphicFramePr>
          <p:nvPr>
            <p:extLst>
              <p:ext uri="{D42A27DB-BD31-4B8C-83A1-F6EECF244321}">
                <p14:modId xmlns:p14="http://schemas.microsoft.com/office/powerpoint/2010/main" val="2729827587"/>
              </p:ext>
            </p:extLst>
          </p:nvPr>
        </p:nvGraphicFramePr>
        <p:xfrm>
          <a:off x="112713" y="2232025"/>
          <a:ext cx="6596062" cy="1108075"/>
        </p:xfrm>
        <a:graphic>
          <a:graphicData uri="http://schemas.openxmlformats.org/presentationml/2006/ole">
            <mc:AlternateContent xmlns:mc="http://schemas.openxmlformats.org/markup-compatibility/2006">
              <mc:Choice xmlns:v="urn:schemas-microsoft-com:vml" Requires="v">
                <p:oleObj spid="_x0000_s157753" name="Equation" r:id="rId3" imgW="2971800" imgH="520560" progId="Equation.DSMT4">
                  <p:embed/>
                </p:oleObj>
              </mc:Choice>
              <mc:Fallback>
                <p:oleObj name="Equation" r:id="rId3" imgW="2971800" imgH="520560" progId="Equation.DSMT4">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2713" y="2232025"/>
                        <a:ext cx="6596062" cy="1108075"/>
                      </a:xfrm>
                      <a:prstGeom prst="rect">
                        <a:avLst/>
                      </a:prstGeom>
                      <a:gradFill rotWithShape="0">
                        <a:gsLst>
                          <a:gs pos="0">
                            <a:srgbClr val="F5F9FF"/>
                          </a:gs>
                          <a:gs pos="74001">
                            <a:srgbClr val="A1C8FB"/>
                          </a:gs>
                          <a:gs pos="83000">
                            <a:srgbClr val="A1C8FB"/>
                          </a:gs>
                          <a:gs pos="100000">
                            <a:srgbClr val="C1DAFD"/>
                          </a:gs>
                        </a:gsLst>
                        <a:lin ang="5400000" scaled="1"/>
                      </a:gradFill>
                      <a:ln w="9525">
                        <a:solidFill>
                          <a:schemeClr val="tx1"/>
                        </a:solidFill>
                        <a:miter lim="800000"/>
                        <a:headEnd/>
                        <a:tailEnd/>
                      </a:ln>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1796700690"/>
              </p:ext>
            </p:extLst>
          </p:nvPr>
        </p:nvGraphicFramePr>
        <p:xfrm>
          <a:off x="1500483" y="3388896"/>
          <a:ext cx="7556662" cy="615579"/>
        </p:xfrm>
        <a:graphic>
          <a:graphicData uri="http://schemas.openxmlformats.org/presentationml/2006/ole">
            <mc:AlternateContent xmlns:mc="http://schemas.openxmlformats.org/markup-compatibility/2006">
              <mc:Choice xmlns:v="urn:schemas-microsoft-com:vml" Requires="v">
                <p:oleObj spid="_x0000_s157754" name="Equation" r:id="rId5" imgW="3288960" imgH="279360" progId="Equation.DSMT4">
                  <p:embed/>
                </p:oleObj>
              </mc:Choice>
              <mc:Fallback>
                <p:oleObj name="Equation" r:id="rId5" imgW="3288960" imgH="279360" progId="Equation.DSMT4">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00483" y="3388896"/>
                        <a:ext cx="7556662" cy="615579"/>
                      </a:xfrm>
                      <a:prstGeom prst="rect">
                        <a:avLst/>
                      </a:prstGeom>
                      <a:gradFill rotWithShape="0">
                        <a:gsLst>
                          <a:gs pos="0">
                            <a:srgbClr val="F5F9FF"/>
                          </a:gs>
                          <a:gs pos="74001">
                            <a:srgbClr val="A1C8FB"/>
                          </a:gs>
                          <a:gs pos="83000">
                            <a:srgbClr val="A1C8FB"/>
                          </a:gs>
                          <a:gs pos="100000">
                            <a:srgbClr val="C1DAFD"/>
                          </a:gs>
                        </a:gsLst>
                        <a:lin ang="5400000" scaled="1"/>
                      </a:gradFill>
                      <a:ln w="9525">
                        <a:solidFill>
                          <a:schemeClr val="tx1"/>
                        </a:solidFill>
                        <a:miter lim="800000"/>
                        <a:headEnd/>
                        <a:tailEnd/>
                      </a:ln>
                    </p:spPr>
                  </p:pic>
                </p:oleObj>
              </mc:Fallback>
            </mc:AlternateContent>
          </a:graphicData>
        </a:graphic>
      </p:graphicFrame>
      <p:sp>
        <p:nvSpPr>
          <p:cNvPr id="3" name="TextBox 2"/>
          <p:cNvSpPr txBox="1"/>
          <p:nvPr/>
        </p:nvSpPr>
        <p:spPr>
          <a:xfrm>
            <a:off x="418011" y="4047448"/>
            <a:ext cx="1920645" cy="584775"/>
          </a:xfrm>
          <a:prstGeom prst="rect">
            <a:avLst/>
          </a:prstGeom>
          <a:noFill/>
        </p:spPr>
        <p:txBody>
          <a:bodyPr wrap="square" rtlCol="0">
            <a:spAutoFit/>
          </a:bodyPr>
          <a:lstStyle/>
          <a:p>
            <a:r>
              <a:rPr lang="en-US" sz="3200" dirty="0" err="1" smtClean="0">
                <a:solidFill>
                  <a:srgbClr val="00B050"/>
                </a:solidFill>
                <a:latin typeface="Times New Roman" panose="02020603050405020304" pitchFamily="18" charset="0"/>
                <a:cs typeface="Times New Roman" panose="02020603050405020304" pitchFamily="18" charset="0"/>
              </a:rPr>
              <a:t>Ví</a:t>
            </a:r>
            <a:r>
              <a:rPr lang="en-US" sz="3200" dirty="0" smtClean="0">
                <a:solidFill>
                  <a:srgbClr val="00B050"/>
                </a:solidFill>
                <a:latin typeface="Times New Roman" panose="02020603050405020304" pitchFamily="18" charset="0"/>
                <a:cs typeface="Times New Roman" panose="02020603050405020304" pitchFamily="18" charset="0"/>
              </a:rPr>
              <a:t> </a:t>
            </a:r>
            <a:r>
              <a:rPr lang="en-US" sz="3200" dirty="0" err="1" smtClean="0">
                <a:solidFill>
                  <a:srgbClr val="00B050"/>
                </a:solidFill>
                <a:latin typeface="Times New Roman" panose="02020603050405020304" pitchFamily="18" charset="0"/>
                <a:cs typeface="Times New Roman" panose="02020603050405020304" pitchFamily="18" charset="0"/>
              </a:rPr>
              <a:t>dụ</a:t>
            </a:r>
            <a:r>
              <a:rPr lang="en-US" sz="3200" dirty="0" smtClean="0">
                <a:solidFill>
                  <a:srgbClr val="00B050"/>
                </a:solidFill>
                <a:latin typeface="Times New Roman" panose="02020603050405020304" pitchFamily="18" charset="0"/>
                <a:cs typeface="Times New Roman" panose="02020603050405020304" pitchFamily="18" charset="0"/>
              </a:rPr>
              <a:t>:</a:t>
            </a:r>
            <a:endParaRPr lang="vi-VN" sz="3200" dirty="0">
              <a:solidFill>
                <a:srgbClr val="00B05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50790830"/>
      </p:ext>
    </p:extLst>
  </p:cSld>
  <p:clrMapOvr>
    <a:masterClrMapping/>
  </p:clrMapOvr>
  <p:transition xmlns:p14="http://schemas.microsoft.com/office/powerpoint/2010/main">
    <p:checker/>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left)">
                                      <p:cBhvr>
                                        <p:cTn id="7" dur="20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down)">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down)">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3"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4"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vi-VN" sz="3200">
              <a:latin typeface="Times New Roman" pitchFamily="18" charset="0"/>
            </a:endParaRPr>
          </a:p>
        </p:txBody>
      </p:sp>
      <p:sp>
        <p:nvSpPr>
          <p:cNvPr id="276486" name="Rectangle 7"/>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vi-VN" sz="3200">
              <a:latin typeface="Times New Roman" pitchFamily="18" charset="0"/>
            </a:endParaRPr>
          </a:p>
        </p:txBody>
      </p:sp>
      <p:sp>
        <p:nvSpPr>
          <p:cNvPr id="276489" name="Slide Number Placeholder 10"/>
          <p:cNvSpPr txBox="1">
            <a:spLocks noGrp="1"/>
          </p:cNvSpPr>
          <p:nvPr/>
        </p:nvSpPr>
        <p:spPr bwMode="auto">
          <a:xfrm>
            <a:off x="6553200" y="6245225"/>
            <a:ext cx="2133600" cy="476250"/>
          </a:xfrm>
          <a:prstGeom prst="rect">
            <a:avLst/>
          </a:prstGeom>
          <a:noFill/>
          <a:ln w="9525">
            <a:noFill/>
            <a:miter lim="800000"/>
            <a:headEnd/>
            <a:tailEnd/>
          </a:ln>
        </p:spPr>
        <p:txBody>
          <a:bodyPr/>
          <a:lstStyle/>
          <a:p>
            <a:pPr algn="r"/>
            <a:endParaRPr lang="en-US" sz="1400" dirty="0">
              <a:latin typeface="Times New Roman" pitchFamily="18" charset="0"/>
            </a:endParaRPr>
          </a:p>
        </p:txBody>
      </p:sp>
      <p:sp>
        <p:nvSpPr>
          <p:cNvPr id="9" name="Rectangle 2"/>
          <p:cNvSpPr txBox="1">
            <a:spLocks noChangeArrowheads="1"/>
          </p:cNvSpPr>
          <p:nvPr/>
        </p:nvSpPr>
        <p:spPr>
          <a:xfrm>
            <a:off x="275091" y="42974"/>
            <a:ext cx="7741096" cy="563563"/>
          </a:xfrm>
          <a:prstGeom prst="rect">
            <a:avLst/>
          </a:prstGeom>
        </p:spPr>
        <p:txBody>
          <a:bodyPr/>
          <a:lstStyle>
            <a:lvl1pPr algn="r" rtl="0" eaLnBrk="1" fontAlgn="base" hangingPunct="1">
              <a:spcBef>
                <a:spcPct val="0"/>
              </a:spcBef>
              <a:spcAft>
                <a:spcPct val="0"/>
              </a:spcAft>
              <a:defRPr sz="2800" b="1" i="1" kern="1200">
                <a:solidFill>
                  <a:schemeClr val="tx1"/>
                </a:solidFill>
                <a:latin typeface="+mj-lt"/>
                <a:ea typeface="+mj-ea"/>
                <a:cs typeface="+mj-cs"/>
              </a:defRPr>
            </a:lvl1pPr>
            <a:lvl2pPr algn="r" rtl="0" eaLnBrk="1" fontAlgn="base" hangingPunct="1">
              <a:spcBef>
                <a:spcPct val="0"/>
              </a:spcBef>
              <a:spcAft>
                <a:spcPct val="0"/>
              </a:spcAft>
              <a:defRPr sz="2800" b="1" i="1">
                <a:solidFill>
                  <a:schemeClr val="tx1"/>
                </a:solidFill>
                <a:latin typeface="Verdana" panose="020B0604030504040204" pitchFamily="34" charset="0"/>
              </a:defRPr>
            </a:lvl2pPr>
            <a:lvl3pPr algn="r" rtl="0" eaLnBrk="1" fontAlgn="base" hangingPunct="1">
              <a:spcBef>
                <a:spcPct val="0"/>
              </a:spcBef>
              <a:spcAft>
                <a:spcPct val="0"/>
              </a:spcAft>
              <a:defRPr sz="2800" b="1" i="1">
                <a:solidFill>
                  <a:schemeClr val="tx1"/>
                </a:solidFill>
                <a:latin typeface="Verdana" panose="020B0604030504040204" pitchFamily="34" charset="0"/>
              </a:defRPr>
            </a:lvl3pPr>
            <a:lvl4pPr algn="r" rtl="0" eaLnBrk="1" fontAlgn="base" hangingPunct="1">
              <a:spcBef>
                <a:spcPct val="0"/>
              </a:spcBef>
              <a:spcAft>
                <a:spcPct val="0"/>
              </a:spcAft>
              <a:defRPr sz="2800" b="1" i="1">
                <a:solidFill>
                  <a:schemeClr val="tx1"/>
                </a:solidFill>
                <a:latin typeface="Verdana" panose="020B0604030504040204" pitchFamily="34" charset="0"/>
              </a:defRPr>
            </a:lvl4pPr>
            <a:lvl5pPr algn="r" rtl="0" eaLnBrk="1" fontAlgn="base" hangingPunct="1">
              <a:spcBef>
                <a:spcPct val="0"/>
              </a:spcBef>
              <a:spcAft>
                <a:spcPct val="0"/>
              </a:spcAft>
              <a:defRPr sz="2800" b="1" i="1">
                <a:solidFill>
                  <a:schemeClr val="tx1"/>
                </a:solidFill>
                <a:latin typeface="Verdana" panose="020B0604030504040204" pitchFamily="34" charset="0"/>
              </a:defRPr>
            </a:lvl5pPr>
            <a:lvl6pPr marL="457200" algn="r" rtl="0" eaLnBrk="1" fontAlgn="base" hangingPunct="1">
              <a:spcBef>
                <a:spcPct val="0"/>
              </a:spcBef>
              <a:spcAft>
                <a:spcPct val="0"/>
              </a:spcAft>
              <a:defRPr sz="2800" b="1" i="1">
                <a:solidFill>
                  <a:schemeClr val="tx1"/>
                </a:solidFill>
                <a:latin typeface="Verdana" panose="020B0604030504040204" pitchFamily="34" charset="0"/>
              </a:defRPr>
            </a:lvl6pPr>
            <a:lvl7pPr marL="914400" algn="r" rtl="0" eaLnBrk="1" fontAlgn="base" hangingPunct="1">
              <a:spcBef>
                <a:spcPct val="0"/>
              </a:spcBef>
              <a:spcAft>
                <a:spcPct val="0"/>
              </a:spcAft>
              <a:defRPr sz="2800" b="1" i="1">
                <a:solidFill>
                  <a:schemeClr val="tx1"/>
                </a:solidFill>
                <a:latin typeface="Verdana" panose="020B0604030504040204" pitchFamily="34" charset="0"/>
              </a:defRPr>
            </a:lvl7pPr>
            <a:lvl8pPr marL="1371600" algn="r" rtl="0" eaLnBrk="1" fontAlgn="base" hangingPunct="1">
              <a:spcBef>
                <a:spcPct val="0"/>
              </a:spcBef>
              <a:spcAft>
                <a:spcPct val="0"/>
              </a:spcAft>
              <a:defRPr sz="2800" b="1" i="1">
                <a:solidFill>
                  <a:schemeClr val="tx1"/>
                </a:solidFill>
                <a:latin typeface="Verdana" panose="020B0604030504040204" pitchFamily="34" charset="0"/>
              </a:defRPr>
            </a:lvl8pPr>
            <a:lvl9pPr marL="1828800" algn="r" rtl="0" eaLnBrk="1" fontAlgn="base" hangingPunct="1">
              <a:spcBef>
                <a:spcPct val="0"/>
              </a:spcBef>
              <a:spcAft>
                <a:spcPct val="0"/>
              </a:spcAft>
              <a:defRPr sz="2800" b="1" i="1">
                <a:solidFill>
                  <a:schemeClr val="tx1"/>
                </a:solidFill>
                <a:latin typeface="Verdana" panose="020B0604030504040204" pitchFamily="34" charset="0"/>
              </a:defRPr>
            </a:lvl9pPr>
          </a:lstStyle>
          <a:p>
            <a:r>
              <a:rPr lang="en-US" sz="3000" dirty="0" smtClean="0">
                <a:solidFill>
                  <a:srgbClr val="FF0000"/>
                </a:solidFill>
              </a:rPr>
              <a:t>CÔNG THỨC NHỊ THỨC NEWTON</a:t>
            </a:r>
            <a:endParaRPr lang="en-US" sz="3000" dirty="0">
              <a:solidFill>
                <a:srgbClr val="FF0000"/>
              </a:solidFill>
            </a:endParaRPr>
          </a:p>
        </p:txBody>
      </p:sp>
      <p:sp>
        <p:nvSpPr>
          <p:cNvPr id="13" name="Slide Number Placeholder 12"/>
          <p:cNvSpPr>
            <a:spLocks noGrp="1"/>
          </p:cNvSpPr>
          <p:nvPr>
            <p:ph type="sldNum" sz="quarter" idx="12"/>
          </p:nvPr>
        </p:nvSpPr>
        <p:spPr/>
        <p:txBody>
          <a:bodyPr/>
          <a:lstStyle/>
          <a:p>
            <a:fld id="{0E1FD8CC-78BD-4CB7-9BCD-7BD27FCA505A}" type="slidenum">
              <a:rPr lang="en-US" smtClean="0"/>
              <a:pPr/>
              <a:t>55</a:t>
            </a:fld>
            <a:endParaRPr lang="en-US" dirty="0"/>
          </a:p>
        </p:txBody>
      </p:sp>
      <p:sp>
        <p:nvSpPr>
          <p:cNvPr id="7" name="Rectangle 3"/>
          <p:cNvSpPr>
            <a:spLocks noGrp="1" noChangeArrowheads="1"/>
          </p:cNvSpPr>
          <p:nvPr>
            <p:ph type="body" idx="4294967295"/>
          </p:nvPr>
        </p:nvSpPr>
        <p:spPr>
          <a:xfrm>
            <a:off x="0" y="1063625"/>
            <a:ext cx="8229600" cy="5095875"/>
          </a:xfrm>
        </p:spPr>
        <p:txBody>
          <a:bodyPr/>
          <a:lstStyle/>
          <a:p>
            <a:endParaRPr lang="en-US" sz="2000" b="1" dirty="0" smtClean="0"/>
          </a:p>
          <a:p>
            <a:pPr algn="just" eaLnBrk="1" hangingPunct="1"/>
            <a:endParaRPr lang="en-US" dirty="0" smtClean="0">
              <a:solidFill>
                <a:srgbClr val="000000"/>
              </a:solidFill>
              <a:latin typeface="VNI-Centur" pitchFamily="2" charset="0"/>
              <a:cs typeface="Times New Roman" pitchFamily="18" charset="0"/>
            </a:endParaRPr>
          </a:p>
        </p:txBody>
      </p:sp>
      <p:graphicFrame>
        <p:nvGraphicFramePr>
          <p:cNvPr id="8" name="Object 4"/>
          <p:cNvGraphicFramePr>
            <a:graphicFrameLocks noChangeAspect="1"/>
          </p:cNvGraphicFramePr>
          <p:nvPr>
            <p:extLst>
              <p:ext uri="{D42A27DB-BD31-4B8C-83A1-F6EECF244321}">
                <p14:modId xmlns:p14="http://schemas.microsoft.com/office/powerpoint/2010/main" val="2729827587"/>
              </p:ext>
            </p:extLst>
          </p:nvPr>
        </p:nvGraphicFramePr>
        <p:xfrm>
          <a:off x="112713" y="1143000"/>
          <a:ext cx="6596062" cy="1108075"/>
        </p:xfrm>
        <a:graphic>
          <a:graphicData uri="http://schemas.openxmlformats.org/presentationml/2006/ole">
            <mc:AlternateContent xmlns:mc="http://schemas.openxmlformats.org/markup-compatibility/2006">
              <mc:Choice xmlns:v="urn:schemas-microsoft-com:vml" Requires="v">
                <p:oleObj spid="_x0000_s161874" name="Equation" r:id="rId3" imgW="2971800" imgH="520560" progId="Equation.DSMT4">
                  <p:embed/>
                </p:oleObj>
              </mc:Choice>
              <mc:Fallback>
                <p:oleObj name="Equation" r:id="rId3" imgW="2971800" imgH="520560" progId="Equation.DSMT4">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2713" y="1143000"/>
                        <a:ext cx="6596062" cy="1108075"/>
                      </a:xfrm>
                      <a:prstGeom prst="rect">
                        <a:avLst/>
                      </a:prstGeom>
                      <a:gradFill rotWithShape="0">
                        <a:gsLst>
                          <a:gs pos="0">
                            <a:srgbClr val="F5F9FF"/>
                          </a:gs>
                          <a:gs pos="74001">
                            <a:srgbClr val="A1C8FB"/>
                          </a:gs>
                          <a:gs pos="83000">
                            <a:srgbClr val="A1C8FB"/>
                          </a:gs>
                          <a:gs pos="100000">
                            <a:srgbClr val="C1DAFD"/>
                          </a:gs>
                        </a:gsLst>
                        <a:lin ang="5400000" scaled="1"/>
                      </a:gradFill>
                      <a:ln w="9525">
                        <a:solidFill>
                          <a:schemeClr val="tx1"/>
                        </a:solidFill>
                        <a:miter lim="800000"/>
                        <a:headEnd/>
                        <a:tailEnd/>
                      </a:ln>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1796700690"/>
              </p:ext>
            </p:extLst>
          </p:nvPr>
        </p:nvGraphicFramePr>
        <p:xfrm>
          <a:off x="1500483" y="2296696"/>
          <a:ext cx="7556662" cy="615579"/>
        </p:xfrm>
        <a:graphic>
          <a:graphicData uri="http://schemas.openxmlformats.org/presentationml/2006/ole">
            <mc:AlternateContent xmlns:mc="http://schemas.openxmlformats.org/markup-compatibility/2006">
              <mc:Choice xmlns:v="urn:schemas-microsoft-com:vml" Requires="v">
                <p:oleObj spid="_x0000_s161875" name="Equation" r:id="rId5" imgW="3288960" imgH="279360" progId="Equation.DSMT4">
                  <p:embed/>
                </p:oleObj>
              </mc:Choice>
              <mc:Fallback>
                <p:oleObj name="Equation" r:id="rId5" imgW="3288960" imgH="279360" progId="Equation.DSMT4">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00483" y="2296696"/>
                        <a:ext cx="7556662" cy="615579"/>
                      </a:xfrm>
                      <a:prstGeom prst="rect">
                        <a:avLst/>
                      </a:prstGeom>
                      <a:gradFill rotWithShape="0">
                        <a:gsLst>
                          <a:gs pos="0">
                            <a:srgbClr val="F5F9FF"/>
                          </a:gs>
                          <a:gs pos="74001">
                            <a:srgbClr val="A1C8FB"/>
                          </a:gs>
                          <a:gs pos="83000">
                            <a:srgbClr val="A1C8FB"/>
                          </a:gs>
                          <a:gs pos="100000">
                            <a:srgbClr val="C1DAFD"/>
                          </a:gs>
                        </a:gsLst>
                        <a:lin ang="5400000" scaled="1"/>
                      </a:gradFill>
                      <a:ln w="9525">
                        <a:solidFill>
                          <a:schemeClr val="tx1"/>
                        </a:solidFill>
                        <a:miter lim="800000"/>
                        <a:headEnd/>
                        <a:tailEnd/>
                      </a:ln>
                    </p:spPr>
                  </p:pic>
                </p:oleObj>
              </mc:Fallback>
            </mc:AlternateContent>
          </a:graphicData>
        </a:graphic>
      </p:graphicFrame>
      <p:sp>
        <p:nvSpPr>
          <p:cNvPr id="14" name="Rectangle 13"/>
          <p:cNvSpPr/>
          <p:nvPr/>
        </p:nvSpPr>
        <p:spPr>
          <a:xfrm>
            <a:off x="533400" y="3048000"/>
            <a:ext cx="8077200" cy="1569660"/>
          </a:xfrm>
          <a:prstGeom prst="rect">
            <a:avLst/>
          </a:prstGeom>
        </p:spPr>
        <p:txBody>
          <a:bodyPr wrap="square">
            <a:spAutoFit/>
          </a:bodyPr>
          <a:lstStyle/>
          <a:p>
            <a:r>
              <a:rPr lang="en-US" sz="2400" dirty="0" err="1">
                <a:solidFill>
                  <a:srgbClr val="FF0000"/>
                </a:solidFill>
                <a:latin typeface="Times New Roman" pitchFamily="18" charset="0"/>
                <a:cs typeface="Times New Roman" pitchFamily="18" charset="0"/>
              </a:rPr>
              <a:t>Tính</a:t>
            </a:r>
            <a:r>
              <a:rPr lang="en-US" sz="2400" dirty="0">
                <a:solidFill>
                  <a:srgbClr val="FF0000"/>
                </a:solidFill>
                <a:latin typeface="Times New Roman" pitchFamily="18" charset="0"/>
                <a:cs typeface="Times New Roman" pitchFamily="18" charset="0"/>
              </a:rPr>
              <a:t> </a:t>
            </a:r>
            <a:r>
              <a:rPr lang="en-US" sz="2400" dirty="0" err="1" smtClean="0">
                <a:solidFill>
                  <a:srgbClr val="FF0000"/>
                </a:solidFill>
                <a:latin typeface="Times New Roman" pitchFamily="18" charset="0"/>
                <a:cs typeface="Times New Roman" pitchFamily="18" charset="0"/>
              </a:rPr>
              <a:t>chất</a:t>
            </a:r>
            <a:r>
              <a:rPr lang="en-US" sz="2400" dirty="0" smtClean="0">
                <a:solidFill>
                  <a:srgbClr val="FF0000"/>
                </a:solidFill>
                <a:latin typeface="Times New Roman" pitchFamily="18" charset="0"/>
                <a:cs typeface="Times New Roman" pitchFamily="18" charset="0"/>
              </a:rPr>
              <a:t>:</a:t>
            </a:r>
          </a:p>
          <a:p>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 </a:t>
            </a:r>
            <a:r>
              <a:rPr lang="en-US" sz="2400" dirty="0" err="1" smtClean="0">
                <a:latin typeface="Times New Roman" pitchFamily="18" charset="0"/>
                <a:cs typeface="Times New Roman" pitchFamily="18" charset="0"/>
              </a:rPr>
              <a:t>Số</a:t>
            </a:r>
            <a:r>
              <a:rPr lang="en-US" sz="2400" dirty="0" smtClean="0">
                <a:latin typeface="Times New Roman" pitchFamily="18" charset="0"/>
                <a:cs typeface="Times New Roman" pitchFamily="18" charset="0"/>
              </a:rPr>
              <a:t> </a:t>
            </a:r>
            <a:r>
              <a:rPr lang="en-US" sz="2400" dirty="0" err="1">
                <a:latin typeface="Times New Roman" pitchFamily="18" charset="0"/>
                <a:cs typeface="Times New Roman" pitchFamily="18" charset="0"/>
              </a:rPr>
              <a:t>các</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số</a:t>
            </a:r>
            <a:r>
              <a:rPr lang="en-US" sz="2400" dirty="0">
                <a:latin typeface="Times New Roman" pitchFamily="18" charset="0"/>
                <a:cs typeface="Times New Roman" pitchFamily="18" charset="0"/>
              </a:rPr>
              <a:t> </a:t>
            </a:r>
            <a:r>
              <a:rPr lang="en-US" sz="2400" dirty="0" err="1" smtClean="0">
                <a:latin typeface="Times New Roman" pitchFamily="18" charset="0"/>
                <a:cs typeface="Times New Roman" pitchFamily="18" charset="0"/>
              </a:rPr>
              <a:t>hạng</a:t>
            </a:r>
            <a:r>
              <a:rPr lang="en-US" sz="2400" dirty="0" smtClean="0">
                <a:latin typeface="Times New Roman" pitchFamily="18" charset="0"/>
                <a:cs typeface="Times New Roman" pitchFamily="18" charset="0"/>
              </a:rPr>
              <a:t> </a:t>
            </a:r>
            <a:r>
              <a:rPr lang="en-US" sz="2400" dirty="0" err="1">
                <a:latin typeface="Times New Roman" pitchFamily="18" charset="0"/>
                <a:cs typeface="Times New Roman" pitchFamily="18" charset="0"/>
              </a:rPr>
              <a:t>của</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công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thức</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là</a:t>
            </a: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n+1.</a:t>
            </a:r>
          </a:p>
          <a:p>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 </a:t>
            </a:r>
            <a:r>
              <a:rPr lang="en-US" sz="2400" dirty="0" err="1" smtClean="0">
                <a:latin typeface="Times New Roman" pitchFamily="18" charset="0"/>
                <a:cs typeface="Times New Roman" pitchFamily="18" charset="0"/>
              </a:rPr>
              <a:t>Tổng</a:t>
            </a:r>
            <a:r>
              <a:rPr lang="en-US" sz="2400" dirty="0" smtClean="0">
                <a:latin typeface="Times New Roman" pitchFamily="18" charset="0"/>
                <a:cs typeface="Times New Roman" pitchFamily="18" charset="0"/>
              </a:rPr>
              <a:t> </a:t>
            </a:r>
            <a:r>
              <a:rPr lang="en-US" sz="2400" dirty="0" err="1">
                <a:latin typeface="Times New Roman" pitchFamily="18" charset="0"/>
                <a:cs typeface="Times New Roman" pitchFamily="18" charset="0"/>
              </a:rPr>
              <a:t>các</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số</a:t>
            </a:r>
            <a:r>
              <a:rPr lang="en-US" sz="2400" dirty="0">
                <a:latin typeface="Times New Roman" pitchFamily="18" charset="0"/>
                <a:cs typeface="Times New Roman" pitchFamily="18" charset="0"/>
              </a:rPr>
              <a:t> </a:t>
            </a:r>
            <a:r>
              <a:rPr lang="en-US" sz="2400" dirty="0" err="1" smtClean="0">
                <a:latin typeface="Times New Roman" pitchFamily="18" charset="0"/>
                <a:cs typeface="Times New Roman" pitchFamily="18" charset="0"/>
              </a:rPr>
              <a:t>mũ</a:t>
            </a:r>
            <a:r>
              <a:rPr lang="en-US" sz="2400" dirty="0" smtClean="0">
                <a:latin typeface="Times New Roman" pitchFamily="18" charset="0"/>
                <a:cs typeface="Times New Roman" pitchFamily="18" charset="0"/>
              </a:rPr>
              <a:t> </a:t>
            </a:r>
            <a:r>
              <a:rPr lang="en-US" sz="2400" dirty="0" err="1">
                <a:latin typeface="Times New Roman" pitchFamily="18" charset="0"/>
                <a:cs typeface="Times New Roman" pitchFamily="18" charset="0"/>
              </a:rPr>
              <a:t>của</a:t>
            </a: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a </a:t>
            </a:r>
            <a:r>
              <a:rPr lang="en-US" sz="2400" dirty="0" err="1">
                <a:latin typeface="Times New Roman" pitchFamily="18" charset="0"/>
                <a:cs typeface="Times New Roman" pitchFamily="18" charset="0"/>
              </a:rPr>
              <a:t>và</a:t>
            </a:r>
            <a:r>
              <a:rPr lang="en-US" sz="2400" dirty="0">
                <a:latin typeface="Times New Roman" pitchFamily="18" charset="0"/>
                <a:cs typeface="Times New Roman" pitchFamily="18" charset="0"/>
              </a:rPr>
              <a:t> b</a:t>
            </a:r>
            <a:r>
              <a:rPr lang="en-US" sz="2400" dirty="0" smtClean="0">
                <a:latin typeface="Times New Roman" pitchFamily="18" charset="0"/>
                <a:cs typeface="Times New Roman" pitchFamily="18" charset="0"/>
              </a:rPr>
              <a:t> </a:t>
            </a:r>
            <a:r>
              <a:rPr lang="en-US" sz="2400" dirty="0" err="1">
                <a:latin typeface="Times New Roman" pitchFamily="18" charset="0"/>
                <a:cs typeface="Times New Roman" pitchFamily="18" charset="0"/>
              </a:rPr>
              <a:t>trong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mỗi</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số</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hạng</a:t>
            </a:r>
            <a:r>
              <a:rPr lang="en-US" sz="2400" dirty="0">
                <a:latin typeface="Times New Roman" pitchFamily="18" charset="0"/>
                <a:cs typeface="Times New Roman" pitchFamily="18" charset="0"/>
              </a:rPr>
              <a:t> </a:t>
            </a:r>
            <a:r>
              <a:rPr lang="en-US" sz="2400" dirty="0" err="1" smtClean="0">
                <a:latin typeface="Times New Roman" pitchFamily="18" charset="0"/>
                <a:cs typeface="Times New Roman" pitchFamily="18" charset="0"/>
              </a:rPr>
              <a:t>luôn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luôn</a:t>
            </a:r>
            <a:r>
              <a:rPr lang="en-US" sz="2400" dirty="0" smtClean="0">
                <a:latin typeface="Times New Roman" pitchFamily="18" charset="0"/>
                <a:cs typeface="Times New Roman" pitchFamily="18" charset="0"/>
              </a:rPr>
              <a:t> </a:t>
            </a:r>
          </a:p>
          <a:p>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bằng</a:t>
            </a:r>
            <a:r>
              <a:rPr lang="en-US" sz="2400" dirty="0" smtClean="0">
                <a:latin typeface="Times New Roman" pitchFamily="18" charset="0"/>
                <a:cs typeface="Times New Roman" pitchFamily="18" charset="0"/>
              </a:rPr>
              <a:t> </a:t>
            </a:r>
            <a:r>
              <a:rPr lang="en-US" sz="2400" dirty="0" err="1">
                <a:latin typeface="Times New Roman" pitchFamily="18" charset="0"/>
                <a:cs typeface="Times New Roman" pitchFamily="18" charset="0"/>
              </a:rPr>
              <a:t>số</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mũ</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của</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nhị</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thức</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k+n-k</a:t>
            </a:r>
            <a:r>
              <a:rPr lang="en-US" sz="2400" dirty="0">
                <a:latin typeface="Times New Roman" pitchFamily="18" charset="0"/>
                <a:cs typeface="Times New Roman" pitchFamily="18" charset="0"/>
              </a:rPr>
              <a:t>= n</a:t>
            </a:r>
          </a:p>
        </p:txBody>
      </p:sp>
      <p:sp>
        <p:nvSpPr>
          <p:cNvPr id="15" name="Rectangle 14"/>
          <p:cNvSpPr/>
          <p:nvPr/>
        </p:nvSpPr>
        <p:spPr>
          <a:xfrm>
            <a:off x="304800" y="4724400"/>
            <a:ext cx="8153400" cy="1200329"/>
          </a:xfrm>
          <a:prstGeom prst="rect">
            <a:avLst/>
          </a:prstGeom>
        </p:spPr>
        <p:txBody>
          <a:bodyPr wrap="square">
            <a:spAutoFit/>
          </a:bodyPr>
          <a:lstStyle/>
          <a:p>
            <a:pPr lvl="1"/>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Số</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hạng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tổng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quát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của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nhị</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thức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là</a:t>
            </a:r>
            <a:r>
              <a:rPr lang="en-US" sz="2400" dirty="0" smtClean="0">
                <a:latin typeface="Times New Roman" pitchFamily="18" charset="0"/>
                <a:cs typeface="Times New Roman" pitchFamily="18" charset="0"/>
              </a:rPr>
              <a:t>: </a:t>
            </a:r>
          </a:p>
          <a:p>
            <a:pPr lvl="1"/>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Các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hệ</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số</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nhị</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thức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cách</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đều</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hai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số</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hạng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đầu</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và</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cuối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thì</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bằng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nhau</a:t>
            </a:r>
            <a:r>
              <a:rPr lang="en-US" sz="2400" dirty="0" smtClean="0">
                <a:latin typeface="Times New Roman" pitchFamily="18" charset="0"/>
                <a:cs typeface="Times New Roman" pitchFamily="18" charset="0"/>
              </a:rPr>
              <a:t>.</a:t>
            </a:r>
          </a:p>
        </p:txBody>
      </p:sp>
      <p:graphicFrame>
        <p:nvGraphicFramePr>
          <p:cNvPr id="161796" name="Object 4"/>
          <p:cNvGraphicFramePr>
            <a:graphicFrameLocks noChangeAspect="1"/>
          </p:cNvGraphicFramePr>
          <p:nvPr/>
        </p:nvGraphicFramePr>
        <p:xfrm>
          <a:off x="5562600" y="4737100"/>
          <a:ext cx="2006600" cy="457200"/>
        </p:xfrm>
        <a:graphic>
          <a:graphicData uri="http://schemas.openxmlformats.org/presentationml/2006/ole">
            <mc:AlternateContent xmlns:mc="http://schemas.openxmlformats.org/markup-compatibility/2006">
              <mc:Choice xmlns:v="urn:schemas-microsoft-com:vml" Requires="v">
                <p:oleObj spid="_x0000_s161876" name="Equation" r:id="rId7" imgW="1168200" imgH="279360" progId="Equation.DSMT4">
                  <p:embed/>
                </p:oleObj>
              </mc:Choice>
              <mc:Fallback>
                <p:oleObj name="Equation" r:id="rId7" imgW="1168200" imgH="279360" progId="Equation.DSMT4">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562600" y="4737100"/>
                        <a:ext cx="20066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850790830"/>
      </p:ext>
    </p:extLst>
  </p:cSld>
  <p:clrMapOvr>
    <a:masterClrMapping/>
  </p:clrMapOvr>
  <p:transition xmlns:p14="http://schemas.microsoft.com/office/powerpoint/2010/main">
    <p:checker/>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down)">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14">
                                            <p:txEl>
                                              <p:pRg st="0" end="0"/>
                                            </p:txEl>
                                          </p:spTgt>
                                        </p:tgtEl>
                                        <p:attrNameLst>
                                          <p:attrName>style.visibility</p:attrName>
                                        </p:attrNameLst>
                                      </p:cBhvr>
                                      <p:to>
                                        <p:strVal val="visible"/>
                                      </p:to>
                                    </p:set>
                                    <p:animEffect transition="in" filter="circle(in)">
                                      <p:cBhvr>
                                        <p:cTn id="17" dur="2000"/>
                                        <p:tgtEl>
                                          <p:spTgt spid="14">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14">
                                            <p:txEl>
                                              <p:pRg st="1" end="1"/>
                                            </p:txEl>
                                          </p:spTgt>
                                        </p:tgtEl>
                                        <p:attrNameLst>
                                          <p:attrName>style.visibility</p:attrName>
                                        </p:attrNameLst>
                                      </p:cBhvr>
                                      <p:to>
                                        <p:strVal val="visible"/>
                                      </p:to>
                                    </p:set>
                                    <p:animEffect transition="in" filter="circle(in)">
                                      <p:cBhvr>
                                        <p:cTn id="22" dur="2000"/>
                                        <p:tgtEl>
                                          <p:spTgt spid="14">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nodeType="clickEffect">
                                  <p:stCondLst>
                                    <p:cond delay="0"/>
                                  </p:stCondLst>
                                  <p:childTnLst>
                                    <p:set>
                                      <p:cBhvr>
                                        <p:cTn id="26" dur="1" fill="hold">
                                          <p:stCondLst>
                                            <p:cond delay="0"/>
                                          </p:stCondLst>
                                        </p:cTn>
                                        <p:tgtEl>
                                          <p:spTgt spid="14">
                                            <p:txEl>
                                              <p:pRg st="2" end="2"/>
                                            </p:txEl>
                                          </p:spTgt>
                                        </p:tgtEl>
                                        <p:attrNameLst>
                                          <p:attrName>style.visibility</p:attrName>
                                        </p:attrNameLst>
                                      </p:cBhvr>
                                      <p:to>
                                        <p:strVal val="visible"/>
                                      </p:to>
                                    </p:set>
                                    <p:animEffect transition="in" filter="circle(in)">
                                      <p:cBhvr>
                                        <p:cTn id="27" dur="2000"/>
                                        <p:tgtEl>
                                          <p:spTgt spid="14">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nodeType="clickEffect">
                                  <p:stCondLst>
                                    <p:cond delay="0"/>
                                  </p:stCondLst>
                                  <p:childTnLst>
                                    <p:set>
                                      <p:cBhvr>
                                        <p:cTn id="31" dur="1" fill="hold">
                                          <p:stCondLst>
                                            <p:cond delay="0"/>
                                          </p:stCondLst>
                                        </p:cTn>
                                        <p:tgtEl>
                                          <p:spTgt spid="14">
                                            <p:txEl>
                                              <p:pRg st="3" end="3"/>
                                            </p:txEl>
                                          </p:spTgt>
                                        </p:tgtEl>
                                        <p:attrNameLst>
                                          <p:attrName>style.visibility</p:attrName>
                                        </p:attrNameLst>
                                      </p:cBhvr>
                                      <p:to>
                                        <p:strVal val="visible"/>
                                      </p:to>
                                    </p:set>
                                    <p:animEffect transition="in" filter="circle(in)">
                                      <p:cBhvr>
                                        <p:cTn id="32" dur="2000"/>
                                        <p:tgtEl>
                                          <p:spTgt spid="14">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5">
                                            <p:txEl>
                                              <p:pRg st="0" end="0"/>
                                            </p:txEl>
                                          </p:spTgt>
                                        </p:tgtEl>
                                        <p:attrNameLst>
                                          <p:attrName>style.visibility</p:attrName>
                                        </p:attrNameLst>
                                      </p:cBhvr>
                                      <p:to>
                                        <p:strVal val="visible"/>
                                      </p:to>
                                    </p:set>
                                    <p:animEffect transition="in" filter="blinds(horizontal)">
                                      <p:cBhvr>
                                        <p:cTn id="37" dur="500"/>
                                        <p:tgtEl>
                                          <p:spTgt spid="15">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161796"/>
                                        </p:tgtEl>
                                        <p:attrNameLst>
                                          <p:attrName>style.visibility</p:attrName>
                                        </p:attrNameLst>
                                      </p:cBhvr>
                                      <p:to>
                                        <p:strVal val="visible"/>
                                      </p:to>
                                    </p:set>
                                    <p:animEffect transition="in" filter="blinds(horizontal)">
                                      <p:cBhvr>
                                        <p:cTn id="42" dur="500"/>
                                        <p:tgtEl>
                                          <p:spTgt spid="161796"/>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15">
                                            <p:txEl>
                                              <p:pRg st="1" end="1"/>
                                            </p:txEl>
                                          </p:spTgt>
                                        </p:tgtEl>
                                        <p:attrNameLst>
                                          <p:attrName>style.visibility</p:attrName>
                                        </p:attrNameLst>
                                      </p:cBhvr>
                                      <p:to>
                                        <p:strVal val="visible"/>
                                      </p:to>
                                    </p:set>
                                    <p:animEffect transition="in" filter="blinds(horizontal)">
                                      <p:cBhvr>
                                        <p:cTn id="47" dur="500"/>
                                        <p:tgtEl>
                                          <p:spTgt spid="1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4"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vi-VN" sz="3200">
              <a:latin typeface="Times New Roman" pitchFamily="18" charset="0"/>
            </a:endParaRPr>
          </a:p>
        </p:txBody>
      </p:sp>
      <p:sp>
        <p:nvSpPr>
          <p:cNvPr id="276486" name="Rectangle 7"/>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vi-VN" sz="3200">
              <a:latin typeface="Times New Roman" pitchFamily="18" charset="0"/>
            </a:endParaRPr>
          </a:p>
        </p:txBody>
      </p:sp>
      <p:graphicFrame>
        <p:nvGraphicFramePr>
          <p:cNvPr id="11" name="Object 10"/>
          <p:cNvGraphicFramePr>
            <a:graphicFrameLocks noChangeAspect="1"/>
          </p:cNvGraphicFramePr>
          <p:nvPr>
            <p:extLst>
              <p:ext uri="{D42A27DB-BD31-4B8C-83A1-F6EECF244321}">
                <p14:modId xmlns:p14="http://schemas.microsoft.com/office/powerpoint/2010/main" val="1893303438"/>
              </p:ext>
            </p:extLst>
          </p:nvPr>
        </p:nvGraphicFramePr>
        <p:xfrm>
          <a:off x="609600" y="2286000"/>
          <a:ext cx="7027813" cy="2037761"/>
        </p:xfrm>
        <a:graphic>
          <a:graphicData uri="http://schemas.openxmlformats.org/presentationml/2006/ole">
            <mc:AlternateContent xmlns:mc="http://schemas.openxmlformats.org/markup-compatibility/2006">
              <mc:Choice xmlns:v="urn:schemas-microsoft-com:vml" Requires="v">
                <p:oleObj spid="_x0000_s158752" name="Equation" r:id="rId3" imgW="4127400" imgH="1079280" progId="Equation.DSMT4">
                  <p:embed/>
                </p:oleObj>
              </mc:Choice>
              <mc:Fallback>
                <p:oleObj name="Equation" r:id="rId3" imgW="4127400" imgH="1079280" progId="Equation.DSMT4">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2286000"/>
                        <a:ext cx="7027813" cy="203776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extBox 1"/>
          <p:cNvSpPr txBox="1"/>
          <p:nvPr/>
        </p:nvSpPr>
        <p:spPr>
          <a:xfrm>
            <a:off x="533400" y="1371600"/>
            <a:ext cx="5443264" cy="800219"/>
          </a:xfrm>
          <a:prstGeom prst="rect">
            <a:avLst/>
          </a:prstGeom>
          <a:noFill/>
        </p:spPr>
        <p:txBody>
          <a:bodyPr wrap="square" rtlCol="0">
            <a:spAutoFit/>
          </a:bodyPr>
          <a:lstStyle/>
          <a:p>
            <a:r>
              <a:rPr lang="en-US" sz="2800" dirty="0" err="1">
                <a:solidFill>
                  <a:srgbClr val="FF0000"/>
                </a:solidFill>
                <a:latin typeface="Times New Roman" panose="02020603050405020304" pitchFamily="18" charset="0"/>
                <a:cs typeface="Times New Roman" panose="02020603050405020304" pitchFamily="18" charset="0"/>
              </a:rPr>
              <a:t>Một</a:t>
            </a:r>
            <a:r>
              <a:rPr lang="en-US" sz="2800" dirty="0">
                <a:solidFill>
                  <a:srgbClr val="FF0000"/>
                </a:solidFill>
                <a:latin typeface="Times New Roman" panose="02020603050405020304" pitchFamily="18" charset="0"/>
                <a:cs typeface="Times New Roman" panose="02020603050405020304" pitchFamily="18" charset="0"/>
              </a:rPr>
              <a:t> </a:t>
            </a:r>
            <a:r>
              <a:rPr lang="en-US" sz="2800" dirty="0" err="1">
                <a:solidFill>
                  <a:srgbClr val="FF0000"/>
                </a:solidFill>
                <a:latin typeface="Times New Roman" panose="02020603050405020304" pitchFamily="18" charset="0"/>
                <a:cs typeface="Times New Roman" panose="02020603050405020304" pitchFamily="18" charset="0"/>
              </a:rPr>
              <a:t>số</a:t>
            </a:r>
            <a:r>
              <a:rPr lang="en-US" sz="2800" dirty="0">
                <a:solidFill>
                  <a:srgbClr val="FF0000"/>
                </a:solidFill>
                <a:latin typeface="Times New Roman" panose="02020603050405020304" pitchFamily="18" charset="0"/>
                <a:cs typeface="Times New Roman" panose="02020603050405020304" pitchFamily="18" charset="0"/>
              </a:rPr>
              <a:t> </a:t>
            </a:r>
            <a:r>
              <a:rPr lang="en-US" sz="2800" dirty="0" err="1">
                <a:solidFill>
                  <a:srgbClr val="FF0000"/>
                </a:solidFill>
                <a:latin typeface="Times New Roman" panose="02020603050405020304" pitchFamily="18" charset="0"/>
                <a:cs typeface="Times New Roman" panose="02020603050405020304" pitchFamily="18" charset="0"/>
              </a:rPr>
              <a:t>khai</a:t>
            </a:r>
            <a:r>
              <a:rPr lang="en-US" sz="2800" dirty="0">
                <a:solidFill>
                  <a:srgbClr val="FF0000"/>
                </a:solidFill>
                <a:latin typeface="Times New Roman" panose="02020603050405020304" pitchFamily="18" charset="0"/>
                <a:cs typeface="Times New Roman" panose="02020603050405020304" pitchFamily="18" charset="0"/>
              </a:rPr>
              <a:t> </a:t>
            </a:r>
            <a:r>
              <a:rPr lang="en-US" sz="2800" dirty="0" err="1">
                <a:solidFill>
                  <a:srgbClr val="FF0000"/>
                </a:solidFill>
                <a:latin typeface="Times New Roman" panose="02020603050405020304" pitchFamily="18" charset="0"/>
                <a:cs typeface="Times New Roman" panose="02020603050405020304" pitchFamily="18" charset="0"/>
              </a:rPr>
              <a:t>triển</a:t>
            </a:r>
            <a:r>
              <a:rPr lang="en-US" sz="2800" dirty="0">
                <a:solidFill>
                  <a:srgbClr val="FF0000"/>
                </a:solidFill>
                <a:latin typeface="Times New Roman" panose="02020603050405020304" pitchFamily="18" charset="0"/>
                <a:cs typeface="Times New Roman" panose="02020603050405020304" pitchFamily="18" charset="0"/>
              </a:rPr>
              <a:t> hay </a:t>
            </a:r>
            <a:r>
              <a:rPr lang="en-US" sz="2800" dirty="0" err="1">
                <a:solidFill>
                  <a:srgbClr val="FF0000"/>
                </a:solidFill>
                <a:latin typeface="Times New Roman" panose="02020603050405020304" pitchFamily="18" charset="0"/>
                <a:cs typeface="Times New Roman" panose="02020603050405020304" pitchFamily="18" charset="0"/>
              </a:rPr>
              <a:t>sử</a:t>
            </a:r>
            <a:r>
              <a:rPr lang="en-US" sz="2800" dirty="0">
                <a:solidFill>
                  <a:srgbClr val="FF0000"/>
                </a:solidFill>
                <a:latin typeface="Times New Roman" panose="02020603050405020304" pitchFamily="18" charset="0"/>
                <a:cs typeface="Times New Roman" panose="02020603050405020304" pitchFamily="18" charset="0"/>
              </a:rPr>
              <a:t> </a:t>
            </a:r>
            <a:r>
              <a:rPr lang="en-US" sz="2800" dirty="0" err="1">
                <a:solidFill>
                  <a:srgbClr val="FF0000"/>
                </a:solidFill>
                <a:latin typeface="Times New Roman" panose="02020603050405020304" pitchFamily="18" charset="0"/>
                <a:cs typeface="Times New Roman" panose="02020603050405020304" pitchFamily="18" charset="0"/>
              </a:rPr>
              <a:t>dụng</a:t>
            </a:r>
            <a:r>
              <a:rPr lang="en-US" sz="2800" dirty="0">
                <a:solidFill>
                  <a:srgbClr val="FF0000"/>
                </a:solidFill>
                <a:latin typeface="Times New Roman" panose="02020603050405020304" pitchFamily="18" charset="0"/>
                <a:cs typeface="Times New Roman" panose="02020603050405020304" pitchFamily="18" charset="0"/>
              </a:rPr>
              <a:t>:</a:t>
            </a:r>
          </a:p>
          <a:p>
            <a:endParaRPr lang="vi-VN" dirty="0"/>
          </a:p>
        </p:txBody>
      </p:sp>
      <p:sp>
        <p:nvSpPr>
          <p:cNvPr id="12" name="Slide Number Placeholder 11"/>
          <p:cNvSpPr>
            <a:spLocks noGrp="1"/>
          </p:cNvSpPr>
          <p:nvPr>
            <p:ph type="sldNum" sz="quarter" idx="12"/>
          </p:nvPr>
        </p:nvSpPr>
        <p:spPr>
          <a:xfrm>
            <a:off x="6553200" y="6248400"/>
            <a:ext cx="2133600" cy="320675"/>
          </a:xfrm>
        </p:spPr>
        <p:txBody>
          <a:bodyPr/>
          <a:lstStyle/>
          <a:p>
            <a:fld id="{0E1FD8CC-78BD-4CB7-9BCD-7BD27FCA505A}" type="slidenum">
              <a:rPr lang="en-US" smtClean="0"/>
              <a:pPr/>
              <a:t>56</a:t>
            </a:fld>
            <a:endParaRPr lang="en-US" dirty="0"/>
          </a:p>
        </p:txBody>
      </p:sp>
      <p:sp>
        <p:nvSpPr>
          <p:cNvPr id="10" name="Rectangle 2"/>
          <p:cNvSpPr txBox="1">
            <a:spLocks noChangeArrowheads="1"/>
          </p:cNvSpPr>
          <p:nvPr/>
        </p:nvSpPr>
        <p:spPr>
          <a:xfrm>
            <a:off x="275091" y="106474"/>
            <a:ext cx="7741096" cy="563563"/>
          </a:xfrm>
          <a:prstGeom prst="rect">
            <a:avLst/>
          </a:prstGeom>
        </p:spPr>
        <p:txBody>
          <a:bodyPr/>
          <a:lstStyle>
            <a:lvl1pPr algn="r" rtl="0" eaLnBrk="1" fontAlgn="base" hangingPunct="1">
              <a:spcBef>
                <a:spcPct val="0"/>
              </a:spcBef>
              <a:spcAft>
                <a:spcPct val="0"/>
              </a:spcAft>
              <a:defRPr sz="2800" b="1" i="1" kern="1200">
                <a:solidFill>
                  <a:schemeClr val="tx1"/>
                </a:solidFill>
                <a:latin typeface="+mj-lt"/>
                <a:ea typeface="+mj-ea"/>
                <a:cs typeface="+mj-cs"/>
              </a:defRPr>
            </a:lvl1pPr>
            <a:lvl2pPr algn="r" rtl="0" eaLnBrk="1" fontAlgn="base" hangingPunct="1">
              <a:spcBef>
                <a:spcPct val="0"/>
              </a:spcBef>
              <a:spcAft>
                <a:spcPct val="0"/>
              </a:spcAft>
              <a:defRPr sz="2800" b="1" i="1">
                <a:solidFill>
                  <a:schemeClr val="tx1"/>
                </a:solidFill>
                <a:latin typeface="Verdana" panose="020B0604030504040204" pitchFamily="34" charset="0"/>
              </a:defRPr>
            </a:lvl2pPr>
            <a:lvl3pPr algn="r" rtl="0" eaLnBrk="1" fontAlgn="base" hangingPunct="1">
              <a:spcBef>
                <a:spcPct val="0"/>
              </a:spcBef>
              <a:spcAft>
                <a:spcPct val="0"/>
              </a:spcAft>
              <a:defRPr sz="2800" b="1" i="1">
                <a:solidFill>
                  <a:schemeClr val="tx1"/>
                </a:solidFill>
                <a:latin typeface="Verdana" panose="020B0604030504040204" pitchFamily="34" charset="0"/>
              </a:defRPr>
            </a:lvl3pPr>
            <a:lvl4pPr algn="r" rtl="0" eaLnBrk="1" fontAlgn="base" hangingPunct="1">
              <a:spcBef>
                <a:spcPct val="0"/>
              </a:spcBef>
              <a:spcAft>
                <a:spcPct val="0"/>
              </a:spcAft>
              <a:defRPr sz="2800" b="1" i="1">
                <a:solidFill>
                  <a:schemeClr val="tx1"/>
                </a:solidFill>
                <a:latin typeface="Verdana" panose="020B0604030504040204" pitchFamily="34" charset="0"/>
              </a:defRPr>
            </a:lvl4pPr>
            <a:lvl5pPr algn="r" rtl="0" eaLnBrk="1" fontAlgn="base" hangingPunct="1">
              <a:spcBef>
                <a:spcPct val="0"/>
              </a:spcBef>
              <a:spcAft>
                <a:spcPct val="0"/>
              </a:spcAft>
              <a:defRPr sz="2800" b="1" i="1">
                <a:solidFill>
                  <a:schemeClr val="tx1"/>
                </a:solidFill>
                <a:latin typeface="Verdana" panose="020B0604030504040204" pitchFamily="34" charset="0"/>
              </a:defRPr>
            </a:lvl5pPr>
            <a:lvl6pPr marL="457200" algn="r" rtl="0" eaLnBrk="1" fontAlgn="base" hangingPunct="1">
              <a:spcBef>
                <a:spcPct val="0"/>
              </a:spcBef>
              <a:spcAft>
                <a:spcPct val="0"/>
              </a:spcAft>
              <a:defRPr sz="2800" b="1" i="1">
                <a:solidFill>
                  <a:schemeClr val="tx1"/>
                </a:solidFill>
                <a:latin typeface="Verdana" panose="020B0604030504040204" pitchFamily="34" charset="0"/>
              </a:defRPr>
            </a:lvl6pPr>
            <a:lvl7pPr marL="914400" algn="r" rtl="0" eaLnBrk="1" fontAlgn="base" hangingPunct="1">
              <a:spcBef>
                <a:spcPct val="0"/>
              </a:spcBef>
              <a:spcAft>
                <a:spcPct val="0"/>
              </a:spcAft>
              <a:defRPr sz="2800" b="1" i="1">
                <a:solidFill>
                  <a:schemeClr val="tx1"/>
                </a:solidFill>
                <a:latin typeface="Verdana" panose="020B0604030504040204" pitchFamily="34" charset="0"/>
              </a:defRPr>
            </a:lvl7pPr>
            <a:lvl8pPr marL="1371600" algn="r" rtl="0" eaLnBrk="1" fontAlgn="base" hangingPunct="1">
              <a:spcBef>
                <a:spcPct val="0"/>
              </a:spcBef>
              <a:spcAft>
                <a:spcPct val="0"/>
              </a:spcAft>
              <a:defRPr sz="2800" b="1" i="1">
                <a:solidFill>
                  <a:schemeClr val="tx1"/>
                </a:solidFill>
                <a:latin typeface="Verdana" panose="020B0604030504040204" pitchFamily="34" charset="0"/>
              </a:defRPr>
            </a:lvl8pPr>
            <a:lvl9pPr marL="1828800" algn="r" rtl="0" eaLnBrk="1" fontAlgn="base" hangingPunct="1">
              <a:spcBef>
                <a:spcPct val="0"/>
              </a:spcBef>
              <a:spcAft>
                <a:spcPct val="0"/>
              </a:spcAft>
              <a:defRPr sz="2800" b="1" i="1">
                <a:solidFill>
                  <a:schemeClr val="tx1"/>
                </a:solidFill>
                <a:latin typeface="Verdana" panose="020B0604030504040204" pitchFamily="34" charset="0"/>
              </a:defRPr>
            </a:lvl9pPr>
          </a:lstStyle>
          <a:p>
            <a:r>
              <a:rPr lang="en-US" sz="3000" dirty="0" smtClean="0">
                <a:solidFill>
                  <a:srgbClr val="FF0000"/>
                </a:solidFill>
              </a:rPr>
              <a:t>CÔNG THỨC NHỊ THỨC NEWTON</a:t>
            </a:r>
            <a:endParaRPr lang="en-US" sz="3000" dirty="0">
              <a:solidFill>
                <a:srgbClr val="FF0000"/>
              </a:solidFill>
            </a:endParaRPr>
          </a:p>
        </p:txBody>
      </p:sp>
    </p:spTree>
    <p:extLst>
      <p:ext uri="{BB962C8B-B14F-4D97-AF65-F5344CB8AC3E}">
        <p14:creationId xmlns:p14="http://schemas.microsoft.com/office/powerpoint/2010/main" val="1791061370"/>
      </p:ext>
    </p:extLst>
  </p:cSld>
  <p:clrMapOvr>
    <a:masterClrMapping/>
  </p:clrMapOvr>
  <p:transition xmlns:p14="http://schemas.microsoft.com/office/powerpoint/2010/main">
    <p:checker/>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4"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vi-VN" sz="3200">
              <a:latin typeface="Times New Roman" pitchFamily="18" charset="0"/>
            </a:endParaRPr>
          </a:p>
        </p:txBody>
      </p:sp>
      <p:sp>
        <p:nvSpPr>
          <p:cNvPr id="276486" name="Rectangle 7"/>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vi-VN" sz="3200">
              <a:latin typeface="Times New Roman" pitchFamily="18" charset="0"/>
            </a:endParaRPr>
          </a:p>
        </p:txBody>
      </p:sp>
      <p:graphicFrame>
        <p:nvGraphicFramePr>
          <p:cNvPr id="11" name="Object 10"/>
          <p:cNvGraphicFramePr>
            <a:graphicFrameLocks noChangeAspect="1"/>
          </p:cNvGraphicFramePr>
          <p:nvPr>
            <p:extLst>
              <p:ext uri="{D42A27DB-BD31-4B8C-83A1-F6EECF244321}">
                <p14:modId xmlns:p14="http://schemas.microsoft.com/office/powerpoint/2010/main" val="1893303438"/>
              </p:ext>
            </p:extLst>
          </p:nvPr>
        </p:nvGraphicFramePr>
        <p:xfrm>
          <a:off x="2286000" y="3962400"/>
          <a:ext cx="3870325" cy="984250"/>
        </p:xfrm>
        <a:graphic>
          <a:graphicData uri="http://schemas.openxmlformats.org/presentationml/2006/ole">
            <mc:AlternateContent xmlns:mc="http://schemas.openxmlformats.org/markup-compatibility/2006">
              <mc:Choice xmlns:v="urn:schemas-microsoft-com:vml" Requires="v">
                <p:oleObj spid="_x0000_s162923" name="Equation" r:id="rId3" imgW="2273040" imgH="520560" progId="Equation.DSMT4">
                  <p:embed/>
                </p:oleObj>
              </mc:Choice>
              <mc:Fallback>
                <p:oleObj name="Equation" r:id="rId3" imgW="2273040" imgH="520560" progId="Equation.DSMT4">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0" y="3962400"/>
                        <a:ext cx="3870325" cy="984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extBox 1"/>
          <p:cNvSpPr txBox="1"/>
          <p:nvPr/>
        </p:nvSpPr>
        <p:spPr>
          <a:xfrm>
            <a:off x="533400" y="1219201"/>
            <a:ext cx="5443264" cy="738664"/>
          </a:xfrm>
          <a:prstGeom prst="rect">
            <a:avLst/>
          </a:prstGeom>
          <a:noFill/>
        </p:spPr>
        <p:txBody>
          <a:bodyPr wrap="square" rtlCol="0">
            <a:spAutoFit/>
          </a:bodyPr>
          <a:lstStyle/>
          <a:p>
            <a:r>
              <a:rPr lang="en-US" sz="2400" dirty="0" err="1" smtClean="0">
                <a:solidFill>
                  <a:srgbClr val="00B050"/>
                </a:solidFill>
                <a:latin typeface="Times New Roman" panose="02020603050405020304" pitchFamily="18" charset="0"/>
                <a:cs typeface="Times New Roman" panose="02020603050405020304" pitchFamily="18" charset="0"/>
              </a:rPr>
              <a:t>Ví</a:t>
            </a:r>
            <a:r>
              <a:rPr lang="en-US" sz="2400" dirty="0" smtClean="0">
                <a:solidFill>
                  <a:srgbClr val="00B050"/>
                </a:solidFill>
                <a:latin typeface="Times New Roman" panose="02020603050405020304" pitchFamily="18" charset="0"/>
                <a:cs typeface="Times New Roman" panose="02020603050405020304" pitchFamily="18" charset="0"/>
              </a:rPr>
              <a:t> </a:t>
            </a:r>
            <a:r>
              <a:rPr lang="en-US" sz="2400" dirty="0" err="1" smtClean="0">
                <a:solidFill>
                  <a:srgbClr val="00B050"/>
                </a:solidFill>
                <a:latin typeface="Times New Roman" panose="02020603050405020304" pitchFamily="18" charset="0"/>
                <a:cs typeface="Times New Roman" panose="02020603050405020304" pitchFamily="18" charset="0"/>
              </a:rPr>
              <a:t>dụ</a:t>
            </a:r>
            <a:r>
              <a:rPr lang="en-US" sz="2400" dirty="0" smtClean="0">
                <a:solidFill>
                  <a:srgbClr val="00B050"/>
                </a:solidFill>
                <a:latin typeface="Times New Roman" panose="02020603050405020304" pitchFamily="18" charset="0"/>
                <a:cs typeface="Times New Roman" panose="02020603050405020304" pitchFamily="18" charset="0"/>
              </a:rPr>
              <a:t>:</a:t>
            </a:r>
            <a:endParaRPr lang="en-US" sz="2400" dirty="0">
              <a:solidFill>
                <a:srgbClr val="00B050"/>
              </a:solidFill>
              <a:latin typeface="Times New Roman" panose="02020603050405020304" pitchFamily="18" charset="0"/>
              <a:cs typeface="Times New Roman" panose="02020603050405020304" pitchFamily="18" charset="0"/>
            </a:endParaRPr>
          </a:p>
          <a:p>
            <a:endParaRPr lang="vi-VN" dirty="0"/>
          </a:p>
        </p:txBody>
      </p:sp>
      <p:sp>
        <p:nvSpPr>
          <p:cNvPr id="12" name="Slide Number Placeholder 11"/>
          <p:cNvSpPr>
            <a:spLocks noGrp="1"/>
          </p:cNvSpPr>
          <p:nvPr>
            <p:ph type="sldNum" sz="quarter" idx="12"/>
          </p:nvPr>
        </p:nvSpPr>
        <p:spPr>
          <a:xfrm>
            <a:off x="6553200" y="6248400"/>
            <a:ext cx="2133600" cy="320675"/>
          </a:xfrm>
        </p:spPr>
        <p:txBody>
          <a:bodyPr/>
          <a:lstStyle/>
          <a:p>
            <a:fld id="{0E1FD8CC-78BD-4CB7-9BCD-7BD27FCA505A}" type="slidenum">
              <a:rPr lang="en-US" smtClean="0"/>
              <a:pPr/>
              <a:t>57</a:t>
            </a:fld>
            <a:endParaRPr lang="en-US" dirty="0"/>
          </a:p>
        </p:txBody>
      </p:sp>
      <p:sp>
        <p:nvSpPr>
          <p:cNvPr id="10" name="Rectangle 2"/>
          <p:cNvSpPr txBox="1">
            <a:spLocks noChangeArrowheads="1"/>
          </p:cNvSpPr>
          <p:nvPr/>
        </p:nvSpPr>
        <p:spPr>
          <a:xfrm>
            <a:off x="275091" y="106474"/>
            <a:ext cx="7741096" cy="563563"/>
          </a:xfrm>
          <a:prstGeom prst="rect">
            <a:avLst/>
          </a:prstGeom>
        </p:spPr>
        <p:txBody>
          <a:bodyPr/>
          <a:lstStyle>
            <a:lvl1pPr algn="r" rtl="0" eaLnBrk="1" fontAlgn="base" hangingPunct="1">
              <a:spcBef>
                <a:spcPct val="0"/>
              </a:spcBef>
              <a:spcAft>
                <a:spcPct val="0"/>
              </a:spcAft>
              <a:defRPr sz="2800" b="1" i="1" kern="1200">
                <a:solidFill>
                  <a:schemeClr val="tx1"/>
                </a:solidFill>
                <a:latin typeface="+mj-lt"/>
                <a:ea typeface="+mj-ea"/>
                <a:cs typeface="+mj-cs"/>
              </a:defRPr>
            </a:lvl1pPr>
            <a:lvl2pPr algn="r" rtl="0" eaLnBrk="1" fontAlgn="base" hangingPunct="1">
              <a:spcBef>
                <a:spcPct val="0"/>
              </a:spcBef>
              <a:spcAft>
                <a:spcPct val="0"/>
              </a:spcAft>
              <a:defRPr sz="2800" b="1" i="1">
                <a:solidFill>
                  <a:schemeClr val="tx1"/>
                </a:solidFill>
                <a:latin typeface="Verdana" panose="020B0604030504040204" pitchFamily="34" charset="0"/>
              </a:defRPr>
            </a:lvl2pPr>
            <a:lvl3pPr algn="r" rtl="0" eaLnBrk="1" fontAlgn="base" hangingPunct="1">
              <a:spcBef>
                <a:spcPct val="0"/>
              </a:spcBef>
              <a:spcAft>
                <a:spcPct val="0"/>
              </a:spcAft>
              <a:defRPr sz="2800" b="1" i="1">
                <a:solidFill>
                  <a:schemeClr val="tx1"/>
                </a:solidFill>
                <a:latin typeface="Verdana" panose="020B0604030504040204" pitchFamily="34" charset="0"/>
              </a:defRPr>
            </a:lvl3pPr>
            <a:lvl4pPr algn="r" rtl="0" eaLnBrk="1" fontAlgn="base" hangingPunct="1">
              <a:spcBef>
                <a:spcPct val="0"/>
              </a:spcBef>
              <a:spcAft>
                <a:spcPct val="0"/>
              </a:spcAft>
              <a:defRPr sz="2800" b="1" i="1">
                <a:solidFill>
                  <a:schemeClr val="tx1"/>
                </a:solidFill>
                <a:latin typeface="Verdana" panose="020B0604030504040204" pitchFamily="34" charset="0"/>
              </a:defRPr>
            </a:lvl4pPr>
            <a:lvl5pPr algn="r" rtl="0" eaLnBrk="1" fontAlgn="base" hangingPunct="1">
              <a:spcBef>
                <a:spcPct val="0"/>
              </a:spcBef>
              <a:spcAft>
                <a:spcPct val="0"/>
              </a:spcAft>
              <a:defRPr sz="2800" b="1" i="1">
                <a:solidFill>
                  <a:schemeClr val="tx1"/>
                </a:solidFill>
                <a:latin typeface="Verdana" panose="020B0604030504040204" pitchFamily="34" charset="0"/>
              </a:defRPr>
            </a:lvl5pPr>
            <a:lvl6pPr marL="457200" algn="r" rtl="0" eaLnBrk="1" fontAlgn="base" hangingPunct="1">
              <a:spcBef>
                <a:spcPct val="0"/>
              </a:spcBef>
              <a:spcAft>
                <a:spcPct val="0"/>
              </a:spcAft>
              <a:defRPr sz="2800" b="1" i="1">
                <a:solidFill>
                  <a:schemeClr val="tx1"/>
                </a:solidFill>
                <a:latin typeface="Verdana" panose="020B0604030504040204" pitchFamily="34" charset="0"/>
              </a:defRPr>
            </a:lvl6pPr>
            <a:lvl7pPr marL="914400" algn="r" rtl="0" eaLnBrk="1" fontAlgn="base" hangingPunct="1">
              <a:spcBef>
                <a:spcPct val="0"/>
              </a:spcBef>
              <a:spcAft>
                <a:spcPct val="0"/>
              </a:spcAft>
              <a:defRPr sz="2800" b="1" i="1">
                <a:solidFill>
                  <a:schemeClr val="tx1"/>
                </a:solidFill>
                <a:latin typeface="Verdana" panose="020B0604030504040204" pitchFamily="34" charset="0"/>
              </a:defRPr>
            </a:lvl7pPr>
            <a:lvl8pPr marL="1371600" algn="r" rtl="0" eaLnBrk="1" fontAlgn="base" hangingPunct="1">
              <a:spcBef>
                <a:spcPct val="0"/>
              </a:spcBef>
              <a:spcAft>
                <a:spcPct val="0"/>
              </a:spcAft>
              <a:defRPr sz="2800" b="1" i="1">
                <a:solidFill>
                  <a:schemeClr val="tx1"/>
                </a:solidFill>
                <a:latin typeface="Verdana" panose="020B0604030504040204" pitchFamily="34" charset="0"/>
              </a:defRPr>
            </a:lvl8pPr>
            <a:lvl9pPr marL="1828800" algn="r" rtl="0" eaLnBrk="1" fontAlgn="base" hangingPunct="1">
              <a:spcBef>
                <a:spcPct val="0"/>
              </a:spcBef>
              <a:spcAft>
                <a:spcPct val="0"/>
              </a:spcAft>
              <a:defRPr sz="2800" b="1" i="1">
                <a:solidFill>
                  <a:schemeClr val="tx1"/>
                </a:solidFill>
                <a:latin typeface="Verdana" panose="020B0604030504040204" pitchFamily="34" charset="0"/>
              </a:defRPr>
            </a:lvl9pPr>
          </a:lstStyle>
          <a:p>
            <a:r>
              <a:rPr lang="en-US" sz="3000" dirty="0" smtClean="0">
                <a:solidFill>
                  <a:srgbClr val="FF0000"/>
                </a:solidFill>
              </a:rPr>
              <a:t>CÔNG THỨC NHỊ THỨC NEWTON</a:t>
            </a:r>
            <a:endParaRPr lang="en-US" sz="3000" dirty="0">
              <a:solidFill>
                <a:srgbClr val="FF0000"/>
              </a:solidFill>
            </a:endParaRPr>
          </a:p>
        </p:txBody>
      </p:sp>
      <p:graphicFrame>
        <p:nvGraphicFramePr>
          <p:cNvPr id="162819" name="Object 3"/>
          <p:cNvGraphicFramePr>
            <a:graphicFrameLocks noChangeAspect="1"/>
          </p:cNvGraphicFramePr>
          <p:nvPr/>
        </p:nvGraphicFramePr>
        <p:xfrm>
          <a:off x="608013" y="1665288"/>
          <a:ext cx="7851775" cy="1751012"/>
        </p:xfrm>
        <a:graphic>
          <a:graphicData uri="http://schemas.openxmlformats.org/presentationml/2006/ole">
            <mc:AlternateContent xmlns:mc="http://schemas.openxmlformats.org/markup-compatibility/2006">
              <mc:Choice xmlns:v="urn:schemas-microsoft-com:vml" Requires="v">
                <p:oleObj spid="_x0000_s162924" name="Equation" r:id="rId5" imgW="3898800" imgH="914400" progId="Equation.DSMT4">
                  <p:embed/>
                </p:oleObj>
              </mc:Choice>
              <mc:Fallback>
                <p:oleObj name="Equation" r:id="rId5" imgW="3898800" imgH="914400" progId="Equation.DSMT4">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8013" y="1665288"/>
                        <a:ext cx="7851775" cy="17510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TextBox 8"/>
          <p:cNvSpPr txBox="1"/>
          <p:nvPr/>
        </p:nvSpPr>
        <p:spPr>
          <a:xfrm>
            <a:off x="584200" y="3429000"/>
            <a:ext cx="7112000" cy="738664"/>
          </a:xfrm>
          <a:prstGeom prst="rect">
            <a:avLst/>
          </a:prstGeom>
          <a:noFill/>
        </p:spPr>
        <p:txBody>
          <a:bodyPr wrap="square" rtlCol="0">
            <a:spAutoFit/>
          </a:bodyPr>
          <a:lstStyle/>
          <a:p>
            <a:r>
              <a:rPr lang="en-US" sz="2400" dirty="0" err="1" smtClean="0">
                <a:solidFill>
                  <a:srgbClr val="00B050"/>
                </a:solidFill>
                <a:latin typeface="Times New Roman" panose="02020603050405020304" pitchFamily="18" charset="0"/>
                <a:cs typeface="Times New Roman" panose="02020603050405020304" pitchFamily="18" charset="0"/>
              </a:rPr>
              <a:t>Ví</a:t>
            </a:r>
            <a:r>
              <a:rPr lang="en-US" sz="2400" dirty="0" smtClean="0">
                <a:solidFill>
                  <a:srgbClr val="00B050"/>
                </a:solidFill>
                <a:latin typeface="Times New Roman" panose="02020603050405020304" pitchFamily="18" charset="0"/>
                <a:cs typeface="Times New Roman" panose="02020603050405020304" pitchFamily="18" charset="0"/>
              </a:rPr>
              <a:t> </a:t>
            </a:r>
            <a:r>
              <a:rPr lang="en-US" sz="2400" dirty="0" err="1" smtClean="0">
                <a:solidFill>
                  <a:srgbClr val="00B050"/>
                </a:solidFill>
                <a:latin typeface="Times New Roman" panose="02020603050405020304" pitchFamily="18" charset="0"/>
                <a:cs typeface="Times New Roman" panose="02020603050405020304" pitchFamily="18" charset="0"/>
              </a:rPr>
              <a:t>dụ</a:t>
            </a:r>
            <a:r>
              <a:rPr lang="en-US" sz="2400" dirty="0" smtClean="0">
                <a:solidFill>
                  <a:srgbClr val="00B050"/>
                </a:solidFill>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Tìm</a:t>
            </a:r>
            <a:r>
              <a:rPr lang="pt-BR" sz="2400" dirty="0" smtClean="0">
                <a:latin typeface="Times New Roman" pitchFamily="18" charset="0"/>
                <a:cs typeface="Times New Roman" pitchFamily="18" charset="0"/>
              </a:rPr>
              <a:t> hệ số của x</a:t>
            </a:r>
            <a:r>
              <a:rPr lang="en-US" sz="2400" baseline="30000" dirty="0" smtClean="0">
                <a:latin typeface="Times New Roman" pitchFamily="18" charset="0"/>
                <a:cs typeface="Times New Roman" pitchFamily="18" charset="0"/>
              </a:rPr>
              <a:t>4</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trong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khai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triển</a:t>
            </a:r>
            <a:r>
              <a:rPr lang="en-US" sz="2400" dirty="0" smtClean="0">
                <a:latin typeface="Times New Roman" pitchFamily="18" charset="0"/>
                <a:cs typeface="Times New Roman" pitchFamily="18" charset="0"/>
              </a:rPr>
              <a:t> (</a:t>
            </a:r>
            <a:r>
              <a:rPr lang="pt-BR" sz="2400" dirty="0" smtClean="0">
                <a:latin typeface="Times New Roman" pitchFamily="18" charset="0"/>
                <a:cs typeface="Times New Roman" pitchFamily="18" charset="0"/>
              </a:rPr>
              <a:t>x</a:t>
            </a:r>
            <a:r>
              <a:rPr lang="en-US" sz="2400" baseline="30000" dirty="0" smtClean="0">
                <a:latin typeface="Times New Roman" pitchFamily="18" charset="0"/>
                <a:cs typeface="Times New Roman" pitchFamily="18" charset="0"/>
              </a:rPr>
              <a:t>2</a:t>
            </a:r>
            <a:r>
              <a:rPr lang="en-US" sz="2400" dirty="0" smtClean="0">
                <a:latin typeface="Times New Roman" pitchFamily="18" charset="0"/>
                <a:cs typeface="Times New Roman" pitchFamily="18" charset="0"/>
              </a:rPr>
              <a:t> -2</a:t>
            </a:r>
            <a:r>
              <a:rPr lang="pt-BR" sz="2400" dirty="0" smtClean="0">
                <a:latin typeface="Times New Roman" pitchFamily="18" charset="0"/>
                <a:cs typeface="Times New Roman" pitchFamily="18" charset="0"/>
              </a:rPr>
              <a:t>)</a:t>
            </a:r>
            <a:r>
              <a:rPr lang="en-US" sz="2400" baseline="30000" dirty="0" smtClean="0">
                <a:latin typeface="Times New Roman" pitchFamily="18" charset="0"/>
                <a:cs typeface="Times New Roman" pitchFamily="18" charset="0"/>
              </a:rPr>
              <a:t>5</a:t>
            </a:r>
            <a:endParaRPr lang="en-US" sz="2400" dirty="0">
              <a:latin typeface="Times New Roman" panose="02020603050405020304" pitchFamily="18" charset="0"/>
              <a:cs typeface="Times New Roman" panose="02020603050405020304" pitchFamily="18" charset="0"/>
            </a:endParaRPr>
          </a:p>
          <a:p>
            <a:endParaRPr lang="vi-VN" dirty="0"/>
          </a:p>
        </p:txBody>
      </p:sp>
      <p:graphicFrame>
        <p:nvGraphicFramePr>
          <p:cNvPr id="162820" name="Object 4"/>
          <p:cNvGraphicFramePr>
            <a:graphicFrameLocks noChangeAspect="1"/>
          </p:cNvGraphicFramePr>
          <p:nvPr/>
        </p:nvGraphicFramePr>
        <p:xfrm>
          <a:off x="2362200" y="4953000"/>
          <a:ext cx="2335212" cy="528637"/>
        </p:xfrm>
        <a:graphic>
          <a:graphicData uri="http://schemas.openxmlformats.org/presentationml/2006/ole">
            <mc:AlternateContent xmlns:mc="http://schemas.openxmlformats.org/markup-compatibility/2006">
              <mc:Choice xmlns:v="urn:schemas-microsoft-com:vml" Requires="v">
                <p:oleObj spid="_x0000_s162925" name="Equation" r:id="rId7" imgW="1371600" imgH="279360" progId="Equation.DSMT4">
                  <p:embed/>
                </p:oleObj>
              </mc:Choice>
              <mc:Fallback>
                <p:oleObj name="Equation" r:id="rId7" imgW="1371600" imgH="279360" progId="Equation.DSMT4">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62200" y="4953000"/>
                        <a:ext cx="2335212" cy="5286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 name="TextBox 14"/>
          <p:cNvSpPr txBox="1"/>
          <p:nvPr/>
        </p:nvSpPr>
        <p:spPr>
          <a:xfrm>
            <a:off x="1066800" y="5562600"/>
            <a:ext cx="6578600" cy="738664"/>
          </a:xfrm>
          <a:prstGeom prst="rect">
            <a:avLst/>
          </a:prstGeom>
          <a:noFill/>
        </p:spPr>
        <p:txBody>
          <a:bodyPr wrap="square" rtlCol="0">
            <a:spAutoFit/>
          </a:bodyPr>
          <a:lstStyle/>
          <a:p>
            <a:r>
              <a:rPr lang="en-US" sz="2400" dirty="0" err="1" smtClean="0">
                <a:latin typeface="Times New Roman" panose="02020603050405020304" pitchFamily="18" charset="0"/>
                <a:cs typeface="Times New Roman" panose="02020603050405020304" pitchFamily="18" charset="0"/>
              </a:rPr>
              <a:t>Khi</a:t>
            </a:r>
            <a:r>
              <a:rPr lang="en-US" sz="2400" dirty="0" smtClean="0">
                <a:latin typeface="Times New Roman" panose="02020603050405020304" pitchFamily="18" charset="0"/>
                <a:cs typeface="Times New Roman" panose="02020603050405020304" pitchFamily="18" charset="0"/>
              </a:rPr>
              <a:t> k = 2 </a:t>
            </a:r>
            <a:r>
              <a:rPr lang="en-US" sz="2400" dirty="0" err="1" smtClean="0">
                <a:latin typeface="Times New Roman" panose="02020603050405020304" pitchFamily="18" charset="0"/>
                <a:cs typeface="Times New Roman" panose="02020603050405020304" pitchFamily="18" charset="0"/>
              </a:rPr>
              <a:t>thì</a:t>
            </a:r>
            <a:r>
              <a:rPr lang="en-US" sz="2400" dirty="0" smtClean="0">
                <a:latin typeface="Times New Roman" panose="02020603050405020304" pitchFamily="18" charset="0"/>
                <a:cs typeface="Times New Roman" panose="02020603050405020304" pitchFamily="18" charset="0"/>
              </a:rPr>
              <a:t> </a:t>
            </a:r>
            <a:r>
              <a:rPr lang="pt-BR" sz="2400" dirty="0" smtClean="0">
                <a:latin typeface="Times New Roman" pitchFamily="18" charset="0"/>
                <a:cs typeface="Times New Roman" pitchFamily="18" charset="0"/>
              </a:rPr>
              <a:t>hệ số của x</a:t>
            </a:r>
            <a:r>
              <a:rPr lang="en-US" sz="2400" baseline="30000" dirty="0" smtClean="0">
                <a:latin typeface="Times New Roman" pitchFamily="18" charset="0"/>
                <a:cs typeface="Times New Roman" pitchFamily="18" charset="0"/>
              </a:rPr>
              <a:t>4</a:t>
            </a:r>
            <a:r>
              <a:rPr lang="en-US" sz="2400" dirty="0" smtClean="0">
                <a:latin typeface="Times New Roman" pitchFamily="18" charset="0"/>
                <a:cs typeface="Times New Roman" pitchFamily="18" charset="0"/>
              </a:rPr>
              <a:t>:</a:t>
            </a:r>
            <a:endParaRPr lang="en-US" sz="2400" dirty="0">
              <a:latin typeface="Times New Roman" panose="02020603050405020304" pitchFamily="18" charset="0"/>
              <a:cs typeface="Times New Roman" panose="02020603050405020304" pitchFamily="18" charset="0"/>
            </a:endParaRPr>
          </a:p>
          <a:p>
            <a:endParaRPr lang="vi-VN" dirty="0"/>
          </a:p>
        </p:txBody>
      </p:sp>
      <p:graphicFrame>
        <p:nvGraphicFramePr>
          <p:cNvPr id="162821" name="Object 5"/>
          <p:cNvGraphicFramePr>
            <a:graphicFrameLocks noChangeAspect="1"/>
          </p:cNvGraphicFramePr>
          <p:nvPr/>
        </p:nvGraphicFramePr>
        <p:xfrm>
          <a:off x="4799013" y="5540375"/>
          <a:ext cx="2184400" cy="528638"/>
        </p:xfrm>
        <a:graphic>
          <a:graphicData uri="http://schemas.openxmlformats.org/presentationml/2006/ole">
            <mc:AlternateContent xmlns:mc="http://schemas.openxmlformats.org/markup-compatibility/2006">
              <mc:Choice xmlns:v="urn:schemas-microsoft-com:vml" Requires="v">
                <p:oleObj spid="_x0000_s162926" name="Equation" r:id="rId9" imgW="1282680" imgH="279360" progId="Equation.DSMT4">
                  <p:embed/>
                </p:oleObj>
              </mc:Choice>
              <mc:Fallback>
                <p:oleObj name="Equation" r:id="rId9" imgW="1282680" imgH="279360" progId="Equation.DSMT4">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799013" y="5540375"/>
                        <a:ext cx="2184400" cy="5286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791061370"/>
      </p:ext>
    </p:extLst>
  </p:cSld>
  <p:clrMapOvr>
    <a:masterClrMapping/>
  </p:clrMapOvr>
  <p:transition xmlns:p14="http://schemas.microsoft.com/office/powerpoint/2010/main">
    <p:checker/>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62819"/>
                                        </p:tgtEl>
                                        <p:attrNameLst>
                                          <p:attrName>style.visibility</p:attrName>
                                        </p:attrNameLst>
                                      </p:cBhvr>
                                      <p:to>
                                        <p:strVal val="visible"/>
                                      </p:to>
                                    </p:set>
                                    <p:animEffect transition="in" filter="blinds(horizontal)">
                                      <p:cBhvr>
                                        <p:cTn id="12" dur="500"/>
                                        <p:tgtEl>
                                          <p:spTgt spid="16281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linds(horizontal)">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blinds(horizontal)">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62820"/>
                                        </p:tgtEl>
                                        <p:attrNameLst>
                                          <p:attrName>style.visibility</p:attrName>
                                        </p:attrNameLst>
                                      </p:cBhvr>
                                      <p:to>
                                        <p:strVal val="visible"/>
                                      </p:to>
                                    </p:set>
                                    <p:animEffect transition="in" filter="blinds(horizontal)">
                                      <p:cBhvr>
                                        <p:cTn id="27" dur="500"/>
                                        <p:tgtEl>
                                          <p:spTgt spid="162820"/>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blinds(horizontal)">
                                      <p:cBhvr>
                                        <p:cTn id="32" dur="500"/>
                                        <p:tgtEl>
                                          <p:spTgt spid="15"/>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62821"/>
                                        </p:tgtEl>
                                        <p:attrNameLst>
                                          <p:attrName>style.visibility</p:attrName>
                                        </p:attrNameLst>
                                      </p:cBhvr>
                                      <p:to>
                                        <p:strVal val="visible"/>
                                      </p:to>
                                    </p:set>
                                    <p:animEffect transition="in" filter="blinds(horizontal)">
                                      <p:cBhvr>
                                        <p:cTn id="37" dur="500"/>
                                        <p:tgtEl>
                                          <p:spTgt spid="1628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p:bldP spid="15"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algn="ctr"/>
            <a:r>
              <a:rPr lang="en-US" sz="3200" dirty="0" smtClean="0">
                <a:solidFill>
                  <a:srgbClr val="FF0000"/>
                </a:solidFill>
              </a:rPr>
              <a:t>HOÁN VỊ LẶP</a:t>
            </a:r>
            <a:endParaRPr lang="en-US" sz="1800" dirty="0">
              <a:solidFill>
                <a:srgbClr val="FF0000"/>
              </a:solidFill>
            </a:endParaRPr>
          </a:p>
        </p:txBody>
      </p:sp>
      <p:sp>
        <p:nvSpPr>
          <p:cNvPr id="6" name="Slide Number Placeholder 5"/>
          <p:cNvSpPr>
            <a:spLocks noGrp="1"/>
          </p:cNvSpPr>
          <p:nvPr>
            <p:ph type="sldNum" sz="quarter" idx="12"/>
          </p:nvPr>
        </p:nvSpPr>
        <p:spPr/>
        <p:txBody>
          <a:bodyPr/>
          <a:lstStyle/>
          <a:p>
            <a:fld id="{D9369064-905F-44AE-BE62-E62CB83BB352}" type="slidenum">
              <a:rPr lang="en-US" smtClean="0"/>
              <a:pPr/>
              <a:t>58</a:t>
            </a:fld>
            <a:endParaRPr lang="en-US"/>
          </a:p>
        </p:txBody>
      </p:sp>
      <p:sp>
        <p:nvSpPr>
          <p:cNvPr id="8" name="TextBox 7"/>
          <p:cNvSpPr txBox="1"/>
          <p:nvPr/>
        </p:nvSpPr>
        <p:spPr>
          <a:xfrm>
            <a:off x="457200" y="1423851"/>
            <a:ext cx="8382000" cy="1815882"/>
          </a:xfrm>
          <a:prstGeom prst="rect">
            <a:avLst/>
          </a:prstGeom>
          <a:noFill/>
        </p:spPr>
        <p:txBody>
          <a:bodyPr wrap="square" rtlCol="0">
            <a:spAutoFit/>
          </a:bodyPr>
          <a:lstStyle/>
          <a:p>
            <a:r>
              <a:rPr lang="en-US" sz="2800" dirty="0" smtClean="0">
                <a:solidFill>
                  <a:srgbClr val="FF0000"/>
                </a:solidFill>
                <a:latin typeface="Times New Roman" pitchFamily="18" charset="0"/>
                <a:cs typeface="Times New Roman" pitchFamily="18" charset="0"/>
              </a:rPr>
              <a:t>a. </a:t>
            </a:r>
            <a:r>
              <a:rPr lang="vi-VN" sz="2800" dirty="0" smtClean="0">
                <a:solidFill>
                  <a:srgbClr val="FF0000"/>
                </a:solidFill>
                <a:latin typeface="Times New Roman" pitchFamily="18" charset="0"/>
                <a:cs typeface="Times New Roman" pitchFamily="18" charset="0"/>
              </a:rPr>
              <a:t>Định nghĩa: </a:t>
            </a:r>
            <a:r>
              <a:rPr lang="vi-VN" sz="2800" dirty="0">
                <a:solidFill>
                  <a:srgbClr val="002060"/>
                </a:solidFill>
                <a:latin typeface="Times New Roman" pitchFamily="18" charset="0"/>
                <a:cs typeface="Times New Roman" pitchFamily="18" charset="0"/>
              </a:rPr>
              <a:t>Cho </a:t>
            </a:r>
            <a:r>
              <a:rPr lang="vi-VN" sz="2800" u="sng" dirty="0">
                <a:solidFill>
                  <a:srgbClr val="002060"/>
                </a:solidFill>
                <a:latin typeface="Times New Roman" pitchFamily="18" charset="0"/>
                <a:cs typeface="Times New Roman" pitchFamily="18" charset="0"/>
              </a:rPr>
              <a:t>n đối </a:t>
            </a:r>
            <a:r>
              <a:rPr lang="vi-VN" sz="2800" u="sng" dirty="0" smtClean="0">
                <a:solidFill>
                  <a:srgbClr val="002060"/>
                </a:solidFill>
                <a:latin typeface="Times New Roman" pitchFamily="18" charset="0"/>
                <a:cs typeface="Times New Roman" pitchFamily="18" charset="0"/>
              </a:rPr>
              <a:t>tượng</a:t>
            </a:r>
            <a:r>
              <a:rPr lang="en-US" sz="2800" dirty="0" smtClean="0">
                <a:solidFill>
                  <a:srgbClr val="002060"/>
                </a:solidFill>
                <a:latin typeface="Times New Roman" pitchFamily="18" charset="0"/>
                <a:cs typeface="Times New Roman" pitchFamily="18" charset="0"/>
              </a:rPr>
              <a:t>, t</a:t>
            </a:r>
            <a:r>
              <a:rPr lang="vi-VN" sz="2800" dirty="0" smtClean="0">
                <a:solidFill>
                  <a:srgbClr val="002060"/>
                </a:solidFill>
                <a:latin typeface="Times New Roman" pitchFamily="18" charset="0"/>
                <a:cs typeface="Times New Roman" pitchFamily="18" charset="0"/>
              </a:rPr>
              <a:t>rong </a:t>
            </a:r>
            <a:r>
              <a:rPr lang="vi-VN" sz="2800" dirty="0">
                <a:solidFill>
                  <a:srgbClr val="002060"/>
                </a:solidFill>
                <a:latin typeface="Times New Roman" pitchFamily="18" charset="0"/>
                <a:cs typeface="Times New Roman" pitchFamily="18" charset="0"/>
              </a:rPr>
              <a:t>đó </a:t>
            </a:r>
            <a:r>
              <a:rPr lang="vi-VN" sz="2800" u="sng" dirty="0">
                <a:solidFill>
                  <a:srgbClr val="002060"/>
                </a:solidFill>
                <a:latin typeface="Times New Roman" pitchFamily="18" charset="0"/>
                <a:cs typeface="Times New Roman" pitchFamily="18" charset="0"/>
              </a:rPr>
              <a:t>có </a:t>
            </a:r>
            <a:r>
              <a:rPr lang="vi-VN" sz="2800" u="sng" dirty="0" smtClean="0">
                <a:solidFill>
                  <a:srgbClr val="002060"/>
                </a:solidFill>
                <a:latin typeface="Times New Roman" pitchFamily="18" charset="0"/>
                <a:cs typeface="Times New Roman" pitchFamily="18" charset="0"/>
              </a:rPr>
              <a:t>n</a:t>
            </a:r>
            <a:r>
              <a:rPr lang="vi-VN" sz="2800" u="sng" baseline="-25000" dirty="0" smtClean="0">
                <a:solidFill>
                  <a:srgbClr val="002060"/>
                </a:solidFill>
                <a:latin typeface="Times New Roman" pitchFamily="18" charset="0"/>
                <a:cs typeface="Times New Roman" pitchFamily="18" charset="0"/>
              </a:rPr>
              <a:t>i </a:t>
            </a:r>
            <a:r>
              <a:rPr lang="vi-VN" sz="2800" u="sng" dirty="0" smtClean="0">
                <a:solidFill>
                  <a:srgbClr val="002060"/>
                </a:solidFill>
                <a:latin typeface="Times New Roman" pitchFamily="18" charset="0"/>
                <a:cs typeface="Times New Roman" pitchFamily="18" charset="0"/>
              </a:rPr>
              <a:t>đối </a:t>
            </a:r>
            <a:r>
              <a:rPr lang="vi-VN" sz="2800" u="sng" dirty="0">
                <a:solidFill>
                  <a:srgbClr val="002060"/>
                </a:solidFill>
                <a:latin typeface="Times New Roman" pitchFamily="18" charset="0"/>
                <a:cs typeface="Times New Roman" pitchFamily="18" charset="0"/>
              </a:rPr>
              <a:t>tượng loại i </a:t>
            </a:r>
            <a:r>
              <a:rPr lang="vi-VN" sz="2800" u="sng" dirty="0" smtClean="0">
                <a:solidFill>
                  <a:srgbClr val="002060"/>
                </a:solidFill>
                <a:latin typeface="Times New Roman" pitchFamily="18" charset="0"/>
                <a:cs typeface="Times New Roman" pitchFamily="18" charset="0"/>
              </a:rPr>
              <a:t>giống </a:t>
            </a:r>
            <a:r>
              <a:rPr lang="vi-VN" sz="2800" u="sng" dirty="0">
                <a:solidFill>
                  <a:srgbClr val="002060"/>
                </a:solidFill>
                <a:latin typeface="Times New Roman" pitchFamily="18" charset="0"/>
                <a:cs typeface="Times New Roman" pitchFamily="18" charset="0"/>
              </a:rPr>
              <a:t>hệt nhau</a:t>
            </a:r>
            <a:r>
              <a:rPr lang="vi-VN" sz="2800" dirty="0">
                <a:solidFill>
                  <a:srgbClr val="002060"/>
                </a:solidFill>
                <a:latin typeface="Times New Roman" pitchFamily="18" charset="0"/>
                <a:cs typeface="Times New Roman" pitchFamily="18" charset="0"/>
              </a:rPr>
              <a:t> (i =1,2,…,</a:t>
            </a:r>
            <a:r>
              <a:rPr lang="vi-VN" sz="2800" dirty="0" smtClean="0">
                <a:solidFill>
                  <a:srgbClr val="002060"/>
                </a:solidFill>
                <a:latin typeface="Times New Roman" pitchFamily="18" charset="0"/>
                <a:cs typeface="Times New Roman" pitchFamily="18" charset="0"/>
              </a:rPr>
              <a:t>k</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và</a:t>
            </a:r>
            <a:r>
              <a:rPr lang="vi-VN" sz="2800" dirty="0" smtClean="0">
                <a:solidFill>
                  <a:srgbClr val="002060"/>
                </a:solidFill>
                <a:latin typeface="Times New Roman" pitchFamily="18" charset="0"/>
                <a:cs typeface="Times New Roman" pitchFamily="18" charset="0"/>
              </a:rPr>
              <a:t> n</a:t>
            </a:r>
            <a:r>
              <a:rPr lang="vi-VN" sz="2800" baseline="-25000" dirty="0" smtClean="0">
                <a:solidFill>
                  <a:srgbClr val="002060"/>
                </a:solidFill>
                <a:latin typeface="Times New Roman" pitchFamily="18" charset="0"/>
                <a:cs typeface="Times New Roman" pitchFamily="18" charset="0"/>
              </a:rPr>
              <a:t>1</a:t>
            </a:r>
            <a:r>
              <a:rPr lang="vi-VN" sz="2800" dirty="0" smtClean="0">
                <a:solidFill>
                  <a:srgbClr val="002060"/>
                </a:solidFill>
                <a:latin typeface="Times New Roman" pitchFamily="18" charset="0"/>
                <a:cs typeface="Times New Roman" pitchFamily="18" charset="0"/>
              </a:rPr>
              <a:t>+ n</a:t>
            </a:r>
            <a:r>
              <a:rPr lang="vi-VN" sz="2800" baseline="-25000" dirty="0" smtClean="0">
                <a:solidFill>
                  <a:srgbClr val="002060"/>
                </a:solidFill>
                <a:latin typeface="Times New Roman" pitchFamily="18" charset="0"/>
                <a:cs typeface="Times New Roman" pitchFamily="18" charset="0"/>
              </a:rPr>
              <a:t>2</a:t>
            </a:r>
            <a:r>
              <a:rPr lang="vi-VN" sz="2800" dirty="0" smtClean="0">
                <a:solidFill>
                  <a:srgbClr val="002060"/>
                </a:solidFill>
                <a:latin typeface="Times New Roman" pitchFamily="18" charset="0"/>
                <a:cs typeface="Times New Roman" pitchFamily="18" charset="0"/>
              </a:rPr>
              <a:t>,…+ n</a:t>
            </a:r>
            <a:r>
              <a:rPr lang="vi-VN" sz="2800" baseline="-25000" dirty="0" smtClean="0">
                <a:solidFill>
                  <a:srgbClr val="002060"/>
                </a:solidFill>
                <a:latin typeface="Times New Roman" pitchFamily="18" charset="0"/>
                <a:cs typeface="Times New Roman" pitchFamily="18" charset="0"/>
              </a:rPr>
              <a:t>k</a:t>
            </a:r>
            <a:r>
              <a:rPr lang="vi-VN" sz="2800" dirty="0" smtClean="0">
                <a:solidFill>
                  <a:srgbClr val="002060"/>
                </a:solidFill>
                <a:latin typeface="Times New Roman" pitchFamily="18" charset="0"/>
                <a:cs typeface="Times New Roman" pitchFamily="18" charset="0"/>
              </a:rPr>
              <a:t>= n.</a:t>
            </a:r>
            <a:r>
              <a:rPr lang="en-US" sz="2800" dirty="0" smtClean="0">
                <a:solidFill>
                  <a:srgbClr val="002060"/>
                </a:solidFill>
                <a:latin typeface="Times New Roman" pitchFamily="18" charset="0"/>
                <a:cs typeface="Times New Roman" pitchFamily="18" charset="0"/>
              </a:rPr>
              <a:t> </a:t>
            </a:r>
            <a:r>
              <a:rPr lang="vi-VN" sz="2800" u="sng" dirty="0" smtClean="0">
                <a:solidFill>
                  <a:srgbClr val="002060"/>
                </a:solidFill>
                <a:latin typeface="Times New Roman" pitchFamily="18" charset="0"/>
                <a:cs typeface="Times New Roman" pitchFamily="18" charset="0"/>
              </a:rPr>
              <a:t>Mỗi </a:t>
            </a:r>
            <a:r>
              <a:rPr lang="vi-VN" sz="2800" u="sng" dirty="0">
                <a:solidFill>
                  <a:srgbClr val="002060"/>
                </a:solidFill>
                <a:latin typeface="Times New Roman" pitchFamily="18" charset="0"/>
                <a:cs typeface="Times New Roman" pitchFamily="18" charset="0"/>
              </a:rPr>
              <a:t>cách sắp xếp có thứ tự n đối tượng </a:t>
            </a:r>
            <a:r>
              <a:rPr lang="vi-VN" sz="2800" dirty="0">
                <a:solidFill>
                  <a:srgbClr val="002060"/>
                </a:solidFill>
                <a:latin typeface="Times New Roman" pitchFamily="18" charset="0"/>
                <a:cs typeface="Times New Roman" pitchFamily="18" charset="0"/>
              </a:rPr>
              <a:t>đã cho gọi là </a:t>
            </a:r>
            <a:r>
              <a:rPr lang="vi-VN" sz="2800" u="sng" dirty="0">
                <a:solidFill>
                  <a:srgbClr val="002060"/>
                </a:solidFill>
                <a:latin typeface="Times New Roman" pitchFamily="18" charset="0"/>
                <a:cs typeface="Times New Roman" pitchFamily="18" charset="0"/>
              </a:rPr>
              <a:t>một </a:t>
            </a:r>
            <a:r>
              <a:rPr lang="vi-VN" sz="2800" u="sng" dirty="0" smtClean="0">
                <a:solidFill>
                  <a:srgbClr val="002060"/>
                </a:solidFill>
                <a:latin typeface="Times New Roman" pitchFamily="18" charset="0"/>
                <a:cs typeface="Times New Roman" pitchFamily="18" charset="0"/>
              </a:rPr>
              <a:t>hoán </a:t>
            </a:r>
            <a:r>
              <a:rPr lang="vi-VN" sz="2800" u="sng" dirty="0">
                <a:solidFill>
                  <a:srgbClr val="002060"/>
                </a:solidFill>
                <a:latin typeface="Times New Roman" pitchFamily="18" charset="0"/>
                <a:cs typeface="Times New Roman" pitchFamily="18" charset="0"/>
              </a:rPr>
              <a:t>vị lặp </a:t>
            </a:r>
            <a:r>
              <a:rPr lang="vi-VN" sz="2800" dirty="0">
                <a:solidFill>
                  <a:srgbClr val="002060"/>
                </a:solidFill>
                <a:latin typeface="Times New Roman" pitchFamily="18" charset="0"/>
                <a:cs typeface="Times New Roman" pitchFamily="18" charset="0"/>
              </a:rPr>
              <a:t>của n.</a:t>
            </a:r>
          </a:p>
        </p:txBody>
      </p:sp>
      <p:sp>
        <p:nvSpPr>
          <p:cNvPr id="9" name="TextBox 8"/>
          <p:cNvSpPr txBox="1"/>
          <p:nvPr/>
        </p:nvSpPr>
        <p:spPr>
          <a:xfrm>
            <a:off x="457200" y="3429000"/>
            <a:ext cx="7924800" cy="3108543"/>
          </a:xfrm>
          <a:prstGeom prst="rect">
            <a:avLst/>
          </a:prstGeom>
          <a:noFill/>
        </p:spPr>
        <p:txBody>
          <a:bodyPr wrap="square" rtlCol="0">
            <a:spAutoFit/>
          </a:bodyPr>
          <a:lstStyle/>
          <a:p>
            <a:r>
              <a:rPr lang="en-US" sz="2800" dirty="0" smtClean="0">
                <a:solidFill>
                  <a:srgbClr val="FF0000"/>
                </a:solidFill>
                <a:latin typeface="Times New Roman" pitchFamily="18" charset="0"/>
                <a:cs typeface="Times New Roman" pitchFamily="18" charset="0"/>
              </a:rPr>
              <a:t>b. </a:t>
            </a:r>
            <a:r>
              <a:rPr lang="en-US" sz="2800" dirty="0" err="1" smtClean="0">
                <a:solidFill>
                  <a:srgbClr val="FF0000"/>
                </a:solidFill>
                <a:latin typeface="Times New Roman" pitchFamily="18" charset="0"/>
                <a:cs typeface="Times New Roman" pitchFamily="18" charset="0"/>
              </a:rPr>
              <a:t>Công</a:t>
            </a:r>
            <a:r>
              <a:rPr lang="en-US" sz="2800" dirty="0" smtClean="0">
                <a:solidFill>
                  <a:srgbClr val="FF0000"/>
                </a:solidFill>
                <a:latin typeface="Times New Roman" pitchFamily="18" charset="0"/>
                <a:cs typeface="Times New Roman" pitchFamily="18" charset="0"/>
              </a:rPr>
              <a:t> </a:t>
            </a:r>
            <a:r>
              <a:rPr lang="en-US" sz="2800" dirty="0" err="1" smtClean="0">
                <a:solidFill>
                  <a:srgbClr val="FF0000"/>
                </a:solidFill>
                <a:latin typeface="Times New Roman" pitchFamily="18" charset="0"/>
                <a:cs typeface="Times New Roman" pitchFamily="18" charset="0"/>
              </a:rPr>
              <a:t>thức</a:t>
            </a:r>
            <a:r>
              <a:rPr lang="en-US" sz="2800" dirty="0" smtClean="0">
                <a:solidFill>
                  <a:srgbClr val="FF0000"/>
                </a:solidFill>
                <a:latin typeface="Times New Roman" pitchFamily="18" charset="0"/>
                <a:cs typeface="Times New Roman" pitchFamily="18" charset="0"/>
              </a:rPr>
              <a:t>:</a:t>
            </a:r>
          </a:p>
          <a:p>
            <a:r>
              <a:rPr lang="vi-VN" sz="2800" dirty="0" smtClean="0">
                <a:solidFill>
                  <a:srgbClr val="002060"/>
                </a:solidFill>
                <a:latin typeface="Times New Roman" pitchFamily="18" charset="0"/>
                <a:cs typeface="Times New Roman" pitchFamily="18" charset="0"/>
              </a:rPr>
              <a:t>Số </a:t>
            </a:r>
            <a:r>
              <a:rPr lang="vi-VN" sz="2800" dirty="0">
                <a:solidFill>
                  <a:srgbClr val="002060"/>
                </a:solidFill>
                <a:latin typeface="Times New Roman" pitchFamily="18" charset="0"/>
                <a:cs typeface="Times New Roman" pitchFamily="18" charset="0"/>
              </a:rPr>
              <a:t>hoán </a:t>
            </a:r>
            <a:r>
              <a:rPr lang="vi-VN" sz="2800" dirty="0" smtClean="0">
                <a:solidFill>
                  <a:srgbClr val="002060"/>
                </a:solidFill>
                <a:latin typeface="Times New Roman" pitchFamily="18" charset="0"/>
                <a:cs typeface="Times New Roman" pitchFamily="18" charset="0"/>
              </a:rPr>
              <a:t>vị</a:t>
            </a:r>
            <a:r>
              <a:rPr lang="en-US" sz="2800" dirty="0" smtClean="0">
                <a:solidFill>
                  <a:srgbClr val="002060"/>
                </a:solidFill>
                <a:latin typeface="Times New Roman" pitchFamily="18" charset="0"/>
                <a:cs typeface="Times New Roman" pitchFamily="18" charset="0"/>
              </a:rPr>
              <a:t> </a:t>
            </a:r>
            <a:r>
              <a:rPr lang="vi-VN" sz="2800" dirty="0" smtClean="0">
                <a:solidFill>
                  <a:srgbClr val="002060"/>
                </a:solidFill>
                <a:latin typeface="Times New Roman" pitchFamily="18" charset="0"/>
                <a:cs typeface="Times New Roman" pitchFamily="18" charset="0"/>
              </a:rPr>
              <a:t>của </a:t>
            </a:r>
            <a:r>
              <a:rPr lang="vi-VN" sz="2800" dirty="0">
                <a:solidFill>
                  <a:srgbClr val="002060"/>
                </a:solidFill>
                <a:latin typeface="Times New Roman" pitchFamily="18" charset="0"/>
                <a:cs typeface="Times New Roman" pitchFamily="18" charset="0"/>
              </a:rPr>
              <a:t>n đối tượng, trong đó có </a:t>
            </a:r>
          </a:p>
          <a:p>
            <a:r>
              <a:rPr lang="vi-VN" sz="2800" dirty="0" smtClean="0">
                <a:solidFill>
                  <a:srgbClr val="002060"/>
                </a:solidFill>
                <a:latin typeface="Times New Roman" pitchFamily="18" charset="0"/>
                <a:cs typeface="Times New Roman" pitchFamily="18" charset="0"/>
              </a:rPr>
              <a:t>n</a:t>
            </a:r>
            <a:r>
              <a:rPr lang="vi-VN" sz="2800" baseline="-25000" dirty="0" smtClean="0">
                <a:solidFill>
                  <a:srgbClr val="002060"/>
                </a:solidFill>
                <a:latin typeface="Times New Roman" pitchFamily="18" charset="0"/>
                <a:cs typeface="Times New Roman" pitchFamily="18" charset="0"/>
              </a:rPr>
              <a:t>1  </a:t>
            </a:r>
            <a:r>
              <a:rPr lang="vi-VN" sz="2800" dirty="0" smtClean="0">
                <a:solidFill>
                  <a:srgbClr val="002060"/>
                </a:solidFill>
                <a:latin typeface="Times New Roman" pitchFamily="18" charset="0"/>
                <a:cs typeface="Times New Roman" pitchFamily="18" charset="0"/>
              </a:rPr>
              <a:t>đối </a:t>
            </a:r>
            <a:r>
              <a:rPr lang="vi-VN" sz="2800" dirty="0">
                <a:solidFill>
                  <a:srgbClr val="002060"/>
                </a:solidFill>
                <a:latin typeface="Times New Roman" pitchFamily="18" charset="0"/>
                <a:cs typeface="Times New Roman" pitchFamily="18" charset="0"/>
              </a:rPr>
              <a:t>tượng giống nhau thuộc loại 1, </a:t>
            </a:r>
          </a:p>
          <a:p>
            <a:r>
              <a:rPr lang="vi-VN" sz="2800" dirty="0" smtClean="0">
                <a:solidFill>
                  <a:srgbClr val="002060"/>
                </a:solidFill>
                <a:latin typeface="Times New Roman" pitchFamily="18" charset="0"/>
                <a:cs typeface="Times New Roman" pitchFamily="18" charset="0"/>
              </a:rPr>
              <a:t>n</a:t>
            </a:r>
            <a:r>
              <a:rPr lang="vi-VN" sz="2800" baseline="-25000" dirty="0" smtClean="0">
                <a:solidFill>
                  <a:srgbClr val="002060"/>
                </a:solidFill>
                <a:latin typeface="Times New Roman" pitchFamily="18" charset="0"/>
                <a:cs typeface="Times New Roman" pitchFamily="18" charset="0"/>
              </a:rPr>
              <a:t>2  </a:t>
            </a:r>
            <a:r>
              <a:rPr lang="vi-VN" sz="2800" dirty="0" smtClean="0">
                <a:solidFill>
                  <a:srgbClr val="002060"/>
                </a:solidFill>
                <a:latin typeface="Times New Roman" pitchFamily="18" charset="0"/>
                <a:cs typeface="Times New Roman" pitchFamily="18" charset="0"/>
              </a:rPr>
              <a:t>đối </a:t>
            </a:r>
            <a:r>
              <a:rPr lang="vi-VN" sz="2800" dirty="0">
                <a:solidFill>
                  <a:srgbClr val="002060"/>
                </a:solidFill>
                <a:latin typeface="Times New Roman" pitchFamily="18" charset="0"/>
                <a:cs typeface="Times New Roman" pitchFamily="18" charset="0"/>
              </a:rPr>
              <a:t>tượng giống nhau thuộc loại 2</a:t>
            </a:r>
            <a:r>
              <a:rPr lang="vi-VN" sz="2800" dirty="0" smtClean="0">
                <a:solidFill>
                  <a:srgbClr val="002060"/>
                </a:solidFill>
                <a:latin typeface="Times New Roman" pitchFamily="18" charset="0"/>
                <a:cs typeface="Times New Roman" pitchFamily="18" charset="0"/>
              </a:rPr>
              <a:t>,</a:t>
            </a:r>
          </a:p>
          <a:p>
            <a:r>
              <a:rPr lang="vi-VN" sz="2800" dirty="0" smtClean="0">
                <a:solidFill>
                  <a:srgbClr val="002060"/>
                </a:solidFill>
                <a:latin typeface="Times New Roman" pitchFamily="18" charset="0"/>
                <a:cs typeface="Times New Roman" pitchFamily="18" charset="0"/>
              </a:rPr>
              <a:t>…, </a:t>
            </a:r>
            <a:endParaRPr lang="vi-VN" sz="2800" dirty="0">
              <a:solidFill>
                <a:srgbClr val="002060"/>
              </a:solidFill>
              <a:latin typeface="Times New Roman" pitchFamily="18" charset="0"/>
              <a:cs typeface="Times New Roman" pitchFamily="18" charset="0"/>
            </a:endParaRPr>
          </a:p>
          <a:p>
            <a:r>
              <a:rPr lang="vi-VN" sz="2800" dirty="0" smtClean="0">
                <a:solidFill>
                  <a:srgbClr val="002060"/>
                </a:solidFill>
                <a:latin typeface="Times New Roman" pitchFamily="18" charset="0"/>
                <a:cs typeface="Times New Roman" pitchFamily="18" charset="0"/>
              </a:rPr>
              <a:t>n</a:t>
            </a:r>
            <a:r>
              <a:rPr lang="vi-VN" sz="2800" baseline="-25000" dirty="0" smtClean="0">
                <a:solidFill>
                  <a:srgbClr val="002060"/>
                </a:solidFill>
                <a:latin typeface="Times New Roman" pitchFamily="18" charset="0"/>
                <a:cs typeface="Times New Roman" pitchFamily="18" charset="0"/>
              </a:rPr>
              <a:t>k  </a:t>
            </a:r>
            <a:r>
              <a:rPr lang="vi-VN" sz="2800" dirty="0" smtClean="0">
                <a:solidFill>
                  <a:srgbClr val="002060"/>
                </a:solidFill>
                <a:latin typeface="Times New Roman" pitchFamily="18" charset="0"/>
                <a:cs typeface="Times New Roman" pitchFamily="18" charset="0"/>
              </a:rPr>
              <a:t>đối </a:t>
            </a:r>
            <a:r>
              <a:rPr lang="vi-VN" sz="2800" dirty="0">
                <a:solidFill>
                  <a:srgbClr val="002060"/>
                </a:solidFill>
                <a:latin typeface="Times New Roman" pitchFamily="18" charset="0"/>
                <a:cs typeface="Times New Roman" pitchFamily="18" charset="0"/>
              </a:rPr>
              <a:t>tượng giống nhau thuộc loại </a:t>
            </a:r>
            <a:r>
              <a:rPr lang="vi-VN" sz="2800" dirty="0" smtClean="0">
                <a:solidFill>
                  <a:srgbClr val="002060"/>
                </a:solidFill>
                <a:latin typeface="Times New Roman" pitchFamily="18" charset="0"/>
                <a:cs typeface="Times New Roman" pitchFamily="18" charset="0"/>
              </a:rPr>
              <a:t>k, </a:t>
            </a:r>
            <a:endParaRPr lang="en-US" sz="2800" dirty="0" smtClean="0">
              <a:solidFill>
                <a:srgbClr val="002060"/>
              </a:solidFill>
              <a:latin typeface="Times New Roman" pitchFamily="18" charset="0"/>
              <a:cs typeface="Times New Roman" pitchFamily="18" charset="0"/>
            </a:endParaRPr>
          </a:p>
          <a:p>
            <a:r>
              <a:rPr lang="en-US" sz="2800" dirty="0" smtClean="0">
                <a:solidFill>
                  <a:srgbClr val="002060"/>
                </a:solidFill>
                <a:latin typeface="Times New Roman" pitchFamily="18" charset="0"/>
                <a:cs typeface="Times New Roman" pitchFamily="18" charset="0"/>
              </a:rPr>
              <a:t>(</a:t>
            </a:r>
            <a:r>
              <a:rPr lang="vi-VN" sz="2800" dirty="0" smtClean="0">
                <a:solidFill>
                  <a:srgbClr val="002060"/>
                </a:solidFill>
                <a:latin typeface="Times New Roman" pitchFamily="18" charset="0"/>
                <a:cs typeface="Times New Roman" pitchFamily="18" charset="0"/>
              </a:rPr>
              <a:t>n</a:t>
            </a:r>
            <a:r>
              <a:rPr lang="vi-VN" sz="2800" baseline="-25000" dirty="0" smtClean="0">
                <a:solidFill>
                  <a:srgbClr val="002060"/>
                </a:solidFill>
                <a:latin typeface="Times New Roman" pitchFamily="18" charset="0"/>
                <a:cs typeface="Times New Roman" pitchFamily="18" charset="0"/>
              </a:rPr>
              <a:t>1</a:t>
            </a:r>
            <a:r>
              <a:rPr lang="vi-VN" sz="2800" dirty="0" smtClean="0">
                <a:solidFill>
                  <a:srgbClr val="002060"/>
                </a:solidFill>
                <a:latin typeface="Times New Roman" pitchFamily="18" charset="0"/>
                <a:cs typeface="Times New Roman" pitchFamily="18" charset="0"/>
              </a:rPr>
              <a:t>+ n</a:t>
            </a:r>
            <a:r>
              <a:rPr lang="vi-VN" sz="2800" baseline="-25000" dirty="0" smtClean="0">
                <a:solidFill>
                  <a:srgbClr val="002060"/>
                </a:solidFill>
                <a:latin typeface="Times New Roman" pitchFamily="18" charset="0"/>
                <a:cs typeface="Times New Roman" pitchFamily="18" charset="0"/>
              </a:rPr>
              <a:t>2</a:t>
            </a:r>
            <a:r>
              <a:rPr lang="vi-VN" sz="2800" dirty="0" smtClean="0">
                <a:solidFill>
                  <a:srgbClr val="002060"/>
                </a:solidFill>
                <a:latin typeface="Times New Roman" pitchFamily="18" charset="0"/>
                <a:cs typeface="Times New Roman" pitchFamily="18" charset="0"/>
              </a:rPr>
              <a:t>,…+ n</a:t>
            </a:r>
            <a:r>
              <a:rPr lang="vi-VN" sz="2800" baseline="-25000" dirty="0" smtClean="0">
                <a:solidFill>
                  <a:srgbClr val="002060"/>
                </a:solidFill>
                <a:latin typeface="Times New Roman" pitchFamily="18" charset="0"/>
                <a:cs typeface="Times New Roman" pitchFamily="18" charset="0"/>
              </a:rPr>
              <a:t>k</a:t>
            </a:r>
            <a:r>
              <a:rPr lang="vi-VN" sz="2800" dirty="0" smtClean="0">
                <a:solidFill>
                  <a:srgbClr val="002060"/>
                </a:solidFill>
                <a:latin typeface="Times New Roman" pitchFamily="18" charset="0"/>
                <a:cs typeface="Times New Roman" pitchFamily="18" charset="0"/>
              </a:rPr>
              <a:t>= n</a:t>
            </a:r>
            <a:r>
              <a:rPr lang="en-US" sz="2800" dirty="0" smtClean="0">
                <a:solidFill>
                  <a:srgbClr val="002060"/>
                </a:solidFill>
                <a:latin typeface="Times New Roman" pitchFamily="18" charset="0"/>
                <a:cs typeface="Times New Roman" pitchFamily="18" charset="0"/>
              </a:rPr>
              <a:t>)</a:t>
            </a:r>
            <a:r>
              <a:rPr lang="vi-VN" sz="2800" dirty="0" smtClean="0">
                <a:solidFill>
                  <a:srgbClr val="002060"/>
                </a:solidFill>
                <a:latin typeface="Times New Roman" pitchFamily="18" charset="0"/>
                <a:cs typeface="Times New Roman" pitchFamily="18" charset="0"/>
              </a:rPr>
              <a:t> là</a:t>
            </a:r>
            <a:endParaRPr lang="vi-VN" sz="2800" dirty="0">
              <a:solidFill>
                <a:srgbClr val="002060"/>
              </a:solidFill>
              <a:latin typeface="Times New Roman" pitchFamily="18" charset="0"/>
              <a:cs typeface="Times New Roman" pitchFamily="18" charset="0"/>
            </a:endParaRPr>
          </a:p>
        </p:txBody>
      </p:sp>
      <p:graphicFrame>
        <p:nvGraphicFramePr>
          <p:cNvPr id="164866" name="Object 2"/>
          <p:cNvGraphicFramePr>
            <a:graphicFrameLocks noChangeAspect="1"/>
          </p:cNvGraphicFramePr>
          <p:nvPr/>
        </p:nvGraphicFramePr>
        <p:xfrm>
          <a:off x="6781800" y="4495800"/>
          <a:ext cx="2044700" cy="1231900"/>
        </p:xfrm>
        <a:graphic>
          <a:graphicData uri="http://schemas.openxmlformats.org/presentationml/2006/ole">
            <mc:AlternateContent xmlns:mc="http://schemas.openxmlformats.org/markup-compatibility/2006">
              <mc:Choice xmlns:v="urn:schemas-microsoft-com:vml" Requires="v">
                <p:oleObj spid="_x0000_s164896" name="Equation" r:id="rId3" imgW="685800" imgH="431800" progId="Equation.3">
                  <p:embed/>
                </p:oleObj>
              </mc:Choice>
              <mc:Fallback>
                <p:oleObj name="Equation" r:id="rId3" imgW="685800" imgH="43180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81800" y="4495800"/>
                        <a:ext cx="2044700" cy="1231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79499203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p:cTn id="7" dur="1000" fill="hold"/>
                                        <p:tgtEl>
                                          <p:spTgt spid="8">
                                            <p:txEl>
                                              <p:pRg st="0" end="0"/>
                                            </p:txEl>
                                          </p:spTgt>
                                        </p:tgtEl>
                                        <p:attrNameLst>
                                          <p:attrName>ppt_w</p:attrName>
                                        </p:attrNameLst>
                                      </p:cBhvr>
                                      <p:tavLst>
                                        <p:tav tm="0">
                                          <p:val>
                                            <p:strVal val="#ppt_w*0.70"/>
                                          </p:val>
                                        </p:tav>
                                        <p:tav tm="100000">
                                          <p:val>
                                            <p:strVal val="#ppt_w"/>
                                          </p:val>
                                        </p:tav>
                                      </p:tavLst>
                                    </p:anim>
                                    <p:anim calcmode="lin" valueType="num">
                                      <p:cBhvr>
                                        <p:cTn id="8" dur="1000" fill="hold"/>
                                        <p:tgtEl>
                                          <p:spTgt spid="8">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8">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additive="base">
                                        <p:cTn id="14" dur="500" fill="hold"/>
                                        <p:tgtEl>
                                          <p:spTgt spid="9"/>
                                        </p:tgtEl>
                                        <p:attrNameLst>
                                          <p:attrName>ppt_x</p:attrName>
                                        </p:attrNameLst>
                                      </p:cBhvr>
                                      <p:tavLst>
                                        <p:tav tm="0">
                                          <p:val>
                                            <p:strVal val="#ppt_x"/>
                                          </p:val>
                                        </p:tav>
                                        <p:tav tm="100000">
                                          <p:val>
                                            <p:strVal val="#ppt_x"/>
                                          </p:val>
                                        </p:tav>
                                      </p:tavLst>
                                    </p:anim>
                                    <p:anim calcmode="lin" valueType="num">
                                      <p:cBhvr additive="base">
                                        <p:cTn id="15"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7" presetClass="entr" presetSubtype="0" fill="hold" nodeType="clickEffect">
                                  <p:stCondLst>
                                    <p:cond delay="0"/>
                                  </p:stCondLst>
                                  <p:childTnLst>
                                    <p:set>
                                      <p:cBhvr>
                                        <p:cTn id="19" dur="1" fill="hold">
                                          <p:stCondLst>
                                            <p:cond delay="0"/>
                                          </p:stCondLst>
                                        </p:cTn>
                                        <p:tgtEl>
                                          <p:spTgt spid="164866"/>
                                        </p:tgtEl>
                                        <p:attrNameLst>
                                          <p:attrName>style.visibility</p:attrName>
                                        </p:attrNameLst>
                                      </p:cBhvr>
                                      <p:to>
                                        <p:strVal val="visible"/>
                                      </p:to>
                                    </p:set>
                                    <p:animEffect transition="in" filter="fade">
                                      <p:cBhvr>
                                        <p:cTn id="20" dur="1000"/>
                                        <p:tgtEl>
                                          <p:spTgt spid="164866"/>
                                        </p:tgtEl>
                                      </p:cBhvr>
                                    </p:animEffect>
                                    <p:anim calcmode="lin" valueType="num">
                                      <p:cBhvr>
                                        <p:cTn id="21" dur="1000" fill="hold"/>
                                        <p:tgtEl>
                                          <p:spTgt spid="164866"/>
                                        </p:tgtEl>
                                        <p:attrNameLst>
                                          <p:attrName>ppt_x</p:attrName>
                                        </p:attrNameLst>
                                      </p:cBhvr>
                                      <p:tavLst>
                                        <p:tav tm="0">
                                          <p:val>
                                            <p:strVal val="#ppt_x"/>
                                          </p:val>
                                        </p:tav>
                                        <p:tav tm="100000">
                                          <p:val>
                                            <p:strVal val="#ppt_x"/>
                                          </p:val>
                                        </p:tav>
                                      </p:tavLst>
                                    </p:anim>
                                    <p:anim calcmode="lin" valueType="num">
                                      <p:cBhvr>
                                        <p:cTn id="22" dur="1000" fill="hold"/>
                                        <p:tgtEl>
                                          <p:spTgt spid="16486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11"/>
          <p:cNvSpPr>
            <a:spLocks noGrp="1"/>
          </p:cNvSpPr>
          <p:nvPr>
            <p:ph type="sldNum" sz="quarter" idx="12"/>
          </p:nvPr>
        </p:nvSpPr>
        <p:spPr>
          <a:xfrm>
            <a:off x="6299200" y="6197600"/>
            <a:ext cx="2133600" cy="320675"/>
          </a:xfrm>
        </p:spPr>
        <p:txBody>
          <a:bodyPr/>
          <a:lstStyle/>
          <a:p>
            <a:fld id="{0E1FD8CC-78BD-4CB7-9BCD-7BD27FCA505A}" type="slidenum">
              <a:rPr lang="en-US" smtClean="0"/>
              <a:pPr/>
              <a:t>59</a:t>
            </a:fld>
            <a:endParaRPr lang="en-US" dirty="0"/>
          </a:p>
        </p:txBody>
      </p:sp>
      <p:sp>
        <p:nvSpPr>
          <p:cNvPr id="30723" name="Rectangle 3"/>
          <p:cNvSpPr>
            <a:spLocks noGrp="1" noChangeArrowheads="1"/>
          </p:cNvSpPr>
          <p:nvPr>
            <p:ph type="body" idx="4294967295"/>
          </p:nvPr>
        </p:nvSpPr>
        <p:spPr>
          <a:xfrm>
            <a:off x="0" y="1228725"/>
            <a:ext cx="8229600" cy="1624013"/>
          </a:xfrm>
        </p:spPr>
        <p:txBody>
          <a:bodyPr>
            <a:normAutofit lnSpcReduction="10000"/>
          </a:bodyPr>
          <a:lstStyle/>
          <a:p>
            <a:pPr>
              <a:buNone/>
            </a:pPr>
            <a:r>
              <a:rPr lang="en-US" b="1" dirty="0" err="1" smtClean="0">
                <a:solidFill>
                  <a:srgbClr val="00B050"/>
                </a:solidFill>
                <a:latin typeface="Times New Roman" pitchFamily="18" charset="0"/>
                <a:cs typeface="Times New Roman" pitchFamily="18" charset="0"/>
                <a:sym typeface="Symbol" pitchFamily="18" charset="2"/>
              </a:rPr>
              <a:t>Ví</a:t>
            </a:r>
            <a:r>
              <a:rPr lang="en-US" b="1" dirty="0" smtClean="0">
                <a:solidFill>
                  <a:srgbClr val="00B050"/>
                </a:solidFill>
                <a:latin typeface="Times New Roman" pitchFamily="18" charset="0"/>
                <a:cs typeface="Times New Roman" pitchFamily="18" charset="0"/>
                <a:sym typeface="Symbol" pitchFamily="18" charset="2"/>
              </a:rPr>
              <a:t> </a:t>
            </a:r>
            <a:r>
              <a:rPr lang="en-US" b="1" dirty="0" err="1" smtClean="0">
                <a:solidFill>
                  <a:srgbClr val="00B050"/>
                </a:solidFill>
                <a:latin typeface="Times New Roman" pitchFamily="18" charset="0"/>
                <a:cs typeface="Times New Roman" pitchFamily="18" charset="0"/>
                <a:sym typeface="Symbol" pitchFamily="18" charset="2"/>
              </a:rPr>
              <a:t>dụ</a:t>
            </a:r>
            <a:r>
              <a:rPr lang="en-US" b="1" dirty="0" smtClean="0">
                <a:solidFill>
                  <a:srgbClr val="00B050"/>
                </a:solidFill>
                <a:latin typeface="Times New Roman" pitchFamily="18" charset="0"/>
                <a:cs typeface="Times New Roman" pitchFamily="18" charset="0"/>
                <a:sym typeface="Symbol" pitchFamily="18" charset="2"/>
              </a:rPr>
              <a:t>: </a:t>
            </a:r>
            <a:r>
              <a:rPr lang="en-US" b="1" dirty="0" err="1">
                <a:latin typeface="Times New Roman" panose="02020603050405020304" pitchFamily="18" charset="0"/>
                <a:cs typeface="Times New Roman" panose="02020603050405020304" pitchFamily="18" charset="0"/>
              </a:rPr>
              <a:t>Có</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bao</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nhiêu</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chuỗi</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ký</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tự</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khác</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nhau</a:t>
            </a:r>
            <a:r>
              <a:rPr lang="en-US" b="1" dirty="0">
                <a:latin typeface="Times New Roman" panose="02020603050405020304" pitchFamily="18" charset="0"/>
                <a:cs typeface="Times New Roman" panose="02020603050405020304" pitchFamily="18" charset="0"/>
              </a:rPr>
              <a:t> </a:t>
            </a:r>
            <a:endParaRPr lang="en-US" b="1" dirty="0" smtClean="0">
              <a:latin typeface="Times New Roman" panose="02020603050405020304" pitchFamily="18" charset="0"/>
              <a:cs typeface="Times New Roman" panose="02020603050405020304" pitchFamily="18" charset="0"/>
            </a:endParaRPr>
          </a:p>
          <a:p>
            <a:pPr>
              <a:buNone/>
            </a:pPr>
            <a:r>
              <a:rPr lang="en-US" b="1" dirty="0" err="1" smtClean="0">
                <a:latin typeface="Times New Roman" panose="02020603050405020304" pitchFamily="18" charset="0"/>
                <a:cs typeface="Times New Roman" panose="02020603050405020304" pitchFamily="18" charset="0"/>
              </a:rPr>
              <a:t>nhận</a:t>
            </a:r>
            <a:r>
              <a:rPr lang="en-US" b="1" dirty="0" smtClean="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được</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bằng</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cách</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sắp</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xếp</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lại</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các</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ký</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tự</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của</a:t>
            </a:r>
            <a:r>
              <a:rPr lang="en-US" b="1" dirty="0">
                <a:latin typeface="Times New Roman" panose="02020603050405020304" pitchFamily="18" charset="0"/>
                <a:cs typeface="Times New Roman" panose="02020603050405020304" pitchFamily="18" charset="0"/>
              </a:rPr>
              <a:t> </a:t>
            </a:r>
            <a:endParaRPr lang="en-US" b="1" dirty="0" smtClean="0">
              <a:latin typeface="Times New Roman" panose="02020603050405020304" pitchFamily="18" charset="0"/>
              <a:cs typeface="Times New Roman" panose="02020603050405020304" pitchFamily="18" charset="0"/>
            </a:endParaRPr>
          </a:p>
          <a:p>
            <a:pPr>
              <a:buNone/>
            </a:pPr>
            <a:r>
              <a:rPr lang="en-US" b="1" dirty="0" err="1" smtClean="0">
                <a:latin typeface="Times New Roman" panose="02020603050405020304" pitchFamily="18" charset="0"/>
                <a:cs typeface="Times New Roman" panose="02020603050405020304" pitchFamily="18" charset="0"/>
              </a:rPr>
              <a:t>chuỗi</a:t>
            </a:r>
            <a:r>
              <a:rPr lang="en-US" b="1" dirty="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YAMAHAM”</a:t>
            </a:r>
          </a:p>
          <a:p>
            <a:pPr>
              <a:buNone/>
            </a:pPr>
            <a:endParaRPr lang="en-US" dirty="0">
              <a:latin typeface="Times New Roman" panose="02020603050405020304" pitchFamily="18" charset="0"/>
              <a:cs typeface="Times New Roman" panose="02020603050405020304" pitchFamily="18" charset="0"/>
            </a:endParaRPr>
          </a:p>
          <a:p>
            <a:pPr>
              <a:buNone/>
            </a:pPr>
            <a:endParaRPr lang="en-US" dirty="0" smtClean="0">
              <a:solidFill>
                <a:srgbClr val="1D528D"/>
              </a:solidFill>
              <a:latin typeface="Times New Roman" pitchFamily="18" charset="0"/>
              <a:cs typeface="Times New Roman" pitchFamily="18" charset="0"/>
              <a:sym typeface="Symbol" pitchFamily="18" charset="2"/>
            </a:endParaRPr>
          </a:p>
          <a:p>
            <a:pPr>
              <a:buNone/>
            </a:pPr>
            <a:endParaRPr lang="en-US" dirty="0" smtClean="0">
              <a:solidFill>
                <a:srgbClr val="1D528D"/>
              </a:solidFill>
              <a:latin typeface="Times New Roman" pitchFamily="18" charset="0"/>
              <a:cs typeface="Times New Roman" pitchFamily="18" charset="0"/>
              <a:sym typeface="Symbol" pitchFamily="18" charset="2"/>
            </a:endParaRPr>
          </a:p>
        </p:txBody>
      </p:sp>
      <p:sp>
        <p:nvSpPr>
          <p:cNvPr id="276484"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vi-VN" sz="3200">
              <a:latin typeface="Times New Roman" pitchFamily="18" charset="0"/>
            </a:endParaRPr>
          </a:p>
        </p:txBody>
      </p:sp>
      <p:sp>
        <p:nvSpPr>
          <p:cNvPr id="276486" name="Rectangle 7"/>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vi-VN" sz="3200">
              <a:latin typeface="Times New Roman" pitchFamily="18" charset="0"/>
            </a:endParaRPr>
          </a:p>
        </p:txBody>
      </p:sp>
      <p:sp>
        <p:nvSpPr>
          <p:cNvPr id="9" name="Rectangle 2"/>
          <p:cNvSpPr txBox="1">
            <a:spLocks noChangeArrowheads="1"/>
          </p:cNvSpPr>
          <p:nvPr/>
        </p:nvSpPr>
        <p:spPr>
          <a:xfrm>
            <a:off x="457200" y="228600"/>
            <a:ext cx="7391400" cy="563563"/>
          </a:xfrm>
          <a:prstGeom prst="rect">
            <a:avLst/>
          </a:prstGeom>
        </p:spPr>
        <p:txBody>
          <a:bodyPr/>
          <a:lstStyle>
            <a:lvl1pPr algn="r" rtl="0" eaLnBrk="1" fontAlgn="base" hangingPunct="1">
              <a:spcBef>
                <a:spcPct val="0"/>
              </a:spcBef>
              <a:spcAft>
                <a:spcPct val="0"/>
              </a:spcAft>
              <a:defRPr sz="2800" b="1" i="1" kern="1200">
                <a:solidFill>
                  <a:schemeClr val="tx1"/>
                </a:solidFill>
                <a:latin typeface="+mj-lt"/>
                <a:ea typeface="+mj-ea"/>
                <a:cs typeface="+mj-cs"/>
              </a:defRPr>
            </a:lvl1pPr>
            <a:lvl2pPr algn="r" rtl="0" eaLnBrk="1" fontAlgn="base" hangingPunct="1">
              <a:spcBef>
                <a:spcPct val="0"/>
              </a:spcBef>
              <a:spcAft>
                <a:spcPct val="0"/>
              </a:spcAft>
              <a:defRPr sz="2800" b="1" i="1">
                <a:solidFill>
                  <a:schemeClr val="tx1"/>
                </a:solidFill>
                <a:latin typeface="Verdana" panose="020B0604030504040204" pitchFamily="34" charset="0"/>
              </a:defRPr>
            </a:lvl2pPr>
            <a:lvl3pPr algn="r" rtl="0" eaLnBrk="1" fontAlgn="base" hangingPunct="1">
              <a:spcBef>
                <a:spcPct val="0"/>
              </a:spcBef>
              <a:spcAft>
                <a:spcPct val="0"/>
              </a:spcAft>
              <a:defRPr sz="2800" b="1" i="1">
                <a:solidFill>
                  <a:schemeClr val="tx1"/>
                </a:solidFill>
                <a:latin typeface="Verdana" panose="020B0604030504040204" pitchFamily="34" charset="0"/>
              </a:defRPr>
            </a:lvl3pPr>
            <a:lvl4pPr algn="r" rtl="0" eaLnBrk="1" fontAlgn="base" hangingPunct="1">
              <a:spcBef>
                <a:spcPct val="0"/>
              </a:spcBef>
              <a:spcAft>
                <a:spcPct val="0"/>
              </a:spcAft>
              <a:defRPr sz="2800" b="1" i="1">
                <a:solidFill>
                  <a:schemeClr val="tx1"/>
                </a:solidFill>
                <a:latin typeface="Verdana" panose="020B0604030504040204" pitchFamily="34" charset="0"/>
              </a:defRPr>
            </a:lvl4pPr>
            <a:lvl5pPr algn="r" rtl="0" eaLnBrk="1" fontAlgn="base" hangingPunct="1">
              <a:spcBef>
                <a:spcPct val="0"/>
              </a:spcBef>
              <a:spcAft>
                <a:spcPct val="0"/>
              </a:spcAft>
              <a:defRPr sz="2800" b="1" i="1">
                <a:solidFill>
                  <a:schemeClr val="tx1"/>
                </a:solidFill>
                <a:latin typeface="Verdana" panose="020B0604030504040204" pitchFamily="34" charset="0"/>
              </a:defRPr>
            </a:lvl5pPr>
            <a:lvl6pPr marL="457200" algn="r" rtl="0" eaLnBrk="1" fontAlgn="base" hangingPunct="1">
              <a:spcBef>
                <a:spcPct val="0"/>
              </a:spcBef>
              <a:spcAft>
                <a:spcPct val="0"/>
              </a:spcAft>
              <a:defRPr sz="2800" b="1" i="1">
                <a:solidFill>
                  <a:schemeClr val="tx1"/>
                </a:solidFill>
                <a:latin typeface="Verdana" panose="020B0604030504040204" pitchFamily="34" charset="0"/>
              </a:defRPr>
            </a:lvl6pPr>
            <a:lvl7pPr marL="914400" algn="r" rtl="0" eaLnBrk="1" fontAlgn="base" hangingPunct="1">
              <a:spcBef>
                <a:spcPct val="0"/>
              </a:spcBef>
              <a:spcAft>
                <a:spcPct val="0"/>
              </a:spcAft>
              <a:defRPr sz="2800" b="1" i="1">
                <a:solidFill>
                  <a:schemeClr val="tx1"/>
                </a:solidFill>
                <a:latin typeface="Verdana" panose="020B0604030504040204" pitchFamily="34" charset="0"/>
              </a:defRPr>
            </a:lvl7pPr>
            <a:lvl8pPr marL="1371600" algn="r" rtl="0" eaLnBrk="1" fontAlgn="base" hangingPunct="1">
              <a:spcBef>
                <a:spcPct val="0"/>
              </a:spcBef>
              <a:spcAft>
                <a:spcPct val="0"/>
              </a:spcAft>
              <a:defRPr sz="2800" b="1" i="1">
                <a:solidFill>
                  <a:schemeClr val="tx1"/>
                </a:solidFill>
                <a:latin typeface="Verdana" panose="020B0604030504040204" pitchFamily="34" charset="0"/>
              </a:defRPr>
            </a:lvl8pPr>
            <a:lvl9pPr marL="1828800" algn="r" rtl="0" eaLnBrk="1" fontAlgn="base" hangingPunct="1">
              <a:spcBef>
                <a:spcPct val="0"/>
              </a:spcBef>
              <a:spcAft>
                <a:spcPct val="0"/>
              </a:spcAft>
              <a:defRPr sz="2800" b="1" i="1">
                <a:solidFill>
                  <a:schemeClr val="tx1"/>
                </a:solidFill>
                <a:latin typeface="Verdana" panose="020B0604030504040204" pitchFamily="34" charset="0"/>
              </a:defRPr>
            </a:lvl9pPr>
          </a:lstStyle>
          <a:p>
            <a:pPr algn="ctr"/>
            <a:r>
              <a:rPr lang="en-US" sz="3200" dirty="0" smtClean="0">
                <a:solidFill>
                  <a:srgbClr val="FF0000"/>
                </a:solidFill>
              </a:rPr>
              <a:t>HOÁN VỊ LẶP</a:t>
            </a:r>
            <a:endParaRPr lang="en-US" sz="1800" dirty="0">
              <a:solidFill>
                <a:srgbClr val="FF0000"/>
              </a:solidFill>
            </a:endParaRPr>
          </a:p>
        </p:txBody>
      </p:sp>
      <p:sp>
        <p:nvSpPr>
          <p:cNvPr id="2" name="TextBox 1"/>
          <p:cNvSpPr txBox="1"/>
          <p:nvPr/>
        </p:nvSpPr>
        <p:spPr>
          <a:xfrm>
            <a:off x="492818" y="2971801"/>
            <a:ext cx="3863158" cy="3400188"/>
          </a:xfrm>
          <a:prstGeom prst="rect">
            <a:avLst/>
          </a:prstGeom>
          <a:noFill/>
        </p:spPr>
        <p:txBody>
          <a:bodyPr wrap="square" rtlCol="0">
            <a:spAutoFit/>
          </a:bodyPr>
          <a:lstStyle/>
          <a:p>
            <a:pPr>
              <a:buNone/>
            </a:pPr>
            <a:r>
              <a:rPr lang="en-US" sz="3200" dirty="0" err="1" smtClean="0">
                <a:latin typeface="Times New Roman" panose="02020603050405020304" pitchFamily="18" charset="0"/>
                <a:cs typeface="Times New Roman" panose="02020603050405020304" pitchFamily="18" charset="0"/>
              </a:rPr>
              <a:t>Số</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ký</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tự</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có</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trong</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chuỗi</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là</a:t>
            </a:r>
            <a:r>
              <a:rPr lang="en-US" sz="3200" dirty="0" smtClean="0">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n=7</a:t>
            </a:r>
          </a:p>
          <a:p>
            <a:pPr>
              <a:buNone/>
            </a:pPr>
            <a:r>
              <a:rPr lang="en-US" sz="3200" dirty="0" err="1">
                <a:latin typeface="Times New Roman" panose="02020603050405020304" pitchFamily="18" charset="0"/>
                <a:cs typeface="Times New Roman" panose="02020603050405020304" pitchFamily="18" charset="0"/>
              </a:rPr>
              <a:t>Có</a:t>
            </a:r>
            <a:r>
              <a:rPr lang="en-US" sz="3200" dirty="0">
                <a:latin typeface="Times New Roman" panose="02020603050405020304" pitchFamily="18" charset="0"/>
                <a:cs typeface="Times New Roman" panose="02020603050405020304" pitchFamily="18" charset="0"/>
              </a:rPr>
              <a:t> 3 </a:t>
            </a:r>
            <a:r>
              <a:rPr lang="en-US" sz="3200" dirty="0" err="1">
                <a:latin typeface="Times New Roman" panose="02020603050405020304" pitchFamily="18" charset="0"/>
                <a:cs typeface="Times New Roman" panose="02020603050405020304" pitchFamily="18" charset="0"/>
              </a:rPr>
              <a:t>ký</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tự</a:t>
            </a:r>
            <a:r>
              <a:rPr lang="en-US" sz="3200" dirty="0">
                <a:latin typeface="Times New Roman" panose="02020603050405020304" pitchFamily="18" charset="0"/>
                <a:cs typeface="Times New Roman" panose="02020603050405020304" pitchFamily="18" charset="0"/>
              </a:rPr>
              <a:t> ‘A’</a:t>
            </a:r>
          </a:p>
          <a:p>
            <a:pPr>
              <a:buNone/>
            </a:pPr>
            <a:r>
              <a:rPr lang="en-US" sz="3200" dirty="0" err="1">
                <a:latin typeface="Times New Roman" panose="02020603050405020304" pitchFamily="18" charset="0"/>
                <a:cs typeface="Times New Roman" panose="02020603050405020304" pitchFamily="18" charset="0"/>
              </a:rPr>
              <a:t>Có</a:t>
            </a:r>
            <a:r>
              <a:rPr lang="en-US" sz="3200" dirty="0">
                <a:latin typeface="Times New Roman" panose="02020603050405020304" pitchFamily="18" charset="0"/>
                <a:cs typeface="Times New Roman" panose="02020603050405020304" pitchFamily="18" charset="0"/>
              </a:rPr>
              <a:t> 2 </a:t>
            </a:r>
            <a:r>
              <a:rPr lang="en-US" sz="3200" dirty="0" err="1">
                <a:latin typeface="Times New Roman" panose="02020603050405020304" pitchFamily="18" charset="0"/>
                <a:cs typeface="Times New Roman" panose="02020603050405020304" pitchFamily="18" charset="0"/>
              </a:rPr>
              <a:t>ký</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tự</a:t>
            </a:r>
            <a:r>
              <a:rPr lang="en-US" sz="3200" dirty="0">
                <a:latin typeface="Times New Roman" panose="02020603050405020304" pitchFamily="18" charset="0"/>
                <a:cs typeface="Times New Roman" panose="02020603050405020304" pitchFamily="18" charset="0"/>
              </a:rPr>
              <a:t> ‘M’</a:t>
            </a:r>
          </a:p>
          <a:p>
            <a:pPr>
              <a:buNone/>
            </a:pPr>
            <a:r>
              <a:rPr lang="en-US" sz="3200" dirty="0" err="1" smtClean="0">
                <a:latin typeface="Times New Roman" panose="02020603050405020304" pitchFamily="18" charset="0"/>
                <a:cs typeface="Times New Roman" panose="02020603050405020304" pitchFamily="18" charset="0"/>
              </a:rPr>
              <a:t>Có</a:t>
            </a:r>
            <a:r>
              <a:rPr lang="en-US" sz="3200" dirty="0" smtClean="0">
                <a:latin typeface="Times New Roman" panose="02020603050405020304" pitchFamily="18" charset="0"/>
                <a:cs typeface="Times New Roman" panose="02020603050405020304" pitchFamily="18" charset="0"/>
              </a:rPr>
              <a:t> 1 </a:t>
            </a:r>
            <a:r>
              <a:rPr lang="en-US" sz="3200" dirty="0" err="1" smtClean="0">
                <a:latin typeface="Times New Roman" panose="02020603050405020304" pitchFamily="18" charset="0"/>
                <a:cs typeface="Times New Roman" panose="02020603050405020304" pitchFamily="18" charset="0"/>
              </a:rPr>
              <a:t>ký</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tự</a:t>
            </a:r>
            <a:r>
              <a:rPr lang="en-US" sz="3200" dirty="0" smtClean="0">
                <a:latin typeface="Times New Roman" panose="02020603050405020304" pitchFamily="18" charset="0"/>
                <a:cs typeface="Times New Roman" panose="02020603050405020304" pitchFamily="18" charset="0"/>
              </a:rPr>
              <a:t> ‘Y’ </a:t>
            </a:r>
          </a:p>
          <a:p>
            <a:pPr>
              <a:buNone/>
            </a:pPr>
            <a:r>
              <a:rPr lang="en-US" sz="3200" dirty="0" err="1" smtClean="0">
                <a:latin typeface="Times New Roman" panose="02020603050405020304" pitchFamily="18" charset="0"/>
                <a:cs typeface="Times New Roman" panose="02020603050405020304" pitchFamily="18" charset="0"/>
              </a:rPr>
              <a:t>Có</a:t>
            </a:r>
            <a:r>
              <a:rPr lang="en-US" sz="3200" dirty="0" smtClean="0">
                <a:latin typeface="Times New Roman" panose="02020603050405020304" pitchFamily="18" charset="0"/>
                <a:cs typeface="Times New Roman" panose="02020603050405020304" pitchFamily="18" charset="0"/>
              </a:rPr>
              <a:t> 1 </a:t>
            </a:r>
            <a:r>
              <a:rPr lang="en-US" sz="3200" dirty="0" err="1" smtClean="0">
                <a:latin typeface="Times New Roman" panose="02020603050405020304" pitchFamily="18" charset="0"/>
                <a:cs typeface="Times New Roman" panose="02020603050405020304" pitchFamily="18" charset="0"/>
              </a:rPr>
              <a:t>ký</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tự</a:t>
            </a:r>
            <a:r>
              <a:rPr lang="en-US" sz="3200" dirty="0" smtClean="0">
                <a:latin typeface="Times New Roman" panose="02020603050405020304" pitchFamily="18" charset="0"/>
                <a:cs typeface="Times New Roman" panose="02020603050405020304" pitchFamily="18" charset="0"/>
              </a:rPr>
              <a:t> ‘H’</a:t>
            </a:r>
          </a:p>
          <a:p>
            <a:endParaRPr lang="vi-VN" dirty="0"/>
          </a:p>
        </p:txBody>
      </p:sp>
      <p:sp>
        <p:nvSpPr>
          <p:cNvPr id="10" name="Rectangle 9"/>
          <p:cNvSpPr/>
          <p:nvPr/>
        </p:nvSpPr>
        <p:spPr>
          <a:xfrm>
            <a:off x="4114800" y="3733800"/>
            <a:ext cx="4751622" cy="584775"/>
          </a:xfrm>
          <a:prstGeom prst="rect">
            <a:avLst/>
          </a:prstGeom>
        </p:spPr>
        <p:txBody>
          <a:bodyPr wrap="none">
            <a:spAutoFit/>
          </a:bodyPr>
          <a:lstStyle/>
          <a:p>
            <a:r>
              <a:rPr lang="vi-VN" sz="3200" dirty="0" smtClean="0">
                <a:latin typeface="Times New Roman" pitchFamily="18" charset="0"/>
                <a:cs typeface="Times New Roman" pitchFamily="18" charset="0"/>
              </a:rPr>
              <a:t>Do đó số chuỗi có được là </a:t>
            </a:r>
            <a:endParaRPr lang="ru-RU" sz="3200" dirty="0">
              <a:latin typeface="Times New Roman" pitchFamily="18" charset="0"/>
              <a:cs typeface="Times New Roman" pitchFamily="18" charset="0"/>
            </a:endParaRPr>
          </a:p>
        </p:txBody>
      </p:sp>
      <p:graphicFrame>
        <p:nvGraphicFramePr>
          <p:cNvPr id="144385" name="Object 1"/>
          <p:cNvGraphicFramePr>
            <a:graphicFrameLocks noChangeAspect="1"/>
          </p:cNvGraphicFramePr>
          <p:nvPr/>
        </p:nvGraphicFramePr>
        <p:xfrm>
          <a:off x="5092700" y="4362450"/>
          <a:ext cx="2579688" cy="1309688"/>
        </p:xfrm>
        <a:graphic>
          <a:graphicData uri="http://schemas.openxmlformats.org/presentationml/2006/ole">
            <mc:AlternateContent xmlns:mc="http://schemas.openxmlformats.org/markup-compatibility/2006">
              <mc:Choice xmlns:v="urn:schemas-microsoft-com:vml" Requires="v">
                <p:oleObj spid="_x0000_s144415" name="Equation" r:id="rId3" imgW="850680" imgH="431640" progId="Equation.3">
                  <p:embed/>
                </p:oleObj>
              </mc:Choice>
              <mc:Fallback>
                <p:oleObj name="Equation" r:id="rId3" imgW="850680" imgH="431640" progId="Equation.3">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92700" y="4362450"/>
                        <a:ext cx="2579688" cy="1309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658347023"/>
      </p:ext>
    </p:extLst>
  </p:cSld>
  <p:clrMapOvr>
    <a:masterClrMapping/>
  </p:clrMapOvr>
  <p:transition xmlns:p14="http://schemas.microsoft.com/office/powerpoint/2010/main">
    <p:checker/>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30723">
                                            <p:txEl>
                                              <p:pRg st="0" end="0"/>
                                            </p:txEl>
                                          </p:spTgt>
                                        </p:tgtEl>
                                        <p:attrNameLst>
                                          <p:attrName>style.visibility</p:attrName>
                                        </p:attrNameLst>
                                      </p:cBhvr>
                                      <p:to>
                                        <p:strVal val="visible"/>
                                      </p:to>
                                    </p:set>
                                    <p:anim calcmode="lin" valueType="num">
                                      <p:cBhvr additive="base">
                                        <p:cTn id="7" dur="500" fill="hold"/>
                                        <p:tgtEl>
                                          <p:spTgt spid="3072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0723">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nodeType="clickEffect">
                                  <p:stCondLst>
                                    <p:cond delay="0"/>
                                  </p:stCondLst>
                                  <p:childTnLst>
                                    <p:set>
                                      <p:cBhvr>
                                        <p:cTn id="12" dur="1" fill="hold">
                                          <p:stCondLst>
                                            <p:cond delay="0"/>
                                          </p:stCondLst>
                                        </p:cTn>
                                        <p:tgtEl>
                                          <p:spTgt spid="30723">
                                            <p:txEl>
                                              <p:pRg st="1" end="1"/>
                                            </p:txEl>
                                          </p:spTgt>
                                        </p:tgtEl>
                                        <p:attrNameLst>
                                          <p:attrName>style.visibility</p:attrName>
                                        </p:attrNameLst>
                                      </p:cBhvr>
                                      <p:to>
                                        <p:strVal val="visible"/>
                                      </p:to>
                                    </p:set>
                                    <p:anim calcmode="lin" valueType="num">
                                      <p:cBhvr additive="base">
                                        <p:cTn id="13" dur="500" fill="hold"/>
                                        <p:tgtEl>
                                          <p:spTgt spid="3072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0723">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 fill="hold" nodeType="clickEffect">
                                  <p:stCondLst>
                                    <p:cond delay="0"/>
                                  </p:stCondLst>
                                  <p:childTnLst>
                                    <p:set>
                                      <p:cBhvr>
                                        <p:cTn id="18" dur="1" fill="hold">
                                          <p:stCondLst>
                                            <p:cond delay="0"/>
                                          </p:stCondLst>
                                        </p:cTn>
                                        <p:tgtEl>
                                          <p:spTgt spid="30723">
                                            <p:txEl>
                                              <p:pRg st="2" end="2"/>
                                            </p:txEl>
                                          </p:spTgt>
                                        </p:tgtEl>
                                        <p:attrNameLst>
                                          <p:attrName>style.visibility</p:attrName>
                                        </p:attrNameLst>
                                      </p:cBhvr>
                                      <p:to>
                                        <p:strVal val="visible"/>
                                      </p:to>
                                    </p:set>
                                    <p:anim calcmode="lin" valueType="num">
                                      <p:cBhvr additive="base">
                                        <p:cTn id="19" dur="500" fill="hold"/>
                                        <p:tgtEl>
                                          <p:spTgt spid="3072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0723">
                                            <p:txEl>
                                              <p:pRg st="2" end="2"/>
                                            </p:txEl>
                                          </p:spTgt>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wipe(left)">
                                      <p:cBhvr>
                                        <p:cTn id="25" dur="500"/>
                                        <p:tgtEl>
                                          <p:spTgt spid="2"/>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blinds(horizontal)">
                                      <p:cBhvr>
                                        <p:cTn id="30" dur="500"/>
                                        <p:tgtEl>
                                          <p:spTgt spid="10"/>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144385"/>
                                        </p:tgtEl>
                                        <p:attrNameLst>
                                          <p:attrName>style.visibility</p:attrName>
                                        </p:attrNameLst>
                                      </p:cBhvr>
                                      <p:to>
                                        <p:strVal val="visible"/>
                                      </p:to>
                                    </p:set>
                                    <p:animEffect transition="in" filter="blinds(horizontal)">
                                      <p:cBhvr>
                                        <p:cTn id="35" dur="500"/>
                                        <p:tgtEl>
                                          <p:spTgt spid="1443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5" name="Rectangle 3"/>
          <p:cNvSpPr>
            <a:spLocks noGrp="1" noChangeArrowheads="1"/>
          </p:cNvSpPr>
          <p:nvPr>
            <p:ph idx="1"/>
          </p:nvPr>
        </p:nvSpPr>
        <p:spPr>
          <a:xfrm>
            <a:off x="152399" y="1249507"/>
            <a:ext cx="8382001" cy="5227493"/>
          </a:xfrm>
        </p:spPr>
        <p:txBody>
          <a:bodyPr/>
          <a:lstStyle/>
          <a:p>
            <a:pPr marL="0" indent="0" algn="just">
              <a:buNone/>
            </a:pPr>
            <a:r>
              <a:rPr lang="en-US" sz="2800" b="1" dirty="0" err="1" smtClean="0">
                <a:solidFill>
                  <a:srgbClr val="3366FF"/>
                </a:solidFill>
                <a:latin typeface="Times New Roman" pitchFamily="18" charset="0"/>
                <a:cs typeface="Times New Roman" pitchFamily="18" charset="0"/>
              </a:rPr>
              <a:t>Tập</a:t>
            </a:r>
            <a:r>
              <a:rPr lang="en-US" sz="2800" b="1" dirty="0" smtClean="0">
                <a:solidFill>
                  <a:srgbClr val="3366FF"/>
                </a:solidFill>
                <a:latin typeface="Times New Roman" pitchFamily="18" charset="0"/>
                <a:cs typeface="Times New Roman" pitchFamily="18" charset="0"/>
              </a:rPr>
              <a:t> </a:t>
            </a:r>
            <a:r>
              <a:rPr lang="en-US" sz="2800" b="1" dirty="0" err="1" smtClean="0">
                <a:solidFill>
                  <a:srgbClr val="3366FF"/>
                </a:solidFill>
                <a:latin typeface="Times New Roman" pitchFamily="18" charset="0"/>
                <a:cs typeface="Times New Roman" pitchFamily="18" charset="0"/>
              </a:rPr>
              <a:t>hợp</a:t>
            </a:r>
            <a:r>
              <a:rPr lang="en-US" sz="2800" b="1" dirty="0" smtClean="0">
                <a:solidFill>
                  <a:srgbClr val="3366FF"/>
                </a:solidFill>
                <a:latin typeface="Times New Roman" pitchFamily="18" charset="0"/>
                <a:cs typeface="Times New Roman" pitchFamily="18" charset="0"/>
              </a:rPr>
              <a:t> </a:t>
            </a:r>
            <a:r>
              <a:rPr lang="en-US" sz="2800" b="1" dirty="0" err="1" smtClean="0">
                <a:solidFill>
                  <a:srgbClr val="3366FF"/>
                </a:solidFill>
                <a:latin typeface="Times New Roman" pitchFamily="18" charset="0"/>
                <a:cs typeface="Times New Roman" pitchFamily="18" charset="0"/>
              </a:rPr>
              <a:t>bằng</a:t>
            </a:r>
            <a:r>
              <a:rPr lang="en-US" sz="2800" b="1" dirty="0" smtClean="0">
                <a:solidFill>
                  <a:srgbClr val="3366FF"/>
                </a:solidFill>
                <a:latin typeface="Times New Roman" pitchFamily="18" charset="0"/>
                <a:cs typeface="Times New Roman" pitchFamily="18" charset="0"/>
              </a:rPr>
              <a:t> </a:t>
            </a:r>
            <a:r>
              <a:rPr lang="en-US" sz="2800" b="1" dirty="0" err="1" smtClean="0">
                <a:solidFill>
                  <a:srgbClr val="3366FF"/>
                </a:solidFill>
                <a:latin typeface="Times New Roman" pitchFamily="18" charset="0"/>
                <a:cs typeface="Times New Roman" pitchFamily="18" charset="0"/>
              </a:rPr>
              <a:t>nhau</a:t>
            </a:r>
            <a:r>
              <a:rPr lang="en-US" sz="2800" b="1" dirty="0" smtClean="0">
                <a:solidFill>
                  <a:srgbClr val="3366FF"/>
                </a:solidFill>
                <a:latin typeface="Times New Roman" pitchFamily="18" charset="0"/>
                <a:cs typeface="Times New Roman" pitchFamily="18" charset="0"/>
              </a:rPr>
              <a:t>: </a:t>
            </a:r>
            <a:r>
              <a:rPr lang="en-US" sz="2800" dirty="0" err="1" smtClean="0">
                <a:solidFill>
                  <a:srgbClr val="292934"/>
                </a:solidFill>
                <a:latin typeface="Times New Roman" pitchFamily="18" charset="0"/>
                <a:cs typeface="Times New Roman" pitchFamily="18" charset="0"/>
              </a:rPr>
              <a:t>Hai</a:t>
            </a:r>
            <a:r>
              <a:rPr lang="en-US" sz="2800" dirty="0" smtClean="0">
                <a:solidFill>
                  <a:srgbClr val="292934"/>
                </a:solidFill>
                <a:latin typeface="Times New Roman" pitchFamily="18" charset="0"/>
                <a:cs typeface="Times New Roman" pitchFamily="18" charset="0"/>
              </a:rPr>
              <a:t> </a:t>
            </a:r>
            <a:r>
              <a:rPr lang="en-US" sz="2800" dirty="0" err="1" smtClean="0">
                <a:solidFill>
                  <a:srgbClr val="292934"/>
                </a:solidFill>
                <a:latin typeface="Times New Roman" pitchFamily="18" charset="0"/>
                <a:cs typeface="Times New Roman" pitchFamily="18" charset="0"/>
              </a:rPr>
              <a:t>tập</a:t>
            </a:r>
            <a:r>
              <a:rPr lang="en-US" sz="2800" dirty="0" smtClean="0">
                <a:solidFill>
                  <a:srgbClr val="292934"/>
                </a:solidFill>
                <a:latin typeface="Times New Roman" pitchFamily="18" charset="0"/>
                <a:cs typeface="Times New Roman" pitchFamily="18" charset="0"/>
              </a:rPr>
              <a:t> </a:t>
            </a:r>
            <a:r>
              <a:rPr lang="en-US" sz="2800" dirty="0" err="1" smtClean="0">
                <a:solidFill>
                  <a:srgbClr val="292934"/>
                </a:solidFill>
                <a:latin typeface="Times New Roman" pitchFamily="18" charset="0"/>
                <a:cs typeface="Times New Roman" pitchFamily="18" charset="0"/>
              </a:rPr>
              <a:t>hợp</a:t>
            </a:r>
            <a:r>
              <a:rPr lang="en-US" sz="2800" dirty="0" smtClean="0">
                <a:solidFill>
                  <a:srgbClr val="292934"/>
                </a:solidFill>
                <a:latin typeface="Times New Roman" pitchFamily="18" charset="0"/>
                <a:cs typeface="Times New Roman" pitchFamily="18" charset="0"/>
              </a:rPr>
              <a:t> A </a:t>
            </a:r>
            <a:r>
              <a:rPr lang="en-US" sz="2800" dirty="0" err="1" smtClean="0">
                <a:solidFill>
                  <a:srgbClr val="292934"/>
                </a:solidFill>
                <a:latin typeface="Times New Roman" pitchFamily="18" charset="0"/>
                <a:cs typeface="Times New Roman" pitchFamily="18" charset="0"/>
              </a:rPr>
              <a:t>và</a:t>
            </a:r>
            <a:r>
              <a:rPr lang="en-US" sz="2800" dirty="0" smtClean="0">
                <a:solidFill>
                  <a:srgbClr val="292934"/>
                </a:solidFill>
                <a:latin typeface="Times New Roman" pitchFamily="18" charset="0"/>
                <a:cs typeface="Times New Roman" pitchFamily="18" charset="0"/>
              </a:rPr>
              <a:t> B </a:t>
            </a:r>
            <a:r>
              <a:rPr lang="en-US" sz="2800" dirty="0" err="1" smtClean="0">
                <a:solidFill>
                  <a:srgbClr val="292934"/>
                </a:solidFill>
                <a:latin typeface="Times New Roman" pitchFamily="18" charset="0"/>
                <a:cs typeface="Times New Roman" pitchFamily="18" charset="0"/>
              </a:rPr>
              <a:t>được</a:t>
            </a:r>
            <a:r>
              <a:rPr lang="en-US" sz="2800" dirty="0" smtClean="0">
                <a:solidFill>
                  <a:srgbClr val="292934"/>
                </a:solidFill>
                <a:latin typeface="Times New Roman" pitchFamily="18" charset="0"/>
                <a:cs typeface="Times New Roman" pitchFamily="18" charset="0"/>
              </a:rPr>
              <a:t> </a:t>
            </a:r>
            <a:r>
              <a:rPr lang="en-US" sz="2800" dirty="0" err="1" smtClean="0">
                <a:solidFill>
                  <a:srgbClr val="292934"/>
                </a:solidFill>
                <a:latin typeface="Times New Roman" pitchFamily="18" charset="0"/>
                <a:cs typeface="Times New Roman" pitchFamily="18" charset="0"/>
              </a:rPr>
              <a:t>gọi</a:t>
            </a:r>
            <a:r>
              <a:rPr lang="en-US" sz="2800" dirty="0" smtClean="0">
                <a:solidFill>
                  <a:srgbClr val="292934"/>
                </a:solidFill>
                <a:latin typeface="Times New Roman" pitchFamily="18" charset="0"/>
                <a:cs typeface="Times New Roman" pitchFamily="18" charset="0"/>
              </a:rPr>
              <a:t> </a:t>
            </a:r>
            <a:r>
              <a:rPr lang="en-US" sz="2800" dirty="0" err="1" smtClean="0">
                <a:solidFill>
                  <a:srgbClr val="292934"/>
                </a:solidFill>
                <a:latin typeface="Times New Roman" pitchFamily="18" charset="0"/>
                <a:cs typeface="Times New Roman" pitchFamily="18" charset="0"/>
              </a:rPr>
              <a:t>là</a:t>
            </a:r>
            <a:r>
              <a:rPr lang="en-US" sz="2800" dirty="0" smtClean="0">
                <a:solidFill>
                  <a:srgbClr val="292934"/>
                </a:solidFill>
                <a:latin typeface="Times New Roman" pitchFamily="18" charset="0"/>
                <a:cs typeface="Times New Roman" pitchFamily="18" charset="0"/>
              </a:rPr>
              <a:t> </a:t>
            </a:r>
            <a:r>
              <a:rPr lang="en-US" sz="2800" dirty="0" err="1" smtClean="0">
                <a:solidFill>
                  <a:srgbClr val="292934"/>
                </a:solidFill>
                <a:latin typeface="Times New Roman" pitchFamily="18" charset="0"/>
                <a:cs typeface="Times New Roman" pitchFamily="18" charset="0"/>
              </a:rPr>
              <a:t>bằng</a:t>
            </a:r>
            <a:r>
              <a:rPr lang="en-US" sz="2800" dirty="0" smtClean="0">
                <a:solidFill>
                  <a:srgbClr val="292934"/>
                </a:solidFill>
                <a:latin typeface="Times New Roman" pitchFamily="18" charset="0"/>
                <a:cs typeface="Times New Roman" pitchFamily="18" charset="0"/>
              </a:rPr>
              <a:t> </a:t>
            </a:r>
            <a:r>
              <a:rPr lang="en-US" sz="2800" dirty="0" err="1" smtClean="0">
                <a:solidFill>
                  <a:srgbClr val="292934"/>
                </a:solidFill>
                <a:latin typeface="Times New Roman" pitchFamily="18" charset="0"/>
                <a:cs typeface="Times New Roman" pitchFamily="18" charset="0"/>
              </a:rPr>
              <a:t>nhau</a:t>
            </a:r>
            <a:r>
              <a:rPr lang="en-US" sz="2800" dirty="0" smtClean="0">
                <a:solidFill>
                  <a:srgbClr val="292934"/>
                </a:solidFill>
                <a:latin typeface="Times New Roman" pitchFamily="18" charset="0"/>
                <a:cs typeface="Times New Roman" pitchFamily="18" charset="0"/>
              </a:rPr>
              <a:t> </a:t>
            </a:r>
            <a:r>
              <a:rPr lang="en-US" sz="2800" dirty="0" err="1" smtClean="0">
                <a:solidFill>
                  <a:srgbClr val="292934"/>
                </a:solidFill>
                <a:latin typeface="Times New Roman" pitchFamily="18" charset="0"/>
                <a:cs typeface="Times New Roman" pitchFamily="18" charset="0"/>
              </a:rPr>
              <a:t>khi</a:t>
            </a:r>
            <a:r>
              <a:rPr lang="en-US" sz="2800" dirty="0" smtClean="0">
                <a:solidFill>
                  <a:srgbClr val="292934"/>
                </a:solidFill>
                <a:latin typeface="Times New Roman" pitchFamily="18" charset="0"/>
                <a:cs typeface="Times New Roman" pitchFamily="18" charset="0"/>
              </a:rPr>
              <a:t> </a:t>
            </a:r>
            <a:r>
              <a:rPr lang="en-US" sz="2800" dirty="0" err="1" smtClean="0">
                <a:solidFill>
                  <a:srgbClr val="292934"/>
                </a:solidFill>
                <a:latin typeface="Times New Roman" pitchFamily="18" charset="0"/>
                <a:cs typeface="Times New Roman" pitchFamily="18" charset="0"/>
              </a:rPr>
              <a:t>và</a:t>
            </a:r>
            <a:r>
              <a:rPr lang="en-US" sz="2800" dirty="0" smtClean="0">
                <a:solidFill>
                  <a:srgbClr val="292934"/>
                </a:solidFill>
                <a:latin typeface="Times New Roman" pitchFamily="18" charset="0"/>
                <a:cs typeface="Times New Roman" pitchFamily="18" charset="0"/>
              </a:rPr>
              <a:t> </a:t>
            </a:r>
            <a:r>
              <a:rPr lang="en-US" sz="2800" dirty="0" err="1" smtClean="0">
                <a:solidFill>
                  <a:srgbClr val="292934"/>
                </a:solidFill>
                <a:latin typeface="Times New Roman" pitchFamily="18" charset="0"/>
                <a:cs typeface="Times New Roman" pitchFamily="18" charset="0"/>
              </a:rPr>
              <a:t>chỉ</a:t>
            </a:r>
            <a:r>
              <a:rPr lang="en-US" sz="2800" dirty="0" smtClean="0">
                <a:solidFill>
                  <a:srgbClr val="292934"/>
                </a:solidFill>
                <a:latin typeface="Times New Roman" pitchFamily="18" charset="0"/>
                <a:cs typeface="Times New Roman" pitchFamily="18" charset="0"/>
              </a:rPr>
              <a:t> </a:t>
            </a:r>
            <a:r>
              <a:rPr lang="en-US" sz="2800" dirty="0" err="1" smtClean="0">
                <a:solidFill>
                  <a:srgbClr val="292934"/>
                </a:solidFill>
                <a:latin typeface="Times New Roman" pitchFamily="18" charset="0"/>
                <a:cs typeface="Times New Roman" pitchFamily="18" charset="0"/>
              </a:rPr>
              <a:t>khi</a:t>
            </a:r>
            <a:r>
              <a:rPr lang="en-US" sz="2800" dirty="0" smtClean="0">
                <a:solidFill>
                  <a:srgbClr val="292934"/>
                </a:solidFill>
                <a:latin typeface="Times New Roman" pitchFamily="18" charset="0"/>
                <a:cs typeface="Times New Roman" pitchFamily="18" charset="0"/>
              </a:rPr>
              <a:t> </a:t>
            </a:r>
            <a:r>
              <a:rPr lang="en-US" sz="2800" dirty="0" err="1" smtClean="0">
                <a:solidFill>
                  <a:srgbClr val="292934"/>
                </a:solidFill>
                <a:latin typeface="Times New Roman" pitchFamily="18" charset="0"/>
                <a:cs typeface="Times New Roman" pitchFamily="18" charset="0"/>
              </a:rPr>
              <a:t>chúng</a:t>
            </a:r>
            <a:r>
              <a:rPr lang="en-US" sz="2800" dirty="0" smtClean="0">
                <a:solidFill>
                  <a:srgbClr val="292934"/>
                </a:solidFill>
                <a:latin typeface="Times New Roman" pitchFamily="18" charset="0"/>
                <a:cs typeface="Times New Roman" pitchFamily="18" charset="0"/>
              </a:rPr>
              <a:t> </a:t>
            </a:r>
            <a:r>
              <a:rPr lang="en-US" sz="2800" dirty="0" err="1" smtClean="0">
                <a:solidFill>
                  <a:srgbClr val="292934"/>
                </a:solidFill>
                <a:latin typeface="Times New Roman" pitchFamily="18" charset="0"/>
                <a:cs typeface="Times New Roman" pitchFamily="18" charset="0"/>
              </a:rPr>
              <a:t>có</a:t>
            </a:r>
            <a:r>
              <a:rPr lang="en-US" sz="2800" dirty="0" smtClean="0">
                <a:solidFill>
                  <a:srgbClr val="292934"/>
                </a:solidFill>
                <a:latin typeface="Times New Roman" pitchFamily="18" charset="0"/>
                <a:cs typeface="Times New Roman" pitchFamily="18" charset="0"/>
              </a:rPr>
              <a:t> </a:t>
            </a:r>
            <a:r>
              <a:rPr lang="en-US" sz="2800" dirty="0" err="1" smtClean="0">
                <a:solidFill>
                  <a:srgbClr val="292934"/>
                </a:solidFill>
                <a:latin typeface="Times New Roman" pitchFamily="18" charset="0"/>
                <a:cs typeface="Times New Roman" pitchFamily="18" charset="0"/>
              </a:rPr>
              <a:t>cùng</a:t>
            </a:r>
            <a:r>
              <a:rPr lang="en-US" sz="2800" dirty="0" smtClean="0">
                <a:solidFill>
                  <a:srgbClr val="292934"/>
                </a:solidFill>
                <a:latin typeface="Times New Roman" pitchFamily="18" charset="0"/>
                <a:cs typeface="Times New Roman" pitchFamily="18" charset="0"/>
              </a:rPr>
              <a:t> </a:t>
            </a:r>
            <a:r>
              <a:rPr lang="en-US" sz="2800" dirty="0" err="1" smtClean="0">
                <a:solidFill>
                  <a:srgbClr val="292934"/>
                </a:solidFill>
                <a:latin typeface="Times New Roman" pitchFamily="18" charset="0"/>
                <a:cs typeface="Times New Roman" pitchFamily="18" charset="0"/>
              </a:rPr>
              <a:t>các</a:t>
            </a:r>
            <a:r>
              <a:rPr lang="en-US" sz="2800" dirty="0" smtClean="0">
                <a:solidFill>
                  <a:srgbClr val="292934"/>
                </a:solidFill>
                <a:latin typeface="Times New Roman" pitchFamily="18" charset="0"/>
                <a:cs typeface="Times New Roman" pitchFamily="18" charset="0"/>
              </a:rPr>
              <a:t> </a:t>
            </a:r>
            <a:r>
              <a:rPr lang="en-US" sz="2800" dirty="0" err="1" smtClean="0">
                <a:solidFill>
                  <a:srgbClr val="292934"/>
                </a:solidFill>
                <a:latin typeface="Times New Roman" pitchFamily="18" charset="0"/>
                <a:cs typeface="Times New Roman" pitchFamily="18" charset="0"/>
              </a:rPr>
              <a:t>phần</a:t>
            </a:r>
            <a:r>
              <a:rPr lang="en-US" sz="2800" dirty="0" smtClean="0">
                <a:solidFill>
                  <a:srgbClr val="292934"/>
                </a:solidFill>
                <a:latin typeface="Times New Roman" pitchFamily="18" charset="0"/>
                <a:cs typeface="Times New Roman" pitchFamily="18" charset="0"/>
              </a:rPr>
              <a:t> </a:t>
            </a:r>
            <a:r>
              <a:rPr lang="en-US" sz="2800" dirty="0" err="1" smtClean="0">
                <a:solidFill>
                  <a:srgbClr val="292934"/>
                </a:solidFill>
                <a:latin typeface="Times New Roman" pitchFamily="18" charset="0"/>
                <a:cs typeface="Times New Roman" pitchFamily="18" charset="0"/>
              </a:rPr>
              <a:t>tử</a:t>
            </a:r>
            <a:r>
              <a:rPr lang="en-US" sz="2800" dirty="0" smtClean="0">
                <a:solidFill>
                  <a:srgbClr val="292934"/>
                </a:solidFill>
                <a:latin typeface="Times New Roman" pitchFamily="18" charset="0"/>
                <a:cs typeface="Times New Roman" pitchFamily="18" charset="0"/>
              </a:rPr>
              <a:t>, </a:t>
            </a:r>
            <a:r>
              <a:rPr lang="en-US" sz="2800" dirty="0" err="1" smtClean="0">
                <a:solidFill>
                  <a:srgbClr val="292934"/>
                </a:solidFill>
                <a:latin typeface="Times New Roman" pitchFamily="18" charset="0"/>
                <a:cs typeface="Times New Roman" pitchFamily="18" charset="0"/>
              </a:rPr>
              <a:t>tức</a:t>
            </a:r>
            <a:r>
              <a:rPr lang="en-US" sz="2800" dirty="0" smtClean="0">
                <a:solidFill>
                  <a:srgbClr val="292934"/>
                </a:solidFill>
                <a:latin typeface="Times New Roman" pitchFamily="18" charset="0"/>
                <a:cs typeface="Times New Roman" pitchFamily="18" charset="0"/>
              </a:rPr>
              <a:t> </a:t>
            </a:r>
            <a:r>
              <a:rPr lang="en-US" sz="2800" dirty="0" err="1" smtClean="0">
                <a:solidFill>
                  <a:srgbClr val="292934"/>
                </a:solidFill>
                <a:latin typeface="Times New Roman" pitchFamily="18" charset="0"/>
                <a:cs typeface="Times New Roman" pitchFamily="18" charset="0"/>
              </a:rPr>
              <a:t>là</a:t>
            </a:r>
            <a:r>
              <a:rPr lang="en-US" sz="2800" dirty="0" smtClean="0">
                <a:solidFill>
                  <a:srgbClr val="292934"/>
                </a:solidFill>
                <a:latin typeface="Times New Roman" pitchFamily="18" charset="0"/>
                <a:cs typeface="Times New Roman" pitchFamily="18" charset="0"/>
              </a:rPr>
              <a:t> </a:t>
            </a:r>
            <a:r>
              <a:rPr lang="en-US" sz="2800" dirty="0" err="1" smtClean="0">
                <a:solidFill>
                  <a:srgbClr val="292934"/>
                </a:solidFill>
                <a:latin typeface="Times New Roman" pitchFamily="18" charset="0"/>
                <a:cs typeface="Times New Roman" pitchFamily="18" charset="0"/>
              </a:rPr>
              <a:t>mỗi</a:t>
            </a:r>
            <a:r>
              <a:rPr lang="en-US" sz="2800" dirty="0" smtClean="0">
                <a:solidFill>
                  <a:srgbClr val="292934"/>
                </a:solidFill>
                <a:latin typeface="Times New Roman" pitchFamily="18" charset="0"/>
                <a:cs typeface="Times New Roman" pitchFamily="18" charset="0"/>
              </a:rPr>
              <a:t> </a:t>
            </a:r>
            <a:r>
              <a:rPr lang="en-US" sz="2800" dirty="0" err="1" smtClean="0">
                <a:solidFill>
                  <a:srgbClr val="292934"/>
                </a:solidFill>
                <a:latin typeface="Times New Roman" pitchFamily="18" charset="0"/>
                <a:cs typeface="Times New Roman" pitchFamily="18" charset="0"/>
              </a:rPr>
              <a:t>phần</a:t>
            </a:r>
            <a:r>
              <a:rPr lang="en-US" sz="2800" dirty="0" smtClean="0">
                <a:solidFill>
                  <a:srgbClr val="292934"/>
                </a:solidFill>
                <a:latin typeface="Times New Roman" pitchFamily="18" charset="0"/>
                <a:cs typeface="Times New Roman" pitchFamily="18" charset="0"/>
              </a:rPr>
              <a:t> </a:t>
            </a:r>
            <a:r>
              <a:rPr lang="en-US" sz="2800" dirty="0" err="1" smtClean="0">
                <a:solidFill>
                  <a:srgbClr val="292934"/>
                </a:solidFill>
                <a:latin typeface="Times New Roman" pitchFamily="18" charset="0"/>
                <a:cs typeface="Times New Roman" pitchFamily="18" charset="0"/>
              </a:rPr>
              <a:t>tử</a:t>
            </a:r>
            <a:r>
              <a:rPr lang="en-US" sz="2800" dirty="0" smtClean="0">
                <a:solidFill>
                  <a:srgbClr val="292934"/>
                </a:solidFill>
                <a:latin typeface="Times New Roman" pitchFamily="18" charset="0"/>
                <a:cs typeface="Times New Roman" pitchFamily="18" charset="0"/>
              </a:rPr>
              <a:t> </a:t>
            </a:r>
            <a:r>
              <a:rPr lang="en-US" sz="2800" dirty="0" err="1" smtClean="0">
                <a:solidFill>
                  <a:srgbClr val="292934"/>
                </a:solidFill>
                <a:latin typeface="Times New Roman" pitchFamily="18" charset="0"/>
                <a:cs typeface="Times New Roman" pitchFamily="18" charset="0"/>
              </a:rPr>
              <a:t>thuộc</a:t>
            </a:r>
            <a:r>
              <a:rPr lang="en-US" sz="2800" dirty="0" smtClean="0">
                <a:solidFill>
                  <a:srgbClr val="292934"/>
                </a:solidFill>
                <a:latin typeface="Times New Roman" pitchFamily="18" charset="0"/>
                <a:cs typeface="Times New Roman" pitchFamily="18" charset="0"/>
              </a:rPr>
              <a:t> A </a:t>
            </a:r>
            <a:r>
              <a:rPr lang="en-US" sz="2800" dirty="0" err="1" smtClean="0">
                <a:solidFill>
                  <a:srgbClr val="292934"/>
                </a:solidFill>
                <a:latin typeface="Times New Roman" pitchFamily="18" charset="0"/>
                <a:cs typeface="Times New Roman" pitchFamily="18" charset="0"/>
              </a:rPr>
              <a:t>đều</a:t>
            </a:r>
            <a:r>
              <a:rPr lang="en-US" sz="2800" dirty="0" smtClean="0">
                <a:solidFill>
                  <a:srgbClr val="292934"/>
                </a:solidFill>
                <a:latin typeface="Times New Roman" pitchFamily="18" charset="0"/>
                <a:cs typeface="Times New Roman" pitchFamily="18" charset="0"/>
              </a:rPr>
              <a:t> </a:t>
            </a:r>
            <a:r>
              <a:rPr lang="en-US" sz="2800" dirty="0" err="1" smtClean="0">
                <a:solidFill>
                  <a:srgbClr val="292934"/>
                </a:solidFill>
                <a:latin typeface="Times New Roman" pitchFamily="18" charset="0"/>
                <a:cs typeface="Times New Roman" pitchFamily="18" charset="0"/>
              </a:rPr>
              <a:t>là</a:t>
            </a:r>
            <a:r>
              <a:rPr lang="en-US" sz="2800" dirty="0" smtClean="0">
                <a:solidFill>
                  <a:srgbClr val="292934"/>
                </a:solidFill>
                <a:latin typeface="Times New Roman" pitchFamily="18" charset="0"/>
                <a:cs typeface="Times New Roman" pitchFamily="18" charset="0"/>
              </a:rPr>
              <a:t> </a:t>
            </a:r>
            <a:r>
              <a:rPr lang="en-US" sz="2800" dirty="0" err="1" smtClean="0">
                <a:solidFill>
                  <a:srgbClr val="292934"/>
                </a:solidFill>
                <a:latin typeface="Times New Roman" pitchFamily="18" charset="0"/>
                <a:cs typeface="Times New Roman" pitchFamily="18" charset="0"/>
              </a:rPr>
              <a:t>phần</a:t>
            </a:r>
            <a:r>
              <a:rPr lang="en-US" sz="2800" dirty="0" smtClean="0">
                <a:solidFill>
                  <a:srgbClr val="292934"/>
                </a:solidFill>
                <a:latin typeface="Times New Roman" pitchFamily="18" charset="0"/>
                <a:cs typeface="Times New Roman" pitchFamily="18" charset="0"/>
              </a:rPr>
              <a:t> </a:t>
            </a:r>
            <a:r>
              <a:rPr lang="en-US" sz="2800" dirty="0" err="1" smtClean="0">
                <a:solidFill>
                  <a:srgbClr val="292934"/>
                </a:solidFill>
                <a:latin typeface="Times New Roman" pitchFamily="18" charset="0"/>
                <a:cs typeface="Times New Roman" pitchFamily="18" charset="0"/>
              </a:rPr>
              <a:t>tử</a:t>
            </a:r>
            <a:r>
              <a:rPr lang="en-US" sz="2800" dirty="0" smtClean="0">
                <a:solidFill>
                  <a:srgbClr val="292934"/>
                </a:solidFill>
                <a:latin typeface="Times New Roman" pitchFamily="18" charset="0"/>
                <a:cs typeface="Times New Roman" pitchFamily="18" charset="0"/>
              </a:rPr>
              <a:t> </a:t>
            </a:r>
            <a:r>
              <a:rPr lang="en-US" sz="2800" dirty="0" err="1" smtClean="0">
                <a:solidFill>
                  <a:srgbClr val="292934"/>
                </a:solidFill>
                <a:latin typeface="Times New Roman" pitchFamily="18" charset="0"/>
                <a:cs typeface="Times New Roman" pitchFamily="18" charset="0"/>
              </a:rPr>
              <a:t>thuộc</a:t>
            </a:r>
            <a:r>
              <a:rPr lang="en-US" sz="2800" dirty="0" smtClean="0">
                <a:solidFill>
                  <a:srgbClr val="292934"/>
                </a:solidFill>
                <a:latin typeface="Times New Roman" pitchFamily="18" charset="0"/>
                <a:cs typeface="Times New Roman" pitchFamily="18" charset="0"/>
              </a:rPr>
              <a:t> B </a:t>
            </a:r>
            <a:r>
              <a:rPr lang="en-US" sz="2800" dirty="0" err="1" smtClean="0">
                <a:solidFill>
                  <a:srgbClr val="292934"/>
                </a:solidFill>
                <a:latin typeface="Times New Roman" pitchFamily="18" charset="0"/>
                <a:cs typeface="Times New Roman" pitchFamily="18" charset="0"/>
              </a:rPr>
              <a:t>và</a:t>
            </a:r>
            <a:r>
              <a:rPr lang="en-US" sz="2800" dirty="0" smtClean="0">
                <a:solidFill>
                  <a:srgbClr val="292934"/>
                </a:solidFill>
                <a:latin typeface="Times New Roman" pitchFamily="18" charset="0"/>
                <a:cs typeface="Times New Roman" pitchFamily="18" charset="0"/>
              </a:rPr>
              <a:t> </a:t>
            </a:r>
            <a:r>
              <a:rPr lang="en-US" sz="2800" dirty="0" err="1" smtClean="0">
                <a:solidFill>
                  <a:srgbClr val="292934"/>
                </a:solidFill>
                <a:latin typeface="Times New Roman" pitchFamily="18" charset="0"/>
                <a:cs typeface="Times New Roman" pitchFamily="18" charset="0"/>
              </a:rPr>
              <a:t>ngược</a:t>
            </a:r>
            <a:r>
              <a:rPr lang="en-US" sz="2800" dirty="0" smtClean="0">
                <a:solidFill>
                  <a:srgbClr val="292934"/>
                </a:solidFill>
                <a:latin typeface="Times New Roman" pitchFamily="18" charset="0"/>
                <a:cs typeface="Times New Roman" pitchFamily="18" charset="0"/>
              </a:rPr>
              <a:t> </a:t>
            </a:r>
            <a:r>
              <a:rPr lang="en-US" sz="2800" dirty="0" err="1" smtClean="0">
                <a:solidFill>
                  <a:srgbClr val="292934"/>
                </a:solidFill>
                <a:latin typeface="Times New Roman" pitchFamily="18" charset="0"/>
                <a:cs typeface="Times New Roman" pitchFamily="18" charset="0"/>
              </a:rPr>
              <a:t>lại</a:t>
            </a:r>
            <a:r>
              <a:rPr lang="en-US" sz="2800" dirty="0" smtClean="0">
                <a:solidFill>
                  <a:srgbClr val="292934"/>
                </a:solidFill>
                <a:latin typeface="Times New Roman" pitchFamily="18" charset="0"/>
                <a:cs typeface="Times New Roman" pitchFamily="18" charset="0"/>
              </a:rPr>
              <a:t>. </a:t>
            </a:r>
            <a:r>
              <a:rPr lang="en-US" sz="2800" dirty="0" err="1" smtClean="0">
                <a:solidFill>
                  <a:srgbClr val="292934"/>
                </a:solidFill>
                <a:latin typeface="Times New Roman" pitchFamily="18" charset="0"/>
                <a:cs typeface="Times New Roman" pitchFamily="18" charset="0"/>
              </a:rPr>
              <a:t>Kí</a:t>
            </a:r>
            <a:r>
              <a:rPr lang="en-US" sz="2800" dirty="0" smtClean="0">
                <a:solidFill>
                  <a:srgbClr val="292934"/>
                </a:solidFill>
                <a:latin typeface="Times New Roman" pitchFamily="18" charset="0"/>
                <a:cs typeface="Times New Roman" pitchFamily="18" charset="0"/>
              </a:rPr>
              <a:t> </a:t>
            </a:r>
            <a:r>
              <a:rPr lang="en-US" sz="2800" dirty="0" err="1" smtClean="0">
                <a:solidFill>
                  <a:srgbClr val="292934"/>
                </a:solidFill>
                <a:latin typeface="Times New Roman" pitchFamily="18" charset="0"/>
                <a:cs typeface="Times New Roman" pitchFamily="18" charset="0"/>
              </a:rPr>
              <a:t>hiệu</a:t>
            </a:r>
            <a:r>
              <a:rPr lang="en-US" sz="2800" dirty="0" smtClean="0">
                <a:solidFill>
                  <a:srgbClr val="292934"/>
                </a:solidFill>
                <a:latin typeface="Times New Roman" pitchFamily="18" charset="0"/>
                <a:cs typeface="Times New Roman" pitchFamily="18" charset="0"/>
              </a:rPr>
              <a:t>: A=B.</a:t>
            </a:r>
          </a:p>
          <a:p>
            <a:pPr algn="just">
              <a:buNone/>
            </a:pPr>
            <a:r>
              <a:rPr lang="en-US" sz="2800" dirty="0" err="1" smtClean="0">
                <a:solidFill>
                  <a:srgbClr val="292934"/>
                </a:solidFill>
                <a:latin typeface="Times New Roman" pitchFamily="18" charset="0"/>
                <a:cs typeface="Times New Roman" pitchFamily="18" charset="0"/>
              </a:rPr>
              <a:t>Ví</a:t>
            </a:r>
            <a:r>
              <a:rPr lang="en-US" sz="2800" dirty="0" smtClean="0">
                <a:solidFill>
                  <a:srgbClr val="292934"/>
                </a:solidFill>
                <a:latin typeface="Times New Roman" pitchFamily="18" charset="0"/>
                <a:cs typeface="Times New Roman" pitchFamily="18" charset="0"/>
              </a:rPr>
              <a:t> </a:t>
            </a:r>
            <a:r>
              <a:rPr lang="en-US" sz="2800" dirty="0" err="1" smtClean="0">
                <a:solidFill>
                  <a:srgbClr val="292934"/>
                </a:solidFill>
                <a:latin typeface="Times New Roman" pitchFamily="18" charset="0"/>
                <a:cs typeface="Times New Roman" pitchFamily="18" charset="0"/>
              </a:rPr>
              <a:t>dụ</a:t>
            </a:r>
            <a:r>
              <a:rPr lang="en-US" sz="2800" dirty="0" smtClean="0">
                <a:solidFill>
                  <a:srgbClr val="292934"/>
                </a:solidFill>
                <a:latin typeface="Times New Roman" pitchFamily="18" charset="0"/>
                <a:cs typeface="Times New Roman" pitchFamily="18" charset="0"/>
              </a:rPr>
              <a:t>: </a:t>
            </a:r>
            <a:r>
              <a:rPr lang="vi-VN" sz="2800" dirty="0">
                <a:solidFill>
                  <a:srgbClr val="292934"/>
                </a:solidFill>
                <a:latin typeface="Times New Roman" panose="02020603050405020304" pitchFamily="18" charset="0"/>
                <a:ea typeface="Segoe UI" pitchFamily="34" charset="0"/>
                <a:cs typeface="Times New Roman" panose="02020603050405020304" pitchFamily="18" charset="0"/>
              </a:rPr>
              <a:t>{1, 3, 5} </a:t>
            </a:r>
            <a:r>
              <a:rPr lang="vi-VN" sz="2800" dirty="0" err="1">
                <a:solidFill>
                  <a:srgbClr val="292934"/>
                </a:solidFill>
                <a:latin typeface="Times New Roman" panose="02020603050405020304" pitchFamily="18" charset="0"/>
                <a:ea typeface="Segoe UI" pitchFamily="34" charset="0"/>
                <a:cs typeface="Times New Roman" panose="02020603050405020304" pitchFamily="18" charset="0"/>
              </a:rPr>
              <a:t>và</a:t>
            </a:r>
            <a:r>
              <a:rPr lang="vi-VN" sz="2800" dirty="0">
                <a:solidFill>
                  <a:srgbClr val="292934"/>
                </a:solidFill>
                <a:latin typeface="Times New Roman" panose="02020603050405020304" pitchFamily="18" charset="0"/>
                <a:ea typeface="Segoe UI" pitchFamily="34" charset="0"/>
                <a:cs typeface="Times New Roman" panose="02020603050405020304" pitchFamily="18" charset="0"/>
              </a:rPr>
              <a:t> {3, 5, 1} </a:t>
            </a:r>
            <a:endParaRPr lang="en-US" sz="2800" dirty="0" smtClean="0">
              <a:solidFill>
                <a:srgbClr val="292934"/>
              </a:solidFill>
              <a:latin typeface="Times New Roman" pitchFamily="18" charset="0"/>
              <a:cs typeface="Times New Roman" pitchFamily="18" charset="0"/>
            </a:endParaRPr>
          </a:p>
          <a:p>
            <a:pPr marL="58738" indent="-58738" algn="just">
              <a:buNone/>
            </a:pPr>
            <a:r>
              <a:rPr lang="en-US" sz="2800" b="1" dirty="0" err="1" smtClean="0">
                <a:solidFill>
                  <a:srgbClr val="3366FF"/>
                </a:solidFill>
                <a:latin typeface="Times New Roman" pitchFamily="18" charset="0"/>
                <a:cs typeface="Times New Roman" pitchFamily="18" charset="0"/>
                <a:sym typeface="Symbol" pitchFamily="18" charset="2"/>
              </a:rPr>
              <a:t>Tập</a:t>
            </a:r>
            <a:r>
              <a:rPr lang="en-US" sz="2800" b="1" dirty="0" smtClean="0">
                <a:solidFill>
                  <a:srgbClr val="3366FF"/>
                </a:solidFill>
                <a:latin typeface="Times New Roman" pitchFamily="18" charset="0"/>
                <a:cs typeface="Times New Roman" pitchFamily="18" charset="0"/>
                <a:sym typeface="Symbol" pitchFamily="18" charset="2"/>
              </a:rPr>
              <a:t> con: </a:t>
            </a:r>
            <a:r>
              <a:rPr lang="en-US" sz="2800" dirty="0" err="1" smtClean="0">
                <a:solidFill>
                  <a:srgbClr val="292934"/>
                </a:solidFill>
                <a:latin typeface="Times New Roman" pitchFamily="18" charset="0"/>
                <a:cs typeface="Times New Roman" pitchFamily="18" charset="0"/>
                <a:sym typeface="Symbol" pitchFamily="18" charset="2"/>
              </a:rPr>
              <a:t>Tập</a:t>
            </a:r>
            <a:r>
              <a:rPr lang="en-US" sz="2800" dirty="0" smtClean="0">
                <a:solidFill>
                  <a:srgbClr val="292934"/>
                </a:solidFill>
                <a:latin typeface="Times New Roman" pitchFamily="18" charset="0"/>
                <a:cs typeface="Times New Roman" pitchFamily="18" charset="0"/>
                <a:sym typeface="Symbol" pitchFamily="18" charset="2"/>
              </a:rPr>
              <a:t> A </a:t>
            </a:r>
            <a:r>
              <a:rPr lang="en-US" sz="2800" dirty="0" err="1" smtClean="0">
                <a:solidFill>
                  <a:srgbClr val="292934"/>
                </a:solidFill>
                <a:latin typeface="Times New Roman" pitchFamily="18" charset="0"/>
                <a:cs typeface="Times New Roman" pitchFamily="18" charset="0"/>
                <a:sym typeface="Symbol" pitchFamily="18" charset="2"/>
              </a:rPr>
              <a:t>được</a:t>
            </a:r>
            <a:r>
              <a:rPr lang="en-US" sz="2800" dirty="0" smtClean="0">
                <a:solidFill>
                  <a:srgbClr val="292934"/>
                </a:solidFill>
                <a:latin typeface="Times New Roman" pitchFamily="18" charset="0"/>
                <a:cs typeface="Times New Roman" pitchFamily="18" charset="0"/>
                <a:sym typeface="Symbol" pitchFamily="18" charset="2"/>
              </a:rPr>
              <a:t> </a:t>
            </a:r>
            <a:r>
              <a:rPr lang="en-US" sz="2800" dirty="0" err="1" smtClean="0">
                <a:solidFill>
                  <a:srgbClr val="292934"/>
                </a:solidFill>
                <a:latin typeface="Times New Roman" pitchFamily="18" charset="0"/>
                <a:cs typeface="Times New Roman" pitchFamily="18" charset="0"/>
                <a:sym typeface="Symbol" pitchFamily="18" charset="2"/>
              </a:rPr>
              <a:t>gọi</a:t>
            </a:r>
            <a:r>
              <a:rPr lang="en-US" sz="2800" dirty="0" smtClean="0">
                <a:solidFill>
                  <a:srgbClr val="292934"/>
                </a:solidFill>
                <a:latin typeface="Times New Roman" pitchFamily="18" charset="0"/>
                <a:cs typeface="Times New Roman" pitchFamily="18" charset="0"/>
                <a:sym typeface="Symbol" pitchFamily="18" charset="2"/>
              </a:rPr>
              <a:t> </a:t>
            </a:r>
            <a:r>
              <a:rPr lang="en-US" sz="2800" dirty="0" err="1" smtClean="0">
                <a:solidFill>
                  <a:srgbClr val="292934"/>
                </a:solidFill>
                <a:latin typeface="Times New Roman" pitchFamily="18" charset="0"/>
                <a:cs typeface="Times New Roman" pitchFamily="18" charset="0"/>
                <a:sym typeface="Symbol" pitchFamily="18" charset="2"/>
              </a:rPr>
              <a:t>là</a:t>
            </a:r>
            <a:r>
              <a:rPr lang="en-US" sz="2800" dirty="0" smtClean="0">
                <a:solidFill>
                  <a:srgbClr val="292934"/>
                </a:solidFill>
                <a:latin typeface="Times New Roman" pitchFamily="18" charset="0"/>
                <a:cs typeface="Times New Roman" pitchFamily="18" charset="0"/>
                <a:sym typeface="Symbol" pitchFamily="18" charset="2"/>
              </a:rPr>
              <a:t> </a:t>
            </a:r>
            <a:r>
              <a:rPr lang="en-US" sz="2800" dirty="0" err="1" smtClean="0">
                <a:solidFill>
                  <a:srgbClr val="292934"/>
                </a:solidFill>
                <a:latin typeface="Times New Roman" pitchFamily="18" charset="0"/>
                <a:cs typeface="Times New Roman" pitchFamily="18" charset="0"/>
                <a:sym typeface="Symbol" pitchFamily="18" charset="2"/>
              </a:rPr>
              <a:t>tập</a:t>
            </a:r>
            <a:r>
              <a:rPr lang="en-US" sz="2800" dirty="0" smtClean="0">
                <a:solidFill>
                  <a:srgbClr val="292934"/>
                </a:solidFill>
                <a:latin typeface="Times New Roman" pitchFamily="18" charset="0"/>
                <a:cs typeface="Times New Roman" pitchFamily="18" charset="0"/>
                <a:sym typeface="Symbol" pitchFamily="18" charset="2"/>
              </a:rPr>
              <a:t> con </a:t>
            </a:r>
            <a:r>
              <a:rPr lang="en-US" sz="2800" dirty="0" err="1" smtClean="0">
                <a:solidFill>
                  <a:srgbClr val="292934"/>
                </a:solidFill>
                <a:latin typeface="Times New Roman" pitchFamily="18" charset="0"/>
                <a:cs typeface="Times New Roman" pitchFamily="18" charset="0"/>
                <a:sym typeface="Symbol" pitchFamily="18" charset="2"/>
              </a:rPr>
              <a:t>của</a:t>
            </a:r>
            <a:r>
              <a:rPr lang="en-US" sz="2800" dirty="0" smtClean="0">
                <a:solidFill>
                  <a:srgbClr val="292934"/>
                </a:solidFill>
                <a:latin typeface="Times New Roman" pitchFamily="18" charset="0"/>
                <a:cs typeface="Times New Roman" pitchFamily="18" charset="0"/>
                <a:sym typeface="Symbol" pitchFamily="18" charset="2"/>
              </a:rPr>
              <a:t> </a:t>
            </a:r>
            <a:r>
              <a:rPr lang="en-US" sz="2800" dirty="0" err="1" smtClean="0">
                <a:solidFill>
                  <a:srgbClr val="292934"/>
                </a:solidFill>
                <a:latin typeface="Times New Roman" pitchFamily="18" charset="0"/>
                <a:cs typeface="Times New Roman" pitchFamily="18" charset="0"/>
                <a:sym typeface="Symbol" pitchFamily="18" charset="2"/>
              </a:rPr>
              <a:t>tập</a:t>
            </a:r>
            <a:r>
              <a:rPr lang="en-US" sz="2800" dirty="0" smtClean="0">
                <a:solidFill>
                  <a:srgbClr val="292934"/>
                </a:solidFill>
                <a:latin typeface="Times New Roman" pitchFamily="18" charset="0"/>
                <a:cs typeface="Times New Roman" pitchFamily="18" charset="0"/>
                <a:sym typeface="Symbol" pitchFamily="18" charset="2"/>
              </a:rPr>
              <a:t> B </a:t>
            </a:r>
            <a:r>
              <a:rPr lang="en-US" sz="2800" dirty="0" err="1" smtClean="0">
                <a:solidFill>
                  <a:srgbClr val="292934"/>
                </a:solidFill>
                <a:latin typeface="Times New Roman" pitchFamily="18" charset="0"/>
                <a:cs typeface="Times New Roman" pitchFamily="18" charset="0"/>
                <a:sym typeface="Symbol" pitchFamily="18" charset="2"/>
              </a:rPr>
              <a:t>khi</a:t>
            </a:r>
            <a:r>
              <a:rPr lang="en-US" sz="2800" dirty="0">
                <a:solidFill>
                  <a:srgbClr val="292934"/>
                </a:solidFill>
                <a:latin typeface="Times New Roman" pitchFamily="18" charset="0"/>
                <a:cs typeface="Times New Roman" pitchFamily="18" charset="0"/>
                <a:sym typeface="Symbol" pitchFamily="18" charset="2"/>
              </a:rPr>
              <a:t> </a:t>
            </a:r>
            <a:r>
              <a:rPr lang="en-US" sz="2800" dirty="0" err="1" smtClean="0">
                <a:solidFill>
                  <a:srgbClr val="292934"/>
                </a:solidFill>
                <a:latin typeface="Times New Roman" pitchFamily="18" charset="0"/>
                <a:cs typeface="Times New Roman" pitchFamily="18" charset="0"/>
                <a:sym typeface="Symbol" pitchFamily="18" charset="2"/>
              </a:rPr>
              <a:t>và</a:t>
            </a:r>
            <a:r>
              <a:rPr lang="en-US" sz="2800" dirty="0" smtClean="0">
                <a:solidFill>
                  <a:srgbClr val="292934"/>
                </a:solidFill>
                <a:latin typeface="Times New Roman" pitchFamily="18" charset="0"/>
                <a:cs typeface="Times New Roman" pitchFamily="18" charset="0"/>
                <a:sym typeface="Symbol" pitchFamily="18" charset="2"/>
              </a:rPr>
              <a:t> </a:t>
            </a:r>
            <a:r>
              <a:rPr lang="en-US" sz="2800" dirty="0" err="1" smtClean="0">
                <a:solidFill>
                  <a:srgbClr val="292934"/>
                </a:solidFill>
                <a:latin typeface="Times New Roman" pitchFamily="18" charset="0"/>
                <a:cs typeface="Times New Roman" pitchFamily="18" charset="0"/>
                <a:sym typeface="Symbol" pitchFamily="18" charset="2"/>
              </a:rPr>
              <a:t>chỉ</a:t>
            </a:r>
            <a:r>
              <a:rPr lang="en-US" sz="2800" dirty="0" smtClean="0">
                <a:solidFill>
                  <a:srgbClr val="292934"/>
                </a:solidFill>
                <a:latin typeface="Times New Roman" pitchFamily="18" charset="0"/>
                <a:cs typeface="Times New Roman" pitchFamily="18" charset="0"/>
                <a:sym typeface="Symbol" pitchFamily="18" charset="2"/>
              </a:rPr>
              <a:t> </a:t>
            </a:r>
            <a:r>
              <a:rPr lang="en-US" sz="2800" dirty="0" err="1" smtClean="0">
                <a:solidFill>
                  <a:srgbClr val="292934"/>
                </a:solidFill>
                <a:latin typeface="Times New Roman" pitchFamily="18" charset="0"/>
                <a:cs typeface="Times New Roman" pitchFamily="18" charset="0"/>
                <a:sym typeface="Symbol" pitchFamily="18" charset="2"/>
              </a:rPr>
              <a:t>khi</a:t>
            </a:r>
            <a:r>
              <a:rPr lang="en-US" sz="2800" dirty="0" smtClean="0">
                <a:solidFill>
                  <a:srgbClr val="292934"/>
                </a:solidFill>
                <a:latin typeface="Times New Roman" pitchFamily="18" charset="0"/>
                <a:cs typeface="Times New Roman" pitchFamily="18" charset="0"/>
                <a:sym typeface="Symbol" pitchFamily="18" charset="2"/>
              </a:rPr>
              <a:t> </a:t>
            </a:r>
            <a:r>
              <a:rPr lang="en-US" sz="2800" dirty="0" err="1" smtClean="0">
                <a:solidFill>
                  <a:srgbClr val="292934"/>
                </a:solidFill>
                <a:latin typeface="Times New Roman" pitchFamily="18" charset="0"/>
                <a:cs typeface="Times New Roman" pitchFamily="18" charset="0"/>
                <a:sym typeface="Symbol" pitchFamily="18" charset="2"/>
              </a:rPr>
              <a:t>mọi</a:t>
            </a:r>
            <a:r>
              <a:rPr lang="en-US" sz="2800" dirty="0" smtClean="0">
                <a:solidFill>
                  <a:srgbClr val="292934"/>
                </a:solidFill>
                <a:latin typeface="Times New Roman" pitchFamily="18" charset="0"/>
                <a:cs typeface="Times New Roman" pitchFamily="18" charset="0"/>
                <a:sym typeface="Symbol" pitchFamily="18" charset="2"/>
              </a:rPr>
              <a:t> </a:t>
            </a:r>
            <a:r>
              <a:rPr lang="en-US" sz="2800" dirty="0" err="1" smtClean="0">
                <a:solidFill>
                  <a:srgbClr val="292934"/>
                </a:solidFill>
                <a:latin typeface="Times New Roman" pitchFamily="18" charset="0"/>
                <a:cs typeface="Times New Roman" pitchFamily="18" charset="0"/>
                <a:sym typeface="Symbol" pitchFamily="18" charset="2"/>
              </a:rPr>
              <a:t>phần</a:t>
            </a:r>
            <a:r>
              <a:rPr lang="en-US" sz="2800" dirty="0" smtClean="0">
                <a:solidFill>
                  <a:srgbClr val="292934"/>
                </a:solidFill>
                <a:latin typeface="Times New Roman" pitchFamily="18" charset="0"/>
                <a:cs typeface="Times New Roman" pitchFamily="18" charset="0"/>
                <a:sym typeface="Symbol" pitchFamily="18" charset="2"/>
              </a:rPr>
              <a:t> </a:t>
            </a:r>
            <a:r>
              <a:rPr lang="en-US" sz="2800" dirty="0" err="1" smtClean="0">
                <a:solidFill>
                  <a:srgbClr val="292934"/>
                </a:solidFill>
                <a:latin typeface="Times New Roman" pitchFamily="18" charset="0"/>
                <a:cs typeface="Times New Roman" pitchFamily="18" charset="0"/>
                <a:sym typeface="Symbol" pitchFamily="18" charset="2"/>
              </a:rPr>
              <a:t>tử</a:t>
            </a:r>
            <a:r>
              <a:rPr lang="en-US" sz="2800" dirty="0" smtClean="0">
                <a:solidFill>
                  <a:srgbClr val="292934"/>
                </a:solidFill>
                <a:latin typeface="Times New Roman" pitchFamily="18" charset="0"/>
                <a:cs typeface="Times New Roman" pitchFamily="18" charset="0"/>
                <a:sym typeface="Symbol" pitchFamily="18" charset="2"/>
              </a:rPr>
              <a:t> </a:t>
            </a:r>
            <a:r>
              <a:rPr lang="en-US" sz="2800" dirty="0" err="1" smtClean="0">
                <a:solidFill>
                  <a:srgbClr val="292934"/>
                </a:solidFill>
                <a:latin typeface="Times New Roman" pitchFamily="18" charset="0"/>
                <a:cs typeface="Times New Roman" pitchFamily="18" charset="0"/>
                <a:sym typeface="Symbol" pitchFamily="18" charset="2"/>
              </a:rPr>
              <a:t>của</a:t>
            </a:r>
            <a:r>
              <a:rPr lang="en-US" sz="2800" dirty="0" smtClean="0">
                <a:solidFill>
                  <a:srgbClr val="292934"/>
                </a:solidFill>
                <a:latin typeface="Times New Roman" pitchFamily="18" charset="0"/>
                <a:cs typeface="Times New Roman" pitchFamily="18" charset="0"/>
                <a:sym typeface="Symbol" pitchFamily="18" charset="2"/>
              </a:rPr>
              <a:t> A </a:t>
            </a:r>
            <a:r>
              <a:rPr lang="en-US" sz="2800" dirty="0" err="1" smtClean="0">
                <a:solidFill>
                  <a:srgbClr val="292934"/>
                </a:solidFill>
                <a:latin typeface="Times New Roman" pitchFamily="18" charset="0"/>
                <a:cs typeface="Times New Roman" pitchFamily="18" charset="0"/>
                <a:sym typeface="Symbol" pitchFamily="18" charset="2"/>
              </a:rPr>
              <a:t>đều</a:t>
            </a:r>
            <a:r>
              <a:rPr lang="en-US" sz="2800" dirty="0" smtClean="0">
                <a:solidFill>
                  <a:srgbClr val="292934"/>
                </a:solidFill>
                <a:latin typeface="Times New Roman" pitchFamily="18" charset="0"/>
                <a:cs typeface="Times New Roman" pitchFamily="18" charset="0"/>
                <a:sym typeface="Symbol" pitchFamily="18" charset="2"/>
              </a:rPr>
              <a:t> </a:t>
            </a:r>
            <a:r>
              <a:rPr lang="en-US" sz="2800" dirty="0" err="1" smtClean="0">
                <a:solidFill>
                  <a:srgbClr val="292934"/>
                </a:solidFill>
                <a:latin typeface="Times New Roman" pitchFamily="18" charset="0"/>
                <a:cs typeface="Times New Roman" pitchFamily="18" charset="0"/>
                <a:sym typeface="Symbol" pitchFamily="18" charset="2"/>
              </a:rPr>
              <a:t>là</a:t>
            </a:r>
            <a:r>
              <a:rPr lang="en-US" sz="2800" dirty="0" smtClean="0">
                <a:solidFill>
                  <a:srgbClr val="292934"/>
                </a:solidFill>
                <a:latin typeface="Times New Roman" pitchFamily="18" charset="0"/>
                <a:cs typeface="Times New Roman" pitchFamily="18" charset="0"/>
                <a:sym typeface="Symbol" pitchFamily="18" charset="2"/>
              </a:rPr>
              <a:t> </a:t>
            </a:r>
            <a:r>
              <a:rPr lang="en-US" sz="2800" dirty="0" err="1" smtClean="0">
                <a:solidFill>
                  <a:srgbClr val="292934"/>
                </a:solidFill>
                <a:latin typeface="Times New Roman" pitchFamily="18" charset="0"/>
                <a:cs typeface="Times New Roman" pitchFamily="18" charset="0"/>
                <a:sym typeface="Symbol" pitchFamily="18" charset="2"/>
              </a:rPr>
              <a:t>phần</a:t>
            </a:r>
            <a:r>
              <a:rPr lang="en-US" sz="2800" dirty="0" smtClean="0">
                <a:solidFill>
                  <a:srgbClr val="292934"/>
                </a:solidFill>
                <a:latin typeface="Times New Roman" pitchFamily="18" charset="0"/>
                <a:cs typeface="Times New Roman" pitchFamily="18" charset="0"/>
                <a:sym typeface="Symbol" pitchFamily="18" charset="2"/>
              </a:rPr>
              <a:t> </a:t>
            </a:r>
            <a:r>
              <a:rPr lang="en-US" sz="2800" dirty="0" err="1" smtClean="0">
                <a:solidFill>
                  <a:srgbClr val="292934"/>
                </a:solidFill>
                <a:latin typeface="Times New Roman" pitchFamily="18" charset="0"/>
                <a:cs typeface="Times New Roman" pitchFamily="18" charset="0"/>
                <a:sym typeface="Symbol" pitchFamily="18" charset="2"/>
              </a:rPr>
              <a:t>tử</a:t>
            </a:r>
            <a:r>
              <a:rPr lang="en-US" sz="2800" dirty="0" smtClean="0">
                <a:solidFill>
                  <a:srgbClr val="292934"/>
                </a:solidFill>
                <a:latin typeface="Times New Roman" pitchFamily="18" charset="0"/>
                <a:cs typeface="Times New Roman" pitchFamily="18" charset="0"/>
                <a:sym typeface="Symbol" pitchFamily="18" charset="2"/>
              </a:rPr>
              <a:t> </a:t>
            </a:r>
            <a:r>
              <a:rPr lang="en-US" sz="2800" dirty="0" err="1" smtClean="0">
                <a:solidFill>
                  <a:srgbClr val="292934"/>
                </a:solidFill>
                <a:latin typeface="Times New Roman" pitchFamily="18" charset="0"/>
                <a:cs typeface="Times New Roman" pitchFamily="18" charset="0"/>
                <a:sym typeface="Symbol" pitchFamily="18" charset="2"/>
              </a:rPr>
              <a:t>của</a:t>
            </a:r>
            <a:r>
              <a:rPr lang="en-US" sz="2800" dirty="0" smtClean="0">
                <a:solidFill>
                  <a:srgbClr val="292934"/>
                </a:solidFill>
                <a:latin typeface="Times New Roman" pitchFamily="18" charset="0"/>
                <a:cs typeface="Times New Roman" pitchFamily="18" charset="0"/>
                <a:sym typeface="Symbol" pitchFamily="18" charset="2"/>
              </a:rPr>
              <a:t> B.</a:t>
            </a:r>
          </a:p>
          <a:p>
            <a:pPr algn="just">
              <a:buNone/>
            </a:pPr>
            <a:r>
              <a:rPr lang="en-US" sz="2800" dirty="0" err="1" smtClean="0">
                <a:solidFill>
                  <a:srgbClr val="292934"/>
                </a:solidFill>
                <a:latin typeface="Times New Roman" pitchFamily="18" charset="0"/>
                <a:cs typeface="Times New Roman" pitchFamily="18" charset="0"/>
                <a:sym typeface="Symbol" pitchFamily="18" charset="2"/>
              </a:rPr>
              <a:t>Kí</a:t>
            </a:r>
            <a:r>
              <a:rPr lang="en-US" sz="2800" dirty="0" smtClean="0">
                <a:solidFill>
                  <a:srgbClr val="292934"/>
                </a:solidFill>
                <a:latin typeface="Times New Roman" pitchFamily="18" charset="0"/>
                <a:cs typeface="Times New Roman" pitchFamily="18" charset="0"/>
                <a:sym typeface="Symbol" pitchFamily="18" charset="2"/>
              </a:rPr>
              <a:t> </a:t>
            </a:r>
            <a:r>
              <a:rPr lang="en-US" sz="2800" dirty="0" err="1" smtClean="0">
                <a:solidFill>
                  <a:srgbClr val="292934"/>
                </a:solidFill>
                <a:latin typeface="Times New Roman" pitchFamily="18" charset="0"/>
                <a:cs typeface="Times New Roman" pitchFamily="18" charset="0"/>
                <a:sym typeface="Symbol" pitchFamily="18" charset="2"/>
              </a:rPr>
              <a:t>hiệu</a:t>
            </a:r>
            <a:r>
              <a:rPr lang="en-US" sz="2800" dirty="0">
                <a:solidFill>
                  <a:srgbClr val="292934"/>
                </a:solidFill>
                <a:latin typeface="Times New Roman" pitchFamily="18" charset="0"/>
                <a:cs typeface="Times New Roman" pitchFamily="18" charset="0"/>
                <a:sym typeface="Symbol" pitchFamily="18" charset="2"/>
              </a:rPr>
              <a:t>:</a:t>
            </a:r>
            <a:r>
              <a:rPr lang="en-US" sz="2800" dirty="0" smtClean="0">
                <a:solidFill>
                  <a:srgbClr val="292934"/>
                </a:solidFill>
                <a:latin typeface="Times New Roman" pitchFamily="18" charset="0"/>
                <a:cs typeface="Times New Roman" pitchFamily="18" charset="0"/>
                <a:sym typeface="Symbol" pitchFamily="18" charset="2"/>
              </a:rPr>
              <a:t> A  B.</a:t>
            </a:r>
          </a:p>
          <a:p>
            <a:pPr algn="just">
              <a:buNone/>
            </a:pPr>
            <a:r>
              <a:rPr lang="en-US" sz="2800" dirty="0" err="1" smtClean="0">
                <a:solidFill>
                  <a:srgbClr val="292934"/>
                </a:solidFill>
                <a:latin typeface="Times New Roman" pitchFamily="18" charset="0"/>
                <a:cs typeface="Times New Roman" pitchFamily="18" charset="0"/>
                <a:sym typeface="Symbol" pitchFamily="18" charset="2"/>
              </a:rPr>
              <a:t>Nhận</a:t>
            </a:r>
            <a:r>
              <a:rPr lang="en-US" sz="2800" dirty="0" smtClean="0">
                <a:solidFill>
                  <a:srgbClr val="292934"/>
                </a:solidFill>
                <a:latin typeface="Times New Roman" pitchFamily="18" charset="0"/>
                <a:cs typeface="Times New Roman" pitchFamily="18" charset="0"/>
                <a:sym typeface="Symbol" pitchFamily="18" charset="2"/>
              </a:rPr>
              <a:t> </a:t>
            </a:r>
            <a:r>
              <a:rPr lang="en-US" sz="2800" dirty="0" err="1" smtClean="0">
                <a:solidFill>
                  <a:srgbClr val="292934"/>
                </a:solidFill>
                <a:latin typeface="Times New Roman" pitchFamily="18" charset="0"/>
                <a:cs typeface="Times New Roman" pitchFamily="18" charset="0"/>
                <a:sym typeface="Symbol" pitchFamily="18" charset="2"/>
              </a:rPr>
              <a:t>xét</a:t>
            </a:r>
            <a:r>
              <a:rPr lang="en-US" sz="2800" dirty="0" smtClean="0">
                <a:solidFill>
                  <a:srgbClr val="292934"/>
                </a:solidFill>
                <a:latin typeface="Times New Roman" pitchFamily="18" charset="0"/>
                <a:cs typeface="Times New Roman" pitchFamily="18" charset="0"/>
                <a:sym typeface="Symbol" pitchFamily="18" charset="2"/>
              </a:rPr>
              <a:t>: (A  B) </a:t>
            </a:r>
            <a:r>
              <a:rPr lang="en-US" sz="2800" dirty="0" smtClean="0">
                <a:solidFill>
                  <a:srgbClr val="292934"/>
                </a:solidFill>
                <a:latin typeface="Times New Roman" pitchFamily="18" charset="0"/>
                <a:cs typeface="Times New Roman" pitchFamily="18" charset="0"/>
                <a:sym typeface="Symbol"/>
              </a:rPr>
              <a:t> </a:t>
            </a:r>
            <a:r>
              <a:rPr lang="en-US" sz="2800" dirty="0" smtClean="0">
                <a:solidFill>
                  <a:srgbClr val="292934"/>
                </a:solidFill>
                <a:latin typeface="Times New Roman" pitchFamily="18" charset="0"/>
                <a:cs typeface="Times New Roman" pitchFamily="18" charset="0"/>
                <a:sym typeface="Symbol" pitchFamily="18" charset="2"/>
              </a:rPr>
              <a:t>x (x A </a:t>
            </a:r>
            <a:r>
              <a:rPr lang="en-US" sz="2800" dirty="0" smtClean="0">
                <a:solidFill>
                  <a:srgbClr val="292934"/>
                </a:solidFill>
                <a:latin typeface="Times New Roman" pitchFamily="18" charset="0"/>
                <a:cs typeface="Times New Roman" pitchFamily="18" charset="0"/>
                <a:sym typeface="Symbol"/>
              </a:rPr>
              <a:t></a:t>
            </a:r>
            <a:r>
              <a:rPr lang="en-US" sz="2800" dirty="0" smtClean="0">
                <a:solidFill>
                  <a:srgbClr val="292934"/>
                </a:solidFill>
                <a:latin typeface="Times New Roman" pitchFamily="18" charset="0"/>
                <a:cs typeface="Times New Roman" pitchFamily="18" charset="0"/>
                <a:sym typeface="Symbol" pitchFamily="18" charset="2"/>
              </a:rPr>
              <a:t> x  B) </a:t>
            </a:r>
            <a:r>
              <a:rPr lang="en-US" sz="2800" dirty="0" err="1" smtClean="0">
                <a:solidFill>
                  <a:srgbClr val="292934"/>
                </a:solidFill>
                <a:latin typeface="Times New Roman" pitchFamily="18" charset="0"/>
                <a:cs typeface="Times New Roman" pitchFamily="18" charset="0"/>
                <a:sym typeface="Symbol" pitchFamily="18" charset="2"/>
              </a:rPr>
              <a:t>là</a:t>
            </a:r>
            <a:r>
              <a:rPr lang="en-US" sz="2800" dirty="0" smtClean="0">
                <a:solidFill>
                  <a:srgbClr val="292934"/>
                </a:solidFill>
                <a:latin typeface="Times New Roman" pitchFamily="18" charset="0"/>
                <a:cs typeface="Times New Roman" pitchFamily="18" charset="0"/>
                <a:sym typeface="Symbol" pitchFamily="18" charset="2"/>
              </a:rPr>
              <a:t> </a:t>
            </a:r>
            <a:r>
              <a:rPr lang="en-US" sz="2800" dirty="0" err="1" smtClean="0">
                <a:solidFill>
                  <a:srgbClr val="292934"/>
                </a:solidFill>
                <a:latin typeface="Times New Roman" pitchFamily="18" charset="0"/>
                <a:cs typeface="Times New Roman" pitchFamily="18" charset="0"/>
                <a:sym typeface="Symbol" pitchFamily="18" charset="2"/>
              </a:rPr>
              <a:t>đúng</a:t>
            </a:r>
            <a:endParaRPr lang="en-US" sz="2800" dirty="0" smtClean="0">
              <a:solidFill>
                <a:srgbClr val="292934"/>
              </a:solidFill>
              <a:latin typeface="Times New Roman" pitchFamily="18" charset="0"/>
              <a:cs typeface="Times New Roman" pitchFamily="18" charset="0"/>
              <a:sym typeface="Symbol" pitchFamily="18" charset="2"/>
            </a:endParaRPr>
          </a:p>
          <a:p>
            <a:pPr lvl="1">
              <a:lnSpc>
                <a:spcPct val="80000"/>
              </a:lnSpc>
            </a:pPr>
            <a:endParaRPr lang="en-US" sz="2900" dirty="0">
              <a:solidFill>
                <a:schemeClr val="tx2">
                  <a:lumMod val="60000"/>
                  <a:lumOff val="40000"/>
                </a:schemeClr>
              </a:solidFill>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D9369064-905F-44AE-BE62-E62CB83BB352}" type="slidenum">
              <a:rPr lang="en-US" smtClean="0"/>
              <a:pPr/>
              <a:t>6</a:t>
            </a:fld>
            <a:endParaRPr lang="en-US"/>
          </a:p>
        </p:txBody>
      </p:sp>
      <p:sp>
        <p:nvSpPr>
          <p:cNvPr id="4" name="Rectangle 3"/>
          <p:cNvSpPr/>
          <p:nvPr/>
        </p:nvSpPr>
        <p:spPr>
          <a:xfrm>
            <a:off x="1066800" y="381000"/>
            <a:ext cx="7432104" cy="584775"/>
          </a:xfrm>
          <a:prstGeom prst="rect">
            <a:avLst/>
          </a:prstGeom>
        </p:spPr>
        <p:txBody>
          <a:bodyPr wrap="square">
            <a:spAutoFit/>
          </a:bodyPr>
          <a:lstStyle/>
          <a:p>
            <a:pPr eaLnBrk="0" hangingPunct="0"/>
            <a:r>
              <a:rPr lang="en-US" sz="3200" dirty="0" smtClean="0">
                <a:solidFill>
                  <a:srgbClr val="3366FF"/>
                </a:solidFill>
                <a:latin typeface="Times New Roman" pitchFamily="18" charset="0"/>
                <a:cs typeface="Times New Roman" pitchFamily="18" charset="0"/>
              </a:rPr>
              <a:t>QUAN HỆ GIỮA CÁC TẬP HỢP</a:t>
            </a:r>
            <a:endParaRPr lang="en-US" sz="3200" b="1" dirty="0">
              <a:solidFill>
                <a:srgbClr val="3366FF"/>
              </a:solidFill>
              <a:latin typeface="Times New Roman" pitchFamily="18" charset="0"/>
              <a:cs typeface="Times New Roman" pitchFamily="18" charset="0"/>
            </a:endParaRPr>
          </a:p>
        </p:txBody>
      </p:sp>
    </p:spTree>
    <p:extLst>
      <p:ext uri="{BB962C8B-B14F-4D97-AF65-F5344CB8AC3E}">
        <p14:creationId xmlns:p14="http://schemas.microsoft.com/office/powerpoint/2010/main" val="4275556521"/>
      </p:ext>
    </p:extLst>
  </p:cSld>
  <p:clrMapOvr>
    <a:masterClrMapping/>
  </p:clrMapOvr>
  <p:transition xmlns:p14="http://schemas.microsoft.com/office/powerpoint/2010/main">
    <p:push dir="d"/>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90115">
                                            <p:txEl>
                                              <p:pRg st="0" end="0"/>
                                            </p:txEl>
                                          </p:spTgt>
                                        </p:tgtEl>
                                        <p:attrNameLst>
                                          <p:attrName>style.visibility</p:attrName>
                                        </p:attrNameLst>
                                      </p:cBhvr>
                                      <p:to>
                                        <p:strVal val="visible"/>
                                      </p:to>
                                    </p:set>
                                    <p:anim calcmode="lin" valueType="num">
                                      <p:cBhvr>
                                        <p:cTn id="7" dur="500" fill="hold"/>
                                        <p:tgtEl>
                                          <p:spTgt spid="90115">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90115">
                                            <p:txEl>
                                              <p:pRg st="0" end="0"/>
                                            </p:txEl>
                                          </p:spTgt>
                                        </p:tgtEl>
                                        <p:attrNameLst>
                                          <p:attrName>ppt_h</p:attrName>
                                        </p:attrNameLst>
                                      </p:cBhvr>
                                      <p:tavLst>
                                        <p:tav tm="0">
                                          <p:val>
                                            <p:fltVal val="0"/>
                                          </p:val>
                                        </p:tav>
                                        <p:tav tm="100000">
                                          <p:val>
                                            <p:strVal val="#ppt_h"/>
                                          </p:val>
                                        </p:tav>
                                      </p:tavLst>
                                    </p:anim>
                                  </p:childTnLst>
                                </p:cTn>
                              </p:par>
                              <p:par>
                                <p:cTn id="9" presetID="23" presetClass="entr" presetSubtype="16" fill="hold" nodeType="withEffect">
                                  <p:stCondLst>
                                    <p:cond delay="0"/>
                                  </p:stCondLst>
                                  <p:childTnLst>
                                    <p:set>
                                      <p:cBhvr>
                                        <p:cTn id="10" dur="1" fill="hold">
                                          <p:stCondLst>
                                            <p:cond delay="0"/>
                                          </p:stCondLst>
                                        </p:cTn>
                                        <p:tgtEl>
                                          <p:spTgt spid="90115">
                                            <p:txEl>
                                              <p:pRg st="1" end="1"/>
                                            </p:txEl>
                                          </p:spTgt>
                                        </p:tgtEl>
                                        <p:attrNameLst>
                                          <p:attrName>style.visibility</p:attrName>
                                        </p:attrNameLst>
                                      </p:cBhvr>
                                      <p:to>
                                        <p:strVal val="visible"/>
                                      </p:to>
                                    </p:set>
                                    <p:anim calcmode="lin" valueType="num">
                                      <p:cBhvr>
                                        <p:cTn id="11" dur="500" fill="hold"/>
                                        <p:tgtEl>
                                          <p:spTgt spid="90115">
                                            <p:txEl>
                                              <p:pRg st="1" end="1"/>
                                            </p:txEl>
                                          </p:spTgt>
                                        </p:tgtEl>
                                        <p:attrNameLst>
                                          <p:attrName>ppt_w</p:attrName>
                                        </p:attrNameLst>
                                      </p:cBhvr>
                                      <p:tavLst>
                                        <p:tav tm="0">
                                          <p:val>
                                            <p:fltVal val="0"/>
                                          </p:val>
                                        </p:tav>
                                        <p:tav tm="100000">
                                          <p:val>
                                            <p:strVal val="#ppt_w"/>
                                          </p:val>
                                        </p:tav>
                                      </p:tavLst>
                                    </p:anim>
                                    <p:anim calcmode="lin" valueType="num">
                                      <p:cBhvr>
                                        <p:cTn id="12" dur="500" fill="hold"/>
                                        <p:tgtEl>
                                          <p:spTgt spid="90115">
                                            <p:txEl>
                                              <p:pRg st="1" end="1"/>
                                            </p:txEl>
                                          </p:spTgt>
                                        </p:tgtEl>
                                        <p:attrNameLst>
                                          <p:attrName>ppt_h</p:attrName>
                                        </p:attrNameLst>
                                      </p:cBhvr>
                                      <p:tavLst>
                                        <p:tav tm="0">
                                          <p:val>
                                            <p:fltVal val="0"/>
                                          </p:val>
                                        </p:tav>
                                        <p:tav tm="100000">
                                          <p:val>
                                            <p:strVal val="#ppt_h"/>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0115">
                                            <p:txEl>
                                              <p:pRg st="2" end="2"/>
                                            </p:txEl>
                                          </p:spTgt>
                                        </p:tgtEl>
                                        <p:attrNameLst>
                                          <p:attrName>style.visibility</p:attrName>
                                        </p:attrNameLst>
                                      </p:cBhvr>
                                      <p:to>
                                        <p:strVal val="visible"/>
                                      </p:to>
                                    </p:set>
                                    <p:animEffect transition="in" filter="fade">
                                      <p:cBhvr>
                                        <p:cTn id="17" dur="500"/>
                                        <p:tgtEl>
                                          <p:spTgt spid="9011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0115">
                                            <p:txEl>
                                              <p:pRg st="3" end="3"/>
                                            </p:txEl>
                                          </p:spTgt>
                                        </p:tgtEl>
                                        <p:attrNameLst>
                                          <p:attrName>style.visibility</p:attrName>
                                        </p:attrNameLst>
                                      </p:cBhvr>
                                      <p:to>
                                        <p:strVal val="visible"/>
                                      </p:to>
                                    </p:set>
                                    <p:animEffect transition="in" filter="fade">
                                      <p:cBhvr>
                                        <p:cTn id="22" dur="500"/>
                                        <p:tgtEl>
                                          <p:spTgt spid="90115">
                                            <p:txEl>
                                              <p:pRg st="3" end="3"/>
                                            </p:txEl>
                                          </p:spTgt>
                                        </p:tgtEl>
                                      </p:cBhvr>
                                    </p:animEffect>
                                  </p:childTnLst>
                                </p:cTn>
                              </p:par>
                              <p:par>
                                <p:cTn id="23" presetID="22" presetClass="entr" presetSubtype="4" fill="hold" nodeType="withEffect">
                                  <p:stCondLst>
                                    <p:cond delay="0"/>
                                  </p:stCondLst>
                                  <p:childTnLst>
                                    <p:set>
                                      <p:cBhvr>
                                        <p:cTn id="24" dur="1" fill="hold">
                                          <p:stCondLst>
                                            <p:cond delay="0"/>
                                          </p:stCondLst>
                                        </p:cTn>
                                        <p:tgtEl>
                                          <p:spTgt spid="90115">
                                            <p:txEl>
                                              <p:pRg st="4" end="4"/>
                                            </p:txEl>
                                          </p:spTgt>
                                        </p:tgtEl>
                                        <p:attrNameLst>
                                          <p:attrName>style.visibility</p:attrName>
                                        </p:attrNameLst>
                                      </p:cBhvr>
                                      <p:to>
                                        <p:strVal val="visible"/>
                                      </p:to>
                                    </p:set>
                                    <p:animEffect transition="in" filter="wipe(down)">
                                      <p:cBhvr>
                                        <p:cTn id="25" dur="500"/>
                                        <p:tgtEl>
                                          <p:spTgt spid="9011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0"/>
          <p:cNvSpPr>
            <a:spLocks noGrp="1"/>
          </p:cNvSpPr>
          <p:nvPr>
            <p:ph type="sldNum" sz="quarter" idx="12"/>
          </p:nvPr>
        </p:nvSpPr>
        <p:spPr/>
        <p:txBody>
          <a:bodyPr/>
          <a:lstStyle/>
          <a:p>
            <a:fld id="{0E1FD8CC-78BD-4CB7-9BCD-7BD27FCA505A}" type="slidenum">
              <a:rPr lang="en-US" smtClean="0"/>
              <a:pPr/>
              <a:t>60</a:t>
            </a:fld>
            <a:endParaRPr lang="en-US"/>
          </a:p>
        </p:txBody>
      </p:sp>
      <p:graphicFrame>
        <p:nvGraphicFramePr>
          <p:cNvPr id="57348" name="Object 4"/>
          <p:cNvGraphicFramePr>
            <a:graphicFrameLocks noGrp="1" noChangeAspect="1"/>
          </p:cNvGraphicFramePr>
          <p:nvPr>
            <p:ph idx="4294967295"/>
            <p:extLst>
              <p:ext uri="{D42A27DB-BD31-4B8C-83A1-F6EECF244321}">
                <p14:modId xmlns:p14="http://schemas.microsoft.com/office/powerpoint/2010/main" val="1219447434"/>
              </p:ext>
            </p:extLst>
          </p:nvPr>
        </p:nvGraphicFramePr>
        <p:xfrm>
          <a:off x="990600" y="914400"/>
          <a:ext cx="7491413" cy="2663825"/>
        </p:xfrm>
        <a:graphic>
          <a:graphicData uri="http://schemas.openxmlformats.org/presentationml/2006/ole">
            <mc:AlternateContent xmlns:mc="http://schemas.openxmlformats.org/markup-compatibility/2006">
              <mc:Choice xmlns:v="urn:schemas-microsoft-com:vml" Requires="v">
                <p:oleObj spid="_x0000_s176185" name="Equation" r:id="rId3" imgW="2057400" imgH="736600" progId="Equation.3">
                  <p:embed/>
                </p:oleObj>
              </mc:Choice>
              <mc:Fallback>
                <p:oleObj name="Equation" r:id="rId3" imgW="2057400" imgH="736600" progId="Equation.3">
                  <p:embed/>
                  <p:pic>
                    <p:nvPicPr>
                      <p:cNvPr id="0" name="Picture 2"/>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914400"/>
                        <a:ext cx="7491413" cy="2663825"/>
                      </a:xfrm>
                      <a:prstGeom prst="rect">
                        <a:avLst/>
                      </a:prstGeom>
                      <a:gradFill rotWithShape="0">
                        <a:gsLst>
                          <a:gs pos="0">
                            <a:srgbClr val="F5F9FF"/>
                          </a:gs>
                          <a:gs pos="74001">
                            <a:srgbClr val="A1C8FB"/>
                          </a:gs>
                          <a:gs pos="83000">
                            <a:srgbClr val="A1C8FB"/>
                          </a:gs>
                          <a:gs pos="100000">
                            <a:srgbClr val="C1DAFD"/>
                          </a:gs>
                        </a:gsLst>
                        <a:lin ang="5400000" scaled="1"/>
                      </a:gradFill>
                      <a:ln w="9525">
                        <a:solidFill>
                          <a:schemeClr val="tx1"/>
                        </a:solidFill>
                        <a:miter lim="800000"/>
                        <a:headEnd/>
                        <a:tailEnd/>
                      </a:ln>
                    </p:spPr>
                  </p:pic>
                </p:oleObj>
              </mc:Fallback>
            </mc:AlternateContent>
          </a:graphicData>
        </a:graphic>
      </p:graphicFrame>
      <p:sp>
        <p:nvSpPr>
          <p:cNvPr id="7" name="Rectangle 2"/>
          <p:cNvSpPr>
            <a:spLocks noChangeArrowheads="1"/>
          </p:cNvSpPr>
          <p:nvPr/>
        </p:nvSpPr>
        <p:spPr bwMode="auto">
          <a:xfrm>
            <a:off x="0" y="0"/>
            <a:ext cx="9144000" cy="83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eaLnBrk="0" hangingPunct="0">
              <a:defRPr sz="4400">
                <a:solidFill>
                  <a:schemeClr val="tx1"/>
                </a:solidFill>
                <a:latin typeface="Times New Roman" panose="02020603050405020304" pitchFamily="18" charset="0"/>
              </a:defRPr>
            </a:lvl1pPr>
            <a:lvl2pPr algn="ctr" eaLnBrk="0" hangingPunct="0">
              <a:defRPr sz="4400">
                <a:solidFill>
                  <a:schemeClr val="tx1"/>
                </a:solidFill>
                <a:latin typeface="Times New Roman" panose="02020603050405020304" pitchFamily="18" charset="0"/>
              </a:defRPr>
            </a:lvl2pPr>
            <a:lvl3pPr algn="ctr" eaLnBrk="0" hangingPunct="0">
              <a:defRPr sz="4400">
                <a:solidFill>
                  <a:schemeClr val="tx1"/>
                </a:solidFill>
                <a:latin typeface="Times New Roman" panose="02020603050405020304" pitchFamily="18" charset="0"/>
              </a:defRPr>
            </a:lvl3pPr>
            <a:lvl4pPr algn="ctr" eaLnBrk="0" hangingPunct="0">
              <a:defRPr sz="4400">
                <a:solidFill>
                  <a:schemeClr val="tx1"/>
                </a:solidFill>
                <a:latin typeface="Times New Roman" panose="02020603050405020304" pitchFamily="18" charset="0"/>
              </a:defRPr>
            </a:lvl4pPr>
            <a:lvl5pPr algn="ctr" eaLnBrk="0" hangingPunct="0">
              <a:defRPr sz="4400">
                <a:solidFill>
                  <a:schemeClr val="tx1"/>
                </a:solidFill>
                <a:latin typeface="Times New Roman" panose="02020603050405020304" pitchFamily="18" charset="0"/>
              </a:defRPr>
            </a:lvl5pPr>
            <a:lvl6pPr marL="457200" algn="ctr" eaLnBrk="0" fontAlgn="base" hangingPunct="0">
              <a:spcBef>
                <a:spcPct val="0"/>
              </a:spcBef>
              <a:spcAft>
                <a:spcPct val="0"/>
              </a:spcAft>
              <a:defRPr sz="4400">
                <a:solidFill>
                  <a:schemeClr val="tx1"/>
                </a:solidFill>
                <a:latin typeface="Times New Roman" panose="02020603050405020304" pitchFamily="18" charset="0"/>
              </a:defRPr>
            </a:lvl6pPr>
            <a:lvl7pPr marL="914400" algn="ctr" eaLnBrk="0" fontAlgn="base" hangingPunct="0">
              <a:spcBef>
                <a:spcPct val="0"/>
              </a:spcBef>
              <a:spcAft>
                <a:spcPct val="0"/>
              </a:spcAft>
              <a:defRPr sz="4400">
                <a:solidFill>
                  <a:schemeClr val="tx1"/>
                </a:solidFill>
                <a:latin typeface="Times New Roman" panose="02020603050405020304" pitchFamily="18" charset="0"/>
              </a:defRPr>
            </a:lvl7pPr>
            <a:lvl8pPr marL="1371600" algn="ctr" eaLnBrk="0" fontAlgn="base" hangingPunct="0">
              <a:spcBef>
                <a:spcPct val="0"/>
              </a:spcBef>
              <a:spcAft>
                <a:spcPct val="0"/>
              </a:spcAft>
              <a:defRPr sz="4400">
                <a:solidFill>
                  <a:schemeClr val="tx1"/>
                </a:solidFill>
                <a:latin typeface="Times New Roman" panose="02020603050405020304" pitchFamily="18" charset="0"/>
              </a:defRPr>
            </a:lvl8pPr>
            <a:lvl9pPr marL="1828800" algn="ctr" eaLnBrk="0" fontAlgn="base" hangingPunct="0">
              <a:spcBef>
                <a:spcPct val="0"/>
              </a:spcBef>
              <a:spcAft>
                <a:spcPct val="0"/>
              </a:spcAft>
              <a:defRPr sz="4400">
                <a:solidFill>
                  <a:schemeClr val="tx1"/>
                </a:solidFill>
                <a:latin typeface="Times New Roman" panose="02020603050405020304" pitchFamily="18" charset="0"/>
              </a:defRPr>
            </a:lvl9pPr>
          </a:lstStyle>
          <a:p>
            <a:pPr eaLnBrk="1" hangingPunct="1"/>
            <a:r>
              <a:rPr lang="en-US" sz="4000" dirty="0" err="1" smtClean="0">
                <a:solidFill>
                  <a:srgbClr val="FF0000"/>
                </a:solidFill>
              </a:rPr>
              <a:t>Khai</a:t>
            </a:r>
            <a:r>
              <a:rPr lang="en-US" sz="4000" dirty="0" smtClean="0">
                <a:solidFill>
                  <a:srgbClr val="FF0000"/>
                </a:solidFill>
              </a:rPr>
              <a:t> </a:t>
            </a:r>
            <a:r>
              <a:rPr lang="en-US" sz="4000" dirty="0" err="1">
                <a:solidFill>
                  <a:srgbClr val="FF0000"/>
                </a:solidFill>
              </a:rPr>
              <a:t>triển</a:t>
            </a:r>
            <a:r>
              <a:rPr lang="en-US" sz="4000" dirty="0">
                <a:solidFill>
                  <a:srgbClr val="FF0000"/>
                </a:solidFill>
              </a:rPr>
              <a:t> </a:t>
            </a:r>
            <a:r>
              <a:rPr lang="en-US" sz="4000" dirty="0" err="1" smtClean="0">
                <a:solidFill>
                  <a:srgbClr val="FF0000"/>
                </a:solidFill>
              </a:rPr>
              <a:t>mở</a:t>
            </a:r>
            <a:r>
              <a:rPr lang="en-US" sz="4000" dirty="0" smtClean="0">
                <a:solidFill>
                  <a:srgbClr val="FF0000"/>
                </a:solidFill>
              </a:rPr>
              <a:t> </a:t>
            </a:r>
            <a:r>
              <a:rPr lang="en-US" sz="4000" dirty="0" err="1" smtClean="0">
                <a:solidFill>
                  <a:srgbClr val="FF0000"/>
                </a:solidFill>
              </a:rPr>
              <a:t>rộng</a:t>
            </a:r>
            <a:r>
              <a:rPr lang="en-US" sz="4000" dirty="0" smtClean="0">
                <a:solidFill>
                  <a:srgbClr val="FF0000"/>
                </a:solidFill>
              </a:rPr>
              <a:t> </a:t>
            </a:r>
            <a:r>
              <a:rPr lang="en-US" sz="4000" dirty="0" err="1" smtClean="0">
                <a:solidFill>
                  <a:srgbClr val="FF0000"/>
                </a:solidFill>
              </a:rPr>
              <a:t>nhị</a:t>
            </a:r>
            <a:r>
              <a:rPr lang="en-US" sz="4000" dirty="0" smtClean="0">
                <a:solidFill>
                  <a:srgbClr val="FF0000"/>
                </a:solidFill>
              </a:rPr>
              <a:t> </a:t>
            </a:r>
            <a:r>
              <a:rPr lang="en-US" sz="4000" dirty="0" err="1">
                <a:solidFill>
                  <a:srgbClr val="FF0000"/>
                </a:solidFill>
              </a:rPr>
              <a:t>thức</a:t>
            </a:r>
            <a:r>
              <a:rPr lang="en-US" sz="4000" dirty="0">
                <a:solidFill>
                  <a:srgbClr val="FF0000"/>
                </a:solidFill>
              </a:rPr>
              <a:t> Newton</a:t>
            </a:r>
          </a:p>
        </p:txBody>
      </p:sp>
      <p:sp>
        <p:nvSpPr>
          <p:cNvPr id="8" name="Rectangle 3"/>
          <p:cNvSpPr txBox="1">
            <a:spLocks noChangeArrowheads="1"/>
          </p:cNvSpPr>
          <p:nvPr/>
        </p:nvSpPr>
        <p:spPr bwMode="auto">
          <a:xfrm>
            <a:off x="609600" y="3789040"/>
            <a:ext cx="7562800" cy="1115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anose="05000000000000000000" pitchFamily="2" charset="2"/>
              <a:buChar char="v"/>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anose="05000000000000000000" pitchFamily="2" charset="2"/>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lr>
                <a:schemeClr val="tx1"/>
              </a:buClr>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buFont typeface="Arial" panose="020B0604020202020204" pitchFamily="34" charset="0"/>
              <a:buNone/>
            </a:pPr>
            <a:r>
              <a:rPr lang="en-US" dirty="0" err="1" smtClean="0">
                <a:latin typeface="Times New Roman" panose="02020603050405020304" pitchFamily="18" charset="0"/>
                <a:cs typeface="Times New Roman" panose="02020603050405020304" pitchFamily="18" charset="0"/>
              </a:rPr>
              <a:t>v</a:t>
            </a:r>
            <a:r>
              <a:rPr lang="en-US" b="1" dirty="0" err="1" smtClean="0">
                <a:latin typeface="Times New Roman" panose="02020603050405020304" pitchFamily="18" charset="0"/>
                <a:cs typeface="Times New Roman" panose="02020603050405020304" pitchFamily="18" charset="0"/>
              </a:rPr>
              <a:t>ới</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các</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số</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nguyên</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không</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âm</a:t>
            </a:r>
            <a:r>
              <a:rPr lang="en-US" b="1" dirty="0" smtClean="0">
                <a:latin typeface="Times New Roman" panose="02020603050405020304" pitchFamily="18" charset="0"/>
                <a:cs typeface="Times New Roman" panose="02020603050405020304" pitchFamily="18" charset="0"/>
              </a:rPr>
              <a:t> n</a:t>
            </a:r>
            <a:r>
              <a:rPr lang="en-US" b="1" baseline="-25000" dirty="0" smtClean="0">
                <a:latin typeface="Times New Roman" panose="02020603050405020304" pitchFamily="18" charset="0"/>
                <a:cs typeface="Times New Roman" panose="02020603050405020304" pitchFamily="18" charset="0"/>
              </a:rPr>
              <a:t>1</a:t>
            </a:r>
            <a:r>
              <a:rPr lang="en-US" b="1" dirty="0" smtClean="0">
                <a:latin typeface="Times New Roman" panose="02020603050405020304" pitchFamily="18" charset="0"/>
                <a:cs typeface="Times New Roman" panose="02020603050405020304" pitchFamily="18" charset="0"/>
              </a:rPr>
              <a:t>,n</a:t>
            </a:r>
            <a:r>
              <a:rPr lang="en-US" b="1" baseline="-25000" dirty="0" smtClean="0">
                <a:latin typeface="Times New Roman" panose="02020603050405020304" pitchFamily="18" charset="0"/>
                <a:cs typeface="Times New Roman" panose="02020603050405020304" pitchFamily="18" charset="0"/>
              </a:rPr>
              <a:t>2</a:t>
            </a:r>
            <a:r>
              <a:rPr lang="en-US" b="1" dirty="0" smtClean="0">
                <a:latin typeface="Times New Roman" panose="02020603050405020304" pitchFamily="18" charset="0"/>
                <a:cs typeface="Times New Roman" panose="02020603050405020304" pitchFamily="18" charset="0"/>
              </a:rPr>
              <a:t>,…,</a:t>
            </a:r>
            <a:r>
              <a:rPr lang="en-US" b="1" dirty="0" err="1" smtClean="0">
                <a:latin typeface="Times New Roman" panose="02020603050405020304" pitchFamily="18" charset="0"/>
                <a:cs typeface="Times New Roman" panose="02020603050405020304" pitchFamily="18" charset="0"/>
              </a:rPr>
              <a:t>n</a:t>
            </a:r>
            <a:r>
              <a:rPr lang="en-US" b="1" baseline="-25000" dirty="0" err="1" smtClean="0">
                <a:latin typeface="Times New Roman" panose="02020603050405020304" pitchFamily="18" charset="0"/>
                <a:cs typeface="Times New Roman" panose="02020603050405020304" pitchFamily="18" charset="0"/>
              </a:rPr>
              <a:t>k</a:t>
            </a:r>
            <a:r>
              <a:rPr lang="en-US" b="1" baseline="-25000" dirty="0" smtClean="0">
                <a:latin typeface="Times New Roman" panose="02020603050405020304" pitchFamily="18" charset="0"/>
                <a:cs typeface="Times New Roman" panose="02020603050405020304" pitchFamily="18" charset="0"/>
              </a:rPr>
              <a:t>  </a:t>
            </a:r>
          </a:p>
          <a:p>
            <a:pPr>
              <a:buFont typeface="Arial" panose="020B0604020202020204" pitchFamily="34" charset="0"/>
              <a:buNone/>
            </a:pPr>
            <a:r>
              <a:rPr lang="en-US" b="1" dirty="0" err="1" smtClean="0">
                <a:latin typeface="Times New Roman" panose="02020603050405020304" pitchFamily="18" charset="0"/>
                <a:cs typeface="Times New Roman" panose="02020603050405020304" pitchFamily="18" charset="0"/>
              </a:rPr>
              <a:t>thoả</a:t>
            </a:r>
            <a:r>
              <a:rPr lang="en-US" b="1" dirty="0" smtClean="0">
                <a:latin typeface="Times New Roman" panose="02020603050405020304" pitchFamily="18" charset="0"/>
                <a:cs typeface="Times New Roman" panose="02020603050405020304" pitchFamily="18" charset="0"/>
              </a:rPr>
              <a:t> n</a:t>
            </a:r>
            <a:r>
              <a:rPr lang="en-US" b="1" baseline="-25000" dirty="0" smtClean="0">
                <a:latin typeface="Times New Roman" panose="02020603050405020304" pitchFamily="18" charset="0"/>
                <a:cs typeface="Times New Roman" panose="02020603050405020304" pitchFamily="18" charset="0"/>
              </a:rPr>
              <a:t>1</a:t>
            </a:r>
            <a:r>
              <a:rPr lang="en-US" b="1" dirty="0" smtClean="0">
                <a:latin typeface="Times New Roman" panose="02020603050405020304" pitchFamily="18" charset="0"/>
                <a:cs typeface="Times New Roman" panose="02020603050405020304" pitchFamily="18" charset="0"/>
              </a:rPr>
              <a:t>+n</a:t>
            </a:r>
            <a:r>
              <a:rPr lang="en-US" b="1" baseline="-25000" dirty="0" smtClean="0">
                <a:latin typeface="Times New Roman" panose="02020603050405020304" pitchFamily="18" charset="0"/>
                <a:cs typeface="Times New Roman" panose="02020603050405020304" pitchFamily="18" charset="0"/>
              </a:rPr>
              <a:t>2</a:t>
            </a:r>
            <a:r>
              <a:rPr lang="en-US" b="1" dirty="0" smtClean="0">
                <a:latin typeface="Times New Roman" panose="02020603050405020304" pitchFamily="18" charset="0"/>
                <a:cs typeface="Times New Roman" panose="02020603050405020304" pitchFamily="18" charset="0"/>
              </a:rPr>
              <a:t>+…+</a:t>
            </a:r>
            <a:r>
              <a:rPr lang="en-US" b="1" dirty="0" err="1" smtClean="0">
                <a:latin typeface="Times New Roman" panose="02020603050405020304" pitchFamily="18" charset="0"/>
                <a:cs typeface="Times New Roman" panose="02020603050405020304" pitchFamily="18" charset="0"/>
              </a:rPr>
              <a:t>n</a:t>
            </a:r>
            <a:r>
              <a:rPr lang="en-US" b="1" baseline="-25000" dirty="0" err="1" smtClean="0">
                <a:latin typeface="Times New Roman" panose="02020603050405020304" pitchFamily="18" charset="0"/>
                <a:cs typeface="Times New Roman" panose="02020603050405020304" pitchFamily="18" charset="0"/>
              </a:rPr>
              <a:t>k</a:t>
            </a:r>
            <a:r>
              <a:rPr lang="en-US" b="1" baseline="-25000" dirty="0" smtClean="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 n,</a:t>
            </a:r>
            <a:r>
              <a:rPr lang="en-US" b="1" baseline="-25000"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ký</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hiệu</a:t>
            </a:r>
            <a:endParaRPr lang="en-US" b="1" dirty="0" smtClean="0">
              <a:latin typeface="Times New Roman" panose="02020603050405020304" pitchFamily="18" charset="0"/>
              <a:cs typeface="Times New Roman" panose="02020603050405020304" pitchFamily="18" charset="0"/>
            </a:endParaRPr>
          </a:p>
          <a:p>
            <a:pPr>
              <a:buFont typeface="Arial" panose="020B0604020202020204" pitchFamily="34" charset="0"/>
              <a:buNone/>
            </a:pPr>
            <a:endParaRPr lang="en-US" b="0" dirty="0" smtClean="0"/>
          </a:p>
          <a:p>
            <a:pPr>
              <a:buFont typeface="Arial" panose="020B0604020202020204" pitchFamily="34" charset="0"/>
              <a:buNone/>
            </a:pPr>
            <a:endParaRPr lang="en-US" b="0" dirty="0" smtClean="0"/>
          </a:p>
        </p:txBody>
      </p:sp>
      <p:graphicFrame>
        <p:nvGraphicFramePr>
          <p:cNvPr id="9" name="Object 7"/>
          <p:cNvGraphicFramePr>
            <a:graphicFrameLocks noChangeAspect="1"/>
          </p:cNvGraphicFramePr>
          <p:nvPr>
            <p:extLst>
              <p:ext uri="{D42A27DB-BD31-4B8C-83A1-F6EECF244321}">
                <p14:modId xmlns:p14="http://schemas.microsoft.com/office/powerpoint/2010/main" val="3669945990"/>
              </p:ext>
            </p:extLst>
          </p:nvPr>
        </p:nvGraphicFramePr>
        <p:xfrm>
          <a:off x="1676400" y="5105400"/>
          <a:ext cx="4355114" cy="1404875"/>
        </p:xfrm>
        <a:graphic>
          <a:graphicData uri="http://schemas.openxmlformats.org/presentationml/2006/ole">
            <mc:AlternateContent xmlns:mc="http://schemas.openxmlformats.org/markup-compatibility/2006">
              <mc:Choice xmlns:v="urn:schemas-microsoft-com:vml" Requires="v">
                <p:oleObj spid="_x0000_s176186" name="Equation" r:id="rId5" imgW="1637589" imgH="482391" progId="Equation.3">
                  <p:embed/>
                </p:oleObj>
              </mc:Choice>
              <mc:Fallback>
                <p:oleObj name="Equation" r:id="rId5" imgW="1637589" imgH="482391"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76400" y="5105400"/>
                        <a:ext cx="4355114" cy="1404875"/>
                      </a:xfrm>
                      <a:prstGeom prst="rect">
                        <a:avLst/>
                      </a:prstGeom>
                      <a:gradFill rotWithShape="0">
                        <a:gsLst>
                          <a:gs pos="0">
                            <a:srgbClr val="F5F9FF"/>
                          </a:gs>
                          <a:gs pos="74001">
                            <a:srgbClr val="A1C8FB"/>
                          </a:gs>
                          <a:gs pos="83000">
                            <a:srgbClr val="A1C8FB"/>
                          </a:gs>
                          <a:gs pos="100000">
                            <a:srgbClr val="C1DAFD"/>
                          </a:gs>
                        </a:gsLst>
                        <a:lin ang="5400000" scaled="1"/>
                      </a:gradFill>
                      <a:ln w="9525">
                        <a:solidFill>
                          <a:schemeClr val="accent1"/>
                        </a:solidFill>
                        <a:miter lim="800000"/>
                        <a:headEnd/>
                        <a:tailEnd/>
                      </a:ln>
                    </p:spPr>
                  </p:pic>
                </p:oleObj>
              </mc:Fallback>
            </mc:AlternateContent>
          </a:graphicData>
        </a:graphic>
      </p:graphicFrame>
    </p:spTree>
    <p:extLst>
      <p:ext uri="{BB962C8B-B14F-4D97-AF65-F5344CB8AC3E}">
        <p14:creationId xmlns:p14="http://schemas.microsoft.com/office/powerpoint/2010/main" val="215331002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57348"/>
                                        </p:tgtEl>
                                        <p:attrNameLst>
                                          <p:attrName>style.visibility</p:attrName>
                                        </p:attrNameLst>
                                      </p:cBhvr>
                                      <p:to>
                                        <p:strVal val="visible"/>
                                      </p:to>
                                    </p:set>
                                    <p:animEffect transition="in" filter="wipe(left)">
                                      <p:cBhvr>
                                        <p:cTn id="7" dur="2000"/>
                                        <p:tgtEl>
                                          <p:spTgt spid="5734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wipe(left)">
                                      <p:cBhvr>
                                        <p:cTn id="12" dur="2000"/>
                                        <p:tgtEl>
                                          <p:spTgt spid="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
                                            <p:txEl>
                                              <p:pRg st="1" end="1"/>
                                            </p:txEl>
                                          </p:spTgt>
                                        </p:tgtEl>
                                        <p:attrNameLst>
                                          <p:attrName>style.visibility</p:attrName>
                                        </p:attrNameLst>
                                      </p:cBhvr>
                                      <p:to>
                                        <p:strVal val="visible"/>
                                      </p:to>
                                    </p:set>
                                    <p:animEffect transition="in" filter="wipe(left)">
                                      <p:cBhvr>
                                        <p:cTn id="17" dur="2000"/>
                                        <p:tgtEl>
                                          <p:spTgt spid="8">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left)">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TextBox 5"/>
              <p:cNvSpPr txBox="1"/>
              <p:nvPr/>
            </p:nvSpPr>
            <p:spPr>
              <a:xfrm>
                <a:off x="-11134" y="2970763"/>
                <a:ext cx="9119614" cy="1427891"/>
              </a:xfrm>
              <a:prstGeom prst="rect">
                <a:avLst/>
              </a:prstGeom>
              <a:noFill/>
            </p:spPr>
            <p:txBody>
              <a:bodyPr wrap="square" lIns="0" tIns="0" rIns="0" bIns="0" rtlCol="0">
                <a:spAutoFit/>
              </a:bodyPr>
              <a:lstStyle/>
              <a:p>
                <a14:m>
                  <m:oMathPara xmlns:m="http://schemas.openxmlformats.org/officeDocument/2006/math" xmlns="">
                    <m:oMathParaPr>
                      <m:jc m:val="centerGroup"/>
                    </m:oMathParaPr>
                    <m:oMath xmlns:m="http://schemas.openxmlformats.org/officeDocument/2006/math">
                      <m:sSup>
                        <m:sSupPr>
                          <m:ctrlPr>
                            <a:rPr lang="pt-BR" sz="3200" i="1" smtClean="0">
                              <a:latin typeface="Cambria Math" panose="02040503050406030204" pitchFamily="18" charset="0"/>
                              <a:cs typeface="Times New Roman" panose="02020603050405020304" pitchFamily="18" charset="0"/>
                            </a:rPr>
                          </m:ctrlPr>
                        </m:sSupPr>
                        <m:e>
                          <m:d>
                            <m:dPr>
                              <m:ctrlPr>
                                <a:rPr lang="pt-BR" sz="3200" i="1">
                                  <a:latin typeface="Cambria Math" panose="02040503050406030204" pitchFamily="18" charset="0"/>
                                  <a:cs typeface="Times New Roman" panose="02020603050405020304" pitchFamily="18" charset="0"/>
                                </a:rPr>
                              </m:ctrlPr>
                            </m:dPr>
                            <m:e>
                              <m:r>
                                <a:rPr lang="en-US" sz="3200" i="1">
                                  <a:latin typeface="Cambria Math" panose="02040503050406030204" pitchFamily="18" charset="0"/>
                                  <a:cs typeface="Times New Roman" panose="02020603050405020304" pitchFamily="18" charset="0"/>
                                </a:rPr>
                                <m:t>𝒖</m:t>
                              </m:r>
                              <m:r>
                                <a:rPr lang="pt-BR" sz="3200" i="1">
                                  <a:latin typeface="Cambria Math" panose="02040503050406030204" pitchFamily="18" charset="0"/>
                                  <a:cs typeface="Times New Roman" panose="02020603050405020304" pitchFamily="18" charset="0"/>
                                </a:rPr>
                                <m:t>+</m:t>
                              </m:r>
                              <m:r>
                                <a:rPr lang="en-US" sz="3200" i="1">
                                  <a:latin typeface="Cambria Math" panose="02040503050406030204" pitchFamily="18" charset="0"/>
                                  <a:cs typeface="Times New Roman" panose="02020603050405020304" pitchFamily="18" charset="0"/>
                                </a:rPr>
                                <m:t>𝒗</m:t>
                              </m:r>
                              <m:r>
                                <a:rPr lang="en-US" sz="3200" i="1">
                                  <a:latin typeface="Cambria Math" panose="02040503050406030204" pitchFamily="18" charset="0"/>
                                  <a:cs typeface="Times New Roman" panose="02020603050405020304" pitchFamily="18" charset="0"/>
                                </a:rPr>
                                <m:t>+</m:t>
                              </m:r>
                              <m:r>
                                <a:rPr lang="en-US" sz="3200" i="1">
                                  <a:latin typeface="Cambria Math" panose="02040503050406030204" pitchFamily="18" charset="0"/>
                                  <a:cs typeface="Times New Roman" panose="02020603050405020304" pitchFamily="18" charset="0"/>
                                </a:rPr>
                                <m:t>𝒘</m:t>
                              </m:r>
                              <m:r>
                                <a:rPr lang="en-US" sz="3200" i="1">
                                  <a:latin typeface="Cambria Math" panose="02040503050406030204" pitchFamily="18" charset="0"/>
                                  <a:cs typeface="Times New Roman" panose="02020603050405020304" pitchFamily="18" charset="0"/>
                                </a:rPr>
                                <m:t>+</m:t>
                              </m:r>
                              <m:r>
                                <a:rPr lang="en-US" sz="3200" i="1">
                                  <a:latin typeface="Cambria Math" panose="02040503050406030204" pitchFamily="18" charset="0"/>
                                  <a:cs typeface="Times New Roman" panose="02020603050405020304" pitchFamily="18" charset="0"/>
                                </a:rPr>
                                <m:t>𝒕</m:t>
                              </m:r>
                            </m:e>
                          </m:d>
                        </m:e>
                        <m:sup>
                          <m:r>
                            <a:rPr lang="en-US" sz="3200" i="1">
                              <a:latin typeface="Cambria Math" panose="02040503050406030204" pitchFamily="18" charset="0"/>
                              <a:cs typeface="Times New Roman" panose="02020603050405020304" pitchFamily="18" charset="0"/>
                            </a:rPr>
                            <m:t>𝟖</m:t>
                          </m:r>
                        </m:sup>
                      </m:sSup>
                      <m:r>
                        <a:rPr lang="pt-BR" sz="3200" i="1" smtClean="0">
                          <a:latin typeface="Cambria Math" panose="02040503050406030204" pitchFamily="18" charset="0"/>
                          <a:cs typeface="Times New Roman" panose="02020603050405020304" pitchFamily="18" charset="0"/>
                        </a:rPr>
                        <m:t>=</m:t>
                      </m:r>
                      <m:nary>
                        <m:naryPr>
                          <m:chr m:val="∑"/>
                          <m:ctrlPr>
                            <a:rPr lang="pt-BR" sz="3200" i="1" smtClean="0">
                              <a:latin typeface="Cambria Math" panose="02040503050406030204" pitchFamily="18" charset="0"/>
                            </a:rPr>
                          </m:ctrlPr>
                        </m:naryPr>
                        <m:sub>
                          <m:r>
                            <m:rPr>
                              <m:brk m:alnAt="23"/>
                            </m:rPr>
                            <a:rPr lang="en-US" sz="3200" b="1" i="1" smtClean="0">
                              <a:latin typeface="Cambria Math" panose="02040503050406030204" pitchFamily="18" charset="0"/>
                            </a:rPr>
                            <m:t>𝟏</m:t>
                          </m:r>
                          <m:r>
                            <a:rPr lang="en-US" sz="3200" b="1" i="1" smtClean="0">
                              <a:latin typeface="Cambria Math" panose="02040503050406030204" pitchFamily="18" charset="0"/>
                            </a:rPr>
                            <m:t>+</m:t>
                          </m:r>
                          <m:r>
                            <a:rPr lang="en-US" sz="3200" b="1" i="1" smtClean="0">
                              <a:latin typeface="Cambria Math" panose="02040503050406030204" pitchFamily="18" charset="0"/>
                            </a:rPr>
                            <m:t>𝟐</m:t>
                          </m:r>
                          <m:r>
                            <a:rPr lang="en-US" sz="3200" b="1" i="1" smtClean="0">
                              <a:latin typeface="Cambria Math" panose="02040503050406030204" pitchFamily="18" charset="0"/>
                            </a:rPr>
                            <m:t>+</m:t>
                          </m:r>
                          <m:r>
                            <a:rPr lang="en-US" sz="3200" b="1" i="1" smtClean="0">
                              <a:latin typeface="Cambria Math" panose="02040503050406030204" pitchFamily="18" charset="0"/>
                            </a:rPr>
                            <m:t>𝟐</m:t>
                          </m:r>
                          <m:r>
                            <a:rPr lang="en-US" sz="3200" b="1" i="1" smtClean="0">
                              <a:latin typeface="Cambria Math" panose="02040503050406030204" pitchFamily="18" charset="0"/>
                            </a:rPr>
                            <m:t>+</m:t>
                          </m:r>
                          <m:r>
                            <a:rPr lang="en-US" sz="3200" b="1" i="1" smtClean="0">
                              <a:latin typeface="Cambria Math" panose="02040503050406030204" pitchFamily="18" charset="0"/>
                            </a:rPr>
                            <m:t>𝟑</m:t>
                          </m:r>
                        </m:sub>
                        <m:sup/>
                        <m:e>
                          <m:d>
                            <m:dPr>
                              <m:ctrlPr>
                                <a:rPr lang="pt-BR" sz="3200" i="1" smtClean="0">
                                  <a:latin typeface="Cambria Math" panose="02040503050406030204" pitchFamily="18" charset="0"/>
                                </a:rPr>
                              </m:ctrlPr>
                            </m:dPr>
                            <m:e>
                              <m:f>
                                <m:fPr>
                                  <m:type m:val="noBar"/>
                                  <m:ctrlPr>
                                    <a:rPr lang="pt-BR" sz="3200" i="1">
                                      <a:latin typeface="Cambria Math" panose="02040503050406030204" pitchFamily="18" charset="0"/>
                                      <a:cs typeface="Times New Roman" panose="02020603050405020304" pitchFamily="18" charset="0"/>
                                    </a:rPr>
                                  </m:ctrlPr>
                                </m:fPr>
                                <m:num>
                                  <m:r>
                                    <a:rPr lang="en-US" sz="3200" i="1">
                                      <a:latin typeface="Cambria Math" panose="02040503050406030204" pitchFamily="18" charset="0"/>
                                      <a:cs typeface="Times New Roman" panose="02020603050405020304" pitchFamily="18" charset="0"/>
                                    </a:rPr>
                                    <m:t>𝟖</m:t>
                                  </m:r>
                                </m:num>
                                <m:den>
                                  <m:r>
                                    <a:rPr lang="en-US" sz="3200" i="1">
                                      <a:latin typeface="Cambria Math" panose="02040503050406030204" pitchFamily="18" charset="0"/>
                                      <a:cs typeface="Times New Roman" panose="02020603050405020304" pitchFamily="18" charset="0"/>
                                    </a:rPr>
                                    <m:t>𝟏</m:t>
                                  </m:r>
                                  <m:r>
                                    <a:rPr lang="en-US" sz="3200" i="1">
                                      <a:latin typeface="Cambria Math" panose="02040503050406030204" pitchFamily="18" charset="0"/>
                                      <a:cs typeface="Times New Roman" panose="02020603050405020304" pitchFamily="18" charset="0"/>
                                    </a:rPr>
                                    <m:t>,</m:t>
                                  </m:r>
                                  <m:r>
                                    <a:rPr lang="en-US" sz="3200" i="1">
                                      <a:latin typeface="Cambria Math" panose="02040503050406030204" pitchFamily="18" charset="0"/>
                                      <a:cs typeface="Times New Roman" panose="02020603050405020304" pitchFamily="18" charset="0"/>
                                    </a:rPr>
                                    <m:t>𝟐</m:t>
                                  </m:r>
                                  <m:r>
                                    <a:rPr lang="en-US" sz="3200" i="1">
                                      <a:latin typeface="Cambria Math" panose="02040503050406030204" pitchFamily="18" charset="0"/>
                                      <a:cs typeface="Times New Roman" panose="02020603050405020304" pitchFamily="18" charset="0"/>
                                    </a:rPr>
                                    <m:t>,</m:t>
                                  </m:r>
                                  <m:r>
                                    <a:rPr lang="en-US" sz="3200" i="1">
                                      <a:latin typeface="Cambria Math" panose="02040503050406030204" pitchFamily="18" charset="0"/>
                                      <a:cs typeface="Times New Roman" panose="02020603050405020304" pitchFamily="18" charset="0"/>
                                    </a:rPr>
                                    <m:t>𝟐</m:t>
                                  </m:r>
                                  <m:r>
                                    <a:rPr lang="en-US" sz="3200" i="1">
                                      <a:latin typeface="Cambria Math" panose="02040503050406030204" pitchFamily="18" charset="0"/>
                                      <a:cs typeface="Times New Roman" panose="02020603050405020304" pitchFamily="18" charset="0"/>
                                    </a:rPr>
                                    <m:t>,</m:t>
                                  </m:r>
                                  <m:r>
                                    <a:rPr lang="en-US" sz="3200" i="1">
                                      <a:latin typeface="Cambria Math" panose="02040503050406030204" pitchFamily="18" charset="0"/>
                                      <a:cs typeface="Times New Roman" panose="02020603050405020304" pitchFamily="18" charset="0"/>
                                    </a:rPr>
                                    <m:t>𝟑</m:t>
                                  </m:r>
                                </m:den>
                              </m:f>
                            </m:e>
                          </m:d>
                          <m:sSup>
                            <m:sSupPr>
                              <m:ctrlPr>
                                <a:rPr lang="en-US" sz="3200" i="1">
                                  <a:solidFill>
                                    <a:schemeClr val="accent1">
                                      <a:lumMod val="50000"/>
                                    </a:schemeClr>
                                  </a:solidFill>
                                  <a:latin typeface="Cambria Math" panose="02040503050406030204" pitchFamily="18" charset="0"/>
                                </a:rPr>
                              </m:ctrlPr>
                            </m:sSupPr>
                            <m:e>
                              <m:r>
                                <a:rPr lang="en-US" sz="3200" i="1">
                                  <a:solidFill>
                                    <a:schemeClr val="accent1">
                                      <a:lumMod val="50000"/>
                                    </a:schemeClr>
                                  </a:solidFill>
                                  <a:latin typeface="Cambria Math"/>
                                </a:rPr>
                                <m:t>𝑢</m:t>
                              </m:r>
                            </m:e>
                            <m:sup>
                              <m:r>
                                <a:rPr lang="en-US" sz="3200">
                                  <a:solidFill>
                                    <a:schemeClr val="accent1">
                                      <a:lumMod val="50000"/>
                                    </a:schemeClr>
                                  </a:solidFill>
                                  <a:latin typeface="Cambria Math" panose="02040503050406030204" pitchFamily="18" charset="0"/>
                                </a:rPr>
                                <m:t>𝟏</m:t>
                              </m:r>
                            </m:sup>
                          </m:sSup>
                          <m:sSup>
                            <m:sSupPr>
                              <m:ctrlPr>
                                <a:rPr lang="en-US" sz="3200" i="1">
                                  <a:solidFill>
                                    <a:schemeClr val="accent1">
                                      <a:lumMod val="50000"/>
                                    </a:schemeClr>
                                  </a:solidFill>
                                  <a:latin typeface="Cambria Math" panose="02040503050406030204" pitchFamily="18" charset="0"/>
                                </a:rPr>
                              </m:ctrlPr>
                            </m:sSupPr>
                            <m:e>
                              <m:r>
                                <a:rPr lang="en-US" sz="3200" i="1">
                                  <a:solidFill>
                                    <a:schemeClr val="accent1">
                                      <a:lumMod val="50000"/>
                                    </a:schemeClr>
                                  </a:solidFill>
                                  <a:latin typeface="Cambria Math"/>
                                </a:rPr>
                                <m:t>𝑣</m:t>
                              </m:r>
                            </m:e>
                            <m:sup>
                              <m:r>
                                <a:rPr lang="en-US" sz="3200">
                                  <a:solidFill>
                                    <a:schemeClr val="accent1">
                                      <a:lumMod val="50000"/>
                                    </a:schemeClr>
                                  </a:solidFill>
                                  <a:latin typeface="Cambria Math" panose="02040503050406030204" pitchFamily="18" charset="0"/>
                                </a:rPr>
                                <m:t>𝟐</m:t>
                              </m:r>
                            </m:sup>
                          </m:sSup>
                          <m:sSup>
                            <m:sSupPr>
                              <m:ctrlPr>
                                <a:rPr lang="en-US" sz="3200" i="1">
                                  <a:solidFill>
                                    <a:schemeClr val="accent1">
                                      <a:lumMod val="50000"/>
                                    </a:schemeClr>
                                  </a:solidFill>
                                  <a:latin typeface="Cambria Math" panose="02040503050406030204" pitchFamily="18" charset="0"/>
                                </a:rPr>
                              </m:ctrlPr>
                            </m:sSupPr>
                            <m:e>
                              <m:r>
                                <a:rPr lang="en-US" sz="3200" i="1">
                                  <a:solidFill>
                                    <a:schemeClr val="accent1">
                                      <a:lumMod val="50000"/>
                                    </a:schemeClr>
                                  </a:solidFill>
                                  <a:latin typeface="Cambria Math"/>
                                </a:rPr>
                                <m:t>𝑤</m:t>
                              </m:r>
                            </m:e>
                            <m:sup>
                              <m:r>
                                <a:rPr lang="en-US" sz="3200" b="1" i="0" smtClean="0">
                                  <a:solidFill>
                                    <a:schemeClr val="accent1">
                                      <a:lumMod val="50000"/>
                                    </a:schemeClr>
                                  </a:solidFill>
                                  <a:latin typeface="Cambria Math" panose="02040503050406030204" pitchFamily="18" charset="0"/>
                                </a:rPr>
                                <m:t>𝟐</m:t>
                              </m:r>
                            </m:sup>
                          </m:sSup>
                          <m:sSup>
                            <m:sSupPr>
                              <m:ctrlPr>
                                <a:rPr lang="en-US" sz="3200" i="1">
                                  <a:solidFill>
                                    <a:schemeClr val="accent1">
                                      <a:lumMod val="50000"/>
                                    </a:schemeClr>
                                  </a:solidFill>
                                  <a:latin typeface="Cambria Math" panose="02040503050406030204" pitchFamily="18" charset="0"/>
                                </a:rPr>
                              </m:ctrlPr>
                            </m:sSupPr>
                            <m:e>
                              <m:r>
                                <a:rPr lang="en-US" sz="3200" i="1">
                                  <a:solidFill>
                                    <a:schemeClr val="accent1">
                                      <a:lumMod val="50000"/>
                                    </a:schemeClr>
                                  </a:solidFill>
                                  <a:latin typeface="Cambria Math"/>
                                </a:rPr>
                                <m:t>𝑡</m:t>
                              </m:r>
                            </m:e>
                            <m:sup>
                              <m:r>
                                <a:rPr lang="en-US" sz="3200">
                                  <a:solidFill>
                                    <a:schemeClr val="accent1">
                                      <a:lumMod val="50000"/>
                                    </a:schemeClr>
                                  </a:solidFill>
                                  <a:latin typeface="Cambria Math" panose="02040503050406030204" pitchFamily="18" charset="0"/>
                                </a:rPr>
                                <m:t>𝟑</m:t>
                              </m:r>
                            </m:sup>
                          </m:sSup>
                        </m:e>
                      </m:nary>
                    </m:oMath>
                  </m:oMathPara>
                </a14:m>
                <a:endParaRPr lang="vi-VN" sz="3200" dirty="0"/>
              </a:p>
            </p:txBody>
          </p:sp>
        </mc:Choice>
        <mc:Fallback xmlns="">
          <p:sp>
            <p:nvSpPr>
              <p:cNvPr id="6" name="TextBox 5"/>
              <p:cNvSpPr txBox="1">
                <a:spLocks noRot="1" noChangeAspect="1" noMove="1" noResize="1" noEditPoints="1" noAdjustHandles="1" noChangeArrowheads="1" noChangeShapeType="1" noTextEdit="1"/>
              </p:cNvSpPr>
              <p:nvPr/>
            </p:nvSpPr>
            <p:spPr>
              <a:xfrm>
                <a:off x="-11134" y="2970763"/>
                <a:ext cx="9119614" cy="1427891"/>
              </a:xfrm>
              <a:prstGeom prst="rect">
                <a:avLst/>
              </a:prstGeom>
              <a:blipFill rotWithShape="0">
                <a:blip r:embed="rId3"/>
                <a:stretch>
                  <a:fillRect/>
                </a:stretch>
              </a:blipFill>
            </p:spPr>
            <p:txBody>
              <a:bodyPr/>
              <a:lstStyle/>
              <a:p>
                <a:r>
                  <a:rPr lang="vi-VN">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323528" y="5157192"/>
                <a:ext cx="6408712" cy="1105687"/>
              </a:xfrm>
              <a:prstGeom prst="rect">
                <a:avLst/>
              </a:prstGeom>
              <a:noFill/>
            </p:spPr>
            <p:txBody>
              <a:bodyPr wrap="square" rtlCol="0">
                <a:spAutoFit/>
              </a:bodyPr>
              <a:lstStyle/>
              <a:p>
                <a:r>
                  <a:rPr lang="en-US" sz="4400" dirty="0" smtClean="0">
                    <a:latin typeface="Times New Roman" panose="02020603050405020304" pitchFamily="18" charset="0"/>
                    <a:cs typeface="Times New Roman" panose="02020603050405020304" pitchFamily="18" charset="0"/>
                  </a:rPr>
                  <a:t>=</a:t>
                </a:r>
                <a14:m>
                  <m:oMath xmlns:m="http://schemas.openxmlformats.org/officeDocument/2006/math" xmlns="">
                    <m:d>
                      <m:dPr>
                        <m:ctrlPr>
                          <a:rPr lang="pt-BR" sz="4400" i="1">
                            <a:latin typeface="Cambria Math" panose="02040503050406030204" pitchFamily="18" charset="0"/>
                          </a:rPr>
                        </m:ctrlPr>
                      </m:dPr>
                      <m:e>
                        <m:f>
                          <m:fPr>
                            <m:type m:val="noBar"/>
                            <m:ctrlPr>
                              <a:rPr lang="pt-BR" sz="4400" i="1">
                                <a:latin typeface="Cambria Math" panose="02040503050406030204" pitchFamily="18" charset="0"/>
                                <a:cs typeface="Times New Roman" panose="02020603050405020304" pitchFamily="18" charset="0"/>
                              </a:rPr>
                            </m:ctrlPr>
                          </m:fPr>
                          <m:num>
                            <m:r>
                              <a:rPr lang="en-US" sz="4400" i="1">
                                <a:latin typeface="Cambria Math" panose="02040503050406030204" pitchFamily="18" charset="0"/>
                                <a:cs typeface="Times New Roman" panose="02020603050405020304" pitchFamily="18" charset="0"/>
                              </a:rPr>
                              <m:t>𝟖</m:t>
                            </m:r>
                          </m:num>
                          <m:den>
                            <m:r>
                              <a:rPr lang="en-US" sz="4400" i="1">
                                <a:latin typeface="Cambria Math" panose="02040503050406030204" pitchFamily="18" charset="0"/>
                                <a:cs typeface="Times New Roman" panose="02020603050405020304" pitchFamily="18" charset="0"/>
                              </a:rPr>
                              <m:t>𝟏</m:t>
                            </m:r>
                            <m:r>
                              <a:rPr lang="en-US" sz="4400" i="1">
                                <a:latin typeface="Cambria Math" panose="02040503050406030204" pitchFamily="18" charset="0"/>
                                <a:cs typeface="Times New Roman" panose="02020603050405020304" pitchFamily="18" charset="0"/>
                              </a:rPr>
                              <m:t>,</m:t>
                            </m:r>
                            <m:r>
                              <a:rPr lang="en-US" sz="4400" i="1">
                                <a:latin typeface="Cambria Math" panose="02040503050406030204" pitchFamily="18" charset="0"/>
                                <a:cs typeface="Times New Roman" panose="02020603050405020304" pitchFamily="18" charset="0"/>
                              </a:rPr>
                              <m:t>𝟐</m:t>
                            </m:r>
                            <m:r>
                              <a:rPr lang="en-US" sz="4400" i="1">
                                <a:latin typeface="Cambria Math" panose="02040503050406030204" pitchFamily="18" charset="0"/>
                                <a:cs typeface="Times New Roman" panose="02020603050405020304" pitchFamily="18" charset="0"/>
                              </a:rPr>
                              <m:t>,</m:t>
                            </m:r>
                            <m:r>
                              <a:rPr lang="en-US" sz="4400" i="1">
                                <a:latin typeface="Cambria Math" panose="02040503050406030204" pitchFamily="18" charset="0"/>
                                <a:cs typeface="Times New Roman" panose="02020603050405020304" pitchFamily="18" charset="0"/>
                              </a:rPr>
                              <m:t>𝟐</m:t>
                            </m:r>
                            <m:r>
                              <a:rPr lang="en-US" sz="4400" i="1">
                                <a:latin typeface="Cambria Math" panose="02040503050406030204" pitchFamily="18" charset="0"/>
                                <a:cs typeface="Times New Roman" panose="02020603050405020304" pitchFamily="18" charset="0"/>
                              </a:rPr>
                              <m:t>,</m:t>
                            </m:r>
                            <m:r>
                              <a:rPr lang="en-US" sz="4400" i="1">
                                <a:latin typeface="Cambria Math" panose="02040503050406030204" pitchFamily="18" charset="0"/>
                                <a:cs typeface="Times New Roman" panose="02020603050405020304" pitchFamily="18" charset="0"/>
                              </a:rPr>
                              <m:t>𝟑</m:t>
                            </m:r>
                          </m:den>
                        </m:f>
                      </m:e>
                    </m:d>
                  </m:oMath>
                </a14:m>
                <a:r>
                  <a:rPr lang="en-US" sz="4400" dirty="0" smtClean="0">
                    <a:latin typeface="Times New Roman" panose="02020603050405020304" pitchFamily="18" charset="0"/>
                    <a:cs typeface="Times New Roman" panose="02020603050405020304" pitchFamily="18" charset="0"/>
                  </a:rPr>
                  <a:t>=</a:t>
                </a:r>
                <a14:m>
                  <m:oMath xmlns:m="http://schemas.openxmlformats.org/officeDocument/2006/math" xmlns="">
                    <m:f>
                      <m:fPr>
                        <m:ctrlPr>
                          <a:rPr lang="en-US" sz="4400" i="1" dirty="0" smtClean="0">
                            <a:latin typeface="Cambria Math" panose="02040503050406030204" pitchFamily="18" charset="0"/>
                            <a:cs typeface="Times New Roman" panose="02020603050405020304" pitchFamily="18" charset="0"/>
                          </a:rPr>
                        </m:ctrlPr>
                      </m:fPr>
                      <m:num>
                        <m:r>
                          <a:rPr lang="en-US" sz="4400" b="1" i="1" dirty="0" smtClean="0">
                            <a:latin typeface="Cambria Math" panose="02040503050406030204" pitchFamily="18" charset="0"/>
                            <a:cs typeface="Times New Roman" panose="02020603050405020304" pitchFamily="18" charset="0"/>
                          </a:rPr>
                          <m:t>𝟖</m:t>
                        </m:r>
                        <m:r>
                          <a:rPr lang="en-US" sz="4400" b="1" i="1" dirty="0" smtClean="0">
                            <a:latin typeface="Cambria Math" panose="02040503050406030204" pitchFamily="18" charset="0"/>
                            <a:cs typeface="Times New Roman" panose="02020603050405020304" pitchFamily="18" charset="0"/>
                          </a:rPr>
                          <m:t>!</m:t>
                        </m:r>
                      </m:num>
                      <m:den>
                        <m:r>
                          <a:rPr lang="en-US" sz="4400" b="1" i="1" dirty="0" smtClean="0">
                            <a:latin typeface="Cambria Math" panose="02040503050406030204" pitchFamily="18" charset="0"/>
                            <a:cs typeface="Times New Roman" panose="02020603050405020304" pitchFamily="18" charset="0"/>
                          </a:rPr>
                          <m:t>𝟏</m:t>
                        </m:r>
                        <m:r>
                          <a:rPr lang="en-US" sz="4400" b="1" i="1" dirty="0" smtClean="0">
                            <a:latin typeface="Cambria Math" panose="02040503050406030204" pitchFamily="18" charset="0"/>
                            <a:cs typeface="Times New Roman" panose="02020603050405020304" pitchFamily="18" charset="0"/>
                          </a:rPr>
                          <m:t>!</m:t>
                        </m:r>
                        <m:r>
                          <a:rPr lang="en-US" sz="4400" b="1" i="1" dirty="0" smtClean="0">
                            <a:latin typeface="Cambria Math" panose="02040503050406030204" pitchFamily="18" charset="0"/>
                            <a:cs typeface="Times New Roman" panose="02020603050405020304" pitchFamily="18" charset="0"/>
                          </a:rPr>
                          <m:t>𝟐</m:t>
                        </m:r>
                        <m:r>
                          <a:rPr lang="en-US" sz="4400" b="1" i="1" dirty="0" smtClean="0">
                            <a:latin typeface="Cambria Math" panose="02040503050406030204" pitchFamily="18" charset="0"/>
                            <a:cs typeface="Times New Roman" panose="02020603050405020304" pitchFamily="18" charset="0"/>
                          </a:rPr>
                          <m:t>!</m:t>
                        </m:r>
                        <m:r>
                          <a:rPr lang="en-US" sz="4400" b="1" i="1" dirty="0" smtClean="0">
                            <a:latin typeface="Cambria Math" panose="02040503050406030204" pitchFamily="18" charset="0"/>
                            <a:cs typeface="Times New Roman" panose="02020603050405020304" pitchFamily="18" charset="0"/>
                          </a:rPr>
                          <m:t>𝟐</m:t>
                        </m:r>
                        <m:r>
                          <a:rPr lang="en-US" sz="4400" b="1" i="1" dirty="0" smtClean="0">
                            <a:latin typeface="Cambria Math" panose="02040503050406030204" pitchFamily="18" charset="0"/>
                            <a:cs typeface="Times New Roman" panose="02020603050405020304" pitchFamily="18" charset="0"/>
                          </a:rPr>
                          <m:t>!</m:t>
                        </m:r>
                        <m:r>
                          <a:rPr lang="en-US" sz="4400" b="1" i="1" dirty="0" smtClean="0">
                            <a:latin typeface="Cambria Math" panose="02040503050406030204" pitchFamily="18" charset="0"/>
                            <a:cs typeface="Times New Roman" panose="02020603050405020304" pitchFamily="18" charset="0"/>
                          </a:rPr>
                          <m:t>𝟑</m:t>
                        </m:r>
                        <m:r>
                          <a:rPr lang="en-US" sz="4400" b="1" i="1" dirty="0" smtClean="0">
                            <a:latin typeface="Cambria Math" panose="02040503050406030204" pitchFamily="18" charset="0"/>
                            <a:cs typeface="Times New Roman" panose="02020603050405020304" pitchFamily="18" charset="0"/>
                          </a:rPr>
                          <m:t>!</m:t>
                        </m:r>
                      </m:den>
                    </m:f>
                    <m:r>
                      <a:rPr lang="en-US" sz="4400" b="1" i="1" dirty="0" smtClean="0">
                        <a:latin typeface="Cambria Math" panose="02040503050406030204" pitchFamily="18" charset="0"/>
                        <a:cs typeface="Times New Roman" panose="02020603050405020304" pitchFamily="18" charset="0"/>
                      </a:rPr>
                      <m:t>=</m:t>
                    </m:r>
                    <m:r>
                      <a:rPr lang="en-US" sz="4400" b="1" i="1" dirty="0" smtClean="0">
                        <a:latin typeface="Cambria Math" panose="02040503050406030204" pitchFamily="18" charset="0"/>
                        <a:cs typeface="Times New Roman" panose="02020603050405020304" pitchFamily="18" charset="0"/>
                      </a:rPr>
                      <m:t>𝟏𝟔𝟖𝟎</m:t>
                    </m:r>
                  </m:oMath>
                </a14:m>
                <a:endParaRPr lang="vi-VN" sz="4400" dirty="0">
                  <a:latin typeface="Times New Roman" panose="02020603050405020304" pitchFamily="18" charset="0"/>
                  <a:cs typeface="Times New Roman" panose="02020603050405020304" pitchFamily="18" charset="0"/>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323528" y="5157192"/>
                <a:ext cx="6408712" cy="1105687"/>
              </a:xfrm>
              <a:prstGeom prst="rect">
                <a:avLst/>
              </a:prstGeom>
              <a:blipFill rotWithShape="0">
                <a:blip r:embed="rId4"/>
                <a:stretch>
                  <a:fillRect l="-3806" b="-10497"/>
                </a:stretch>
              </a:blipFill>
            </p:spPr>
            <p:txBody>
              <a:bodyPr/>
              <a:lstStyle/>
              <a:p>
                <a:r>
                  <a:rPr lang="vi-VN">
                    <a:noFill/>
                  </a:rPr>
                  <a:t> </a:t>
                </a:r>
              </a:p>
            </p:txBody>
          </p:sp>
        </mc:Fallback>
      </mc:AlternateContent>
      <p:sp>
        <p:nvSpPr>
          <p:cNvPr id="9" name="Slide Number Placeholder 8"/>
          <p:cNvSpPr>
            <a:spLocks noGrp="1"/>
          </p:cNvSpPr>
          <p:nvPr>
            <p:ph type="sldNum" sz="quarter" idx="12"/>
          </p:nvPr>
        </p:nvSpPr>
        <p:spPr/>
        <p:txBody>
          <a:bodyPr/>
          <a:lstStyle/>
          <a:p>
            <a:fld id="{0E1FD8CC-78BD-4CB7-9BCD-7BD27FCA505A}" type="slidenum">
              <a:rPr lang="en-US" smtClean="0"/>
              <a:pPr/>
              <a:t>61</a:t>
            </a:fld>
            <a:endParaRPr lang="en-US"/>
          </a:p>
        </p:txBody>
      </p:sp>
      <p:sp>
        <p:nvSpPr>
          <p:cNvPr id="7" name="Rectangle 3"/>
          <p:cNvSpPr txBox="1">
            <a:spLocks noChangeArrowheads="1"/>
          </p:cNvSpPr>
          <p:nvPr/>
        </p:nvSpPr>
        <p:spPr bwMode="auto">
          <a:xfrm>
            <a:off x="381000" y="4495800"/>
            <a:ext cx="77914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anose="05000000000000000000" pitchFamily="2" charset="2"/>
              <a:buChar char="v"/>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anose="05000000000000000000" pitchFamily="2" charset="2"/>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lr>
                <a:schemeClr val="tx1"/>
              </a:buClr>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buFont typeface="Arial" panose="020B0604020202020204" pitchFamily="34" charset="0"/>
              <a:buNone/>
            </a:pPr>
            <a:r>
              <a:rPr lang="en-US" dirty="0" err="1" smtClean="0">
                <a:latin typeface="Times New Roman" panose="02020603050405020304" pitchFamily="18" charset="0"/>
                <a:cs typeface="Times New Roman" panose="02020603050405020304" pitchFamily="18" charset="0"/>
              </a:rPr>
              <a:t>Vậy</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hệ</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số</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cần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tìm</a:t>
            </a:r>
            <a:r>
              <a:rPr lang="en-US" dirty="0" smtClean="0">
                <a:latin typeface="Times New Roman" panose="02020603050405020304" pitchFamily="18" charset="0"/>
                <a:cs typeface="Times New Roman" panose="02020603050405020304" pitchFamily="18" charset="0"/>
              </a:rPr>
              <a:t>:</a:t>
            </a:r>
            <a:endParaRPr lang="en-US" b="1" baseline="-25000" dirty="0" smtClean="0">
              <a:latin typeface="Times New Roman" panose="02020603050405020304" pitchFamily="18" charset="0"/>
              <a:cs typeface="Times New Roman" panose="02020603050405020304" pitchFamily="18" charset="0"/>
            </a:endParaRPr>
          </a:p>
          <a:p>
            <a:pPr>
              <a:buFont typeface="Arial" panose="020B0604020202020204" pitchFamily="34" charset="0"/>
              <a:buNone/>
            </a:pPr>
            <a:endParaRPr lang="en-US" b="0" dirty="0" smtClean="0"/>
          </a:p>
          <a:p>
            <a:pPr>
              <a:buFont typeface="Arial" panose="020B0604020202020204" pitchFamily="34" charset="0"/>
              <a:buNone/>
            </a:pPr>
            <a:endParaRPr lang="en-US" b="0" dirty="0" smtClean="0"/>
          </a:p>
        </p:txBody>
      </p:sp>
      <p:sp>
        <p:nvSpPr>
          <p:cNvPr id="10" name="Rectangle 9"/>
          <p:cNvSpPr/>
          <p:nvPr/>
        </p:nvSpPr>
        <p:spPr>
          <a:xfrm>
            <a:off x="444500" y="152400"/>
            <a:ext cx="8217314" cy="707886"/>
          </a:xfrm>
          <a:prstGeom prst="rect">
            <a:avLst/>
          </a:prstGeom>
        </p:spPr>
        <p:txBody>
          <a:bodyPr wrap="square">
            <a:spAutoFit/>
          </a:bodyPr>
          <a:lstStyle/>
          <a:p>
            <a:r>
              <a:rPr lang="en-US" sz="4000" dirty="0" err="1" smtClean="0">
                <a:solidFill>
                  <a:srgbClr val="FF0000"/>
                </a:solidFill>
                <a:latin typeface="Times New Roman" pitchFamily="18" charset="0"/>
                <a:cs typeface="Times New Roman" pitchFamily="18" charset="0"/>
              </a:rPr>
              <a:t>Khai</a:t>
            </a:r>
            <a:r>
              <a:rPr lang="en-US" sz="4000" dirty="0" smtClean="0">
                <a:solidFill>
                  <a:srgbClr val="FF0000"/>
                </a:solidFill>
                <a:latin typeface="Times New Roman" pitchFamily="18" charset="0"/>
                <a:cs typeface="Times New Roman" pitchFamily="18" charset="0"/>
              </a:rPr>
              <a:t> </a:t>
            </a:r>
            <a:r>
              <a:rPr lang="en-US" sz="4000" dirty="0" err="1" smtClean="0">
                <a:solidFill>
                  <a:srgbClr val="FF0000"/>
                </a:solidFill>
                <a:latin typeface="Times New Roman" pitchFamily="18" charset="0"/>
                <a:cs typeface="Times New Roman" pitchFamily="18" charset="0"/>
              </a:rPr>
              <a:t>triển</a:t>
            </a:r>
            <a:r>
              <a:rPr lang="en-US" sz="4000" dirty="0" smtClean="0">
                <a:solidFill>
                  <a:srgbClr val="FF0000"/>
                </a:solidFill>
                <a:latin typeface="Times New Roman" pitchFamily="18" charset="0"/>
                <a:cs typeface="Times New Roman" pitchFamily="18" charset="0"/>
              </a:rPr>
              <a:t> </a:t>
            </a:r>
            <a:r>
              <a:rPr lang="en-US" sz="4000" dirty="0" err="1" smtClean="0">
                <a:solidFill>
                  <a:srgbClr val="FF0000"/>
                </a:solidFill>
                <a:latin typeface="Times New Roman" pitchFamily="18" charset="0"/>
                <a:cs typeface="Times New Roman" pitchFamily="18" charset="0"/>
              </a:rPr>
              <a:t>mở</a:t>
            </a:r>
            <a:r>
              <a:rPr lang="en-US" sz="4000" dirty="0" smtClean="0">
                <a:solidFill>
                  <a:srgbClr val="FF0000"/>
                </a:solidFill>
                <a:latin typeface="Times New Roman" pitchFamily="18" charset="0"/>
                <a:cs typeface="Times New Roman" pitchFamily="18" charset="0"/>
              </a:rPr>
              <a:t> </a:t>
            </a:r>
            <a:r>
              <a:rPr lang="en-US" sz="4000" dirty="0" err="1" smtClean="0">
                <a:solidFill>
                  <a:srgbClr val="FF0000"/>
                </a:solidFill>
                <a:latin typeface="Times New Roman" pitchFamily="18" charset="0"/>
                <a:cs typeface="Times New Roman" pitchFamily="18" charset="0"/>
              </a:rPr>
              <a:t>rộng</a:t>
            </a:r>
            <a:r>
              <a:rPr lang="en-US" sz="4000" dirty="0" smtClean="0">
                <a:solidFill>
                  <a:srgbClr val="FF0000"/>
                </a:solidFill>
                <a:latin typeface="Times New Roman" pitchFamily="18" charset="0"/>
                <a:cs typeface="Times New Roman" pitchFamily="18" charset="0"/>
              </a:rPr>
              <a:t> </a:t>
            </a:r>
            <a:r>
              <a:rPr lang="en-US" sz="4000" dirty="0" err="1" smtClean="0">
                <a:solidFill>
                  <a:srgbClr val="FF0000"/>
                </a:solidFill>
                <a:latin typeface="Times New Roman" pitchFamily="18" charset="0"/>
                <a:cs typeface="Times New Roman" pitchFamily="18" charset="0"/>
              </a:rPr>
              <a:t>nhị</a:t>
            </a:r>
            <a:r>
              <a:rPr lang="en-US" sz="4000" dirty="0" smtClean="0">
                <a:solidFill>
                  <a:srgbClr val="FF0000"/>
                </a:solidFill>
                <a:latin typeface="Times New Roman" pitchFamily="18" charset="0"/>
                <a:cs typeface="Times New Roman" pitchFamily="18" charset="0"/>
              </a:rPr>
              <a:t> </a:t>
            </a:r>
            <a:r>
              <a:rPr lang="en-US" sz="4000" dirty="0" err="1" smtClean="0">
                <a:solidFill>
                  <a:srgbClr val="FF0000"/>
                </a:solidFill>
                <a:latin typeface="Times New Roman" pitchFamily="18" charset="0"/>
                <a:cs typeface="Times New Roman" pitchFamily="18" charset="0"/>
              </a:rPr>
              <a:t>thức</a:t>
            </a:r>
            <a:r>
              <a:rPr lang="en-US" sz="4000" dirty="0" smtClean="0">
                <a:solidFill>
                  <a:srgbClr val="FF0000"/>
                </a:solidFill>
                <a:latin typeface="Times New Roman" pitchFamily="18" charset="0"/>
                <a:cs typeface="Times New Roman" pitchFamily="18" charset="0"/>
              </a:rPr>
              <a:t> Newton</a:t>
            </a:r>
            <a:endParaRPr lang="en-US" sz="4000" dirty="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72871293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wipe(left)">
                                      <p:cBhvr>
                                        <p:cTn id="12" dur="2000"/>
                                        <p:tgtEl>
                                          <p:spTgt spid="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7" grpId="0"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0E1FD8CC-78BD-4CB7-9BCD-7BD27FCA505A}" type="slidenum">
              <a:rPr lang="en-US" smtClean="0"/>
              <a:pPr/>
              <a:t>62</a:t>
            </a:fld>
            <a:endParaRPr lang="en-US" dirty="0"/>
          </a:p>
        </p:txBody>
      </p:sp>
      <p:sp>
        <p:nvSpPr>
          <p:cNvPr id="37891" name="Rectangle 3"/>
          <p:cNvSpPr>
            <a:spLocks noGrp="1" noChangeArrowheads="1"/>
          </p:cNvSpPr>
          <p:nvPr>
            <p:ph type="body" idx="4294967295"/>
          </p:nvPr>
        </p:nvSpPr>
        <p:spPr>
          <a:xfrm>
            <a:off x="533400" y="1676400"/>
            <a:ext cx="8610600" cy="4191000"/>
          </a:xfrm>
        </p:spPr>
        <p:txBody>
          <a:bodyPr/>
          <a:lstStyle/>
          <a:p>
            <a:pPr eaLnBrk="1" hangingPunct="1">
              <a:buFont typeface="Arial" panose="020B0604020202020204" pitchFamily="34" charset="0"/>
              <a:buNone/>
            </a:pPr>
            <a:r>
              <a:rPr lang="en-US" b="1" dirty="0" smtClean="0">
                <a:solidFill>
                  <a:srgbClr val="FF0000"/>
                </a:solidFill>
                <a:latin typeface="Times New Roman" panose="02020603050405020304" pitchFamily="18" charset="0"/>
                <a:cs typeface="Times New Roman" panose="02020603050405020304" pitchFamily="18" charset="0"/>
              </a:rPr>
              <a:t>a. </a:t>
            </a:r>
            <a:r>
              <a:rPr lang="en-US" b="1" dirty="0" err="1" smtClean="0">
                <a:solidFill>
                  <a:srgbClr val="FF0000"/>
                </a:solidFill>
                <a:latin typeface="Times New Roman" panose="02020603050405020304" pitchFamily="18" charset="0"/>
                <a:cs typeface="Times New Roman" panose="02020603050405020304" pitchFamily="18" charset="0"/>
              </a:rPr>
              <a:t>Định</a:t>
            </a:r>
            <a:r>
              <a:rPr lang="en-US" b="1" dirty="0" smtClean="0">
                <a:solidFill>
                  <a:srgbClr val="FF0000"/>
                </a:solidFill>
                <a:latin typeface="Times New Roman" panose="02020603050405020304" pitchFamily="18" charset="0"/>
                <a:cs typeface="Times New Roman" panose="02020603050405020304" pitchFamily="18" charset="0"/>
              </a:rPr>
              <a:t> </a:t>
            </a:r>
            <a:r>
              <a:rPr lang="en-US" b="1" dirty="0" err="1" smtClean="0">
                <a:solidFill>
                  <a:srgbClr val="FF0000"/>
                </a:solidFill>
                <a:latin typeface="Times New Roman" panose="02020603050405020304" pitchFamily="18" charset="0"/>
                <a:cs typeface="Times New Roman" panose="02020603050405020304" pitchFamily="18" charset="0"/>
              </a:rPr>
              <a:t>nghĩa</a:t>
            </a:r>
            <a:r>
              <a:rPr lang="en-US" b="1" dirty="0" smtClean="0">
                <a:solidFill>
                  <a:srgbClr val="FF0000"/>
                </a:solidFill>
                <a:latin typeface="Times New Roman" panose="02020603050405020304" pitchFamily="18" charset="0"/>
                <a:cs typeface="Times New Roman" panose="02020603050405020304" pitchFamily="18" charset="0"/>
              </a:rPr>
              <a:t>:</a:t>
            </a:r>
          </a:p>
          <a:p>
            <a:pPr eaLnBrk="1" hangingPunct="1">
              <a:buFont typeface="Arial" panose="020B0604020202020204" pitchFamily="34" charset="0"/>
              <a:buNone/>
            </a:pPr>
            <a:r>
              <a:rPr lang="en-US" b="1" dirty="0" err="1" smtClean="0">
                <a:latin typeface="Times New Roman" panose="02020603050405020304" pitchFamily="18" charset="0"/>
                <a:cs typeface="Times New Roman" panose="02020603050405020304" pitchFamily="18" charset="0"/>
              </a:rPr>
              <a:t>Mỗi</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cách</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chọn</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ra</a:t>
            </a:r>
            <a:r>
              <a:rPr lang="en-US" b="1" dirty="0" smtClean="0">
                <a:latin typeface="Times New Roman" panose="02020603050405020304" pitchFamily="18" charset="0"/>
                <a:cs typeface="Times New Roman" panose="02020603050405020304" pitchFamily="18" charset="0"/>
              </a:rPr>
              <a:t> k </a:t>
            </a:r>
            <a:r>
              <a:rPr lang="en-US" b="1" dirty="0" err="1" smtClean="0">
                <a:latin typeface="Times New Roman" panose="02020603050405020304" pitchFamily="18" charset="0"/>
                <a:cs typeface="Times New Roman" panose="02020603050405020304" pitchFamily="18" charset="0"/>
              </a:rPr>
              <a:t>vật</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từ</a:t>
            </a:r>
            <a:r>
              <a:rPr lang="en-US" b="1" dirty="0" smtClean="0">
                <a:latin typeface="Times New Roman" panose="02020603050405020304" pitchFamily="18" charset="0"/>
                <a:cs typeface="Times New Roman" panose="02020603050405020304" pitchFamily="18" charset="0"/>
              </a:rPr>
              <a:t> n </a:t>
            </a:r>
            <a:r>
              <a:rPr lang="en-US" b="1" dirty="0" err="1" smtClean="0">
                <a:latin typeface="Times New Roman" panose="02020603050405020304" pitchFamily="18" charset="0"/>
                <a:cs typeface="Times New Roman" panose="02020603050405020304" pitchFamily="18" charset="0"/>
              </a:rPr>
              <a:t>loại</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vật</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khác</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nhau</a:t>
            </a:r>
            <a:endParaRPr lang="en-US" b="1" dirty="0" smtClean="0">
              <a:latin typeface="Times New Roman" panose="02020603050405020304" pitchFamily="18" charset="0"/>
              <a:cs typeface="Times New Roman" panose="02020603050405020304" pitchFamily="18" charset="0"/>
            </a:endParaRPr>
          </a:p>
          <a:p>
            <a:pPr eaLnBrk="1" hangingPunct="1">
              <a:buFont typeface="Arial" panose="020B0604020202020204" pitchFamily="34" charset="0"/>
              <a:buNone/>
            </a:pPr>
            <a:r>
              <a:rPr lang="en-US" b="1" dirty="0" smtClean="0">
                <a:latin typeface="Times New Roman" panose="02020603050405020304" pitchFamily="18" charset="0"/>
                <a:cs typeface="Times New Roman" panose="02020603050405020304" pitchFamily="18" charset="0"/>
              </a:rPr>
              <a:t>(</a:t>
            </a:r>
            <a:r>
              <a:rPr lang="en-US" b="1" dirty="0" err="1" smtClean="0">
                <a:latin typeface="Times New Roman" panose="02020603050405020304" pitchFamily="18" charset="0"/>
                <a:cs typeface="Times New Roman" panose="02020603050405020304" pitchFamily="18" charset="0"/>
              </a:rPr>
              <a:t>trong</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đó</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mỗi</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loại</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vật</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có</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thể</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được</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chọn</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lại</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nhiều</a:t>
            </a:r>
            <a:endParaRPr lang="en-US" b="1" dirty="0" smtClean="0">
              <a:latin typeface="Times New Roman" panose="02020603050405020304" pitchFamily="18" charset="0"/>
              <a:cs typeface="Times New Roman" panose="02020603050405020304" pitchFamily="18" charset="0"/>
            </a:endParaRPr>
          </a:p>
          <a:p>
            <a:pPr eaLnBrk="1" hangingPunct="1">
              <a:buFont typeface="Arial" panose="020B0604020202020204" pitchFamily="34" charset="0"/>
              <a:buNone/>
            </a:pPr>
            <a:r>
              <a:rPr lang="en-US" b="1" dirty="0" err="1" smtClean="0">
                <a:latin typeface="Times New Roman" panose="02020603050405020304" pitchFamily="18" charset="0"/>
                <a:cs typeface="Times New Roman" panose="02020603050405020304" pitchFamily="18" charset="0"/>
              </a:rPr>
              <a:t>lần</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được</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gọi</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là</a:t>
            </a:r>
            <a:r>
              <a:rPr lang="en-US" b="1" dirty="0" smtClean="0">
                <a:latin typeface="Times New Roman" panose="02020603050405020304" pitchFamily="18" charset="0"/>
                <a:cs typeface="Times New Roman" panose="02020603050405020304" pitchFamily="18" charset="0"/>
              </a:rPr>
              <a:t> </a:t>
            </a:r>
            <a:r>
              <a:rPr lang="en-US" b="1" i="1" u="sng" dirty="0" err="1" smtClean="0">
                <a:latin typeface="Times New Roman" panose="02020603050405020304" pitchFamily="18" charset="0"/>
                <a:cs typeface="Times New Roman" panose="02020603050405020304" pitchFamily="18" charset="0"/>
              </a:rPr>
              <a:t>tổ</a:t>
            </a:r>
            <a:r>
              <a:rPr lang="en-US" b="1" i="1" u="sng" dirty="0" smtClean="0">
                <a:latin typeface="Times New Roman" panose="02020603050405020304" pitchFamily="18" charset="0"/>
                <a:cs typeface="Times New Roman" panose="02020603050405020304" pitchFamily="18" charset="0"/>
              </a:rPr>
              <a:t> </a:t>
            </a:r>
            <a:r>
              <a:rPr lang="en-US" b="1" i="1" u="sng" dirty="0" err="1" smtClean="0">
                <a:latin typeface="Times New Roman" panose="02020603050405020304" pitchFamily="18" charset="0"/>
                <a:cs typeface="Times New Roman" panose="02020603050405020304" pitchFamily="18" charset="0"/>
              </a:rPr>
              <a:t>hợp</a:t>
            </a:r>
            <a:r>
              <a:rPr lang="en-US" b="1" i="1" u="sng" dirty="0" smtClean="0">
                <a:latin typeface="Times New Roman" panose="02020603050405020304" pitchFamily="18" charset="0"/>
                <a:cs typeface="Times New Roman" panose="02020603050405020304" pitchFamily="18" charset="0"/>
              </a:rPr>
              <a:t> </a:t>
            </a:r>
            <a:r>
              <a:rPr lang="en-US" b="1" i="1" u="sng" dirty="0" err="1" smtClean="0">
                <a:latin typeface="Times New Roman" panose="02020603050405020304" pitchFamily="18" charset="0"/>
                <a:cs typeface="Times New Roman" panose="02020603050405020304" pitchFamily="18" charset="0"/>
              </a:rPr>
              <a:t>lặp</a:t>
            </a:r>
            <a:r>
              <a:rPr lang="en-US" b="1" i="1" u="sng" dirty="0" smtClean="0">
                <a:latin typeface="Times New Roman" panose="02020603050405020304" pitchFamily="18" charset="0"/>
                <a:cs typeface="Times New Roman" panose="02020603050405020304" pitchFamily="18" charset="0"/>
              </a:rPr>
              <a:t> </a:t>
            </a:r>
            <a:r>
              <a:rPr lang="en-US" b="1" i="1" u="sng" dirty="0" err="1" smtClean="0">
                <a:latin typeface="Times New Roman" panose="02020603050405020304" pitchFamily="18" charset="0"/>
                <a:cs typeface="Times New Roman" panose="02020603050405020304" pitchFamily="18" charset="0"/>
              </a:rPr>
              <a:t>chập</a:t>
            </a:r>
            <a:r>
              <a:rPr lang="en-US" b="1" i="1" u="sng" dirty="0" smtClean="0">
                <a:latin typeface="Times New Roman" panose="02020603050405020304" pitchFamily="18" charset="0"/>
                <a:cs typeface="Times New Roman" panose="02020603050405020304" pitchFamily="18" charset="0"/>
              </a:rPr>
              <a:t> k </a:t>
            </a:r>
            <a:r>
              <a:rPr lang="en-US" b="1" i="1" u="sng" dirty="0" err="1" smtClean="0">
                <a:latin typeface="Times New Roman" panose="02020603050405020304" pitchFamily="18" charset="0"/>
                <a:cs typeface="Times New Roman" panose="02020603050405020304" pitchFamily="18" charset="0"/>
              </a:rPr>
              <a:t>của</a:t>
            </a:r>
            <a:r>
              <a:rPr lang="en-US" b="1" i="1" u="sng" dirty="0" smtClean="0">
                <a:latin typeface="Times New Roman" panose="02020603050405020304" pitchFamily="18" charset="0"/>
                <a:cs typeface="Times New Roman" panose="02020603050405020304" pitchFamily="18" charset="0"/>
              </a:rPr>
              <a:t> n</a:t>
            </a:r>
            <a:r>
              <a:rPr lang="en-US" b="1" i="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Số</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các</a:t>
            </a:r>
            <a:endParaRPr lang="en-US" b="1" dirty="0" smtClean="0">
              <a:latin typeface="Times New Roman" panose="02020603050405020304" pitchFamily="18" charset="0"/>
              <a:cs typeface="Times New Roman" panose="02020603050405020304" pitchFamily="18" charset="0"/>
            </a:endParaRPr>
          </a:p>
          <a:p>
            <a:pPr eaLnBrk="1" hangingPunct="1">
              <a:buFont typeface="Arial" panose="020B0604020202020204" pitchFamily="34" charset="0"/>
              <a:buNone/>
            </a:pPr>
            <a:r>
              <a:rPr lang="en-US" b="1" dirty="0" err="1" smtClean="0">
                <a:latin typeface="Times New Roman" panose="02020603050405020304" pitchFamily="18" charset="0"/>
                <a:cs typeface="Times New Roman" panose="02020603050405020304" pitchFamily="18" charset="0"/>
              </a:rPr>
              <a:t>tổ</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hợp</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lặp</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chập</a:t>
            </a:r>
            <a:r>
              <a:rPr lang="en-US" b="1" dirty="0" smtClean="0">
                <a:latin typeface="Times New Roman" panose="02020603050405020304" pitchFamily="18" charset="0"/>
                <a:cs typeface="Times New Roman" panose="02020603050405020304" pitchFamily="18" charset="0"/>
              </a:rPr>
              <a:t> k </a:t>
            </a:r>
            <a:r>
              <a:rPr lang="en-US" b="1" dirty="0" err="1" smtClean="0">
                <a:latin typeface="Times New Roman" panose="02020603050405020304" pitchFamily="18" charset="0"/>
                <a:cs typeface="Times New Roman" panose="02020603050405020304" pitchFamily="18" charset="0"/>
              </a:rPr>
              <a:t>của</a:t>
            </a:r>
            <a:r>
              <a:rPr lang="en-US" b="1" dirty="0" smtClean="0">
                <a:latin typeface="Times New Roman" panose="02020603050405020304" pitchFamily="18" charset="0"/>
                <a:cs typeface="Times New Roman" panose="02020603050405020304" pitchFamily="18" charset="0"/>
              </a:rPr>
              <a:t> n </a:t>
            </a:r>
            <a:r>
              <a:rPr lang="en-US" b="1" dirty="0" err="1" smtClean="0">
                <a:latin typeface="Times New Roman" panose="02020603050405020304" pitchFamily="18" charset="0"/>
                <a:cs typeface="Times New Roman" panose="02020603050405020304" pitchFamily="18" charset="0"/>
              </a:rPr>
              <a:t>được</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ký</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hiệu</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là</a:t>
            </a:r>
            <a:endParaRPr lang="en-US" b="1" dirty="0" smtClean="0">
              <a:latin typeface="Times New Roman" panose="02020603050405020304" pitchFamily="18" charset="0"/>
              <a:cs typeface="Times New Roman" panose="02020603050405020304" pitchFamily="18" charset="0"/>
            </a:endParaRPr>
          </a:p>
          <a:p>
            <a:pPr eaLnBrk="1" hangingPunct="1">
              <a:buFont typeface="Arial" panose="020B0604020202020204" pitchFamily="34" charset="0"/>
              <a:buNone/>
            </a:pPr>
            <a:endParaRPr lang="en-US" dirty="0" smtClean="0"/>
          </a:p>
        </p:txBody>
      </p:sp>
      <p:graphicFrame>
        <p:nvGraphicFramePr>
          <p:cNvPr id="37892" name="Object 4"/>
          <p:cNvGraphicFramePr>
            <a:graphicFrameLocks noChangeAspect="1"/>
          </p:cNvGraphicFramePr>
          <p:nvPr>
            <p:extLst/>
          </p:nvPr>
        </p:nvGraphicFramePr>
        <p:xfrm>
          <a:off x="4191000" y="4724400"/>
          <a:ext cx="782638" cy="809625"/>
        </p:xfrm>
        <a:graphic>
          <a:graphicData uri="http://schemas.openxmlformats.org/presentationml/2006/ole">
            <mc:AlternateContent xmlns:mc="http://schemas.openxmlformats.org/markup-compatibility/2006">
              <mc:Choice xmlns:v="urn:schemas-microsoft-com:vml" Requires="v">
                <p:oleObj spid="_x0000_s22566" name="Equation" r:id="rId3" imgW="266584" imgH="279279" progId="Equation.DSMT4">
                  <p:embed/>
                </p:oleObj>
              </mc:Choice>
              <mc:Fallback>
                <p:oleObj name="Equation" r:id="rId3" imgW="266584" imgH="279279" progId="Equation.DSMT4">
                  <p:embed/>
                  <p:pic>
                    <p:nvPicPr>
                      <p:cNvPr id="0"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1000" y="4724400"/>
                        <a:ext cx="782638" cy="809625"/>
                      </a:xfrm>
                      <a:prstGeom prst="rect">
                        <a:avLst/>
                      </a:prstGeom>
                      <a:gradFill rotWithShape="0">
                        <a:gsLst>
                          <a:gs pos="0">
                            <a:srgbClr val="F5F9FF"/>
                          </a:gs>
                          <a:gs pos="74001">
                            <a:srgbClr val="A1C8FB"/>
                          </a:gs>
                          <a:gs pos="83000">
                            <a:srgbClr val="A1C8FB"/>
                          </a:gs>
                          <a:gs pos="100000">
                            <a:srgbClr val="C1DAFD"/>
                          </a:gs>
                        </a:gsLst>
                        <a:lin ang="5400000" scaled="1"/>
                      </a:gradFill>
                    </p:spPr>
                  </p:pic>
                </p:oleObj>
              </mc:Fallback>
            </mc:AlternateContent>
          </a:graphicData>
        </a:graphic>
      </p:graphicFrame>
      <p:sp>
        <p:nvSpPr>
          <p:cNvPr id="282631" name="Rectangle 2"/>
          <p:cNvSpPr>
            <a:spLocks noChangeArrowheads="1"/>
          </p:cNvSpPr>
          <p:nvPr/>
        </p:nvSpPr>
        <p:spPr bwMode="auto">
          <a:xfrm>
            <a:off x="0" y="0"/>
            <a:ext cx="9144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eaLnBrk="0" hangingPunct="0">
              <a:defRPr sz="4400">
                <a:solidFill>
                  <a:schemeClr val="tx1"/>
                </a:solidFill>
                <a:latin typeface="Times New Roman" panose="02020603050405020304" pitchFamily="18" charset="0"/>
              </a:defRPr>
            </a:lvl1pPr>
            <a:lvl2pPr algn="ctr" eaLnBrk="0" hangingPunct="0">
              <a:defRPr sz="4400">
                <a:solidFill>
                  <a:schemeClr val="tx1"/>
                </a:solidFill>
                <a:latin typeface="Times New Roman" panose="02020603050405020304" pitchFamily="18" charset="0"/>
              </a:defRPr>
            </a:lvl2pPr>
            <a:lvl3pPr algn="ctr" eaLnBrk="0" hangingPunct="0">
              <a:defRPr sz="4400">
                <a:solidFill>
                  <a:schemeClr val="tx1"/>
                </a:solidFill>
                <a:latin typeface="Times New Roman" panose="02020603050405020304" pitchFamily="18" charset="0"/>
              </a:defRPr>
            </a:lvl3pPr>
            <a:lvl4pPr algn="ctr" eaLnBrk="0" hangingPunct="0">
              <a:defRPr sz="4400">
                <a:solidFill>
                  <a:schemeClr val="tx1"/>
                </a:solidFill>
                <a:latin typeface="Times New Roman" panose="02020603050405020304" pitchFamily="18" charset="0"/>
              </a:defRPr>
            </a:lvl4pPr>
            <a:lvl5pPr algn="ctr" eaLnBrk="0" hangingPunct="0">
              <a:defRPr sz="4400">
                <a:solidFill>
                  <a:schemeClr val="tx1"/>
                </a:solidFill>
                <a:latin typeface="Times New Roman" panose="02020603050405020304" pitchFamily="18" charset="0"/>
              </a:defRPr>
            </a:lvl5pPr>
            <a:lvl6pPr marL="457200" algn="ctr" eaLnBrk="0" fontAlgn="base" hangingPunct="0">
              <a:spcBef>
                <a:spcPct val="0"/>
              </a:spcBef>
              <a:spcAft>
                <a:spcPct val="0"/>
              </a:spcAft>
              <a:defRPr sz="4400">
                <a:solidFill>
                  <a:schemeClr val="tx1"/>
                </a:solidFill>
                <a:latin typeface="Times New Roman" panose="02020603050405020304" pitchFamily="18" charset="0"/>
              </a:defRPr>
            </a:lvl6pPr>
            <a:lvl7pPr marL="914400" algn="ctr" eaLnBrk="0" fontAlgn="base" hangingPunct="0">
              <a:spcBef>
                <a:spcPct val="0"/>
              </a:spcBef>
              <a:spcAft>
                <a:spcPct val="0"/>
              </a:spcAft>
              <a:defRPr sz="4400">
                <a:solidFill>
                  <a:schemeClr val="tx1"/>
                </a:solidFill>
                <a:latin typeface="Times New Roman" panose="02020603050405020304" pitchFamily="18" charset="0"/>
              </a:defRPr>
            </a:lvl7pPr>
            <a:lvl8pPr marL="1371600" algn="ctr" eaLnBrk="0" fontAlgn="base" hangingPunct="0">
              <a:spcBef>
                <a:spcPct val="0"/>
              </a:spcBef>
              <a:spcAft>
                <a:spcPct val="0"/>
              </a:spcAft>
              <a:defRPr sz="4400">
                <a:solidFill>
                  <a:schemeClr val="tx1"/>
                </a:solidFill>
                <a:latin typeface="Times New Roman" panose="02020603050405020304" pitchFamily="18" charset="0"/>
              </a:defRPr>
            </a:lvl8pPr>
            <a:lvl9pPr marL="1828800" algn="ctr" eaLnBrk="0" fontAlgn="base" hangingPunct="0">
              <a:spcBef>
                <a:spcPct val="0"/>
              </a:spcBef>
              <a:spcAft>
                <a:spcPct val="0"/>
              </a:spcAft>
              <a:defRPr sz="4400">
                <a:solidFill>
                  <a:schemeClr val="tx1"/>
                </a:solidFill>
                <a:latin typeface="Times New Roman" panose="02020603050405020304" pitchFamily="18" charset="0"/>
              </a:defRPr>
            </a:lvl9pPr>
          </a:lstStyle>
          <a:p>
            <a:pPr algn="l" eaLnBrk="1" hangingPunct="1"/>
            <a:endParaRPr lang="en-US" dirty="0"/>
          </a:p>
        </p:txBody>
      </p:sp>
      <p:sp>
        <p:nvSpPr>
          <p:cNvPr id="8" name="Rectangle 2"/>
          <p:cNvSpPr txBox="1">
            <a:spLocks noChangeArrowheads="1"/>
          </p:cNvSpPr>
          <p:nvPr/>
        </p:nvSpPr>
        <p:spPr>
          <a:xfrm>
            <a:off x="457200" y="228600"/>
            <a:ext cx="7391400" cy="563563"/>
          </a:xfrm>
          <a:prstGeom prst="rect">
            <a:avLst/>
          </a:prstGeom>
        </p:spPr>
        <p:txBody>
          <a:bodyPr/>
          <a:lstStyle>
            <a:lvl1pPr algn="r" rtl="0" eaLnBrk="1" fontAlgn="base" hangingPunct="1">
              <a:spcBef>
                <a:spcPct val="0"/>
              </a:spcBef>
              <a:spcAft>
                <a:spcPct val="0"/>
              </a:spcAft>
              <a:defRPr sz="2800" b="1" i="1" kern="1200">
                <a:solidFill>
                  <a:schemeClr val="tx1"/>
                </a:solidFill>
                <a:latin typeface="+mj-lt"/>
                <a:ea typeface="+mj-ea"/>
                <a:cs typeface="+mj-cs"/>
              </a:defRPr>
            </a:lvl1pPr>
            <a:lvl2pPr algn="r" rtl="0" eaLnBrk="1" fontAlgn="base" hangingPunct="1">
              <a:spcBef>
                <a:spcPct val="0"/>
              </a:spcBef>
              <a:spcAft>
                <a:spcPct val="0"/>
              </a:spcAft>
              <a:defRPr sz="2800" b="1" i="1">
                <a:solidFill>
                  <a:schemeClr val="tx1"/>
                </a:solidFill>
                <a:latin typeface="Verdana" panose="020B0604030504040204" pitchFamily="34" charset="0"/>
              </a:defRPr>
            </a:lvl2pPr>
            <a:lvl3pPr algn="r" rtl="0" eaLnBrk="1" fontAlgn="base" hangingPunct="1">
              <a:spcBef>
                <a:spcPct val="0"/>
              </a:spcBef>
              <a:spcAft>
                <a:spcPct val="0"/>
              </a:spcAft>
              <a:defRPr sz="2800" b="1" i="1">
                <a:solidFill>
                  <a:schemeClr val="tx1"/>
                </a:solidFill>
                <a:latin typeface="Verdana" panose="020B0604030504040204" pitchFamily="34" charset="0"/>
              </a:defRPr>
            </a:lvl3pPr>
            <a:lvl4pPr algn="r" rtl="0" eaLnBrk="1" fontAlgn="base" hangingPunct="1">
              <a:spcBef>
                <a:spcPct val="0"/>
              </a:spcBef>
              <a:spcAft>
                <a:spcPct val="0"/>
              </a:spcAft>
              <a:defRPr sz="2800" b="1" i="1">
                <a:solidFill>
                  <a:schemeClr val="tx1"/>
                </a:solidFill>
                <a:latin typeface="Verdana" panose="020B0604030504040204" pitchFamily="34" charset="0"/>
              </a:defRPr>
            </a:lvl4pPr>
            <a:lvl5pPr algn="r" rtl="0" eaLnBrk="1" fontAlgn="base" hangingPunct="1">
              <a:spcBef>
                <a:spcPct val="0"/>
              </a:spcBef>
              <a:spcAft>
                <a:spcPct val="0"/>
              </a:spcAft>
              <a:defRPr sz="2800" b="1" i="1">
                <a:solidFill>
                  <a:schemeClr val="tx1"/>
                </a:solidFill>
                <a:latin typeface="Verdana" panose="020B0604030504040204" pitchFamily="34" charset="0"/>
              </a:defRPr>
            </a:lvl5pPr>
            <a:lvl6pPr marL="457200" algn="r" rtl="0" eaLnBrk="1" fontAlgn="base" hangingPunct="1">
              <a:spcBef>
                <a:spcPct val="0"/>
              </a:spcBef>
              <a:spcAft>
                <a:spcPct val="0"/>
              </a:spcAft>
              <a:defRPr sz="2800" b="1" i="1">
                <a:solidFill>
                  <a:schemeClr val="tx1"/>
                </a:solidFill>
                <a:latin typeface="Verdana" panose="020B0604030504040204" pitchFamily="34" charset="0"/>
              </a:defRPr>
            </a:lvl6pPr>
            <a:lvl7pPr marL="914400" algn="r" rtl="0" eaLnBrk="1" fontAlgn="base" hangingPunct="1">
              <a:spcBef>
                <a:spcPct val="0"/>
              </a:spcBef>
              <a:spcAft>
                <a:spcPct val="0"/>
              </a:spcAft>
              <a:defRPr sz="2800" b="1" i="1">
                <a:solidFill>
                  <a:schemeClr val="tx1"/>
                </a:solidFill>
                <a:latin typeface="Verdana" panose="020B0604030504040204" pitchFamily="34" charset="0"/>
              </a:defRPr>
            </a:lvl7pPr>
            <a:lvl8pPr marL="1371600" algn="r" rtl="0" eaLnBrk="1" fontAlgn="base" hangingPunct="1">
              <a:spcBef>
                <a:spcPct val="0"/>
              </a:spcBef>
              <a:spcAft>
                <a:spcPct val="0"/>
              </a:spcAft>
              <a:defRPr sz="2800" b="1" i="1">
                <a:solidFill>
                  <a:schemeClr val="tx1"/>
                </a:solidFill>
                <a:latin typeface="Verdana" panose="020B0604030504040204" pitchFamily="34" charset="0"/>
              </a:defRPr>
            </a:lvl8pPr>
            <a:lvl9pPr marL="1828800" algn="r" rtl="0" eaLnBrk="1" fontAlgn="base" hangingPunct="1">
              <a:spcBef>
                <a:spcPct val="0"/>
              </a:spcBef>
              <a:spcAft>
                <a:spcPct val="0"/>
              </a:spcAft>
              <a:defRPr sz="2800" b="1" i="1">
                <a:solidFill>
                  <a:schemeClr val="tx1"/>
                </a:solidFill>
                <a:latin typeface="Verdana" panose="020B0604030504040204" pitchFamily="34" charset="0"/>
              </a:defRPr>
            </a:lvl9pPr>
          </a:lstStyle>
          <a:p>
            <a:pPr algn="ctr"/>
            <a:r>
              <a:rPr lang="en-US" sz="3200" dirty="0" smtClean="0">
                <a:solidFill>
                  <a:srgbClr val="FF0000"/>
                </a:solidFill>
              </a:rPr>
              <a:t>TỔ HỢP LẶP</a:t>
            </a:r>
            <a:endParaRPr lang="en-US" sz="1800" dirty="0">
              <a:solidFill>
                <a:srgbClr val="FF0000"/>
              </a:solidFill>
            </a:endParaRPr>
          </a:p>
        </p:txBody>
      </p:sp>
    </p:spTree>
    <p:extLst>
      <p:ext uri="{BB962C8B-B14F-4D97-AF65-F5344CB8AC3E}">
        <p14:creationId xmlns:p14="http://schemas.microsoft.com/office/powerpoint/2010/main" val="73850877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7891">
                                            <p:txEl>
                                              <p:pRg st="0" end="0"/>
                                            </p:txEl>
                                          </p:spTgt>
                                        </p:tgtEl>
                                        <p:attrNameLst>
                                          <p:attrName>style.visibility</p:attrName>
                                        </p:attrNameLst>
                                      </p:cBhvr>
                                      <p:to>
                                        <p:strVal val="visible"/>
                                      </p:to>
                                    </p:set>
                                    <p:anim calcmode="lin" valueType="num">
                                      <p:cBhvr additive="base">
                                        <p:cTn id="7" dur="2000" fill="hold"/>
                                        <p:tgtEl>
                                          <p:spTgt spid="37891">
                                            <p:txEl>
                                              <p:pRg st="0" end="0"/>
                                            </p:txEl>
                                          </p:spTgt>
                                        </p:tgtEl>
                                        <p:attrNameLst>
                                          <p:attrName>ppt_x</p:attrName>
                                        </p:attrNameLst>
                                      </p:cBhvr>
                                      <p:tavLst>
                                        <p:tav tm="0">
                                          <p:val>
                                            <p:strVal val="#ppt_x"/>
                                          </p:val>
                                        </p:tav>
                                        <p:tav tm="100000">
                                          <p:val>
                                            <p:strVal val="#ppt_x"/>
                                          </p:val>
                                        </p:tav>
                                      </p:tavLst>
                                    </p:anim>
                                    <p:anim calcmode="lin" valueType="num">
                                      <p:cBhvr additive="base">
                                        <p:cTn id="8" dur="2000" fill="hold"/>
                                        <p:tgtEl>
                                          <p:spTgt spid="3789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7891">
                                            <p:txEl>
                                              <p:pRg st="1" end="1"/>
                                            </p:txEl>
                                          </p:spTgt>
                                        </p:tgtEl>
                                        <p:attrNameLst>
                                          <p:attrName>style.visibility</p:attrName>
                                        </p:attrNameLst>
                                      </p:cBhvr>
                                      <p:to>
                                        <p:strVal val="visible"/>
                                      </p:to>
                                    </p:set>
                                    <p:anim calcmode="lin" valueType="num">
                                      <p:cBhvr additive="base">
                                        <p:cTn id="13" dur="2000" fill="hold"/>
                                        <p:tgtEl>
                                          <p:spTgt spid="37891">
                                            <p:txEl>
                                              <p:pRg st="1" end="1"/>
                                            </p:txEl>
                                          </p:spTgt>
                                        </p:tgtEl>
                                        <p:attrNameLst>
                                          <p:attrName>ppt_x</p:attrName>
                                        </p:attrNameLst>
                                      </p:cBhvr>
                                      <p:tavLst>
                                        <p:tav tm="0">
                                          <p:val>
                                            <p:strVal val="#ppt_x"/>
                                          </p:val>
                                        </p:tav>
                                        <p:tav tm="100000">
                                          <p:val>
                                            <p:strVal val="#ppt_x"/>
                                          </p:val>
                                        </p:tav>
                                      </p:tavLst>
                                    </p:anim>
                                    <p:anim calcmode="lin" valueType="num">
                                      <p:cBhvr additive="base">
                                        <p:cTn id="14" dur="2000" fill="hold"/>
                                        <p:tgtEl>
                                          <p:spTgt spid="3789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7891">
                                            <p:txEl>
                                              <p:pRg st="2" end="2"/>
                                            </p:txEl>
                                          </p:spTgt>
                                        </p:tgtEl>
                                        <p:attrNameLst>
                                          <p:attrName>style.visibility</p:attrName>
                                        </p:attrNameLst>
                                      </p:cBhvr>
                                      <p:to>
                                        <p:strVal val="visible"/>
                                      </p:to>
                                    </p:set>
                                    <p:anim calcmode="lin" valueType="num">
                                      <p:cBhvr additive="base">
                                        <p:cTn id="19" dur="2000" fill="hold"/>
                                        <p:tgtEl>
                                          <p:spTgt spid="37891">
                                            <p:txEl>
                                              <p:pRg st="2" end="2"/>
                                            </p:txEl>
                                          </p:spTgt>
                                        </p:tgtEl>
                                        <p:attrNameLst>
                                          <p:attrName>ppt_x</p:attrName>
                                        </p:attrNameLst>
                                      </p:cBhvr>
                                      <p:tavLst>
                                        <p:tav tm="0">
                                          <p:val>
                                            <p:strVal val="#ppt_x"/>
                                          </p:val>
                                        </p:tav>
                                        <p:tav tm="100000">
                                          <p:val>
                                            <p:strVal val="#ppt_x"/>
                                          </p:val>
                                        </p:tav>
                                      </p:tavLst>
                                    </p:anim>
                                    <p:anim calcmode="lin" valueType="num">
                                      <p:cBhvr additive="base">
                                        <p:cTn id="20" dur="2000" fill="hold"/>
                                        <p:tgtEl>
                                          <p:spTgt spid="3789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7891">
                                            <p:txEl>
                                              <p:pRg st="3" end="3"/>
                                            </p:txEl>
                                          </p:spTgt>
                                        </p:tgtEl>
                                        <p:attrNameLst>
                                          <p:attrName>style.visibility</p:attrName>
                                        </p:attrNameLst>
                                      </p:cBhvr>
                                      <p:to>
                                        <p:strVal val="visible"/>
                                      </p:to>
                                    </p:set>
                                    <p:anim calcmode="lin" valueType="num">
                                      <p:cBhvr additive="base">
                                        <p:cTn id="25" dur="2000" fill="hold"/>
                                        <p:tgtEl>
                                          <p:spTgt spid="37891">
                                            <p:txEl>
                                              <p:pRg st="3" end="3"/>
                                            </p:txEl>
                                          </p:spTgt>
                                        </p:tgtEl>
                                        <p:attrNameLst>
                                          <p:attrName>ppt_x</p:attrName>
                                        </p:attrNameLst>
                                      </p:cBhvr>
                                      <p:tavLst>
                                        <p:tav tm="0">
                                          <p:val>
                                            <p:strVal val="#ppt_x"/>
                                          </p:val>
                                        </p:tav>
                                        <p:tav tm="100000">
                                          <p:val>
                                            <p:strVal val="#ppt_x"/>
                                          </p:val>
                                        </p:tav>
                                      </p:tavLst>
                                    </p:anim>
                                    <p:anim calcmode="lin" valueType="num">
                                      <p:cBhvr additive="base">
                                        <p:cTn id="26" dur="2000" fill="hold"/>
                                        <p:tgtEl>
                                          <p:spTgt spid="3789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7891">
                                            <p:txEl>
                                              <p:pRg st="4" end="4"/>
                                            </p:txEl>
                                          </p:spTgt>
                                        </p:tgtEl>
                                        <p:attrNameLst>
                                          <p:attrName>style.visibility</p:attrName>
                                        </p:attrNameLst>
                                      </p:cBhvr>
                                      <p:to>
                                        <p:strVal val="visible"/>
                                      </p:to>
                                    </p:set>
                                    <p:anim calcmode="lin" valueType="num">
                                      <p:cBhvr additive="base">
                                        <p:cTn id="31" dur="2000" fill="hold"/>
                                        <p:tgtEl>
                                          <p:spTgt spid="37891">
                                            <p:txEl>
                                              <p:pRg st="4" end="4"/>
                                            </p:txEl>
                                          </p:spTgt>
                                        </p:tgtEl>
                                        <p:attrNameLst>
                                          <p:attrName>ppt_x</p:attrName>
                                        </p:attrNameLst>
                                      </p:cBhvr>
                                      <p:tavLst>
                                        <p:tav tm="0">
                                          <p:val>
                                            <p:strVal val="#ppt_x"/>
                                          </p:val>
                                        </p:tav>
                                        <p:tav tm="100000">
                                          <p:val>
                                            <p:strVal val="#ppt_x"/>
                                          </p:val>
                                        </p:tav>
                                      </p:tavLst>
                                    </p:anim>
                                    <p:anim calcmode="lin" valueType="num">
                                      <p:cBhvr additive="base">
                                        <p:cTn id="32" dur="2000" fill="hold"/>
                                        <p:tgtEl>
                                          <p:spTgt spid="3789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37892"/>
                                        </p:tgtEl>
                                        <p:attrNameLst>
                                          <p:attrName>style.visibility</p:attrName>
                                        </p:attrNameLst>
                                      </p:cBhvr>
                                      <p:to>
                                        <p:strVal val="visible"/>
                                      </p:to>
                                    </p:set>
                                    <p:anim calcmode="lin" valueType="num">
                                      <p:cBhvr additive="base">
                                        <p:cTn id="37" dur="2000" fill="hold"/>
                                        <p:tgtEl>
                                          <p:spTgt spid="37892"/>
                                        </p:tgtEl>
                                        <p:attrNameLst>
                                          <p:attrName>ppt_x</p:attrName>
                                        </p:attrNameLst>
                                      </p:cBhvr>
                                      <p:tavLst>
                                        <p:tav tm="0">
                                          <p:val>
                                            <p:strVal val="#ppt_x"/>
                                          </p:val>
                                        </p:tav>
                                        <p:tav tm="100000">
                                          <p:val>
                                            <p:strVal val="#ppt_x"/>
                                          </p:val>
                                        </p:tav>
                                      </p:tavLst>
                                    </p:anim>
                                    <p:anim calcmode="lin" valueType="num">
                                      <p:cBhvr additive="base">
                                        <p:cTn id="38" dur="2000" fill="hold"/>
                                        <p:tgtEl>
                                          <p:spTgt spid="3789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1"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11"/>
          <p:cNvSpPr>
            <a:spLocks noGrp="1"/>
          </p:cNvSpPr>
          <p:nvPr>
            <p:ph type="sldNum" sz="quarter" idx="12"/>
          </p:nvPr>
        </p:nvSpPr>
        <p:spPr/>
        <p:txBody>
          <a:bodyPr/>
          <a:lstStyle/>
          <a:p>
            <a:fld id="{0E1FD8CC-78BD-4CB7-9BCD-7BD27FCA505A}" type="slidenum">
              <a:rPr lang="en-US" smtClean="0"/>
              <a:pPr/>
              <a:t>63</a:t>
            </a:fld>
            <a:endParaRPr lang="en-US" dirty="0"/>
          </a:p>
        </p:txBody>
      </p:sp>
      <p:sp>
        <p:nvSpPr>
          <p:cNvPr id="38915" name="Rectangle 3"/>
          <p:cNvSpPr>
            <a:spLocks noGrp="1" noChangeArrowheads="1"/>
          </p:cNvSpPr>
          <p:nvPr>
            <p:ph type="body" idx="4294967295"/>
          </p:nvPr>
        </p:nvSpPr>
        <p:spPr>
          <a:xfrm>
            <a:off x="762000" y="1143000"/>
            <a:ext cx="8382000" cy="1447800"/>
          </a:xfrm>
        </p:spPr>
        <p:txBody>
          <a:bodyPr/>
          <a:lstStyle/>
          <a:p>
            <a:pPr eaLnBrk="1" hangingPunct="1">
              <a:buFont typeface="Arial" panose="020B0604020202020204" pitchFamily="34" charset="0"/>
              <a:buNone/>
            </a:pPr>
            <a:r>
              <a:rPr lang="en-US" b="1" dirty="0" smtClean="0">
                <a:solidFill>
                  <a:srgbClr val="FF0000"/>
                </a:solidFill>
                <a:latin typeface="Times New Roman" panose="02020603050405020304" pitchFamily="18" charset="0"/>
              </a:rPr>
              <a:t>b. </a:t>
            </a:r>
            <a:r>
              <a:rPr lang="en-US" b="1" dirty="0" err="1" smtClean="0">
                <a:solidFill>
                  <a:srgbClr val="FF0000"/>
                </a:solidFill>
                <a:latin typeface="Times New Roman" panose="02020603050405020304" pitchFamily="18" charset="0"/>
              </a:rPr>
              <a:t>Công</a:t>
            </a:r>
            <a:r>
              <a:rPr lang="en-US" b="1" dirty="0" smtClean="0">
                <a:solidFill>
                  <a:srgbClr val="FF0000"/>
                </a:solidFill>
                <a:latin typeface="Times New Roman" panose="02020603050405020304" pitchFamily="18" charset="0"/>
              </a:rPr>
              <a:t> </a:t>
            </a:r>
            <a:r>
              <a:rPr lang="en-US" b="1" dirty="0" err="1" smtClean="0">
                <a:solidFill>
                  <a:srgbClr val="FF0000"/>
                </a:solidFill>
                <a:latin typeface="Times New Roman" panose="02020603050405020304" pitchFamily="18" charset="0"/>
              </a:rPr>
              <a:t>thức</a:t>
            </a:r>
            <a:r>
              <a:rPr lang="en-US" b="1" dirty="0" smtClean="0">
                <a:solidFill>
                  <a:srgbClr val="FF0000"/>
                </a:solidFill>
                <a:latin typeface="Times New Roman" panose="02020603050405020304" pitchFamily="18" charset="0"/>
              </a:rPr>
              <a:t>:</a:t>
            </a:r>
          </a:p>
          <a:p>
            <a:pPr eaLnBrk="1" hangingPunct="1">
              <a:buFont typeface="Arial" panose="020B0604020202020204" pitchFamily="34" charset="0"/>
              <a:buNone/>
            </a:pPr>
            <a:endParaRPr lang="en-US" dirty="0" smtClean="0">
              <a:latin typeface="Times New Roman" panose="02020603050405020304" pitchFamily="18" charset="0"/>
            </a:endParaRPr>
          </a:p>
          <a:p>
            <a:pPr eaLnBrk="1" hangingPunct="1">
              <a:buFont typeface="Arial" panose="020B0604020202020204" pitchFamily="34" charset="0"/>
              <a:buNone/>
            </a:pPr>
            <a:endParaRPr lang="en-US" dirty="0" smtClean="0">
              <a:latin typeface="Times New Roman" panose="02020603050405020304" pitchFamily="18" charset="0"/>
            </a:endParaRPr>
          </a:p>
        </p:txBody>
      </p:sp>
      <p:sp>
        <p:nvSpPr>
          <p:cNvPr id="283653"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vi-VN" sz="3200">
              <a:latin typeface="Times New Roman" panose="02020603050405020304" pitchFamily="18" charset="0"/>
            </a:endParaRPr>
          </a:p>
        </p:txBody>
      </p:sp>
      <p:graphicFrame>
        <p:nvGraphicFramePr>
          <p:cNvPr id="38916" name="Object 4"/>
          <p:cNvGraphicFramePr>
            <a:graphicFrameLocks noChangeAspect="1"/>
          </p:cNvGraphicFramePr>
          <p:nvPr>
            <p:extLst/>
          </p:nvPr>
        </p:nvGraphicFramePr>
        <p:xfrm>
          <a:off x="3048000" y="1600200"/>
          <a:ext cx="2971800" cy="927100"/>
        </p:xfrm>
        <a:graphic>
          <a:graphicData uri="http://schemas.openxmlformats.org/presentationml/2006/ole">
            <mc:AlternateContent xmlns:mc="http://schemas.openxmlformats.org/markup-compatibility/2006">
              <mc:Choice xmlns:v="urn:schemas-microsoft-com:vml" Requires="v">
                <p:oleObj spid="_x0000_s166970" name="Equation" r:id="rId3" imgW="889000" imgH="279400" progId="Equation.DSMT4">
                  <p:embed/>
                </p:oleObj>
              </mc:Choice>
              <mc:Fallback>
                <p:oleObj name="Equation" r:id="rId3" imgW="889000" imgH="279400" progId="Equation.DSMT4">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0" y="1600200"/>
                        <a:ext cx="2971800" cy="927100"/>
                      </a:xfrm>
                      <a:prstGeom prst="rect">
                        <a:avLst/>
                      </a:prstGeom>
                      <a:gradFill rotWithShape="0">
                        <a:gsLst>
                          <a:gs pos="0">
                            <a:srgbClr val="F5F9FF"/>
                          </a:gs>
                          <a:gs pos="74001">
                            <a:srgbClr val="A1C8FB"/>
                          </a:gs>
                          <a:gs pos="83000">
                            <a:srgbClr val="A1C8FB"/>
                          </a:gs>
                          <a:gs pos="100000">
                            <a:srgbClr val="C1DAFD"/>
                          </a:gs>
                        </a:gsLst>
                        <a:lin ang="5400000" scaled="1"/>
                      </a:gradFill>
                    </p:spPr>
                  </p:pic>
                </p:oleObj>
              </mc:Fallback>
            </mc:AlternateContent>
          </a:graphicData>
        </a:graphic>
      </p:graphicFrame>
      <p:sp>
        <p:nvSpPr>
          <p:cNvPr id="283655" name="Rectangle 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vi-VN" sz="3200">
              <a:latin typeface="Times New Roman" panose="02020603050405020304" pitchFamily="18" charset="0"/>
            </a:endParaRPr>
          </a:p>
        </p:txBody>
      </p:sp>
      <p:sp>
        <p:nvSpPr>
          <p:cNvPr id="283658" name="Slide Number Placeholder 11"/>
          <p:cNvSpPr txBox="1">
            <a:spLocks noGrp="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endParaRPr lang="en-US" sz="1400" dirty="0">
              <a:latin typeface="Times New Roman" panose="02020603050405020304" pitchFamily="18" charset="0"/>
            </a:endParaRPr>
          </a:p>
        </p:txBody>
      </p:sp>
      <p:sp>
        <p:nvSpPr>
          <p:cNvPr id="283659" name="Rectangle 2"/>
          <p:cNvSpPr>
            <a:spLocks noChangeArrowheads="1"/>
          </p:cNvSpPr>
          <p:nvPr/>
        </p:nvSpPr>
        <p:spPr bwMode="auto">
          <a:xfrm>
            <a:off x="0" y="0"/>
            <a:ext cx="9144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eaLnBrk="0" hangingPunct="0">
              <a:defRPr sz="4400">
                <a:solidFill>
                  <a:schemeClr val="tx1"/>
                </a:solidFill>
                <a:latin typeface="Times New Roman" panose="02020603050405020304" pitchFamily="18" charset="0"/>
              </a:defRPr>
            </a:lvl1pPr>
            <a:lvl2pPr algn="ctr" eaLnBrk="0" hangingPunct="0">
              <a:defRPr sz="4400">
                <a:solidFill>
                  <a:schemeClr val="tx1"/>
                </a:solidFill>
                <a:latin typeface="Times New Roman" panose="02020603050405020304" pitchFamily="18" charset="0"/>
              </a:defRPr>
            </a:lvl2pPr>
            <a:lvl3pPr algn="ctr" eaLnBrk="0" hangingPunct="0">
              <a:defRPr sz="4400">
                <a:solidFill>
                  <a:schemeClr val="tx1"/>
                </a:solidFill>
                <a:latin typeface="Times New Roman" panose="02020603050405020304" pitchFamily="18" charset="0"/>
              </a:defRPr>
            </a:lvl3pPr>
            <a:lvl4pPr algn="ctr" eaLnBrk="0" hangingPunct="0">
              <a:defRPr sz="4400">
                <a:solidFill>
                  <a:schemeClr val="tx1"/>
                </a:solidFill>
                <a:latin typeface="Times New Roman" panose="02020603050405020304" pitchFamily="18" charset="0"/>
              </a:defRPr>
            </a:lvl4pPr>
            <a:lvl5pPr algn="ctr" eaLnBrk="0" hangingPunct="0">
              <a:defRPr sz="4400">
                <a:solidFill>
                  <a:schemeClr val="tx1"/>
                </a:solidFill>
                <a:latin typeface="Times New Roman" panose="02020603050405020304" pitchFamily="18" charset="0"/>
              </a:defRPr>
            </a:lvl5pPr>
            <a:lvl6pPr marL="457200" algn="ctr" eaLnBrk="0" fontAlgn="base" hangingPunct="0">
              <a:spcBef>
                <a:spcPct val="0"/>
              </a:spcBef>
              <a:spcAft>
                <a:spcPct val="0"/>
              </a:spcAft>
              <a:defRPr sz="4400">
                <a:solidFill>
                  <a:schemeClr val="tx1"/>
                </a:solidFill>
                <a:latin typeface="Times New Roman" panose="02020603050405020304" pitchFamily="18" charset="0"/>
              </a:defRPr>
            </a:lvl6pPr>
            <a:lvl7pPr marL="914400" algn="ctr" eaLnBrk="0" fontAlgn="base" hangingPunct="0">
              <a:spcBef>
                <a:spcPct val="0"/>
              </a:spcBef>
              <a:spcAft>
                <a:spcPct val="0"/>
              </a:spcAft>
              <a:defRPr sz="4400">
                <a:solidFill>
                  <a:schemeClr val="tx1"/>
                </a:solidFill>
                <a:latin typeface="Times New Roman" panose="02020603050405020304" pitchFamily="18" charset="0"/>
              </a:defRPr>
            </a:lvl7pPr>
            <a:lvl8pPr marL="1371600" algn="ctr" eaLnBrk="0" fontAlgn="base" hangingPunct="0">
              <a:spcBef>
                <a:spcPct val="0"/>
              </a:spcBef>
              <a:spcAft>
                <a:spcPct val="0"/>
              </a:spcAft>
              <a:defRPr sz="4400">
                <a:solidFill>
                  <a:schemeClr val="tx1"/>
                </a:solidFill>
                <a:latin typeface="Times New Roman" panose="02020603050405020304" pitchFamily="18" charset="0"/>
              </a:defRPr>
            </a:lvl8pPr>
            <a:lvl9pPr marL="1828800" algn="ctr" eaLnBrk="0" fontAlgn="base" hangingPunct="0">
              <a:spcBef>
                <a:spcPct val="0"/>
              </a:spcBef>
              <a:spcAft>
                <a:spcPct val="0"/>
              </a:spcAft>
              <a:defRPr sz="4400">
                <a:solidFill>
                  <a:schemeClr val="tx1"/>
                </a:solidFill>
                <a:latin typeface="Times New Roman" panose="02020603050405020304" pitchFamily="18" charset="0"/>
              </a:defRPr>
            </a:lvl9pPr>
          </a:lstStyle>
          <a:p>
            <a:pPr algn="l" eaLnBrk="1" hangingPunct="1"/>
            <a:endParaRPr lang="en-US" dirty="0"/>
          </a:p>
        </p:txBody>
      </p:sp>
      <p:sp>
        <p:nvSpPr>
          <p:cNvPr id="11" name="Rectangle 2"/>
          <p:cNvSpPr txBox="1">
            <a:spLocks noChangeArrowheads="1"/>
          </p:cNvSpPr>
          <p:nvPr/>
        </p:nvSpPr>
        <p:spPr>
          <a:xfrm>
            <a:off x="457200" y="228600"/>
            <a:ext cx="7391400" cy="563563"/>
          </a:xfrm>
          <a:prstGeom prst="rect">
            <a:avLst/>
          </a:prstGeom>
        </p:spPr>
        <p:txBody>
          <a:bodyPr/>
          <a:lstStyle>
            <a:lvl1pPr algn="r" rtl="0" eaLnBrk="1" fontAlgn="base" hangingPunct="1">
              <a:spcBef>
                <a:spcPct val="0"/>
              </a:spcBef>
              <a:spcAft>
                <a:spcPct val="0"/>
              </a:spcAft>
              <a:defRPr sz="2800" b="1" i="1" kern="1200">
                <a:solidFill>
                  <a:schemeClr val="tx1"/>
                </a:solidFill>
                <a:latin typeface="+mj-lt"/>
                <a:ea typeface="+mj-ea"/>
                <a:cs typeface="+mj-cs"/>
              </a:defRPr>
            </a:lvl1pPr>
            <a:lvl2pPr algn="r" rtl="0" eaLnBrk="1" fontAlgn="base" hangingPunct="1">
              <a:spcBef>
                <a:spcPct val="0"/>
              </a:spcBef>
              <a:spcAft>
                <a:spcPct val="0"/>
              </a:spcAft>
              <a:defRPr sz="2800" b="1" i="1">
                <a:solidFill>
                  <a:schemeClr val="tx1"/>
                </a:solidFill>
                <a:latin typeface="Verdana" panose="020B0604030504040204" pitchFamily="34" charset="0"/>
              </a:defRPr>
            </a:lvl2pPr>
            <a:lvl3pPr algn="r" rtl="0" eaLnBrk="1" fontAlgn="base" hangingPunct="1">
              <a:spcBef>
                <a:spcPct val="0"/>
              </a:spcBef>
              <a:spcAft>
                <a:spcPct val="0"/>
              </a:spcAft>
              <a:defRPr sz="2800" b="1" i="1">
                <a:solidFill>
                  <a:schemeClr val="tx1"/>
                </a:solidFill>
                <a:latin typeface="Verdana" panose="020B0604030504040204" pitchFamily="34" charset="0"/>
              </a:defRPr>
            </a:lvl3pPr>
            <a:lvl4pPr algn="r" rtl="0" eaLnBrk="1" fontAlgn="base" hangingPunct="1">
              <a:spcBef>
                <a:spcPct val="0"/>
              </a:spcBef>
              <a:spcAft>
                <a:spcPct val="0"/>
              </a:spcAft>
              <a:defRPr sz="2800" b="1" i="1">
                <a:solidFill>
                  <a:schemeClr val="tx1"/>
                </a:solidFill>
                <a:latin typeface="Verdana" panose="020B0604030504040204" pitchFamily="34" charset="0"/>
              </a:defRPr>
            </a:lvl4pPr>
            <a:lvl5pPr algn="r" rtl="0" eaLnBrk="1" fontAlgn="base" hangingPunct="1">
              <a:spcBef>
                <a:spcPct val="0"/>
              </a:spcBef>
              <a:spcAft>
                <a:spcPct val="0"/>
              </a:spcAft>
              <a:defRPr sz="2800" b="1" i="1">
                <a:solidFill>
                  <a:schemeClr val="tx1"/>
                </a:solidFill>
                <a:latin typeface="Verdana" panose="020B0604030504040204" pitchFamily="34" charset="0"/>
              </a:defRPr>
            </a:lvl5pPr>
            <a:lvl6pPr marL="457200" algn="r" rtl="0" eaLnBrk="1" fontAlgn="base" hangingPunct="1">
              <a:spcBef>
                <a:spcPct val="0"/>
              </a:spcBef>
              <a:spcAft>
                <a:spcPct val="0"/>
              </a:spcAft>
              <a:defRPr sz="2800" b="1" i="1">
                <a:solidFill>
                  <a:schemeClr val="tx1"/>
                </a:solidFill>
                <a:latin typeface="Verdana" panose="020B0604030504040204" pitchFamily="34" charset="0"/>
              </a:defRPr>
            </a:lvl6pPr>
            <a:lvl7pPr marL="914400" algn="r" rtl="0" eaLnBrk="1" fontAlgn="base" hangingPunct="1">
              <a:spcBef>
                <a:spcPct val="0"/>
              </a:spcBef>
              <a:spcAft>
                <a:spcPct val="0"/>
              </a:spcAft>
              <a:defRPr sz="2800" b="1" i="1">
                <a:solidFill>
                  <a:schemeClr val="tx1"/>
                </a:solidFill>
                <a:latin typeface="Verdana" panose="020B0604030504040204" pitchFamily="34" charset="0"/>
              </a:defRPr>
            </a:lvl7pPr>
            <a:lvl8pPr marL="1371600" algn="r" rtl="0" eaLnBrk="1" fontAlgn="base" hangingPunct="1">
              <a:spcBef>
                <a:spcPct val="0"/>
              </a:spcBef>
              <a:spcAft>
                <a:spcPct val="0"/>
              </a:spcAft>
              <a:defRPr sz="2800" b="1" i="1">
                <a:solidFill>
                  <a:schemeClr val="tx1"/>
                </a:solidFill>
                <a:latin typeface="Verdana" panose="020B0604030504040204" pitchFamily="34" charset="0"/>
              </a:defRPr>
            </a:lvl8pPr>
            <a:lvl9pPr marL="1828800" algn="r" rtl="0" eaLnBrk="1" fontAlgn="base" hangingPunct="1">
              <a:spcBef>
                <a:spcPct val="0"/>
              </a:spcBef>
              <a:spcAft>
                <a:spcPct val="0"/>
              </a:spcAft>
              <a:defRPr sz="2800" b="1" i="1">
                <a:solidFill>
                  <a:schemeClr val="tx1"/>
                </a:solidFill>
                <a:latin typeface="Verdana" panose="020B0604030504040204" pitchFamily="34" charset="0"/>
              </a:defRPr>
            </a:lvl9pPr>
          </a:lstStyle>
          <a:p>
            <a:pPr algn="ctr"/>
            <a:r>
              <a:rPr lang="en-US" sz="3200" dirty="0" smtClean="0">
                <a:solidFill>
                  <a:srgbClr val="FF0000"/>
                </a:solidFill>
              </a:rPr>
              <a:t>TỔ HỢP LẶP</a:t>
            </a:r>
            <a:endParaRPr lang="en-US" sz="1800" dirty="0">
              <a:solidFill>
                <a:srgbClr val="FF0000"/>
              </a:solidFill>
            </a:endParaRPr>
          </a:p>
        </p:txBody>
      </p:sp>
      <p:sp>
        <p:nvSpPr>
          <p:cNvPr id="13" name="TextBox 12"/>
          <p:cNvSpPr txBox="1"/>
          <p:nvPr/>
        </p:nvSpPr>
        <p:spPr>
          <a:xfrm>
            <a:off x="381000" y="2362200"/>
            <a:ext cx="8382000" cy="1569660"/>
          </a:xfrm>
          <a:prstGeom prst="rect">
            <a:avLst/>
          </a:prstGeom>
          <a:noFill/>
        </p:spPr>
        <p:txBody>
          <a:bodyPr wrap="square" rtlCol="0">
            <a:spAutoFit/>
          </a:bodyPr>
          <a:lstStyle/>
          <a:p>
            <a:endParaRPr lang="en-US" sz="3200" dirty="0" smtClean="0">
              <a:solidFill>
                <a:srgbClr val="FFFF00"/>
              </a:solidFill>
              <a:latin typeface="Times New Roman" panose="02020603050405020304" pitchFamily="18" charset="0"/>
              <a:cs typeface="Times New Roman" panose="02020603050405020304" pitchFamily="18" charset="0"/>
            </a:endParaRPr>
          </a:p>
          <a:p>
            <a:r>
              <a:rPr lang="en-US" sz="3200" dirty="0" err="1" smtClean="0">
                <a:solidFill>
                  <a:srgbClr val="00B050"/>
                </a:solidFill>
                <a:latin typeface="Times New Roman" panose="02020603050405020304" pitchFamily="18" charset="0"/>
                <a:cs typeface="Times New Roman" panose="02020603050405020304" pitchFamily="18" charset="0"/>
              </a:rPr>
              <a:t>Ví</a:t>
            </a:r>
            <a:r>
              <a:rPr lang="en-US" sz="3200" dirty="0" smtClean="0">
                <a:solidFill>
                  <a:srgbClr val="00B050"/>
                </a:solidFill>
                <a:latin typeface="Times New Roman" panose="02020603050405020304" pitchFamily="18" charset="0"/>
                <a:cs typeface="Times New Roman" panose="02020603050405020304" pitchFamily="18" charset="0"/>
              </a:rPr>
              <a:t> </a:t>
            </a:r>
            <a:r>
              <a:rPr lang="en-US" sz="3200" dirty="0" err="1" smtClean="0">
                <a:solidFill>
                  <a:srgbClr val="00B050"/>
                </a:solidFill>
                <a:latin typeface="Times New Roman" panose="02020603050405020304" pitchFamily="18" charset="0"/>
                <a:cs typeface="Times New Roman" panose="02020603050405020304" pitchFamily="18" charset="0"/>
              </a:rPr>
              <a:t>dụ</a:t>
            </a:r>
            <a:r>
              <a:rPr lang="en-US" sz="3200" dirty="0">
                <a:solidFill>
                  <a:srgbClr val="00B050"/>
                </a:solidFill>
                <a:latin typeface="Times New Roman" panose="02020603050405020304" pitchFamily="18" charset="0"/>
                <a:cs typeface="Times New Roman" panose="02020603050405020304" pitchFamily="18" charset="0"/>
              </a:rPr>
              <a:t>:</a:t>
            </a:r>
            <a:r>
              <a:rPr lang="en-US" sz="3200" dirty="0" smtClean="0">
                <a:solidFill>
                  <a:srgbClr val="00B050"/>
                </a:solidFill>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Có</a:t>
            </a:r>
            <a:r>
              <a:rPr lang="en-US" sz="3200" dirty="0">
                <a:latin typeface="Times New Roman" panose="02020603050405020304" pitchFamily="18" charset="0"/>
                <a:cs typeface="Times New Roman" panose="02020603050405020304" pitchFamily="18" charset="0"/>
              </a:rPr>
              <a:t> 3 </a:t>
            </a:r>
            <a:r>
              <a:rPr lang="en-US" sz="3200" dirty="0" err="1">
                <a:latin typeface="Times New Roman" panose="02020603050405020304" pitchFamily="18" charset="0"/>
                <a:cs typeface="Times New Roman" panose="02020603050405020304" pitchFamily="18" charset="0"/>
              </a:rPr>
              <a:t>loại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nón</a:t>
            </a:r>
            <a:r>
              <a:rPr lang="en-US" sz="3200" dirty="0">
                <a:latin typeface="Times New Roman" panose="02020603050405020304" pitchFamily="18" charset="0"/>
                <a:cs typeface="Times New Roman" panose="02020603050405020304" pitchFamily="18" charset="0"/>
              </a:rPr>
              <a:t> A, B, C. An </a:t>
            </a:r>
            <a:r>
              <a:rPr lang="en-US" sz="3200" dirty="0" err="1">
                <a:latin typeface="Times New Roman" panose="02020603050405020304" pitchFamily="18" charset="0"/>
                <a:cs typeface="Times New Roman" panose="02020603050405020304" pitchFamily="18" charset="0"/>
              </a:rPr>
              <a:t>mua</a:t>
            </a:r>
            <a:r>
              <a:rPr lang="en-US" sz="3200" dirty="0">
                <a:latin typeface="Times New Roman" panose="02020603050405020304" pitchFamily="18" charset="0"/>
                <a:cs typeface="Times New Roman" panose="02020603050405020304" pitchFamily="18" charset="0"/>
              </a:rPr>
              <a:t> 2 </a:t>
            </a:r>
            <a:r>
              <a:rPr lang="en-US" sz="3200" dirty="0" err="1" smtClean="0">
                <a:latin typeface="Times New Roman" panose="02020603050405020304" pitchFamily="18" charset="0"/>
                <a:cs typeface="Times New Roman" panose="02020603050405020304" pitchFamily="18" charset="0"/>
              </a:rPr>
              <a:t>cái</a:t>
            </a:r>
            <a:r>
              <a:rPr lang="en-US" sz="3200" dirty="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nón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Hỏi</a:t>
            </a:r>
            <a:r>
              <a:rPr lang="en-US" sz="3200" dirty="0">
                <a:latin typeface="Times New Roman" panose="02020603050405020304" pitchFamily="18" charset="0"/>
                <a:cs typeface="Times New Roman" panose="02020603050405020304" pitchFamily="18" charset="0"/>
              </a:rPr>
              <a:t> An </a:t>
            </a:r>
            <a:r>
              <a:rPr lang="en-US" sz="3200" dirty="0" err="1">
                <a:latin typeface="Times New Roman" panose="02020603050405020304" pitchFamily="18" charset="0"/>
                <a:cs typeface="Times New Roman" panose="02020603050405020304" pitchFamily="18" charset="0"/>
              </a:rPr>
              <a:t>có</a:t>
            </a:r>
            <a:r>
              <a:rPr lang="en-US" sz="3200" dirty="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bao</a:t>
            </a:r>
            <a:r>
              <a:rPr lang="en-US" sz="3200" dirty="0" smtClean="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nhiêu</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cách</a:t>
            </a:r>
            <a:r>
              <a:rPr lang="en-US" sz="3200" dirty="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chọn</a:t>
            </a:r>
            <a:r>
              <a:rPr lang="en-US" sz="3200" dirty="0">
                <a:latin typeface="Times New Roman" panose="02020603050405020304" pitchFamily="18" charset="0"/>
                <a:cs typeface="Times New Roman" panose="02020603050405020304" pitchFamily="18" charset="0"/>
              </a:rPr>
              <a:t>?</a:t>
            </a:r>
          </a:p>
        </p:txBody>
      </p:sp>
      <p:sp>
        <p:nvSpPr>
          <p:cNvPr id="14" name="Rectangle 13"/>
          <p:cNvSpPr/>
          <p:nvPr/>
        </p:nvSpPr>
        <p:spPr>
          <a:xfrm>
            <a:off x="457200" y="3962400"/>
            <a:ext cx="7696200" cy="1077218"/>
          </a:xfrm>
          <a:prstGeom prst="rect">
            <a:avLst/>
          </a:prstGeom>
        </p:spPr>
        <p:txBody>
          <a:bodyPr wrap="square">
            <a:spAutoFit/>
          </a:bodyPr>
          <a:lstStyle/>
          <a:p>
            <a:r>
              <a:rPr lang="vi-VN" sz="3200" dirty="0" smtClean="0">
                <a:latin typeface="Times New Roman" pitchFamily="18" charset="0"/>
                <a:cs typeface="Times New Roman" pitchFamily="18" charset="0"/>
              </a:rPr>
              <a:t>Ta có mỗi cách chọn là mỗi tổ hợp lặp chập 2 của 3. </a:t>
            </a:r>
            <a:r>
              <a:rPr lang="en-US" sz="3200" dirty="0" err="1" smtClean="0">
                <a:latin typeface="Times New Roman" pitchFamily="18" charset="0"/>
                <a:cs typeface="Times New Roman" pitchFamily="18" charset="0"/>
              </a:rPr>
              <a:t>Số</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cách</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chọn</a:t>
            </a:r>
            <a:r>
              <a:rPr lang="en-US" sz="3200" dirty="0" smtClean="0">
                <a:latin typeface="Times New Roman" pitchFamily="18" charset="0"/>
                <a:cs typeface="Times New Roman" pitchFamily="18" charset="0"/>
              </a:rPr>
              <a:t>:</a:t>
            </a:r>
            <a:endParaRPr lang="vi-VN" sz="3200" dirty="0">
              <a:latin typeface="Times New Roman" pitchFamily="18" charset="0"/>
              <a:cs typeface="Times New Roman" pitchFamily="18" charset="0"/>
            </a:endParaRPr>
          </a:p>
        </p:txBody>
      </p:sp>
      <p:graphicFrame>
        <p:nvGraphicFramePr>
          <p:cNvPr id="166916" name="Object 4"/>
          <p:cNvGraphicFramePr>
            <a:graphicFrameLocks noChangeAspect="1"/>
          </p:cNvGraphicFramePr>
          <p:nvPr/>
        </p:nvGraphicFramePr>
        <p:xfrm>
          <a:off x="1676400" y="4953000"/>
          <a:ext cx="4457700" cy="825500"/>
        </p:xfrm>
        <a:graphic>
          <a:graphicData uri="http://schemas.openxmlformats.org/presentationml/2006/ole">
            <mc:AlternateContent xmlns:mc="http://schemas.openxmlformats.org/markup-compatibility/2006">
              <mc:Choice xmlns:v="urn:schemas-microsoft-com:vml" Requires="v">
                <p:oleObj spid="_x0000_s166971" name="Equation" r:id="rId5" imgW="1295280" imgH="241200" progId="Equation.3">
                  <p:embed/>
                </p:oleObj>
              </mc:Choice>
              <mc:Fallback>
                <p:oleObj name="Equation" r:id="rId5" imgW="1295280" imgH="241200" progId="Equation.3">
                  <p:embed/>
                  <p:pic>
                    <p:nvPicPr>
                      <p:cNvPr id="0"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76400" y="4953000"/>
                        <a:ext cx="4457700" cy="825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 name="Rectangle 14"/>
          <p:cNvSpPr/>
          <p:nvPr/>
        </p:nvSpPr>
        <p:spPr>
          <a:xfrm>
            <a:off x="1295400" y="5867400"/>
            <a:ext cx="6160084" cy="584775"/>
          </a:xfrm>
          <a:prstGeom prst="rect">
            <a:avLst/>
          </a:prstGeom>
        </p:spPr>
        <p:txBody>
          <a:bodyPr wrap="none">
            <a:spAutoFit/>
          </a:bodyPr>
          <a:lstStyle/>
          <a:p>
            <a:r>
              <a:rPr lang="en-US" sz="3200" dirty="0" smtClean="0">
                <a:latin typeface="Times New Roman" pitchFamily="18" charset="0"/>
                <a:cs typeface="Times New Roman" pitchFamily="18" charset="0"/>
              </a:rPr>
              <a:t>(</a:t>
            </a:r>
            <a:r>
              <a:rPr lang="vi-VN" sz="3200" dirty="0" smtClean="0">
                <a:latin typeface="Times New Roman" pitchFamily="18" charset="0"/>
                <a:cs typeface="Times New Roman" pitchFamily="18" charset="0"/>
              </a:rPr>
              <a:t>Cụ thể AA, AB, AC, BB, BC, CC</a:t>
            </a:r>
            <a:r>
              <a:rPr lang="en-US" sz="3200" dirty="0" smtClean="0">
                <a:latin typeface="Times New Roman" pitchFamily="18" charset="0"/>
                <a:cs typeface="Times New Roman" pitchFamily="18" charset="0"/>
              </a:rPr>
              <a:t>)</a:t>
            </a:r>
            <a:endParaRPr lang="ru-RU" sz="3200" dirty="0"/>
          </a:p>
        </p:txBody>
      </p:sp>
    </p:spTree>
    <p:extLst>
      <p:ext uri="{BB962C8B-B14F-4D97-AF65-F5344CB8AC3E}">
        <p14:creationId xmlns:p14="http://schemas.microsoft.com/office/powerpoint/2010/main" val="350625009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38915">
                                            <p:txEl>
                                              <p:pRg st="0" end="0"/>
                                            </p:txEl>
                                          </p:spTgt>
                                        </p:tgtEl>
                                        <p:attrNameLst>
                                          <p:attrName>style.visibility</p:attrName>
                                        </p:attrNameLst>
                                      </p:cBhvr>
                                      <p:to>
                                        <p:strVal val="visible"/>
                                      </p:to>
                                    </p:set>
                                    <p:anim calcmode="lin" valueType="num">
                                      <p:cBhvr additive="base">
                                        <p:cTn id="7" dur="500" fill="hold"/>
                                        <p:tgtEl>
                                          <p:spTgt spid="3891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8915">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3" fill="hold" nodeType="clickEffect">
                                  <p:stCondLst>
                                    <p:cond delay="0"/>
                                  </p:stCondLst>
                                  <p:childTnLst>
                                    <p:set>
                                      <p:cBhvr>
                                        <p:cTn id="12" dur="1" fill="hold">
                                          <p:stCondLst>
                                            <p:cond delay="0"/>
                                          </p:stCondLst>
                                        </p:cTn>
                                        <p:tgtEl>
                                          <p:spTgt spid="38916"/>
                                        </p:tgtEl>
                                        <p:attrNameLst>
                                          <p:attrName>style.visibility</p:attrName>
                                        </p:attrNameLst>
                                      </p:cBhvr>
                                      <p:to>
                                        <p:strVal val="visible"/>
                                      </p:to>
                                    </p:set>
                                    <p:anim calcmode="lin" valueType="num">
                                      <p:cBhvr additive="base">
                                        <p:cTn id="13" dur="2000" fill="hold"/>
                                        <p:tgtEl>
                                          <p:spTgt spid="38916"/>
                                        </p:tgtEl>
                                        <p:attrNameLst>
                                          <p:attrName>ppt_x</p:attrName>
                                        </p:attrNameLst>
                                      </p:cBhvr>
                                      <p:tavLst>
                                        <p:tav tm="0">
                                          <p:val>
                                            <p:strVal val="1+#ppt_w/2"/>
                                          </p:val>
                                        </p:tav>
                                        <p:tav tm="100000">
                                          <p:val>
                                            <p:strVal val="#ppt_x"/>
                                          </p:val>
                                        </p:tav>
                                      </p:tavLst>
                                    </p:anim>
                                    <p:anim calcmode="lin" valueType="num">
                                      <p:cBhvr additive="base">
                                        <p:cTn id="14" dur="2000" fill="hold"/>
                                        <p:tgtEl>
                                          <p:spTgt spid="38916"/>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ppt_x"/>
                                          </p:val>
                                        </p:tav>
                                        <p:tav tm="100000">
                                          <p:val>
                                            <p:strVal val="#ppt_x"/>
                                          </p:val>
                                        </p:tav>
                                      </p:tavLst>
                                    </p:anim>
                                    <p:anim calcmode="lin" valueType="num">
                                      <p:cBhvr additive="base">
                                        <p:cTn id="2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blinds(horizontal)">
                                      <p:cBhvr>
                                        <p:cTn id="25" dur="500"/>
                                        <p:tgtEl>
                                          <p:spTgt spid="14"/>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166916"/>
                                        </p:tgtEl>
                                        <p:attrNameLst>
                                          <p:attrName>style.visibility</p:attrName>
                                        </p:attrNameLst>
                                      </p:cBhvr>
                                      <p:to>
                                        <p:strVal val="visible"/>
                                      </p:to>
                                    </p:set>
                                    <p:animEffect transition="in" filter="blinds(horizontal)">
                                      <p:cBhvr>
                                        <p:cTn id="30" dur="500"/>
                                        <p:tgtEl>
                                          <p:spTgt spid="166916"/>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blinds(horizontal)">
                                      <p:cBhvr>
                                        <p:cTn id="3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build="p"/>
      <p:bldP spid="13" grpId="0"/>
      <p:bldP spid="14" grpId="0"/>
      <p:bldP spid="15"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3"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vi-VN" sz="3200">
              <a:latin typeface="Times New Roman" panose="02020603050405020304" pitchFamily="18" charset="0"/>
            </a:endParaRPr>
          </a:p>
        </p:txBody>
      </p:sp>
      <p:sp>
        <p:nvSpPr>
          <p:cNvPr id="283655" name="Rectangle 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vi-VN" sz="3200">
              <a:latin typeface="Times New Roman" panose="02020603050405020304" pitchFamily="18" charset="0"/>
            </a:endParaRPr>
          </a:p>
        </p:txBody>
      </p:sp>
      <p:sp>
        <p:nvSpPr>
          <p:cNvPr id="283658" name="Slide Number Placeholder 11"/>
          <p:cNvSpPr txBox="1">
            <a:spLocks noGrp="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endParaRPr lang="en-US" sz="1400" dirty="0">
              <a:latin typeface="Times New Roman" panose="02020603050405020304" pitchFamily="18" charset="0"/>
            </a:endParaRPr>
          </a:p>
        </p:txBody>
      </p:sp>
      <p:sp>
        <p:nvSpPr>
          <p:cNvPr id="283659" name="Rectangle 2"/>
          <p:cNvSpPr>
            <a:spLocks noChangeArrowheads="1"/>
          </p:cNvSpPr>
          <p:nvPr/>
        </p:nvSpPr>
        <p:spPr bwMode="auto">
          <a:xfrm>
            <a:off x="0" y="0"/>
            <a:ext cx="9144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eaLnBrk="0" hangingPunct="0">
              <a:defRPr sz="4400">
                <a:solidFill>
                  <a:schemeClr val="tx1"/>
                </a:solidFill>
                <a:latin typeface="Times New Roman" panose="02020603050405020304" pitchFamily="18" charset="0"/>
              </a:defRPr>
            </a:lvl1pPr>
            <a:lvl2pPr algn="ctr" eaLnBrk="0" hangingPunct="0">
              <a:defRPr sz="4400">
                <a:solidFill>
                  <a:schemeClr val="tx1"/>
                </a:solidFill>
                <a:latin typeface="Times New Roman" panose="02020603050405020304" pitchFamily="18" charset="0"/>
              </a:defRPr>
            </a:lvl2pPr>
            <a:lvl3pPr algn="ctr" eaLnBrk="0" hangingPunct="0">
              <a:defRPr sz="4400">
                <a:solidFill>
                  <a:schemeClr val="tx1"/>
                </a:solidFill>
                <a:latin typeface="Times New Roman" panose="02020603050405020304" pitchFamily="18" charset="0"/>
              </a:defRPr>
            </a:lvl3pPr>
            <a:lvl4pPr algn="ctr" eaLnBrk="0" hangingPunct="0">
              <a:defRPr sz="4400">
                <a:solidFill>
                  <a:schemeClr val="tx1"/>
                </a:solidFill>
                <a:latin typeface="Times New Roman" panose="02020603050405020304" pitchFamily="18" charset="0"/>
              </a:defRPr>
            </a:lvl4pPr>
            <a:lvl5pPr algn="ctr" eaLnBrk="0" hangingPunct="0">
              <a:defRPr sz="4400">
                <a:solidFill>
                  <a:schemeClr val="tx1"/>
                </a:solidFill>
                <a:latin typeface="Times New Roman" panose="02020603050405020304" pitchFamily="18" charset="0"/>
              </a:defRPr>
            </a:lvl5pPr>
            <a:lvl6pPr marL="457200" algn="ctr" eaLnBrk="0" fontAlgn="base" hangingPunct="0">
              <a:spcBef>
                <a:spcPct val="0"/>
              </a:spcBef>
              <a:spcAft>
                <a:spcPct val="0"/>
              </a:spcAft>
              <a:defRPr sz="4400">
                <a:solidFill>
                  <a:schemeClr val="tx1"/>
                </a:solidFill>
                <a:latin typeface="Times New Roman" panose="02020603050405020304" pitchFamily="18" charset="0"/>
              </a:defRPr>
            </a:lvl6pPr>
            <a:lvl7pPr marL="914400" algn="ctr" eaLnBrk="0" fontAlgn="base" hangingPunct="0">
              <a:spcBef>
                <a:spcPct val="0"/>
              </a:spcBef>
              <a:spcAft>
                <a:spcPct val="0"/>
              </a:spcAft>
              <a:defRPr sz="4400">
                <a:solidFill>
                  <a:schemeClr val="tx1"/>
                </a:solidFill>
                <a:latin typeface="Times New Roman" panose="02020603050405020304" pitchFamily="18" charset="0"/>
              </a:defRPr>
            </a:lvl7pPr>
            <a:lvl8pPr marL="1371600" algn="ctr" eaLnBrk="0" fontAlgn="base" hangingPunct="0">
              <a:spcBef>
                <a:spcPct val="0"/>
              </a:spcBef>
              <a:spcAft>
                <a:spcPct val="0"/>
              </a:spcAft>
              <a:defRPr sz="4400">
                <a:solidFill>
                  <a:schemeClr val="tx1"/>
                </a:solidFill>
                <a:latin typeface="Times New Roman" panose="02020603050405020304" pitchFamily="18" charset="0"/>
              </a:defRPr>
            </a:lvl8pPr>
            <a:lvl9pPr marL="1828800" algn="ctr" eaLnBrk="0" fontAlgn="base" hangingPunct="0">
              <a:spcBef>
                <a:spcPct val="0"/>
              </a:spcBef>
              <a:spcAft>
                <a:spcPct val="0"/>
              </a:spcAft>
              <a:defRPr sz="4400">
                <a:solidFill>
                  <a:schemeClr val="tx1"/>
                </a:solidFill>
                <a:latin typeface="Times New Roman" panose="02020603050405020304" pitchFamily="18" charset="0"/>
              </a:defRPr>
            </a:lvl9pPr>
          </a:lstStyle>
          <a:p>
            <a:pPr algn="l" eaLnBrk="1" hangingPunct="1"/>
            <a:endParaRPr lang="en-US" dirty="0"/>
          </a:p>
        </p:txBody>
      </p:sp>
      <p:sp>
        <p:nvSpPr>
          <p:cNvPr id="12" name="Slide Number Placeholder 11"/>
          <p:cNvSpPr>
            <a:spLocks noGrp="1"/>
          </p:cNvSpPr>
          <p:nvPr>
            <p:ph type="sldNum" sz="quarter" idx="12"/>
          </p:nvPr>
        </p:nvSpPr>
        <p:spPr/>
        <p:txBody>
          <a:bodyPr/>
          <a:lstStyle/>
          <a:p>
            <a:fld id="{0E1FD8CC-78BD-4CB7-9BCD-7BD27FCA505A}" type="slidenum">
              <a:rPr lang="en-US" smtClean="0"/>
              <a:pPr/>
              <a:t>64</a:t>
            </a:fld>
            <a:endParaRPr lang="en-US"/>
          </a:p>
        </p:txBody>
      </p:sp>
      <p:sp>
        <p:nvSpPr>
          <p:cNvPr id="11" name="Rectangle 2"/>
          <p:cNvSpPr txBox="1">
            <a:spLocks noChangeArrowheads="1"/>
          </p:cNvSpPr>
          <p:nvPr/>
        </p:nvSpPr>
        <p:spPr>
          <a:xfrm>
            <a:off x="457200" y="228600"/>
            <a:ext cx="7391400" cy="563563"/>
          </a:xfrm>
          <a:prstGeom prst="rect">
            <a:avLst/>
          </a:prstGeom>
        </p:spPr>
        <p:txBody>
          <a:bodyPr/>
          <a:lstStyle>
            <a:lvl1pPr algn="r" rtl="0" eaLnBrk="1" fontAlgn="base" hangingPunct="1">
              <a:spcBef>
                <a:spcPct val="0"/>
              </a:spcBef>
              <a:spcAft>
                <a:spcPct val="0"/>
              </a:spcAft>
              <a:defRPr sz="2800" b="1" i="1" kern="1200">
                <a:solidFill>
                  <a:schemeClr val="tx1"/>
                </a:solidFill>
                <a:latin typeface="+mj-lt"/>
                <a:ea typeface="+mj-ea"/>
                <a:cs typeface="+mj-cs"/>
              </a:defRPr>
            </a:lvl1pPr>
            <a:lvl2pPr algn="r" rtl="0" eaLnBrk="1" fontAlgn="base" hangingPunct="1">
              <a:spcBef>
                <a:spcPct val="0"/>
              </a:spcBef>
              <a:spcAft>
                <a:spcPct val="0"/>
              </a:spcAft>
              <a:defRPr sz="2800" b="1" i="1">
                <a:solidFill>
                  <a:schemeClr val="tx1"/>
                </a:solidFill>
                <a:latin typeface="Verdana" panose="020B0604030504040204" pitchFamily="34" charset="0"/>
              </a:defRPr>
            </a:lvl2pPr>
            <a:lvl3pPr algn="r" rtl="0" eaLnBrk="1" fontAlgn="base" hangingPunct="1">
              <a:spcBef>
                <a:spcPct val="0"/>
              </a:spcBef>
              <a:spcAft>
                <a:spcPct val="0"/>
              </a:spcAft>
              <a:defRPr sz="2800" b="1" i="1">
                <a:solidFill>
                  <a:schemeClr val="tx1"/>
                </a:solidFill>
                <a:latin typeface="Verdana" panose="020B0604030504040204" pitchFamily="34" charset="0"/>
              </a:defRPr>
            </a:lvl3pPr>
            <a:lvl4pPr algn="r" rtl="0" eaLnBrk="1" fontAlgn="base" hangingPunct="1">
              <a:spcBef>
                <a:spcPct val="0"/>
              </a:spcBef>
              <a:spcAft>
                <a:spcPct val="0"/>
              </a:spcAft>
              <a:defRPr sz="2800" b="1" i="1">
                <a:solidFill>
                  <a:schemeClr val="tx1"/>
                </a:solidFill>
                <a:latin typeface="Verdana" panose="020B0604030504040204" pitchFamily="34" charset="0"/>
              </a:defRPr>
            </a:lvl4pPr>
            <a:lvl5pPr algn="r" rtl="0" eaLnBrk="1" fontAlgn="base" hangingPunct="1">
              <a:spcBef>
                <a:spcPct val="0"/>
              </a:spcBef>
              <a:spcAft>
                <a:spcPct val="0"/>
              </a:spcAft>
              <a:defRPr sz="2800" b="1" i="1">
                <a:solidFill>
                  <a:schemeClr val="tx1"/>
                </a:solidFill>
                <a:latin typeface="Verdana" panose="020B0604030504040204" pitchFamily="34" charset="0"/>
              </a:defRPr>
            </a:lvl5pPr>
            <a:lvl6pPr marL="457200" algn="r" rtl="0" eaLnBrk="1" fontAlgn="base" hangingPunct="1">
              <a:spcBef>
                <a:spcPct val="0"/>
              </a:spcBef>
              <a:spcAft>
                <a:spcPct val="0"/>
              </a:spcAft>
              <a:defRPr sz="2800" b="1" i="1">
                <a:solidFill>
                  <a:schemeClr val="tx1"/>
                </a:solidFill>
                <a:latin typeface="Verdana" panose="020B0604030504040204" pitchFamily="34" charset="0"/>
              </a:defRPr>
            </a:lvl6pPr>
            <a:lvl7pPr marL="914400" algn="r" rtl="0" eaLnBrk="1" fontAlgn="base" hangingPunct="1">
              <a:spcBef>
                <a:spcPct val="0"/>
              </a:spcBef>
              <a:spcAft>
                <a:spcPct val="0"/>
              </a:spcAft>
              <a:defRPr sz="2800" b="1" i="1">
                <a:solidFill>
                  <a:schemeClr val="tx1"/>
                </a:solidFill>
                <a:latin typeface="Verdana" panose="020B0604030504040204" pitchFamily="34" charset="0"/>
              </a:defRPr>
            </a:lvl7pPr>
            <a:lvl8pPr marL="1371600" algn="r" rtl="0" eaLnBrk="1" fontAlgn="base" hangingPunct="1">
              <a:spcBef>
                <a:spcPct val="0"/>
              </a:spcBef>
              <a:spcAft>
                <a:spcPct val="0"/>
              </a:spcAft>
              <a:defRPr sz="2800" b="1" i="1">
                <a:solidFill>
                  <a:schemeClr val="tx1"/>
                </a:solidFill>
                <a:latin typeface="Verdana" panose="020B0604030504040204" pitchFamily="34" charset="0"/>
              </a:defRPr>
            </a:lvl8pPr>
            <a:lvl9pPr marL="1828800" algn="r" rtl="0" eaLnBrk="1" fontAlgn="base" hangingPunct="1">
              <a:spcBef>
                <a:spcPct val="0"/>
              </a:spcBef>
              <a:spcAft>
                <a:spcPct val="0"/>
              </a:spcAft>
              <a:defRPr sz="2800" b="1" i="1">
                <a:solidFill>
                  <a:schemeClr val="tx1"/>
                </a:solidFill>
                <a:latin typeface="Verdana" panose="020B0604030504040204" pitchFamily="34" charset="0"/>
              </a:defRPr>
            </a:lvl9pPr>
          </a:lstStyle>
          <a:p>
            <a:pPr algn="ctr"/>
            <a:r>
              <a:rPr lang="en-US" sz="3200" dirty="0" smtClean="0">
                <a:solidFill>
                  <a:srgbClr val="FF0000"/>
                </a:solidFill>
              </a:rPr>
              <a:t>TỔ HỢP LẶP</a:t>
            </a:r>
            <a:endParaRPr lang="en-US" sz="1800" dirty="0">
              <a:solidFill>
                <a:srgbClr val="FF0000"/>
              </a:solidFill>
            </a:endParaRPr>
          </a:p>
        </p:txBody>
      </p:sp>
      <p:sp>
        <p:nvSpPr>
          <p:cNvPr id="10" name="TextBox 9"/>
          <p:cNvSpPr txBox="1"/>
          <p:nvPr/>
        </p:nvSpPr>
        <p:spPr>
          <a:xfrm>
            <a:off x="609600" y="1219200"/>
            <a:ext cx="8077200" cy="1384995"/>
          </a:xfrm>
          <a:prstGeom prst="rect">
            <a:avLst/>
          </a:prstGeom>
          <a:noFill/>
        </p:spPr>
        <p:txBody>
          <a:bodyPr wrap="square" rtlCol="0">
            <a:spAutoFit/>
          </a:bodyPr>
          <a:lstStyle/>
          <a:p>
            <a:pPr algn="just"/>
            <a:r>
              <a:rPr lang="en-US" sz="2800" dirty="0" smtClean="0">
                <a:solidFill>
                  <a:srgbClr val="FF0000"/>
                </a:solidFill>
                <a:latin typeface="Times New Roman" pitchFamily="18" charset="0"/>
                <a:cs typeface="Times New Roman" pitchFamily="18" charset="0"/>
              </a:rPr>
              <a:t>c. </a:t>
            </a:r>
            <a:r>
              <a:rPr lang="vi-VN" sz="2800" dirty="0" smtClean="0">
                <a:solidFill>
                  <a:srgbClr val="FF0000"/>
                </a:solidFill>
                <a:latin typeface="Times New Roman" pitchFamily="18" charset="0"/>
                <a:cs typeface="Times New Roman" pitchFamily="18" charset="0"/>
              </a:rPr>
              <a:t>Hệ quả</a:t>
            </a:r>
            <a:r>
              <a:rPr lang="vi-VN" sz="2800" dirty="0" smtClean="0">
                <a:solidFill>
                  <a:srgbClr val="002060"/>
                </a:solidFill>
                <a:latin typeface="Times New Roman" pitchFamily="18" charset="0"/>
                <a:cs typeface="Times New Roman" pitchFamily="18" charset="0"/>
              </a:rPr>
              <a:t>: </a:t>
            </a:r>
            <a:r>
              <a:rPr lang="vi-VN" sz="2800" dirty="0">
                <a:solidFill>
                  <a:srgbClr val="002060"/>
                </a:solidFill>
                <a:latin typeface="Times New Roman" pitchFamily="18" charset="0"/>
                <a:cs typeface="Times New Roman" pitchFamily="18" charset="0"/>
              </a:rPr>
              <a:t>Số nghiệm nguyên không âm (</a:t>
            </a:r>
            <a:r>
              <a:rPr lang="vi-VN" sz="2800" dirty="0" smtClean="0">
                <a:solidFill>
                  <a:srgbClr val="002060"/>
                </a:solidFill>
                <a:latin typeface="Times New Roman" pitchFamily="18" charset="0"/>
                <a:cs typeface="Times New Roman" pitchFamily="18" charset="0"/>
              </a:rPr>
              <a:t>x</a:t>
            </a:r>
            <a:r>
              <a:rPr lang="vi-VN" sz="2800" baseline="-25000" dirty="0" smtClean="0">
                <a:solidFill>
                  <a:srgbClr val="002060"/>
                </a:solidFill>
                <a:latin typeface="Times New Roman" pitchFamily="18" charset="0"/>
                <a:cs typeface="Times New Roman" pitchFamily="18" charset="0"/>
              </a:rPr>
              <a:t>1</a:t>
            </a:r>
            <a:r>
              <a:rPr lang="vi-VN" sz="2800" dirty="0" smtClean="0">
                <a:solidFill>
                  <a:srgbClr val="002060"/>
                </a:solidFill>
                <a:latin typeface="Times New Roman" pitchFamily="18" charset="0"/>
                <a:cs typeface="Times New Roman" pitchFamily="18" charset="0"/>
              </a:rPr>
              <a:t>,x</a:t>
            </a:r>
            <a:r>
              <a:rPr lang="vi-VN" sz="2800" baseline="-25000" dirty="0" smtClean="0">
                <a:solidFill>
                  <a:srgbClr val="002060"/>
                </a:solidFill>
                <a:latin typeface="Times New Roman" pitchFamily="18" charset="0"/>
                <a:cs typeface="Times New Roman" pitchFamily="18" charset="0"/>
              </a:rPr>
              <a:t>2</a:t>
            </a:r>
            <a:r>
              <a:rPr lang="vi-VN" sz="2800" dirty="0" smtClean="0">
                <a:solidFill>
                  <a:srgbClr val="002060"/>
                </a:solidFill>
                <a:latin typeface="Times New Roman" pitchFamily="18" charset="0"/>
                <a:cs typeface="Times New Roman" pitchFamily="18" charset="0"/>
              </a:rPr>
              <a:t>,…,x</a:t>
            </a:r>
            <a:r>
              <a:rPr lang="vi-VN" sz="2800" baseline="-25000" dirty="0" smtClean="0">
                <a:solidFill>
                  <a:srgbClr val="002060"/>
                </a:solidFill>
                <a:latin typeface="Times New Roman" pitchFamily="18" charset="0"/>
                <a:cs typeface="Times New Roman" pitchFamily="18" charset="0"/>
              </a:rPr>
              <a:t>n</a:t>
            </a:r>
            <a:r>
              <a:rPr lang="vi-VN" sz="2800" dirty="0" smtClean="0">
                <a:solidFill>
                  <a:srgbClr val="002060"/>
                </a:solidFill>
                <a:latin typeface="Times New Roman" pitchFamily="18" charset="0"/>
                <a:cs typeface="Times New Roman" pitchFamily="18" charset="0"/>
              </a:rPr>
              <a:t>) </a:t>
            </a:r>
            <a:r>
              <a:rPr lang="vi-VN" sz="2800" dirty="0">
                <a:solidFill>
                  <a:srgbClr val="002060"/>
                </a:solidFill>
                <a:latin typeface="Times New Roman" pitchFamily="18" charset="0"/>
                <a:cs typeface="Times New Roman" pitchFamily="18" charset="0"/>
              </a:rPr>
              <a:t>(mỗi </a:t>
            </a:r>
            <a:r>
              <a:rPr lang="vi-VN" sz="2800" dirty="0" smtClean="0">
                <a:solidFill>
                  <a:srgbClr val="002060"/>
                </a:solidFill>
                <a:latin typeface="Times New Roman" pitchFamily="18" charset="0"/>
                <a:cs typeface="Times New Roman" pitchFamily="18" charset="0"/>
              </a:rPr>
              <a:t>x</a:t>
            </a:r>
            <a:r>
              <a:rPr lang="vi-VN" sz="2800" baseline="-25000" dirty="0" smtClean="0">
                <a:solidFill>
                  <a:srgbClr val="002060"/>
                </a:solidFill>
                <a:latin typeface="Times New Roman" pitchFamily="18" charset="0"/>
                <a:cs typeface="Times New Roman" pitchFamily="18" charset="0"/>
              </a:rPr>
              <a:t>i </a:t>
            </a:r>
            <a:r>
              <a:rPr lang="vi-VN" sz="2800" dirty="0" smtClean="0">
                <a:solidFill>
                  <a:srgbClr val="002060"/>
                </a:solidFill>
                <a:latin typeface="Times New Roman" pitchFamily="18" charset="0"/>
                <a:cs typeface="Times New Roman" pitchFamily="18" charset="0"/>
              </a:rPr>
              <a:t>đều </a:t>
            </a:r>
            <a:r>
              <a:rPr lang="vi-VN" sz="2800" dirty="0">
                <a:solidFill>
                  <a:srgbClr val="002060"/>
                </a:solidFill>
                <a:latin typeface="Times New Roman" pitchFamily="18" charset="0"/>
                <a:cs typeface="Times New Roman" pitchFamily="18" charset="0"/>
              </a:rPr>
              <a:t>nguyên không âm) của phương trình </a:t>
            </a:r>
            <a:r>
              <a:rPr lang="vi-VN" sz="2800" dirty="0" smtClean="0">
                <a:solidFill>
                  <a:srgbClr val="002060"/>
                </a:solidFill>
                <a:latin typeface="Times New Roman" pitchFamily="18" charset="0"/>
                <a:cs typeface="Times New Roman" pitchFamily="18" charset="0"/>
              </a:rPr>
              <a:t>x</a:t>
            </a:r>
            <a:r>
              <a:rPr lang="vi-VN" sz="2800" baseline="-25000" dirty="0" smtClean="0">
                <a:solidFill>
                  <a:srgbClr val="002060"/>
                </a:solidFill>
                <a:latin typeface="Times New Roman" pitchFamily="18" charset="0"/>
                <a:cs typeface="Times New Roman" pitchFamily="18" charset="0"/>
              </a:rPr>
              <a:t>1</a:t>
            </a:r>
            <a:r>
              <a:rPr lang="vi-VN" sz="2800" dirty="0" smtClean="0">
                <a:solidFill>
                  <a:srgbClr val="002060"/>
                </a:solidFill>
                <a:latin typeface="Times New Roman" pitchFamily="18" charset="0"/>
                <a:cs typeface="Times New Roman" pitchFamily="18" charset="0"/>
              </a:rPr>
              <a:t>+ x</a:t>
            </a:r>
            <a:r>
              <a:rPr lang="vi-VN" sz="2800" baseline="-25000" dirty="0" smtClean="0">
                <a:solidFill>
                  <a:srgbClr val="002060"/>
                </a:solidFill>
                <a:latin typeface="Times New Roman" pitchFamily="18" charset="0"/>
                <a:cs typeface="Times New Roman" pitchFamily="18" charset="0"/>
              </a:rPr>
              <a:t>2</a:t>
            </a:r>
            <a:r>
              <a:rPr lang="vi-VN" sz="2800" dirty="0" smtClean="0">
                <a:solidFill>
                  <a:srgbClr val="002060"/>
                </a:solidFill>
                <a:latin typeface="Times New Roman" pitchFamily="18" charset="0"/>
                <a:cs typeface="Times New Roman" pitchFamily="18" charset="0"/>
              </a:rPr>
              <a:t>+…+ x</a:t>
            </a:r>
            <a:r>
              <a:rPr lang="vi-VN" sz="2800" baseline="-25000" dirty="0" smtClean="0">
                <a:solidFill>
                  <a:srgbClr val="002060"/>
                </a:solidFill>
                <a:latin typeface="Times New Roman" pitchFamily="18" charset="0"/>
                <a:cs typeface="Times New Roman" pitchFamily="18" charset="0"/>
              </a:rPr>
              <a:t>n</a:t>
            </a:r>
            <a:r>
              <a:rPr lang="vi-VN" sz="2800" dirty="0" smtClean="0">
                <a:solidFill>
                  <a:srgbClr val="002060"/>
                </a:solidFill>
                <a:latin typeface="Times New Roman" pitchFamily="18" charset="0"/>
                <a:cs typeface="Times New Roman" pitchFamily="18" charset="0"/>
              </a:rPr>
              <a:t>= </a:t>
            </a:r>
            <a:r>
              <a:rPr lang="vi-VN" sz="2800" dirty="0">
                <a:solidFill>
                  <a:srgbClr val="002060"/>
                </a:solidFill>
                <a:latin typeface="Times New Roman" pitchFamily="18" charset="0"/>
                <a:cs typeface="Times New Roman" pitchFamily="18" charset="0"/>
              </a:rPr>
              <a:t>k là </a:t>
            </a:r>
          </a:p>
        </p:txBody>
      </p:sp>
      <p:graphicFrame>
        <p:nvGraphicFramePr>
          <p:cNvPr id="23568" name="Object 16"/>
          <p:cNvGraphicFramePr>
            <a:graphicFrameLocks noChangeAspect="1"/>
          </p:cNvGraphicFramePr>
          <p:nvPr/>
        </p:nvGraphicFramePr>
        <p:xfrm>
          <a:off x="2743200" y="2895600"/>
          <a:ext cx="2755900" cy="901700"/>
        </p:xfrm>
        <a:graphic>
          <a:graphicData uri="http://schemas.openxmlformats.org/presentationml/2006/ole">
            <mc:AlternateContent xmlns:mc="http://schemas.openxmlformats.org/markup-compatibility/2006">
              <mc:Choice xmlns:v="urn:schemas-microsoft-com:vml" Requires="v">
                <p:oleObj spid="_x0000_s23623" name="Equation" r:id="rId3" imgW="736560" imgH="241200" progId="Equation.3">
                  <p:embed/>
                </p:oleObj>
              </mc:Choice>
              <mc:Fallback>
                <p:oleObj name="Equation" r:id="rId3" imgW="736560" imgH="241200" progId="Equation.3">
                  <p:embed/>
                  <p:pic>
                    <p:nvPicPr>
                      <p:cNvPr id="0" name="Picture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3200" y="2895600"/>
                        <a:ext cx="2755900" cy="901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Box 12"/>
          <p:cNvSpPr txBox="1"/>
          <p:nvPr/>
        </p:nvSpPr>
        <p:spPr>
          <a:xfrm>
            <a:off x="685800" y="4191000"/>
            <a:ext cx="8001000" cy="954107"/>
          </a:xfrm>
          <a:prstGeom prst="rect">
            <a:avLst/>
          </a:prstGeom>
          <a:noFill/>
        </p:spPr>
        <p:txBody>
          <a:bodyPr wrap="square" rtlCol="0">
            <a:spAutoFit/>
          </a:bodyPr>
          <a:lstStyle/>
          <a:p>
            <a:r>
              <a:rPr lang="vi-VN" sz="2800" dirty="0">
                <a:solidFill>
                  <a:srgbClr val="002060"/>
                </a:solidFill>
                <a:latin typeface="Times New Roman" pitchFamily="18" charset="0"/>
                <a:cs typeface="Times New Roman" pitchFamily="18" charset="0"/>
              </a:rPr>
              <a:t>Số cách chia k vật đồng chất nhau vào n hộp phân biệt cũng </a:t>
            </a:r>
            <a:r>
              <a:rPr lang="vi-VN" sz="2800" dirty="0" smtClean="0">
                <a:solidFill>
                  <a:srgbClr val="002060"/>
                </a:solidFill>
                <a:latin typeface="Times New Roman" pitchFamily="18" charset="0"/>
                <a:cs typeface="Times New Roman" pitchFamily="18" charset="0"/>
              </a:rPr>
              <a:t>chính </a:t>
            </a:r>
            <a:r>
              <a:rPr lang="vi-VN" sz="2800" dirty="0">
                <a:solidFill>
                  <a:srgbClr val="002060"/>
                </a:solidFill>
                <a:latin typeface="Times New Roman" pitchFamily="18" charset="0"/>
                <a:cs typeface="Times New Roman" pitchFamily="18" charset="0"/>
              </a:rPr>
              <a:t>bằng số tổ hợp lặp chập k của </a:t>
            </a:r>
            <a:r>
              <a:rPr lang="vi-VN" sz="2800" dirty="0" smtClean="0">
                <a:solidFill>
                  <a:srgbClr val="002060"/>
                </a:solidFill>
                <a:latin typeface="Times New Roman" pitchFamily="18" charset="0"/>
                <a:cs typeface="Times New Roman" pitchFamily="18" charset="0"/>
              </a:rPr>
              <a:t>n</a:t>
            </a:r>
            <a:r>
              <a:rPr lang="en-US" sz="2800" dirty="0" smtClean="0">
                <a:solidFill>
                  <a:srgbClr val="002060"/>
                </a:solidFill>
                <a:latin typeface="Times New Roman" pitchFamily="18" charset="0"/>
                <a:cs typeface="Times New Roman" pitchFamily="18" charset="0"/>
              </a:rPr>
              <a:t>.</a:t>
            </a:r>
            <a:r>
              <a:rPr lang="vi-VN" sz="2800" dirty="0" smtClean="0">
                <a:solidFill>
                  <a:srgbClr val="002060"/>
                </a:solidFill>
                <a:latin typeface="Times New Roman" pitchFamily="18" charset="0"/>
                <a:cs typeface="Times New Roman" pitchFamily="18" charset="0"/>
              </a:rPr>
              <a:t> </a:t>
            </a:r>
            <a:endParaRPr lang="vi-VN" sz="2800" dirty="0">
              <a:solidFill>
                <a:srgbClr val="002060"/>
              </a:solidFill>
              <a:latin typeface="Times New Roman" pitchFamily="18" charset="0"/>
              <a:cs typeface="Times New Roman" pitchFamily="18" charset="0"/>
            </a:endParaRPr>
          </a:p>
        </p:txBody>
      </p:sp>
      <p:graphicFrame>
        <p:nvGraphicFramePr>
          <p:cNvPr id="23569" name="Object 17"/>
          <p:cNvGraphicFramePr>
            <a:graphicFrameLocks noChangeAspect="1"/>
          </p:cNvGraphicFramePr>
          <p:nvPr/>
        </p:nvGraphicFramePr>
        <p:xfrm>
          <a:off x="2971800" y="5486400"/>
          <a:ext cx="2755900" cy="901700"/>
        </p:xfrm>
        <a:graphic>
          <a:graphicData uri="http://schemas.openxmlformats.org/presentationml/2006/ole">
            <mc:AlternateContent xmlns:mc="http://schemas.openxmlformats.org/markup-compatibility/2006">
              <mc:Choice xmlns:v="urn:schemas-microsoft-com:vml" Requires="v">
                <p:oleObj spid="_x0000_s23624" name="Equation" r:id="rId5" imgW="736560" imgH="241200" progId="Equation.3">
                  <p:embed/>
                </p:oleObj>
              </mc:Choice>
              <mc:Fallback>
                <p:oleObj name="Equation" r:id="rId5" imgW="736560" imgH="241200" progId="Equation.3">
                  <p:embed/>
                  <p:pic>
                    <p:nvPicPr>
                      <p:cNvPr id="0" name="Picture 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71800" y="5486400"/>
                        <a:ext cx="2755900" cy="901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50625009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23568"/>
                                        </p:tgtEl>
                                        <p:attrNameLst>
                                          <p:attrName>style.visibility</p:attrName>
                                        </p:attrNameLst>
                                      </p:cBhvr>
                                      <p:to>
                                        <p:strVal val="visible"/>
                                      </p:to>
                                    </p:set>
                                    <p:animEffect transition="in" filter="wipe(down)">
                                      <p:cBhvr>
                                        <p:cTn id="14" dur="500"/>
                                        <p:tgtEl>
                                          <p:spTgt spid="23568"/>
                                        </p:tgtEl>
                                      </p:cBhvr>
                                    </p:animEffect>
                                  </p:childTnLst>
                                </p:cTn>
                              </p:par>
                            </p:childTnLst>
                          </p:cTn>
                        </p:par>
                      </p:childTnLst>
                    </p:cTn>
                  </p:par>
                  <p:par>
                    <p:cTn id="15" fill="hold">
                      <p:stCondLst>
                        <p:cond delay="indefinite"/>
                      </p:stCondLst>
                      <p:childTnLst>
                        <p:par>
                          <p:cTn id="16" fill="hold">
                            <p:stCondLst>
                              <p:cond delay="0"/>
                            </p:stCondLst>
                            <p:childTnLst>
                              <p:par>
                                <p:cTn id="17" presetID="3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p:cTn id="19" dur="1000" fill="hold"/>
                                        <p:tgtEl>
                                          <p:spTgt spid="13"/>
                                        </p:tgtEl>
                                        <p:attrNameLst>
                                          <p:attrName>ppt_w</p:attrName>
                                        </p:attrNameLst>
                                      </p:cBhvr>
                                      <p:tavLst>
                                        <p:tav tm="0">
                                          <p:val>
                                            <p:fltVal val="0"/>
                                          </p:val>
                                        </p:tav>
                                        <p:tav tm="100000">
                                          <p:val>
                                            <p:strVal val="#ppt_w"/>
                                          </p:val>
                                        </p:tav>
                                      </p:tavLst>
                                    </p:anim>
                                    <p:anim calcmode="lin" valueType="num">
                                      <p:cBhvr>
                                        <p:cTn id="20" dur="1000" fill="hold"/>
                                        <p:tgtEl>
                                          <p:spTgt spid="13"/>
                                        </p:tgtEl>
                                        <p:attrNameLst>
                                          <p:attrName>ppt_h</p:attrName>
                                        </p:attrNameLst>
                                      </p:cBhvr>
                                      <p:tavLst>
                                        <p:tav tm="0">
                                          <p:val>
                                            <p:fltVal val="0"/>
                                          </p:val>
                                        </p:tav>
                                        <p:tav tm="100000">
                                          <p:val>
                                            <p:strVal val="#ppt_h"/>
                                          </p:val>
                                        </p:tav>
                                      </p:tavLst>
                                    </p:anim>
                                    <p:anim calcmode="lin" valueType="num">
                                      <p:cBhvr>
                                        <p:cTn id="21" dur="1000" fill="hold"/>
                                        <p:tgtEl>
                                          <p:spTgt spid="13"/>
                                        </p:tgtEl>
                                        <p:attrNameLst>
                                          <p:attrName>style.rotation</p:attrName>
                                        </p:attrNameLst>
                                      </p:cBhvr>
                                      <p:tavLst>
                                        <p:tav tm="0">
                                          <p:val>
                                            <p:fltVal val="90"/>
                                          </p:val>
                                        </p:tav>
                                        <p:tav tm="100000">
                                          <p:val>
                                            <p:fltVal val="0"/>
                                          </p:val>
                                        </p:tav>
                                      </p:tavLst>
                                    </p:anim>
                                    <p:animEffect transition="in" filter="fade">
                                      <p:cBhvr>
                                        <p:cTn id="22" dur="10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23569"/>
                                        </p:tgtEl>
                                        <p:attrNameLst>
                                          <p:attrName>style.visibility</p:attrName>
                                        </p:attrNameLst>
                                      </p:cBhvr>
                                      <p:to>
                                        <p:strVal val="visible"/>
                                      </p:to>
                                    </p:set>
                                    <p:animEffect transition="in" filter="wipe(down)">
                                      <p:cBhvr>
                                        <p:cTn id="27" dur="500"/>
                                        <p:tgtEl>
                                          <p:spTgt spid="235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3"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457200" y="228600"/>
            <a:ext cx="7391400" cy="563563"/>
          </a:xfrm>
          <a:prstGeom prst="rect">
            <a:avLst/>
          </a:prstGeom>
        </p:spPr>
        <p:txBody>
          <a:bodyPr/>
          <a:lstStyle>
            <a:lvl1pPr algn="r" rtl="0" eaLnBrk="1" fontAlgn="base" hangingPunct="1">
              <a:spcBef>
                <a:spcPct val="0"/>
              </a:spcBef>
              <a:spcAft>
                <a:spcPct val="0"/>
              </a:spcAft>
              <a:defRPr sz="2800" b="1" i="1" kern="1200">
                <a:solidFill>
                  <a:schemeClr val="tx1"/>
                </a:solidFill>
                <a:latin typeface="+mj-lt"/>
                <a:ea typeface="+mj-ea"/>
                <a:cs typeface="+mj-cs"/>
              </a:defRPr>
            </a:lvl1pPr>
            <a:lvl2pPr algn="r" rtl="0" eaLnBrk="1" fontAlgn="base" hangingPunct="1">
              <a:spcBef>
                <a:spcPct val="0"/>
              </a:spcBef>
              <a:spcAft>
                <a:spcPct val="0"/>
              </a:spcAft>
              <a:defRPr sz="2800" b="1" i="1">
                <a:solidFill>
                  <a:schemeClr val="tx1"/>
                </a:solidFill>
                <a:latin typeface="Verdana" panose="020B0604030504040204" pitchFamily="34" charset="0"/>
              </a:defRPr>
            </a:lvl2pPr>
            <a:lvl3pPr algn="r" rtl="0" eaLnBrk="1" fontAlgn="base" hangingPunct="1">
              <a:spcBef>
                <a:spcPct val="0"/>
              </a:spcBef>
              <a:spcAft>
                <a:spcPct val="0"/>
              </a:spcAft>
              <a:defRPr sz="2800" b="1" i="1">
                <a:solidFill>
                  <a:schemeClr val="tx1"/>
                </a:solidFill>
                <a:latin typeface="Verdana" panose="020B0604030504040204" pitchFamily="34" charset="0"/>
              </a:defRPr>
            </a:lvl3pPr>
            <a:lvl4pPr algn="r" rtl="0" eaLnBrk="1" fontAlgn="base" hangingPunct="1">
              <a:spcBef>
                <a:spcPct val="0"/>
              </a:spcBef>
              <a:spcAft>
                <a:spcPct val="0"/>
              </a:spcAft>
              <a:defRPr sz="2800" b="1" i="1">
                <a:solidFill>
                  <a:schemeClr val="tx1"/>
                </a:solidFill>
                <a:latin typeface="Verdana" panose="020B0604030504040204" pitchFamily="34" charset="0"/>
              </a:defRPr>
            </a:lvl4pPr>
            <a:lvl5pPr algn="r" rtl="0" eaLnBrk="1" fontAlgn="base" hangingPunct="1">
              <a:spcBef>
                <a:spcPct val="0"/>
              </a:spcBef>
              <a:spcAft>
                <a:spcPct val="0"/>
              </a:spcAft>
              <a:defRPr sz="2800" b="1" i="1">
                <a:solidFill>
                  <a:schemeClr val="tx1"/>
                </a:solidFill>
                <a:latin typeface="Verdana" panose="020B0604030504040204" pitchFamily="34" charset="0"/>
              </a:defRPr>
            </a:lvl5pPr>
            <a:lvl6pPr marL="457200" algn="r" rtl="0" eaLnBrk="1" fontAlgn="base" hangingPunct="1">
              <a:spcBef>
                <a:spcPct val="0"/>
              </a:spcBef>
              <a:spcAft>
                <a:spcPct val="0"/>
              </a:spcAft>
              <a:defRPr sz="2800" b="1" i="1">
                <a:solidFill>
                  <a:schemeClr val="tx1"/>
                </a:solidFill>
                <a:latin typeface="Verdana" panose="020B0604030504040204" pitchFamily="34" charset="0"/>
              </a:defRPr>
            </a:lvl6pPr>
            <a:lvl7pPr marL="914400" algn="r" rtl="0" eaLnBrk="1" fontAlgn="base" hangingPunct="1">
              <a:spcBef>
                <a:spcPct val="0"/>
              </a:spcBef>
              <a:spcAft>
                <a:spcPct val="0"/>
              </a:spcAft>
              <a:defRPr sz="2800" b="1" i="1">
                <a:solidFill>
                  <a:schemeClr val="tx1"/>
                </a:solidFill>
                <a:latin typeface="Verdana" panose="020B0604030504040204" pitchFamily="34" charset="0"/>
              </a:defRPr>
            </a:lvl7pPr>
            <a:lvl8pPr marL="1371600" algn="r" rtl="0" eaLnBrk="1" fontAlgn="base" hangingPunct="1">
              <a:spcBef>
                <a:spcPct val="0"/>
              </a:spcBef>
              <a:spcAft>
                <a:spcPct val="0"/>
              </a:spcAft>
              <a:defRPr sz="2800" b="1" i="1">
                <a:solidFill>
                  <a:schemeClr val="tx1"/>
                </a:solidFill>
                <a:latin typeface="Verdana" panose="020B0604030504040204" pitchFamily="34" charset="0"/>
              </a:defRPr>
            </a:lvl8pPr>
            <a:lvl9pPr marL="1828800" algn="r" rtl="0" eaLnBrk="1" fontAlgn="base" hangingPunct="1">
              <a:spcBef>
                <a:spcPct val="0"/>
              </a:spcBef>
              <a:spcAft>
                <a:spcPct val="0"/>
              </a:spcAft>
              <a:defRPr sz="2800" b="1" i="1">
                <a:solidFill>
                  <a:schemeClr val="tx1"/>
                </a:solidFill>
                <a:latin typeface="Verdana" panose="020B0604030504040204" pitchFamily="34" charset="0"/>
              </a:defRPr>
            </a:lvl9pPr>
          </a:lstStyle>
          <a:p>
            <a:pPr algn="ctr"/>
            <a:r>
              <a:rPr lang="en-US" sz="3200" dirty="0" smtClean="0">
                <a:solidFill>
                  <a:srgbClr val="FF0000"/>
                </a:solidFill>
              </a:rPr>
              <a:t>TỔ HỢP LẶP</a:t>
            </a:r>
            <a:endParaRPr lang="en-US" sz="1800" dirty="0">
              <a:solidFill>
                <a:srgbClr val="FF0000"/>
              </a:solidFill>
            </a:endParaRPr>
          </a:p>
        </p:txBody>
      </p:sp>
      <p:sp>
        <p:nvSpPr>
          <p:cNvPr id="6" name="Slide Number Placeholder 5"/>
          <p:cNvSpPr>
            <a:spLocks noGrp="1"/>
          </p:cNvSpPr>
          <p:nvPr>
            <p:ph type="sldNum" sz="quarter" idx="12"/>
          </p:nvPr>
        </p:nvSpPr>
        <p:spPr/>
        <p:txBody>
          <a:bodyPr/>
          <a:lstStyle/>
          <a:p>
            <a:fld id="{0E1FD8CC-78BD-4CB7-9BCD-7BD27FCA505A}" type="slidenum">
              <a:rPr lang="en-US" smtClean="0"/>
              <a:pPr/>
              <a:t>65</a:t>
            </a:fld>
            <a:endParaRPr lang="en-US"/>
          </a:p>
        </p:txBody>
      </p:sp>
      <p:grpSp>
        <p:nvGrpSpPr>
          <p:cNvPr id="7" name="Group 6"/>
          <p:cNvGrpSpPr/>
          <p:nvPr/>
        </p:nvGrpSpPr>
        <p:grpSpPr>
          <a:xfrm>
            <a:off x="37578" y="1265130"/>
            <a:ext cx="8854902" cy="5049652"/>
            <a:chOff x="179512" y="1412776"/>
            <a:chExt cx="8712968" cy="4907879"/>
          </a:xfrm>
        </p:grpSpPr>
        <mc:AlternateContent xmlns:mc="http://schemas.openxmlformats.org/markup-compatibility/2006" xmlns:a14="http://schemas.microsoft.com/office/drawing/2010/main">
          <mc:Choice Requires="a14">
            <p:sp>
              <p:nvSpPr>
                <p:cNvPr id="2" name="Rectangle 1"/>
                <p:cNvSpPr/>
                <p:nvPr/>
              </p:nvSpPr>
              <p:spPr>
                <a:xfrm>
                  <a:off x="179512" y="1412776"/>
                  <a:ext cx="8712968" cy="4907879"/>
                </a:xfrm>
                <a:prstGeom prst="rect">
                  <a:avLst/>
                </a:prstGeom>
              </p:spPr>
              <p:txBody>
                <a:bodyPr wrap="square">
                  <a:spAutoFit/>
                </a:bodyPr>
                <a:lstStyle/>
                <a:p>
                  <a:pPr marL="114300" indent="0">
                    <a:buNone/>
                  </a:pPr>
                  <a:r>
                    <a:rPr lang="en-US" sz="3200" dirty="0" smtClean="0">
                      <a:latin typeface="Times New Roman" pitchFamily="18" charset="0"/>
                      <a:cs typeface="Times New Roman" pitchFamily="18" charset="0"/>
                    </a:rPr>
                    <a:t>Bài 17: </a:t>
                  </a:r>
                  <a:r>
                    <a:rPr lang="en-US" sz="3200" dirty="0" err="1" smtClean="0">
                      <a:latin typeface="Times New Roman" pitchFamily="18" charset="0"/>
                      <a:cs typeface="Times New Roman" pitchFamily="18" charset="0"/>
                    </a:rPr>
                    <a:t>Phương</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trình</a:t>
                  </a:r>
                  <a:r>
                    <a:rPr lang="en-US" sz="3200" dirty="0" smtClean="0">
                      <a:latin typeface="Times New Roman" pitchFamily="18" charset="0"/>
                      <a:cs typeface="Times New Roman" pitchFamily="18" charset="0"/>
                    </a:rPr>
                    <a:t> X+Y+Z+T= 20 </a:t>
                  </a:r>
                  <a:r>
                    <a:rPr lang="en-US" sz="3200" dirty="0" err="1" smtClean="0">
                      <a:latin typeface="Times New Roman" pitchFamily="18" charset="0"/>
                      <a:cs typeface="Times New Roman" pitchFamily="18" charset="0"/>
                    </a:rPr>
                    <a:t>có</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bao</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nhiêu</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nghiệm</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nguyên</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không</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âm</a:t>
                  </a:r>
                  <a:r>
                    <a:rPr lang="en-US" sz="3200" dirty="0" smtClean="0">
                      <a:latin typeface="Times New Roman" pitchFamily="18" charset="0"/>
                      <a:cs typeface="Times New Roman" pitchFamily="18" charset="0"/>
                    </a:rPr>
                    <a:t> </a:t>
                  </a:r>
                  <a:r>
                    <a:rPr lang="en-US" sz="3200" dirty="0">
                      <a:latin typeface="Times New Roman" pitchFamily="18" charset="0"/>
                      <a:cs typeface="Times New Roman" pitchFamily="18" charset="0"/>
                    </a:rPr>
                    <a:t>?</a:t>
                  </a:r>
                </a:p>
                <a:p>
                  <a:pPr marL="114300" indent="0">
                    <a:buNone/>
                  </a:pPr>
                  <a:r>
                    <a:rPr lang="en-US" sz="3200" dirty="0" err="1" smtClean="0">
                      <a:latin typeface="Times New Roman" pitchFamily="18" charset="0"/>
                      <a:cs typeface="Times New Roman" pitchFamily="18" charset="0"/>
                    </a:rPr>
                    <a:t>Lời</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giải</a:t>
                  </a:r>
                  <a:r>
                    <a:rPr lang="en-US" sz="3200" dirty="0" smtClean="0">
                      <a:latin typeface="Times New Roman" pitchFamily="18" charset="0"/>
                      <a:cs typeface="Times New Roman" pitchFamily="18" charset="0"/>
                    </a:rPr>
                    <a:t> </a:t>
                  </a:r>
                  <a:r>
                    <a:rPr lang="en-US" sz="3200" dirty="0">
                      <a:latin typeface="Times New Roman" pitchFamily="18" charset="0"/>
                      <a:cs typeface="Times New Roman" pitchFamily="18" charset="0"/>
                    </a:rPr>
                    <a:t>:</a:t>
                  </a:r>
                </a:p>
                <a:p>
                  <a:pPr marL="114300" indent="0">
                    <a:buNone/>
                  </a:pPr>
                  <a:r>
                    <a:rPr lang="en-US" sz="3200" dirty="0" err="1" smtClean="0">
                      <a:latin typeface="Times New Roman" pitchFamily="18" charset="0"/>
                      <a:cs typeface="Times New Roman" pitchFamily="18" charset="0"/>
                    </a:rPr>
                    <a:t>Chọn</a:t>
                  </a:r>
                  <a:r>
                    <a:rPr lang="en-US" sz="3200" dirty="0" smtClean="0">
                      <a:latin typeface="Times New Roman" pitchFamily="18" charset="0"/>
                      <a:cs typeface="Times New Roman" pitchFamily="18" charset="0"/>
                    </a:rPr>
                    <a:t> 20 </a:t>
                  </a:r>
                  <a:r>
                    <a:rPr lang="en-US" sz="3200" dirty="0" err="1" smtClean="0">
                      <a:latin typeface="Times New Roman" pitchFamily="18" charset="0"/>
                      <a:cs typeface="Times New Roman" pitchFamily="18" charset="0"/>
                    </a:rPr>
                    <a:t>phần</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tử</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từ</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một</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tập</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có</a:t>
                  </a:r>
                  <a:r>
                    <a:rPr lang="en-US" sz="3200" dirty="0" smtClean="0">
                      <a:latin typeface="Times New Roman" pitchFamily="18" charset="0"/>
                      <a:cs typeface="Times New Roman" pitchFamily="18" charset="0"/>
                    </a:rPr>
                    <a:t> 4 </a:t>
                  </a:r>
                  <a:r>
                    <a:rPr lang="en-US" sz="3200" dirty="0" err="1">
                      <a:latin typeface="Times New Roman" pitchFamily="18" charset="0"/>
                      <a:cs typeface="Times New Roman" pitchFamily="18" charset="0"/>
                    </a:rPr>
                    <a:t>loại</a:t>
                  </a:r>
                  <a:r>
                    <a:rPr lang="en-US" sz="3200" dirty="0">
                      <a:latin typeface="Times New Roman" pitchFamily="18" charset="0"/>
                      <a:cs typeface="Times New Roman" pitchFamily="18" charset="0"/>
                    </a:rPr>
                    <a:t>, </a:t>
                  </a:r>
                  <a:r>
                    <a:rPr lang="en-US" sz="3200" dirty="0" err="1" smtClean="0">
                      <a:latin typeface="Times New Roman" pitchFamily="18" charset="0"/>
                      <a:cs typeface="Times New Roman" pitchFamily="18" charset="0"/>
                    </a:rPr>
                    <a:t>sao</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cho</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có</a:t>
                  </a:r>
                  <a:r>
                    <a:rPr lang="en-US" sz="3200" dirty="0" smtClean="0">
                      <a:latin typeface="Times New Roman" pitchFamily="18" charset="0"/>
                      <a:cs typeface="Times New Roman" pitchFamily="18" charset="0"/>
                    </a:rPr>
                    <a:t> X </a:t>
                  </a:r>
                  <a:r>
                    <a:rPr lang="en-US" sz="3200" dirty="0" err="1" smtClean="0">
                      <a:latin typeface="Times New Roman" pitchFamily="18" charset="0"/>
                      <a:cs typeface="Times New Roman" pitchFamily="18" charset="0"/>
                    </a:rPr>
                    <a:t>phần</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tử</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loại</a:t>
                  </a:r>
                  <a:r>
                    <a:rPr lang="en-US" sz="3200" dirty="0" smtClean="0">
                      <a:latin typeface="Times New Roman" pitchFamily="18" charset="0"/>
                      <a:cs typeface="Times New Roman" pitchFamily="18" charset="0"/>
                    </a:rPr>
                    <a:t> </a:t>
                  </a:r>
                  <a:r>
                    <a:rPr lang="en-US" sz="3200" dirty="0">
                      <a:latin typeface="Times New Roman" pitchFamily="18" charset="0"/>
                      <a:cs typeface="Times New Roman" pitchFamily="18" charset="0"/>
                    </a:rPr>
                    <a:t>1, </a:t>
                  </a:r>
                  <a:r>
                    <a:rPr lang="en-US" sz="3200" dirty="0" smtClean="0">
                      <a:latin typeface="Times New Roman" pitchFamily="18" charset="0"/>
                      <a:cs typeface="Times New Roman" pitchFamily="18" charset="0"/>
                    </a:rPr>
                    <a:t>Y </a:t>
                  </a:r>
                  <a:r>
                    <a:rPr lang="en-US" sz="3200" dirty="0" err="1" smtClean="0">
                      <a:latin typeface="Times New Roman" pitchFamily="18" charset="0"/>
                      <a:cs typeface="Times New Roman" pitchFamily="18" charset="0"/>
                    </a:rPr>
                    <a:t>phần</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tử</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loại</a:t>
                  </a:r>
                  <a:r>
                    <a:rPr lang="en-US" sz="3200" dirty="0" smtClean="0">
                      <a:latin typeface="Times New Roman" pitchFamily="18" charset="0"/>
                      <a:cs typeface="Times New Roman" pitchFamily="18" charset="0"/>
                    </a:rPr>
                    <a:t> </a:t>
                  </a:r>
                  <a:r>
                    <a:rPr lang="en-US" sz="3200" dirty="0">
                      <a:latin typeface="Times New Roman" pitchFamily="18" charset="0"/>
                      <a:cs typeface="Times New Roman" pitchFamily="18" charset="0"/>
                    </a:rPr>
                    <a:t>2 , </a:t>
                  </a:r>
                  <a:r>
                    <a:rPr lang="en-US" sz="3200" dirty="0" err="1" smtClean="0">
                      <a:latin typeface="Times New Roman" pitchFamily="18" charset="0"/>
                      <a:cs typeface="Times New Roman" pitchFamily="18" charset="0"/>
                    </a:rPr>
                    <a:t>có</a:t>
                  </a:r>
                  <a:r>
                    <a:rPr lang="en-US" sz="3200" dirty="0" smtClean="0">
                      <a:latin typeface="Times New Roman" pitchFamily="18" charset="0"/>
                      <a:cs typeface="Times New Roman" pitchFamily="18" charset="0"/>
                    </a:rPr>
                    <a:t> Z </a:t>
                  </a:r>
                  <a:r>
                    <a:rPr lang="en-US" sz="3200" dirty="0" err="1" smtClean="0">
                      <a:latin typeface="Times New Roman" pitchFamily="18" charset="0"/>
                      <a:cs typeface="Times New Roman" pitchFamily="18" charset="0"/>
                    </a:rPr>
                    <a:t>phần</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tử</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loại</a:t>
                  </a:r>
                  <a:r>
                    <a:rPr lang="en-US" sz="3200" dirty="0" smtClean="0">
                      <a:latin typeface="Times New Roman" pitchFamily="18" charset="0"/>
                      <a:cs typeface="Times New Roman" pitchFamily="18" charset="0"/>
                    </a:rPr>
                    <a:t> </a:t>
                  </a:r>
                  <a:r>
                    <a:rPr lang="en-US" sz="3200" dirty="0">
                      <a:latin typeface="Times New Roman" pitchFamily="18" charset="0"/>
                      <a:cs typeface="Times New Roman" pitchFamily="18" charset="0"/>
                    </a:rPr>
                    <a:t>3, </a:t>
                  </a:r>
                  <a:r>
                    <a:rPr lang="en-US" sz="3200" dirty="0" err="1" smtClean="0">
                      <a:latin typeface="Times New Roman" pitchFamily="18" charset="0"/>
                      <a:cs typeface="Times New Roman" pitchFamily="18" charset="0"/>
                    </a:rPr>
                    <a:t>có</a:t>
                  </a:r>
                  <a:r>
                    <a:rPr lang="en-US" sz="3200" dirty="0" smtClean="0">
                      <a:latin typeface="Times New Roman" pitchFamily="18" charset="0"/>
                      <a:cs typeface="Times New Roman" pitchFamily="18" charset="0"/>
                    </a:rPr>
                    <a:t> T </a:t>
                  </a:r>
                  <a:r>
                    <a:rPr lang="en-US" sz="3200" dirty="0" err="1" smtClean="0">
                      <a:latin typeface="Times New Roman" pitchFamily="18" charset="0"/>
                      <a:cs typeface="Times New Roman" pitchFamily="18" charset="0"/>
                    </a:rPr>
                    <a:t>phần</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tử</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loại</a:t>
                  </a:r>
                  <a:r>
                    <a:rPr lang="en-US" sz="3200" dirty="0" smtClean="0">
                      <a:latin typeface="Times New Roman" pitchFamily="18" charset="0"/>
                      <a:cs typeface="Times New Roman" pitchFamily="18" charset="0"/>
                    </a:rPr>
                    <a:t> 4. </a:t>
                  </a:r>
                  <a:r>
                    <a:rPr lang="en-US" sz="3200" dirty="0" err="1" smtClean="0">
                      <a:latin typeface="Times New Roman" pitchFamily="18" charset="0"/>
                      <a:cs typeface="Times New Roman" pitchFamily="18" charset="0"/>
                    </a:rPr>
                    <a:t>Vì</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vậy</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số</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nghiệm</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bằng</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tổ</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hợp</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lặp</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chập</a:t>
                  </a:r>
                  <a:r>
                    <a:rPr lang="en-US" sz="3200" dirty="0" smtClean="0">
                      <a:latin typeface="Times New Roman" pitchFamily="18" charset="0"/>
                      <a:cs typeface="Times New Roman" pitchFamily="18" charset="0"/>
                    </a:rPr>
                    <a:t> 20 </a:t>
                  </a:r>
                  <a:r>
                    <a:rPr lang="en-US" sz="3200" dirty="0" err="1" smtClean="0">
                      <a:latin typeface="Times New Roman" pitchFamily="18" charset="0"/>
                      <a:cs typeface="Times New Roman" pitchFamily="18" charset="0"/>
                    </a:rPr>
                    <a:t>của</a:t>
                  </a:r>
                  <a:r>
                    <a:rPr lang="en-US" sz="3200" dirty="0" smtClean="0">
                      <a:latin typeface="Times New Roman" pitchFamily="18" charset="0"/>
                      <a:cs typeface="Times New Roman" pitchFamily="18" charset="0"/>
                    </a:rPr>
                    <a:t> 4 </a:t>
                  </a:r>
                  <a:r>
                    <a:rPr lang="en-US" sz="3200" dirty="0" err="1" smtClean="0">
                      <a:latin typeface="Times New Roman" pitchFamily="18" charset="0"/>
                      <a:cs typeface="Times New Roman" pitchFamily="18" charset="0"/>
                    </a:rPr>
                    <a:t>phần</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tử</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và</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bằng</a:t>
                  </a:r>
                  <a:r>
                    <a:rPr lang="en-US" sz="3200" dirty="0" smtClean="0">
                      <a:latin typeface="Times New Roman" pitchFamily="18" charset="0"/>
                      <a:cs typeface="Times New Roman" pitchFamily="18" charset="0"/>
                    </a:rPr>
                    <a:t>:</a:t>
                  </a:r>
                </a:p>
                <a:p>
                  <a:pPr marL="114300" indent="0">
                    <a:buNone/>
                  </a:pPr>
                  <a14:m>
                    <m:oMathPara xmlns:m="http://schemas.openxmlformats.org/officeDocument/2006/math" xmlns="">
                      <m:oMathParaPr>
                        <m:jc m:val="centerGroup"/>
                      </m:oMathParaPr>
                      <m:oMath xmlns:m="http://schemas.openxmlformats.org/officeDocument/2006/math">
                        <m:sSubSup>
                          <m:sSubSupPr>
                            <m:ctrlPr>
                              <a:rPr lang="en-US" sz="3200" i="1" smtClean="0">
                                <a:latin typeface="Cambria Math" panose="02040503050406030204" pitchFamily="18" charset="0"/>
                                <a:cs typeface="Times New Roman" pitchFamily="18" charset="0"/>
                              </a:rPr>
                            </m:ctrlPr>
                          </m:sSubSupPr>
                          <m:e>
                            <m:r>
                              <a:rPr lang="en-US" sz="3200" b="1" i="1" smtClean="0">
                                <a:latin typeface="Cambria Math" panose="02040503050406030204" pitchFamily="18" charset="0"/>
                                <a:cs typeface="Times New Roman" pitchFamily="18" charset="0"/>
                              </a:rPr>
                              <m:t>𝑲</m:t>
                            </m:r>
                          </m:e>
                          <m:sub>
                            <m:r>
                              <a:rPr lang="en-US" sz="3200" b="1" i="1" smtClean="0">
                                <a:latin typeface="Cambria Math" panose="02040503050406030204" pitchFamily="18" charset="0"/>
                                <a:cs typeface="Times New Roman" pitchFamily="18" charset="0"/>
                              </a:rPr>
                              <m:t>𝟒</m:t>
                            </m:r>
                          </m:sub>
                          <m:sup>
                            <m:r>
                              <a:rPr lang="en-US" sz="3200" b="1" i="1" smtClean="0">
                                <a:latin typeface="Cambria Math" panose="02040503050406030204" pitchFamily="18" charset="0"/>
                                <a:cs typeface="Times New Roman" pitchFamily="18" charset="0"/>
                              </a:rPr>
                              <m:t>𝟐𝟎</m:t>
                            </m:r>
                          </m:sup>
                        </m:sSubSup>
                      </m:oMath>
                    </m:oMathPara>
                  </a14:m>
                  <a:endParaRPr lang="en-US" sz="3200" dirty="0" smtClean="0">
                    <a:latin typeface="Times New Roman" pitchFamily="18" charset="0"/>
                    <a:cs typeface="Times New Roman" pitchFamily="18" charset="0"/>
                  </a:endParaRPr>
                </a:p>
                <a:p>
                  <a:pPr marL="114300" indent="0">
                    <a:buNone/>
                  </a:pPr>
                  <a:r>
                    <a:rPr lang="en-US" sz="3200" dirty="0" smtClean="0">
                      <a:latin typeface="Times New Roman" pitchFamily="18" charset="0"/>
                      <a:cs typeface="Times New Roman" pitchFamily="18" charset="0"/>
                    </a:rPr>
                    <a:t>=&gt;</a:t>
                  </a:r>
                  <a:r>
                    <a:rPr lang="en-US" sz="3200" dirty="0" err="1" smtClean="0">
                      <a:solidFill>
                        <a:srgbClr val="FF0000"/>
                      </a:solidFill>
                      <a:latin typeface="Times New Roman" pitchFamily="18" charset="0"/>
                      <a:cs typeface="Times New Roman" pitchFamily="18" charset="0"/>
                    </a:rPr>
                    <a:t>Cách</a:t>
                  </a:r>
                  <a:r>
                    <a:rPr lang="en-US" sz="3200" dirty="0">
                      <a:solidFill>
                        <a:srgbClr val="FF0000"/>
                      </a:solidFill>
                      <a:latin typeface="Times New Roman" pitchFamily="18" charset="0"/>
                      <a:cs typeface="Times New Roman" pitchFamily="18" charset="0"/>
                    </a:rPr>
                    <a:t> </a:t>
                  </a:r>
                  <a:r>
                    <a:rPr lang="en-US" sz="3200" dirty="0" err="1" smtClean="0">
                      <a:solidFill>
                        <a:srgbClr val="FF0000"/>
                      </a:solidFill>
                      <a:latin typeface="Times New Roman" pitchFamily="18" charset="0"/>
                      <a:cs typeface="Times New Roman" pitchFamily="18" charset="0"/>
                    </a:rPr>
                    <a:t>giải</a:t>
                  </a:r>
                  <a:r>
                    <a:rPr lang="en-US" sz="3200" dirty="0" smtClean="0">
                      <a:solidFill>
                        <a:srgbClr val="FF0000"/>
                      </a:solidFill>
                      <a:latin typeface="Times New Roman" pitchFamily="18" charset="0"/>
                      <a:cs typeface="Times New Roman" pitchFamily="18" charset="0"/>
                    </a:rPr>
                    <a:t> </a:t>
                  </a:r>
                  <a:r>
                    <a:rPr lang="en-US" sz="3200" dirty="0" err="1" smtClean="0">
                      <a:solidFill>
                        <a:srgbClr val="FF0000"/>
                      </a:solidFill>
                      <a:latin typeface="Times New Roman" pitchFamily="18" charset="0"/>
                      <a:cs typeface="Times New Roman" pitchFamily="18" charset="0"/>
                    </a:rPr>
                    <a:t>nhanh</a:t>
                  </a:r>
                  <a:r>
                    <a:rPr lang="en-US" sz="3200" dirty="0" smtClean="0">
                      <a:solidFill>
                        <a:srgbClr val="FF0000"/>
                      </a:solidFill>
                      <a:latin typeface="Times New Roman" pitchFamily="18" charset="0"/>
                      <a:cs typeface="Times New Roman" pitchFamily="18" charset="0"/>
                    </a:rPr>
                    <a:t> </a:t>
                  </a:r>
                  <a:r>
                    <a:rPr lang="en-US" sz="3200" dirty="0" err="1" smtClean="0">
                      <a:solidFill>
                        <a:srgbClr val="FF0000"/>
                      </a:solidFill>
                      <a:latin typeface="Times New Roman" pitchFamily="18" charset="0"/>
                      <a:cs typeface="Times New Roman" pitchFamily="18" charset="0"/>
                    </a:rPr>
                    <a:t>đối</a:t>
                  </a:r>
                  <a:r>
                    <a:rPr lang="en-US" sz="3200" dirty="0" smtClean="0">
                      <a:solidFill>
                        <a:srgbClr val="FF0000"/>
                      </a:solidFill>
                      <a:latin typeface="Times New Roman" pitchFamily="18" charset="0"/>
                      <a:cs typeface="Times New Roman" pitchFamily="18" charset="0"/>
                    </a:rPr>
                    <a:t> </a:t>
                  </a:r>
                  <a:r>
                    <a:rPr lang="en-US" sz="3200" dirty="0" err="1" smtClean="0">
                      <a:solidFill>
                        <a:srgbClr val="FF0000"/>
                      </a:solidFill>
                      <a:latin typeface="Times New Roman" pitchFamily="18" charset="0"/>
                      <a:cs typeface="Times New Roman" pitchFamily="18" charset="0"/>
                    </a:rPr>
                    <a:t>với</a:t>
                  </a:r>
                  <a:r>
                    <a:rPr lang="en-US" sz="3200" dirty="0" smtClean="0">
                      <a:solidFill>
                        <a:srgbClr val="FF0000"/>
                      </a:solidFill>
                      <a:latin typeface="Times New Roman" pitchFamily="18" charset="0"/>
                      <a:cs typeface="Times New Roman" pitchFamily="18" charset="0"/>
                    </a:rPr>
                    <a:t> </a:t>
                  </a:r>
                  <a:r>
                    <a:rPr lang="en-US" sz="3200" dirty="0" err="1" smtClean="0">
                      <a:solidFill>
                        <a:srgbClr val="FF0000"/>
                      </a:solidFill>
                      <a:latin typeface="Times New Roman" pitchFamily="18" charset="0"/>
                      <a:cs typeface="Times New Roman" pitchFamily="18" charset="0"/>
                    </a:rPr>
                    <a:t>bài</a:t>
                  </a:r>
                  <a:r>
                    <a:rPr lang="en-US" sz="3200" dirty="0" smtClean="0">
                      <a:solidFill>
                        <a:srgbClr val="FF0000"/>
                      </a:solidFill>
                      <a:latin typeface="Times New Roman" pitchFamily="18" charset="0"/>
                      <a:cs typeface="Times New Roman" pitchFamily="18" charset="0"/>
                    </a:rPr>
                    <a:t> </a:t>
                  </a:r>
                  <a:r>
                    <a:rPr lang="en-US" sz="3200" dirty="0" err="1" smtClean="0">
                      <a:solidFill>
                        <a:srgbClr val="FF0000"/>
                      </a:solidFill>
                      <a:latin typeface="Times New Roman" pitchFamily="18" charset="0"/>
                      <a:cs typeface="Times New Roman" pitchFamily="18" charset="0"/>
                    </a:rPr>
                    <a:t>toán</a:t>
                  </a:r>
                  <a:r>
                    <a:rPr lang="en-US" sz="3200" dirty="0" smtClean="0">
                      <a:solidFill>
                        <a:srgbClr val="FF0000"/>
                      </a:solidFill>
                      <a:latin typeface="Times New Roman" pitchFamily="18" charset="0"/>
                      <a:cs typeface="Times New Roman" pitchFamily="18" charset="0"/>
                    </a:rPr>
                    <a:t> </a:t>
                  </a:r>
                  <a:r>
                    <a:rPr lang="en-US" sz="3200" dirty="0" err="1" smtClean="0">
                      <a:solidFill>
                        <a:srgbClr val="FF0000"/>
                      </a:solidFill>
                      <a:latin typeface="Times New Roman" pitchFamily="18" charset="0"/>
                      <a:cs typeface="Times New Roman" pitchFamily="18" charset="0"/>
                    </a:rPr>
                    <a:t>tìm</a:t>
                  </a:r>
                  <a:r>
                    <a:rPr lang="en-US" sz="3200" dirty="0" smtClean="0">
                      <a:solidFill>
                        <a:srgbClr val="FF0000"/>
                      </a:solidFill>
                      <a:latin typeface="Times New Roman" pitchFamily="18" charset="0"/>
                      <a:cs typeface="Times New Roman" pitchFamily="18" charset="0"/>
                    </a:rPr>
                    <a:t> </a:t>
                  </a:r>
                  <a:r>
                    <a:rPr lang="en-US" sz="3200" dirty="0" err="1" smtClean="0">
                      <a:solidFill>
                        <a:srgbClr val="FF0000"/>
                      </a:solidFill>
                      <a:latin typeface="Times New Roman" pitchFamily="18" charset="0"/>
                      <a:cs typeface="Times New Roman" pitchFamily="18" charset="0"/>
                    </a:rPr>
                    <a:t>nghiệm</a:t>
                  </a:r>
                  <a:r>
                    <a:rPr lang="en-US" sz="3200" dirty="0" smtClean="0">
                      <a:solidFill>
                        <a:srgbClr val="FF0000"/>
                      </a:solidFill>
                      <a:latin typeface="Times New Roman" pitchFamily="18" charset="0"/>
                      <a:cs typeface="Times New Roman" pitchFamily="18" charset="0"/>
                    </a:rPr>
                    <a:t> </a:t>
                  </a:r>
                  <a:r>
                    <a:rPr lang="en-US" sz="3200" dirty="0" err="1" smtClean="0">
                      <a:solidFill>
                        <a:srgbClr val="FF0000"/>
                      </a:solidFill>
                      <a:latin typeface="Times New Roman" pitchFamily="18" charset="0"/>
                      <a:cs typeface="Times New Roman" pitchFamily="18" charset="0"/>
                    </a:rPr>
                    <a:t>nguyên</a:t>
                  </a:r>
                  <a:r>
                    <a:rPr lang="en-US" sz="3200" dirty="0" smtClean="0">
                      <a:solidFill>
                        <a:srgbClr val="FF0000"/>
                      </a:solidFill>
                      <a:latin typeface="Times New Roman" pitchFamily="18" charset="0"/>
                      <a:cs typeface="Times New Roman" pitchFamily="18" charset="0"/>
                    </a:rPr>
                    <a:t> </a:t>
                  </a:r>
                  <a:r>
                    <a:rPr lang="en-US" sz="3200" dirty="0" err="1" smtClean="0">
                      <a:solidFill>
                        <a:srgbClr val="FF0000"/>
                      </a:solidFill>
                      <a:latin typeface="Times New Roman" pitchFamily="18" charset="0"/>
                      <a:cs typeface="Times New Roman" pitchFamily="18" charset="0"/>
                    </a:rPr>
                    <a:t>không</a:t>
                  </a:r>
                  <a:r>
                    <a:rPr lang="en-US" sz="3200" dirty="0" smtClean="0">
                      <a:solidFill>
                        <a:srgbClr val="FF0000"/>
                      </a:solidFill>
                      <a:latin typeface="Times New Roman" pitchFamily="18" charset="0"/>
                      <a:cs typeface="Times New Roman" pitchFamily="18" charset="0"/>
                    </a:rPr>
                    <a:t> </a:t>
                  </a:r>
                  <a:r>
                    <a:rPr lang="en-US" sz="3200" dirty="0" err="1" smtClean="0">
                      <a:solidFill>
                        <a:srgbClr val="FF0000"/>
                      </a:solidFill>
                      <a:latin typeface="Times New Roman" pitchFamily="18" charset="0"/>
                      <a:cs typeface="Times New Roman" pitchFamily="18" charset="0"/>
                    </a:rPr>
                    <a:t>âm</a:t>
                  </a:r>
                  <a:r>
                    <a:rPr lang="en-US" sz="3200" dirty="0" smtClean="0">
                      <a:solidFill>
                        <a:srgbClr val="FF0000"/>
                      </a:solidFill>
                      <a:latin typeface="Times New Roman" pitchFamily="18" charset="0"/>
                      <a:cs typeface="Times New Roman" pitchFamily="18" charset="0"/>
                    </a:rPr>
                    <a:t>: </a:t>
                  </a:r>
                  <a:r>
                    <a:rPr lang="en-US" sz="3200" dirty="0" err="1" smtClean="0">
                      <a:solidFill>
                        <a:srgbClr val="FF0000"/>
                      </a:solidFill>
                      <a:latin typeface="Times New Roman" pitchFamily="18" charset="0"/>
                      <a:cs typeface="Times New Roman" pitchFamily="18" charset="0"/>
                    </a:rPr>
                    <a:t>x+y+z+t</a:t>
                  </a:r>
                  <a:r>
                    <a:rPr lang="en-US" sz="3200" dirty="0" smtClean="0">
                      <a:solidFill>
                        <a:srgbClr val="FF0000"/>
                      </a:solidFill>
                      <a:latin typeface="Times New Roman" pitchFamily="18" charset="0"/>
                      <a:cs typeface="Times New Roman" pitchFamily="18" charset="0"/>
                    </a:rPr>
                    <a:t> = n </a:t>
                  </a:r>
                  <a:r>
                    <a:rPr lang="en-US" sz="3200" dirty="0" err="1" smtClean="0">
                      <a:solidFill>
                        <a:srgbClr val="FF0000"/>
                      </a:solidFill>
                      <a:latin typeface="Times New Roman" pitchFamily="18" charset="0"/>
                      <a:cs typeface="Times New Roman" pitchFamily="18" charset="0"/>
                    </a:rPr>
                    <a:t>là</a:t>
                  </a:r>
                  <a:r>
                    <a:rPr lang="en-US" sz="3200" dirty="0" smtClean="0">
                      <a:solidFill>
                        <a:srgbClr val="FF0000"/>
                      </a:solidFill>
                      <a:latin typeface="Times New Roman" pitchFamily="18" charset="0"/>
                      <a:cs typeface="Times New Roman" pitchFamily="18" charset="0"/>
                    </a:rPr>
                    <a:t> </a:t>
                  </a:r>
                  <a14:m>
                    <m:oMath xmlns:m="http://schemas.openxmlformats.org/officeDocument/2006/math" xmlns="">
                      <m:sSubSup>
                        <m:sSubSupPr>
                          <m:ctrlPr>
                            <a:rPr lang="en-US" sz="3200" i="1">
                              <a:solidFill>
                                <a:srgbClr val="FF0000"/>
                              </a:solidFill>
                              <a:latin typeface="Cambria Math" panose="02040503050406030204" pitchFamily="18" charset="0"/>
                              <a:cs typeface="Times New Roman" pitchFamily="18" charset="0"/>
                            </a:rPr>
                          </m:ctrlPr>
                        </m:sSubSupPr>
                        <m:e>
                          <m:r>
                            <a:rPr lang="en-US" sz="3200" i="1">
                              <a:solidFill>
                                <a:srgbClr val="FF0000"/>
                              </a:solidFill>
                              <a:latin typeface="Cambria Math" panose="02040503050406030204" pitchFamily="18" charset="0"/>
                              <a:cs typeface="Times New Roman" pitchFamily="18" charset="0"/>
                            </a:rPr>
                            <m:t>𝑲</m:t>
                          </m:r>
                        </m:e>
                        <m:sub>
                          <m:r>
                            <a:rPr lang="en-US" sz="3200" i="1">
                              <a:solidFill>
                                <a:srgbClr val="FF0000"/>
                              </a:solidFill>
                              <a:latin typeface="Cambria Math" panose="02040503050406030204" pitchFamily="18" charset="0"/>
                              <a:cs typeface="Times New Roman" pitchFamily="18" charset="0"/>
                            </a:rPr>
                            <m:t>𝟒</m:t>
                          </m:r>
                        </m:sub>
                        <m:sup>
                          <m:r>
                            <a:rPr lang="en-US" sz="3200" b="1" i="1" smtClean="0">
                              <a:solidFill>
                                <a:srgbClr val="FF0000"/>
                              </a:solidFill>
                              <a:latin typeface="Cambria Math" panose="02040503050406030204" pitchFamily="18" charset="0"/>
                              <a:cs typeface="Times New Roman" pitchFamily="18" charset="0"/>
                            </a:rPr>
                            <m:t>𝒏</m:t>
                          </m:r>
                        </m:sup>
                      </m:sSubSup>
                    </m:oMath>
                  </a14:m>
                  <a:endParaRPr lang="vi-VN" sz="3200" dirty="0">
                    <a:latin typeface="Times New Roman" panose="02020603050405020304" pitchFamily="18" charset="0"/>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179512" y="1412776"/>
                  <a:ext cx="8712968" cy="4907879"/>
                </a:xfrm>
                <a:prstGeom prst="rect">
                  <a:avLst/>
                </a:prstGeom>
                <a:blipFill rotWithShape="0">
                  <a:blip r:embed="rId2"/>
                  <a:stretch>
                    <a:fillRect l="-413" t="-1691" r="-1308" b="-2899"/>
                  </a:stretch>
                </a:blipFill>
              </p:spPr>
              <p:txBody>
                <a:bodyPr/>
                <a:lstStyle/>
                <a:p>
                  <a:r>
                    <a:rPr lang="vi-VN">
                      <a:noFill/>
                    </a:rPr>
                    <a:t> </a:t>
                  </a:r>
                </a:p>
              </p:txBody>
            </p:sp>
          </mc:Fallback>
        </mc:AlternateContent>
        <p:pic>
          <p:nvPicPr>
            <p:cNvPr id="171009" name="Picture 1"/>
            <p:cNvPicPr>
              <a:picLocks noChangeAspect="1" noChangeArrowheads="1"/>
            </p:cNvPicPr>
            <p:nvPr/>
          </p:nvPicPr>
          <p:blipFill>
            <a:blip r:embed="rId3"/>
            <a:srcRect/>
            <a:stretch>
              <a:fillRect/>
            </a:stretch>
          </p:blipFill>
          <p:spPr bwMode="auto">
            <a:xfrm>
              <a:off x="381000" y="1485900"/>
              <a:ext cx="1092200" cy="447675"/>
            </a:xfrm>
            <a:prstGeom prst="rect">
              <a:avLst/>
            </a:prstGeom>
            <a:noFill/>
            <a:ln w="9525">
              <a:noFill/>
              <a:miter lim="800000"/>
              <a:headEnd/>
              <a:tailEnd/>
            </a:ln>
            <a:effectLst/>
          </p:spPr>
        </p:pic>
      </p:grpSp>
    </p:spTree>
    <p:extLst>
      <p:ext uri="{BB962C8B-B14F-4D97-AF65-F5344CB8AC3E}">
        <p14:creationId xmlns:p14="http://schemas.microsoft.com/office/powerpoint/2010/main" val="4074455509"/>
      </p:ext>
    </p:extLst>
  </p:cSld>
  <p:clrMapOvr>
    <a:masterClrMapping/>
  </p:clrMapOvr>
  <p:timing>
    <p:tnLst>
      <p:par>
        <p:cTn xmlns:p14="http://schemas.microsoft.com/office/powerpoint/2010/mai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p:txBody>
          <a:bodyPr/>
          <a:lstStyle/>
          <a:p>
            <a:fld id="{0E1FD8CC-78BD-4CB7-9BCD-7BD27FCA505A}" type="slidenum">
              <a:rPr lang="en-US" smtClean="0"/>
              <a:pPr/>
              <a:t>66</a:t>
            </a:fld>
            <a:endParaRPr lang="en-US" dirty="0"/>
          </a:p>
        </p:txBody>
      </p:sp>
      <p:sp>
        <p:nvSpPr>
          <p:cNvPr id="40963" name="Rectangle 3"/>
          <p:cNvSpPr>
            <a:spLocks noGrp="1" noChangeArrowheads="1"/>
          </p:cNvSpPr>
          <p:nvPr>
            <p:ph type="body" idx="4294967295"/>
          </p:nvPr>
        </p:nvSpPr>
        <p:spPr>
          <a:xfrm>
            <a:off x="0" y="1228725"/>
            <a:ext cx="8229600" cy="5095875"/>
          </a:xfrm>
        </p:spPr>
        <p:txBody>
          <a:bodyPr/>
          <a:lstStyle/>
          <a:p>
            <a:pPr marL="0" indent="0" algn="just" eaLnBrk="1" hangingPunct="1">
              <a:lnSpc>
                <a:spcPct val="80000"/>
              </a:lnSpc>
              <a:buNone/>
            </a:pPr>
            <a:r>
              <a:rPr lang="en-US" sz="2800" b="1" dirty="0" err="1" smtClean="0">
                <a:solidFill>
                  <a:srgbClr val="00B050"/>
                </a:solidFill>
                <a:latin typeface="Times New Roman" panose="02020603050405020304" pitchFamily="18" charset="0"/>
                <a:cs typeface="Times New Roman" panose="02020603050405020304" pitchFamily="18" charset="0"/>
              </a:rPr>
              <a:t>Ví</a:t>
            </a:r>
            <a:r>
              <a:rPr lang="en-US" sz="2800" b="1" dirty="0" smtClean="0">
                <a:solidFill>
                  <a:srgbClr val="00B050"/>
                </a:solidFill>
                <a:latin typeface="Times New Roman" panose="02020603050405020304" pitchFamily="18" charset="0"/>
                <a:cs typeface="Times New Roman" panose="02020603050405020304" pitchFamily="18" charset="0"/>
              </a:rPr>
              <a:t> </a:t>
            </a:r>
            <a:r>
              <a:rPr lang="en-US" sz="2800" b="1" dirty="0" err="1" smtClean="0">
                <a:solidFill>
                  <a:srgbClr val="00B050"/>
                </a:solidFill>
                <a:latin typeface="Times New Roman" panose="02020603050405020304" pitchFamily="18" charset="0"/>
                <a:cs typeface="Times New Roman" panose="02020603050405020304" pitchFamily="18" charset="0"/>
              </a:rPr>
              <a:t>dụ</a:t>
            </a:r>
            <a:r>
              <a:rPr lang="en-US" sz="2800" b="1" dirty="0" smtClean="0">
                <a:solidFill>
                  <a:srgbClr val="00B050"/>
                </a:solidFill>
                <a:latin typeface="Times New Roman" panose="02020603050405020304" pitchFamily="18" charset="0"/>
                <a:cs typeface="Times New Roman" panose="02020603050405020304" pitchFamily="18" charset="0"/>
              </a:rPr>
              <a:t>:</a:t>
            </a:r>
            <a:r>
              <a:rPr lang="en-US" sz="2800" b="1" dirty="0" smtClean="0">
                <a:solidFill>
                  <a:srgbClr val="000000"/>
                </a:solidFill>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Tìm</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số</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nghiệm</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nguyên</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không</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âm</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của</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phương</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trình</a:t>
            </a:r>
            <a:r>
              <a:rPr lang="en-US" sz="2800" b="1" dirty="0" smtClean="0">
                <a:latin typeface="Times New Roman" panose="02020603050405020304" pitchFamily="18" charset="0"/>
                <a:cs typeface="Times New Roman" panose="02020603050405020304" pitchFamily="18" charset="0"/>
              </a:rPr>
              <a:t> </a:t>
            </a:r>
          </a:p>
          <a:p>
            <a:pPr marL="0" indent="0" algn="r" eaLnBrk="1" hangingPunct="1">
              <a:lnSpc>
                <a:spcPct val="80000"/>
              </a:lnSpc>
              <a:buNone/>
            </a:pPr>
            <a:r>
              <a:rPr lang="en-US" sz="2800" b="1" dirty="0" smtClean="0">
                <a:latin typeface="Times New Roman" panose="02020603050405020304" pitchFamily="18" charset="0"/>
                <a:cs typeface="Times New Roman" panose="02020603050405020304" pitchFamily="18" charset="0"/>
              </a:rPr>
              <a:t>x</a:t>
            </a:r>
            <a:r>
              <a:rPr lang="en-US" sz="2800" b="1" baseline="-30000" dirty="0" smtClean="0">
                <a:latin typeface="Times New Roman" panose="02020603050405020304" pitchFamily="18" charset="0"/>
                <a:cs typeface="Times New Roman" panose="02020603050405020304" pitchFamily="18" charset="0"/>
              </a:rPr>
              <a:t>1</a:t>
            </a:r>
            <a:r>
              <a:rPr lang="en-US" sz="2800" b="1" dirty="0" smtClean="0">
                <a:latin typeface="Times New Roman" panose="02020603050405020304" pitchFamily="18" charset="0"/>
                <a:cs typeface="Times New Roman" panose="02020603050405020304" pitchFamily="18" charset="0"/>
              </a:rPr>
              <a:t>+ x</a:t>
            </a:r>
            <a:r>
              <a:rPr lang="en-US" sz="2800" b="1" baseline="-30000" dirty="0" smtClean="0">
                <a:latin typeface="Times New Roman" panose="02020603050405020304" pitchFamily="18" charset="0"/>
                <a:cs typeface="Times New Roman" panose="02020603050405020304" pitchFamily="18" charset="0"/>
              </a:rPr>
              <a:t>2 </a:t>
            </a:r>
            <a:r>
              <a:rPr lang="en-US" sz="2800" b="1" dirty="0" smtClean="0">
                <a:latin typeface="Times New Roman" panose="02020603050405020304" pitchFamily="18" charset="0"/>
                <a:cs typeface="Times New Roman" panose="02020603050405020304" pitchFamily="18" charset="0"/>
              </a:rPr>
              <a:t>+ x</a:t>
            </a:r>
            <a:r>
              <a:rPr lang="en-US" sz="2800" b="1" baseline="-30000" dirty="0" smtClean="0">
                <a:latin typeface="Times New Roman" panose="02020603050405020304" pitchFamily="18" charset="0"/>
                <a:cs typeface="Times New Roman" panose="02020603050405020304" pitchFamily="18" charset="0"/>
              </a:rPr>
              <a:t>3 </a:t>
            </a:r>
            <a:r>
              <a:rPr lang="en-US" sz="2800" b="1" dirty="0" smtClean="0">
                <a:latin typeface="Times New Roman" panose="02020603050405020304" pitchFamily="18" charset="0"/>
                <a:cs typeface="Times New Roman" panose="02020603050405020304" pitchFamily="18" charset="0"/>
              </a:rPr>
              <a:t>+ x</a:t>
            </a:r>
            <a:r>
              <a:rPr lang="en-US" sz="2800" b="1" baseline="-30000" dirty="0" smtClean="0">
                <a:latin typeface="Times New Roman" panose="02020603050405020304" pitchFamily="18" charset="0"/>
                <a:cs typeface="Times New Roman" panose="02020603050405020304" pitchFamily="18" charset="0"/>
              </a:rPr>
              <a:t>4  </a:t>
            </a:r>
            <a:r>
              <a:rPr lang="en-US" sz="2800" b="1" dirty="0" smtClean="0">
                <a:latin typeface="Times New Roman" panose="02020603050405020304" pitchFamily="18" charset="0"/>
                <a:cs typeface="Times New Roman" panose="02020603050405020304" pitchFamily="18" charset="0"/>
              </a:rPr>
              <a:t>= 20				 (1)</a:t>
            </a:r>
          </a:p>
          <a:p>
            <a:pPr marL="0" indent="0" algn="just" eaLnBrk="1" hangingPunct="1">
              <a:lnSpc>
                <a:spcPct val="80000"/>
              </a:lnSpc>
              <a:buNone/>
            </a:pPr>
            <a:r>
              <a:rPr lang="en-US" sz="2800" b="1" dirty="0" err="1" smtClean="0">
                <a:latin typeface="Times New Roman" panose="02020603050405020304" pitchFamily="18" charset="0"/>
                <a:cs typeface="Times New Roman" panose="02020603050405020304" pitchFamily="18" charset="0"/>
              </a:rPr>
              <a:t>Thỏa</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điều</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kiện</a:t>
            </a:r>
            <a:r>
              <a:rPr lang="en-US" sz="2800" b="1" dirty="0" smtClean="0">
                <a:latin typeface="Times New Roman" panose="02020603050405020304" pitchFamily="18" charset="0"/>
                <a:cs typeface="Times New Roman" panose="02020603050405020304" pitchFamily="18" charset="0"/>
              </a:rPr>
              <a:t>  x</a:t>
            </a:r>
            <a:r>
              <a:rPr lang="en-US" sz="2800" b="1" baseline="-30000" dirty="0" smtClean="0">
                <a:latin typeface="Times New Roman" panose="02020603050405020304" pitchFamily="18" charset="0"/>
                <a:cs typeface="Times New Roman" panose="02020603050405020304" pitchFamily="18" charset="0"/>
              </a:rPr>
              <a:t>1</a:t>
            </a:r>
            <a:r>
              <a:rPr lang="en-US" sz="2800" b="1" dirty="0" smtClean="0">
                <a:latin typeface="Times New Roman" panose="02020603050405020304" pitchFamily="18" charset="0"/>
                <a:cs typeface="Times New Roman" panose="02020603050405020304" pitchFamily="18" charset="0"/>
              </a:rPr>
              <a:t> </a:t>
            </a:r>
            <a:r>
              <a:rPr lang="en-US" sz="2800" b="1" dirty="0" smtClean="0">
                <a:latin typeface="Times New Roman" panose="02020603050405020304" pitchFamily="18" charset="0"/>
                <a:cs typeface="Times New Roman" panose="02020603050405020304" pitchFamily="18" charset="0"/>
                <a:sym typeface="Symbol" panose="05050102010706020507" pitchFamily="18" charset="2"/>
              </a:rPr>
              <a:t></a:t>
            </a:r>
            <a:r>
              <a:rPr lang="en-US" sz="2800" b="1" dirty="0" smtClean="0">
                <a:latin typeface="Times New Roman" panose="02020603050405020304" pitchFamily="18" charset="0"/>
                <a:cs typeface="Times New Roman" panose="02020603050405020304" pitchFamily="18" charset="0"/>
              </a:rPr>
              <a:t> 3; x</a:t>
            </a:r>
            <a:r>
              <a:rPr lang="en-US" sz="2800" b="1" baseline="-30000" dirty="0" smtClean="0">
                <a:latin typeface="Times New Roman" panose="02020603050405020304" pitchFamily="18" charset="0"/>
                <a:cs typeface="Times New Roman" panose="02020603050405020304" pitchFamily="18" charset="0"/>
              </a:rPr>
              <a:t>2 </a:t>
            </a:r>
            <a:r>
              <a:rPr lang="en-US" sz="2800" b="1" dirty="0" smtClean="0">
                <a:latin typeface="Times New Roman" panose="02020603050405020304" pitchFamily="18" charset="0"/>
                <a:cs typeface="Times New Roman" panose="02020603050405020304" pitchFamily="18" charset="0"/>
                <a:sym typeface="Symbol" panose="05050102010706020507" pitchFamily="18" charset="2"/>
              </a:rPr>
              <a:t></a:t>
            </a:r>
            <a:r>
              <a:rPr lang="en-US" sz="2800" b="1" dirty="0" smtClean="0">
                <a:latin typeface="Times New Roman" panose="02020603050405020304" pitchFamily="18" charset="0"/>
                <a:cs typeface="Times New Roman" panose="02020603050405020304" pitchFamily="18" charset="0"/>
              </a:rPr>
              <a:t> 2; x</a:t>
            </a:r>
            <a:r>
              <a:rPr lang="en-US" sz="2800" b="1" baseline="-30000" dirty="0" smtClean="0">
                <a:latin typeface="Times New Roman" panose="02020603050405020304" pitchFamily="18" charset="0"/>
                <a:cs typeface="Times New Roman" panose="02020603050405020304" pitchFamily="18" charset="0"/>
              </a:rPr>
              <a:t>3 </a:t>
            </a:r>
            <a:r>
              <a:rPr lang="en-US" sz="2800" b="1" dirty="0" smtClean="0">
                <a:latin typeface="Times New Roman" panose="02020603050405020304" pitchFamily="18" charset="0"/>
                <a:cs typeface="Times New Roman" panose="02020603050405020304" pitchFamily="18" charset="0"/>
              </a:rPr>
              <a:t>&gt; 4 (</a:t>
            </a:r>
            <a:r>
              <a:rPr lang="en-US" sz="2800" b="1" dirty="0" smtClean="0">
                <a:latin typeface="Times New Roman" panose="02020603050405020304" pitchFamily="18" charset="0"/>
                <a:cs typeface="Times New Roman" panose="02020603050405020304" pitchFamily="18" charset="0"/>
                <a:sym typeface="Symbol" panose="05050102010706020507" pitchFamily="18" charset="2"/>
              </a:rPr>
              <a:t></a:t>
            </a:r>
            <a:r>
              <a:rPr lang="en-US" sz="2800" b="1" dirty="0" smtClean="0">
                <a:latin typeface="Times New Roman" panose="02020603050405020304" pitchFamily="18" charset="0"/>
                <a:cs typeface="Times New Roman" panose="02020603050405020304" pitchFamily="18" charset="0"/>
              </a:rPr>
              <a:t>). </a:t>
            </a:r>
          </a:p>
          <a:p>
            <a:pPr marL="0" indent="0" eaLnBrk="1" hangingPunct="1">
              <a:lnSpc>
                <a:spcPct val="80000"/>
              </a:lnSpc>
              <a:buNone/>
            </a:pPr>
            <a:r>
              <a:rPr lang="en-US" sz="2800" b="1" dirty="0" err="1" smtClean="0">
                <a:solidFill>
                  <a:srgbClr val="00B050"/>
                </a:solidFill>
                <a:latin typeface="Times New Roman" panose="02020603050405020304" pitchFamily="18" charset="0"/>
                <a:cs typeface="Times New Roman" panose="02020603050405020304" pitchFamily="18" charset="0"/>
              </a:rPr>
              <a:t>Giải</a:t>
            </a:r>
            <a:r>
              <a:rPr lang="en-US" sz="2800" b="1" dirty="0" smtClean="0">
                <a:solidFill>
                  <a:srgbClr val="00B050"/>
                </a:solidFill>
                <a:latin typeface="Times New Roman" panose="02020603050405020304" pitchFamily="18" charset="0"/>
                <a:cs typeface="Times New Roman" panose="02020603050405020304" pitchFamily="18" charset="0"/>
              </a:rPr>
              <a:t>:</a:t>
            </a:r>
            <a:endParaRPr lang="en-US" sz="2800" dirty="0" smtClean="0">
              <a:solidFill>
                <a:srgbClr val="00B050"/>
              </a:solidFill>
              <a:latin typeface="Times New Roman" panose="02020603050405020304" pitchFamily="18" charset="0"/>
              <a:cs typeface="Times New Roman" panose="02020603050405020304" pitchFamily="18" charset="0"/>
            </a:endParaRPr>
          </a:p>
          <a:p>
            <a:pPr marL="0" indent="0" algn="just" eaLnBrk="1" hangingPunct="1">
              <a:lnSpc>
                <a:spcPct val="80000"/>
              </a:lnSpc>
              <a:buNone/>
            </a:pPr>
            <a:r>
              <a:rPr lang="en-US" sz="2800" b="1" dirty="0" smtClean="0">
                <a:latin typeface="Times New Roman" panose="02020603050405020304" pitchFamily="18" charset="0"/>
                <a:cs typeface="Times New Roman" panose="02020603050405020304" pitchFamily="18" charset="0"/>
              </a:rPr>
              <a:t>Ta </a:t>
            </a:r>
            <a:r>
              <a:rPr lang="en-US" sz="2800" b="1" dirty="0" err="1" smtClean="0">
                <a:latin typeface="Times New Roman" panose="02020603050405020304" pitchFamily="18" charset="0"/>
                <a:cs typeface="Times New Roman" panose="02020603050405020304" pitchFamily="18" charset="0"/>
              </a:rPr>
              <a:t>viết</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điều</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kiện</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đã</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cho</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thành</a:t>
            </a:r>
            <a:r>
              <a:rPr lang="en-US" sz="2800" b="1" dirty="0" smtClean="0">
                <a:latin typeface="Times New Roman" panose="02020603050405020304" pitchFamily="18" charset="0"/>
                <a:cs typeface="Times New Roman" panose="02020603050405020304" pitchFamily="18" charset="0"/>
              </a:rPr>
              <a:t>  x</a:t>
            </a:r>
            <a:r>
              <a:rPr lang="en-US" sz="2800" b="1" baseline="-30000" dirty="0" smtClean="0">
                <a:latin typeface="Times New Roman" panose="02020603050405020304" pitchFamily="18" charset="0"/>
                <a:cs typeface="Times New Roman" panose="02020603050405020304" pitchFamily="18" charset="0"/>
              </a:rPr>
              <a:t>1</a:t>
            </a:r>
            <a:r>
              <a:rPr lang="en-US" sz="2800" b="1" dirty="0" smtClean="0">
                <a:latin typeface="Times New Roman" panose="02020603050405020304" pitchFamily="18" charset="0"/>
                <a:cs typeface="Times New Roman" panose="02020603050405020304" pitchFamily="18" charset="0"/>
              </a:rPr>
              <a:t> </a:t>
            </a:r>
            <a:r>
              <a:rPr lang="en-US" sz="2800" b="1" dirty="0" smtClean="0">
                <a:latin typeface="Times New Roman" panose="02020603050405020304" pitchFamily="18" charset="0"/>
                <a:cs typeface="Times New Roman" panose="02020603050405020304" pitchFamily="18" charset="0"/>
                <a:sym typeface="Symbol" panose="05050102010706020507" pitchFamily="18" charset="2"/>
              </a:rPr>
              <a:t></a:t>
            </a:r>
            <a:r>
              <a:rPr lang="en-US" sz="2800" b="1" dirty="0" smtClean="0">
                <a:latin typeface="Times New Roman" panose="02020603050405020304" pitchFamily="18" charset="0"/>
                <a:cs typeface="Times New Roman" panose="02020603050405020304" pitchFamily="18" charset="0"/>
              </a:rPr>
              <a:t> 3; x</a:t>
            </a:r>
            <a:r>
              <a:rPr lang="en-US" sz="2800" b="1" baseline="-30000" dirty="0" smtClean="0">
                <a:latin typeface="Times New Roman" panose="02020603050405020304" pitchFamily="18" charset="0"/>
                <a:cs typeface="Times New Roman" panose="02020603050405020304" pitchFamily="18" charset="0"/>
              </a:rPr>
              <a:t>2 </a:t>
            </a:r>
            <a:r>
              <a:rPr lang="en-US" sz="2800" b="1" dirty="0" smtClean="0">
                <a:latin typeface="Times New Roman" panose="02020603050405020304" pitchFamily="18" charset="0"/>
                <a:cs typeface="Times New Roman" panose="02020603050405020304" pitchFamily="18" charset="0"/>
                <a:sym typeface="Symbol" panose="05050102010706020507" pitchFamily="18" charset="2"/>
              </a:rPr>
              <a:t></a:t>
            </a:r>
            <a:r>
              <a:rPr lang="en-US" sz="2800" b="1" dirty="0" smtClean="0">
                <a:latin typeface="Times New Roman" panose="02020603050405020304" pitchFamily="18" charset="0"/>
                <a:cs typeface="Times New Roman" panose="02020603050405020304" pitchFamily="18" charset="0"/>
              </a:rPr>
              <a:t> 2; x</a:t>
            </a:r>
            <a:r>
              <a:rPr lang="en-US" sz="2800" b="1" baseline="-30000" dirty="0" smtClean="0">
                <a:latin typeface="Times New Roman" panose="02020603050405020304" pitchFamily="18" charset="0"/>
                <a:cs typeface="Times New Roman" panose="02020603050405020304" pitchFamily="18" charset="0"/>
              </a:rPr>
              <a:t>3 </a:t>
            </a:r>
            <a:r>
              <a:rPr lang="en-US" sz="2800" b="1" dirty="0" smtClean="0">
                <a:latin typeface="Times New Roman" panose="02020603050405020304" pitchFamily="18" charset="0"/>
                <a:cs typeface="Times New Roman" panose="02020603050405020304" pitchFamily="18" charset="0"/>
                <a:sym typeface="Symbol" panose="05050102010706020507" pitchFamily="18" charset="2"/>
              </a:rPr>
              <a:t></a:t>
            </a:r>
            <a:r>
              <a:rPr lang="en-US" sz="2800" b="1" dirty="0" smtClean="0">
                <a:latin typeface="Times New Roman" panose="02020603050405020304" pitchFamily="18" charset="0"/>
                <a:cs typeface="Times New Roman" panose="02020603050405020304" pitchFamily="18" charset="0"/>
              </a:rPr>
              <a:t> 5. </a:t>
            </a:r>
          </a:p>
          <a:p>
            <a:pPr marL="0" indent="0" algn="just" eaLnBrk="1" hangingPunct="1">
              <a:lnSpc>
                <a:spcPct val="80000"/>
              </a:lnSpc>
              <a:buNone/>
            </a:pPr>
            <a:r>
              <a:rPr lang="en-US" sz="2800" b="1" dirty="0" err="1" smtClean="0">
                <a:latin typeface="Times New Roman" panose="02020603050405020304" pitchFamily="18" charset="0"/>
                <a:cs typeface="Times New Roman" panose="02020603050405020304" pitchFamily="18" charset="0"/>
              </a:rPr>
              <a:t>Xét</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các</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điều</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kiện</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sau</a:t>
            </a:r>
            <a:r>
              <a:rPr lang="en-US" sz="2800" b="1" dirty="0" smtClean="0">
                <a:latin typeface="Times New Roman" panose="02020603050405020304" pitchFamily="18" charset="0"/>
                <a:cs typeface="Times New Roman" panose="02020603050405020304" pitchFamily="18" charset="0"/>
              </a:rPr>
              <a:t>:</a:t>
            </a:r>
          </a:p>
          <a:p>
            <a:pPr marL="0" indent="0" algn="ctr" eaLnBrk="1" hangingPunct="1">
              <a:lnSpc>
                <a:spcPct val="80000"/>
              </a:lnSpc>
              <a:buNone/>
            </a:pPr>
            <a:r>
              <a:rPr lang="en-US" sz="2800" b="1" dirty="0" smtClean="0">
                <a:latin typeface="Times New Roman" panose="02020603050405020304" pitchFamily="18" charset="0"/>
                <a:cs typeface="Times New Roman" panose="02020603050405020304" pitchFamily="18" charset="0"/>
              </a:rPr>
              <a:t>x</a:t>
            </a:r>
            <a:r>
              <a:rPr lang="en-US" sz="2800" b="1" baseline="-30000" dirty="0" smtClean="0">
                <a:latin typeface="Times New Roman" panose="02020603050405020304" pitchFamily="18" charset="0"/>
                <a:cs typeface="Times New Roman" panose="02020603050405020304" pitchFamily="18" charset="0"/>
              </a:rPr>
              <a:t>2 </a:t>
            </a:r>
            <a:r>
              <a:rPr lang="en-US" sz="2800" b="1" dirty="0" smtClean="0">
                <a:latin typeface="Times New Roman" panose="02020603050405020304" pitchFamily="18" charset="0"/>
                <a:cs typeface="Times New Roman" panose="02020603050405020304" pitchFamily="18" charset="0"/>
                <a:sym typeface="Symbol" panose="05050102010706020507" pitchFamily="18" charset="2"/>
              </a:rPr>
              <a:t></a:t>
            </a:r>
            <a:r>
              <a:rPr lang="en-US" sz="2800" b="1" dirty="0" smtClean="0">
                <a:latin typeface="Times New Roman" panose="02020603050405020304" pitchFamily="18" charset="0"/>
                <a:cs typeface="Times New Roman" panose="02020603050405020304" pitchFamily="18" charset="0"/>
              </a:rPr>
              <a:t> 2; x</a:t>
            </a:r>
            <a:r>
              <a:rPr lang="en-US" sz="2800" b="1" baseline="-30000" dirty="0" smtClean="0">
                <a:latin typeface="Times New Roman" panose="02020603050405020304" pitchFamily="18" charset="0"/>
                <a:cs typeface="Times New Roman" panose="02020603050405020304" pitchFamily="18" charset="0"/>
              </a:rPr>
              <a:t>3 </a:t>
            </a:r>
            <a:r>
              <a:rPr lang="en-US" sz="2800" b="1" dirty="0" smtClean="0">
                <a:latin typeface="Times New Roman" panose="02020603050405020304" pitchFamily="18" charset="0"/>
                <a:cs typeface="Times New Roman" panose="02020603050405020304" pitchFamily="18" charset="0"/>
                <a:sym typeface="Symbol" panose="05050102010706020507" pitchFamily="18" charset="2"/>
              </a:rPr>
              <a:t></a:t>
            </a:r>
            <a:r>
              <a:rPr lang="en-US" sz="2800" b="1" dirty="0" smtClean="0">
                <a:latin typeface="Times New Roman" panose="02020603050405020304" pitchFamily="18" charset="0"/>
                <a:cs typeface="Times New Roman" panose="02020603050405020304" pitchFamily="18" charset="0"/>
              </a:rPr>
              <a:t> 5 	 	 (</a:t>
            </a:r>
            <a:r>
              <a:rPr lang="en-US" sz="2800" b="1" dirty="0" smtClean="0">
                <a:latin typeface="Times New Roman" panose="02020603050405020304" pitchFamily="18" charset="0"/>
                <a:cs typeface="Times New Roman" panose="02020603050405020304" pitchFamily="18" charset="0"/>
                <a:sym typeface="Symbol" panose="05050102010706020507" pitchFamily="18" charset="2"/>
              </a:rPr>
              <a:t></a:t>
            </a:r>
            <a:r>
              <a:rPr lang="en-US" sz="2800" b="1" dirty="0" smtClean="0">
                <a:latin typeface="Times New Roman" panose="02020603050405020304" pitchFamily="18" charset="0"/>
                <a:cs typeface="Times New Roman" panose="02020603050405020304" pitchFamily="18" charset="0"/>
              </a:rPr>
              <a:t>)</a:t>
            </a:r>
          </a:p>
          <a:p>
            <a:pPr marL="0" indent="0" algn="ctr" eaLnBrk="1" hangingPunct="1">
              <a:lnSpc>
                <a:spcPct val="80000"/>
              </a:lnSpc>
              <a:buNone/>
            </a:pPr>
            <a:r>
              <a:rPr lang="en-US" sz="2800" b="1" dirty="0" smtClean="0">
                <a:latin typeface="Times New Roman" panose="02020603050405020304" pitchFamily="18" charset="0"/>
                <a:cs typeface="Times New Roman" panose="02020603050405020304" pitchFamily="18" charset="0"/>
              </a:rPr>
              <a:t>x</a:t>
            </a:r>
            <a:r>
              <a:rPr lang="en-US" sz="2800" b="1" baseline="-30000" dirty="0" smtClean="0">
                <a:latin typeface="Times New Roman" panose="02020603050405020304" pitchFamily="18" charset="0"/>
                <a:cs typeface="Times New Roman" panose="02020603050405020304" pitchFamily="18" charset="0"/>
              </a:rPr>
              <a:t>1</a:t>
            </a:r>
            <a:r>
              <a:rPr lang="en-US" sz="2800" b="1" dirty="0" smtClean="0">
                <a:latin typeface="Times New Roman" panose="02020603050405020304" pitchFamily="18" charset="0"/>
                <a:cs typeface="Times New Roman" panose="02020603050405020304" pitchFamily="18" charset="0"/>
              </a:rPr>
              <a:t> </a:t>
            </a:r>
            <a:r>
              <a:rPr lang="en-US" sz="2800" b="1" dirty="0" smtClean="0">
                <a:latin typeface="Times New Roman" panose="02020603050405020304" pitchFamily="18" charset="0"/>
                <a:cs typeface="Times New Roman" panose="02020603050405020304" pitchFamily="18" charset="0"/>
                <a:sym typeface="Symbol" panose="05050102010706020507" pitchFamily="18" charset="2"/>
              </a:rPr>
              <a:t></a:t>
            </a:r>
            <a:r>
              <a:rPr lang="en-US" sz="2800" b="1" dirty="0" smtClean="0">
                <a:latin typeface="Times New Roman" panose="02020603050405020304" pitchFamily="18" charset="0"/>
                <a:cs typeface="Times New Roman" panose="02020603050405020304" pitchFamily="18" charset="0"/>
              </a:rPr>
              <a:t> 4; x</a:t>
            </a:r>
            <a:r>
              <a:rPr lang="en-US" sz="2800" b="1" baseline="-30000" dirty="0" smtClean="0">
                <a:latin typeface="Times New Roman" panose="02020603050405020304" pitchFamily="18" charset="0"/>
                <a:cs typeface="Times New Roman" panose="02020603050405020304" pitchFamily="18" charset="0"/>
              </a:rPr>
              <a:t>2 </a:t>
            </a:r>
            <a:r>
              <a:rPr lang="en-US" sz="2800" b="1" dirty="0" smtClean="0">
                <a:latin typeface="Times New Roman" panose="02020603050405020304" pitchFamily="18" charset="0"/>
                <a:cs typeface="Times New Roman" panose="02020603050405020304" pitchFamily="18" charset="0"/>
                <a:sym typeface="Symbol" panose="05050102010706020507" pitchFamily="18" charset="2"/>
              </a:rPr>
              <a:t></a:t>
            </a:r>
            <a:r>
              <a:rPr lang="en-US" sz="2800" b="1" dirty="0" smtClean="0">
                <a:latin typeface="Times New Roman" panose="02020603050405020304" pitchFamily="18" charset="0"/>
                <a:cs typeface="Times New Roman" panose="02020603050405020304" pitchFamily="18" charset="0"/>
              </a:rPr>
              <a:t> 2; x</a:t>
            </a:r>
            <a:r>
              <a:rPr lang="en-US" sz="2800" b="1" baseline="-30000" dirty="0" smtClean="0">
                <a:latin typeface="Times New Roman" panose="02020603050405020304" pitchFamily="18" charset="0"/>
                <a:cs typeface="Times New Roman" panose="02020603050405020304" pitchFamily="18" charset="0"/>
              </a:rPr>
              <a:t>3 </a:t>
            </a:r>
            <a:r>
              <a:rPr lang="en-US" sz="2800" b="1" dirty="0" smtClean="0">
                <a:latin typeface="Times New Roman" panose="02020603050405020304" pitchFamily="18" charset="0"/>
                <a:cs typeface="Times New Roman" panose="02020603050405020304" pitchFamily="18" charset="0"/>
                <a:sym typeface="Symbol" panose="05050102010706020507" pitchFamily="18" charset="2"/>
              </a:rPr>
              <a:t></a:t>
            </a:r>
            <a:r>
              <a:rPr lang="en-US" sz="2800" b="1" dirty="0" smtClean="0">
                <a:latin typeface="Times New Roman" panose="02020603050405020304" pitchFamily="18" charset="0"/>
                <a:cs typeface="Times New Roman" panose="02020603050405020304" pitchFamily="18" charset="0"/>
              </a:rPr>
              <a:t> 5 	(</a:t>
            </a:r>
            <a:r>
              <a:rPr lang="en-US" sz="2800" b="1" dirty="0" smtClean="0">
                <a:latin typeface="Times New Roman" panose="02020603050405020304" pitchFamily="18" charset="0"/>
                <a:cs typeface="Times New Roman" panose="02020603050405020304" pitchFamily="18" charset="0"/>
                <a:sym typeface="Symbol" panose="05050102010706020507" pitchFamily="18" charset="2"/>
              </a:rPr>
              <a:t></a:t>
            </a:r>
            <a:r>
              <a:rPr lang="en-US" sz="2800" b="1" dirty="0" smtClean="0">
                <a:latin typeface="Times New Roman" panose="02020603050405020304" pitchFamily="18" charset="0"/>
                <a:cs typeface="Times New Roman" panose="02020603050405020304" pitchFamily="18" charset="0"/>
              </a:rPr>
              <a:t>)</a:t>
            </a:r>
          </a:p>
          <a:p>
            <a:pPr marL="0" indent="0" algn="just" eaLnBrk="1" hangingPunct="1">
              <a:lnSpc>
                <a:spcPct val="80000"/>
              </a:lnSpc>
              <a:buNone/>
            </a:pPr>
            <a:r>
              <a:rPr lang="en-US" sz="2800" b="1" dirty="0" err="1" smtClean="0">
                <a:latin typeface="Times New Roman" panose="02020603050405020304" pitchFamily="18" charset="0"/>
              </a:rPr>
              <a:t>Gọi</a:t>
            </a:r>
            <a:r>
              <a:rPr lang="en-US" sz="2800" b="1" dirty="0" smtClean="0">
                <a:latin typeface="Times New Roman" panose="02020603050405020304" pitchFamily="18" charset="0"/>
              </a:rPr>
              <a:t> p, q, r </a:t>
            </a:r>
            <a:r>
              <a:rPr lang="en-US" sz="2800" b="1" dirty="0" err="1" smtClean="0">
                <a:latin typeface="Times New Roman" panose="02020603050405020304" pitchFamily="18" charset="0"/>
              </a:rPr>
              <a:t>lần</a:t>
            </a:r>
            <a:r>
              <a:rPr lang="en-US" sz="2800" b="1" dirty="0" smtClean="0">
                <a:latin typeface="Times New Roman" panose="02020603050405020304" pitchFamily="18" charset="0"/>
              </a:rPr>
              <a:t> </a:t>
            </a:r>
            <a:r>
              <a:rPr lang="en-US" sz="2800" b="1" dirty="0" err="1" smtClean="0">
                <a:latin typeface="Times New Roman" panose="02020603050405020304" pitchFamily="18" charset="0"/>
              </a:rPr>
              <a:t>lượt</a:t>
            </a:r>
            <a:r>
              <a:rPr lang="en-US" sz="2800" b="1" dirty="0" smtClean="0">
                <a:latin typeface="Times New Roman" panose="02020603050405020304" pitchFamily="18" charset="0"/>
              </a:rPr>
              <a:t> </a:t>
            </a:r>
            <a:r>
              <a:rPr lang="en-US" sz="2800" b="1" dirty="0" err="1" smtClean="0">
                <a:latin typeface="Times New Roman" panose="02020603050405020304" pitchFamily="18" charset="0"/>
              </a:rPr>
              <a:t>là</a:t>
            </a:r>
            <a:r>
              <a:rPr lang="en-US" sz="2800" b="1" dirty="0" smtClean="0">
                <a:latin typeface="Times New Roman" panose="02020603050405020304" pitchFamily="18" charset="0"/>
              </a:rPr>
              <a:t> </a:t>
            </a:r>
            <a:r>
              <a:rPr lang="en-US" sz="2800" b="1" dirty="0" err="1" smtClean="0">
                <a:latin typeface="Times New Roman" panose="02020603050405020304" pitchFamily="18" charset="0"/>
              </a:rPr>
              <a:t>các</a:t>
            </a:r>
            <a:r>
              <a:rPr lang="en-US" sz="2800" b="1" dirty="0" smtClean="0">
                <a:latin typeface="Times New Roman" panose="02020603050405020304" pitchFamily="18" charset="0"/>
              </a:rPr>
              <a:t> </a:t>
            </a:r>
            <a:r>
              <a:rPr lang="en-US" sz="2800" b="1" dirty="0" err="1" smtClean="0">
                <a:latin typeface="Times New Roman" panose="02020603050405020304" pitchFamily="18" charset="0"/>
              </a:rPr>
              <a:t>số</a:t>
            </a:r>
            <a:r>
              <a:rPr lang="en-US" sz="2800" b="1" dirty="0" smtClean="0">
                <a:latin typeface="Times New Roman" panose="02020603050405020304" pitchFamily="18" charset="0"/>
              </a:rPr>
              <a:t> </a:t>
            </a:r>
            <a:r>
              <a:rPr lang="en-US" sz="2800" b="1" dirty="0" err="1" smtClean="0">
                <a:latin typeface="Times New Roman" panose="02020603050405020304" pitchFamily="18" charset="0"/>
              </a:rPr>
              <a:t>nghiệm</a:t>
            </a:r>
            <a:r>
              <a:rPr lang="en-US" sz="2800" b="1" dirty="0" smtClean="0">
                <a:latin typeface="Times New Roman" panose="02020603050405020304" pitchFamily="18" charset="0"/>
              </a:rPr>
              <a:t> </a:t>
            </a:r>
            <a:r>
              <a:rPr lang="en-US" sz="2800" b="1" dirty="0" err="1" smtClean="0">
                <a:latin typeface="Times New Roman" panose="02020603050405020304" pitchFamily="18" charset="0"/>
              </a:rPr>
              <a:t>nguyên</a:t>
            </a:r>
            <a:r>
              <a:rPr lang="en-US" sz="2800" b="1" dirty="0" smtClean="0">
                <a:latin typeface="Times New Roman" panose="02020603050405020304" pitchFamily="18" charset="0"/>
              </a:rPr>
              <a:t> </a:t>
            </a:r>
            <a:r>
              <a:rPr lang="en-US" sz="2800" b="1" dirty="0" err="1" smtClean="0">
                <a:latin typeface="Times New Roman" panose="02020603050405020304" pitchFamily="18" charset="0"/>
              </a:rPr>
              <a:t>không</a:t>
            </a:r>
            <a:r>
              <a:rPr lang="en-US" sz="2800" b="1" dirty="0" smtClean="0">
                <a:latin typeface="Times New Roman" panose="02020603050405020304" pitchFamily="18" charset="0"/>
              </a:rPr>
              <a:t> </a:t>
            </a:r>
            <a:r>
              <a:rPr lang="en-US" sz="2800" b="1" dirty="0" err="1" smtClean="0">
                <a:latin typeface="Times New Roman" panose="02020603050405020304" pitchFamily="18" charset="0"/>
              </a:rPr>
              <a:t>âm</a:t>
            </a:r>
            <a:r>
              <a:rPr lang="en-US" sz="2800" b="1" dirty="0" smtClean="0">
                <a:latin typeface="Times New Roman" panose="02020603050405020304" pitchFamily="18" charset="0"/>
              </a:rPr>
              <a:t> </a:t>
            </a:r>
            <a:r>
              <a:rPr lang="en-US" sz="2800" b="1" dirty="0" err="1" smtClean="0">
                <a:latin typeface="Times New Roman" panose="02020603050405020304" pitchFamily="18" charset="0"/>
              </a:rPr>
              <a:t>của</a:t>
            </a:r>
            <a:r>
              <a:rPr lang="en-US" sz="2800" b="1" dirty="0" smtClean="0">
                <a:latin typeface="Times New Roman" panose="02020603050405020304" pitchFamily="18" charset="0"/>
              </a:rPr>
              <a:t> </a:t>
            </a:r>
            <a:r>
              <a:rPr lang="en-US" sz="2800" b="1" dirty="0" err="1" smtClean="0">
                <a:latin typeface="Times New Roman" panose="02020603050405020304" pitchFamily="18" charset="0"/>
              </a:rPr>
              <a:t>phương</a:t>
            </a:r>
            <a:r>
              <a:rPr lang="en-US" sz="2800" b="1" dirty="0" smtClean="0">
                <a:latin typeface="Times New Roman" panose="02020603050405020304" pitchFamily="18" charset="0"/>
              </a:rPr>
              <a:t> </a:t>
            </a:r>
            <a:r>
              <a:rPr lang="en-US" sz="2800" b="1" dirty="0" err="1" smtClean="0">
                <a:latin typeface="Times New Roman" panose="02020603050405020304" pitchFamily="18" charset="0"/>
              </a:rPr>
              <a:t>trình</a:t>
            </a:r>
            <a:r>
              <a:rPr lang="en-US" sz="2800" b="1" dirty="0" smtClean="0">
                <a:latin typeface="Times New Roman" panose="02020603050405020304" pitchFamily="18" charset="0"/>
              </a:rPr>
              <a:t> (1) </a:t>
            </a:r>
            <a:r>
              <a:rPr lang="en-US" sz="2800" b="1" dirty="0" err="1" smtClean="0">
                <a:latin typeface="Times New Roman" panose="02020603050405020304" pitchFamily="18" charset="0"/>
              </a:rPr>
              <a:t>thỏa</a:t>
            </a:r>
            <a:r>
              <a:rPr lang="en-US" sz="2800" b="1" dirty="0" smtClean="0">
                <a:latin typeface="Times New Roman" panose="02020603050405020304" pitchFamily="18" charset="0"/>
              </a:rPr>
              <a:t> </a:t>
            </a:r>
            <a:r>
              <a:rPr lang="en-US" sz="2800" b="1" dirty="0" err="1" smtClean="0">
                <a:latin typeface="Times New Roman" panose="02020603050405020304" pitchFamily="18" charset="0"/>
              </a:rPr>
              <a:t>các</a:t>
            </a:r>
            <a:r>
              <a:rPr lang="en-US" sz="2800" b="1" dirty="0" smtClean="0">
                <a:latin typeface="Times New Roman" panose="02020603050405020304" pitchFamily="18" charset="0"/>
              </a:rPr>
              <a:t> </a:t>
            </a:r>
            <a:r>
              <a:rPr lang="en-US" sz="2800" b="1" dirty="0" err="1" smtClean="0">
                <a:latin typeface="Times New Roman" panose="02020603050405020304" pitchFamily="18" charset="0"/>
              </a:rPr>
              <a:t>điều</a:t>
            </a:r>
            <a:r>
              <a:rPr lang="en-US" sz="2800" b="1" dirty="0" smtClean="0">
                <a:latin typeface="Times New Roman" panose="02020603050405020304" pitchFamily="18" charset="0"/>
              </a:rPr>
              <a:t> </a:t>
            </a:r>
            <a:r>
              <a:rPr lang="en-US" sz="2800" b="1" dirty="0" err="1" smtClean="0">
                <a:latin typeface="Times New Roman" panose="02020603050405020304" pitchFamily="18" charset="0"/>
              </a:rPr>
              <a:t>kiện</a:t>
            </a:r>
            <a:r>
              <a:rPr lang="en-US" sz="2800" b="1" dirty="0" smtClean="0">
                <a:latin typeface="Times New Roman" panose="02020603050405020304" pitchFamily="18" charset="0"/>
              </a:rPr>
              <a:t> (*), (**), (***). Ta </a:t>
            </a:r>
            <a:r>
              <a:rPr lang="en-US" sz="2800" b="1" dirty="0" err="1" smtClean="0">
                <a:latin typeface="Times New Roman" panose="02020603050405020304" pitchFamily="18" charset="0"/>
              </a:rPr>
              <a:t>có</a:t>
            </a:r>
            <a:r>
              <a:rPr lang="en-US" sz="2800" b="1" dirty="0" smtClean="0">
                <a:latin typeface="Times New Roman" panose="02020603050405020304" pitchFamily="18" charset="0"/>
                <a:cs typeface="Times New Roman" panose="02020603050405020304" pitchFamily="18" charset="0"/>
              </a:rPr>
              <a:t>:</a:t>
            </a:r>
          </a:p>
        </p:txBody>
      </p:sp>
      <p:sp>
        <p:nvSpPr>
          <p:cNvPr id="285700" name="Slide Number Placeholder 5"/>
          <p:cNvSpPr txBox="1">
            <a:spLocks noGrp="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endParaRPr lang="en-US" sz="1400" dirty="0">
              <a:latin typeface="Times New Roman" panose="02020603050405020304" pitchFamily="18" charset="0"/>
            </a:endParaRPr>
          </a:p>
        </p:txBody>
      </p:sp>
      <p:sp>
        <p:nvSpPr>
          <p:cNvPr id="5" name="Rectangle 2"/>
          <p:cNvSpPr txBox="1">
            <a:spLocks noChangeArrowheads="1"/>
          </p:cNvSpPr>
          <p:nvPr/>
        </p:nvSpPr>
        <p:spPr>
          <a:xfrm>
            <a:off x="457200" y="228600"/>
            <a:ext cx="7391400" cy="563563"/>
          </a:xfrm>
          <a:prstGeom prst="rect">
            <a:avLst/>
          </a:prstGeom>
        </p:spPr>
        <p:txBody>
          <a:bodyPr/>
          <a:lstStyle>
            <a:lvl1pPr algn="r" rtl="0" eaLnBrk="1" fontAlgn="base" hangingPunct="1">
              <a:spcBef>
                <a:spcPct val="0"/>
              </a:spcBef>
              <a:spcAft>
                <a:spcPct val="0"/>
              </a:spcAft>
              <a:defRPr sz="2800" b="1" i="1" kern="1200">
                <a:solidFill>
                  <a:schemeClr val="tx1"/>
                </a:solidFill>
                <a:latin typeface="+mj-lt"/>
                <a:ea typeface="+mj-ea"/>
                <a:cs typeface="+mj-cs"/>
              </a:defRPr>
            </a:lvl1pPr>
            <a:lvl2pPr algn="r" rtl="0" eaLnBrk="1" fontAlgn="base" hangingPunct="1">
              <a:spcBef>
                <a:spcPct val="0"/>
              </a:spcBef>
              <a:spcAft>
                <a:spcPct val="0"/>
              </a:spcAft>
              <a:defRPr sz="2800" b="1" i="1">
                <a:solidFill>
                  <a:schemeClr val="tx1"/>
                </a:solidFill>
                <a:latin typeface="Verdana" panose="020B0604030504040204" pitchFamily="34" charset="0"/>
              </a:defRPr>
            </a:lvl2pPr>
            <a:lvl3pPr algn="r" rtl="0" eaLnBrk="1" fontAlgn="base" hangingPunct="1">
              <a:spcBef>
                <a:spcPct val="0"/>
              </a:spcBef>
              <a:spcAft>
                <a:spcPct val="0"/>
              </a:spcAft>
              <a:defRPr sz="2800" b="1" i="1">
                <a:solidFill>
                  <a:schemeClr val="tx1"/>
                </a:solidFill>
                <a:latin typeface="Verdana" panose="020B0604030504040204" pitchFamily="34" charset="0"/>
              </a:defRPr>
            </a:lvl3pPr>
            <a:lvl4pPr algn="r" rtl="0" eaLnBrk="1" fontAlgn="base" hangingPunct="1">
              <a:spcBef>
                <a:spcPct val="0"/>
              </a:spcBef>
              <a:spcAft>
                <a:spcPct val="0"/>
              </a:spcAft>
              <a:defRPr sz="2800" b="1" i="1">
                <a:solidFill>
                  <a:schemeClr val="tx1"/>
                </a:solidFill>
                <a:latin typeface="Verdana" panose="020B0604030504040204" pitchFamily="34" charset="0"/>
              </a:defRPr>
            </a:lvl4pPr>
            <a:lvl5pPr algn="r" rtl="0" eaLnBrk="1" fontAlgn="base" hangingPunct="1">
              <a:spcBef>
                <a:spcPct val="0"/>
              </a:spcBef>
              <a:spcAft>
                <a:spcPct val="0"/>
              </a:spcAft>
              <a:defRPr sz="2800" b="1" i="1">
                <a:solidFill>
                  <a:schemeClr val="tx1"/>
                </a:solidFill>
                <a:latin typeface="Verdana" panose="020B0604030504040204" pitchFamily="34" charset="0"/>
              </a:defRPr>
            </a:lvl5pPr>
            <a:lvl6pPr marL="457200" algn="r" rtl="0" eaLnBrk="1" fontAlgn="base" hangingPunct="1">
              <a:spcBef>
                <a:spcPct val="0"/>
              </a:spcBef>
              <a:spcAft>
                <a:spcPct val="0"/>
              </a:spcAft>
              <a:defRPr sz="2800" b="1" i="1">
                <a:solidFill>
                  <a:schemeClr val="tx1"/>
                </a:solidFill>
                <a:latin typeface="Verdana" panose="020B0604030504040204" pitchFamily="34" charset="0"/>
              </a:defRPr>
            </a:lvl6pPr>
            <a:lvl7pPr marL="914400" algn="r" rtl="0" eaLnBrk="1" fontAlgn="base" hangingPunct="1">
              <a:spcBef>
                <a:spcPct val="0"/>
              </a:spcBef>
              <a:spcAft>
                <a:spcPct val="0"/>
              </a:spcAft>
              <a:defRPr sz="2800" b="1" i="1">
                <a:solidFill>
                  <a:schemeClr val="tx1"/>
                </a:solidFill>
                <a:latin typeface="Verdana" panose="020B0604030504040204" pitchFamily="34" charset="0"/>
              </a:defRPr>
            </a:lvl7pPr>
            <a:lvl8pPr marL="1371600" algn="r" rtl="0" eaLnBrk="1" fontAlgn="base" hangingPunct="1">
              <a:spcBef>
                <a:spcPct val="0"/>
              </a:spcBef>
              <a:spcAft>
                <a:spcPct val="0"/>
              </a:spcAft>
              <a:defRPr sz="2800" b="1" i="1">
                <a:solidFill>
                  <a:schemeClr val="tx1"/>
                </a:solidFill>
                <a:latin typeface="Verdana" panose="020B0604030504040204" pitchFamily="34" charset="0"/>
              </a:defRPr>
            </a:lvl8pPr>
            <a:lvl9pPr marL="1828800" algn="r" rtl="0" eaLnBrk="1" fontAlgn="base" hangingPunct="1">
              <a:spcBef>
                <a:spcPct val="0"/>
              </a:spcBef>
              <a:spcAft>
                <a:spcPct val="0"/>
              </a:spcAft>
              <a:defRPr sz="2800" b="1" i="1">
                <a:solidFill>
                  <a:schemeClr val="tx1"/>
                </a:solidFill>
                <a:latin typeface="Verdana" panose="020B0604030504040204" pitchFamily="34" charset="0"/>
              </a:defRPr>
            </a:lvl9pPr>
          </a:lstStyle>
          <a:p>
            <a:pPr algn="ctr"/>
            <a:r>
              <a:rPr lang="en-US" sz="3200" dirty="0" smtClean="0">
                <a:solidFill>
                  <a:srgbClr val="FF0000"/>
                </a:solidFill>
              </a:rPr>
              <a:t>TỔ HỢP LẶP</a:t>
            </a:r>
            <a:endParaRPr lang="en-US" sz="1800" dirty="0">
              <a:solidFill>
                <a:srgbClr val="FF0000"/>
              </a:solidFill>
            </a:endParaRPr>
          </a:p>
        </p:txBody>
      </p:sp>
      <p:sp>
        <p:nvSpPr>
          <p:cNvPr id="6" name="Rectangle 5"/>
          <p:cNvSpPr/>
          <p:nvPr/>
        </p:nvSpPr>
        <p:spPr>
          <a:xfrm>
            <a:off x="3733800" y="6096000"/>
            <a:ext cx="1737142" cy="535531"/>
          </a:xfrm>
          <a:prstGeom prst="rect">
            <a:avLst/>
          </a:prstGeom>
        </p:spPr>
        <p:txBody>
          <a:bodyPr wrap="none">
            <a:spAutoFit/>
          </a:bodyPr>
          <a:lstStyle/>
          <a:p>
            <a:pPr marL="0" indent="0" algn="ctr" eaLnBrk="1" hangingPunct="1">
              <a:lnSpc>
                <a:spcPct val="90000"/>
              </a:lnSpc>
              <a:buNone/>
            </a:pPr>
            <a:r>
              <a:rPr lang="en-US" sz="3200" dirty="0" smtClean="0">
                <a:latin typeface="Times New Roman" pitchFamily="18" charset="0"/>
                <a:cs typeface="Times New Roman" pitchFamily="18" charset="0"/>
              </a:rPr>
              <a:t>p = q – r</a:t>
            </a:r>
          </a:p>
        </p:txBody>
      </p:sp>
    </p:spTree>
    <p:extLst>
      <p:ext uri="{BB962C8B-B14F-4D97-AF65-F5344CB8AC3E}">
        <p14:creationId xmlns:p14="http://schemas.microsoft.com/office/powerpoint/2010/main" val="243428447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0963">
                                            <p:txEl>
                                              <p:pRg st="0" end="0"/>
                                            </p:txEl>
                                          </p:spTgt>
                                        </p:tgtEl>
                                        <p:attrNameLst>
                                          <p:attrName>style.visibility</p:attrName>
                                        </p:attrNameLst>
                                      </p:cBhvr>
                                      <p:to>
                                        <p:strVal val="visible"/>
                                      </p:to>
                                    </p:set>
                                    <p:anim calcmode="lin" valueType="num">
                                      <p:cBhvr additive="base">
                                        <p:cTn id="7" dur="2000" fill="hold"/>
                                        <p:tgtEl>
                                          <p:spTgt spid="40963">
                                            <p:txEl>
                                              <p:pRg st="0" end="0"/>
                                            </p:txEl>
                                          </p:spTgt>
                                        </p:tgtEl>
                                        <p:attrNameLst>
                                          <p:attrName>ppt_x</p:attrName>
                                        </p:attrNameLst>
                                      </p:cBhvr>
                                      <p:tavLst>
                                        <p:tav tm="0">
                                          <p:val>
                                            <p:strVal val="#ppt_x"/>
                                          </p:val>
                                        </p:tav>
                                        <p:tav tm="100000">
                                          <p:val>
                                            <p:strVal val="#ppt_x"/>
                                          </p:val>
                                        </p:tav>
                                      </p:tavLst>
                                    </p:anim>
                                    <p:anim calcmode="lin" valueType="num">
                                      <p:cBhvr additive="base">
                                        <p:cTn id="8" dur="2000" fill="hold"/>
                                        <p:tgtEl>
                                          <p:spTgt spid="4096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0963">
                                            <p:txEl>
                                              <p:pRg st="1" end="1"/>
                                            </p:txEl>
                                          </p:spTgt>
                                        </p:tgtEl>
                                        <p:attrNameLst>
                                          <p:attrName>style.visibility</p:attrName>
                                        </p:attrNameLst>
                                      </p:cBhvr>
                                      <p:to>
                                        <p:strVal val="visible"/>
                                      </p:to>
                                    </p:set>
                                    <p:anim calcmode="lin" valueType="num">
                                      <p:cBhvr additive="base">
                                        <p:cTn id="13" dur="2000" fill="hold"/>
                                        <p:tgtEl>
                                          <p:spTgt spid="40963">
                                            <p:txEl>
                                              <p:pRg st="1" end="1"/>
                                            </p:txEl>
                                          </p:spTgt>
                                        </p:tgtEl>
                                        <p:attrNameLst>
                                          <p:attrName>ppt_x</p:attrName>
                                        </p:attrNameLst>
                                      </p:cBhvr>
                                      <p:tavLst>
                                        <p:tav tm="0">
                                          <p:val>
                                            <p:strVal val="#ppt_x"/>
                                          </p:val>
                                        </p:tav>
                                        <p:tav tm="100000">
                                          <p:val>
                                            <p:strVal val="#ppt_x"/>
                                          </p:val>
                                        </p:tav>
                                      </p:tavLst>
                                    </p:anim>
                                    <p:anim calcmode="lin" valueType="num">
                                      <p:cBhvr additive="base">
                                        <p:cTn id="14" dur="2000" fill="hold"/>
                                        <p:tgtEl>
                                          <p:spTgt spid="4096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0963">
                                            <p:txEl>
                                              <p:pRg st="2" end="2"/>
                                            </p:txEl>
                                          </p:spTgt>
                                        </p:tgtEl>
                                        <p:attrNameLst>
                                          <p:attrName>style.visibility</p:attrName>
                                        </p:attrNameLst>
                                      </p:cBhvr>
                                      <p:to>
                                        <p:strVal val="visible"/>
                                      </p:to>
                                    </p:set>
                                    <p:anim calcmode="lin" valueType="num">
                                      <p:cBhvr additive="base">
                                        <p:cTn id="19" dur="2000" fill="hold"/>
                                        <p:tgtEl>
                                          <p:spTgt spid="40963">
                                            <p:txEl>
                                              <p:pRg st="2" end="2"/>
                                            </p:txEl>
                                          </p:spTgt>
                                        </p:tgtEl>
                                        <p:attrNameLst>
                                          <p:attrName>ppt_x</p:attrName>
                                        </p:attrNameLst>
                                      </p:cBhvr>
                                      <p:tavLst>
                                        <p:tav tm="0">
                                          <p:val>
                                            <p:strVal val="#ppt_x"/>
                                          </p:val>
                                        </p:tav>
                                        <p:tav tm="100000">
                                          <p:val>
                                            <p:strVal val="#ppt_x"/>
                                          </p:val>
                                        </p:tav>
                                      </p:tavLst>
                                    </p:anim>
                                    <p:anim calcmode="lin" valueType="num">
                                      <p:cBhvr additive="base">
                                        <p:cTn id="20" dur="2000" fill="hold"/>
                                        <p:tgtEl>
                                          <p:spTgt spid="4096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0963">
                                            <p:txEl>
                                              <p:pRg st="3" end="3"/>
                                            </p:txEl>
                                          </p:spTgt>
                                        </p:tgtEl>
                                        <p:attrNameLst>
                                          <p:attrName>style.visibility</p:attrName>
                                        </p:attrNameLst>
                                      </p:cBhvr>
                                      <p:to>
                                        <p:strVal val="visible"/>
                                      </p:to>
                                    </p:set>
                                    <p:anim calcmode="lin" valueType="num">
                                      <p:cBhvr additive="base">
                                        <p:cTn id="25" dur="2000" fill="hold"/>
                                        <p:tgtEl>
                                          <p:spTgt spid="40963">
                                            <p:txEl>
                                              <p:pRg st="3" end="3"/>
                                            </p:txEl>
                                          </p:spTgt>
                                        </p:tgtEl>
                                        <p:attrNameLst>
                                          <p:attrName>ppt_x</p:attrName>
                                        </p:attrNameLst>
                                      </p:cBhvr>
                                      <p:tavLst>
                                        <p:tav tm="0">
                                          <p:val>
                                            <p:strVal val="#ppt_x"/>
                                          </p:val>
                                        </p:tav>
                                        <p:tav tm="100000">
                                          <p:val>
                                            <p:strVal val="#ppt_x"/>
                                          </p:val>
                                        </p:tav>
                                      </p:tavLst>
                                    </p:anim>
                                    <p:anim calcmode="lin" valueType="num">
                                      <p:cBhvr additive="base">
                                        <p:cTn id="26" dur="2000" fill="hold"/>
                                        <p:tgtEl>
                                          <p:spTgt spid="4096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0963">
                                            <p:txEl>
                                              <p:pRg st="4" end="4"/>
                                            </p:txEl>
                                          </p:spTgt>
                                        </p:tgtEl>
                                        <p:attrNameLst>
                                          <p:attrName>style.visibility</p:attrName>
                                        </p:attrNameLst>
                                      </p:cBhvr>
                                      <p:to>
                                        <p:strVal val="visible"/>
                                      </p:to>
                                    </p:set>
                                    <p:anim calcmode="lin" valueType="num">
                                      <p:cBhvr additive="base">
                                        <p:cTn id="31" dur="2000" fill="hold"/>
                                        <p:tgtEl>
                                          <p:spTgt spid="40963">
                                            <p:txEl>
                                              <p:pRg st="4" end="4"/>
                                            </p:txEl>
                                          </p:spTgt>
                                        </p:tgtEl>
                                        <p:attrNameLst>
                                          <p:attrName>ppt_x</p:attrName>
                                        </p:attrNameLst>
                                      </p:cBhvr>
                                      <p:tavLst>
                                        <p:tav tm="0">
                                          <p:val>
                                            <p:strVal val="#ppt_x"/>
                                          </p:val>
                                        </p:tav>
                                        <p:tav tm="100000">
                                          <p:val>
                                            <p:strVal val="#ppt_x"/>
                                          </p:val>
                                        </p:tav>
                                      </p:tavLst>
                                    </p:anim>
                                    <p:anim calcmode="lin" valueType="num">
                                      <p:cBhvr additive="base">
                                        <p:cTn id="32" dur="2000" fill="hold"/>
                                        <p:tgtEl>
                                          <p:spTgt spid="4096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40963">
                                            <p:txEl>
                                              <p:pRg st="5" end="5"/>
                                            </p:txEl>
                                          </p:spTgt>
                                        </p:tgtEl>
                                        <p:attrNameLst>
                                          <p:attrName>style.visibility</p:attrName>
                                        </p:attrNameLst>
                                      </p:cBhvr>
                                      <p:to>
                                        <p:strVal val="visible"/>
                                      </p:to>
                                    </p:set>
                                    <p:anim calcmode="lin" valueType="num">
                                      <p:cBhvr additive="base">
                                        <p:cTn id="37" dur="2000" fill="hold"/>
                                        <p:tgtEl>
                                          <p:spTgt spid="40963">
                                            <p:txEl>
                                              <p:pRg st="5" end="5"/>
                                            </p:txEl>
                                          </p:spTgt>
                                        </p:tgtEl>
                                        <p:attrNameLst>
                                          <p:attrName>ppt_x</p:attrName>
                                        </p:attrNameLst>
                                      </p:cBhvr>
                                      <p:tavLst>
                                        <p:tav tm="0">
                                          <p:val>
                                            <p:strVal val="#ppt_x"/>
                                          </p:val>
                                        </p:tav>
                                        <p:tav tm="100000">
                                          <p:val>
                                            <p:strVal val="#ppt_x"/>
                                          </p:val>
                                        </p:tav>
                                      </p:tavLst>
                                    </p:anim>
                                    <p:anim calcmode="lin" valueType="num">
                                      <p:cBhvr additive="base">
                                        <p:cTn id="38" dur="2000" fill="hold"/>
                                        <p:tgtEl>
                                          <p:spTgt spid="4096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40963">
                                            <p:txEl>
                                              <p:pRg st="6" end="6"/>
                                            </p:txEl>
                                          </p:spTgt>
                                        </p:tgtEl>
                                        <p:attrNameLst>
                                          <p:attrName>style.visibility</p:attrName>
                                        </p:attrNameLst>
                                      </p:cBhvr>
                                      <p:to>
                                        <p:strVal val="visible"/>
                                      </p:to>
                                    </p:set>
                                    <p:anim calcmode="lin" valueType="num">
                                      <p:cBhvr additive="base">
                                        <p:cTn id="43" dur="2000" fill="hold"/>
                                        <p:tgtEl>
                                          <p:spTgt spid="40963">
                                            <p:txEl>
                                              <p:pRg st="6" end="6"/>
                                            </p:txEl>
                                          </p:spTgt>
                                        </p:tgtEl>
                                        <p:attrNameLst>
                                          <p:attrName>ppt_x</p:attrName>
                                        </p:attrNameLst>
                                      </p:cBhvr>
                                      <p:tavLst>
                                        <p:tav tm="0">
                                          <p:val>
                                            <p:strVal val="#ppt_x"/>
                                          </p:val>
                                        </p:tav>
                                        <p:tav tm="100000">
                                          <p:val>
                                            <p:strVal val="#ppt_x"/>
                                          </p:val>
                                        </p:tav>
                                      </p:tavLst>
                                    </p:anim>
                                    <p:anim calcmode="lin" valueType="num">
                                      <p:cBhvr additive="base">
                                        <p:cTn id="44" dur="2000" fill="hold"/>
                                        <p:tgtEl>
                                          <p:spTgt spid="4096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40963">
                                            <p:txEl>
                                              <p:pRg st="7" end="7"/>
                                            </p:txEl>
                                          </p:spTgt>
                                        </p:tgtEl>
                                        <p:attrNameLst>
                                          <p:attrName>style.visibility</p:attrName>
                                        </p:attrNameLst>
                                      </p:cBhvr>
                                      <p:to>
                                        <p:strVal val="visible"/>
                                      </p:to>
                                    </p:set>
                                    <p:anim calcmode="lin" valueType="num">
                                      <p:cBhvr additive="base">
                                        <p:cTn id="49" dur="2000" fill="hold"/>
                                        <p:tgtEl>
                                          <p:spTgt spid="40963">
                                            <p:txEl>
                                              <p:pRg st="7" end="7"/>
                                            </p:txEl>
                                          </p:spTgt>
                                        </p:tgtEl>
                                        <p:attrNameLst>
                                          <p:attrName>ppt_x</p:attrName>
                                        </p:attrNameLst>
                                      </p:cBhvr>
                                      <p:tavLst>
                                        <p:tav tm="0">
                                          <p:val>
                                            <p:strVal val="#ppt_x"/>
                                          </p:val>
                                        </p:tav>
                                        <p:tav tm="100000">
                                          <p:val>
                                            <p:strVal val="#ppt_x"/>
                                          </p:val>
                                        </p:tav>
                                      </p:tavLst>
                                    </p:anim>
                                    <p:anim calcmode="lin" valueType="num">
                                      <p:cBhvr additive="base">
                                        <p:cTn id="50" dur="2000" fill="hold"/>
                                        <p:tgtEl>
                                          <p:spTgt spid="4096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40963">
                                            <p:txEl>
                                              <p:pRg st="8" end="8"/>
                                            </p:txEl>
                                          </p:spTgt>
                                        </p:tgtEl>
                                        <p:attrNameLst>
                                          <p:attrName>style.visibility</p:attrName>
                                        </p:attrNameLst>
                                      </p:cBhvr>
                                      <p:to>
                                        <p:strVal val="visible"/>
                                      </p:to>
                                    </p:set>
                                    <p:anim calcmode="lin" valueType="num">
                                      <p:cBhvr additive="base">
                                        <p:cTn id="55" dur="2000" fill="hold"/>
                                        <p:tgtEl>
                                          <p:spTgt spid="40963">
                                            <p:txEl>
                                              <p:pRg st="8" end="8"/>
                                            </p:txEl>
                                          </p:spTgt>
                                        </p:tgtEl>
                                        <p:attrNameLst>
                                          <p:attrName>ppt_x</p:attrName>
                                        </p:attrNameLst>
                                      </p:cBhvr>
                                      <p:tavLst>
                                        <p:tav tm="0">
                                          <p:val>
                                            <p:strVal val="#ppt_x"/>
                                          </p:val>
                                        </p:tav>
                                        <p:tav tm="100000">
                                          <p:val>
                                            <p:strVal val="#ppt_x"/>
                                          </p:val>
                                        </p:tav>
                                      </p:tavLst>
                                    </p:anim>
                                    <p:anim calcmode="lin" valueType="num">
                                      <p:cBhvr additive="base">
                                        <p:cTn id="56" dur="2000" fill="hold"/>
                                        <p:tgtEl>
                                          <p:spTgt spid="4096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3" presetClass="entr" presetSubtype="10" fill="hold" grpId="0" nodeType="clickEffect">
                                  <p:stCondLst>
                                    <p:cond delay="0"/>
                                  </p:stCondLst>
                                  <p:childTnLst>
                                    <p:set>
                                      <p:cBhvr>
                                        <p:cTn id="60" dur="1" fill="hold">
                                          <p:stCondLst>
                                            <p:cond delay="0"/>
                                          </p:stCondLst>
                                        </p:cTn>
                                        <p:tgtEl>
                                          <p:spTgt spid="6"/>
                                        </p:tgtEl>
                                        <p:attrNameLst>
                                          <p:attrName>style.visibility</p:attrName>
                                        </p:attrNameLst>
                                      </p:cBhvr>
                                      <p:to>
                                        <p:strVal val="visible"/>
                                      </p:to>
                                    </p:set>
                                    <p:animEffect transition="in" filter="blinds(horizontal)">
                                      <p:cBhvr>
                                        <p:cTn id="6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3" grpId="0" uiExpand="1" build="p"/>
      <p:bldP spid="6"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p:txBody>
          <a:bodyPr/>
          <a:lstStyle/>
          <a:p>
            <a:fld id="{0E1FD8CC-78BD-4CB7-9BCD-7BD27FCA505A}" type="slidenum">
              <a:rPr lang="en-US" smtClean="0"/>
              <a:pPr/>
              <a:t>67</a:t>
            </a:fld>
            <a:endParaRPr lang="en-US"/>
          </a:p>
        </p:txBody>
      </p:sp>
      <p:sp>
        <p:nvSpPr>
          <p:cNvPr id="41987" name="Rectangle 3"/>
          <p:cNvSpPr>
            <a:spLocks noGrp="1" noChangeArrowheads="1"/>
          </p:cNvSpPr>
          <p:nvPr>
            <p:ph type="body" idx="4294967295"/>
          </p:nvPr>
        </p:nvSpPr>
        <p:spPr>
          <a:xfrm>
            <a:off x="0" y="1828800"/>
            <a:ext cx="8229600" cy="4495800"/>
          </a:xfrm>
        </p:spPr>
        <p:txBody>
          <a:bodyPr/>
          <a:lstStyle/>
          <a:p>
            <a:pPr marL="0" indent="0" algn="just" eaLnBrk="1" hangingPunct="1">
              <a:lnSpc>
                <a:spcPct val="90000"/>
              </a:lnSpc>
              <a:buNone/>
            </a:pPr>
            <a:r>
              <a:rPr lang="en-US" sz="2800" b="1" dirty="0" err="1" smtClean="0">
                <a:latin typeface="Times New Roman" pitchFamily="18" charset="0"/>
                <a:cs typeface="Times New Roman" pitchFamily="18" charset="0"/>
              </a:rPr>
              <a:t>Trước</a:t>
            </a:r>
            <a:r>
              <a:rPr lang="en-US" sz="2800" b="1" dirty="0" smtClean="0">
                <a:latin typeface="Times New Roman" pitchFamily="18" charset="0"/>
                <a:cs typeface="Times New Roman" pitchFamily="18" charset="0"/>
              </a:rPr>
              <a:t> </a:t>
            </a:r>
            <a:r>
              <a:rPr lang="en-US" sz="2800" b="1" dirty="0" err="1" smtClean="0">
                <a:latin typeface="Times New Roman" pitchFamily="18" charset="0"/>
                <a:cs typeface="Times New Roman" pitchFamily="18" charset="0"/>
              </a:rPr>
              <a:t>hết</a:t>
            </a:r>
            <a:r>
              <a:rPr lang="en-US" sz="2800" b="1" dirty="0" smtClean="0">
                <a:latin typeface="Times New Roman" pitchFamily="18" charset="0"/>
                <a:cs typeface="Times New Roman" pitchFamily="18" charset="0"/>
              </a:rPr>
              <a:t> ta </a:t>
            </a:r>
            <a:r>
              <a:rPr lang="en-US" sz="2800" b="1" dirty="0" err="1" smtClean="0">
                <a:latin typeface="Times New Roman" pitchFamily="18" charset="0"/>
                <a:cs typeface="Times New Roman" pitchFamily="18" charset="0"/>
              </a:rPr>
              <a:t>tìm</a:t>
            </a:r>
            <a:r>
              <a:rPr lang="en-US" sz="2800" b="1" dirty="0" smtClean="0">
                <a:latin typeface="Times New Roman" pitchFamily="18" charset="0"/>
                <a:cs typeface="Times New Roman" pitchFamily="18" charset="0"/>
              </a:rPr>
              <a:t> q. </a:t>
            </a:r>
          </a:p>
          <a:p>
            <a:pPr marL="0" indent="0" algn="just" eaLnBrk="1" hangingPunct="1">
              <a:lnSpc>
                <a:spcPct val="90000"/>
              </a:lnSpc>
              <a:buNone/>
            </a:pPr>
            <a:r>
              <a:rPr lang="en-US" sz="2800" b="1" dirty="0" err="1" smtClean="0">
                <a:latin typeface="Times New Roman" pitchFamily="18" charset="0"/>
                <a:cs typeface="Times New Roman" pitchFamily="18" charset="0"/>
              </a:rPr>
              <a:t>Đặt</a:t>
            </a:r>
            <a:r>
              <a:rPr lang="en-US" sz="2800" b="1" dirty="0" smtClean="0">
                <a:latin typeface="Times New Roman" pitchFamily="18" charset="0"/>
                <a:cs typeface="Times New Roman" pitchFamily="18" charset="0"/>
              </a:rPr>
              <a:t> </a:t>
            </a:r>
          </a:p>
          <a:p>
            <a:pPr marL="0" indent="0" algn="ctr" eaLnBrk="1" hangingPunct="1">
              <a:lnSpc>
                <a:spcPct val="90000"/>
              </a:lnSpc>
              <a:buNone/>
            </a:pPr>
            <a:r>
              <a:rPr lang="en-US" sz="2800" b="1" dirty="0" smtClean="0">
                <a:latin typeface="Times New Roman" pitchFamily="18" charset="0"/>
                <a:cs typeface="Times New Roman" pitchFamily="18" charset="0"/>
              </a:rPr>
              <a:t>x</a:t>
            </a:r>
            <a:r>
              <a:rPr lang="en-US" sz="2800" b="1" baseline="-30000" dirty="0" smtClean="0">
                <a:latin typeface="Times New Roman" pitchFamily="18" charset="0"/>
                <a:cs typeface="Times New Roman" pitchFamily="18" charset="0"/>
              </a:rPr>
              <a:t>1</a:t>
            </a:r>
            <a:r>
              <a:rPr lang="en-US" sz="2800" b="1" dirty="0" smtClean="0">
                <a:latin typeface="Times New Roman" pitchFamily="18" charset="0"/>
                <a:cs typeface="Times New Roman" pitchFamily="18" charset="0"/>
              </a:rPr>
              <a:t>’ = x</a:t>
            </a:r>
            <a:r>
              <a:rPr lang="en-US" sz="2800" b="1" baseline="-30000" dirty="0" smtClean="0">
                <a:latin typeface="Times New Roman" pitchFamily="18" charset="0"/>
                <a:cs typeface="Times New Roman" pitchFamily="18" charset="0"/>
              </a:rPr>
              <a:t>1</a:t>
            </a:r>
            <a:r>
              <a:rPr lang="en-US" sz="2800" b="1" dirty="0" smtClean="0">
                <a:latin typeface="Times New Roman" pitchFamily="18" charset="0"/>
                <a:cs typeface="Times New Roman" pitchFamily="18" charset="0"/>
              </a:rPr>
              <a:t>; x</a:t>
            </a:r>
            <a:r>
              <a:rPr lang="en-US" sz="2800" b="1" baseline="-30000" dirty="0" smtClean="0">
                <a:latin typeface="Times New Roman" pitchFamily="18" charset="0"/>
                <a:cs typeface="Times New Roman" pitchFamily="18" charset="0"/>
              </a:rPr>
              <a:t>2</a:t>
            </a:r>
            <a:r>
              <a:rPr lang="en-US" sz="2800" b="1" dirty="0" smtClean="0">
                <a:latin typeface="Times New Roman" pitchFamily="18" charset="0"/>
                <a:cs typeface="Times New Roman" pitchFamily="18" charset="0"/>
              </a:rPr>
              <a:t>’ = x</a:t>
            </a:r>
            <a:r>
              <a:rPr lang="en-US" sz="2800" b="1" baseline="-30000" dirty="0" smtClean="0">
                <a:latin typeface="Times New Roman" pitchFamily="18" charset="0"/>
                <a:cs typeface="Times New Roman" pitchFamily="18" charset="0"/>
              </a:rPr>
              <a:t>2</a:t>
            </a:r>
            <a:r>
              <a:rPr lang="en-US" sz="2800" b="1" dirty="0" smtClean="0">
                <a:latin typeface="Times New Roman" pitchFamily="18" charset="0"/>
                <a:cs typeface="Times New Roman" pitchFamily="18" charset="0"/>
              </a:rPr>
              <a:t> – 2; x</a:t>
            </a:r>
            <a:r>
              <a:rPr lang="en-US" sz="2800" b="1" baseline="-30000" dirty="0" smtClean="0">
                <a:latin typeface="Times New Roman" pitchFamily="18" charset="0"/>
                <a:cs typeface="Times New Roman" pitchFamily="18" charset="0"/>
              </a:rPr>
              <a:t>3</a:t>
            </a:r>
            <a:r>
              <a:rPr lang="en-US" sz="2800" b="1" dirty="0" smtClean="0">
                <a:latin typeface="Times New Roman" pitchFamily="18" charset="0"/>
                <a:cs typeface="Times New Roman" pitchFamily="18" charset="0"/>
              </a:rPr>
              <a:t>’ = x</a:t>
            </a:r>
            <a:r>
              <a:rPr lang="en-US" sz="2800" b="1" baseline="-30000" dirty="0" smtClean="0">
                <a:latin typeface="Times New Roman" pitchFamily="18" charset="0"/>
                <a:cs typeface="Times New Roman" pitchFamily="18" charset="0"/>
              </a:rPr>
              <a:t>3</a:t>
            </a:r>
            <a:r>
              <a:rPr lang="en-US" sz="2800" b="1" dirty="0" smtClean="0">
                <a:latin typeface="Times New Roman" pitchFamily="18" charset="0"/>
                <a:cs typeface="Times New Roman" pitchFamily="18" charset="0"/>
              </a:rPr>
              <a:t> - 5; x</a:t>
            </a:r>
            <a:r>
              <a:rPr lang="en-US" sz="2800" b="1" baseline="-30000" dirty="0" smtClean="0">
                <a:latin typeface="Times New Roman" pitchFamily="18" charset="0"/>
                <a:cs typeface="Times New Roman" pitchFamily="18" charset="0"/>
              </a:rPr>
              <a:t>4</a:t>
            </a:r>
            <a:r>
              <a:rPr lang="en-US" sz="2800" b="1" dirty="0" smtClean="0">
                <a:latin typeface="Times New Roman" pitchFamily="18" charset="0"/>
                <a:cs typeface="Times New Roman" pitchFamily="18" charset="0"/>
              </a:rPr>
              <a:t>’ = x</a:t>
            </a:r>
            <a:r>
              <a:rPr lang="en-US" sz="2800" b="1" baseline="-30000" dirty="0" smtClean="0">
                <a:latin typeface="Times New Roman" pitchFamily="18" charset="0"/>
                <a:cs typeface="Times New Roman" pitchFamily="18" charset="0"/>
              </a:rPr>
              <a:t>4</a:t>
            </a:r>
            <a:endParaRPr lang="en-US" sz="2800" b="1" dirty="0" smtClean="0">
              <a:latin typeface="Times New Roman" pitchFamily="18" charset="0"/>
              <a:cs typeface="Times New Roman" pitchFamily="18" charset="0"/>
            </a:endParaRPr>
          </a:p>
          <a:p>
            <a:pPr marL="0" indent="0" algn="just" eaLnBrk="1" hangingPunct="1">
              <a:lnSpc>
                <a:spcPct val="90000"/>
              </a:lnSpc>
              <a:buNone/>
            </a:pPr>
            <a:r>
              <a:rPr lang="en-US" sz="2800" b="1" dirty="0" err="1" smtClean="0">
                <a:latin typeface="Times New Roman" pitchFamily="18" charset="0"/>
                <a:cs typeface="Times New Roman" pitchFamily="18" charset="0"/>
              </a:rPr>
              <a:t>Phương</a:t>
            </a:r>
            <a:r>
              <a:rPr lang="en-US" sz="2800" b="1" dirty="0" smtClean="0">
                <a:latin typeface="Times New Roman" pitchFamily="18" charset="0"/>
                <a:cs typeface="Times New Roman" pitchFamily="18" charset="0"/>
              </a:rPr>
              <a:t> </a:t>
            </a:r>
            <a:r>
              <a:rPr lang="en-US" sz="2800" b="1" dirty="0" err="1" smtClean="0">
                <a:latin typeface="Times New Roman" pitchFamily="18" charset="0"/>
                <a:cs typeface="Times New Roman" pitchFamily="18" charset="0"/>
              </a:rPr>
              <a:t>trình</a:t>
            </a:r>
            <a:r>
              <a:rPr lang="en-US" sz="2800" b="1" dirty="0" smtClean="0">
                <a:latin typeface="Times New Roman" pitchFamily="18" charset="0"/>
                <a:cs typeface="Times New Roman" pitchFamily="18" charset="0"/>
              </a:rPr>
              <a:t> (1) </a:t>
            </a:r>
            <a:r>
              <a:rPr lang="en-US" sz="2800" b="1" dirty="0" err="1" smtClean="0">
                <a:latin typeface="Times New Roman" pitchFamily="18" charset="0"/>
                <a:cs typeface="Times New Roman" pitchFamily="18" charset="0"/>
              </a:rPr>
              <a:t>trở</a:t>
            </a:r>
            <a:r>
              <a:rPr lang="en-US" sz="2800" b="1" dirty="0" smtClean="0">
                <a:latin typeface="Times New Roman" pitchFamily="18" charset="0"/>
                <a:cs typeface="Times New Roman" pitchFamily="18" charset="0"/>
              </a:rPr>
              <a:t> </a:t>
            </a:r>
            <a:r>
              <a:rPr lang="en-US" sz="2800" b="1" dirty="0" err="1" smtClean="0">
                <a:latin typeface="Times New Roman" pitchFamily="18" charset="0"/>
                <a:cs typeface="Times New Roman" pitchFamily="18" charset="0"/>
              </a:rPr>
              <a:t>thành</a:t>
            </a:r>
            <a:r>
              <a:rPr lang="en-US" sz="2800" b="1" dirty="0" smtClean="0">
                <a:latin typeface="Times New Roman" pitchFamily="18" charset="0"/>
                <a:cs typeface="Times New Roman" pitchFamily="18" charset="0"/>
              </a:rPr>
              <a:t> </a:t>
            </a:r>
          </a:p>
          <a:p>
            <a:pPr marL="0" indent="0" algn="r" eaLnBrk="1" hangingPunct="1">
              <a:lnSpc>
                <a:spcPct val="90000"/>
              </a:lnSpc>
              <a:buNone/>
            </a:pPr>
            <a:r>
              <a:rPr lang="en-US" sz="2800" b="1" dirty="0" smtClean="0">
                <a:latin typeface="Times New Roman" pitchFamily="18" charset="0"/>
                <a:cs typeface="Times New Roman" pitchFamily="18" charset="0"/>
              </a:rPr>
              <a:t>x</a:t>
            </a:r>
            <a:r>
              <a:rPr lang="en-US" sz="2800" b="1" baseline="-30000" dirty="0" smtClean="0">
                <a:latin typeface="Times New Roman" pitchFamily="18" charset="0"/>
                <a:cs typeface="Times New Roman" pitchFamily="18" charset="0"/>
              </a:rPr>
              <a:t>1</a:t>
            </a:r>
            <a:r>
              <a:rPr lang="en-US" sz="2800" b="1" dirty="0" smtClean="0">
                <a:latin typeface="Times New Roman" pitchFamily="18" charset="0"/>
                <a:cs typeface="Times New Roman" pitchFamily="18" charset="0"/>
              </a:rPr>
              <a:t>’+ x</a:t>
            </a:r>
            <a:r>
              <a:rPr lang="en-US" sz="2800" b="1" baseline="-30000" dirty="0" smtClean="0">
                <a:latin typeface="Times New Roman" pitchFamily="18" charset="0"/>
                <a:cs typeface="Times New Roman" pitchFamily="18" charset="0"/>
              </a:rPr>
              <a:t>2</a:t>
            </a:r>
            <a:r>
              <a:rPr lang="en-US" sz="2800" b="1" dirty="0" smtClean="0">
                <a:latin typeface="Times New Roman" pitchFamily="18" charset="0"/>
                <a:cs typeface="Times New Roman" pitchFamily="18" charset="0"/>
              </a:rPr>
              <a:t>’</a:t>
            </a:r>
            <a:r>
              <a:rPr lang="en-US" sz="2800" b="1" baseline="-30000" dirty="0" smtClean="0">
                <a:latin typeface="Times New Roman" pitchFamily="18" charset="0"/>
                <a:cs typeface="Times New Roman" pitchFamily="18" charset="0"/>
              </a:rPr>
              <a:t> </a:t>
            </a:r>
            <a:r>
              <a:rPr lang="en-US" sz="2800" b="1" dirty="0" smtClean="0">
                <a:latin typeface="Times New Roman" pitchFamily="18" charset="0"/>
                <a:cs typeface="Times New Roman" pitchFamily="18" charset="0"/>
              </a:rPr>
              <a:t>+ x</a:t>
            </a:r>
            <a:r>
              <a:rPr lang="en-US" sz="2800" b="1" baseline="-30000" dirty="0" smtClean="0">
                <a:latin typeface="Times New Roman" pitchFamily="18" charset="0"/>
                <a:cs typeface="Times New Roman" pitchFamily="18" charset="0"/>
              </a:rPr>
              <a:t>3</a:t>
            </a:r>
            <a:r>
              <a:rPr lang="en-US" sz="2800" b="1" dirty="0" smtClean="0">
                <a:latin typeface="Times New Roman" pitchFamily="18" charset="0"/>
                <a:cs typeface="Times New Roman" pitchFamily="18" charset="0"/>
              </a:rPr>
              <a:t>’</a:t>
            </a:r>
            <a:r>
              <a:rPr lang="en-US" sz="2800" b="1" baseline="-30000" dirty="0" smtClean="0">
                <a:latin typeface="Times New Roman" pitchFamily="18" charset="0"/>
                <a:cs typeface="Times New Roman" pitchFamily="18" charset="0"/>
              </a:rPr>
              <a:t> </a:t>
            </a:r>
            <a:r>
              <a:rPr lang="en-US" sz="2800" b="1" dirty="0" smtClean="0">
                <a:latin typeface="Times New Roman" pitchFamily="18" charset="0"/>
                <a:cs typeface="Times New Roman" pitchFamily="18" charset="0"/>
              </a:rPr>
              <a:t>+ x</a:t>
            </a:r>
            <a:r>
              <a:rPr lang="en-US" sz="2800" b="1" baseline="-30000" dirty="0" smtClean="0">
                <a:latin typeface="Times New Roman" pitchFamily="18" charset="0"/>
                <a:cs typeface="Times New Roman" pitchFamily="18" charset="0"/>
              </a:rPr>
              <a:t>4</a:t>
            </a:r>
            <a:r>
              <a:rPr lang="en-US" sz="2800" b="1" dirty="0" smtClean="0">
                <a:latin typeface="Times New Roman" pitchFamily="18" charset="0"/>
                <a:cs typeface="Times New Roman" pitchFamily="18" charset="0"/>
              </a:rPr>
              <a:t>’</a:t>
            </a:r>
            <a:r>
              <a:rPr lang="en-US" sz="2800" b="1" baseline="-30000" dirty="0" smtClean="0">
                <a:latin typeface="Times New Roman" pitchFamily="18" charset="0"/>
                <a:cs typeface="Times New Roman" pitchFamily="18" charset="0"/>
              </a:rPr>
              <a:t>  </a:t>
            </a:r>
            <a:r>
              <a:rPr lang="en-US" sz="2800" b="1" dirty="0" smtClean="0">
                <a:latin typeface="Times New Roman" pitchFamily="18" charset="0"/>
                <a:cs typeface="Times New Roman" pitchFamily="18" charset="0"/>
              </a:rPr>
              <a:t>= 13				 (2)</a:t>
            </a:r>
          </a:p>
          <a:p>
            <a:pPr marL="0" indent="0" algn="just" eaLnBrk="1" hangingPunct="1">
              <a:lnSpc>
                <a:spcPct val="90000"/>
              </a:lnSpc>
              <a:buNone/>
            </a:pPr>
            <a:r>
              <a:rPr lang="en-US" sz="2800" b="1" dirty="0" err="1" smtClean="0">
                <a:latin typeface="Times New Roman" pitchFamily="18" charset="0"/>
                <a:cs typeface="Times New Roman" pitchFamily="18" charset="0"/>
              </a:rPr>
              <a:t>Số</a:t>
            </a:r>
            <a:r>
              <a:rPr lang="en-US" sz="2800" b="1" dirty="0" smtClean="0">
                <a:latin typeface="Times New Roman" pitchFamily="18" charset="0"/>
                <a:cs typeface="Times New Roman" pitchFamily="18" charset="0"/>
              </a:rPr>
              <a:t> </a:t>
            </a:r>
            <a:r>
              <a:rPr lang="en-US" sz="2800" b="1" dirty="0" err="1" smtClean="0">
                <a:latin typeface="Times New Roman" pitchFamily="18" charset="0"/>
                <a:cs typeface="Times New Roman" pitchFamily="18" charset="0"/>
              </a:rPr>
              <a:t>nghiệm</a:t>
            </a:r>
            <a:r>
              <a:rPr lang="en-US" sz="2800" b="1" dirty="0" smtClean="0">
                <a:latin typeface="Times New Roman" pitchFamily="18" charset="0"/>
                <a:cs typeface="Times New Roman" pitchFamily="18" charset="0"/>
              </a:rPr>
              <a:t> </a:t>
            </a:r>
            <a:r>
              <a:rPr lang="en-US" sz="2800" b="1" dirty="0" err="1" smtClean="0">
                <a:latin typeface="Times New Roman" pitchFamily="18" charset="0"/>
                <a:cs typeface="Times New Roman" pitchFamily="18" charset="0"/>
              </a:rPr>
              <a:t>nguyên</a:t>
            </a:r>
            <a:r>
              <a:rPr lang="en-US" sz="2800" b="1" dirty="0" smtClean="0">
                <a:latin typeface="Times New Roman" pitchFamily="18" charset="0"/>
                <a:cs typeface="Times New Roman" pitchFamily="18" charset="0"/>
              </a:rPr>
              <a:t> </a:t>
            </a:r>
            <a:r>
              <a:rPr lang="en-US" sz="2800" b="1" dirty="0" err="1" smtClean="0">
                <a:latin typeface="Times New Roman" pitchFamily="18" charset="0"/>
                <a:cs typeface="Times New Roman" pitchFamily="18" charset="0"/>
              </a:rPr>
              <a:t>không</a:t>
            </a:r>
            <a:r>
              <a:rPr lang="en-US" sz="2800" b="1" dirty="0" smtClean="0">
                <a:latin typeface="Times New Roman" pitchFamily="18" charset="0"/>
                <a:cs typeface="Times New Roman" pitchFamily="18" charset="0"/>
              </a:rPr>
              <a:t> </a:t>
            </a:r>
            <a:r>
              <a:rPr lang="en-US" sz="2800" b="1" dirty="0" err="1" smtClean="0">
                <a:latin typeface="Times New Roman" pitchFamily="18" charset="0"/>
                <a:cs typeface="Times New Roman" pitchFamily="18" charset="0"/>
              </a:rPr>
              <a:t>âm</a:t>
            </a:r>
            <a:r>
              <a:rPr lang="en-US" sz="2800" b="1" dirty="0" smtClean="0">
                <a:latin typeface="Times New Roman" pitchFamily="18" charset="0"/>
                <a:cs typeface="Times New Roman" pitchFamily="18" charset="0"/>
              </a:rPr>
              <a:t> </a:t>
            </a:r>
            <a:r>
              <a:rPr lang="en-US" sz="2800" b="1" dirty="0" err="1" smtClean="0">
                <a:latin typeface="Times New Roman" pitchFamily="18" charset="0"/>
                <a:cs typeface="Times New Roman" pitchFamily="18" charset="0"/>
              </a:rPr>
              <a:t>của</a:t>
            </a:r>
            <a:r>
              <a:rPr lang="en-US" sz="2800" b="1" dirty="0" smtClean="0">
                <a:latin typeface="Times New Roman" pitchFamily="18" charset="0"/>
                <a:cs typeface="Times New Roman" pitchFamily="18" charset="0"/>
              </a:rPr>
              <a:t> </a:t>
            </a:r>
            <a:r>
              <a:rPr lang="en-US" sz="2800" b="1" dirty="0" err="1" smtClean="0">
                <a:latin typeface="Times New Roman" pitchFamily="18" charset="0"/>
                <a:cs typeface="Times New Roman" pitchFamily="18" charset="0"/>
              </a:rPr>
              <a:t>phương</a:t>
            </a:r>
            <a:r>
              <a:rPr lang="en-US" sz="2800" b="1" dirty="0" smtClean="0">
                <a:latin typeface="Times New Roman" pitchFamily="18" charset="0"/>
                <a:cs typeface="Times New Roman" pitchFamily="18" charset="0"/>
              </a:rPr>
              <a:t> </a:t>
            </a:r>
            <a:r>
              <a:rPr lang="en-US" sz="2800" b="1" dirty="0" err="1" smtClean="0">
                <a:latin typeface="Times New Roman" pitchFamily="18" charset="0"/>
                <a:cs typeface="Times New Roman" pitchFamily="18" charset="0"/>
              </a:rPr>
              <a:t>trình</a:t>
            </a:r>
            <a:r>
              <a:rPr lang="en-US" sz="2800" b="1" dirty="0" smtClean="0">
                <a:latin typeface="Times New Roman" pitchFamily="18" charset="0"/>
                <a:cs typeface="Times New Roman" pitchFamily="18" charset="0"/>
              </a:rPr>
              <a:t> (1) </a:t>
            </a:r>
            <a:r>
              <a:rPr lang="en-US" sz="2800" b="1" dirty="0" err="1" smtClean="0">
                <a:latin typeface="Times New Roman" pitchFamily="18" charset="0"/>
                <a:cs typeface="Times New Roman" pitchFamily="18" charset="0"/>
              </a:rPr>
              <a:t>thỏa</a:t>
            </a:r>
            <a:r>
              <a:rPr lang="en-US" sz="2800" b="1" dirty="0" smtClean="0">
                <a:latin typeface="Times New Roman" pitchFamily="18" charset="0"/>
                <a:cs typeface="Times New Roman" pitchFamily="18" charset="0"/>
              </a:rPr>
              <a:t> </a:t>
            </a:r>
            <a:r>
              <a:rPr lang="en-US" sz="2800" b="1" dirty="0" err="1" smtClean="0">
                <a:latin typeface="Times New Roman" pitchFamily="18" charset="0"/>
                <a:cs typeface="Times New Roman" pitchFamily="18" charset="0"/>
              </a:rPr>
              <a:t>điều</a:t>
            </a:r>
            <a:r>
              <a:rPr lang="en-US" sz="2800" b="1" dirty="0" smtClean="0">
                <a:latin typeface="Times New Roman" pitchFamily="18" charset="0"/>
                <a:cs typeface="Times New Roman" pitchFamily="18" charset="0"/>
              </a:rPr>
              <a:t> </a:t>
            </a:r>
            <a:r>
              <a:rPr lang="en-US" sz="2800" b="1" dirty="0" err="1" smtClean="0">
                <a:latin typeface="Times New Roman" pitchFamily="18" charset="0"/>
                <a:cs typeface="Times New Roman" pitchFamily="18" charset="0"/>
              </a:rPr>
              <a:t>kiện</a:t>
            </a:r>
            <a:r>
              <a:rPr lang="en-US" sz="2800" b="1" dirty="0" smtClean="0">
                <a:latin typeface="Times New Roman" pitchFamily="18" charset="0"/>
                <a:cs typeface="Times New Roman" pitchFamily="18" charset="0"/>
              </a:rPr>
              <a:t> (**) </a:t>
            </a:r>
            <a:r>
              <a:rPr lang="en-US" sz="2800" b="1" dirty="0" err="1" smtClean="0">
                <a:latin typeface="Times New Roman" pitchFamily="18" charset="0"/>
                <a:cs typeface="Times New Roman" pitchFamily="18" charset="0"/>
              </a:rPr>
              <a:t>bằng</a:t>
            </a:r>
            <a:r>
              <a:rPr lang="en-US" sz="2800" b="1" dirty="0" smtClean="0">
                <a:latin typeface="Times New Roman" pitchFamily="18" charset="0"/>
                <a:cs typeface="Times New Roman" pitchFamily="18" charset="0"/>
              </a:rPr>
              <a:t> </a:t>
            </a:r>
            <a:r>
              <a:rPr lang="en-US" sz="2800" b="1" dirty="0" err="1" smtClean="0">
                <a:latin typeface="Times New Roman" pitchFamily="18" charset="0"/>
                <a:cs typeface="Times New Roman" pitchFamily="18" charset="0"/>
              </a:rPr>
              <a:t>số</a:t>
            </a:r>
            <a:r>
              <a:rPr lang="en-US" sz="2800" b="1" dirty="0" smtClean="0">
                <a:latin typeface="Times New Roman" pitchFamily="18" charset="0"/>
                <a:cs typeface="Times New Roman" pitchFamily="18" charset="0"/>
              </a:rPr>
              <a:t> </a:t>
            </a:r>
            <a:r>
              <a:rPr lang="en-US" sz="2800" b="1" dirty="0" err="1" smtClean="0">
                <a:latin typeface="Times New Roman" pitchFamily="18" charset="0"/>
                <a:cs typeface="Times New Roman" pitchFamily="18" charset="0"/>
              </a:rPr>
              <a:t>nghiệm</a:t>
            </a:r>
            <a:r>
              <a:rPr lang="en-US" sz="2800" b="1" dirty="0" smtClean="0">
                <a:latin typeface="Times New Roman" pitchFamily="18" charset="0"/>
                <a:cs typeface="Times New Roman" pitchFamily="18" charset="0"/>
              </a:rPr>
              <a:t> </a:t>
            </a:r>
            <a:r>
              <a:rPr lang="en-US" sz="2800" b="1" dirty="0" err="1" smtClean="0">
                <a:latin typeface="Times New Roman" pitchFamily="18" charset="0"/>
                <a:cs typeface="Times New Roman" pitchFamily="18" charset="0"/>
              </a:rPr>
              <a:t>nguyên</a:t>
            </a:r>
            <a:r>
              <a:rPr lang="en-US" sz="2800" b="1" dirty="0" smtClean="0">
                <a:latin typeface="Times New Roman" pitchFamily="18" charset="0"/>
                <a:cs typeface="Times New Roman" pitchFamily="18" charset="0"/>
              </a:rPr>
              <a:t> </a:t>
            </a:r>
            <a:r>
              <a:rPr lang="en-US" sz="2800" b="1" dirty="0" err="1" smtClean="0">
                <a:latin typeface="Times New Roman" pitchFamily="18" charset="0"/>
                <a:cs typeface="Times New Roman" pitchFamily="18" charset="0"/>
              </a:rPr>
              <a:t>không</a:t>
            </a:r>
            <a:r>
              <a:rPr lang="en-US" sz="2800" b="1" dirty="0" smtClean="0">
                <a:latin typeface="Times New Roman" pitchFamily="18" charset="0"/>
                <a:cs typeface="Times New Roman" pitchFamily="18" charset="0"/>
              </a:rPr>
              <a:t> </a:t>
            </a:r>
            <a:r>
              <a:rPr lang="en-US" sz="2800" b="1" dirty="0" err="1" smtClean="0">
                <a:latin typeface="Times New Roman" pitchFamily="18" charset="0"/>
                <a:cs typeface="Times New Roman" pitchFamily="18" charset="0"/>
              </a:rPr>
              <a:t>âm</a:t>
            </a:r>
            <a:r>
              <a:rPr lang="en-US" sz="2800" b="1" dirty="0" smtClean="0">
                <a:latin typeface="Times New Roman" pitchFamily="18" charset="0"/>
                <a:cs typeface="Times New Roman" pitchFamily="18" charset="0"/>
              </a:rPr>
              <a:t> </a:t>
            </a:r>
            <a:r>
              <a:rPr lang="en-US" sz="2800" b="1" dirty="0" err="1" smtClean="0">
                <a:latin typeface="Times New Roman" pitchFamily="18" charset="0"/>
                <a:cs typeface="Times New Roman" pitchFamily="18" charset="0"/>
              </a:rPr>
              <a:t>của</a:t>
            </a:r>
            <a:r>
              <a:rPr lang="en-US" sz="2800" b="1" dirty="0" smtClean="0">
                <a:latin typeface="Times New Roman" pitchFamily="18" charset="0"/>
                <a:cs typeface="Times New Roman" pitchFamily="18" charset="0"/>
              </a:rPr>
              <a:t> </a:t>
            </a:r>
            <a:r>
              <a:rPr lang="en-US" sz="2800" b="1" dirty="0" err="1" smtClean="0">
                <a:latin typeface="Times New Roman" pitchFamily="18" charset="0"/>
                <a:cs typeface="Times New Roman" pitchFamily="18" charset="0"/>
              </a:rPr>
              <a:t>phương</a:t>
            </a:r>
            <a:r>
              <a:rPr lang="en-US" sz="2800" b="1" dirty="0" smtClean="0">
                <a:latin typeface="Times New Roman" pitchFamily="18" charset="0"/>
                <a:cs typeface="Times New Roman" pitchFamily="18" charset="0"/>
              </a:rPr>
              <a:t> </a:t>
            </a:r>
            <a:r>
              <a:rPr lang="en-US" sz="2800" b="1" dirty="0" err="1" smtClean="0">
                <a:latin typeface="Times New Roman" pitchFamily="18" charset="0"/>
                <a:cs typeface="Times New Roman" pitchFamily="18" charset="0"/>
              </a:rPr>
              <a:t>trình</a:t>
            </a:r>
            <a:r>
              <a:rPr lang="en-US" sz="2800" b="1" dirty="0" smtClean="0">
                <a:latin typeface="Times New Roman" pitchFamily="18" charset="0"/>
                <a:cs typeface="Times New Roman" pitchFamily="18" charset="0"/>
              </a:rPr>
              <a:t> (2) </a:t>
            </a:r>
          </a:p>
        </p:txBody>
      </p:sp>
      <p:sp>
        <p:nvSpPr>
          <p:cNvPr id="5" name="Rectangle 2"/>
          <p:cNvSpPr txBox="1">
            <a:spLocks noChangeArrowheads="1"/>
          </p:cNvSpPr>
          <p:nvPr/>
        </p:nvSpPr>
        <p:spPr>
          <a:xfrm>
            <a:off x="457200" y="228600"/>
            <a:ext cx="7391400" cy="563563"/>
          </a:xfrm>
          <a:prstGeom prst="rect">
            <a:avLst/>
          </a:prstGeom>
        </p:spPr>
        <p:txBody>
          <a:bodyPr/>
          <a:lstStyle>
            <a:lvl1pPr algn="r" rtl="0" eaLnBrk="1" fontAlgn="base" hangingPunct="1">
              <a:spcBef>
                <a:spcPct val="0"/>
              </a:spcBef>
              <a:spcAft>
                <a:spcPct val="0"/>
              </a:spcAft>
              <a:defRPr sz="2800" b="1" i="1" kern="1200">
                <a:solidFill>
                  <a:schemeClr val="tx1"/>
                </a:solidFill>
                <a:latin typeface="+mj-lt"/>
                <a:ea typeface="+mj-ea"/>
                <a:cs typeface="+mj-cs"/>
              </a:defRPr>
            </a:lvl1pPr>
            <a:lvl2pPr algn="r" rtl="0" eaLnBrk="1" fontAlgn="base" hangingPunct="1">
              <a:spcBef>
                <a:spcPct val="0"/>
              </a:spcBef>
              <a:spcAft>
                <a:spcPct val="0"/>
              </a:spcAft>
              <a:defRPr sz="2800" b="1" i="1">
                <a:solidFill>
                  <a:schemeClr val="tx1"/>
                </a:solidFill>
                <a:latin typeface="Verdana" panose="020B0604030504040204" pitchFamily="34" charset="0"/>
              </a:defRPr>
            </a:lvl2pPr>
            <a:lvl3pPr algn="r" rtl="0" eaLnBrk="1" fontAlgn="base" hangingPunct="1">
              <a:spcBef>
                <a:spcPct val="0"/>
              </a:spcBef>
              <a:spcAft>
                <a:spcPct val="0"/>
              </a:spcAft>
              <a:defRPr sz="2800" b="1" i="1">
                <a:solidFill>
                  <a:schemeClr val="tx1"/>
                </a:solidFill>
                <a:latin typeface="Verdana" panose="020B0604030504040204" pitchFamily="34" charset="0"/>
              </a:defRPr>
            </a:lvl3pPr>
            <a:lvl4pPr algn="r" rtl="0" eaLnBrk="1" fontAlgn="base" hangingPunct="1">
              <a:spcBef>
                <a:spcPct val="0"/>
              </a:spcBef>
              <a:spcAft>
                <a:spcPct val="0"/>
              </a:spcAft>
              <a:defRPr sz="2800" b="1" i="1">
                <a:solidFill>
                  <a:schemeClr val="tx1"/>
                </a:solidFill>
                <a:latin typeface="Verdana" panose="020B0604030504040204" pitchFamily="34" charset="0"/>
              </a:defRPr>
            </a:lvl4pPr>
            <a:lvl5pPr algn="r" rtl="0" eaLnBrk="1" fontAlgn="base" hangingPunct="1">
              <a:spcBef>
                <a:spcPct val="0"/>
              </a:spcBef>
              <a:spcAft>
                <a:spcPct val="0"/>
              </a:spcAft>
              <a:defRPr sz="2800" b="1" i="1">
                <a:solidFill>
                  <a:schemeClr val="tx1"/>
                </a:solidFill>
                <a:latin typeface="Verdana" panose="020B0604030504040204" pitchFamily="34" charset="0"/>
              </a:defRPr>
            </a:lvl5pPr>
            <a:lvl6pPr marL="457200" algn="r" rtl="0" eaLnBrk="1" fontAlgn="base" hangingPunct="1">
              <a:spcBef>
                <a:spcPct val="0"/>
              </a:spcBef>
              <a:spcAft>
                <a:spcPct val="0"/>
              </a:spcAft>
              <a:defRPr sz="2800" b="1" i="1">
                <a:solidFill>
                  <a:schemeClr val="tx1"/>
                </a:solidFill>
                <a:latin typeface="Verdana" panose="020B0604030504040204" pitchFamily="34" charset="0"/>
              </a:defRPr>
            </a:lvl6pPr>
            <a:lvl7pPr marL="914400" algn="r" rtl="0" eaLnBrk="1" fontAlgn="base" hangingPunct="1">
              <a:spcBef>
                <a:spcPct val="0"/>
              </a:spcBef>
              <a:spcAft>
                <a:spcPct val="0"/>
              </a:spcAft>
              <a:defRPr sz="2800" b="1" i="1">
                <a:solidFill>
                  <a:schemeClr val="tx1"/>
                </a:solidFill>
                <a:latin typeface="Verdana" panose="020B0604030504040204" pitchFamily="34" charset="0"/>
              </a:defRPr>
            </a:lvl7pPr>
            <a:lvl8pPr marL="1371600" algn="r" rtl="0" eaLnBrk="1" fontAlgn="base" hangingPunct="1">
              <a:spcBef>
                <a:spcPct val="0"/>
              </a:spcBef>
              <a:spcAft>
                <a:spcPct val="0"/>
              </a:spcAft>
              <a:defRPr sz="2800" b="1" i="1">
                <a:solidFill>
                  <a:schemeClr val="tx1"/>
                </a:solidFill>
                <a:latin typeface="Verdana" panose="020B0604030504040204" pitchFamily="34" charset="0"/>
              </a:defRPr>
            </a:lvl8pPr>
            <a:lvl9pPr marL="1828800" algn="r" rtl="0" eaLnBrk="1" fontAlgn="base" hangingPunct="1">
              <a:spcBef>
                <a:spcPct val="0"/>
              </a:spcBef>
              <a:spcAft>
                <a:spcPct val="0"/>
              </a:spcAft>
              <a:defRPr sz="2800" b="1" i="1">
                <a:solidFill>
                  <a:schemeClr val="tx1"/>
                </a:solidFill>
                <a:latin typeface="Verdana" panose="020B0604030504040204" pitchFamily="34" charset="0"/>
              </a:defRPr>
            </a:lvl9pPr>
          </a:lstStyle>
          <a:p>
            <a:pPr algn="ctr"/>
            <a:r>
              <a:rPr lang="en-US" sz="3200" dirty="0" smtClean="0">
                <a:solidFill>
                  <a:srgbClr val="FF0000"/>
                </a:solidFill>
              </a:rPr>
              <a:t>TỔ HỢP LẶP</a:t>
            </a:r>
            <a:endParaRPr lang="en-US" sz="1800" dirty="0">
              <a:solidFill>
                <a:srgbClr val="FF0000"/>
              </a:solidFill>
            </a:endParaRPr>
          </a:p>
        </p:txBody>
      </p:sp>
      <p:graphicFrame>
        <p:nvGraphicFramePr>
          <p:cNvPr id="168961" name="Object 1"/>
          <p:cNvGraphicFramePr>
            <a:graphicFrameLocks noChangeAspect="1"/>
          </p:cNvGraphicFramePr>
          <p:nvPr/>
        </p:nvGraphicFramePr>
        <p:xfrm>
          <a:off x="2667000" y="5562600"/>
          <a:ext cx="3990975" cy="647700"/>
        </p:xfrm>
        <a:graphic>
          <a:graphicData uri="http://schemas.openxmlformats.org/presentationml/2006/ole">
            <mc:AlternateContent xmlns:mc="http://schemas.openxmlformats.org/markup-compatibility/2006">
              <mc:Choice xmlns:v="urn:schemas-microsoft-com:vml" Requires="v">
                <p:oleObj spid="_x0000_s168991" name="Equation" r:id="rId3" imgW="1688760" imgH="279360" progId="Equation.DSMT4">
                  <p:embed/>
                </p:oleObj>
              </mc:Choice>
              <mc:Fallback>
                <p:oleObj name="Equation" r:id="rId3" imgW="1688760" imgH="279360" progId="Equation.DSMT4">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7000" y="5562600"/>
                        <a:ext cx="3990975" cy="647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6"/>
          <p:cNvSpPr/>
          <p:nvPr/>
        </p:nvSpPr>
        <p:spPr>
          <a:xfrm>
            <a:off x="457200" y="1371600"/>
            <a:ext cx="1320451" cy="523220"/>
          </a:xfrm>
          <a:prstGeom prst="rect">
            <a:avLst/>
          </a:prstGeom>
        </p:spPr>
        <p:txBody>
          <a:bodyPr wrap="square">
            <a:spAutoFit/>
          </a:bodyPr>
          <a:lstStyle/>
          <a:p>
            <a:r>
              <a:rPr lang="en-US" sz="2800" dirty="0" err="1" smtClean="0">
                <a:solidFill>
                  <a:srgbClr val="00B050"/>
                </a:solidFill>
                <a:latin typeface="Times New Roman" panose="02020603050405020304" pitchFamily="18" charset="0"/>
                <a:cs typeface="Times New Roman" panose="02020603050405020304" pitchFamily="18" charset="0"/>
              </a:rPr>
              <a:t>Ví</a:t>
            </a:r>
            <a:r>
              <a:rPr lang="en-US" sz="2800" dirty="0" smtClean="0">
                <a:solidFill>
                  <a:srgbClr val="00B050"/>
                </a:solidFill>
                <a:latin typeface="Times New Roman" panose="02020603050405020304" pitchFamily="18" charset="0"/>
                <a:cs typeface="Times New Roman" panose="02020603050405020304" pitchFamily="18" charset="0"/>
              </a:rPr>
              <a:t> </a:t>
            </a:r>
            <a:r>
              <a:rPr lang="en-US" sz="2800" dirty="0" err="1" smtClean="0">
                <a:solidFill>
                  <a:srgbClr val="00B050"/>
                </a:solidFill>
                <a:latin typeface="Times New Roman" panose="02020603050405020304" pitchFamily="18" charset="0"/>
                <a:cs typeface="Times New Roman" panose="02020603050405020304" pitchFamily="18" charset="0"/>
              </a:rPr>
              <a:t>dụ</a:t>
            </a:r>
            <a:r>
              <a:rPr lang="en-US" sz="2800" dirty="0" smtClean="0">
                <a:solidFill>
                  <a:srgbClr val="00B050"/>
                </a:solidFill>
                <a:latin typeface="Times New Roman" panose="02020603050405020304" pitchFamily="18" charset="0"/>
                <a:cs typeface="Times New Roman" panose="02020603050405020304" pitchFamily="18" charset="0"/>
              </a:rPr>
              <a:t>:</a:t>
            </a:r>
            <a:r>
              <a:rPr lang="en-US" sz="2800" dirty="0" smtClean="0">
                <a:solidFill>
                  <a:srgbClr val="000000"/>
                </a:solidFill>
                <a:latin typeface="Times New Roman" panose="02020603050405020304" pitchFamily="18" charset="0"/>
                <a:cs typeface="Times New Roman" panose="02020603050405020304" pitchFamily="18" charset="0"/>
              </a:rPr>
              <a:t> </a:t>
            </a:r>
            <a:endParaRPr lang="ru-RU" sz="2800" dirty="0"/>
          </a:p>
        </p:txBody>
      </p:sp>
    </p:spTree>
    <p:extLst>
      <p:ext uri="{BB962C8B-B14F-4D97-AF65-F5344CB8AC3E}">
        <p14:creationId xmlns:p14="http://schemas.microsoft.com/office/powerpoint/2010/main" val="267825186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1987">
                                            <p:txEl>
                                              <p:pRg st="0" end="0"/>
                                            </p:txEl>
                                          </p:spTgt>
                                        </p:tgtEl>
                                        <p:attrNameLst>
                                          <p:attrName>style.visibility</p:attrName>
                                        </p:attrNameLst>
                                      </p:cBhvr>
                                      <p:to>
                                        <p:strVal val="visible"/>
                                      </p:to>
                                    </p:set>
                                    <p:anim calcmode="lin" valueType="num">
                                      <p:cBhvr additive="base">
                                        <p:cTn id="7" dur="2000" fill="hold"/>
                                        <p:tgtEl>
                                          <p:spTgt spid="41987">
                                            <p:txEl>
                                              <p:pRg st="0" end="0"/>
                                            </p:txEl>
                                          </p:spTgt>
                                        </p:tgtEl>
                                        <p:attrNameLst>
                                          <p:attrName>ppt_x</p:attrName>
                                        </p:attrNameLst>
                                      </p:cBhvr>
                                      <p:tavLst>
                                        <p:tav tm="0">
                                          <p:val>
                                            <p:strVal val="#ppt_x"/>
                                          </p:val>
                                        </p:tav>
                                        <p:tav tm="100000">
                                          <p:val>
                                            <p:strVal val="#ppt_x"/>
                                          </p:val>
                                        </p:tav>
                                      </p:tavLst>
                                    </p:anim>
                                    <p:anim calcmode="lin" valueType="num">
                                      <p:cBhvr additive="base">
                                        <p:cTn id="8" dur="2000" fill="hold"/>
                                        <p:tgtEl>
                                          <p:spTgt spid="4198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1987">
                                            <p:txEl>
                                              <p:pRg st="1" end="1"/>
                                            </p:txEl>
                                          </p:spTgt>
                                        </p:tgtEl>
                                        <p:attrNameLst>
                                          <p:attrName>style.visibility</p:attrName>
                                        </p:attrNameLst>
                                      </p:cBhvr>
                                      <p:to>
                                        <p:strVal val="visible"/>
                                      </p:to>
                                    </p:set>
                                    <p:anim calcmode="lin" valueType="num">
                                      <p:cBhvr additive="base">
                                        <p:cTn id="13" dur="2000" fill="hold"/>
                                        <p:tgtEl>
                                          <p:spTgt spid="41987">
                                            <p:txEl>
                                              <p:pRg st="1" end="1"/>
                                            </p:txEl>
                                          </p:spTgt>
                                        </p:tgtEl>
                                        <p:attrNameLst>
                                          <p:attrName>ppt_x</p:attrName>
                                        </p:attrNameLst>
                                      </p:cBhvr>
                                      <p:tavLst>
                                        <p:tav tm="0">
                                          <p:val>
                                            <p:strVal val="#ppt_x"/>
                                          </p:val>
                                        </p:tav>
                                        <p:tav tm="100000">
                                          <p:val>
                                            <p:strVal val="#ppt_x"/>
                                          </p:val>
                                        </p:tav>
                                      </p:tavLst>
                                    </p:anim>
                                    <p:anim calcmode="lin" valueType="num">
                                      <p:cBhvr additive="base">
                                        <p:cTn id="14" dur="2000" fill="hold"/>
                                        <p:tgtEl>
                                          <p:spTgt spid="4198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1987">
                                            <p:txEl>
                                              <p:pRg st="2" end="2"/>
                                            </p:txEl>
                                          </p:spTgt>
                                        </p:tgtEl>
                                        <p:attrNameLst>
                                          <p:attrName>style.visibility</p:attrName>
                                        </p:attrNameLst>
                                      </p:cBhvr>
                                      <p:to>
                                        <p:strVal val="visible"/>
                                      </p:to>
                                    </p:set>
                                    <p:anim calcmode="lin" valueType="num">
                                      <p:cBhvr additive="base">
                                        <p:cTn id="19" dur="2000" fill="hold"/>
                                        <p:tgtEl>
                                          <p:spTgt spid="41987">
                                            <p:txEl>
                                              <p:pRg st="2" end="2"/>
                                            </p:txEl>
                                          </p:spTgt>
                                        </p:tgtEl>
                                        <p:attrNameLst>
                                          <p:attrName>ppt_x</p:attrName>
                                        </p:attrNameLst>
                                      </p:cBhvr>
                                      <p:tavLst>
                                        <p:tav tm="0">
                                          <p:val>
                                            <p:strVal val="#ppt_x"/>
                                          </p:val>
                                        </p:tav>
                                        <p:tav tm="100000">
                                          <p:val>
                                            <p:strVal val="#ppt_x"/>
                                          </p:val>
                                        </p:tav>
                                      </p:tavLst>
                                    </p:anim>
                                    <p:anim calcmode="lin" valueType="num">
                                      <p:cBhvr additive="base">
                                        <p:cTn id="20" dur="2000" fill="hold"/>
                                        <p:tgtEl>
                                          <p:spTgt spid="4198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1987">
                                            <p:txEl>
                                              <p:pRg st="3" end="3"/>
                                            </p:txEl>
                                          </p:spTgt>
                                        </p:tgtEl>
                                        <p:attrNameLst>
                                          <p:attrName>style.visibility</p:attrName>
                                        </p:attrNameLst>
                                      </p:cBhvr>
                                      <p:to>
                                        <p:strVal val="visible"/>
                                      </p:to>
                                    </p:set>
                                    <p:anim calcmode="lin" valueType="num">
                                      <p:cBhvr additive="base">
                                        <p:cTn id="25" dur="2000" fill="hold"/>
                                        <p:tgtEl>
                                          <p:spTgt spid="41987">
                                            <p:txEl>
                                              <p:pRg st="3" end="3"/>
                                            </p:txEl>
                                          </p:spTgt>
                                        </p:tgtEl>
                                        <p:attrNameLst>
                                          <p:attrName>ppt_x</p:attrName>
                                        </p:attrNameLst>
                                      </p:cBhvr>
                                      <p:tavLst>
                                        <p:tav tm="0">
                                          <p:val>
                                            <p:strVal val="#ppt_x"/>
                                          </p:val>
                                        </p:tav>
                                        <p:tav tm="100000">
                                          <p:val>
                                            <p:strVal val="#ppt_x"/>
                                          </p:val>
                                        </p:tav>
                                      </p:tavLst>
                                    </p:anim>
                                    <p:anim calcmode="lin" valueType="num">
                                      <p:cBhvr additive="base">
                                        <p:cTn id="26" dur="2000" fill="hold"/>
                                        <p:tgtEl>
                                          <p:spTgt spid="4198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1987">
                                            <p:txEl>
                                              <p:pRg st="4" end="4"/>
                                            </p:txEl>
                                          </p:spTgt>
                                        </p:tgtEl>
                                        <p:attrNameLst>
                                          <p:attrName>style.visibility</p:attrName>
                                        </p:attrNameLst>
                                      </p:cBhvr>
                                      <p:to>
                                        <p:strVal val="visible"/>
                                      </p:to>
                                    </p:set>
                                    <p:anim calcmode="lin" valueType="num">
                                      <p:cBhvr additive="base">
                                        <p:cTn id="31" dur="2000" fill="hold"/>
                                        <p:tgtEl>
                                          <p:spTgt spid="41987">
                                            <p:txEl>
                                              <p:pRg st="4" end="4"/>
                                            </p:txEl>
                                          </p:spTgt>
                                        </p:tgtEl>
                                        <p:attrNameLst>
                                          <p:attrName>ppt_x</p:attrName>
                                        </p:attrNameLst>
                                      </p:cBhvr>
                                      <p:tavLst>
                                        <p:tav tm="0">
                                          <p:val>
                                            <p:strVal val="#ppt_x"/>
                                          </p:val>
                                        </p:tav>
                                        <p:tav tm="100000">
                                          <p:val>
                                            <p:strVal val="#ppt_x"/>
                                          </p:val>
                                        </p:tav>
                                      </p:tavLst>
                                    </p:anim>
                                    <p:anim calcmode="lin" valueType="num">
                                      <p:cBhvr additive="base">
                                        <p:cTn id="32" dur="2000" fill="hold"/>
                                        <p:tgtEl>
                                          <p:spTgt spid="4198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41987">
                                            <p:txEl>
                                              <p:pRg st="5" end="5"/>
                                            </p:txEl>
                                          </p:spTgt>
                                        </p:tgtEl>
                                        <p:attrNameLst>
                                          <p:attrName>style.visibility</p:attrName>
                                        </p:attrNameLst>
                                      </p:cBhvr>
                                      <p:to>
                                        <p:strVal val="visible"/>
                                      </p:to>
                                    </p:set>
                                    <p:anim calcmode="lin" valueType="num">
                                      <p:cBhvr additive="base">
                                        <p:cTn id="37" dur="2000" fill="hold"/>
                                        <p:tgtEl>
                                          <p:spTgt spid="41987">
                                            <p:txEl>
                                              <p:pRg st="5" end="5"/>
                                            </p:txEl>
                                          </p:spTgt>
                                        </p:tgtEl>
                                        <p:attrNameLst>
                                          <p:attrName>ppt_x</p:attrName>
                                        </p:attrNameLst>
                                      </p:cBhvr>
                                      <p:tavLst>
                                        <p:tav tm="0">
                                          <p:val>
                                            <p:strVal val="#ppt_x"/>
                                          </p:val>
                                        </p:tav>
                                        <p:tav tm="100000">
                                          <p:val>
                                            <p:strVal val="#ppt_x"/>
                                          </p:val>
                                        </p:tav>
                                      </p:tavLst>
                                    </p:anim>
                                    <p:anim calcmode="lin" valueType="num">
                                      <p:cBhvr additive="base">
                                        <p:cTn id="38" dur="2000" fill="hold"/>
                                        <p:tgtEl>
                                          <p:spTgt spid="4198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nodeType="clickEffect">
                                  <p:stCondLst>
                                    <p:cond delay="0"/>
                                  </p:stCondLst>
                                  <p:childTnLst>
                                    <p:set>
                                      <p:cBhvr>
                                        <p:cTn id="42" dur="1" fill="hold">
                                          <p:stCondLst>
                                            <p:cond delay="0"/>
                                          </p:stCondLst>
                                        </p:cTn>
                                        <p:tgtEl>
                                          <p:spTgt spid="168961"/>
                                        </p:tgtEl>
                                        <p:attrNameLst>
                                          <p:attrName>style.visibility</p:attrName>
                                        </p:attrNameLst>
                                      </p:cBhvr>
                                      <p:to>
                                        <p:strVal val="visible"/>
                                      </p:to>
                                    </p:set>
                                    <p:anim calcmode="lin" valueType="num">
                                      <p:cBhvr additive="base">
                                        <p:cTn id="43" dur="2000" fill="hold"/>
                                        <p:tgtEl>
                                          <p:spTgt spid="168961"/>
                                        </p:tgtEl>
                                        <p:attrNameLst>
                                          <p:attrName>ppt_x</p:attrName>
                                        </p:attrNameLst>
                                      </p:cBhvr>
                                      <p:tavLst>
                                        <p:tav tm="0">
                                          <p:val>
                                            <p:strVal val="1+#ppt_w/2"/>
                                          </p:val>
                                        </p:tav>
                                        <p:tav tm="100000">
                                          <p:val>
                                            <p:strVal val="#ppt_x"/>
                                          </p:val>
                                        </p:tav>
                                      </p:tavLst>
                                    </p:anim>
                                    <p:anim calcmode="lin" valueType="num">
                                      <p:cBhvr additive="base">
                                        <p:cTn id="44" dur="2000" fill="hold"/>
                                        <p:tgtEl>
                                          <p:spTgt spid="16896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7" grpId="0"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lide Number Placeholder 15"/>
          <p:cNvSpPr>
            <a:spLocks noGrp="1"/>
          </p:cNvSpPr>
          <p:nvPr>
            <p:ph type="sldNum" sz="quarter" idx="12"/>
          </p:nvPr>
        </p:nvSpPr>
        <p:spPr/>
        <p:txBody>
          <a:bodyPr/>
          <a:lstStyle/>
          <a:p>
            <a:fld id="{0E1FD8CC-78BD-4CB7-9BCD-7BD27FCA505A}" type="slidenum">
              <a:rPr lang="en-US" smtClean="0"/>
              <a:pPr/>
              <a:t>68</a:t>
            </a:fld>
            <a:endParaRPr lang="en-US"/>
          </a:p>
        </p:txBody>
      </p:sp>
      <p:sp>
        <p:nvSpPr>
          <p:cNvPr id="43011" name="Rectangle 3"/>
          <p:cNvSpPr>
            <a:spLocks noGrp="1" noChangeArrowheads="1"/>
          </p:cNvSpPr>
          <p:nvPr>
            <p:ph type="body" idx="4294967295"/>
          </p:nvPr>
        </p:nvSpPr>
        <p:spPr>
          <a:xfrm>
            <a:off x="304800" y="1981200"/>
            <a:ext cx="8839200" cy="4343400"/>
          </a:xfrm>
        </p:spPr>
        <p:txBody>
          <a:bodyPr/>
          <a:lstStyle/>
          <a:p>
            <a:pPr marL="0" indent="0">
              <a:buNone/>
            </a:pPr>
            <a:r>
              <a:rPr lang="en-US" b="1" dirty="0" err="1" smtClean="0"/>
              <a:t>Tương</a:t>
            </a:r>
            <a:r>
              <a:rPr lang="en-US" b="1" dirty="0" smtClean="0"/>
              <a:t> </a:t>
            </a:r>
            <a:r>
              <a:rPr lang="en-US" b="1" dirty="0" err="1" smtClean="0"/>
              <a:t>tự</a:t>
            </a:r>
            <a:r>
              <a:rPr lang="en-US" b="1" dirty="0" smtClean="0"/>
              <a:t>, </a:t>
            </a:r>
            <a:r>
              <a:rPr lang="en-US" b="1" dirty="0" err="1" smtClean="0"/>
              <a:t>ta</a:t>
            </a:r>
            <a:r>
              <a:rPr lang="en-US" b="1" dirty="0" smtClean="0"/>
              <a:t> </a:t>
            </a:r>
            <a:r>
              <a:rPr lang="en-US" b="1" dirty="0" err="1" smtClean="0"/>
              <a:t>có</a:t>
            </a:r>
            <a:r>
              <a:rPr lang="en-US" b="1" dirty="0" smtClean="0"/>
              <a:t>:                   .</a:t>
            </a:r>
          </a:p>
          <a:p>
            <a:pPr marL="0" indent="0">
              <a:buNone/>
            </a:pPr>
            <a:endParaRPr lang="en-US" b="1" dirty="0" smtClean="0"/>
          </a:p>
          <a:p>
            <a:pPr marL="0" indent="0">
              <a:buNone/>
            </a:pPr>
            <a:r>
              <a:rPr lang="en-US" b="1" dirty="0" smtClean="0"/>
              <a:t>	</a:t>
            </a:r>
            <a:endParaRPr lang="en-US" b="1" dirty="0"/>
          </a:p>
          <a:p>
            <a:pPr marL="0" indent="0">
              <a:buNone/>
            </a:pPr>
            <a:endParaRPr lang="en-US" b="1" dirty="0" smtClean="0"/>
          </a:p>
          <a:p>
            <a:pPr marL="0" indent="0">
              <a:buNone/>
            </a:pPr>
            <a:r>
              <a:rPr lang="en-US" b="1" dirty="0" err="1" smtClean="0"/>
              <a:t>Vậy</a:t>
            </a:r>
            <a:r>
              <a:rPr lang="en-US" b="1" dirty="0" smtClean="0"/>
              <a:t> </a:t>
            </a:r>
            <a:r>
              <a:rPr lang="en-US" b="1" dirty="0" err="1" smtClean="0"/>
              <a:t>số</a:t>
            </a:r>
            <a:r>
              <a:rPr lang="en-US" b="1" dirty="0" smtClean="0"/>
              <a:t> </a:t>
            </a:r>
            <a:r>
              <a:rPr lang="en-US" b="1" dirty="0" err="1" smtClean="0"/>
              <a:t>nghiệm</a:t>
            </a:r>
            <a:r>
              <a:rPr lang="en-US" b="1" dirty="0" smtClean="0"/>
              <a:t> </a:t>
            </a:r>
            <a:r>
              <a:rPr lang="en-US" b="1" dirty="0" err="1" smtClean="0"/>
              <a:t>nguyên</a:t>
            </a:r>
            <a:r>
              <a:rPr lang="en-US" b="1" dirty="0" smtClean="0"/>
              <a:t> </a:t>
            </a:r>
            <a:r>
              <a:rPr lang="en-US" b="1" dirty="0" err="1" smtClean="0"/>
              <a:t>không</a:t>
            </a:r>
            <a:r>
              <a:rPr lang="en-US" b="1" dirty="0" smtClean="0"/>
              <a:t> </a:t>
            </a:r>
            <a:r>
              <a:rPr lang="en-US" b="1" dirty="0" err="1" smtClean="0"/>
              <a:t>âm</a:t>
            </a:r>
            <a:r>
              <a:rPr lang="en-US" b="1" dirty="0" smtClean="0"/>
              <a:t> </a:t>
            </a:r>
            <a:r>
              <a:rPr lang="en-US" b="1" dirty="0" err="1" smtClean="0"/>
              <a:t>của</a:t>
            </a:r>
            <a:r>
              <a:rPr lang="en-US" b="1" dirty="0" smtClean="0"/>
              <a:t> </a:t>
            </a:r>
            <a:r>
              <a:rPr lang="en-US" b="1" dirty="0" err="1" smtClean="0"/>
              <a:t>phương</a:t>
            </a:r>
            <a:r>
              <a:rPr lang="en-US" b="1" dirty="0" smtClean="0"/>
              <a:t> </a:t>
            </a:r>
            <a:r>
              <a:rPr lang="en-US" b="1" dirty="0" err="1" smtClean="0"/>
              <a:t>trình</a:t>
            </a:r>
            <a:r>
              <a:rPr lang="en-US" b="1" dirty="0" smtClean="0"/>
              <a:t> (1) </a:t>
            </a:r>
            <a:r>
              <a:rPr lang="en-US" b="1" dirty="0" err="1" smtClean="0"/>
              <a:t>thỏa</a:t>
            </a:r>
            <a:r>
              <a:rPr lang="en-US" b="1" dirty="0" smtClean="0"/>
              <a:t> </a:t>
            </a:r>
            <a:r>
              <a:rPr lang="en-US" b="1" dirty="0" err="1" smtClean="0"/>
              <a:t>điều</a:t>
            </a:r>
            <a:r>
              <a:rPr lang="en-US" b="1" dirty="0" smtClean="0"/>
              <a:t> </a:t>
            </a:r>
            <a:r>
              <a:rPr lang="en-US" b="1" dirty="0" err="1" smtClean="0"/>
              <a:t>kiện</a:t>
            </a:r>
            <a:r>
              <a:rPr lang="en-US" b="1" dirty="0" smtClean="0"/>
              <a:t> (*) </a:t>
            </a:r>
            <a:r>
              <a:rPr lang="en-US" b="1" dirty="0" err="1" smtClean="0"/>
              <a:t>là</a:t>
            </a:r>
            <a:r>
              <a:rPr lang="en-US" b="1" dirty="0" smtClean="0"/>
              <a:t> 340. </a:t>
            </a:r>
          </a:p>
        </p:txBody>
      </p:sp>
      <p:sp>
        <p:nvSpPr>
          <p:cNvPr id="287748"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vi-VN" sz="3200">
              <a:latin typeface="Times New Roman" panose="02020603050405020304" pitchFamily="18" charset="0"/>
            </a:endParaRPr>
          </a:p>
        </p:txBody>
      </p:sp>
      <p:sp>
        <p:nvSpPr>
          <p:cNvPr id="287750" name="Rectangle 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vi-VN" sz="3200">
              <a:latin typeface="Times New Roman" panose="02020603050405020304" pitchFamily="18" charset="0"/>
            </a:endParaRPr>
          </a:p>
        </p:txBody>
      </p:sp>
      <p:sp>
        <p:nvSpPr>
          <p:cNvPr id="287752"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vi-VN" sz="3200">
              <a:latin typeface="Times New Roman" panose="02020603050405020304" pitchFamily="18" charset="0"/>
            </a:endParaRPr>
          </a:p>
        </p:txBody>
      </p:sp>
      <p:graphicFrame>
        <p:nvGraphicFramePr>
          <p:cNvPr id="43016" name="Object 8"/>
          <p:cNvGraphicFramePr>
            <a:graphicFrameLocks noChangeAspect="1"/>
          </p:cNvGraphicFramePr>
          <p:nvPr>
            <p:extLst>
              <p:ext uri="{D42A27DB-BD31-4B8C-83A1-F6EECF244321}">
                <p14:modId xmlns:p14="http://schemas.microsoft.com/office/powerpoint/2010/main" val="3477587444"/>
              </p:ext>
            </p:extLst>
          </p:nvPr>
        </p:nvGraphicFramePr>
        <p:xfrm>
          <a:off x="2514600" y="2743200"/>
          <a:ext cx="3657600" cy="642937"/>
        </p:xfrm>
        <a:graphic>
          <a:graphicData uri="http://schemas.openxmlformats.org/presentationml/2006/ole">
            <mc:AlternateContent xmlns:mc="http://schemas.openxmlformats.org/markup-compatibility/2006">
              <mc:Choice xmlns:v="urn:schemas-microsoft-com:vml" Requires="v">
                <p:oleObj spid="_x0000_s24651" name="Equation" r:id="rId3" imgW="1574800" imgH="279400" progId="Equation.DSMT4">
                  <p:embed/>
                </p:oleObj>
              </mc:Choice>
              <mc:Fallback>
                <p:oleObj name="Equation" r:id="rId3" imgW="1574800" imgH="279400" progId="Equation.DSMT4">
                  <p:embed/>
                  <p:pic>
                    <p:nvPicPr>
                      <p:cNvPr id="0" name="Picture 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4600" y="2743200"/>
                        <a:ext cx="3657600" cy="6429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7754"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vi-VN" sz="3200">
              <a:latin typeface="Times New Roman" panose="02020603050405020304" pitchFamily="18" charset="0"/>
            </a:endParaRPr>
          </a:p>
        </p:txBody>
      </p:sp>
      <p:graphicFrame>
        <p:nvGraphicFramePr>
          <p:cNvPr id="43018" name="Object 10"/>
          <p:cNvGraphicFramePr>
            <a:graphicFrameLocks noChangeAspect="1"/>
          </p:cNvGraphicFramePr>
          <p:nvPr>
            <p:extLst>
              <p:ext uri="{D42A27DB-BD31-4B8C-83A1-F6EECF244321}">
                <p14:modId xmlns:p14="http://schemas.microsoft.com/office/powerpoint/2010/main" val="845843798"/>
              </p:ext>
            </p:extLst>
          </p:nvPr>
        </p:nvGraphicFramePr>
        <p:xfrm>
          <a:off x="914400" y="3657600"/>
          <a:ext cx="7135812" cy="606425"/>
        </p:xfrm>
        <a:graphic>
          <a:graphicData uri="http://schemas.openxmlformats.org/presentationml/2006/ole">
            <mc:AlternateContent xmlns:mc="http://schemas.openxmlformats.org/markup-compatibility/2006">
              <mc:Choice xmlns:v="urn:schemas-microsoft-com:vml" Requires="v">
                <p:oleObj spid="_x0000_s24652" name="Equation" r:id="rId5" imgW="3225600" imgH="279360" progId="Equation.DSMT4">
                  <p:embed/>
                </p:oleObj>
              </mc:Choice>
              <mc:Fallback>
                <p:oleObj name="Equation" r:id="rId5" imgW="3225600" imgH="279360" progId="Equation.DSMT4">
                  <p:embed/>
                  <p:pic>
                    <p:nvPicPr>
                      <p:cNvPr id="0" name="Picture 2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4400" y="3657600"/>
                        <a:ext cx="7135812" cy="606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Rectangle 2"/>
          <p:cNvSpPr txBox="1">
            <a:spLocks noChangeArrowheads="1"/>
          </p:cNvSpPr>
          <p:nvPr/>
        </p:nvSpPr>
        <p:spPr>
          <a:xfrm>
            <a:off x="457200" y="228600"/>
            <a:ext cx="7391400" cy="563563"/>
          </a:xfrm>
          <a:prstGeom prst="rect">
            <a:avLst/>
          </a:prstGeom>
        </p:spPr>
        <p:txBody>
          <a:bodyPr/>
          <a:lstStyle>
            <a:lvl1pPr algn="r" rtl="0" eaLnBrk="1" fontAlgn="base" hangingPunct="1">
              <a:spcBef>
                <a:spcPct val="0"/>
              </a:spcBef>
              <a:spcAft>
                <a:spcPct val="0"/>
              </a:spcAft>
              <a:defRPr sz="2800" b="1" i="1" kern="1200">
                <a:solidFill>
                  <a:schemeClr val="tx1"/>
                </a:solidFill>
                <a:latin typeface="+mj-lt"/>
                <a:ea typeface="+mj-ea"/>
                <a:cs typeface="+mj-cs"/>
              </a:defRPr>
            </a:lvl1pPr>
            <a:lvl2pPr algn="r" rtl="0" eaLnBrk="1" fontAlgn="base" hangingPunct="1">
              <a:spcBef>
                <a:spcPct val="0"/>
              </a:spcBef>
              <a:spcAft>
                <a:spcPct val="0"/>
              </a:spcAft>
              <a:defRPr sz="2800" b="1" i="1">
                <a:solidFill>
                  <a:schemeClr val="tx1"/>
                </a:solidFill>
                <a:latin typeface="Verdana" panose="020B0604030504040204" pitchFamily="34" charset="0"/>
              </a:defRPr>
            </a:lvl2pPr>
            <a:lvl3pPr algn="r" rtl="0" eaLnBrk="1" fontAlgn="base" hangingPunct="1">
              <a:spcBef>
                <a:spcPct val="0"/>
              </a:spcBef>
              <a:spcAft>
                <a:spcPct val="0"/>
              </a:spcAft>
              <a:defRPr sz="2800" b="1" i="1">
                <a:solidFill>
                  <a:schemeClr val="tx1"/>
                </a:solidFill>
                <a:latin typeface="Verdana" panose="020B0604030504040204" pitchFamily="34" charset="0"/>
              </a:defRPr>
            </a:lvl3pPr>
            <a:lvl4pPr algn="r" rtl="0" eaLnBrk="1" fontAlgn="base" hangingPunct="1">
              <a:spcBef>
                <a:spcPct val="0"/>
              </a:spcBef>
              <a:spcAft>
                <a:spcPct val="0"/>
              </a:spcAft>
              <a:defRPr sz="2800" b="1" i="1">
                <a:solidFill>
                  <a:schemeClr val="tx1"/>
                </a:solidFill>
                <a:latin typeface="Verdana" panose="020B0604030504040204" pitchFamily="34" charset="0"/>
              </a:defRPr>
            </a:lvl4pPr>
            <a:lvl5pPr algn="r" rtl="0" eaLnBrk="1" fontAlgn="base" hangingPunct="1">
              <a:spcBef>
                <a:spcPct val="0"/>
              </a:spcBef>
              <a:spcAft>
                <a:spcPct val="0"/>
              </a:spcAft>
              <a:defRPr sz="2800" b="1" i="1">
                <a:solidFill>
                  <a:schemeClr val="tx1"/>
                </a:solidFill>
                <a:latin typeface="Verdana" panose="020B0604030504040204" pitchFamily="34" charset="0"/>
              </a:defRPr>
            </a:lvl5pPr>
            <a:lvl6pPr marL="457200" algn="r" rtl="0" eaLnBrk="1" fontAlgn="base" hangingPunct="1">
              <a:spcBef>
                <a:spcPct val="0"/>
              </a:spcBef>
              <a:spcAft>
                <a:spcPct val="0"/>
              </a:spcAft>
              <a:defRPr sz="2800" b="1" i="1">
                <a:solidFill>
                  <a:schemeClr val="tx1"/>
                </a:solidFill>
                <a:latin typeface="Verdana" panose="020B0604030504040204" pitchFamily="34" charset="0"/>
              </a:defRPr>
            </a:lvl6pPr>
            <a:lvl7pPr marL="914400" algn="r" rtl="0" eaLnBrk="1" fontAlgn="base" hangingPunct="1">
              <a:spcBef>
                <a:spcPct val="0"/>
              </a:spcBef>
              <a:spcAft>
                <a:spcPct val="0"/>
              </a:spcAft>
              <a:defRPr sz="2800" b="1" i="1">
                <a:solidFill>
                  <a:schemeClr val="tx1"/>
                </a:solidFill>
                <a:latin typeface="Verdana" panose="020B0604030504040204" pitchFamily="34" charset="0"/>
              </a:defRPr>
            </a:lvl7pPr>
            <a:lvl8pPr marL="1371600" algn="r" rtl="0" eaLnBrk="1" fontAlgn="base" hangingPunct="1">
              <a:spcBef>
                <a:spcPct val="0"/>
              </a:spcBef>
              <a:spcAft>
                <a:spcPct val="0"/>
              </a:spcAft>
              <a:defRPr sz="2800" b="1" i="1">
                <a:solidFill>
                  <a:schemeClr val="tx1"/>
                </a:solidFill>
                <a:latin typeface="Verdana" panose="020B0604030504040204" pitchFamily="34" charset="0"/>
              </a:defRPr>
            </a:lvl8pPr>
            <a:lvl9pPr marL="1828800" algn="r" rtl="0" eaLnBrk="1" fontAlgn="base" hangingPunct="1">
              <a:spcBef>
                <a:spcPct val="0"/>
              </a:spcBef>
              <a:spcAft>
                <a:spcPct val="0"/>
              </a:spcAft>
              <a:defRPr sz="2800" b="1" i="1">
                <a:solidFill>
                  <a:schemeClr val="tx1"/>
                </a:solidFill>
                <a:latin typeface="Verdana" panose="020B0604030504040204" pitchFamily="34" charset="0"/>
              </a:defRPr>
            </a:lvl9pPr>
          </a:lstStyle>
          <a:p>
            <a:pPr algn="ctr"/>
            <a:r>
              <a:rPr lang="en-US" sz="3200" dirty="0" smtClean="0">
                <a:solidFill>
                  <a:srgbClr val="FF0000"/>
                </a:solidFill>
              </a:rPr>
              <a:t>TỔ HỢP LẶP</a:t>
            </a:r>
            <a:endParaRPr lang="en-US" sz="1800" dirty="0">
              <a:solidFill>
                <a:srgbClr val="FF0000"/>
              </a:solidFill>
            </a:endParaRPr>
          </a:p>
        </p:txBody>
      </p:sp>
      <p:sp>
        <p:nvSpPr>
          <p:cNvPr id="14" name="Rectangle 13"/>
          <p:cNvSpPr/>
          <p:nvPr/>
        </p:nvSpPr>
        <p:spPr>
          <a:xfrm>
            <a:off x="228600" y="1371600"/>
            <a:ext cx="1391728" cy="584775"/>
          </a:xfrm>
          <a:prstGeom prst="rect">
            <a:avLst/>
          </a:prstGeom>
        </p:spPr>
        <p:txBody>
          <a:bodyPr wrap="none">
            <a:spAutoFit/>
          </a:bodyPr>
          <a:lstStyle/>
          <a:p>
            <a:r>
              <a:rPr lang="en-US" sz="3200" dirty="0" err="1" smtClean="0">
                <a:solidFill>
                  <a:srgbClr val="00B050"/>
                </a:solidFill>
                <a:latin typeface="Times New Roman" panose="02020603050405020304" pitchFamily="18" charset="0"/>
                <a:cs typeface="Times New Roman" panose="02020603050405020304" pitchFamily="18" charset="0"/>
              </a:rPr>
              <a:t>Ví</a:t>
            </a:r>
            <a:r>
              <a:rPr lang="en-US" sz="3200" dirty="0" smtClean="0">
                <a:solidFill>
                  <a:srgbClr val="00B050"/>
                </a:solidFill>
                <a:latin typeface="Times New Roman" panose="02020603050405020304" pitchFamily="18" charset="0"/>
                <a:cs typeface="Times New Roman" panose="02020603050405020304" pitchFamily="18" charset="0"/>
              </a:rPr>
              <a:t> </a:t>
            </a:r>
            <a:r>
              <a:rPr lang="en-US" sz="3200" dirty="0" err="1" smtClean="0">
                <a:solidFill>
                  <a:srgbClr val="00B050"/>
                </a:solidFill>
                <a:latin typeface="Times New Roman" panose="02020603050405020304" pitchFamily="18" charset="0"/>
                <a:cs typeface="Times New Roman" panose="02020603050405020304" pitchFamily="18" charset="0"/>
              </a:rPr>
              <a:t>dụ</a:t>
            </a:r>
            <a:r>
              <a:rPr lang="en-US" sz="3200" dirty="0" smtClean="0">
                <a:solidFill>
                  <a:srgbClr val="00B050"/>
                </a:solidFill>
                <a:latin typeface="Times New Roman" panose="02020603050405020304" pitchFamily="18" charset="0"/>
                <a:cs typeface="Times New Roman" panose="02020603050405020304" pitchFamily="18" charset="0"/>
              </a:rPr>
              <a:t>:</a:t>
            </a:r>
            <a:r>
              <a:rPr lang="en-US" sz="3200" dirty="0" smtClean="0">
                <a:solidFill>
                  <a:srgbClr val="000000"/>
                </a:solidFill>
                <a:latin typeface="Times New Roman" panose="02020603050405020304" pitchFamily="18" charset="0"/>
                <a:cs typeface="Times New Roman" panose="02020603050405020304" pitchFamily="18" charset="0"/>
              </a:rPr>
              <a:t> </a:t>
            </a:r>
            <a:endParaRPr lang="ru-RU" sz="3200" dirty="0"/>
          </a:p>
        </p:txBody>
      </p:sp>
    </p:spTree>
    <p:extLst>
      <p:ext uri="{BB962C8B-B14F-4D97-AF65-F5344CB8AC3E}">
        <p14:creationId xmlns:p14="http://schemas.microsoft.com/office/powerpoint/2010/main" val="19642782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nodeType="clickEffect">
                                  <p:stCondLst>
                                    <p:cond delay="0"/>
                                  </p:stCondLst>
                                  <p:childTnLst>
                                    <p:set>
                                      <p:cBhvr>
                                        <p:cTn id="6" dur="1" fill="hold">
                                          <p:stCondLst>
                                            <p:cond delay="0"/>
                                          </p:stCondLst>
                                        </p:cTn>
                                        <p:tgtEl>
                                          <p:spTgt spid="43011">
                                            <p:txEl>
                                              <p:pRg st="0" end="0"/>
                                            </p:txEl>
                                          </p:spTgt>
                                        </p:tgtEl>
                                        <p:attrNameLst>
                                          <p:attrName>style.visibility</p:attrName>
                                        </p:attrNameLst>
                                      </p:cBhvr>
                                      <p:to>
                                        <p:strVal val="visible"/>
                                      </p:to>
                                    </p:set>
                                    <p:anim calcmode="lin" valueType="num">
                                      <p:cBhvr additive="base">
                                        <p:cTn id="7" dur="2000" fill="hold"/>
                                        <p:tgtEl>
                                          <p:spTgt spid="43011">
                                            <p:txEl>
                                              <p:pRg st="0" end="0"/>
                                            </p:txEl>
                                          </p:spTgt>
                                        </p:tgtEl>
                                        <p:attrNameLst>
                                          <p:attrName>ppt_x</p:attrName>
                                        </p:attrNameLst>
                                      </p:cBhvr>
                                      <p:tavLst>
                                        <p:tav tm="0">
                                          <p:val>
                                            <p:strVal val="#ppt_x"/>
                                          </p:val>
                                        </p:tav>
                                        <p:tav tm="100000">
                                          <p:val>
                                            <p:strVal val="#ppt_x"/>
                                          </p:val>
                                        </p:tav>
                                      </p:tavLst>
                                    </p:anim>
                                    <p:anim calcmode="lin" valueType="num">
                                      <p:cBhvr additive="base">
                                        <p:cTn id="8" dur="2000" fill="hold"/>
                                        <p:tgtEl>
                                          <p:spTgt spid="43011">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43016"/>
                                        </p:tgtEl>
                                        <p:attrNameLst>
                                          <p:attrName>style.visibility</p:attrName>
                                        </p:attrNameLst>
                                      </p:cBhvr>
                                      <p:to>
                                        <p:strVal val="visible"/>
                                      </p:to>
                                    </p:set>
                                    <p:animEffect transition="in" filter="blinds(horizontal)">
                                      <p:cBhvr>
                                        <p:cTn id="13" dur="500"/>
                                        <p:tgtEl>
                                          <p:spTgt spid="43016"/>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43018"/>
                                        </p:tgtEl>
                                        <p:attrNameLst>
                                          <p:attrName>style.visibility</p:attrName>
                                        </p:attrNameLst>
                                      </p:cBhvr>
                                      <p:to>
                                        <p:strVal val="visible"/>
                                      </p:to>
                                    </p:set>
                                    <p:animEffect transition="in" filter="blinds(horizontal)">
                                      <p:cBhvr>
                                        <p:cTn id="18" dur="500"/>
                                        <p:tgtEl>
                                          <p:spTgt spid="43018"/>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43011">
                                            <p:txEl>
                                              <p:pRg st="4" end="4"/>
                                            </p:txEl>
                                          </p:spTgt>
                                        </p:tgtEl>
                                        <p:attrNameLst>
                                          <p:attrName>style.visibility</p:attrName>
                                        </p:attrNameLst>
                                      </p:cBhvr>
                                      <p:to>
                                        <p:strVal val="visible"/>
                                      </p:to>
                                    </p:set>
                                    <p:animEffect transition="in" filter="blinds(horizontal)">
                                      <p:cBhvr>
                                        <p:cTn id="23" dur="500"/>
                                        <p:tgtEl>
                                          <p:spTgt spid="4301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539552" y="1086453"/>
            <a:ext cx="8147248" cy="545087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t"/>
          <a:lstStyle/>
          <a:p>
            <a:pPr fontAlgn="auto">
              <a:spcBef>
                <a:spcPts val="0"/>
              </a:spcBef>
              <a:spcAft>
                <a:spcPts val="0"/>
              </a:spcAft>
            </a:pPr>
            <a:r>
              <a:rPr lang="vi-VN" sz="3200" b="0" dirty="0" smtClean="0">
                <a:solidFill>
                  <a:schemeClr val="tx1"/>
                </a:solidFill>
                <a:latin typeface="Times New Roman" panose="02020603050405020304" pitchFamily="18" charset="0"/>
                <a:ea typeface="Segoe UI" pitchFamily="34" charset="0"/>
                <a:cs typeface="Times New Roman" panose="02020603050405020304" pitchFamily="18" charset="0"/>
              </a:rPr>
              <a:t>Ví dụ: Tập </a:t>
            </a:r>
            <a:r>
              <a:rPr lang="vi-VN" sz="3200" b="0" i="1" u="sng" dirty="0" smtClean="0">
                <a:solidFill>
                  <a:schemeClr val="tx1"/>
                </a:solidFill>
                <a:latin typeface="Times New Roman" panose="02020603050405020304" pitchFamily="18" charset="0"/>
                <a:ea typeface="Segoe UI" pitchFamily="34" charset="0"/>
                <a:cs typeface="Times New Roman" panose="02020603050405020304" pitchFamily="18" charset="0"/>
              </a:rPr>
              <a:t>các số nguyên dương lẻ </a:t>
            </a:r>
            <a:r>
              <a:rPr lang="vi-VN" sz="3200" b="0" dirty="0" smtClean="0">
                <a:solidFill>
                  <a:schemeClr val="tx1"/>
                </a:solidFill>
                <a:latin typeface="Times New Roman" panose="02020603050405020304" pitchFamily="18" charset="0"/>
                <a:ea typeface="Segoe UI" pitchFamily="34" charset="0"/>
                <a:cs typeface="Times New Roman" panose="02020603050405020304" pitchFamily="18" charset="0"/>
              </a:rPr>
              <a:t>nhỏ hơn 10 là một tập con của tập </a:t>
            </a:r>
            <a:r>
              <a:rPr lang="vi-VN" sz="3200" b="0" i="1" u="sng" dirty="0" smtClean="0">
                <a:solidFill>
                  <a:schemeClr val="tx1"/>
                </a:solidFill>
                <a:latin typeface="Times New Roman" panose="02020603050405020304" pitchFamily="18" charset="0"/>
                <a:ea typeface="Segoe UI" pitchFamily="34" charset="0"/>
                <a:cs typeface="Times New Roman" panose="02020603050405020304" pitchFamily="18" charset="0"/>
              </a:rPr>
              <a:t>các số nguyên dương nhỏ hơn 10</a:t>
            </a:r>
            <a:r>
              <a:rPr lang="vi-VN" sz="3200" b="0" dirty="0" smtClean="0">
                <a:solidFill>
                  <a:schemeClr val="tx1"/>
                </a:solidFill>
                <a:latin typeface="Times New Roman" panose="02020603050405020304" pitchFamily="18" charset="0"/>
                <a:ea typeface="Segoe UI" pitchFamily="34" charset="0"/>
                <a:cs typeface="Times New Roman" panose="02020603050405020304" pitchFamily="18" charset="0"/>
              </a:rPr>
              <a:t> </a:t>
            </a:r>
            <a:r>
              <a:rPr lang="en-US" sz="3200" b="0" dirty="0" smtClean="0">
                <a:solidFill>
                  <a:schemeClr val="tx1"/>
                </a:solidFill>
                <a:latin typeface="Times New Roman" panose="02020603050405020304" pitchFamily="18" charset="0"/>
                <a:ea typeface="Segoe UI" pitchFamily="34" charset="0"/>
                <a:cs typeface="Times New Roman" panose="02020603050405020304" pitchFamily="18" charset="0"/>
              </a:rPr>
              <a:t>.</a:t>
            </a:r>
            <a:r>
              <a:rPr lang="vi-VN" sz="3200" b="0" dirty="0" smtClean="0">
                <a:solidFill>
                  <a:schemeClr val="tx1"/>
                </a:solidFill>
                <a:latin typeface="Times New Roman" panose="02020603050405020304" pitchFamily="18" charset="0"/>
                <a:ea typeface="Segoe UI" pitchFamily="34" charset="0"/>
                <a:cs typeface="Times New Roman" panose="02020603050405020304" pitchFamily="18" charset="0"/>
              </a:rPr>
              <a:t> </a:t>
            </a:r>
          </a:p>
          <a:p>
            <a:pPr algn="just" fontAlgn="auto">
              <a:spcBef>
                <a:spcPts val="0"/>
              </a:spcBef>
              <a:spcAft>
                <a:spcPts val="0"/>
              </a:spcAft>
            </a:pPr>
            <a:r>
              <a:rPr lang="en-US" sz="3200" b="0" dirty="0" err="1" smtClean="0">
                <a:solidFill>
                  <a:schemeClr val="tx1"/>
                </a:solidFill>
                <a:latin typeface="Times New Roman" panose="02020603050405020304" pitchFamily="18" charset="0"/>
                <a:ea typeface="Segoe UI" pitchFamily="34" charset="0"/>
                <a:cs typeface="Times New Roman" panose="02020603050405020304" pitchFamily="18" charset="0"/>
              </a:rPr>
              <a:t>Ghi</a:t>
            </a:r>
            <a:r>
              <a:rPr lang="en-US" sz="3200" b="0" dirty="0" smtClean="0">
                <a:solidFill>
                  <a:schemeClr val="tx1"/>
                </a:solidFill>
                <a:latin typeface="Times New Roman" panose="02020603050405020304" pitchFamily="18" charset="0"/>
                <a:ea typeface="Segoe UI" pitchFamily="34" charset="0"/>
                <a:cs typeface="Times New Roman" panose="02020603050405020304" pitchFamily="18" charset="0"/>
              </a:rPr>
              <a:t> </a:t>
            </a:r>
            <a:r>
              <a:rPr lang="en-US" sz="3200" b="0" dirty="0" err="1" smtClean="0">
                <a:solidFill>
                  <a:schemeClr val="tx1"/>
                </a:solidFill>
                <a:latin typeface="Times New Roman" panose="02020603050405020304" pitchFamily="18" charset="0"/>
                <a:ea typeface="Segoe UI" pitchFamily="34" charset="0"/>
                <a:cs typeface="Times New Roman" panose="02020603050405020304" pitchFamily="18" charset="0"/>
              </a:rPr>
              <a:t>chú</a:t>
            </a:r>
            <a:r>
              <a:rPr lang="en-US" sz="3200" b="0" dirty="0" smtClean="0">
                <a:solidFill>
                  <a:schemeClr val="tx1"/>
                </a:solidFill>
                <a:latin typeface="Times New Roman" panose="02020603050405020304" pitchFamily="18" charset="0"/>
                <a:ea typeface="Segoe UI" pitchFamily="34" charset="0"/>
                <a:cs typeface="Times New Roman" panose="02020603050405020304" pitchFamily="18" charset="0"/>
              </a:rPr>
              <a:t>: </a:t>
            </a:r>
            <a:r>
              <a:rPr lang="vi-VN" sz="3200" b="0" dirty="0" smtClean="0">
                <a:solidFill>
                  <a:schemeClr val="tx1"/>
                </a:solidFill>
                <a:latin typeface="Times New Roman" panose="02020603050405020304" pitchFamily="18" charset="0"/>
                <a:ea typeface="Segoe UI" pitchFamily="34" charset="0"/>
                <a:cs typeface="Times New Roman" panose="02020603050405020304" pitchFamily="18" charset="0"/>
              </a:rPr>
              <a:t>Khi muốn nhấn mạnh tập A là tập con của tập B nhưng A≠B, ta viết A⊂B và nói rằng A là tập con thật sự của B</a:t>
            </a:r>
            <a:r>
              <a:rPr lang="en-US" sz="3200" b="0" dirty="0" smtClean="0">
                <a:solidFill>
                  <a:schemeClr val="tx1"/>
                </a:solidFill>
                <a:latin typeface="Times New Roman" panose="02020603050405020304" pitchFamily="18" charset="0"/>
                <a:ea typeface="Segoe UI" pitchFamily="34" charset="0"/>
                <a:cs typeface="Times New Roman" panose="02020603050405020304" pitchFamily="18" charset="0"/>
              </a:rPr>
              <a:t>.</a:t>
            </a:r>
            <a:endParaRPr lang="vi-VN" sz="3200" b="0" dirty="0" smtClean="0">
              <a:solidFill>
                <a:schemeClr val="tx1"/>
              </a:solidFill>
              <a:latin typeface="Times New Roman" panose="02020603050405020304" pitchFamily="18" charset="0"/>
              <a:ea typeface="Segoe UI" pitchFamily="34" charset="0"/>
              <a:cs typeface="Times New Roman" panose="02020603050405020304" pitchFamily="18" charset="0"/>
            </a:endParaRPr>
          </a:p>
          <a:p>
            <a:pPr algn="just" fontAlgn="auto">
              <a:spcBef>
                <a:spcPts val="0"/>
              </a:spcBef>
              <a:spcAft>
                <a:spcPts val="0"/>
              </a:spcAft>
            </a:pPr>
            <a:r>
              <a:rPr lang="vi-VN" sz="3200" b="0" dirty="0" smtClean="0">
                <a:solidFill>
                  <a:schemeClr val="tx1"/>
                </a:solidFill>
                <a:latin typeface="Times New Roman" panose="02020603050405020304" pitchFamily="18" charset="0"/>
                <a:ea typeface="Segoe UI" pitchFamily="34" charset="0"/>
                <a:cs typeface="Times New Roman" panose="02020603050405020304" pitchFamily="18" charset="0"/>
              </a:rPr>
              <a:t>Nhận xét: </a:t>
            </a:r>
          </a:p>
          <a:p>
            <a:pPr algn="just" fontAlgn="auto">
              <a:spcBef>
                <a:spcPts val="0"/>
              </a:spcBef>
              <a:spcAft>
                <a:spcPts val="0"/>
              </a:spcAft>
              <a:buFont typeface="Courier New" pitchFamily="49" charset="0"/>
              <a:buChar char="o"/>
            </a:pPr>
            <a:r>
              <a:rPr lang="vi-VN" sz="3200" b="0" dirty="0" smtClean="0">
                <a:solidFill>
                  <a:schemeClr val="tx1"/>
                </a:solidFill>
                <a:latin typeface="Times New Roman" panose="02020603050405020304" pitchFamily="18" charset="0"/>
                <a:ea typeface="Segoe UI" pitchFamily="34" charset="0"/>
                <a:cs typeface="Times New Roman" panose="02020603050405020304" pitchFamily="18" charset="0"/>
              </a:rPr>
              <a:t> Nếu A⊆B và B⊆A </a:t>
            </a:r>
            <a:r>
              <a:rPr lang="en-US" sz="3200" b="0" dirty="0" smtClean="0">
                <a:solidFill>
                  <a:schemeClr val="tx1"/>
                </a:solidFill>
                <a:latin typeface="Times New Roman" panose="02020603050405020304" pitchFamily="18" charset="0"/>
                <a:ea typeface="Segoe UI" pitchFamily="34" charset="0"/>
                <a:cs typeface="Times New Roman" panose="02020603050405020304" pitchFamily="18" charset="0"/>
              </a:rPr>
              <a:t> </a:t>
            </a:r>
            <a:r>
              <a:rPr lang="vi-VN" sz="3200" b="0" dirty="0" smtClean="0">
                <a:solidFill>
                  <a:schemeClr val="tx1"/>
                </a:solidFill>
                <a:latin typeface="Times New Roman" panose="02020603050405020304" pitchFamily="18" charset="0"/>
                <a:ea typeface="Segoe UI" pitchFamily="34" charset="0"/>
                <a:cs typeface="Times New Roman" panose="02020603050405020304" pitchFamily="18" charset="0"/>
              </a:rPr>
              <a:t>thì</a:t>
            </a:r>
            <a:r>
              <a:rPr lang="en-US" sz="3200" b="0" dirty="0" smtClean="0">
                <a:solidFill>
                  <a:schemeClr val="tx1"/>
                </a:solidFill>
                <a:latin typeface="Times New Roman" panose="02020603050405020304" pitchFamily="18" charset="0"/>
                <a:ea typeface="Segoe UI" pitchFamily="34" charset="0"/>
                <a:cs typeface="Times New Roman" panose="02020603050405020304" pitchFamily="18" charset="0"/>
              </a:rPr>
              <a:t> </a:t>
            </a:r>
            <a:r>
              <a:rPr lang="vi-VN" sz="3200" b="0" dirty="0" smtClean="0">
                <a:solidFill>
                  <a:schemeClr val="tx1"/>
                </a:solidFill>
                <a:latin typeface="Times New Roman" panose="02020603050405020304" pitchFamily="18" charset="0"/>
                <a:ea typeface="Segoe UI" pitchFamily="34" charset="0"/>
                <a:cs typeface="Times New Roman" panose="02020603050405020304" pitchFamily="18" charset="0"/>
              </a:rPr>
              <a:t>A=B</a:t>
            </a:r>
            <a:r>
              <a:rPr lang="en-US" sz="3200" b="0" dirty="0" smtClean="0">
                <a:solidFill>
                  <a:schemeClr val="tx1"/>
                </a:solidFill>
                <a:latin typeface="Times New Roman" panose="02020603050405020304" pitchFamily="18" charset="0"/>
                <a:ea typeface="Segoe UI" pitchFamily="34" charset="0"/>
                <a:cs typeface="Times New Roman" panose="02020603050405020304" pitchFamily="18" charset="0"/>
              </a:rPr>
              <a:t>.</a:t>
            </a:r>
            <a:endParaRPr lang="vi-VN" sz="3200" b="0" dirty="0" smtClean="0">
              <a:solidFill>
                <a:schemeClr val="tx1"/>
              </a:solidFill>
              <a:latin typeface="Times New Roman" panose="02020603050405020304" pitchFamily="18" charset="0"/>
              <a:ea typeface="Segoe UI" pitchFamily="34" charset="0"/>
              <a:cs typeface="Times New Roman" panose="02020603050405020304" pitchFamily="18" charset="0"/>
            </a:endParaRPr>
          </a:p>
          <a:p>
            <a:pPr algn="just" fontAlgn="auto">
              <a:spcBef>
                <a:spcPts val="0"/>
              </a:spcBef>
              <a:spcAft>
                <a:spcPts val="0"/>
              </a:spcAft>
              <a:buFont typeface="Courier New" pitchFamily="49" charset="0"/>
              <a:buChar char="o"/>
            </a:pPr>
            <a:r>
              <a:rPr lang="vi-VN" sz="3200" b="0" dirty="0" smtClean="0">
                <a:solidFill>
                  <a:schemeClr val="tx1"/>
                </a:solidFill>
                <a:latin typeface="Times New Roman" panose="02020603050405020304" pitchFamily="18" charset="0"/>
                <a:ea typeface="Segoe UI" pitchFamily="34" charset="0"/>
                <a:cs typeface="Times New Roman" panose="02020603050405020304" pitchFamily="18" charset="0"/>
              </a:rPr>
              <a:t> Tập rỗng là con của mọi tập hợp</a:t>
            </a:r>
            <a:r>
              <a:rPr lang="en-US" sz="3200" b="0" dirty="0" smtClean="0">
                <a:solidFill>
                  <a:schemeClr val="tx1"/>
                </a:solidFill>
                <a:latin typeface="Times New Roman" panose="02020603050405020304" pitchFamily="18" charset="0"/>
                <a:ea typeface="Segoe UI" pitchFamily="34" charset="0"/>
                <a:cs typeface="Times New Roman" panose="02020603050405020304" pitchFamily="18" charset="0"/>
              </a:rPr>
              <a:t>.</a:t>
            </a:r>
            <a:endParaRPr lang="vi-VN" sz="3200" b="0" dirty="0" smtClean="0">
              <a:solidFill>
                <a:schemeClr val="tx1"/>
              </a:solidFill>
              <a:latin typeface="Times New Roman" panose="02020603050405020304" pitchFamily="18" charset="0"/>
              <a:ea typeface="Segoe UI" pitchFamily="34" charset="0"/>
              <a:cs typeface="Times New Roman" panose="02020603050405020304" pitchFamily="18" charset="0"/>
            </a:endParaRPr>
          </a:p>
          <a:p>
            <a:pPr algn="just" fontAlgn="auto">
              <a:spcBef>
                <a:spcPts val="0"/>
              </a:spcBef>
              <a:spcAft>
                <a:spcPts val="0"/>
              </a:spcAft>
              <a:buFont typeface="Courier New" pitchFamily="49" charset="0"/>
              <a:buChar char="o"/>
            </a:pPr>
            <a:r>
              <a:rPr lang="vi-VN" sz="3200" b="0" dirty="0" smtClean="0">
                <a:solidFill>
                  <a:schemeClr val="tx1"/>
                </a:solidFill>
                <a:latin typeface="Times New Roman" panose="02020603050405020304" pitchFamily="18" charset="0"/>
                <a:ea typeface="Segoe UI" pitchFamily="34" charset="0"/>
                <a:cs typeface="Times New Roman" panose="02020603050405020304" pitchFamily="18" charset="0"/>
              </a:rPr>
              <a:t> Mọi tập hợp đều là tập con của chính nó.</a:t>
            </a:r>
            <a:endParaRPr lang="vi-VN" sz="3200" b="0" dirty="0">
              <a:solidFill>
                <a:schemeClr val="tx1"/>
              </a:solidFill>
              <a:latin typeface="Times New Roman" panose="02020603050405020304" pitchFamily="18" charset="0"/>
              <a:ea typeface="Segoe UI" pitchFamily="34" charset="0"/>
              <a:cs typeface="Times New Roman" panose="02020603050405020304" pitchFamily="18" charset="0"/>
            </a:endParaRPr>
          </a:p>
        </p:txBody>
      </p:sp>
      <p:sp>
        <p:nvSpPr>
          <p:cNvPr id="10" name="Rectangle 9"/>
          <p:cNvSpPr/>
          <p:nvPr/>
        </p:nvSpPr>
        <p:spPr>
          <a:xfrm>
            <a:off x="1066800" y="304800"/>
            <a:ext cx="7432104" cy="584775"/>
          </a:xfrm>
          <a:prstGeom prst="rect">
            <a:avLst/>
          </a:prstGeom>
        </p:spPr>
        <p:txBody>
          <a:bodyPr wrap="square">
            <a:spAutoFit/>
          </a:bodyPr>
          <a:lstStyle/>
          <a:p>
            <a:pPr eaLnBrk="0" hangingPunct="0"/>
            <a:r>
              <a:rPr lang="en-US" sz="3200" dirty="0" smtClean="0">
                <a:solidFill>
                  <a:srgbClr val="3366FF"/>
                </a:solidFill>
                <a:latin typeface="Times New Roman" pitchFamily="18" charset="0"/>
                <a:cs typeface="Times New Roman" pitchFamily="18" charset="0"/>
              </a:rPr>
              <a:t>QUAN HỆ GIỮA CÁC TẬP HỢP</a:t>
            </a:r>
            <a:endParaRPr lang="en-US" sz="3200" b="1" dirty="0">
              <a:solidFill>
                <a:srgbClr val="3366FF"/>
              </a:solidFill>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D9369064-905F-44AE-BE62-E62CB83BB352}" type="slidenum">
              <a:rPr lang="en-US" smtClean="0"/>
              <a:pPr/>
              <a:t>7</a:t>
            </a:fld>
            <a:endParaRPr lang="en-US"/>
          </a:p>
        </p:txBody>
      </p:sp>
    </p:spTree>
    <p:extLst>
      <p:ext uri="{BB962C8B-B14F-4D97-AF65-F5344CB8AC3E}">
        <p14:creationId xmlns:p14="http://schemas.microsoft.com/office/powerpoint/2010/main" val="7214249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arn(inVertical)">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wipe(down)">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wipe(down)">
                                      <p:cBhvr>
                                        <p:cTn id="17" dur="500"/>
                                        <p:tgtEl>
                                          <p:spTgt spid="7">
                                            <p:txEl>
                                              <p:pRg st="2" end="2"/>
                                            </p:txEl>
                                          </p:spTgt>
                                        </p:tgtEl>
                                      </p:cBhvr>
                                    </p:animEffect>
                                  </p:childTnLst>
                                </p:cTn>
                              </p:par>
                              <p:par>
                                <p:cTn id="18" presetID="22" presetClass="entr" presetSubtype="4" fill="hold" nodeType="withEffect">
                                  <p:stCondLst>
                                    <p:cond delay="0"/>
                                  </p:stCondLst>
                                  <p:childTnLst>
                                    <p:set>
                                      <p:cBhvr>
                                        <p:cTn id="19" dur="1" fill="hold">
                                          <p:stCondLst>
                                            <p:cond delay="0"/>
                                          </p:stCondLst>
                                        </p:cTn>
                                        <p:tgtEl>
                                          <p:spTgt spid="7">
                                            <p:txEl>
                                              <p:pRg st="3" end="3"/>
                                            </p:txEl>
                                          </p:spTgt>
                                        </p:tgtEl>
                                        <p:attrNameLst>
                                          <p:attrName>style.visibility</p:attrName>
                                        </p:attrNameLst>
                                      </p:cBhvr>
                                      <p:to>
                                        <p:strVal val="visible"/>
                                      </p:to>
                                    </p:set>
                                    <p:animEffect transition="in" filter="wipe(down)">
                                      <p:cBhvr>
                                        <p:cTn id="20" dur="500"/>
                                        <p:tgtEl>
                                          <p:spTgt spid="7">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7">
                                            <p:txEl>
                                              <p:pRg st="4" end="4"/>
                                            </p:txEl>
                                          </p:spTgt>
                                        </p:tgtEl>
                                        <p:attrNameLst>
                                          <p:attrName>style.visibility</p:attrName>
                                        </p:attrNameLst>
                                      </p:cBhvr>
                                      <p:to>
                                        <p:strVal val="visible"/>
                                      </p:to>
                                    </p:set>
                                    <p:animEffect transition="in" filter="wipe(down)">
                                      <p:cBhvr>
                                        <p:cTn id="25" dur="500"/>
                                        <p:tgtEl>
                                          <p:spTgt spid="7">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nodeType="clickEffect">
                                  <p:stCondLst>
                                    <p:cond delay="0"/>
                                  </p:stCondLst>
                                  <p:childTnLst>
                                    <p:set>
                                      <p:cBhvr>
                                        <p:cTn id="29" dur="1" fill="hold">
                                          <p:stCondLst>
                                            <p:cond delay="0"/>
                                          </p:stCondLst>
                                        </p:cTn>
                                        <p:tgtEl>
                                          <p:spTgt spid="7">
                                            <p:txEl>
                                              <p:pRg st="5" end="5"/>
                                            </p:txEl>
                                          </p:spTgt>
                                        </p:tgtEl>
                                        <p:attrNameLst>
                                          <p:attrName>style.visibility</p:attrName>
                                        </p:attrNameLst>
                                      </p:cBhvr>
                                      <p:to>
                                        <p:strVal val="visible"/>
                                      </p:to>
                                    </p:set>
                                    <p:animEffect transition="in" filter="wipe(down)">
                                      <p:cBhvr>
                                        <p:cTn id="30" dur="500"/>
                                        <p:tgtEl>
                                          <p:spTgt spid="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1628800"/>
            <a:ext cx="8371656" cy="4924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t"/>
          <a:lstStyle/>
          <a:p>
            <a:pPr algn="just" fontAlgn="auto">
              <a:spcBef>
                <a:spcPts val="0"/>
              </a:spcBef>
              <a:spcAft>
                <a:spcPts val="0"/>
              </a:spcAft>
            </a:pPr>
            <a:r>
              <a:rPr lang="vi-VN" sz="3200" b="0" dirty="0" smtClean="0">
                <a:solidFill>
                  <a:srgbClr val="002060"/>
                </a:solidFill>
                <a:latin typeface="Times New Roman" panose="02020603050405020304" pitchFamily="18" charset="0"/>
                <a:ea typeface="Segoe UI" pitchFamily="34" charset="0"/>
                <a:cs typeface="Times New Roman" panose="02020603050405020304" pitchFamily="18" charset="0"/>
              </a:rPr>
              <a:t>Một tập hợp có thể được xác định bằng cách liệt kê tất cả các phần tử của nó. Chúng ta sẽ dùng ký hiệu trong đó tất cả các phần tử của một tập hợp được liệt kê ở giữa hai dấu móc.</a:t>
            </a:r>
          </a:p>
          <a:p>
            <a:pPr algn="just" fontAlgn="auto">
              <a:spcBef>
                <a:spcPts val="0"/>
              </a:spcBef>
              <a:spcAft>
                <a:spcPts val="0"/>
              </a:spcAft>
            </a:pPr>
            <a:r>
              <a:rPr lang="en-US" sz="3200" b="0" dirty="0" smtClean="0">
                <a:solidFill>
                  <a:srgbClr val="00B050"/>
                </a:solidFill>
                <a:latin typeface="Times New Roman" panose="02020603050405020304" pitchFamily="18" charset="0"/>
                <a:ea typeface="Segoe UI" pitchFamily="34" charset="0"/>
                <a:cs typeface="Times New Roman" panose="02020603050405020304" pitchFamily="18" charset="0"/>
              </a:rPr>
              <a:t>  </a:t>
            </a:r>
            <a:r>
              <a:rPr lang="vi-VN" sz="3200" b="0" dirty="0" smtClean="0">
                <a:solidFill>
                  <a:srgbClr val="00B050"/>
                </a:solidFill>
                <a:latin typeface="Times New Roman" panose="02020603050405020304" pitchFamily="18" charset="0"/>
                <a:ea typeface="Segoe UI" pitchFamily="34" charset="0"/>
                <a:cs typeface="Times New Roman" panose="02020603050405020304" pitchFamily="18" charset="0"/>
              </a:rPr>
              <a:t>Ví dụ:</a:t>
            </a:r>
          </a:p>
          <a:p>
            <a:pPr algn="just" fontAlgn="auto">
              <a:spcBef>
                <a:spcPts val="0"/>
              </a:spcBef>
              <a:spcAft>
                <a:spcPts val="0"/>
              </a:spcAft>
              <a:buFont typeface="Courier New" pitchFamily="49" charset="0"/>
              <a:buChar char="o"/>
            </a:pPr>
            <a:r>
              <a:rPr lang="vi-VN" sz="3200" b="0" dirty="0" smtClean="0">
                <a:solidFill>
                  <a:srgbClr val="002060"/>
                </a:solidFill>
                <a:latin typeface="Times New Roman" panose="02020603050405020304" pitchFamily="18" charset="0"/>
                <a:ea typeface="Segoe UI" pitchFamily="34" charset="0"/>
                <a:cs typeface="Times New Roman" panose="02020603050405020304" pitchFamily="18" charset="0"/>
              </a:rPr>
              <a:t> V = {a, e, i o, u} </a:t>
            </a:r>
          </a:p>
          <a:p>
            <a:pPr algn="just" fontAlgn="auto">
              <a:spcBef>
                <a:spcPts val="0"/>
              </a:spcBef>
              <a:spcAft>
                <a:spcPts val="0"/>
              </a:spcAft>
              <a:buFont typeface="Courier New" pitchFamily="49" charset="0"/>
              <a:buChar char="o"/>
            </a:pPr>
            <a:r>
              <a:rPr lang="vi-VN" sz="3200" b="0" dirty="0" smtClean="0">
                <a:solidFill>
                  <a:srgbClr val="002060"/>
                </a:solidFill>
                <a:latin typeface="Times New Roman" panose="02020603050405020304" pitchFamily="18" charset="0"/>
                <a:ea typeface="Segoe UI" pitchFamily="34" charset="0"/>
                <a:cs typeface="Times New Roman" panose="02020603050405020304" pitchFamily="18" charset="0"/>
              </a:rPr>
              <a:t> O = {</a:t>
            </a:r>
            <a:r>
              <a:rPr lang="en-US" sz="3200" b="0" dirty="0" smtClean="0">
                <a:solidFill>
                  <a:srgbClr val="002060"/>
                </a:solidFill>
                <a:latin typeface="Times New Roman" panose="02020603050405020304" pitchFamily="18" charset="0"/>
                <a:ea typeface="Segoe UI" pitchFamily="34" charset="0"/>
                <a:cs typeface="Times New Roman" panose="02020603050405020304" pitchFamily="18" charset="0"/>
              </a:rPr>
              <a:t>1,</a:t>
            </a:r>
            <a:r>
              <a:rPr lang="vi-VN" sz="3200" b="0" dirty="0" smtClean="0">
                <a:solidFill>
                  <a:srgbClr val="002060"/>
                </a:solidFill>
                <a:latin typeface="Times New Roman" panose="02020603050405020304" pitchFamily="18" charset="0"/>
                <a:ea typeface="Segoe UI" pitchFamily="34" charset="0"/>
                <a:cs typeface="Times New Roman" panose="02020603050405020304" pitchFamily="18" charset="0"/>
              </a:rPr>
              <a:t>3, 5, 7, 9}</a:t>
            </a:r>
          </a:p>
          <a:p>
            <a:pPr algn="just" fontAlgn="auto">
              <a:spcBef>
                <a:spcPts val="0"/>
              </a:spcBef>
              <a:spcAft>
                <a:spcPts val="0"/>
              </a:spcAft>
              <a:buFont typeface="Courier New" pitchFamily="49" charset="0"/>
              <a:buChar char="o"/>
            </a:pPr>
            <a:r>
              <a:rPr lang="vi-VN" sz="3200" b="0" dirty="0" smtClean="0">
                <a:solidFill>
                  <a:srgbClr val="002060"/>
                </a:solidFill>
                <a:latin typeface="Times New Roman" panose="02020603050405020304" pitchFamily="18" charset="0"/>
                <a:ea typeface="Segoe UI" pitchFamily="34" charset="0"/>
                <a:cs typeface="Times New Roman" panose="02020603050405020304" pitchFamily="18" charset="0"/>
              </a:rPr>
              <a:t> N = {0, 1, 2, 3, …} </a:t>
            </a:r>
          </a:p>
          <a:p>
            <a:pPr algn="just" fontAlgn="auto">
              <a:spcBef>
                <a:spcPts val="0"/>
              </a:spcBef>
              <a:spcAft>
                <a:spcPts val="0"/>
              </a:spcAft>
              <a:buFont typeface="Courier New" pitchFamily="49" charset="0"/>
              <a:buChar char="o"/>
            </a:pPr>
            <a:r>
              <a:rPr lang="vi-VN" sz="3200" b="0" dirty="0" smtClean="0">
                <a:solidFill>
                  <a:srgbClr val="002060"/>
                </a:solidFill>
                <a:latin typeface="Times New Roman" panose="02020603050405020304" pitchFamily="18" charset="0"/>
                <a:ea typeface="Segoe UI" pitchFamily="34" charset="0"/>
                <a:cs typeface="Times New Roman" panose="02020603050405020304" pitchFamily="18" charset="0"/>
              </a:rPr>
              <a:t> Z = {…., 0, 1, 2, 3, …}.</a:t>
            </a:r>
            <a:endParaRPr lang="en-US" sz="3200" b="0" dirty="0" smtClean="0">
              <a:solidFill>
                <a:srgbClr val="002060"/>
              </a:solidFill>
              <a:latin typeface="Times New Roman" panose="02020603050405020304" pitchFamily="18" charset="0"/>
              <a:ea typeface="Segoe UI" pitchFamily="34" charset="0"/>
              <a:cs typeface="Times New Roman" panose="02020603050405020304" pitchFamily="18" charset="0"/>
            </a:endParaRPr>
          </a:p>
          <a:p>
            <a:pPr algn="just" fontAlgn="auto">
              <a:spcBef>
                <a:spcPts val="0"/>
              </a:spcBef>
              <a:spcAft>
                <a:spcPts val="0"/>
              </a:spcAft>
              <a:buFont typeface="Courier New" pitchFamily="49" charset="0"/>
              <a:buChar char="o"/>
            </a:pPr>
            <a:endParaRPr lang="vi-VN" dirty="0" smtClean="0">
              <a:solidFill>
                <a:srgbClr val="002060"/>
              </a:solidFill>
              <a:latin typeface="Segoe UI" pitchFamily="34" charset="0"/>
              <a:ea typeface="Segoe UI" pitchFamily="34" charset="0"/>
              <a:cs typeface="Segoe UI" pitchFamily="34" charset="0"/>
            </a:endParaRPr>
          </a:p>
          <a:p>
            <a:pPr algn="just" fontAlgn="auto">
              <a:spcBef>
                <a:spcPts val="0"/>
              </a:spcBef>
              <a:spcAft>
                <a:spcPts val="0"/>
              </a:spcAft>
              <a:buFont typeface="Courier New" pitchFamily="49" charset="0"/>
              <a:buChar char="o"/>
            </a:pPr>
            <a:endParaRPr lang="vi-VN" dirty="0" smtClean="0">
              <a:solidFill>
                <a:srgbClr val="002060"/>
              </a:solidFill>
              <a:latin typeface="Segoe UI" pitchFamily="34" charset="0"/>
              <a:ea typeface="Segoe UI" pitchFamily="34" charset="0"/>
              <a:cs typeface="Segoe UI" pitchFamily="34" charset="0"/>
            </a:endParaRPr>
          </a:p>
          <a:p>
            <a:pPr algn="just" fontAlgn="auto">
              <a:spcBef>
                <a:spcPts val="0"/>
              </a:spcBef>
              <a:spcAft>
                <a:spcPts val="0"/>
              </a:spcAft>
              <a:buFont typeface="Courier New" pitchFamily="49" charset="0"/>
              <a:buChar char="o"/>
            </a:pPr>
            <a:endParaRPr lang="vi-VN" dirty="0" smtClean="0">
              <a:solidFill>
                <a:srgbClr val="002060"/>
              </a:solidFill>
              <a:latin typeface="Segoe UI" pitchFamily="34" charset="0"/>
              <a:ea typeface="Segoe UI" pitchFamily="34" charset="0"/>
              <a:cs typeface="Segoe UI" pitchFamily="34" charset="0"/>
            </a:endParaRPr>
          </a:p>
          <a:p>
            <a:pPr algn="just" fontAlgn="auto">
              <a:spcBef>
                <a:spcPts val="0"/>
              </a:spcBef>
              <a:spcAft>
                <a:spcPts val="0"/>
              </a:spcAft>
              <a:buFont typeface="Courier New" pitchFamily="49" charset="0"/>
              <a:buChar char="o"/>
            </a:pPr>
            <a:endParaRPr lang="vi-VN" dirty="0" smtClean="0">
              <a:solidFill>
                <a:srgbClr val="002060"/>
              </a:solidFill>
              <a:latin typeface="Segoe UI" pitchFamily="34" charset="0"/>
              <a:ea typeface="Segoe UI" pitchFamily="34" charset="0"/>
              <a:cs typeface="Segoe UI" pitchFamily="34" charset="0"/>
            </a:endParaRPr>
          </a:p>
          <a:p>
            <a:pPr algn="just" fontAlgn="auto">
              <a:spcBef>
                <a:spcPts val="0"/>
              </a:spcBef>
              <a:spcAft>
                <a:spcPts val="0"/>
              </a:spcAft>
              <a:buFont typeface="Courier New" pitchFamily="49" charset="0"/>
              <a:buChar char="o"/>
            </a:pPr>
            <a:endParaRPr lang="vi-VN" dirty="0" smtClean="0">
              <a:solidFill>
                <a:srgbClr val="002060"/>
              </a:solidFill>
              <a:latin typeface="Segoe UI" pitchFamily="34" charset="0"/>
              <a:ea typeface="Segoe UI" pitchFamily="34" charset="0"/>
              <a:cs typeface="Segoe UI" pitchFamily="34" charset="0"/>
            </a:endParaRPr>
          </a:p>
          <a:p>
            <a:pPr algn="just" fontAlgn="auto">
              <a:spcBef>
                <a:spcPts val="0"/>
              </a:spcBef>
              <a:spcAft>
                <a:spcPts val="0"/>
              </a:spcAft>
              <a:buFont typeface="Courier New" pitchFamily="49" charset="0"/>
              <a:buChar char="o"/>
            </a:pPr>
            <a:endParaRPr lang="vi-VN" dirty="0" smtClean="0">
              <a:solidFill>
                <a:srgbClr val="002060"/>
              </a:solidFill>
              <a:latin typeface="Segoe UI" pitchFamily="34" charset="0"/>
              <a:ea typeface="Segoe UI" pitchFamily="34" charset="0"/>
              <a:cs typeface="Segoe UI" pitchFamily="34" charset="0"/>
            </a:endParaRPr>
          </a:p>
          <a:p>
            <a:pPr algn="just" fontAlgn="auto">
              <a:spcBef>
                <a:spcPts val="0"/>
              </a:spcBef>
              <a:spcAft>
                <a:spcPts val="0"/>
              </a:spcAft>
              <a:buFont typeface="Courier New" pitchFamily="49" charset="0"/>
              <a:buChar char="o"/>
            </a:pPr>
            <a:endParaRPr lang="vi-VN" dirty="0" smtClean="0">
              <a:solidFill>
                <a:srgbClr val="002060"/>
              </a:solidFill>
              <a:latin typeface="Segoe UI" pitchFamily="34" charset="0"/>
              <a:ea typeface="Segoe UI" pitchFamily="34" charset="0"/>
              <a:cs typeface="Segoe UI" pitchFamily="34" charset="0"/>
            </a:endParaRPr>
          </a:p>
          <a:p>
            <a:pPr algn="just" fontAlgn="auto">
              <a:spcBef>
                <a:spcPts val="0"/>
              </a:spcBef>
              <a:spcAft>
                <a:spcPts val="0"/>
              </a:spcAft>
              <a:buFont typeface="Courier New" pitchFamily="49" charset="0"/>
              <a:buChar char="o"/>
            </a:pPr>
            <a:endParaRPr lang="vi-VN" dirty="0">
              <a:solidFill>
                <a:srgbClr val="002060"/>
              </a:solidFill>
              <a:latin typeface="Segoe UI" pitchFamily="34" charset="0"/>
              <a:ea typeface="Segoe UI" pitchFamily="34" charset="0"/>
              <a:cs typeface="Segoe UI" pitchFamily="34" charset="0"/>
            </a:endParaRPr>
          </a:p>
        </p:txBody>
      </p:sp>
      <p:sp>
        <p:nvSpPr>
          <p:cNvPr id="8" name="Rectangle 7"/>
          <p:cNvSpPr/>
          <p:nvPr/>
        </p:nvSpPr>
        <p:spPr>
          <a:xfrm>
            <a:off x="533400" y="1066800"/>
            <a:ext cx="4060399" cy="5000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spcBef>
                <a:spcPts val="0"/>
              </a:spcBef>
              <a:spcAft>
                <a:spcPts val="0"/>
              </a:spcAft>
            </a:pPr>
            <a:r>
              <a:rPr lang="en-US" sz="3200" b="1" dirty="0" smtClean="0">
                <a:solidFill>
                  <a:srgbClr val="3366FF"/>
                </a:solidFill>
                <a:latin typeface="Times New Roman" pitchFamily="18" charset="0"/>
                <a:ea typeface="Segoe UI" panose="020B0502040204020203" pitchFamily="34" charset="0"/>
                <a:cs typeface="Times New Roman" pitchFamily="18" charset="0"/>
              </a:rPr>
              <a:t>1. </a:t>
            </a:r>
            <a:r>
              <a:rPr lang="en-US" sz="3200" b="1" dirty="0" err="1" smtClean="0">
                <a:solidFill>
                  <a:srgbClr val="3366FF"/>
                </a:solidFill>
                <a:latin typeface="Times New Roman" pitchFamily="18" charset="0"/>
                <a:ea typeface="Segoe UI" panose="020B0502040204020203" pitchFamily="34" charset="0"/>
                <a:cs typeface="Times New Roman" pitchFamily="18" charset="0"/>
              </a:rPr>
              <a:t>Liệt</a:t>
            </a:r>
            <a:r>
              <a:rPr lang="en-US" sz="3200" b="1" dirty="0" smtClean="0">
                <a:solidFill>
                  <a:srgbClr val="3366FF"/>
                </a:solidFill>
                <a:latin typeface="Times New Roman" pitchFamily="18" charset="0"/>
                <a:ea typeface="Segoe UI" panose="020B0502040204020203" pitchFamily="34" charset="0"/>
                <a:cs typeface="Times New Roman" pitchFamily="18" charset="0"/>
              </a:rPr>
              <a:t> </a:t>
            </a:r>
            <a:r>
              <a:rPr lang="en-US" sz="3200" b="1" dirty="0" err="1" smtClean="0">
                <a:solidFill>
                  <a:srgbClr val="3366FF"/>
                </a:solidFill>
                <a:latin typeface="Times New Roman" pitchFamily="18" charset="0"/>
                <a:ea typeface="Segoe UI" panose="020B0502040204020203" pitchFamily="34" charset="0"/>
                <a:cs typeface="Times New Roman" pitchFamily="18" charset="0"/>
              </a:rPr>
              <a:t>kê</a:t>
            </a:r>
            <a:r>
              <a:rPr lang="en-US" sz="3200" b="1" dirty="0" smtClean="0">
                <a:solidFill>
                  <a:srgbClr val="3366FF"/>
                </a:solidFill>
                <a:latin typeface="Times New Roman" pitchFamily="18" charset="0"/>
                <a:ea typeface="Segoe UI" panose="020B0502040204020203" pitchFamily="34" charset="0"/>
                <a:cs typeface="Times New Roman" pitchFamily="18" charset="0"/>
              </a:rPr>
              <a:t> </a:t>
            </a:r>
            <a:r>
              <a:rPr lang="en-US" sz="3200" b="1" dirty="0" err="1" smtClean="0">
                <a:solidFill>
                  <a:srgbClr val="3366FF"/>
                </a:solidFill>
                <a:latin typeface="Times New Roman" pitchFamily="18" charset="0"/>
                <a:ea typeface="Segoe UI" panose="020B0502040204020203" pitchFamily="34" charset="0"/>
                <a:cs typeface="Times New Roman" pitchFamily="18" charset="0"/>
              </a:rPr>
              <a:t>các</a:t>
            </a:r>
            <a:r>
              <a:rPr lang="en-US" sz="3200" b="1" dirty="0" smtClean="0">
                <a:solidFill>
                  <a:srgbClr val="3366FF"/>
                </a:solidFill>
                <a:latin typeface="Times New Roman" pitchFamily="18" charset="0"/>
                <a:ea typeface="Segoe UI" panose="020B0502040204020203" pitchFamily="34" charset="0"/>
                <a:cs typeface="Times New Roman" pitchFamily="18" charset="0"/>
              </a:rPr>
              <a:t> </a:t>
            </a:r>
            <a:r>
              <a:rPr lang="en-US" sz="3200" b="1" dirty="0" err="1" smtClean="0">
                <a:solidFill>
                  <a:srgbClr val="3366FF"/>
                </a:solidFill>
                <a:latin typeface="Times New Roman" pitchFamily="18" charset="0"/>
                <a:ea typeface="Segoe UI" panose="020B0502040204020203" pitchFamily="34" charset="0"/>
                <a:cs typeface="Times New Roman" pitchFamily="18" charset="0"/>
              </a:rPr>
              <a:t>phần</a:t>
            </a:r>
            <a:r>
              <a:rPr lang="en-US" sz="3200" b="1" dirty="0" smtClean="0">
                <a:solidFill>
                  <a:srgbClr val="3366FF"/>
                </a:solidFill>
                <a:latin typeface="Times New Roman" pitchFamily="18" charset="0"/>
                <a:ea typeface="Segoe UI" panose="020B0502040204020203" pitchFamily="34" charset="0"/>
                <a:cs typeface="Times New Roman" pitchFamily="18" charset="0"/>
              </a:rPr>
              <a:t> </a:t>
            </a:r>
            <a:r>
              <a:rPr lang="en-US" sz="3200" b="1" dirty="0" err="1" smtClean="0">
                <a:solidFill>
                  <a:srgbClr val="3366FF"/>
                </a:solidFill>
                <a:latin typeface="Times New Roman" pitchFamily="18" charset="0"/>
                <a:ea typeface="Segoe UI" panose="020B0502040204020203" pitchFamily="34" charset="0"/>
                <a:cs typeface="Times New Roman" pitchFamily="18" charset="0"/>
              </a:rPr>
              <a:t>tử</a:t>
            </a:r>
            <a:endParaRPr lang="vi-VN" sz="3200" b="1" dirty="0">
              <a:solidFill>
                <a:srgbClr val="3366FF"/>
              </a:solidFill>
              <a:latin typeface="Times New Roman" pitchFamily="18" charset="0"/>
              <a:ea typeface="Segoe UI" panose="020B0502040204020203" pitchFamily="34" charset="0"/>
              <a:cs typeface="Times New Roman" pitchFamily="18" charset="0"/>
            </a:endParaRPr>
          </a:p>
        </p:txBody>
      </p:sp>
      <p:sp>
        <p:nvSpPr>
          <p:cNvPr id="9" name="Rectangle 8"/>
          <p:cNvSpPr/>
          <p:nvPr/>
        </p:nvSpPr>
        <p:spPr>
          <a:xfrm>
            <a:off x="685800" y="304800"/>
            <a:ext cx="7875362" cy="6429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3200" dirty="0" smtClean="0">
                <a:solidFill>
                  <a:srgbClr val="3366FF"/>
                </a:solidFill>
                <a:latin typeface="Times New Roman" pitchFamily="18" charset="0"/>
                <a:ea typeface="Segoe UI" pitchFamily="34" charset="0"/>
                <a:cs typeface="Times New Roman" pitchFamily="18" charset="0"/>
              </a:rPr>
              <a:t>CÁC CÁCH XÁC ĐỊNH TẬP HỢP</a:t>
            </a:r>
            <a:endParaRPr lang="vi-VN" sz="3200" dirty="0">
              <a:solidFill>
                <a:srgbClr val="3366FF"/>
              </a:solidFill>
              <a:latin typeface="Times New Roman" pitchFamily="18" charset="0"/>
              <a:ea typeface="Segoe UI" pitchFamily="34" charset="0"/>
              <a:cs typeface="Times New Roman" pitchFamily="18" charset="0"/>
            </a:endParaRPr>
          </a:p>
        </p:txBody>
      </p:sp>
      <p:sp>
        <p:nvSpPr>
          <p:cNvPr id="6" name="Slide Number Placeholder 5"/>
          <p:cNvSpPr>
            <a:spLocks noGrp="1"/>
          </p:cNvSpPr>
          <p:nvPr>
            <p:ph type="sldNum" sz="quarter" idx="12"/>
          </p:nvPr>
        </p:nvSpPr>
        <p:spPr/>
        <p:txBody>
          <a:bodyPr/>
          <a:lstStyle/>
          <a:p>
            <a:fld id="{D9369064-905F-44AE-BE62-E62CB83BB352}" type="slidenum">
              <a:rPr lang="en-US" smtClean="0"/>
              <a:pPr/>
              <a:t>8</a:t>
            </a:fld>
            <a:endParaRPr lang="en-US"/>
          </a:p>
        </p:txBody>
      </p:sp>
    </p:spTree>
    <p:extLst>
      <p:ext uri="{BB962C8B-B14F-4D97-AF65-F5344CB8AC3E}">
        <p14:creationId xmlns:p14="http://schemas.microsoft.com/office/powerpoint/2010/main" val="216647047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heckerboard(across)">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diamond(in)">
                                      <p:cBhvr>
                                        <p:cTn id="12" dur="2000"/>
                                        <p:tgtEl>
                                          <p:spTgt spid="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5" presetClass="entr" presetSubtype="0" fill="hold" nodeType="clickEffect">
                                  <p:stCondLst>
                                    <p:cond delay="0"/>
                                  </p:stCondLst>
                                  <p:childTnLst>
                                    <p:set>
                                      <p:cBhvr>
                                        <p:cTn id="16" dur="1" fill="hold">
                                          <p:stCondLst>
                                            <p:cond delay="0"/>
                                          </p:stCondLst>
                                        </p:cTn>
                                        <p:tgtEl>
                                          <p:spTgt spid="7">
                                            <p:txEl>
                                              <p:pRg st="1" end="1"/>
                                            </p:txEl>
                                          </p:spTgt>
                                        </p:tgtEl>
                                        <p:attrNameLst>
                                          <p:attrName>style.visibility</p:attrName>
                                        </p:attrNameLst>
                                      </p:cBhvr>
                                      <p:to>
                                        <p:strVal val="visible"/>
                                      </p:to>
                                    </p:set>
                                    <p:anim calcmode="lin" valueType="num">
                                      <p:cBhvr>
                                        <p:cTn id="17" dur="1000" fill="hold"/>
                                        <p:tgtEl>
                                          <p:spTgt spid="7">
                                            <p:txEl>
                                              <p:pRg st="1" end="1"/>
                                            </p:txEl>
                                          </p:spTgt>
                                        </p:tgtEl>
                                        <p:attrNameLst>
                                          <p:attrName>ppt_w</p:attrName>
                                        </p:attrNameLst>
                                      </p:cBhvr>
                                      <p:tavLst>
                                        <p:tav tm="0">
                                          <p:val>
                                            <p:strVal val="#ppt_w*0.70"/>
                                          </p:val>
                                        </p:tav>
                                        <p:tav tm="100000">
                                          <p:val>
                                            <p:strVal val="#ppt_w"/>
                                          </p:val>
                                        </p:tav>
                                      </p:tavLst>
                                    </p:anim>
                                    <p:anim calcmode="lin" valueType="num">
                                      <p:cBhvr>
                                        <p:cTn id="18" dur="1000" fill="hold"/>
                                        <p:tgtEl>
                                          <p:spTgt spid="7">
                                            <p:txEl>
                                              <p:pRg st="1" end="1"/>
                                            </p:txEl>
                                          </p:spTgt>
                                        </p:tgtEl>
                                        <p:attrNameLst>
                                          <p:attrName>ppt_h</p:attrName>
                                        </p:attrNameLst>
                                      </p:cBhvr>
                                      <p:tavLst>
                                        <p:tav tm="0">
                                          <p:val>
                                            <p:strVal val="#ppt_h"/>
                                          </p:val>
                                        </p:tav>
                                        <p:tav tm="100000">
                                          <p:val>
                                            <p:strVal val="#ppt_h"/>
                                          </p:val>
                                        </p:tav>
                                      </p:tavLst>
                                    </p:anim>
                                    <p:animEffect transition="in" filter="fade">
                                      <p:cBhvr>
                                        <p:cTn id="19" dur="1000"/>
                                        <p:tgtEl>
                                          <p:spTgt spid="7">
                                            <p:txEl>
                                              <p:pRg st="1" end="1"/>
                                            </p:txEl>
                                          </p:spTgt>
                                        </p:tgtEl>
                                      </p:cBhvr>
                                    </p:animEffect>
                                  </p:childTnLst>
                                </p:cTn>
                              </p:par>
                              <p:par>
                                <p:cTn id="20" presetID="55" presetClass="entr" presetSubtype="0" fill="hold" nodeType="withEffect">
                                  <p:stCondLst>
                                    <p:cond delay="0"/>
                                  </p:stCondLst>
                                  <p:childTnLst>
                                    <p:set>
                                      <p:cBhvr>
                                        <p:cTn id="21" dur="1" fill="hold">
                                          <p:stCondLst>
                                            <p:cond delay="0"/>
                                          </p:stCondLst>
                                        </p:cTn>
                                        <p:tgtEl>
                                          <p:spTgt spid="7">
                                            <p:txEl>
                                              <p:pRg st="2" end="2"/>
                                            </p:txEl>
                                          </p:spTgt>
                                        </p:tgtEl>
                                        <p:attrNameLst>
                                          <p:attrName>style.visibility</p:attrName>
                                        </p:attrNameLst>
                                      </p:cBhvr>
                                      <p:to>
                                        <p:strVal val="visible"/>
                                      </p:to>
                                    </p:set>
                                    <p:anim calcmode="lin" valueType="num">
                                      <p:cBhvr>
                                        <p:cTn id="22" dur="1000" fill="hold"/>
                                        <p:tgtEl>
                                          <p:spTgt spid="7">
                                            <p:txEl>
                                              <p:pRg st="2" end="2"/>
                                            </p:txEl>
                                          </p:spTgt>
                                        </p:tgtEl>
                                        <p:attrNameLst>
                                          <p:attrName>ppt_w</p:attrName>
                                        </p:attrNameLst>
                                      </p:cBhvr>
                                      <p:tavLst>
                                        <p:tav tm="0">
                                          <p:val>
                                            <p:strVal val="#ppt_w*0.70"/>
                                          </p:val>
                                        </p:tav>
                                        <p:tav tm="100000">
                                          <p:val>
                                            <p:strVal val="#ppt_w"/>
                                          </p:val>
                                        </p:tav>
                                      </p:tavLst>
                                    </p:anim>
                                    <p:anim calcmode="lin" valueType="num">
                                      <p:cBhvr>
                                        <p:cTn id="23" dur="1000" fill="hold"/>
                                        <p:tgtEl>
                                          <p:spTgt spid="7">
                                            <p:txEl>
                                              <p:pRg st="2" end="2"/>
                                            </p:txEl>
                                          </p:spTgt>
                                        </p:tgtEl>
                                        <p:attrNameLst>
                                          <p:attrName>ppt_h</p:attrName>
                                        </p:attrNameLst>
                                      </p:cBhvr>
                                      <p:tavLst>
                                        <p:tav tm="0">
                                          <p:val>
                                            <p:strVal val="#ppt_h"/>
                                          </p:val>
                                        </p:tav>
                                        <p:tav tm="100000">
                                          <p:val>
                                            <p:strVal val="#ppt_h"/>
                                          </p:val>
                                        </p:tav>
                                      </p:tavLst>
                                    </p:anim>
                                    <p:animEffect transition="in" filter="fade">
                                      <p:cBhvr>
                                        <p:cTn id="24" dur="1000"/>
                                        <p:tgtEl>
                                          <p:spTgt spid="7">
                                            <p:txEl>
                                              <p:pRg st="2" end="2"/>
                                            </p:txEl>
                                          </p:spTgt>
                                        </p:tgtEl>
                                      </p:cBhvr>
                                    </p:animEffect>
                                  </p:childTnLst>
                                </p:cTn>
                              </p:par>
                              <p:par>
                                <p:cTn id="25" presetID="55" presetClass="entr" presetSubtype="0" fill="hold" nodeType="withEffect">
                                  <p:stCondLst>
                                    <p:cond delay="0"/>
                                  </p:stCondLst>
                                  <p:childTnLst>
                                    <p:set>
                                      <p:cBhvr>
                                        <p:cTn id="26" dur="1" fill="hold">
                                          <p:stCondLst>
                                            <p:cond delay="0"/>
                                          </p:stCondLst>
                                        </p:cTn>
                                        <p:tgtEl>
                                          <p:spTgt spid="7">
                                            <p:txEl>
                                              <p:pRg st="3" end="3"/>
                                            </p:txEl>
                                          </p:spTgt>
                                        </p:tgtEl>
                                        <p:attrNameLst>
                                          <p:attrName>style.visibility</p:attrName>
                                        </p:attrNameLst>
                                      </p:cBhvr>
                                      <p:to>
                                        <p:strVal val="visible"/>
                                      </p:to>
                                    </p:set>
                                    <p:anim calcmode="lin" valueType="num">
                                      <p:cBhvr>
                                        <p:cTn id="27" dur="1000" fill="hold"/>
                                        <p:tgtEl>
                                          <p:spTgt spid="7">
                                            <p:txEl>
                                              <p:pRg st="3" end="3"/>
                                            </p:txEl>
                                          </p:spTgt>
                                        </p:tgtEl>
                                        <p:attrNameLst>
                                          <p:attrName>ppt_w</p:attrName>
                                        </p:attrNameLst>
                                      </p:cBhvr>
                                      <p:tavLst>
                                        <p:tav tm="0">
                                          <p:val>
                                            <p:strVal val="#ppt_w*0.70"/>
                                          </p:val>
                                        </p:tav>
                                        <p:tav tm="100000">
                                          <p:val>
                                            <p:strVal val="#ppt_w"/>
                                          </p:val>
                                        </p:tav>
                                      </p:tavLst>
                                    </p:anim>
                                    <p:anim calcmode="lin" valueType="num">
                                      <p:cBhvr>
                                        <p:cTn id="28" dur="1000" fill="hold"/>
                                        <p:tgtEl>
                                          <p:spTgt spid="7">
                                            <p:txEl>
                                              <p:pRg st="3" end="3"/>
                                            </p:txEl>
                                          </p:spTgt>
                                        </p:tgtEl>
                                        <p:attrNameLst>
                                          <p:attrName>ppt_h</p:attrName>
                                        </p:attrNameLst>
                                      </p:cBhvr>
                                      <p:tavLst>
                                        <p:tav tm="0">
                                          <p:val>
                                            <p:strVal val="#ppt_h"/>
                                          </p:val>
                                        </p:tav>
                                        <p:tav tm="100000">
                                          <p:val>
                                            <p:strVal val="#ppt_h"/>
                                          </p:val>
                                        </p:tav>
                                      </p:tavLst>
                                    </p:anim>
                                    <p:animEffect transition="in" filter="fade">
                                      <p:cBhvr>
                                        <p:cTn id="29" dur="1000"/>
                                        <p:tgtEl>
                                          <p:spTgt spid="7">
                                            <p:txEl>
                                              <p:pRg st="3" end="3"/>
                                            </p:txEl>
                                          </p:spTgt>
                                        </p:tgtEl>
                                      </p:cBhvr>
                                    </p:animEffect>
                                  </p:childTnLst>
                                </p:cTn>
                              </p:par>
                              <p:par>
                                <p:cTn id="30" presetID="55" presetClass="entr" presetSubtype="0" fill="hold" nodeType="withEffect">
                                  <p:stCondLst>
                                    <p:cond delay="0"/>
                                  </p:stCondLst>
                                  <p:childTnLst>
                                    <p:set>
                                      <p:cBhvr>
                                        <p:cTn id="31" dur="1" fill="hold">
                                          <p:stCondLst>
                                            <p:cond delay="0"/>
                                          </p:stCondLst>
                                        </p:cTn>
                                        <p:tgtEl>
                                          <p:spTgt spid="7">
                                            <p:txEl>
                                              <p:pRg st="4" end="4"/>
                                            </p:txEl>
                                          </p:spTgt>
                                        </p:tgtEl>
                                        <p:attrNameLst>
                                          <p:attrName>style.visibility</p:attrName>
                                        </p:attrNameLst>
                                      </p:cBhvr>
                                      <p:to>
                                        <p:strVal val="visible"/>
                                      </p:to>
                                    </p:set>
                                    <p:anim calcmode="lin" valueType="num">
                                      <p:cBhvr>
                                        <p:cTn id="32" dur="1000" fill="hold"/>
                                        <p:tgtEl>
                                          <p:spTgt spid="7">
                                            <p:txEl>
                                              <p:pRg st="4" end="4"/>
                                            </p:txEl>
                                          </p:spTgt>
                                        </p:tgtEl>
                                        <p:attrNameLst>
                                          <p:attrName>ppt_w</p:attrName>
                                        </p:attrNameLst>
                                      </p:cBhvr>
                                      <p:tavLst>
                                        <p:tav tm="0">
                                          <p:val>
                                            <p:strVal val="#ppt_w*0.70"/>
                                          </p:val>
                                        </p:tav>
                                        <p:tav tm="100000">
                                          <p:val>
                                            <p:strVal val="#ppt_w"/>
                                          </p:val>
                                        </p:tav>
                                      </p:tavLst>
                                    </p:anim>
                                    <p:anim calcmode="lin" valueType="num">
                                      <p:cBhvr>
                                        <p:cTn id="33" dur="1000" fill="hold"/>
                                        <p:tgtEl>
                                          <p:spTgt spid="7">
                                            <p:txEl>
                                              <p:pRg st="4" end="4"/>
                                            </p:txEl>
                                          </p:spTgt>
                                        </p:tgtEl>
                                        <p:attrNameLst>
                                          <p:attrName>ppt_h</p:attrName>
                                        </p:attrNameLst>
                                      </p:cBhvr>
                                      <p:tavLst>
                                        <p:tav tm="0">
                                          <p:val>
                                            <p:strVal val="#ppt_h"/>
                                          </p:val>
                                        </p:tav>
                                        <p:tav tm="100000">
                                          <p:val>
                                            <p:strVal val="#ppt_h"/>
                                          </p:val>
                                        </p:tav>
                                      </p:tavLst>
                                    </p:anim>
                                    <p:animEffect transition="in" filter="fade">
                                      <p:cBhvr>
                                        <p:cTn id="34" dur="1000"/>
                                        <p:tgtEl>
                                          <p:spTgt spid="7">
                                            <p:txEl>
                                              <p:pRg st="4" end="4"/>
                                            </p:txEl>
                                          </p:spTgt>
                                        </p:tgtEl>
                                      </p:cBhvr>
                                    </p:animEffect>
                                  </p:childTnLst>
                                </p:cTn>
                              </p:par>
                              <p:par>
                                <p:cTn id="35" presetID="55" presetClass="entr" presetSubtype="0" fill="hold" nodeType="withEffect">
                                  <p:stCondLst>
                                    <p:cond delay="0"/>
                                  </p:stCondLst>
                                  <p:childTnLst>
                                    <p:set>
                                      <p:cBhvr>
                                        <p:cTn id="36" dur="1" fill="hold">
                                          <p:stCondLst>
                                            <p:cond delay="0"/>
                                          </p:stCondLst>
                                        </p:cTn>
                                        <p:tgtEl>
                                          <p:spTgt spid="7">
                                            <p:txEl>
                                              <p:pRg st="5" end="5"/>
                                            </p:txEl>
                                          </p:spTgt>
                                        </p:tgtEl>
                                        <p:attrNameLst>
                                          <p:attrName>style.visibility</p:attrName>
                                        </p:attrNameLst>
                                      </p:cBhvr>
                                      <p:to>
                                        <p:strVal val="visible"/>
                                      </p:to>
                                    </p:set>
                                    <p:anim calcmode="lin" valueType="num">
                                      <p:cBhvr>
                                        <p:cTn id="37" dur="1000" fill="hold"/>
                                        <p:tgtEl>
                                          <p:spTgt spid="7">
                                            <p:txEl>
                                              <p:pRg st="5" end="5"/>
                                            </p:txEl>
                                          </p:spTgt>
                                        </p:tgtEl>
                                        <p:attrNameLst>
                                          <p:attrName>ppt_w</p:attrName>
                                        </p:attrNameLst>
                                      </p:cBhvr>
                                      <p:tavLst>
                                        <p:tav tm="0">
                                          <p:val>
                                            <p:strVal val="#ppt_w*0.70"/>
                                          </p:val>
                                        </p:tav>
                                        <p:tav tm="100000">
                                          <p:val>
                                            <p:strVal val="#ppt_w"/>
                                          </p:val>
                                        </p:tav>
                                      </p:tavLst>
                                    </p:anim>
                                    <p:anim calcmode="lin" valueType="num">
                                      <p:cBhvr>
                                        <p:cTn id="38" dur="1000" fill="hold"/>
                                        <p:tgtEl>
                                          <p:spTgt spid="7">
                                            <p:txEl>
                                              <p:pRg st="5" end="5"/>
                                            </p:txEl>
                                          </p:spTgt>
                                        </p:tgtEl>
                                        <p:attrNameLst>
                                          <p:attrName>ppt_h</p:attrName>
                                        </p:attrNameLst>
                                      </p:cBhvr>
                                      <p:tavLst>
                                        <p:tav tm="0">
                                          <p:val>
                                            <p:strVal val="#ppt_h"/>
                                          </p:val>
                                        </p:tav>
                                        <p:tav tm="100000">
                                          <p:val>
                                            <p:strVal val="#ppt_h"/>
                                          </p:val>
                                        </p:tav>
                                      </p:tavLst>
                                    </p:anim>
                                    <p:animEffect transition="in" filter="fade">
                                      <p:cBhvr>
                                        <p:cTn id="39" dur="1000"/>
                                        <p:tgtEl>
                                          <p:spTgt spid="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51520" y="1700808"/>
            <a:ext cx="8663880" cy="51571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t"/>
          <a:lstStyle/>
          <a:p>
            <a:pPr algn="just" fontAlgn="auto">
              <a:spcBef>
                <a:spcPts val="0"/>
              </a:spcBef>
              <a:spcAft>
                <a:spcPts val="0"/>
              </a:spcAft>
            </a:pPr>
            <a:r>
              <a:rPr lang="en-US" sz="3200" b="0"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vi-VN" sz="3200" b="0" dirty="0" smtClean="0">
                <a:solidFill>
                  <a:srgbClr val="002060"/>
                </a:solidFill>
                <a:latin typeface="Times New Roman" panose="02020603050405020304" pitchFamily="18" charset="0"/>
                <a:ea typeface="Segoe UI" pitchFamily="34" charset="0"/>
                <a:cs typeface="Times New Roman" panose="02020603050405020304" pitchFamily="18" charset="0"/>
              </a:rPr>
              <a:t>Một tập hợp cũng có thể được xác định bằng cách chỉ ra rõ các thuộc tính đặc trưng của các phần tử của nó. </a:t>
            </a:r>
            <a:endParaRPr lang="en-US" sz="3200" b="0" dirty="0" smtClean="0">
              <a:solidFill>
                <a:srgbClr val="002060"/>
              </a:solidFill>
              <a:latin typeface="Times New Roman" panose="02020603050405020304" pitchFamily="18" charset="0"/>
              <a:ea typeface="Segoe UI" pitchFamily="34" charset="0"/>
              <a:cs typeface="Times New Roman" panose="02020603050405020304" pitchFamily="18" charset="0"/>
            </a:endParaRPr>
          </a:p>
          <a:p>
            <a:pPr algn="just" fontAlgn="auto">
              <a:spcBef>
                <a:spcPts val="0"/>
              </a:spcBef>
              <a:spcAft>
                <a:spcPts val="0"/>
              </a:spcAft>
            </a:pPr>
            <a:r>
              <a:rPr lang="en-US" sz="3200" b="0" dirty="0" err="1" smtClean="0">
                <a:solidFill>
                  <a:srgbClr val="002060"/>
                </a:solidFill>
                <a:latin typeface="Times New Roman" panose="02020603050405020304" pitchFamily="18" charset="0"/>
                <a:ea typeface="Segoe UI" pitchFamily="34" charset="0"/>
                <a:cs typeface="Times New Roman" panose="02020603050405020304" pitchFamily="18" charset="0"/>
              </a:rPr>
              <a:t>Cách</a:t>
            </a:r>
            <a:r>
              <a:rPr lang="en-US" sz="3200" b="0"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b="0" dirty="0" err="1" smtClean="0">
                <a:solidFill>
                  <a:srgbClr val="002060"/>
                </a:solidFill>
                <a:latin typeface="Times New Roman" panose="02020603050405020304" pitchFamily="18" charset="0"/>
                <a:ea typeface="Segoe UI" pitchFamily="34" charset="0"/>
                <a:cs typeface="Times New Roman" panose="02020603050405020304" pitchFamily="18" charset="0"/>
              </a:rPr>
              <a:t>viết</a:t>
            </a:r>
            <a:r>
              <a:rPr lang="en-US" sz="3200" b="0" dirty="0" smtClean="0">
                <a:solidFill>
                  <a:srgbClr val="002060"/>
                </a:solidFill>
                <a:latin typeface="Times New Roman" panose="02020603050405020304" pitchFamily="18" charset="0"/>
                <a:ea typeface="Segoe UI" pitchFamily="34" charset="0"/>
                <a:cs typeface="Times New Roman" panose="02020603050405020304" pitchFamily="18" charset="0"/>
              </a:rPr>
              <a:t>:   A={</a:t>
            </a:r>
            <a:r>
              <a:rPr lang="en-US" sz="3200" b="0" dirty="0" err="1" smtClean="0">
                <a:solidFill>
                  <a:srgbClr val="002060"/>
                </a:solidFill>
                <a:latin typeface="Times New Roman" panose="02020603050405020304" pitchFamily="18" charset="0"/>
                <a:ea typeface="Segoe UI" pitchFamily="34" charset="0"/>
                <a:cs typeface="Times New Roman" panose="02020603050405020304" pitchFamily="18" charset="0"/>
              </a:rPr>
              <a:t>x</a:t>
            </a:r>
            <a:r>
              <a:rPr lang="en-US" sz="3200" b="0" dirty="0" err="1" smtClean="0">
                <a:solidFill>
                  <a:srgbClr val="002060"/>
                </a:solidFill>
                <a:latin typeface="Times New Roman" panose="02020603050405020304" pitchFamily="18" charset="0"/>
                <a:ea typeface="Segoe UI" pitchFamily="34" charset="0"/>
                <a:cs typeface="Times New Roman" panose="02020603050405020304" pitchFamily="18" charset="0"/>
                <a:sym typeface="Symbol"/>
              </a:rPr>
              <a:t>U</a:t>
            </a:r>
            <a:r>
              <a:rPr lang="en-US" sz="3200" b="0" dirty="0" smtClean="0">
                <a:solidFill>
                  <a:srgbClr val="002060"/>
                </a:solidFill>
                <a:latin typeface="Times New Roman" panose="02020603050405020304" pitchFamily="18" charset="0"/>
                <a:ea typeface="Segoe UI" pitchFamily="34" charset="0"/>
                <a:cs typeface="Times New Roman" panose="02020603050405020304" pitchFamily="18" charset="0"/>
              </a:rPr>
              <a:t>| p(x)} (A ={</a:t>
            </a:r>
            <a:r>
              <a:rPr lang="en-US" sz="3200" b="0" dirty="0" err="1" smtClean="0">
                <a:solidFill>
                  <a:srgbClr val="002060"/>
                </a:solidFill>
                <a:latin typeface="Times New Roman" panose="02020603050405020304" pitchFamily="18" charset="0"/>
                <a:ea typeface="Segoe UI" pitchFamily="34" charset="0"/>
                <a:cs typeface="Times New Roman" panose="02020603050405020304" pitchFamily="18" charset="0"/>
              </a:rPr>
              <a:t>x</a:t>
            </a:r>
            <a:r>
              <a:rPr lang="en-US" sz="3200" b="0" dirty="0" err="1" smtClean="0">
                <a:solidFill>
                  <a:srgbClr val="002060"/>
                </a:solidFill>
                <a:latin typeface="Times New Roman" panose="02020603050405020304" pitchFamily="18" charset="0"/>
                <a:ea typeface="Segoe UI" pitchFamily="34" charset="0"/>
                <a:cs typeface="Times New Roman" panose="02020603050405020304" pitchFamily="18" charset="0"/>
                <a:sym typeface="Symbol"/>
              </a:rPr>
              <a:t>U</a:t>
            </a:r>
            <a:r>
              <a:rPr lang="en-US" sz="3200" b="0" dirty="0" err="1" smtClean="0">
                <a:solidFill>
                  <a:srgbClr val="002060"/>
                </a:solidFill>
                <a:latin typeface="Times New Roman" panose="02020603050405020304" pitchFamily="18" charset="0"/>
                <a:ea typeface="Segoe UI" pitchFamily="34" charset="0"/>
                <a:cs typeface="Times New Roman" panose="02020603050405020304" pitchFamily="18" charset="0"/>
              </a:rPr>
              <a:t>:p</a:t>
            </a:r>
            <a:r>
              <a:rPr lang="en-US" sz="3200" b="0" dirty="0" smtClean="0">
                <a:solidFill>
                  <a:srgbClr val="002060"/>
                </a:solidFill>
                <a:latin typeface="Times New Roman" panose="02020603050405020304" pitchFamily="18" charset="0"/>
                <a:ea typeface="Segoe UI" pitchFamily="34" charset="0"/>
                <a:cs typeface="Times New Roman" panose="02020603050405020304" pitchFamily="18" charset="0"/>
              </a:rPr>
              <a:t>(x)}) hay </a:t>
            </a:r>
            <a:r>
              <a:rPr lang="en-US" sz="3200" b="0" dirty="0" err="1" smtClean="0">
                <a:solidFill>
                  <a:srgbClr val="002060"/>
                </a:solidFill>
                <a:latin typeface="Times New Roman" panose="02020603050405020304" pitchFamily="18" charset="0"/>
                <a:ea typeface="Segoe UI" pitchFamily="34" charset="0"/>
                <a:cs typeface="Times New Roman" panose="02020603050405020304" pitchFamily="18" charset="0"/>
              </a:rPr>
              <a:t>vắn</a:t>
            </a:r>
            <a:r>
              <a:rPr lang="en-US" sz="3200" b="0"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b="0" dirty="0" err="1" smtClean="0">
                <a:solidFill>
                  <a:srgbClr val="002060"/>
                </a:solidFill>
                <a:latin typeface="Times New Roman" panose="02020603050405020304" pitchFamily="18" charset="0"/>
                <a:ea typeface="Segoe UI" pitchFamily="34" charset="0"/>
                <a:cs typeface="Times New Roman" panose="02020603050405020304" pitchFamily="18" charset="0"/>
              </a:rPr>
              <a:t>tắt</a:t>
            </a:r>
            <a:r>
              <a:rPr lang="en-US" sz="3200" b="0" dirty="0" smtClean="0">
                <a:solidFill>
                  <a:srgbClr val="002060"/>
                </a:solidFill>
                <a:latin typeface="Times New Roman" panose="02020603050405020304" pitchFamily="18" charset="0"/>
                <a:ea typeface="Segoe UI" pitchFamily="34" charset="0"/>
                <a:cs typeface="Times New Roman" panose="02020603050405020304" pitchFamily="18" charset="0"/>
              </a:rPr>
              <a:t>  A={x| p(x)}  (A ={x: p(x)})</a:t>
            </a:r>
            <a:endParaRPr lang="en-US" sz="3200" b="0" dirty="0" smtClean="0">
              <a:solidFill>
                <a:srgbClr val="00B050"/>
              </a:solidFill>
              <a:latin typeface="Times New Roman" panose="02020603050405020304" pitchFamily="18" charset="0"/>
              <a:ea typeface="Segoe UI" pitchFamily="34" charset="0"/>
              <a:cs typeface="Times New Roman" panose="02020603050405020304" pitchFamily="18" charset="0"/>
            </a:endParaRPr>
          </a:p>
          <a:p>
            <a:pPr algn="just" fontAlgn="auto">
              <a:spcBef>
                <a:spcPts val="0"/>
              </a:spcBef>
              <a:spcAft>
                <a:spcPts val="0"/>
              </a:spcAft>
            </a:pPr>
            <a:r>
              <a:rPr lang="en-US" sz="3200" b="0" dirty="0" smtClean="0">
                <a:solidFill>
                  <a:srgbClr val="00B050"/>
                </a:solidFill>
                <a:latin typeface="Times New Roman" panose="02020603050405020304" pitchFamily="18" charset="0"/>
                <a:ea typeface="Segoe UI" pitchFamily="34" charset="0"/>
                <a:cs typeface="Times New Roman" panose="02020603050405020304" pitchFamily="18" charset="0"/>
              </a:rPr>
              <a:t>  </a:t>
            </a:r>
            <a:r>
              <a:rPr lang="vi-VN" sz="3200" b="0" dirty="0" smtClean="0">
                <a:solidFill>
                  <a:srgbClr val="00B050"/>
                </a:solidFill>
                <a:latin typeface="Times New Roman" panose="02020603050405020304" pitchFamily="18" charset="0"/>
                <a:ea typeface="Segoe UI" pitchFamily="34" charset="0"/>
                <a:cs typeface="Times New Roman" panose="02020603050405020304" pitchFamily="18" charset="0"/>
              </a:rPr>
              <a:t>Ví </a:t>
            </a:r>
            <a:r>
              <a:rPr lang="vi-VN" sz="3200" b="0" dirty="0">
                <a:solidFill>
                  <a:srgbClr val="00B050"/>
                </a:solidFill>
                <a:latin typeface="Times New Roman" panose="02020603050405020304" pitchFamily="18" charset="0"/>
                <a:ea typeface="Segoe UI" pitchFamily="34" charset="0"/>
                <a:cs typeface="Times New Roman" panose="02020603050405020304" pitchFamily="18" charset="0"/>
              </a:rPr>
              <a:t>dụ:</a:t>
            </a:r>
          </a:p>
          <a:p>
            <a:pPr algn="just" fontAlgn="auto">
              <a:spcBef>
                <a:spcPts val="0"/>
              </a:spcBef>
              <a:spcAft>
                <a:spcPts val="0"/>
              </a:spcAft>
              <a:buFont typeface="Wingdings" pitchFamily="2" charset="2"/>
              <a:buChar char="§"/>
            </a:pPr>
            <a:r>
              <a:rPr lang="en-US" sz="3200" b="0" dirty="0" smtClean="0">
                <a:solidFill>
                  <a:srgbClr val="002060"/>
                </a:solidFill>
                <a:latin typeface="Times New Roman" panose="02020603050405020304" pitchFamily="18" charset="0"/>
                <a:ea typeface="Segoe UI" pitchFamily="34" charset="0"/>
                <a:cs typeface="Times New Roman" panose="02020603050405020304" pitchFamily="18" charset="0"/>
              </a:rPr>
              <a:t>V = {x | x </a:t>
            </a:r>
            <a:r>
              <a:rPr lang="en-US" sz="3200" b="0" dirty="0" err="1" smtClean="0">
                <a:solidFill>
                  <a:srgbClr val="002060"/>
                </a:solidFill>
                <a:latin typeface="Times New Roman" panose="02020603050405020304" pitchFamily="18" charset="0"/>
                <a:ea typeface="Segoe UI" pitchFamily="34" charset="0"/>
                <a:cs typeface="Times New Roman" panose="02020603050405020304" pitchFamily="18" charset="0"/>
              </a:rPr>
              <a:t>là</a:t>
            </a:r>
            <a:r>
              <a:rPr lang="en-US" sz="3200" b="0"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b="0" dirty="0" err="1" smtClean="0">
                <a:solidFill>
                  <a:srgbClr val="002060"/>
                </a:solidFill>
                <a:latin typeface="Times New Roman" panose="02020603050405020304" pitchFamily="18" charset="0"/>
                <a:ea typeface="Segoe UI" pitchFamily="34" charset="0"/>
                <a:cs typeface="Times New Roman" panose="02020603050405020304" pitchFamily="18" charset="0"/>
              </a:rPr>
              <a:t>nguyên</a:t>
            </a:r>
            <a:r>
              <a:rPr lang="en-US" sz="3200" b="0"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b="0" dirty="0" err="1" smtClean="0">
                <a:solidFill>
                  <a:srgbClr val="002060"/>
                </a:solidFill>
                <a:latin typeface="Times New Roman" panose="02020603050405020304" pitchFamily="18" charset="0"/>
                <a:ea typeface="Segoe UI" pitchFamily="34" charset="0"/>
                <a:cs typeface="Times New Roman" panose="02020603050405020304" pitchFamily="18" charset="0"/>
              </a:rPr>
              <a:t>âm</a:t>
            </a:r>
            <a:r>
              <a:rPr lang="en-US" sz="3200" b="0" dirty="0" smtClean="0">
                <a:solidFill>
                  <a:srgbClr val="002060"/>
                </a:solidFill>
                <a:latin typeface="Times New Roman" panose="02020603050405020304" pitchFamily="18" charset="0"/>
                <a:ea typeface="Segoe UI" pitchFamily="34" charset="0"/>
                <a:cs typeface="Times New Roman" panose="02020603050405020304" pitchFamily="18" charset="0"/>
              </a:rPr>
              <a:t>}</a:t>
            </a:r>
          </a:p>
          <a:p>
            <a:pPr algn="just" fontAlgn="auto">
              <a:spcBef>
                <a:spcPts val="0"/>
              </a:spcBef>
              <a:spcAft>
                <a:spcPts val="0"/>
              </a:spcAft>
              <a:buFont typeface="Wingdings" pitchFamily="2" charset="2"/>
              <a:buChar char="§"/>
            </a:pPr>
            <a:r>
              <a:rPr lang="vi-VN" sz="3200" b="0" dirty="0" smtClean="0">
                <a:solidFill>
                  <a:srgbClr val="002060"/>
                </a:solidFill>
                <a:latin typeface="Times New Roman" panose="02020603050405020304" pitchFamily="18" charset="0"/>
                <a:ea typeface="Segoe UI" pitchFamily="34" charset="0"/>
                <a:cs typeface="Times New Roman" panose="02020603050405020304" pitchFamily="18" charset="0"/>
              </a:rPr>
              <a:t>O </a:t>
            </a:r>
            <a:r>
              <a:rPr lang="vi-VN" sz="3200" b="0" dirty="0">
                <a:solidFill>
                  <a:srgbClr val="002060"/>
                </a:solidFill>
                <a:latin typeface="Times New Roman" panose="02020603050405020304" pitchFamily="18" charset="0"/>
                <a:ea typeface="Segoe UI" pitchFamily="34" charset="0"/>
                <a:cs typeface="Times New Roman" panose="02020603050405020304" pitchFamily="18" charset="0"/>
              </a:rPr>
              <a:t>= {</a:t>
            </a:r>
            <a:r>
              <a:rPr lang="vi-VN" sz="3200" b="0" dirty="0" smtClean="0">
                <a:solidFill>
                  <a:srgbClr val="002060"/>
                </a:solidFill>
                <a:latin typeface="Times New Roman" panose="02020603050405020304" pitchFamily="18" charset="0"/>
                <a:ea typeface="Segoe UI" pitchFamily="34" charset="0"/>
                <a:cs typeface="Times New Roman" panose="02020603050405020304" pitchFamily="18" charset="0"/>
              </a:rPr>
              <a:t>x</a:t>
            </a:r>
            <a:r>
              <a:rPr lang="en-US" sz="3200" b="0"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vi-VN" sz="3200" b="0" dirty="0" smtClean="0">
                <a:solidFill>
                  <a:srgbClr val="002060"/>
                </a:solidFill>
                <a:latin typeface="Times New Roman" panose="02020603050405020304" pitchFamily="18" charset="0"/>
                <a:ea typeface="Segoe UI" pitchFamily="34" charset="0"/>
                <a:cs typeface="Times New Roman" panose="02020603050405020304" pitchFamily="18" charset="0"/>
              </a:rPr>
              <a:t>| x là số nguyên dương nhỏ hơn 10} </a:t>
            </a:r>
            <a:endParaRPr lang="vi-VN" sz="3200" b="0" dirty="0">
              <a:solidFill>
                <a:srgbClr val="002060"/>
              </a:solidFill>
              <a:latin typeface="Times New Roman" panose="02020603050405020304" pitchFamily="18" charset="0"/>
              <a:ea typeface="Segoe UI" pitchFamily="34" charset="0"/>
              <a:cs typeface="Times New Roman" panose="02020603050405020304" pitchFamily="18" charset="0"/>
            </a:endParaRPr>
          </a:p>
          <a:p>
            <a:pPr algn="just" fontAlgn="auto">
              <a:spcBef>
                <a:spcPts val="0"/>
              </a:spcBef>
              <a:spcAft>
                <a:spcPts val="0"/>
              </a:spcAft>
              <a:buFont typeface="Wingdings" pitchFamily="2" charset="2"/>
              <a:buChar char="§"/>
            </a:pPr>
            <a:r>
              <a:rPr lang="en-US" sz="3200" b="0" dirty="0" smtClean="0">
                <a:solidFill>
                  <a:srgbClr val="002060"/>
                </a:solidFill>
                <a:latin typeface="Times New Roman" panose="02020603050405020304" pitchFamily="18" charset="0"/>
                <a:ea typeface="Segoe UI" pitchFamily="34" charset="0"/>
                <a:cs typeface="Times New Roman" panose="02020603050405020304" pitchFamily="18" charset="0"/>
              </a:rPr>
              <a:t>A</a:t>
            </a:r>
            <a:r>
              <a:rPr lang="vi-VN" sz="3200" b="0"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vi-VN" sz="3200" b="0" dirty="0">
                <a:solidFill>
                  <a:srgbClr val="002060"/>
                </a:solidFill>
                <a:latin typeface="Times New Roman" panose="02020603050405020304" pitchFamily="18" charset="0"/>
                <a:ea typeface="Segoe UI" pitchFamily="34" charset="0"/>
                <a:cs typeface="Times New Roman" panose="02020603050405020304" pitchFamily="18" charset="0"/>
              </a:rPr>
              <a:t>= {</a:t>
            </a:r>
            <a:r>
              <a:rPr lang="vi-VN" sz="3200" b="0" dirty="0" smtClean="0">
                <a:solidFill>
                  <a:srgbClr val="002060"/>
                </a:solidFill>
                <a:latin typeface="Times New Roman" panose="02020603050405020304" pitchFamily="18" charset="0"/>
                <a:ea typeface="Segoe UI" pitchFamily="34" charset="0"/>
                <a:cs typeface="Times New Roman" panose="02020603050405020304" pitchFamily="18" charset="0"/>
              </a:rPr>
              <a:t>x |</a:t>
            </a:r>
            <a:r>
              <a:rPr lang="en-US" sz="3200" b="0" dirty="0" smtClean="0">
                <a:solidFill>
                  <a:srgbClr val="002060"/>
                </a:solidFill>
                <a:latin typeface="Times New Roman" panose="02020603050405020304" pitchFamily="18" charset="0"/>
                <a:ea typeface="Segoe UI" pitchFamily="34" charset="0"/>
                <a:cs typeface="Times New Roman" panose="02020603050405020304" pitchFamily="18" charset="0"/>
                <a:sym typeface="Symbol"/>
              </a:rPr>
              <a:t> x = 2n, </a:t>
            </a:r>
            <a:r>
              <a:rPr lang="en-US" sz="3200" b="0" dirty="0" smtClean="0">
                <a:solidFill>
                  <a:srgbClr val="002060"/>
                </a:solidFill>
                <a:latin typeface="Times New Roman" panose="02020603050405020304" pitchFamily="18" charset="0"/>
                <a:ea typeface="Segoe UI" pitchFamily="34" charset="0"/>
                <a:cs typeface="Times New Roman" panose="02020603050405020304" pitchFamily="18" charset="0"/>
              </a:rPr>
              <a:t>n</a:t>
            </a:r>
            <a:r>
              <a:rPr lang="vi-VN" sz="3200" b="0" dirty="0" smtClean="0">
                <a:solidFill>
                  <a:srgbClr val="002060"/>
                </a:solidFill>
                <a:latin typeface="Times New Roman" panose="02020603050405020304" pitchFamily="18" charset="0"/>
                <a:ea typeface="Segoe UI" pitchFamily="34" charset="0"/>
                <a:cs typeface="Times New Roman" panose="02020603050405020304" pitchFamily="18" charset="0"/>
                <a:sym typeface="Symbol"/>
              </a:rPr>
              <a:t></a:t>
            </a:r>
            <a:r>
              <a:rPr lang="en-US" sz="3200" b="0" dirty="0" smtClean="0">
                <a:solidFill>
                  <a:srgbClr val="002060"/>
                </a:solidFill>
                <a:latin typeface="Times New Roman" panose="02020603050405020304" pitchFamily="18" charset="0"/>
                <a:ea typeface="Segoe UI" pitchFamily="34" charset="0"/>
                <a:cs typeface="Times New Roman" panose="02020603050405020304" pitchFamily="18" charset="0"/>
                <a:sym typeface="Symbol"/>
              </a:rPr>
              <a:t>N </a:t>
            </a:r>
            <a:r>
              <a:rPr lang="vi-VN" sz="3200" b="0" dirty="0" smtClean="0">
                <a:solidFill>
                  <a:srgbClr val="002060"/>
                </a:solidFill>
                <a:latin typeface="Times New Roman" panose="02020603050405020304" pitchFamily="18" charset="0"/>
                <a:ea typeface="Segoe UI" pitchFamily="34" charset="0"/>
                <a:cs typeface="Times New Roman" panose="02020603050405020304" pitchFamily="18" charset="0"/>
              </a:rPr>
              <a:t>}</a:t>
            </a:r>
            <a:endParaRPr lang="vi-VN" sz="3200" b="0" dirty="0">
              <a:solidFill>
                <a:srgbClr val="002060"/>
              </a:solidFill>
              <a:latin typeface="Times New Roman" panose="02020603050405020304" pitchFamily="18" charset="0"/>
              <a:ea typeface="Segoe UI" pitchFamily="34" charset="0"/>
              <a:cs typeface="Times New Roman" panose="02020603050405020304" pitchFamily="18" charset="0"/>
            </a:endParaRPr>
          </a:p>
          <a:p>
            <a:pPr algn="just" fontAlgn="auto">
              <a:spcBef>
                <a:spcPts val="0"/>
              </a:spcBef>
              <a:spcAft>
                <a:spcPts val="0"/>
              </a:spcAft>
              <a:buFont typeface="Wingdings" pitchFamily="2" charset="2"/>
              <a:buChar char="§"/>
            </a:pPr>
            <a:r>
              <a:rPr lang="en-US" sz="3200" b="0" dirty="0" smtClean="0">
                <a:solidFill>
                  <a:srgbClr val="002060"/>
                </a:solidFill>
                <a:latin typeface="Times New Roman" panose="02020603050405020304" pitchFamily="18" charset="0"/>
                <a:ea typeface="Segoe UI" pitchFamily="34" charset="0"/>
                <a:cs typeface="Times New Roman" panose="02020603050405020304" pitchFamily="18" charset="0"/>
              </a:rPr>
              <a:t>B</a:t>
            </a:r>
            <a:r>
              <a:rPr lang="vi-VN" sz="3200" b="0"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vi-VN" sz="3200" b="0" dirty="0">
                <a:solidFill>
                  <a:srgbClr val="002060"/>
                </a:solidFill>
                <a:latin typeface="Times New Roman" panose="02020603050405020304" pitchFamily="18" charset="0"/>
                <a:ea typeface="Segoe UI" pitchFamily="34" charset="0"/>
                <a:cs typeface="Times New Roman" panose="02020603050405020304" pitchFamily="18" charset="0"/>
              </a:rPr>
              <a:t>= </a:t>
            </a:r>
            <a:r>
              <a:rPr lang="vi-VN" sz="3200" b="0" dirty="0" smtClean="0">
                <a:solidFill>
                  <a:srgbClr val="002060"/>
                </a:solidFill>
                <a:latin typeface="Times New Roman" panose="02020603050405020304" pitchFamily="18" charset="0"/>
                <a:ea typeface="Segoe UI" pitchFamily="34" charset="0"/>
                <a:cs typeface="Times New Roman" panose="02020603050405020304" pitchFamily="18" charset="0"/>
              </a:rPr>
              <a:t>{</a:t>
            </a:r>
            <a:r>
              <a:rPr lang="en-US" sz="3200" b="0" dirty="0" smtClean="0">
                <a:solidFill>
                  <a:srgbClr val="002060"/>
                </a:solidFill>
                <a:latin typeface="Times New Roman" panose="02020603050405020304" pitchFamily="18" charset="0"/>
                <a:ea typeface="Segoe UI" pitchFamily="34" charset="0"/>
                <a:cs typeface="Times New Roman" panose="02020603050405020304" pitchFamily="18" charset="0"/>
              </a:rPr>
              <a:t>n</a:t>
            </a:r>
            <a:r>
              <a:rPr lang="vi-VN" sz="3200" b="0" dirty="0" smtClean="0">
                <a:solidFill>
                  <a:srgbClr val="002060"/>
                </a:solidFill>
                <a:latin typeface="Times New Roman" panose="02020603050405020304" pitchFamily="18" charset="0"/>
                <a:ea typeface="Segoe UI" pitchFamily="34" charset="0"/>
                <a:cs typeface="Times New Roman" panose="02020603050405020304" pitchFamily="18" charset="0"/>
                <a:sym typeface="Symbol"/>
              </a:rPr>
              <a:t></a:t>
            </a:r>
            <a:r>
              <a:rPr lang="en-US" sz="3200" b="0" dirty="0" smtClean="0">
                <a:solidFill>
                  <a:srgbClr val="002060"/>
                </a:solidFill>
                <a:latin typeface="Times New Roman" panose="02020603050405020304" pitchFamily="18" charset="0"/>
                <a:ea typeface="Segoe UI" pitchFamily="34" charset="0"/>
                <a:cs typeface="Times New Roman" panose="02020603050405020304" pitchFamily="18" charset="0"/>
                <a:sym typeface="Symbol"/>
              </a:rPr>
              <a:t>N </a:t>
            </a:r>
            <a:r>
              <a:rPr lang="vi-VN" sz="3200" b="0" dirty="0" smtClean="0">
                <a:solidFill>
                  <a:srgbClr val="002060"/>
                </a:solidFill>
                <a:latin typeface="Times New Roman" panose="02020603050405020304" pitchFamily="18" charset="0"/>
                <a:ea typeface="Segoe UI" pitchFamily="34" charset="0"/>
                <a:cs typeface="Times New Roman" panose="02020603050405020304" pitchFamily="18" charset="0"/>
              </a:rPr>
              <a:t>|</a:t>
            </a:r>
            <a:r>
              <a:rPr lang="en-US" sz="3200" b="0" dirty="0" smtClean="0">
                <a:solidFill>
                  <a:srgbClr val="002060"/>
                </a:solidFill>
                <a:latin typeface="Times New Roman" panose="02020603050405020304" pitchFamily="18" charset="0"/>
                <a:ea typeface="Segoe UI" pitchFamily="34" charset="0"/>
                <a:cs typeface="Times New Roman" panose="02020603050405020304" pitchFamily="18" charset="0"/>
              </a:rPr>
              <a:t> n </a:t>
            </a:r>
            <a:r>
              <a:rPr lang="en-US" sz="3200" b="0" dirty="0" err="1" smtClean="0">
                <a:solidFill>
                  <a:srgbClr val="002060"/>
                </a:solidFill>
                <a:latin typeface="Times New Roman" panose="02020603050405020304" pitchFamily="18" charset="0"/>
                <a:ea typeface="Segoe UI" pitchFamily="34" charset="0"/>
                <a:cs typeface="Times New Roman" panose="02020603050405020304" pitchFamily="18" charset="0"/>
              </a:rPr>
              <a:t>là</a:t>
            </a:r>
            <a:r>
              <a:rPr lang="en-US" sz="3200" b="0"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b="0" dirty="0" err="1" smtClean="0">
                <a:solidFill>
                  <a:srgbClr val="002060"/>
                </a:solidFill>
                <a:latin typeface="Times New Roman" panose="02020603050405020304" pitchFamily="18" charset="0"/>
                <a:ea typeface="Segoe UI" pitchFamily="34" charset="0"/>
                <a:cs typeface="Times New Roman" panose="02020603050405020304" pitchFamily="18" charset="0"/>
              </a:rPr>
              <a:t>số</a:t>
            </a:r>
            <a:r>
              <a:rPr lang="en-US" sz="3200" b="0"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b="0" dirty="0" err="1" smtClean="0">
                <a:solidFill>
                  <a:srgbClr val="002060"/>
                </a:solidFill>
                <a:latin typeface="Times New Roman" panose="02020603050405020304" pitchFamily="18" charset="0"/>
                <a:ea typeface="Segoe UI" pitchFamily="34" charset="0"/>
                <a:cs typeface="Times New Roman" panose="02020603050405020304" pitchFamily="18" charset="0"/>
              </a:rPr>
              <a:t>nguyên</a:t>
            </a:r>
            <a:r>
              <a:rPr lang="en-US" sz="3200" b="0"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b="0" dirty="0" err="1" smtClean="0">
                <a:solidFill>
                  <a:srgbClr val="002060"/>
                </a:solidFill>
                <a:latin typeface="Times New Roman" panose="02020603050405020304" pitchFamily="18" charset="0"/>
                <a:ea typeface="Segoe UI" pitchFamily="34" charset="0"/>
                <a:cs typeface="Times New Roman" panose="02020603050405020304" pitchFamily="18" charset="0"/>
              </a:rPr>
              <a:t>tố</a:t>
            </a:r>
            <a:r>
              <a:rPr lang="vi-VN" sz="3200" b="0"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b="0" dirty="0">
                <a:solidFill>
                  <a:srgbClr val="002060"/>
                </a:solidFill>
                <a:latin typeface="Times New Roman" panose="02020603050405020304" pitchFamily="18" charset="0"/>
                <a:ea typeface="Segoe UI" pitchFamily="34" charset="0"/>
                <a:cs typeface="Times New Roman" panose="02020603050405020304" pitchFamily="18" charset="0"/>
              </a:rPr>
              <a:t>.</a:t>
            </a:r>
            <a:endParaRPr lang="vi-VN" sz="3200" b="0" dirty="0">
              <a:solidFill>
                <a:srgbClr val="002060"/>
              </a:solidFill>
              <a:latin typeface="Times New Roman" panose="02020603050405020304" pitchFamily="18" charset="0"/>
              <a:ea typeface="Segoe UI" pitchFamily="34" charset="0"/>
              <a:cs typeface="Times New Roman" panose="02020603050405020304" pitchFamily="18" charset="0"/>
            </a:endParaRPr>
          </a:p>
          <a:p>
            <a:pPr algn="just" fontAlgn="auto">
              <a:spcBef>
                <a:spcPts val="0"/>
              </a:spcBef>
              <a:spcAft>
                <a:spcPts val="0"/>
              </a:spcAft>
              <a:buFont typeface="Courier New" pitchFamily="49" charset="0"/>
              <a:buChar char="o"/>
            </a:pPr>
            <a:endParaRPr lang="vi-VN" dirty="0" smtClean="0">
              <a:solidFill>
                <a:srgbClr val="002060"/>
              </a:solidFill>
              <a:latin typeface="Segoe UI" pitchFamily="34" charset="0"/>
              <a:ea typeface="Segoe UI" pitchFamily="34" charset="0"/>
              <a:cs typeface="Segoe UI" pitchFamily="34" charset="0"/>
            </a:endParaRPr>
          </a:p>
          <a:p>
            <a:pPr algn="just" fontAlgn="auto">
              <a:spcBef>
                <a:spcPts val="0"/>
              </a:spcBef>
              <a:spcAft>
                <a:spcPts val="0"/>
              </a:spcAft>
              <a:buFont typeface="Courier New" pitchFamily="49" charset="0"/>
              <a:buChar char="o"/>
            </a:pPr>
            <a:endParaRPr lang="vi-VN" dirty="0" smtClean="0">
              <a:solidFill>
                <a:srgbClr val="002060"/>
              </a:solidFill>
              <a:latin typeface="Segoe UI" pitchFamily="34" charset="0"/>
              <a:ea typeface="Segoe UI" pitchFamily="34" charset="0"/>
              <a:cs typeface="Segoe UI" pitchFamily="34" charset="0"/>
            </a:endParaRPr>
          </a:p>
          <a:p>
            <a:pPr algn="just" fontAlgn="auto">
              <a:spcBef>
                <a:spcPts val="0"/>
              </a:spcBef>
              <a:spcAft>
                <a:spcPts val="0"/>
              </a:spcAft>
              <a:buFont typeface="Courier New" pitchFamily="49" charset="0"/>
              <a:buChar char="o"/>
            </a:pPr>
            <a:endParaRPr lang="vi-VN" dirty="0" smtClean="0">
              <a:solidFill>
                <a:srgbClr val="002060"/>
              </a:solidFill>
              <a:latin typeface="Segoe UI" pitchFamily="34" charset="0"/>
              <a:ea typeface="Segoe UI" pitchFamily="34" charset="0"/>
              <a:cs typeface="Segoe UI" pitchFamily="34" charset="0"/>
            </a:endParaRPr>
          </a:p>
          <a:p>
            <a:pPr algn="just" fontAlgn="auto">
              <a:spcBef>
                <a:spcPts val="0"/>
              </a:spcBef>
              <a:spcAft>
                <a:spcPts val="0"/>
              </a:spcAft>
              <a:buFont typeface="Courier New" pitchFamily="49" charset="0"/>
              <a:buChar char="o"/>
            </a:pPr>
            <a:endParaRPr lang="vi-VN" dirty="0" smtClean="0">
              <a:solidFill>
                <a:srgbClr val="002060"/>
              </a:solidFill>
              <a:latin typeface="Segoe UI" pitchFamily="34" charset="0"/>
              <a:ea typeface="Segoe UI" pitchFamily="34" charset="0"/>
              <a:cs typeface="Segoe UI" pitchFamily="34" charset="0"/>
            </a:endParaRPr>
          </a:p>
          <a:p>
            <a:pPr algn="just" fontAlgn="auto">
              <a:spcBef>
                <a:spcPts val="0"/>
              </a:spcBef>
              <a:spcAft>
                <a:spcPts val="0"/>
              </a:spcAft>
              <a:buFont typeface="Courier New" pitchFamily="49" charset="0"/>
              <a:buChar char="o"/>
            </a:pPr>
            <a:endParaRPr lang="vi-VN" dirty="0" smtClean="0">
              <a:solidFill>
                <a:srgbClr val="002060"/>
              </a:solidFill>
              <a:latin typeface="Segoe UI" pitchFamily="34" charset="0"/>
              <a:ea typeface="Segoe UI" pitchFamily="34" charset="0"/>
              <a:cs typeface="Segoe UI" pitchFamily="34" charset="0"/>
            </a:endParaRPr>
          </a:p>
          <a:p>
            <a:pPr algn="just" fontAlgn="auto">
              <a:spcBef>
                <a:spcPts val="0"/>
              </a:spcBef>
              <a:spcAft>
                <a:spcPts val="0"/>
              </a:spcAft>
              <a:buFont typeface="Courier New" pitchFamily="49" charset="0"/>
              <a:buChar char="o"/>
            </a:pPr>
            <a:endParaRPr lang="vi-VN" dirty="0" smtClean="0">
              <a:solidFill>
                <a:srgbClr val="002060"/>
              </a:solidFill>
              <a:latin typeface="Segoe UI" pitchFamily="34" charset="0"/>
              <a:ea typeface="Segoe UI" pitchFamily="34" charset="0"/>
              <a:cs typeface="Segoe UI" pitchFamily="34" charset="0"/>
            </a:endParaRPr>
          </a:p>
          <a:p>
            <a:pPr algn="just" fontAlgn="auto">
              <a:spcBef>
                <a:spcPts val="0"/>
              </a:spcBef>
              <a:spcAft>
                <a:spcPts val="0"/>
              </a:spcAft>
              <a:buFont typeface="Courier New" pitchFamily="49" charset="0"/>
              <a:buChar char="o"/>
            </a:pPr>
            <a:endParaRPr lang="vi-VN" dirty="0" smtClean="0">
              <a:solidFill>
                <a:srgbClr val="002060"/>
              </a:solidFill>
              <a:latin typeface="Segoe UI" pitchFamily="34" charset="0"/>
              <a:ea typeface="Segoe UI" pitchFamily="34" charset="0"/>
              <a:cs typeface="Segoe UI" pitchFamily="34" charset="0"/>
            </a:endParaRPr>
          </a:p>
          <a:p>
            <a:pPr algn="just" fontAlgn="auto">
              <a:spcBef>
                <a:spcPts val="0"/>
              </a:spcBef>
              <a:spcAft>
                <a:spcPts val="0"/>
              </a:spcAft>
              <a:buFont typeface="Courier New" pitchFamily="49" charset="0"/>
              <a:buChar char="o"/>
            </a:pPr>
            <a:endParaRPr lang="vi-VN" dirty="0">
              <a:solidFill>
                <a:srgbClr val="002060"/>
              </a:solidFill>
              <a:latin typeface="Segoe UI" pitchFamily="34" charset="0"/>
              <a:ea typeface="Segoe UI" pitchFamily="34" charset="0"/>
              <a:cs typeface="Segoe UI" pitchFamily="34" charset="0"/>
            </a:endParaRPr>
          </a:p>
        </p:txBody>
      </p:sp>
      <p:sp>
        <p:nvSpPr>
          <p:cNvPr id="8" name="Rectangle 7"/>
          <p:cNvSpPr/>
          <p:nvPr/>
        </p:nvSpPr>
        <p:spPr>
          <a:xfrm>
            <a:off x="107504" y="1207296"/>
            <a:ext cx="8230818" cy="3315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fontAlgn="auto">
              <a:spcBef>
                <a:spcPts val="0"/>
              </a:spcBef>
              <a:spcAft>
                <a:spcPts val="0"/>
              </a:spcAft>
            </a:pPr>
            <a:r>
              <a:rPr lang="en-US" sz="3200" dirty="0" smtClean="0">
                <a:solidFill>
                  <a:srgbClr val="3366FF"/>
                </a:solidFill>
                <a:latin typeface="Times New Roman" pitchFamily="18" charset="0"/>
                <a:ea typeface="Segoe UI" panose="020B0502040204020203" pitchFamily="34" charset="0"/>
                <a:cs typeface="Times New Roman" pitchFamily="18" charset="0"/>
              </a:rPr>
              <a:t>2. </a:t>
            </a:r>
            <a:r>
              <a:rPr lang="vi-VN" sz="3200" dirty="0" err="1">
                <a:solidFill>
                  <a:srgbClr val="3366FF"/>
                </a:solidFill>
                <a:latin typeface="Times New Roman" pitchFamily="18" charset="0"/>
                <a:ea typeface="Segoe UI" panose="020B0502040204020203" pitchFamily="34" charset="0"/>
                <a:cs typeface="Times New Roman" pitchFamily="18" charset="0"/>
              </a:rPr>
              <a:t>Chỉ</a:t>
            </a:r>
            <a:r>
              <a:rPr lang="vi-VN" sz="3200" dirty="0">
                <a:solidFill>
                  <a:srgbClr val="3366FF"/>
                </a:solidFill>
                <a:latin typeface="Times New Roman" pitchFamily="18" charset="0"/>
                <a:ea typeface="Segoe UI" panose="020B0502040204020203" pitchFamily="34" charset="0"/>
                <a:cs typeface="Times New Roman" pitchFamily="18" charset="0"/>
              </a:rPr>
              <a:t> ra </a:t>
            </a:r>
            <a:r>
              <a:rPr lang="vi-VN" sz="3200" dirty="0" err="1">
                <a:solidFill>
                  <a:srgbClr val="3366FF"/>
                </a:solidFill>
                <a:latin typeface="Times New Roman" pitchFamily="18" charset="0"/>
                <a:ea typeface="Segoe UI" panose="020B0502040204020203" pitchFamily="34" charset="0"/>
                <a:cs typeface="Times New Roman" pitchFamily="18" charset="0"/>
              </a:rPr>
              <a:t>các</a:t>
            </a:r>
            <a:r>
              <a:rPr lang="vi-VN" sz="3200" dirty="0">
                <a:solidFill>
                  <a:srgbClr val="3366FF"/>
                </a:solidFill>
                <a:latin typeface="Times New Roman" pitchFamily="18" charset="0"/>
                <a:ea typeface="Segoe UI" panose="020B0502040204020203" pitchFamily="34" charset="0"/>
                <a:cs typeface="Times New Roman" pitchFamily="18" charset="0"/>
              </a:rPr>
              <a:t> </a:t>
            </a:r>
            <a:r>
              <a:rPr lang="vi-VN" sz="3200" dirty="0" err="1">
                <a:solidFill>
                  <a:srgbClr val="3366FF"/>
                </a:solidFill>
                <a:latin typeface="Times New Roman" pitchFamily="18" charset="0"/>
                <a:ea typeface="Segoe UI" panose="020B0502040204020203" pitchFamily="34" charset="0"/>
                <a:cs typeface="Times New Roman" pitchFamily="18" charset="0"/>
              </a:rPr>
              <a:t>thuộc</a:t>
            </a:r>
            <a:r>
              <a:rPr lang="vi-VN" sz="3200" dirty="0">
                <a:solidFill>
                  <a:srgbClr val="3366FF"/>
                </a:solidFill>
                <a:latin typeface="Times New Roman" pitchFamily="18" charset="0"/>
                <a:ea typeface="Segoe UI" panose="020B0502040204020203" pitchFamily="34" charset="0"/>
                <a:cs typeface="Times New Roman" pitchFamily="18" charset="0"/>
              </a:rPr>
              <a:t> </a:t>
            </a:r>
            <a:r>
              <a:rPr lang="vi-VN" sz="3200" dirty="0" err="1">
                <a:solidFill>
                  <a:srgbClr val="3366FF"/>
                </a:solidFill>
                <a:latin typeface="Times New Roman" pitchFamily="18" charset="0"/>
                <a:ea typeface="Segoe UI" panose="020B0502040204020203" pitchFamily="34" charset="0"/>
                <a:cs typeface="Times New Roman" pitchFamily="18" charset="0"/>
              </a:rPr>
              <a:t>tính</a:t>
            </a:r>
            <a:r>
              <a:rPr lang="vi-VN" sz="3200" dirty="0">
                <a:solidFill>
                  <a:srgbClr val="3366FF"/>
                </a:solidFill>
                <a:latin typeface="Times New Roman" pitchFamily="18" charset="0"/>
                <a:ea typeface="Segoe UI" panose="020B0502040204020203" pitchFamily="34" charset="0"/>
                <a:cs typeface="Times New Roman" pitchFamily="18" charset="0"/>
              </a:rPr>
              <a:t> </a:t>
            </a:r>
            <a:r>
              <a:rPr lang="vi-VN" sz="3200" dirty="0" err="1">
                <a:solidFill>
                  <a:srgbClr val="3366FF"/>
                </a:solidFill>
                <a:latin typeface="Times New Roman" pitchFamily="18" charset="0"/>
                <a:ea typeface="Segoe UI" panose="020B0502040204020203" pitchFamily="34" charset="0"/>
                <a:cs typeface="Times New Roman" pitchFamily="18" charset="0"/>
              </a:rPr>
              <a:t>đặc</a:t>
            </a:r>
            <a:r>
              <a:rPr lang="vi-VN" sz="3200" dirty="0">
                <a:solidFill>
                  <a:srgbClr val="3366FF"/>
                </a:solidFill>
                <a:latin typeface="Times New Roman" pitchFamily="18" charset="0"/>
                <a:ea typeface="Segoe UI" panose="020B0502040204020203" pitchFamily="34" charset="0"/>
                <a:cs typeface="Times New Roman" pitchFamily="18" charset="0"/>
              </a:rPr>
              <a:t> trưng </a:t>
            </a:r>
            <a:r>
              <a:rPr lang="vi-VN" sz="3200" dirty="0" err="1">
                <a:solidFill>
                  <a:srgbClr val="3366FF"/>
                </a:solidFill>
                <a:latin typeface="Times New Roman" pitchFamily="18" charset="0"/>
                <a:ea typeface="Segoe UI" panose="020B0502040204020203" pitchFamily="34" charset="0"/>
                <a:cs typeface="Times New Roman" pitchFamily="18" charset="0"/>
              </a:rPr>
              <a:t>của</a:t>
            </a:r>
            <a:r>
              <a:rPr lang="vi-VN" sz="3200" dirty="0">
                <a:solidFill>
                  <a:srgbClr val="3366FF"/>
                </a:solidFill>
                <a:latin typeface="Times New Roman" pitchFamily="18" charset="0"/>
                <a:ea typeface="Segoe UI" panose="020B0502040204020203" pitchFamily="34" charset="0"/>
                <a:cs typeface="Times New Roman" pitchFamily="18" charset="0"/>
              </a:rPr>
              <a:t> </a:t>
            </a:r>
            <a:r>
              <a:rPr lang="vi-VN" sz="3200" dirty="0" err="1">
                <a:solidFill>
                  <a:srgbClr val="3366FF"/>
                </a:solidFill>
                <a:latin typeface="Times New Roman" pitchFamily="18" charset="0"/>
                <a:ea typeface="Segoe UI" panose="020B0502040204020203" pitchFamily="34" charset="0"/>
                <a:cs typeface="Times New Roman" pitchFamily="18" charset="0"/>
              </a:rPr>
              <a:t>phần</a:t>
            </a:r>
            <a:r>
              <a:rPr lang="vi-VN" sz="3200" dirty="0">
                <a:solidFill>
                  <a:srgbClr val="3366FF"/>
                </a:solidFill>
                <a:latin typeface="Times New Roman" pitchFamily="18" charset="0"/>
                <a:ea typeface="Segoe UI" panose="020B0502040204020203" pitchFamily="34" charset="0"/>
                <a:cs typeface="Times New Roman" pitchFamily="18" charset="0"/>
              </a:rPr>
              <a:t> </a:t>
            </a:r>
            <a:r>
              <a:rPr lang="vi-VN" sz="3200" dirty="0" err="1">
                <a:solidFill>
                  <a:srgbClr val="3366FF"/>
                </a:solidFill>
                <a:latin typeface="Times New Roman" pitchFamily="18" charset="0"/>
                <a:ea typeface="Segoe UI" panose="020B0502040204020203" pitchFamily="34" charset="0"/>
                <a:cs typeface="Times New Roman" pitchFamily="18" charset="0"/>
              </a:rPr>
              <a:t>tử</a:t>
            </a:r>
            <a:endParaRPr lang="en-US" sz="3200" dirty="0">
              <a:solidFill>
                <a:srgbClr val="3366FF"/>
              </a:solidFill>
              <a:latin typeface="Times New Roman" pitchFamily="18" charset="0"/>
              <a:ea typeface="Segoe UI" panose="020B0502040204020203" pitchFamily="34" charset="0"/>
              <a:cs typeface="Times New Roman" pitchFamily="18" charset="0"/>
            </a:endParaRPr>
          </a:p>
        </p:txBody>
      </p:sp>
      <p:sp>
        <p:nvSpPr>
          <p:cNvPr id="9" name="Rectangle 8"/>
          <p:cNvSpPr/>
          <p:nvPr/>
        </p:nvSpPr>
        <p:spPr>
          <a:xfrm>
            <a:off x="685800" y="304800"/>
            <a:ext cx="7875362" cy="6429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3200" b="1" dirty="0" smtClean="0">
                <a:solidFill>
                  <a:srgbClr val="3366FF"/>
                </a:solidFill>
                <a:latin typeface="Times New Roman" panose="02020603050405020304" pitchFamily="18" charset="0"/>
                <a:ea typeface="Segoe UI" pitchFamily="34" charset="0"/>
                <a:cs typeface="Times New Roman" panose="02020603050405020304" pitchFamily="18" charset="0"/>
              </a:rPr>
              <a:t>CÁC CÁCH XÁC ĐỊNH TẬP HỢP</a:t>
            </a:r>
            <a:endParaRPr lang="vi-VN" sz="3200" b="1" dirty="0">
              <a:solidFill>
                <a:srgbClr val="3366FF"/>
              </a:solidFill>
              <a:latin typeface="Times New Roman" pitchFamily="18" charset="0"/>
              <a:ea typeface="Segoe UI" pitchFamily="34" charset="0"/>
              <a:cs typeface="Times New Roman" pitchFamily="18" charset="0"/>
            </a:endParaRPr>
          </a:p>
        </p:txBody>
      </p:sp>
      <p:sp>
        <p:nvSpPr>
          <p:cNvPr id="6" name="Slide Number Placeholder 5"/>
          <p:cNvSpPr>
            <a:spLocks noGrp="1"/>
          </p:cNvSpPr>
          <p:nvPr>
            <p:ph type="sldNum" sz="quarter" idx="12"/>
          </p:nvPr>
        </p:nvSpPr>
        <p:spPr/>
        <p:txBody>
          <a:bodyPr/>
          <a:lstStyle/>
          <a:p>
            <a:fld id="{D9369064-905F-44AE-BE62-E62CB83BB352}" type="slidenum">
              <a:rPr lang="en-US" smtClean="0"/>
              <a:pPr/>
              <a:t>9</a:t>
            </a:fld>
            <a:endParaRPr lang="en-US"/>
          </a:p>
        </p:txBody>
      </p:sp>
    </p:spTree>
    <p:extLst>
      <p:ext uri="{BB962C8B-B14F-4D97-AF65-F5344CB8AC3E}">
        <p14:creationId xmlns:p14="http://schemas.microsoft.com/office/powerpoint/2010/main" val="109480643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heckerboard(across)">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fade">
                                      <p:cBhvr>
                                        <p:cTn id="12" dur="500"/>
                                        <p:tgtEl>
                                          <p:spTgt spid="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1" end="1"/>
                                            </p:txEl>
                                          </p:spTgt>
                                        </p:tgtEl>
                                        <p:attrNameLst>
                                          <p:attrName>style.visibility</p:attrName>
                                        </p:attrNameLst>
                                      </p:cBhvr>
                                      <p:to>
                                        <p:strVal val="visible"/>
                                      </p:to>
                                    </p:set>
                                    <p:animEffect transition="in" filter="fade">
                                      <p:cBhvr>
                                        <p:cTn id="17" dur="500"/>
                                        <p:tgtEl>
                                          <p:spTgt spid="7">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7">
                                            <p:txEl>
                                              <p:pRg st="2" end="2"/>
                                            </p:txEl>
                                          </p:spTgt>
                                        </p:tgtEl>
                                        <p:attrNameLst>
                                          <p:attrName>style.visibility</p:attrName>
                                        </p:attrNameLst>
                                      </p:cBhvr>
                                      <p:to>
                                        <p:strVal val="visible"/>
                                      </p:to>
                                    </p:set>
                                    <p:animEffect transition="in" filter="barn(inVertical)">
                                      <p:cBhvr>
                                        <p:cTn id="22" dur="500"/>
                                        <p:tgtEl>
                                          <p:spTgt spid="7">
                                            <p:txEl>
                                              <p:pRg st="2" end="2"/>
                                            </p:txEl>
                                          </p:spTgt>
                                        </p:tgtEl>
                                      </p:cBhvr>
                                    </p:animEffect>
                                  </p:childTnLst>
                                </p:cTn>
                              </p:par>
                              <p:par>
                                <p:cTn id="23" presetID="16" presetClass="entr" presetSubtype="21" fill="hold" nodeType="with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animEffect transition="in" filter="barn(inVertical)">
                                      <p:cBhvr>
                                        <p:cTn id="25" dur="500"/>
                                        <p:tgtEl>
                                          <p:spTgt spid="7">
                                            <p:txEl>
                                              <p:pRg st="3" end="3"/>
                                            </p:txEl>
                                          </p:spTgt>
                                        </p:tgtEl>
                                      </p:cBhvr>
                                    </p:animEffect>
                                  </p:childTnLst>
                                </p:cTn>
                              </p:par>
                              <p:par>
                                <p:cTn id="26" presetID="16" presetClass="entr" presetSubtype="21" fill="hold" nodeType="withEffect">
                                  <p:stCondLst>
                                    <p:cond delay="0"/>
                                  </p:stCondLst>
                                  <p:childTnLst>
                                    <p:set>
                                      <p:cBhvr>
                                        <p:cTn id="27" dur="1" fill="hold">
                                          <p:stCondLst>
                                            <p:cond delay="0"/>
                                          </p:stCondLst>
                                        </p:cTn>
                                        <p:tgtEl>
                                          <p:spTgt spid="7">
                                            <p:txEl>
                                              <p:pRg st="4" end="4"/>
                                            </p:txEl>
                                          </p:spTgt>
                                        </p:tgtEl>
                                        <p:attrNameLst>
                                          <p:attrName>style.visibility</p:attrName>
                                        </p:attrNameLst>
                                      </p:cBhvr>
                                      <p:to>
                                        <p:strVal val="visible"/>
                                      </p:to>
                                    </p:set>
                                    <p:animEffect transition="in" filter="barn(inVertical)">
                                      <p:cBhvr>
                                        <p:cTn id="28" dur="500"/>
                                        <p:tgtEl>
                                          <p:spTgt spid="7">
                                            <p:txEl>
                                              <p:pRg st="4" end="4"/>
                                            </p:txEl>
                                          </p:spTgt>
                                        </p:tgtEl>
                                      </p:cBhvr>
                                    </p:animEffect>
                                  </p:childTnLst>
                                </p:cTn>
                              </p:par>
                              <p:par>
                                <p:cTn id="29" presetID="16" presetClass="entr" presetSubtype="21" fill="hold" nodeType="withEffect">
                                  <p:stCondLst>
                                    <p:cond delay="0"/>
                                  </p:stCondLst>
                                  <p:childTnLst>
                                    <p:set>
                                      <p:cBhvr>
                                        <p:cTn id="30" dur="1" fill="hold">
                                          <p:stCondLst>
                                            <p:cond delay="0"/>
                                          </p:stCondLst>
                                        </p:cTn>
                                        <p:tgtEl>
                                          <p:spTgt spid="7">
                                            <p:txEl>
                                              <p:pRg st="5" end="5"/>
                                            </p:txEl>
                                          </p:spTgt>
                                        </p:tgtEl>
                                        <p:attrNameLst>
                                          <p:attrName>style.visibility</p:attrName>
                                        </p:attrNameLst>
                                      </p:cBhvr>
                                      <p:to>
                                        <p:strVal val="visible"/>
                                      </p:to>
                                    </p:set>
                                    <p:animEffect transition="in" filter="barn(inVertical)">
                                      <p:cBhvr>
                                        <p:cTn id="31" dur="500"/>
                                        <p:tgtEl>
                                          <p:spTgt spid="7">
                                            <p:txEl>
                                              <p:pRg st="5" end="5"/>
                                            </p:txEl>
                                          </p:spTgt>
                                        </p:tgtEl>
                                      </p:cBhvr>
                                    </p:animEffect>
                                  </p:childTnLst>
                                </p:cTn>
                              </p:par>
                              <p:par>
                                <p:cTn id="32" presetID="16" presetClass="entr" presetSubtype="21" fill="hold" nodeType="withEffect">
                                  <p:stCondLst>
                                    <p:cond delay="0"/>
                                  </p:stCondLst>
                                  <p:childTnLst>
                                    <p:set>
                                      <p:cBhvr>
                                        <p:cTn id="33" dur="1" fill="hold">
                                          <p:stCondLst>
                                            <p:cond delay="0"/>
                                          </p:stCondLst>
                                        </p:cTn>
                                        <p:tgtEl>
                                          <p:spTgt spid="7">
                                            <p:txEl>
                                              <p:pRg st="6" end="6"/>
                                            </p:txEl>
                                          </p:spTgt>
                                        </p:tgtEl>
                                        <p:attrNameLst>
                                          <p:attrName>style.visibility</p:attrName>
                                        </p:attrNameLst>
                                      </p:cBhvr>
                                      <p:to>
                                        <p:strVal val="visible"/>
                                      </p:to>
                                    </p:set>
                                    <p:animEffect transition="in" filter="barn(inVertical)">
                                      <p:cBhvr>
                                        <p:cTn id="34" dur="500"/>
                                        <p:tgtEl>
                                          <p:spTgt spid="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6842</TotalTime>
  <Words>6347</Words>
  <Application>Microsoft Macintosh PowerPoint</Application>
  <PresentationFormat>On-screen Show (4:3)</PresentationFormat>
  <Paragraphs>663</Paragraphs>
  <Slides>68</Slides>
  <Notes>29</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68</vt:i4>
      </vt:variant>
    </vt:vector>
  </HeadingPairs>
  <TitlesOfParts>
    <vt:vector size="70" baseType="lpstr">
      <vt:lpstr>Office Theme</vt:lpstr>
      <vt:lpstr>Equation</vt:lpstr>
      <vt:lpstr>CẤU TRÚC RỜI RẠC</vt:lpstr>
      <vt:lpstr>CÁC PHƯƠNG PHÁP ĐẾM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BIỂU DIỄN CÁC TẬP HỢP TRÊN MÁY TÍNH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TÍCH DESCARTES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Bài tập 1</vt:lpstr>
      <vt:lpstr>Bài tập 2</vt:lpstr>
      <vt:lpstr>Ứng dụng 1</vt:lpstr>
      <vt:lpstr>Ứng dụng 2</vt:lpstr>
      <vt:lpstr>Ứng dụng 3</vt:lpstr>
      <vt:lpstr>HOÁN VỊ</vt:lpstr>
      <vt:lpstr>HOÁN VỊ</vt:lpstr>
      <vt:lpstr>HOÁN VỊ</vt:lpstr>
      <vt:lpstr>TỔ HỢP</vt:lpstr>
      <vt:lpstr>TỔ HỢP</vt:lpstr>
      <vt:lpstr>PowerPoint Presentation</vt:lpstr>
      <vt:lpstr>TỔ HỢP</vt:lpstr>
      <vt:lpstr>CHỈNH HỢP</vt:lpstr>
      <vt:lpstr>CHỈNH HỢP</vt:lpstr>
      <vt:lpstr>CHỈNH HỢP</vt:lpstr>
      <vt:lpstr>CÔNG THỨC NHỊ THỨC NEWTON</vt:lpstr>
      <vt:lpstr>PowerPoint Presentation</vt:lpstr>
      <vt:lpstr>PowerPoint Presentation</vt:lpstr>
      <vt:lpstr>PowerPoint Presentation</vt:lpstr>
      <vt:lpstr>PowerPoint Presentation</vt:lpstr>
      <vt:lpstr>HOÁN VỊ LẶP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NGOCLAM</dc:creator>
  <cp:lastModifiedBy>Thanh Chuong Nguyen</cp:lastModifiedBy>
  <cp:revision>296</cp:revision>
  <dcterms:created xsi:type="dcterms:W3CDTF">2013-03-26T14:04:20Z</dcterms:created>
  <dcterms:modified xsi:type="dcterms:W3CDTF">2022-09-14T08:24:50Z</dcterms:modified>
</cp:coreProperties>
</file>