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72" r:id="rId2"/>
  </p:sldMasterIdLst>
  <p:notesMasterIdLst>
    <p:notesMasterId r:id="rId17"/>
  </p:notesMasterIdLst>
  <p:sldIdLst>
    <p:sldId id="1161" r:id="rId3"/>
    <p:sldId id="399" r:id="rId4"/>
    <p:sldId id="1162" r:id="rId5"/>
    <p:sldId id="1163" r:id="rId6"/>
    <p:sldId id="1137" r:id="rId7"/>
    <p:sldId id="1142" r:id="rId8"/>
    <p:sldId id="1152" r:id="rId9"/>
    <p:sldId id="1151" r:id="rId10"/>
    <p:sldId id="1153" r:id="rId11"/>
    <p:sldId id="1154" r:id="rId12"/>
    <p:sldId id="1148" r:id="rId13"/>
    <p:sldId id="1159" r:id="rId14"/>
    <p:sldId id="1160" r:id="rId15"/>
    <p:sldId id="3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 Van Dong" initials="DVD" lastIdx="1" clrIdx="0">
    <p:extLst>
      <p:ext uri="{19B8F6BF-5375-455C-9EA6-DF929625EA0E}">
        <p15:presenceInfo xmlns:p15="http://schemas.microsoft.com/office/powerpoint/2012/main" userId="2557215d27099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3F9"/>
    <a:srgbClr val="C9D8F6"/>
    <a:srgbClr val="E4ECFB"/>
    <a:srgbClr val="C6D6F6"/>
    <a:srgbClr val="D8E2EF"/>
    <a:srgbClr val="B9D7FC"/>
    <a:srgbClr val="FCA304"/>
    <a:srgbClr val="E75C00"/>
    <a:srgbClr val="FFFAE9"/>
    <a:srgbClr val="FFE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8382" autoAdjust="0"/>
  </p:normalViewPr>
  <p:slideViewPr>
    <p:cSldViewPr showGuides="1">
      <p:cViewPr varScale="1">
        <p:scale>
          <a:sx n="68" d="100"/>
          <a:sy n="68" d="100"/>
        </p:scale>
        <p:origin x="882" y="5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48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0525A-6461-417D-913A-62822940DB57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AD9877-F4F4-4DB4-A24C-EEF34FC14680}">
      <dgm:prSet phldrT="[Text]" custT="1"/>
      <dgm:spPr/>
      <dgm:t>
        <a:bodyPr/>
        <a:lstStyle/>
        <a:p>
          <a:r>
            <a:rPr lang="en-US" sz="1400" b="0" dirty="0" smtClean="0"/>
            <a:t>Technical Skills</a:t>
          </a:r>
          <a:endParaRPr lang="en-US" sz="1400" b="0" dirty="0"/>
        </a:p>
      </dgm:t>
    </dgm:pt>
    <dgm:pt modelId="{B166B453-59F3-4C8E-968E-4E6623D19B51}" type="parTrans" cxnId="{4CE1DC70-4DD6-4986-9D54-072C8C77EA54}">
      <dgm:prSet/>
      <dgm:spPr/>
      <dgm:t>
        <a:bodyPr/>
        <a:lstStyle/>
        <a:p>
          <a:endParaRPr lang="en-US" sz="1400" b="0"/>
        </a:p>
      </dgm:t>
    </dgm:pt>
    <dgm:pt modelId="{17311E24-4D6F-4D19-A1D9-7363F2848EFF}" type="sibTrans" cxnId="{4CE1DC70-4DD6-4986-9D54-072C8C77EA54}">
      <dgm:prSet/>
      <dgm:spPr/>
      <dgm:t>
        <a:bodyPr/>
        <a:lstStyle/>
        <a:p>
          <a:endParaRPr lang="en-US" sz="1400" b="0"/>
        </a:p>
      </dgm:t>
    </dgm:pt>
    <dgm:pt modelId="{642327FF-9FA1-495D-A034-1D4FD72B3761}">
      <dgm:prSet phldrT="[Text]" custT="1"/>
      <dgm:spPr/>
      <dgm:t>
        <a:bodyPr/>
        <a:lstStyle/>
        <a:p>
          <a:r>
            <a:rPr lang="en-US" sz="1400" b="0" i="0" baseline="0" dirty="0" smtClean="0"/>
            <a:t>Testing</a:t>
          </a:r>
          <a:endParaRPr lang="en-US" sz="1400" b="0" i="0" baseline="0" dirty="0"/>
        </a:p>
      </dgm:t>
    </dgm:pt>
    <dgm:pt modelId="{8DAE9E8D-E229-4033-9148-FEF42081CE96}" type="parTrans" cxnId="{83C7A6BC-9C8D-4313-8B0C-FCF16FD4C772}">
      <dgm:prSet custT="1"/>
      <dgm:spPr/>
      <dgm:t>
        <a:bodyPr/>
        <a:lstStyle/>
        <a:p>
          <a:endParaRPr lang="en-US" sz="1400" b="0"/>
        </a:p>
      </dgm:t>
    </dgm:pt>
    <dgm:pt modelId="{25B4A600-CA3D-4F1D-B027-3D72F954CDBD}" type="sibTrans" cxnId="{83C7A6BC-9C8D-4313-8B0C-FCF16FD4C772}">
      <dgm:prSet/>
      <dgm:spPr/>
      <dgm:t>
        <a:bodyPr/>
        <a:lstStyle/>
        <a:p>
          <a:endParaRPr lang="en-US" sz="1400" b="0"/>
        </a:p>
      </dgm:t>
    </dgm:pt>
    <dgm:pt modelId="{5DFD3AC5-BF65-4169-A2CC-2391CE11FE2F}">
      <dgm:prSet custT="1"/>
      <dgm:spPr/>
      <dgm:t>
        <a:bodyPr/>
        <a:lstStyle/>
        <a:p>
          <a:r>
            <a:rPr lang="en-US" sz="1200" b="0" i="0" baseline="0" dirty="0"/>
            <a:t>Test environment construction</a:t>
          </a:r>
        </a:p>
      </dgm:t>
    </dgm:pt>
    <dgm:pt modelId="{FA375F2E-86E8-4E4B-8A55-F017AE34A1C2}" type="parTrans" cxnId="{9B213BDE-E878-45C7-8E13-8ABC5DD12888}">
      <dgm:prSet custT="1"/>
      <dgm:spPr/>
      <dgm:t>
        <a:bodyPr/>
        <a:lstStyle/>
        <a:p>
          <a:endParaRPr lang="en-US" sz="1400" b="0"/>
        </a:p>
      </dgm:t>
    </dgm:pt>
    <dgm:pt modelId="{66ED43E6-18CD-407F-B0AB-4DBEE8D09A16}" type="sibTrans" cxnId="{9B213BDE-E878-45C7-8E13-8ABC5DD12888}">
      <dgm:prSet/>
      <dgm:spPr/>
      <dgm:t>
        <a:bodyPr/>
        <a:lstStyle/>
        <a:p>
          <a:endParaRPr lang="en-US" sz="1400" b="0"/>
        </a:p>
      </dgm:t>
    </dgm:pt>
    <dgm:pt modelId="{795961CC-EFC1-4DF0-8825-E840AEC947BE}">
      <dgm:prSet custT="1"/>
      <dgm:spPr/>
      <dgm:t>
        <a:bodyPr/>
        <a:lstStyle/>
        <a:p>
          <a:r>
            <a:rPr lang="en-US" sz="1400" b="0" i="0" baseline="0" dirty="0"/>
            <a:t>Test item Extraction</a:t>
          </a:r>
        </a:p>
      </dgm:t>
    </dgm:pt>
    <dgm:pt modelId="{49F57738-2F47-4477-8D3C-65D1B0CA18C7}" type="parTrans" cxnId="{9DF5839C-10EE-47AF-9940-F5BDE23DB5FA}">
      <dgm:prSet custT="1"/>
      <dgm:spPr/>
      <dgm:t>
        <a:bodyPr/>
        <a:lstStyle/>
        <a:p>
          <a:endParaRPr lang="en-US" sz="1400" b="0"/>
        </a:p>
      </dgm:t>
    </dgm:pt>
    <dgm:pt modelId="{B9059447-9EE5-40E0-BB92-DD493D46B87E}" type="sibTrans" cxnId="{9DF5839C-10EE-47AF-9940-F5BDE23DB5FA}">
      <dgm:prSet/>
      <dgm:spPr/>
      <dgm:t>
        <a:bodyPr/>
        <a:lstStyle/>
        <a:p>
          <a:endParaRPr lang="en-US" sz="1400" b="0"/>
        </a:p>
      </dgm:t>
    </dgm:pt>
    <dgm:pt modelId="{7753CEFE-41C2-4FB5-8FE0-D3065238D56B}">
      <dgm:prSet custT="1"/>
      <dgm:spPr/>
      <dgm:t>
        <a:bodyPr/>
        <a:lstStyle/>
        <a:p>
          <a:r>
            <a:rPr lang="en-US" sz="1400" b="0" i="0" baseline="0" dirty="0"/>
            <a:t>Failure Analysis</a:t>
          </a:r>
        </a:p>
      </dgm:t>
    </dgm:pt>
    <dgm:pt modelId="{217B2F3B-FCB5-4934-94EC-05DC890210AA}" type="parTrans" cxnId="{E8D903B8-9FB5-4CBE-9733-45B003711421}">
      <dgm:prSet custT="1"/>
      <dgm:spPr/>
      <dgm:t>
        <a:bodyPr/>
        <a:lstStyle/>
        <a:p>
          <a:endParaRPr lang="en-US" sz="1400" b="0"/>
        </a:p>
      </dgm:t>
    </dgm:pt>
    <dgm:pt modelId="{EDAC9114-5EE4-47F3-9867-34B46C4FFF36}" type="sibTrans" cxnId="{E8D903B8-9FB5-4CBE-9733-45B003711421}">
      <dgm:prSet/>
      <dgm:spPr/>
      <dgm:t>
        <a:bodyPr/>
        <a:lstStyle/>
        <a:p>
          <a:endParaRPr lang="en-US" sz="1400" b="0"/>
        </a:p>
      </dgm:t>
    </dgm:pt>
    <dgm:pt modelId="{B9306672-CE3D-499B-A40D-D3ED1FC1C619}">
      <dgm:prSet custT="1"/>
      <dgm:spPr/>
      <dgm:t>
        <a:bodyPr/>
        <a:lstStyle/>
        <a:p>
          <a:r>
            <a:rPr lang="en-US" sz="1400" b="0" i="0" baseline="0" dirty="0"/>
            <a:t>Validity verification</a:t>
          </a:r>
        </a:p>
      </dgm:t>
    </dgm:pt>
    <dgm:pt modelId="{1477DC41-D22E-4C14-8F17-4EAA3643FB1D}" type="parTrans" cxnId="{E03583CD-E93E-4D6E-9494-19EF09B8FCFD}">
      <dgm:prSet custT="1"/>
      <dgm:spPr/>
      <dgm:t>
        <a:bodyPr/>
        <a:lstStyle/>
        <a:p>
          <a:endParaRPr lang="en-US" sz="1400" b="0"/>
        </a:p>
      </dgm:t>
    </dgm:pt>
    <dgm:pt modelId="{31D248F8-6CBC-4216-BDFA-FF4F5FD6AC99}" type="sibTrans" cxnId="{E03583CD-E93E-4D6E-9494-19EF09B8FCFD}">
      <dgm:prSet/>
      <dgm:spPr/>
      <dgm:t>
        <a:bodyPr/>
        <a:lstStyle/>
        <a:p>
          <a:endParaRPr lang="en-US" sz="1400" b="0"/>
        </a:p>
      </dgm:t>
    </dgm:pt>
    <dgm:pt modelId="{55465CF1-8EED-44FC-893C-D1369D9B3EB7}" type="pres">
      <dgm:prSet presAssocID="{0E60525A-6461-417D-913A-62822940DB5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F6A3D65-79D6-44C2-9984-F76C01A1180E}" type="pres">
      <dgm:prSet presAssocID="{47AD9877-F4F4-4DB4-A24C-EEF34FC14680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7E7A35A7-E165-499E-B468-3835F0FFA542}" type="pres">
      <dgm:prSet presAssocID="{5DFD3AC5-BF65-4169-A2CC-2391CE11FE2F}" presName="Accent1" presStyleCnt="0"/>
      <dgm:spPr/>
      <dgm:t>
        <a:bodyPr/>
        <a:lstStyle/>
        <a:p>
          <a:endParaRPr lang="en-US"/>
        </a:p>
      </dgm:t>
    </dgm:pt>
    <dgm:pt modelId="{51F90B14-0C95-4DA7-9C34-47E84ACC4FB0}" type="pres">
      <dgm:prSet presAssocID="{5DFD3AC5-BF65-4169-A2CC-2391CE11FE2F}" presName="Accent" presStyleLbl="bgShp" presStyleIdx="0" presStyleCnt="5"/>
      <dgm:spPr/>
      <dgm:t>
        <a:bodyPr/>
        <a:lstStyle/>
        <a:p>
          <a:endParaRPr lang="en-US"/>
        </a:p>
      </dgm:t>
    </dgm:pt>
    <dgm:pt modelId="{38ADDEFA-FB28-4A40-9827-8A5064BFF767}" type="pres">
      <dgm:prSet presAssocID="{5DFD3AC5-BF65-4169-A2CC-2391CE11FE2F}" presName="Child1" presStyleLbl="node1" presStyleIdx="0" presStyleCnt="5" custScaleX="1218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D0A63-8DB5-4D48-BCA4-49559160E013}" type="pres">
      <dgm:prSet presAssocID="{795961CC-EFC1-4DF0-8825-E840AEC947BE}" presName="Accent2" presStyleCnt="0"/>
      <dgm:spPr/>
      <dgm:t>
        <a:bodyPr/>
        <a:lstStyle/>
        <a:p>
          <a:endParaRPr lang="en-US"/>
        </a:p>
      </dgm:t>
    </dgm:pt>
    <dgm:pt modelId="{C90CF239-1AA9-4AA7-9551-A75BA78952C1}" type="pres">
      <dgm:prSet presAssocID="{795961CC-EFC1-4DF0-8825-E840AEC947BE}" presName="Accent" presStyleLbl="bgShp" presStyleIdx="1" presStyleCnt="5"/>
      <dgm:spPr/>
      <dgm:t>
        <a:bodyPr/>
        <a:lstStyle/>
        <a:p>
          <a:endParaRPr lang="en-US"/>
        </a:p>
      </dgm:t>
    </dgm:pt>
    <dgm:pt modelId="{99FFDB87-88B6-4F6E-A06A-8E51337A6410}" type="pres">
      <dgm:prSet presAssocID="{795961CC-EFC1-4DF0-8825-E840AEC947BE}" presName="Child2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067D4-34FC-4DDF-B17F-693C01D28448}" type="pres">
      <dgm:prSet presAssocID="{7753CEFE-41C2-4FB5-8FE0-D3065238D56B}" presName="Accent3" presStyleCnt="0"/>
      <dgm:spPr/>
      <dgm:t>
        <a:bodyPr/>
        <a:lstStyle/>
        <a:p>
          <a:endParaRPr lang="en-US"/>
        </a:p>
      </dgm:t>
    </dgm:pt>
    <dgm:pt modelId="{47711B3A-2B50-4D98-803F-69EF63A40776}" type="pres">
      <dgm:prSet presAssocID="{7753CEFE-41C2-4FB5-8FE0-D3065238D56B}" presName="Accent" presStyleLbl="bgShp" presStyleIdx="2" presStyleCnt="5"/>
      <dgm:spPr/>
      <dgm:t>
        <a:bodyPr/>
        <a:lstStyle/>
        <a:p>
          <a:endParaRPr lang="en-US"/>
        </a:p>
      </dgm:t>
    </dgm:pt>
    <dgm:pt modelId="{0E5964F3-2B6D-462F-9CC8-3993B478F052}" type="pres">
      <dgm:prSet presAssocID="{7753CEFE-41C2-4FB5-8FE0-D3065238D56B}" presName="Child3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AF153-38C9-40A0-8D6A-378ED0AADB18}" type="pres">
      <dgm:prSet presAssocID="{B9306672-CE3D-499B-A40D-D3ED1FC1C619}" presName="Accent4" presStyleCnt="0"/>
      <dgm:spPr/>
      <dgm:t>
        <a:bodyPr/>
        <a:lstStyle/>
        <a:p>
          <a:endParaRPr lang="en-US"/>
        </a:p>
      </dgm:t>
    </dgm:pt>
    <dgm:pt modelId="{5403573B-A511-41CE-BBBE-7F4EC7B21D1E}" type="pres">
      <dgm:prSet presAssocID="{B9306672-CE3D-499B-A40D-D3ED1FC1C619}" presName="Accent" presStyleLbl="bgShp" presStyleIdx="3" presStyleCnt="5"/>
      <dgm:spPr/>
      <dgm:t>
        <a:bodyPr/>
        <a:lstStyle/>
        <a:p>
          <a:endParaRPr lang="en-US"/>
        </a:p>
      </dgm:t>
    </dgm:pt>
    <dgm:pt modelId="{B2698212-4C30-453A-8555-2C16575E7C1A}" type="pres">
      <dgm:prSet presAssocID="{B9306672-CE3D-499B-A40D-D3ED1FC1C619}" presName="Child4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FE5DB-2243-48EE-9D4F-AC7935B30DD0}" type="pres">
      <dgm:prSet presAssocID="{642327FF-9FA1-495D-A034-1D4FD72B3761}" presName="Accent5" presStyleCnt="0"/>
      <dgm:spPr/>
      <dgm:t>
        <a:bodyPr/>
        <a:lstStyle/>
        <a:p>
          <a:endParaRPr lang="en-US"/>
        </a:p>
      </dgm:t>
    </dgm:pt>
    <dgm:pt modelId="{169B8041-0825-471E-A918-0736EC146F44}" type="pres">
      <dgm:prSet presAssocID="{642327FF-9FA1-495D-A034-1D4FD72B3761}" presName="Accent" presStyleLbl="bgShp" presStyleIdx="4" presStyleCnt="5"/>
      <dgm:spPr/>
      <dgm:t>
        <a:bodyPr/>
        <a:lstStyle/>
        <a:p>
          <a:endParaRPr lang="en-US"/>
        </a:p>
      </dgm:t>
    </dgm:pt>
    <dgm:pt modelId="{483E2707-D2D1-4924-9D4B-9B11D3C96F86}" type="pres">
      <dgm:prSet presAssocID="{642327FF-9FA1-495D-A034-1D4FD72B3761}" presName="Child5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4AB734-07DB-42C9-91F8-0DA99FFA9DFB}" type="presOf" srcId="{795961CC-EFC1-4DF0-8825-E840AEC947BE}" destId="{99FFDB87-88B6-4F6E-A06A-8E51337A6410}" srcOrd="0" destOrd="0" presId="urn:microsoft.com/office/officeart/2011/layout/HexagonRadial"/>
    <dgm:cxn modelId="{2882ADD7-A955-4E51-A7C9-CCCB202791FB}" type="presOf" srcId="{B9306672-CE3D-499B-A40D-D3ED1FC1C619}" destId="{B2698212-4C30-453A-8555-2C16575E7C1A}" srcOrd="0" destOrd="0" presId="urn:microsoft.com/office/officeart/2011/layout/HexagonRadial"/>
    <dgm:cxn modelId="{4CE1DC70-4DD6-4986-9D54-072C8C77EA54}" srcId="{0E60525A-6461-417D-913A-62822940DB57}" destId="{47AD9877-F4F4-4DB4-A24C-EEF34FC14680}" srcOrd="0" destOrd="0" parTransId="{B166B453-59F3-4C8E-968E-4E6623D19B51}" sibTransId="{17311E24-4D6F-4D19-A1D9-7363F2848EFF}"/>
    <dgm:cxn modelId="{A8A98D68-94AE-4100-BCC7-9AE23AE48B99}" type="presOf" srcId="{47AD9877-F4F4-4DB4-A24C-EEF34FC14680}" destId="{6F6A3D65-79D6-44C2-9984-F76C01A1180E}" srcOrd="0" destOrd="0" presId="urn:microsoft.com/office/officeart/2011/layout/HexagonRadial"/>
    <dgm:cxn modelId="{E8D903B8-9FB5-4CBE-9733-45B003711421}" srcId="{47AD9877-F4F4-4DB4-A24C-EEF34FC14680}" destId="{7753CEFE-41C2-4FB5-8FE0-D3065238D56B}" srcOrd="2" destOrd="0" parTransId="{217B2F3B-FCB5-4934-94EC-05DC890210AA}" sibTransId="{EDAC9114-5EE4-47F3-9867-34B46C4FFF36}"/>
    <dgm:cxn modelId="{E03583CD-E93E-4D6E-9494-19EF09B8FCFD}" srcId="{47AD9877-F4F4-4DB4-A24C-EEF34FC14680}" destId="{B9306672-CE3D-499B-A40D-D3ED1FC1C619}" srcOrd="3" destOrd="0" parTransId="{1477DC41-D22E-4C14-8F17-4EAA3643FB1D}" sibTransId="{31D248F8-6CBC-4216-BDFA-FF4F5FD6AC99}"/>
    <dgm:cxn modelId="{451977C3-CFAD-4898-8E88-2C04E24F4438}" type="presOf" srcId="{7753CEFE-41C2-4FB5-8FE0-D3065238D56B}" destId="{0E5964F3-2B6D-462F-9CC8-3993B478F052}" srcOrd="0" destOrd="0" presId="urn:microsoft.com/office/officeart/2011/layout/HexagonRadial"/>
    <dgm:cxn modelId="{83C7A6BC-9C8D-4313-8B0C-FCF16FD4C772}" srcId="{47AD9877-F4F4-4DB4-A24C-EEF34FC14680}" destId="{642327FF-9FA1-495D-A034-1D4FD72B3761}" srcOrd="4" destOrd="0" parTransId="{8DAE9E8D-E229-4033-9148-FEF42081CE96}" sibTransId="{25B4A600-CA3D-4F1D-B027-3D72F954CDBD}"/>
    <dgm:cxn modelId="{9B213BDE-E878-45C7-8E13-8ABC5DD12888}" srcId="{47AD9877-F4F4-4DB4-A24C-EEF34FC14680}" destId="{5DFD3AC5-BF65-4169-A2CC-2391CE11FE2F}" srcOrd="0" destOrd="0" parTransId="{FA375F2E-86E8-4E4B-8A55-F017AE34A1C2}" sibTransId="{66ED43E6-18CD-407F-B0AB-4DBEE8D09A16}"/>
    <dgm:cxn modelId="{9DF5839C-10EE-47AF-9940-F5BDE23DB5FA}" srcId="{47AD9877-F4F4-4DB4-A24C-EEF34FC14680}" destId="{795961CC-EFC1-4DF0-8825-E840AEC947BE}" srcOrd="1" destOrd="0" parTransId="{49F57738-2F47-4477-8D3C-65D1B0CA18C7}" sibTransId="{B9059447-9EE5-40E0-BB92-DD493D46B87E}"/>
    <dgm:cxn modelId="{FCBB4982-7D29-4B03-B467-1898E6DFB431}" type="presOf" srcId="{0E60525A-6461-417D-913A-62822940DB57}" destId="{55465CF1-8EED-44FC-893C-D1369D9B3EB7}" srcOrd="0" destOrd="0" presId="urn:microsoft.com/office/officeart/2011/layout/HexagonRadial"/>
    <dgm:cxn modelId="{437C04EF-4AA1-4D02-8140-CD50655DD37C}" type="presOf" srcId="{5DFD3AC5-BF65-4169-A2CC-2391CE11FE2F}" destId="{38ADDEFA-FB28-4A40-9827-8A5064BFF767}" srcOrd="0" destOrd="0" presId="urn:microsoft.com/office/officeart/2011/layout/HexagonRadial"/>
    <dgm:cxn modelId="{49C7CAA2-6A76-460B-85FC-2DB1B8EFBF56}" type="presOf" srcId="{642327FF-9FA1-495D-A034-1D4FD72B3761}" destId="{483E2707-D2D1-4924-9D4B-9B11D3C96F86}" srcOrd="0" destOrd="0" presId="urn:microsoft.com/office/officeart/2011/layout/HexagonRadial"/>
    <dgm:cxn modelId="{D874296D-CD75-4A92-A119-5F253CD64890}" type="presParOf" srcId="{55465CF1-8EED-44FC-893C-D1369D9B3EB7}" destId="{6F6A3D65-79D6-44C2-9984-F76C01A1180E}" srcOrd="0" destOrd="0" presId="urn:microsoft.com/office/officeart/2011/layout/HexagonRadial"/>
    <dgm:cxn modelId="{5E51BD96-EC52-4F4A-AEDF-471D39864B60}" type="presParOf" srcId="{55465CF1-8EED-44FC-893C-D1369D9B3EB7}" destId="{7E7A35A7-E165-499E-B468-3835F0FFA542}" srcOrd="1" destOrd="0" presId="urn:microsoft.com/office/officeart/2011/layout/HexagonRadial"/>
    <dgm:cxn modelId="{3CFE852E-8A5E-46BF-89C0-9975C7CD7303}" type="presParOf" srcId="{7E7A35A7-E165-499E-B468-3835F0FFA542}" destId="{51F90B14-0C95-4DA7-9C34-47E84ACC4FB0}" srcOrd="0" destOrd="0" presId="urn:microsoft.com/office/officeart/2011/layout/HexagonRadial"/>
    <dgm:cxn modelId="{182F08B3-E0C4-4C48-B536-AFD0BD4E34F0}" type="presParOf" srcId="{55465CF1-8EED-44FC-893C-D1369D9B3EB7}" destId="{38ADDEFA-FB28-4A40-9827-8A5064BFF767}" srcOrd="2" destOrd="0" presId="urn:microsoft.com/office/officeart/2011/layout/HexagonRadial"/>
    <dgm:cxn modelId="{877AA6B7-61CE-40F3-9CE9-81C1C39524C9}" type="presParOf" srcId="{55465CF1-8EED-44FC-893C-D1369D9B3EB7}" destId="{59BD0A63-8DB5-4D48-BCA4-49559160E013}" srcOrd="3" destOrd="0" presId="urn:microsoft.com/office/officeart/2011/layout/HexagonRadial"/>
    <dgm:cxn modelId="{BCBF3E19-0551-4515-8464-8A4244DF7219}" type="presParOf" srcId="{59BD0A63-8DB5-4D48-BCA4-49559160E013}" destId="{C90CF239-1AA9-4AA7-9551-A75BA78952C1}" srcOrd="0" destOrd="0" presId="urn:microsoft.com/office/officeart/2011/layout/HexagonRadial"/>
    <dgm:cxn modelId="{1531BBDE-2E14-4F05-AAF4-2C65699E1AF8}" type="presParOf" srcId="{55465CF1-8EED-44FC-893C-D1369D9B3EB7}" destId="{99FFDB87-88B6-4F6E-A06A-8E51337A6410}" srcOrd="4" destOrd="0" presId="urn:microsoft.com/office/officeart/2011/layout/HexagonRadial"/>
    <dgm:cxn modelId="{01DF2165-ED87-4F8A-A620-0D282E8161BC}" type="presParOf" srcId="{55465CF1-8EED-44FC-893C-D1369D9B3EB7}" destId="{930067D4-34FC-4DDF-B17F-693C01D28448}" srcOrd="5" destOrd="0" presId="urn:microsoft.com/office/officeart/2011/layout/HexagonRadial"/>
    <dgm:cxn modelId="{3A7C6C8C-3EE1-49A3-BC12-794571E6750E}" type="presParOf" srcId="{930067D4-34FC-4DDF-B17F-693C01D28448}" destId="{47711B3A-2B50-4D98-803F-69EF63A40776}" srcOrd="0" destOrd="0" presId="urn:microsoft.com/office/officeart/2011/layout/HexagonRadial"/>
    <dgm:cxn modelId="{4C6812C0-52A1-458F-8251-2A683805CFB1}" type="presParOf" srcId="{55465CF1-8EED-44FC-893C-D1369D9B3EB7}" destId="{0E5964F3-2B6D-462F-9CC8-3993B478F052}" srcOrd="6" destOrd="0" presId="urn:microsoft.com/office/officeart/2011/layout/HexagonRadial"/>
    <dgm:cxn modelId="{A66AACDE-A0EC-4C27-B2EF-36A66ECA4BFC}" type="presParOf" srcId="{55465CF1-8EED-44FC-893C-D1369D9B3EB7}" destId="{0C8AF153-38C9-40A0-8D6A-378ED0AADB18}" srcOrd="7" destOrd="0" presId="urn:microsoft.com/office/officeart/2011/layout/HexagonRadial"/>
    <dgm:cxn modelId="{8D9EE8A5-B891-4AB0-8442-CA833CE7F061}" type="presParOf" srcId="{0C8AF153-38C9-40A0-8D6A-378ED0AADB18}" destId="{5403573B-A511-41CE-BBBE-7F4EC7B21D1E}" srcOrd="0" destOrd="0" presId="urn:microsoft.com/office/officeart/2011/layout/HexagonRadial"/>
    <dgm:cxn modelId="{CFE31E96-0DAF-4466-B91C-07E20E126ECF}" type="presParOf" srcId="{55465CF1-8EED-44FC-893C-D1369D9B3EB7}" destId="{B2698212-4C30-453A-8555-2C16575E7C1A}" srcOrd="8" destOrd="0" presId="urn:microsoft.com/office/officeart/2011/layout/HexagonRadial"/>
    <dgm:cxn modelId="{222B40AA-B019-40E9-A8BF-D4BF623C1012}" type="presParOf" srcId="{55465CF1-8EED-44FC-893C-D1369D9B3EB7}" destId="{0F3FE5DB-2243-48EE-9D4F-AC7935B30DD0}" srcOrd="9" destOrd="0" presId="urn:microsoft.com/office/officeart/2011/layout/HexagonRadial"/>
    <dgm:cxn modelId="{E0755FFD-5720-4032-B916-95C56079C730}" type="presParOf" srcId="{0F3FE5DB-2243-48EE-9D4F-AC7935B30DD0}" destId="{169B8041-0825-471E-A918-0736EC146F44}" srcOrd="0" destOrd="0" presId="urn:microsoft.com/office/officeart/2011/layout/HexagonRadial"/>
    <dgm:cxn modelId="{EC957155-FE74-4F7F-B023-5491782D7096}" type="presParOf" srcId="{55465CF1-8EED-44FC-893C-D1369D9B3EB7}" destId="{483E2707-D2D1-4924-9D4B-9B11D3C96F86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6895B-35FE-4E74-9F03-1D29F56551D9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813ADC-E7D1-4AE2-A88F-4B8BA9D3168F}">
      <dgm:prSet phldrT="[Text]" custT="1"/>
      <dgm:spPr/>
      <dgm:t>
        <a:bodyPr/>
        <a:lstStyle/>
        <a:p>
          <a:r>
            <a:rPr lang="en-US" sz="1400" dirty="0" smtClean="0"/>
            <a:t>SOFT SKILLS</a:t>
          </a:r>
          <a:endParaRPr lang="en-US" sz="1400" dirty="0"/>
        </a:p>
      </dgm:t>
    </dgm:pt>
    <dgm:pt modelId="{4EC2D9FF-6E7F-4D30-BA28-DE9B8BE01FD8}" type="parTrans" cxnId="{09F47A27-E8B0-435A-8F50-27C2E1D767AF}">
      <dgm:prSet/>
      <dgm:spPr/>
      <dgm:t>
        <a:bodyPr/>
        <a:lstStyle/>
        <a:p>
          <a:endParaRPr lang="en-US" sz="1400"/>
        </a:p>
      </dgm:t>
    </dgm:pt>
    <dgm:pt modelId="{E187EED0-7198-4F7F-BE1B-5001CE096468}" type="sibTrans" cxnId="{09F47A27-E8B0-435A-8F50-27C2E1D767AF}">
      <dgm:prSet/>
      <dgm:spPr/>
      <dgm:t>
        <a:bodyPr/>
        <a:lstStyle/>
        <a:p>
          <a:endParaRPr lang="en-US" sz="1400"/>
        </a:p>
      </dgm:t>
    </dgm:pt>
    <dgm:pt modelId="{50544B15-AAC8-435B-8540-135AD7649070}">
      <dgm:prSet phldrT="[Text]" custT="1"/>
      <dgm:spPr/>
      <dgm:t>
        <a:bodyPr/>
        <a:lstStyle/>
        <a:p>
          <a:r>
            <a:rPr lang="en-US" sz="1400" dirty="0" smtClean="0"/>
            <a:t>Communication</a:t>
          </a:r>
          <a:endParaRPr lang="en-US" sz="1400" dirty="0"/>
        </a:p>
      </dgm:t>
    </dgm:pt>
    <dgm:pt modelId="{9D074372-094C-4090-AA34-8A1DC61D6A19}" type="parTrans" cxnId="{B2C0008E-BB31-45A8-BF60-2876BB420259}">
      <dgm:prSet/>
      <dgm:spPr/>
      <dgm:t>
        <a:bodyPr/>
        <a:lstStyle/>
        <a:p>
          <a:endParaRPr lang="en-US" sz="1400"/>
        </a:p>
      </dgm:t>
    </dgm:pt>
    <dgm:pt modelId="{316E17D6-75D3-465E-9B94-C8EC21DF43CE}" type="sibTrans" cxnId="{B2C0008E-BB31-45A8-BF60-2876BB420259}">
      <dgm:prSet/>
      <dgm:spPr/>
      <dgm:t>
        <a:bodyPr/>
        <a:lstStyle/>
        <a:p>
          <a:endParaRPr lang="en-US" sz="1400"/>
        </a:p>
      </dgm:t>
    </dgm:pt>
    <dgm:pt modelId="{5EF4D3E9-C628-49E0-93C4-C785F2E7746B}">
      <dgm:prSet phldrT="[Text]" custT="1"/>
      <dgm:spPr/>
      <dgm:t>
        <a:bodyPr/>
        <a:lstStyle/>
        <a:p>
          <a:r>
            <a:rPr lang="en-US" sz="1400" dirty="0" smtClean="0"/>
            <a:t>Management</a:t>
          </a:r>
          <a:endParaRPr lang="en-US" sz="1400" dirty="0"/>
        </a:p>
      </dgm:t>
    </dgm:pt>
    <dgm:pt modelId="{CE5D8FF7-5FE2-4F9D-9E17-90C9E75BCF96}" type="parTrans" cxnId="{9E3D1CBB-E1E6-4E40-9FF3-E62D752C7C66}">
      <dgm:prSet/>
      <dgm:spPr/>
      <dgm:t>
        <a:bodyPr/>
        <a:lstStyle/>
        <a:p>
          <a:endParaRPr lang="en-US" sz="1400"/>
        </a:p>
      </dgm:t>
    </dgm:pt>
    <dgm:pt modelId="{0B2DA006-3BA7-46E2-995D-6D41CD119B73}" type="sibTrans" cxnId="{9E3D1CBB-E1E6-4E40-9FF3-E62D752C7C66}">
      <dgm:prSet/>
      <dgm:spPr/>
      <dgm:t>
        <a:bodyPr/>
        <a:lstStyle/>
        <a:p>
          <a:endParaRPr lang="en-US" sz="1400"/>
        </a:p>
      </dgm:t>
    </dgm:pt>
    <dgm:pt modelId="{223A20C3-D7F1-45EB-8458-D8C12295DEA9}">
      <dgm:prSet custT="1"/>
      <dgm:spPr/>
      <dgm:t>
        <a:bodyPr/>
        <a:lstStyle/>
        <a:p>
          <a:r>
            <a:rPr lang="en-US" sz="1400" dirty="0" smtClean="0"/>
            <a:t>English</a:t>
          </a:r>
          <a:endParaRPr lang="en-US" sz="1400" dirty="0"/>
        </a:p>
      </dgm:t>
    </dgm:pt>
    <dgm:pt modelId="{7D232717-ABD2-4FE8-A89B-E71D902FF21F}" type="parTrans" cxnId="{1E465696-94D9-40FB-949C-33B3E3D617CA}">
      <dgm:prSet/>
      <dgm:spPr/>
      <dgm:t>
        <a:bodyPr/>
        <a:lstStyle/>
        <a:p>
          <a:endParaRPr lang="en-US" sz="1400"/>
        </a:p>
      </dgm:t>
    </dgm:pt>
    <dgm:pt modelId="{5F7E0E1A-24A7-43D2-8247-CB81B5246DF0}" type="sibTrans" cxnId="{1E465696-94D9-40FB-949C-33B3E3D617CA}">
      <dgm:prSet/>
      <dgm:spPr/>
      <dgm:t>
        <a:bodyPr/>
        <a:lstStyle/>
        <a:p>
          <a:endParaRPr lang="en-US" sz="1400"/>
        </a:p>
      </dgm:t>
    </dgm:pt>
    <dgm:pt modelId="{34FE3982-2A06-47E7-93F0-01F1A0BC8B45}" type="pres">
      <dgm:prSet presAssocID="{D846895B-35FE-4E74-9F03-1D29F56551D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A8101C-9AFF-4062-8CED-1325A03B4760}" type="pres">
      <dgm:prSet presAssocID="{CD813ADC-E7D1-4AE2-A88F-4B8BA9D3168F}" presName="centerShape" presStyleLbl="node0" presStyleIdx="0" presStyleCnt="1" custScaleX="72867" custScaleY="75098"/>
      <dgm:spPr/>
      <dgm:t>
        <a:bodyPr/>
        <a:lstStyle/>
        <a:p>
          <a:endParaRPr lang="en-US"/>
        </a:p>
      </dgm:t>
    </dgm:pt>
    <dgm:pt modelId="{96B70BB2-E5F9-4DDF-9CAB-66CAE8B99A7F}" type="pres">
      <dgm:prSet presAssocID="{50544B15-AAC8-435B-8540-135AD7649070}" presName="node" presStyleLbl="node1" presStyleIdx="0" presStyleCnt="3" custScaleX="184933" custScaleY="130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9FAB2-8F7E-4A14-8332-0B6BBAF9B8BA}" type="pres">
      <dgm:prSet presAssocID="{50544B15-AAC8-435B-8540-135AD7649070}" presName="dummy" presStyleCnt="0"/>
      <dgm:spPr/>
      <dgm:t>
        <a:bodyPr/>
        <a:lstStyle/>
        <a:p>
          <a:endParaRPr lang="en-US"/>
        </a:p>
      </dgm:t>
    </dgm:pt>
    <dgm:pt modelId="{5AB38587-7B76-4D53-BFC9-674C2DFEC6B2}" type="pres">
      <dgm:prSet presAssocID="{316E17D6-75D3-465E-9B94-C8EC21DF43C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91004A3-860C-4D07-9FC5-6AD29C0A1EB2}" type="pres">
      <dgm:prSet presAssocID="{5EF4D3E9-C628-49E0-93C4-C785F2E7746B}" presName="node" presStyleLbl="node1" presStyleIdx="1" presStyleCnt="3" custScaleX="142159" custScaleY="142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C85C2-C435-44EF-858C-5BE7A4FC466F}" type="pres">
      <dgm:prSet presAssocID="{5EF4D3E9-C628-49E0-93C4-C785F2E7746B}" presName="dummy" presStyleCnt="0"/>
      <dgm:spPr/>
      <dgm:t>
        <a:bodyPr/>
        <a:lstStyle/>
        <a:p>
          <a:endParaRPr lang="en-US"/>
        </a:p>
      </dgm:t>
    </dgm:pt>
    <dgm:pt modelId="{D3F545A3-0D59-4D9E-937F-4539DDD4810C}" type="pres">
      <dgm:prSet presAssocID="{0B2DA006-3BA7-46E2-995D-6D41CD119B7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B33E583-9231-434A-A6A9-48299C3EEF8A}" type="pres">
      <dgm:prSet presAssocID="{223A20C3-D7F1-45EB-8458-D8C12295DEA9}" presName="node" presStyleLbl="node1" presStyleIdx="2" presStyleCnt="3" custScaleX="137612" custScaleY="1386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4861C-0145-4940-807A-28A3C2D3E674}" type="pres">
      <dgm:prSet presAssocID="{223A20C3-D7F1-45EB-8458-D8C12295DEA9}" presName="dummy" presStyleCnt="0"/>
      <dgm:spPr/>
      <dgm:t>
        <a:bodyPr/>
        <a:lstStyle/>
        <a:p>
          <a:endParaRPr lang="en-US"/>
        </a:p>
      </dgm:t>
    </dgm:pt>
    <dgm:pt modelId="{9E05AAF2-E9EC-4EA4-A500-E060797EBFEB}" type="pres">
      <dgm:prSet presAssocID="{5F7E0E1A-24A7-43D2-8247-CB81B5246DF0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DF590D1-1D4B-4B6A-BBA4-91EBF6B705E5}" type="presOf" srcId="{50544B15-AAC8-435B-8540-135AD7649070}" destId="{96B70BB2-E5F9-4DDF-9CAB-66CAE8B99A7F}" srcOrd="0" destOrd="0" presId="urn:microsoft.com/office/officeart/2005/8/layout/radial6"/>
    <dgm:cxn modelId="{E1EE303B-5677-45F7-B942-22139394235A}" type="presOf" srcId="{223A20C3-D7F1-45EB-8458-D8C12295DEA9}" destId="{1B33E583-9231-434A-A6A9-48299C3EEF8A}" srcOrd="0" destOrd="0" presId="urn:microsoft.com/office/officeart/2005/8/layout/radial6"/>
    <dgm:cxn modelId="{4FDD67C9-488A-45A7-BD32-544EDEB638A3}" type="presOf" srcId="{CD813ADC-E7D1-4AE2-A88F-4B8BA9D3168F}" destId="{5DA8101C-9AFF-4062-8CED-1325A03B4760}" srcOrd="0" destOrd="0" presId="urn:microsoft.com/office/officeart/2005/8/layout/radial6"/>
    <dgm:cxn modelId="{9E3D1CBB-E1E6-4E40-9FF3-E62D752C7C66}" srcId="{CD813ADC-E7D1-4AE2-A88F-4B8BA9D3168F}" destId="{5EF4D3E9-C628-49E0-93C4-C785F2E7746B}" srcOrd="1" destOrd="0" parTransId="{CE5D8FF7-5FE2-4F9D-9E17-90C9E75BCF96}" sibTransId="{0B2DA006-3BA7-46E2-995D-6D41CD119B73}"/>
    <dgm:cxn modelId="{B2C0008E-BB31-45A8-BF60-2876BB420259}" srcId="{CD813ADC-E7D1-4AE2-A88F-4B8BA9D3168F}" destId="{50544B15-AAC8-435B-8540-135AD7649070}" srcOrd="0" destOrd="0" parTransId="{9D074372-094C-4090-AA34-8A1DC61D6A19}" sibTransId="{316E17D6-75D3-465E-9B94-C8EC21DF43CE}"/>
    <dgm:cxn modelId="{38425D54-A095-4B72-A00A-818BD3833CD1}" type="presOf" srcId="{5EF4D3E9-C628-49E0-93C4-C785F2E7746B}" destId="{391004A3-860C-4D07-9FC5-6AD29C0A1EB2}" srcOrd="0" destOrd="0" presId="urn:microsoft.com/office/officeart/2005/8/layout/radial6"/>
    <dgm:cxn modelId="{1E465696-94D9-40FB-949C-33B3E3D617CA}" srcId="{CD813ADC-E7D1-4AE2-A88F-4B8BA9D3168F}" destId="{223A20C3-D7F1-45EB-8458-D8C12295DEA9}" srcOrd="2" destOrd="0" parTransId="{7D232717-ABD2-4FE8-A89B-E71D902FF21F}" sibTransId="{5F7E0E1A-24A7-43D2-8247-CB81B5246DF0}"/>
    <dgm:cxn modelId="{93DFB1BA-89FD-4F60-80F7-69F05A3780B8}" type="presOf" srcId="{5F7E0E1A-24A7-43D2-8247-CB81B5246DF0}" destId="{9E05AAF2-E9EC-4EA4-A500-E060797EBFEB}" srcOrd="0" destOrd="0" presId="urn:microsoft.com/office/officeart/2005/8/layout/radial6"/>
    <dgm:cxn modelId="{576FC84D-D7BC-4B1A-8A09-A3CBA5F8017F}" type="presOf" srcId="{0B2DA006-3BA7-46E2-995D-6D41CD119B73}" destId="{D3F545A3-0D59-4D9E-937F-4539DDD4810C}" srcOrd="0" destOrd="0" presId="urn:microsoft.com/office/officeart/2005/8/layout/radial6"/>
    <dgm:cxn modelId="{09F47A27-E8B0-435A-8F50-27C2E1D767AF}" srcId="{D846895B-35FE-4E74-9F03-1D29F56551D9}" destId="{CD813ADC-E7D1-4AE2-A88F-4B8BA9D3168F}" srcOrd="0" destOrd="0" parTransId="{4EC2D9FF-6E7F-4D30-BA28-DE9B8BE01FD8}" sibTransId="{E187EED0-7198-4F7F-BE1B-5001CE096468}"/>
    <dgm:cxn modelId="{E6E315D1-B8B9-4792-B591-E651BEA8C01B}" type="presOf" srcId="{316E17D6-75D3-465E-9B94-C8EC21DF43CE}" destId="{5AB38587-7B76-4D53-BFC9-674C2DFEC6B2}" srcOrd="0" destOrd="0" presId="urn:microsoft.com/office/officeart/2005/8/layout/radial6"/>
    <dgm:cxn modelId="{DBBC0A4B-2912-4CD5-92D4-AA6AE73F9FDE}" type="presOf" srcId="{D846895B-35FE-4E74-9F03-1D29F56551D9}" destId="{34FE3982-2A06-47E7-93F0-01F1A0BC8B45}" srcOrd="0" destOrd="0" presId="urn:microsoft.com/office/officeart/2005/8/layout/radial6"/>
    <dgm:cxn modelId="{6DF71F5C-4CDB-4D3B-9FD1-A0FAF9FA1C6C}" type="presParOf" srcId="{34FE3982-2A06-47E7-93F0-01F1A0BC8B45}" destId="{5DA8101C-9AFF-4062-8CED-1325A03B4760}" srcOrd="0" destOrd="0" presId="urn:microsoft.com/office/officeart/2005/8/layout/radial6"/>
    <dgm:cxn modelId="{6EC99581-7B83-4965-BD9F-A338BB42C16D}" type="presParOf" srcId="{34FE3982-2A06-47E7-93F0-01F1A0BC8B45}" destId="{96B70BB2-E5F9-4DDF-9CAB-66CAE8B99A7F}" srcOrd="1" destOrd="0" presId="urn:microsoft.com/office/officeart/2005/8/layout/radial6"/>
    <dgm:cxn modelId="{C583A551-0051-4D07-B0B1-B8CA701CC63F}" type="presParOf" srcId="{34FE3982-2A06-47E7-93F0-01F1A0BC8B45}" destId="{83F9FAB2-8F7E-4A14-8332-0B6BBAF9B8BA}" srcOrd="2" destOrd="0" presId="urn:microsoft.com/office/officeart/2005/8/layout/radial6"/>
    <dgm:cxn modelId="{87FCD9C3-4ACE-4D90-982A-6DE6E11AE78E}" type="presParOf" srcId="{34FE3982-2A06-47E7-93F0-01F1A0BC8B45}" destId="{5AB38587-7B76-4D53-BFC9-674C2DFEC6B2}" srcOrd="3" destOrd="0" presId="urn:microsoft.com/office/officeart/2005/8/layout/radial6"/>
    <dgm:cxn modelId="{FD6CAAFE-348B-4340-BE0B-00AE1CC28D40}" type="presParOf" srcId="{34FE3982-2A06-47E7-93F0-01F1A0BC8B45}" destId="{391004A3-860C-4D07-9FC5-6AD29C0A1EB2}" srcOrd="4" destOrd="0" presId="urn:microsoft.com/office/officeart/2005/8/layout/radial6"/>
    <dgm:cxn modelId="{DC410089-63C9-45BF-BCAA-1A540DC8E7E7}" type="presParOf" srcId="{34FE3982-2A06-47E7-93F0-01F1A0BC8B45}" destId="{449C85C2-C435-44EF-858C-5BE7A4FC466F}" srcOrd="5" destOrd="0" presId="urn:microsoft.com/office/officeart/2005/8/layout/radial6"/>
    <dgm:cxn modelId="{80D67C73-AD39-476D-993D-FBBE7A8277D7}" type="presParOf" srcId="{34FE3982-2A06-47E7-93F0-01F1A0BC8B45}" destId="{D3F545A3-0D59-4D9E-937F-4539DDD4810C}" srcOrd="6" destOrd="0" presId="urn:microsoft.com/office/officeart/2005/8/layout/radial6"/>
    <dgm:cxn modelId="{521B683A-3A75-4B26-B73B-3F7F4D845FAA}" type="presParOf" srcId="{34FE3982-2A06-47E7-93F0-01F1A0BC8B45}" destId="{1B33E583-9231-434A-A6A9-48299C3EEF8A}" srcOrd="7" destOrd="0" presId="urn:microsoft.com/office/officeart/2005/8/layout/radial6"/>
    <dgm:cxn modelId="{5F8556D1-B8B2-4003-8AF9-C8C303495462}" type="presParOf" srcId="{34FE3982-2A06-47E7-93F0-01F1A0BC8B45}" destId="{CE24861C-0145-4940-807A-28A3C2D3E674}" srcOrd="8" destOrd="0" presId="urn:microsoft.com/office/officeart/2005/8/layout/radial6"/>
    <dgm:cxn modelId="{7E9083FA-714B-4F5B-B028-1DE7EC673D40}" type="presParOf" srcId="{34FE3982-2A06-47E7-93F0-01F1A0BC8B45}" destId="{9E05AAF2-E9EC-4EA4-A500-E060797EBFEB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A3D65-79D6-44C2-9984-F76C01A1180E}">
      <dsp:nvSpPr>
        <dsp:cNvPr id="0" name=""/>
        <dsp:cNvSpPr/>
      </dsp:nvSpPr>
      <dsp:spPr>
        <a:xfrm>
          <a:off x="1647213" y="1431599"/>
          <a:ext cx="1819625" cy="157404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Technical Skills</a:t>
          </a:r>
          <a:endParaRPr lang="en-US" sz="1400" b="0" kern="1200" dirty="0"/>
        </a:p>
      </dsp:txBody>
      <dsp:txXfrm>
        <a:off x="1948750" y="1692441"/>
        <a:ext cx="1216551" cy="1052365"/>
      </dsp:txXfrm>
    </dsp:sp>
    <dsp:sp modelId="{C90CF239-1AA9-4AA7-9551-A75BA78952C1}">
      <dsp:nvSpPr>
        <dsp:cNvPr id="0" name=""/>
        <dsp:cNvSpPr/>
      </dsp:nvSpPr>
      <dsp:spPr>
        <a:xfrm>
          <a:off x="2786648" y="678523"/>
          <a:ext cx="686539" cy="59154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DDEFA-FB28-4A40-9827-8A5064BFF767}">
      <dsp:nvSpPr>
        <dsp:cNvPr id="0" name=""/>
        <dsp:cNvSpPr/>
      </dsp:nvSpPr>
      <dsp:spPr>
        <a:xfrm>
          <a:off x="1651589" y="0"/>
          <a:ext cx="1817647" cy="129003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baseline="0" dirty="0"/>
            <a:t>Test environment construction</a:t>
          </a:r>
        </a:p>
      </dsp:txBody>
      <dsp:txXfrm>
        <a:off x="1925914" y="194697"/>
        <a:ext cx="1268997" cy="900643"/>
      </dsp:txXfrm>
    </dsp:sp>
    <dsp:sp modelId="{47711B3A-2B50-4D98-803F-69EF63A40776}">
      <dsp:nvSpPr>
        <dsp:cNvPr id="0" name=""/>
        <dsp:cNvSpPr/>
      </dsp:nvSpPr>
      <dsp:spPr>
        <a:xfrm>
          <a:off x="3587893" y="1784396"/>
          <a:ext cx="686539" cy="59154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FDB87-88B6-4F6E-A06A-8E51337A6410}">
      <dsp:nvSpPr>
        <dsp:cNvPr id="0" name=""/>
        <dsp:cNvSpPr/>
      </dsp:nvSpPr>
      <dsp:spPr>
        <a:xfrm>
          <a:off x="3182403" y="793459"/>
          <a:ext cx="1491170" cy="129003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705882"/>
            <a:satOff val="0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/>
            <a:t>Test item Extraction</a:t>
          </a:r>
        </a:p>
      </dsp:txBody>
      <dsp:txXfrm>
        <a:off x="3429522" y="1007246"/>
        <a:ext cx="996932" cy="862463"/>
      </dsp:txXfrm>
    </dsp:sp>
    <dsp:sp modelId="{5403573B-A511-41CE-BBBE-7F4EC7B21D1E}">
      <dsp:nvSpPr>
        <dsp:cNvPr id="0" name=""/>
        <dsp:cNvSpPr/>
      </dsp:nvSpPr>
      <dsp:spPr>
        <a:xfrm>
          <a:off x="3031297" y="3032719"/>
          <a:ext cx="686539" cy="59154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964F3-2B6D-462F-9CC8-3993B478F052}">
      <dsp:nvSpPr>
        <dsp:cNvPr id="0" name=""/>
        <dsp:cNvSpPr/>
      </dsp:nvSpPr>
      <dsp:spPr>
        <a:xfrm>
          <a:off x="3182403" y="2353308"/>
          <a:ext cx="1491170" cy="129003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411764"/>
            <a:satOff val="0"/>
            <a:lumOff val="39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/>
            <a:t>Failure Analysis</a:t>
          </a:r>
        </a:p>
      </dsp:txBody>
      <dsp:txXfrm>
        <a:off x="3429522" y="2567095"/>
        <a:ext cx="996932" cy="862463"/>
      </dsp:txXfrm>
    </dsp:sp>
    <dsp:sp modelId="{169B8041-0825-471E-A918-0736EC146F44}">
      <dsp:nvSpPr>
        <dsp:cNvPr id="0" name=""/>
        <dsp:cNvSpPr/>
      </dsp:nvSpPr>
      <dsp:spPr>
        <a:xfrm>
          <a:off x="1650599" y="3162300"/>
          <a:ext cx="686539" cy="59154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98212-4C30-453A-8555-2C16575E7C1A}">
      <dsp:nvSpPr>
        <dsp:cNvPr id="0" name=""/>
        <dsp:cNvSpPr/>
      </dsp:nvSpPr>
      <dsp:spPr>
        <a:xfrm>
          <a:off x="1814827" y="3147655"/>
          <a:ext cx="1491170" cy="129003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2117647"/>
            <a:satOff val="0"/>
            <a:lumOff val="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/>
            <a:t>Validity verification</a:t>
          </a:r>
        </a:p>
      </dsp:txBody>
      <dsp:txXfrm>
        <a:off x="2061946" y="3361442"/>
        <a:ext cx="996932" cy="862463"/>
      </dsp:txXfrm>
    </dsp:sp>
    <dsp:sp modelId="{483E2707-D2D1-4924-9D4B-9B11D3C96F86}">
      <dsp:nvSpPr>
        <dsp:cNvPr id="0" name=""/>
        <dsp:cNvSpPr/>
      </dsp:nvSpPr>
      <dsp:spPr>
        <a:xfrm>
          <a:off x="440902" y="2354196"/>
          <a:ext cx="1491170" cy="129003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2823529"/>
            <a:satOff val="0"/>
            <a:lumOff val="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/>
            <a:t>Testing</a:t>
          </a:r>
          <a:endParaRPr lang="en-US" sz="1400" b="0" i="0" kern="1200" baseline="0" dirty="0"/>
        </a:p>
      </dsp:txBody>
      <dsp:txXfrm>
        <a:off x="688021" y="2567983"/>
        <a:ext cx="996932" cy="862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5AAF2-E9EC-4EA4-A500-E060797EBFEB}">
      <dsp:nvSpPr>
        <dsp:cNvPr id="0" name=""/>
        <dsp:cNvSpPr/>
      </dsp:nvSpPr>
      <dsp:spPr>
        <a:xfrm>
          <a:off x="979503" y="624063"/>
          <a:ext cx="3576231" cy="3576231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chemeClr val="accent3">
            <a:hueOff val="2576394"/>
            <a:satOff val="-49997"/>
            <a:lumOff val="-100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545A3-0D59-4D9E-937F-4539DDD4810C}">
      <dsp:nvSpPr>
        <dsp:cNvPr id="0" name=""/>
        <dsp:cNvSpPr/>
      </dsp:nvSpPr>
      <dsp:spPr>
        <a:xfrm>
          <a:off x="979503" y="624063"/>
          <a:ext cx="3576231" cy="3576231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chemeClr val="accent3">
            <a:hueOff val="1288197"/>
            <a:satOff val="-24999"/>
            <a:lumOff val="-50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38587-7B76-4D53-BFC9-674C2DFEC6B2}">
      <dsp:nvSpPr>
        <dsp:cNvPr id="0" name=""/>
        <dsp:cNvSpPr/>
      </dsp:nvSpPr>
      <dsp:spPr>
        <a:xfrm>
          <a:off x="979503" y="624063"/>
          <a:ext cx="3576231" cy="3576231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8101C-9AFF-4062-8CED-1325A03B4760}">
      <dsp:nvSpPr>
        <dsp:cNvPr id="0" name=""/>
        <dsp:cNvSpPr/>
      </dsp:nvSpPr>
      <dsp:spPr>
        <a:xfrm>
          <a:off x="2168062" y="1794266"/>
          <a:ext cx="1199112" cy="12358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 SKILLS</a:t>
          </a:r>
          <a:endParaRPr lang="en-US" sz="1400" kern="1200" dirty="0"/>
        </a:p>
      </dsp:txBody>
      <dsp:txXfrm>
        <a:off x="2343668" y="1975248"/>
        <a:ext cx="847900" cy="873861"/>
      </dsp:txXfrm>
    </dsp:sp>
    <dsp:sp modelId="{96B70BB2-E5F9-4DDF-9CAB-66CAE8B99A7F}">
      <dsp:nvSpPr>
        <dsp:cNvPr id="0" name=""/>
        <dsp:cNvSpPr/>
      </dsp:nvSpPr>
      <dsp:spPr>
        <a:xfrm>
          <a:off x="1702467" y="-86563"/>
          <a:ext cx="2130302" cy="15041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Communication</a:t>
          </a:r>
          <a:endParaRPr lang="en-US" sz="1400" kern="1200" dirty="0"/>
        </a:p>
      </dsp:txBody>
      <dsp:txXfrm>
        <a:off x="2014443" y="133721"/>
        <a:ext cx="1506350" cy="1063625"/>
      </dsp:txXfrm>
    </dsp:sp>
    <dsp:sp modelId="{391004A3-860C-4D07-9FC5-6AD29C0A1EB2}">
      <dsp:nvSpPr>
        <dsp:cNvPr id="0" name=""/>
        <dsp:cNvSpPr/>
      </dsp:nvSpPr>
      <dsp:spPr>
        <a:xfrm>
          <a:off x="3461471" y="2465177"/>
          <a:ext cx="1637575" cy="1640651"/>
        </a:xfrm>
        <a:prstGeom prst="ellipse">
          <a:avLst/>
        </a:prstGeom>
        <a:solidFill>
          <a:schemeClr val="accent3">
            <a:hueOff val="1288197"/>
            <a:satOff val="-24999"/>
            <a:lumOff val="-5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Management</a:t>
          </a:r>
          <a:endParaRPr lang="en-US" sz="1400" kern="1200" dirty="0"/>
        </a:p>
      </dsp:txBody>
      <dsp:txXfrm>
        <a:off x="3701288" y="2705445"/>
        <a:ext cx="1157941" cy="1160115"/>
      </dsp:txXfrm>
    </dsp:sp>
    <dsp:sp modelId="{1B33E583-9231-434A-A6A9-48299C3EEF8A}">
      <dsp:nvSpPr>
        <dsp:cNvPr id="0" name=""/>
        <dsp:cNvSpPr/>
      </dsp:nvSpPr>
      <dsp:spPr>
        <a:xfrm>
          <a:off x="462380" y="2486793"/>
          <a:ext cx="1585197" cy="1597419"/>
        </a:xfrm>
        <a:prstGeom prst="ellipse">
          <a:avLst/>
        </a:prstGeom>
        <a:solidFill>
          <a:schemeClr val="accent3">
            <a:hueOff val="2576394"/>
            <a:satOff val="-49997"/>
            <a:lumOff val="-1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English</a:t>
          </a:r>
          <a:endParaRPr lang="en-US" sz="1400" kern="1200" dirty="0"/>
        </a:p>
      </dsp:txBody>
      <dsp:txXfrm>
        <a:off x="694527" y="2720730"/>
        <a:ext cx="1120903" cy="1129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5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Testing</a:t>
            </a:r>
            <a:r>
              <a:rPr lang="en-US" altLang="en-US" dirty="0" smtClean="0"/>
              <a:t>: Conduct test, Collect result, make report</a:t>
            </a: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Test environment construction: </a:t>
            </a:r>
            <a:r>
              <a:rPr lang="en-US" altLang="en-US" dirty="0" smtClean="0"/>
              <a:t>Understand environments construction, setup and conduct test.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b="1" dirty="0" smtClean="0"/>
              <a:t>Test item Extraction</a:t>
            </a:r>
            <a:r>
              <a:rPr lang="en-US" dirty="0" smtClean="0"/>
              <a:t> </a:t>
            </a:r>
            <a:r>
              <a:rPr kumimoji="1" lang="en-US" dirty="0" smtClean="0"/>
              <a:t>Extract test items from various specifications.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b="1" dirty="0" smtClean="0"/>
              <a:t>Failure Analysis</a:t>
            </a:r>
            <a:r>
              <a:rPr lang="en-US" dirty="0" smtClean="0"/>
              <a:t>: </a:t>
            </a:r>
            <a:r>
              <a:rPr kumimoji="1" lang="en-US" dirty="0" smtClean="0"/>
              <a:t>Understand root cause, evaluate its effect, find solution to solve and keep avoid the similar problems.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b="1" dirty="0" smtClean="0"/>
              <a:t>Validity verification</a:t>
            </a:r>
            <a:r>
              <a:rPr lang="en-US" dirty="0" smtClean="0"/>
              <a:t>: </a:t>
            </a:r>
            <a:r>
              <a:rPr kumimoji="1" lang="en-US" dirty="0" smtClean="0"/>
              <a:t>Create system verification specifications from the use cases as viewed from the user application side and from the view point of uses such as high load environment, and conduct tests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9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3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2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7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2641559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6" y="1268760"/>
            <a:ext cx="11231197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40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41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6550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79376" y="1280512"/>
            <a:ext cx="11233248" cy="307777"/>
          </a:xfrm>
          <a:ln>
            <a:noFill/>
          </a:ln>
        </p:spPr>
        <p:txBody>
          <a:bodyPr wrap="square">
            <a:spAutoFit/>
          </a:bodyPr>
          <a:lstStyle>
            <a:lvl1pPr marL="228600" indent="-228600">
              <a:spcAft>
                <a:spcPts val="1800"/>
              </a:spcAft>
              <a:buClrTx/>
              <a:buSzPct val="80000"/>
              <a:buFont typeface="Wingdings" panose="05000000000000000000" pitchFamily="2" charset="2"/>
              <a:buChar char="q"/>
              <a:tabLst>
                <a:tab pos="6637338" algn="r"/>
              </a:tabLst>
              <a:defRPr sz="2000"/>
            </a:lvl1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95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6" y="1268760"/>
            <a:ext cx="11231197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9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4736" y="1268760"/>
            <a:ext cx="5412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81427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81427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18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5400000" cy="477924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268760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814275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814275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711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336360" y="1268760"/>
            <a:ext cx="2363640" cy="477924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79376" y="1268760"/>
            <a:ext cx="8700624" cy="477924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39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40016" y="1268760"/>
            <a:ext cx="5459984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9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22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321000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02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0"/>
            <a:ext cx="8700624" cy="449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80376" y="1268760"/>
            <a:ext cx="2232248" cy="449124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370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13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0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768408" y="1268760"/>
            <a:ext cx="1931592" cy="49685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3882993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3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5135776" y="1268760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4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135776" y="3882993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6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37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08368" y="1268760"/>
            <a:ext cx="2291632" cy="475252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79376" y="1268760"/>
            <a:ext cx="8700621" cy="477924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129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199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4859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71" r:id="rId18"/>
    <p:sldLayoutId id="2147483790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376" y="445075"/>
            <a:ext cx="11242224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376" y="1309075"/>
            <a:ext cx="11240598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79243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2019 Renesas Design Vietnam Co., Ltd.. All rights reserved. 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412772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30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70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80000"/>
        <a:buFont typeface="Wingdings" panose="05000000000000000000" pitchFamily="2" charset="2"/>
        <a:buChar char="q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Courier New" panose="02070309020205020404" pitchFamily="49" charset="0"/>
        <a:buChar char="o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10654800" cy="2592000"/>
          </a:xfrm>
        </p:spPr>
        <p:txBody>
          <a:bodyPr/>
          <a:lstStyle/>
          <a:p>
            <a:r>
              <a:rPr lang="en-US" altLang="ja-JP" dirty="0" smtClean="0"/>
              <a:t>28G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PLAN</a:t>
            </a:r>
          </a:p>
          <a:p>
            <a:pPr lvl="1"/>
            <a:r>
              <a:rPr lang="en-US" altLang="ja-JP" dirty="0" smtClean="0"/>
              <a:t>November 2018 </a:t>
            </a:r>
            <a:r>
              <a:rPr lang="en-US" altLang="ja-JP" dirty="0"/>
              <a:t>– November </a:t>
            </a:r>
            <a:r>
              <a:rPr lang="en-US" altLang="ja-JP" dirty="0" smtClean="0"/>
              <a:t>2020</a:t>
            </a:r>
            <a:endParaRPr lang="en-US" altLang="ja-JP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4787400" cy="1840843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February 22, 2019</a:t>
            </a:r>
            <a:endParaRPr lang="en-US" dirty="0"/>
          </a:p>
          <a:p>
            <a:r>
              <a:rPr lang="en-US" dirty="0"/>
              <a:t>Mentee: </a:t>
            </a:r>
            <a:r>
              <a:rPr lang="en-US" dirty="0" smtClean="0"/>
              <a:t>Dong </a:t>
            </a:r>
            <a:r>
              <a:rPr lang="en-US" dirty="0" err="1" smtClean="0"/>
              <a:t>dao</a:t>
            </a:r>
            <a:r>
              <a:rPr lang="en-US" dirty="0" smtClean="0"/>
              <a:t> (2371)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smtClean="0"/>
              <a:t>thang </a:t>
            </a:r>
            <a:r>
              <a:rPr lang="en-US" dirty="0" err="1" smtClean="0"/>
              <a:t>pham</a:t>
            </a:r>
            <a:r>
              <a:rPr lang="en-US" dirty="0" smtClean="0"/>
              <a:t> (1457)</a:t>
            </a:r>
            <a:endParaRPr lang="en-US" dirty="0"/>
          </a:p>
          <a:p>
            <a:r>
              <a:rPr lang="en-US" dirty="0" smtClean="0"/>
              <a:t>R-car software solution 2</a:t>
            </a:r>
            <a:endParaRPr lang="en-US" dirty="0"/>
          </a:p>
          <a:p>
            <a:r>
              <a:rPr lang="en-US" dirty="0"/>
              <a:t>Software Engineer Division</a:t>
            </a:r>
          </a:p>
          <a:p>
            <a:r>
              <a:rPr lang="en-US" dirty="0" err="1"/>
              <a:t>Renesas</a:t>
            </a:r>
            <a:r>
              <a:rPr lang="en-US" dirty="0"/>
              <a:t> Design Vietnam Co., Ltd.</a:t>
            </a:r>
          </a:p>
        </p:txBody>
      </p:sp>
    </p:spTree>
    <p:extLst>
      <p:ext uri="{BB962C8B-B14F-4D97-AF65-F5344CB8AC3E}">
        <p14:creationId xmlns:p14="http://schemas.microsoft.com/office/powerpoint/2010/main" val="38313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927303" y="1094572"/>
            <a:ext cx="73691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TRAINING PLAN (2/4) - Action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09505"/>
              </p:ext>
            </p:extLst>
          </p:nvPr>
        </p:nvGraphicFramePr>
        <p:xfrm>
          <a:off x="1102398" y="1944054"/>
          <a:ext cx="9260801" cy="29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651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Mentee’s action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Mentor’s action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Output</a:t>
                      </a: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010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Management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indent="-285750" algn="just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Follow up plan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Make to-do-list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for everyday base on plan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experience if it’s necessary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</a:rPr>
                        <a:t>Mentee’s working report 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508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Communication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Discuss</a:t>
                      </a:r>
                      <a:r>
                        <a:rPr lang="en-US" altLang="en-US" sz="1400" b="1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with everyone often to </a:t>
                      </a:r>
                      <a:r>
                        <a:rPr lang="en-US" altLang="en-US" sz="1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knowledge</a:t>
                      </a:r>
                      <a:r>
                        <a:rPr lang="en-US" altLang="en-US" sz="1400" b="1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and</a:t>
                      </a:r>
                      <a:r>
                        <a:rPr lang="en-US" altLang="en-US" sz="1400" b="1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solve issues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on project.</a:t>
                      </a:r>
                      <a:endParaRPr lang="en-US" altLang="en-US" sz="1400" dirty="0" smtClean="0">
                        <a:solidFill>
                          <a:srgbClr val="C5000B"/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Check mentee’s report and confirm if there is any problem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Good interaction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</a:rPr>
                        <a:t>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326032" y="6435180"/>
            <a:ext cx="672075" cy="184666"/>
          </a:xfrm>
        </p:spPr>
        <p:txBody>
          <a:bodyPr/>
          <a:lstStyle/>
          <a:p>
            <a:pPr algn="l"/>
            <a:r>
              <a:rPr lang="de-DE" sz="1200" dirty="0" smtClean="0"/>
              <a:t>Page </a:t>
            </a:r>
            <a:fld id="{3FD030EF-7044-4946-962A-5D7D09BD1B34}" type="slidenum">
              <a:rPr lang="de-DE" sz="1200" smtClean="0"/>
              <a:pPr algn="l"/>
              <a:t>11</a:t>
            </a:fld>
            <a:endParaRPr lang="de-DE" sz="1200" dirty="0"/>
          </a:p>
        </p:txBody>
      </p:sp>
      <p:sp>
        <p:nvSpPr>
          <p:cNvPr id="22" name="Title 18"/>
          <p:cNvSpPr txBox="1">
            <a:spLocks/>
          </p:cNvSpPr>
          <p:nvPr/>
        </p:nvSpPr>
        <p:spPr>
          <a:xfrm>
            <a:off x="892346" y="478699"/>
            <a:ext cx="8520000" cy="443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Training Plan </a:t>
            </a:r>
            <a:r>
              <a:rPr lang="en-US" sz="2400" dirty="0"/>
              <a:t>3</a:t>
            </a:r>
            <a:r>
              <a:rPr lang="en-US" sz="2400" dirty="0" smtClean="0"/>
              <a:t>/4 (Graph) </a:t>
            </a:r>
            <a:endParaRPr lang="en-US" sz="2400" dirty="0"/>
          </a:p>
        </p:txBody>
      </p:sp>
      <p:sp>
        <p:nvSpPr>
          <p:cNvPr id="40" name="TextBox 26"/>
          <p:cNvSpPr/>
          <p:nvPr/>
        </p:nvSpPr>
        <p:spPr>
          <a:xfrm>
            <a:off x="1565204" y="976067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2018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1" name="TextBox 26"/>
          <p:cNvSpPr/>
          <p:nvPr/>
        </p:nvSpPr>
        <p:spPr>
          <a:xfrm>
            <a:off x="2542146" y="992530"/>
            <a:ext cx="1036337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3" name="TextBox 26"/>
          <p:cNvSpPr/>
          <p:nvPr/>
        </p:nvSpPr>
        <p:spPr>
          <a:xfrm>
            <a:off x="3681933" y="1000951"/>
            <a:ext cx="983703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6" name="TextBox 26"/>
          <p:cNvSpPr/>
          <p:nvPr/>
        </p:nvSpPr>
        <p:spPr>
          <a:xfrm>
            <a:off x="4772683" y="98481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7" name="TextBox 26"/>
          <p:cNvSpPr/>
          <p:nvPr/>
        </p:nvSpPr>
        <p:spPr>
          <a:xfrm>
            <a:off x="5690375" y="98481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6638325" y="99314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9" name="TextBox 26"/>
          <p:cNvSpPr/>
          <p:nvPr/>
        </p:nvSpPr>
        <p:spPr>
          <a:xfrm>
            <a:off x="7596365" y="99314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March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0" name="TextBox 26"/>
          <p:cNvSpPr/>
          <p:nvPr/>
        </p:nvSpPr>
        <p:spPr>
          <a:xfrm>
            <a:off x="8538820" y="984819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Jun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1" name="TextBox 26"/>
          <p:cNvSpPr/>
          <p:nvPr/>
        </p:nvSpPr>
        <p:spPr>
          <a:xfrm>
            <a:off x="9468554" y="1001935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2" name="TextBox 26"/>
          <p:cNvSpPr/>
          <p:nvPr/>
        </p:nvSpPr>
        <p:spPr>
          <a:xfrm>
            <a:off x="10411009" y="991124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656182"/>
            <a:ext cx="1130594" cy="56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Failure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1336" y="1653904"/>
            <a:ext cx="2999953" cy="5623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Detect simple failures with supports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4533342" y="1650838"/>
            <a:ext cx="3968394" cy="5654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Detect more complex failures with supports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Describe </a:t>
            </a:r>
            <a:r>
              <a:rPr lang="en-US" sz="1200" dirty="0" smtClean="0"/>
              <a:t>issue </a:t>
            </a:r>
            <a:r>
              <a:rPr lang="en-US" sz="1200" dirty="0"/>
              <a:t>in analysis report and </a:t>
            </a:r>
            <a:r>
              <a:rPr lang="en-US" sz="1200" dirty="0" err="1" smtClean="0"/>
              <a:t>Redmine</a:t>
            </a:r>
            <a:r>
              <a:rPr lang="en-US" sz="1200" dirty="0" smtClean="0"/>
              <a:t> with supports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8523789" y="1650838"/>
            <a:ext cx="2726109" cy="56542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Detect failures without supports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Describe </a:t>
            </a:r>
            <a:r>
              <a:rPr lang="en-US" sz="1200" dirty="0"/>
              <a:t>issue fully and clearly in analysis report and </a:t>
            </a:r>
            <a:r>
              <a:rPr lang="en-US" sz="1200" dirty="0" err="1" smtClean="0"/>
              <a:t>Redmine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228648" y="2458981"/>
            <a:ext cx="1142952" cy="788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Test Environment Construction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11335" y="2466568"/>
            <a:ext cx="3441666" cy="773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B</a:t>
            </a:r>
            <a:r>
              <a:rPr lang="en-US" sz="1200" dirty="0" smtClean="0"/>
              <a:t>uild</a:t>
            </a:r>
            <a:r>
              <a:rPr lang="en-US" sz="1200" dirty="0"/>
              <a:t>, execute and debug sample </a:t>
            </a:r>
            <a:r>
              <a:rPr lang="en-US" sz="1200" dirty="0" smtClean="0"/>
              <a:t>program with helps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Understand, reuse  simple test scripts.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4953001" y="2464608"/>
            <a:ext cx="3156219" cy="10068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Create, build, execute and debug sample program with </a:t>
            </a:r>
            <a:r>
              <a:rPr lang="en-US" sz="1200" dirty="0" smtClean="0"/>
              <a:t>helps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Understand, reuse </a:t>
            </a:r>
            <a:r>
              <a:rPr lang="en-US" sz="1200" dirty="0"/>
              <a:t>and create new </a:t>
            </a:r>
            <a:r>
              <a:rPr lang="en-US" sz="1200" dirty="0" smtClean="0"/>
              <a:t>simple script </a:t>
            </a:r>
            <a:r>
              <a:rPr lang="en-US" sz="1200" dirty="0"/>
              <a:t>for test </a:t>
            </a:r>
            <a:r>
              <a:rPr lang="en-US" sz="1200" dirty="0" smtClean="0"/>
              <a:t>environment with supports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8109220" y="2465441"/>
            <a:ext cx="3140678" cy="1011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Create, build, execute and debug sample </a:t>
            </a:r>
            <a:r>
              <a:rPr lang="en-US" sz="1200" dirty="0" smtClean="0"/>
              <a:t>program independently.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Understand test script, reuse and create new script for test </a:t>
            </a:r>
            <a:r>
              <a:rPr lang="en-US" sz="1200" dirty="0" smtClean="0"/>
              <a:t>environment without supports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216106" y="3670990"/>
            <a:ext cx="1142952" cy="74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Test Item Extraction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11334" y="3670991"/>
            <a:ext cx="2999955" cy="743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Extract simple test items with supports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524872" y="3670990"/>
            <a:ext cx="3321326" cy="7433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Extract more complex test items with supports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59780" y="3673730"/>
            <a:ext cx="3390118" cy="7433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Extract more complex test items without supports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16104" y="4613896"/>
            <a:ext cx="1142953" cy="74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532078" y="4600042"/>
            <a:ext cx="4310236" cy="743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Conduct </a:t>
            </a:r>
            <a:r>
              <a:rPr lang="en-US" sz="1200" dirty="0"/>
              <a:t>tests </a:t>
            </a:r>
            <a:r>
              <a:rPr lang="en-US" sz="1200" dirty="0" smtClean="0"/>
              <a:t>with supports.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Round </a:t>
            </a:r>
            <a:r>
              <a:rPr lang="en-US" sz="1200" dirty="0"/>
              <a:t>up the </a:t>
            </a:r>
            <a:r>
              <a:rPr lang="en-US" sz="1200" dirty="0" smtClean="0"/>
              <a:t>results, make </a:t>
            </a:r>
            <a:r>
              <a:rPr lang="en-US" sz="1200" dirty="0"/>
              <a:t>a </a:t>
            </a:r>
            <a:r>
              <a:rPr lang="en-US" sz="1200" dirty="0" smtClean="0"/>
              <a:t>report with helps.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5854856" y="4600042"/>
            <a:ext cx="2971801" cy="7433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Conduct </a:t>
            </a:r>
            <a:r>
              <a:rPr lang="en-US" sz="1200" dirty="0"/>
              <a:t>tests </a:t>
            </a:r>
            <a:r>
              <a:rPr lang="en-US" sz="1200" dirty="0" smtClean="0"/>
              <a:t>more independently.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Round </a:t>
            </a:r>
            <a:r>
              <a:rPr lang="en-US" sz="1200" dirty="0"/>
              <a:t>up </a:t>
            </a:r>
            <a:r>
              <a:rPr lang="en-US" sz="1200" dirty="0" smtClean="0"/>
              <a:t>the </a:t>
            </a:r>
            <a:r>
              <a:rPr lang="en-US" sz="1200" dirty="0"/>
              <a:t>tests and make a </a:t>
            </a:r>
            <a:r>
              <a:rPr lang="en-US" sz="1200" dirty="0" smtClean="0"/>
              <a:t>report more clearly with helps.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8839199" y="4600042"/>
            <a:ext cx="2410698" cy="7433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Conduct </a:t>
            </a:r>
            <a:r>
              <a:rPr lang="en-US" sz="1200" dirty="0"/>
              <a:t>tests </a:t>
            </a:r>
            <a:r>
              <a:rPr lang="en-US" sz="1200" dirty="0" smtClean="0"/>
              <a:t>independently.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Round </a:t>
            </a:r>
            <a:r>
              <a:rPr lang="en-US" sz="1200" dirty="0"/>
              <a:t>up </a:t>
            </a:r>
            <a:r>
              <a:rPr lang="en-US" sz="1200" dirty="0" smtClean="0"/>
              <a:t>the </a:t>
            </a:r>
            <a:r>
              <a:rPr lang="en-US" sz="1200" dirty="0"/>
              <a:t>tests and make a </a:t>
            </a:r>
            <a:r>
              <a:rPr lang="en-US" sz="1200" dirty="0" smtClean="0"/>
              <a:t>report clearly without helps.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228646" y="5517294"/>
            <a:ext cx="1142953" cy="74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Validity </a:t>
            </a:r>
            <a:r>
              <a:rPr lang="en-US" sz="1200" b="1" dirty="0" smtClean="0">
                <a:solidFill>
                  <a:schemeClr val="tx1"/>
                </a:solidFill>
              </a:rPr>
              <a:t>verification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32077" y="5526354"/>
            <a:ext cx="4157121" cy="734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 Create </a:t>
            </a:r>
            <a:r>
              <a:rPr lang="en-US" sz="1200" dirty="0"/>
              <a:t>system verification </a:t>
            </a:r>
            <a:r>
              <a:rPr lang="en-US" sz="1200" dirty="0" smtClean="0"/>
              <a:t>specifications in a simple level with helps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5689197" y="5526354"/>
            <a:ext cx="3150003" cy="7343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 Create </a:t>
            </a:r>
            <a:r>
              <a:rPr lang="en-US" sz="1200" dirty="0"/>
              <a:t>system verification </a:t>
            </a:r>
            <a:r>
              <a:rPr lang="en-US" sz="1200" dirty="0" smtClean="0"/>
              <a:t>specifications more complex with helps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8839199" y="5526354"/>
            <a:ext cx="2410697" cy="73430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 Create </a:t>
            </a:r>
            <a:r>
              <a:rPr lang="en-US" sz="1200" dirty="0"/>
              <a:t>system verification </a:t>
            </a:r>
            <a:r>
              <a:rPr lang="en-US" sz="1200" dirty="0" smtClean="0"/>
              <a:t>specifications clearly without helps</a:t>
            </a:r>
            <a:endParaRPr lang="en-US" sz="1200" dirty="0"/>
          </a:p>
        </p:txBody>
      </p:sp>
      <p:sp>
        <p:nvSpPr>
          <p:cNvPr id="79" name="Flowchart: Decision 27"/>
          <p:cNvSpPr/>
          <p:nvPr/>
        </p:nvSpPr>
        <p:spPr>
          <a:xfrm>
            <a:off x="3245172" y="139894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0" name="Flowchart: Decision 59"/>
          <p:cNvSpPr/>
          <p:nvPr/>
        </p:nvSpPr>
        <p:spPr>
          <a:xfrm>
            <a:off x="6653850" y="139894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1" name="Flowchart: Decision 61"/>
          <p:cNvSpPr/>
          <p:nvPr/>
        </p:nvSpPr>
        <p:spPr>
          <a:xfrm>
            <a:off x="10878452" y="138670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0421" y="249498"/>
            <a:ext cx="600695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/>
          <p:cNvSpPr/>
          <p:nvPr/>
        </p:nvSpPr>
        <p:spPr>
          <a:xfrm>
            <a:off x="7267202" y="251186"/>
            <a:ext cx="722651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/>
          <p:cNvSpPr/>
          <p:nvPr/>
        </p:nvSpPr>
        <p:spPr>
          <a:xfrm>
            <a:off x="8109220" y="245362"/>
            <a:ext cx="600695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/>
          <p:cNvSpPr/>
          <p:nvPr/>
        </p:nvSpPr>
        <p:spPr>
          <a:xfrm>
            <a:off x="8796167" y="240081"/>
            <a:ext cx="600695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432466" y="29539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1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7251780" y="29310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1,5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8080571" y="297362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2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8754737" y="293307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3</a:t>
            </a:r>
            <a:endParaRPr lang="en-US" sz="1200" dirty="0"/>
          </a:p>
        </p:txBody>
      </p:sp>
      <p:sp>
        <p:nvSpPr>
          <p:cNvPr id="11" name="Diamond 10"/>
          <p:cNvSpPr/>
          <p:nvPr/>
        </p:nvSpPr>
        <p:spPr>
          <a:xfrm>
            <a:off x="9608432" y="240081"/>
            <a:ext cx="762000" cy="327979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50188" y="277152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41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326032" y="6435180"/>
            <a:ext cx="672075" cy="184666"/>
          </a:xfrm>
        </p:spPr>
        <p:txBody>
          <a:bodyPr/>
          <a:lstStyle/>
          <a:p>
            <a:pPr algn="l"/>
            <a:r>
              <a:rPr lang="de-DE" sz="1200" dirty="0" smtClean="0"/>
              <a:t>Page </a:t>
            </a:r>
            <a:fld id="{3FD030EF-7044-4946-962A-5D7D09BD1B34}" type="slidenum">
              <a:rPr lang="de-DE" sz="1200" smtClean="0"/>
              <a:pPr algn="l"/>
              <a:t>12</a:t>
            </a:fld>
            <a:endParaRPr lang="de-DE" sz="1200" dirty="0"/>
          </a:p>
        </p:txBody>
      </p:sp>
      <p:sp>
        <p:nvSpPr>
          <p:cNvPr id="22" name="Title 18"/>
          <p:cNvSpPr txBox="1">
            <a:spLocks/>
          </p:cNvSpPr>
          <p:nvPr/>
        </p:nvSpPr>
        <p:spPr>
          <a:xfrm>
            <a:off x="892346" y="478699"/>
            <a:ext cx="8520000" cy="443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Training Plan 4/4 (Graph) </a:t>
            </a:r>
            <a:endParaRPr lang="en-US" sz="2400" dirty="0"/>
          </a:p>
        </p:txBody>
      </p:sp>
      <p:sp>
        <p:nvSpPr>
          <p:cNvPr id="40" name="TextBox 26"/>
          <p:cNvSpPr/>
          <p:nvPr/>
        </p:nvSpPr>
        <p:spPr>
          <a:xfrm>
            <a:off x="1604048" y="1307597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2018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1" name="TextBox 26"/>
          <p:cNvSpPr/>
          <p:nvPr/>
        </p:nvSpPr>
        <p:spPr>
          <a:xfrm>
            <a:off x="2580990" y="1324060"/>
            <a:ext cx="1036337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3" name="TextBox 26"/>
          <p:cNvSpPr/>
          <p:nvPr/>
        </p:nvSpPr>
        <p:spPr>
          <a:xfrm>
            <a:off x="3720777" y="1332481"/>
            <a:ext cx="983703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6" name="TextBox 26"/>
          <p:cNvSpPr/>
          <p:nvPr/>
        </p:nvSpPr>
        <p:spPr>
          <a:xfrm>
            <a:off x="4811527" y="131634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7" name="TextBox 26"/>
          <p:cNvSpPr/>
          <p:nvPr/>
        </p:nvSpPr>
        <p:spPr>
          <a:xfrm>
            <a:off x="5729219" y="131634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6677169" y="132467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9" name="TextBox 26"/>
          <p:cNvSpPr/>
          <p:nvPr/>
        </p:nvSpPr>
        <p:spPr>
          <a:xfrm>
            <a:off x="7635209" y="132467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March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0" name="TextBox 26"/>
          <p:cNvSpPr/>
          <p:nvPr/>
        </p:nvSpPr>
        <p:spPr>
          <a:xfrm>
            <a:off x="8577664" y="1316349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Jun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1" name="TextBox 26"/>
          <p:cNvSpPr/>
          <p:nvPr/>
        </p:nvSpPr>
        <p:spPr>
          <a:xfrm>
            <a:off x="9507398" y="1333465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2" name="TextBox 26"/>
          <p:cNvSpPr/>
          <p:nvPr/>
        </p:nvSpPr>
        <p:spPr>
          <a:xfrm>
            <a:off x="10449853" y="1322654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79" name="Flowchart: Decision 27"/>
          <p:cNvSpPr/>
          <p:nvPr/>
        </p:nvSpPr>
        <p:spPr>
          <a:xfrm>
            <a:off x="3251560" y="1758508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0" name="Flowchart: Decision 59"/>
          <p:cNvSpPr/>
          <p:nvPr/>
        </p:nvSpPr>
        <p:spPr>
          <a:xfrm>
            <a:off x="6912516" y="173207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1" name="Flowchart: Decision 61"/>
          <p:cNvSpPr/>
          <p:nvPr/>
        </p:nvSpPr>
        <p:spPr>
          <a:xfrm>
            <a:off x="10856031" y="1745781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37" name="Rectangle 37"/>
          <p:cNvSpPr/>
          <p:nvPr/>
        </p:nvSpPr>
        <p:spPr>
          <a:xfrm rot="5400">
            <a:off x="1598270" y="3292014"/>
            <a:ext cx="2668584" cy="7122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- Can explain and report issue</a:t>
            </a:r>
            <a:endParaRPr lang="en-US" sz="1200" dirty="0">
              <a:solidFill>
                <a:schemeClr val="bg1"/>
              </a:solidFill>
              <a:latin typeface="Arial" pitchFamily="18"/>
              <a:ea typeface="MS Gothic" pitchFamily="49"/>
              <a:cs typeface="MS Gothic" pitchFamily="49"/>
            </a:endParaRP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baseline="0" dirty="0">
              <a:ln>
                <a:noFill/>
              </a:ln>
              <a:solidFill>
                <a:schemeClr val="bg1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</p:txBody>
      </p:sp>
      <p:sp>
        <p:nvSpPr>
          <p:cNvPr id="38" name="Rectangle 60"/>
          <p:cNvSpPr/>
          <p:nvPr/>
        </p:nvSpPr>
        <p:spPr>
          <a:xfrm>
            <a:off x="1583555" y="4445918"/>
            <a:ext cx="3692678" cy="12719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marR="0" lvl="0" indent="-28575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Base on schedule assigned by mentor</a:t>
            </a:r>
          </a:p>
          <a:p>
            <a:pPr marL="285750" marR="0" lvl="0" indent="-28575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Sometimes try to self estimate schedule </a:t>
            </a:r>
          </a:p>
          <a:p>
            <a:pPr marL="285750" marR="0" lvl="0" indent="-28575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Sometimes can delay but not much and must report reason</a:t>
            </a:r>
          </a:p>
        </p:txBody>
      </p:sp>
      <p:sp>
        <p:nvSpPr>
          <p:cNvPr id="39" name="Rectangle 60"/>
          <p:cNvSpPr/>
          <p:nvPr/>
        </p:nvSpPr>
        <p:spPr>
          <a:xfrm>
            <a:off x="5276233" y="4449193"/>
            <a:ext cx="3391146" cy="12687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Self </a:t>
            </a: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estimate </a:t>
            </a: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schedule with support of mentor</a:t>
            </a: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Keep schedule, try to avoid delay as much as possible 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 </a:t>
            </a:r>
            <a:endParaRPr lang="en-US" sz="1300" dirty="0">
              <a:solidFill>
                <a:srgbClr val="000000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  <p:sp>
        <p:nvSpPr>
          <p:cNvPr id="42" name="Rectangle 60"/>
          <p:cNvSpPr/>
          <p:nvPr/>
        </p:nvSpPr>
        <p:spPr>
          <a:xfrm>
            <a:off x="8667115" y="4445917"/>
            <a:ext cx="2597814" cy="12719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Self </a:t>
            </a: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estimate </a:t>
            </a: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schedule with support</a:t>
            </a: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Follow schedule strictly </a:t>
            </a:r>
          </a:p>
        </p:txBody>
      </p:sp>
      <p:sp>
        <p:nvSpPr>
          <p:cNvPr id="44" name="Rectangle 60"/>
          <p:cNvSpPr/>
          <p:nvPr/>
        </p:nvSpPr>
        <p:spPr>
          <a:xfrm>
            <a:off x="4038601" y="3289918"/>
            <a:ext cx="3024984" cy="714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R="0"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- Can explain and report issue clearly  </a:t>
            </a:r>
          </a:p>
        </p:txBody>
      </p:sp>
      <p:sp>
        <p:nvSpPr>
          <p:cNvPr id="45" name="Rectangle 60"/>
          <p:cNvSpPr/>
          <p:nvPr/>
        </p:nvSpPr>
        <p:spPr>
          <a:xfrm>
            <a:off x="7063584" y="3289918"/>
            <a:ext cx="4201345" cy="71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- </a:t>
            </a: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Can explain and report issue clearly  </a:t>
            </a:r>
            <a:endParaRPr lang="en-US" sz="1300" dirty="0" smtClean="0">
              <a:solidFill>
                <a:srgbClr val="000000"/>
              </a:solidFill>
              <a:latin typeface="Arial" pitchFamily="18"/>
              <a:ea typeface="MS Gothic" pitchFamily="49"/>
              <a:cs typeface="MS Gothic" pitchFamily="49"/>
            </a:endParaRPr>
          </a:p>
          <a:p>
            <a:pPr marR="0"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- Can communicate well with other peoples</a:t>
            </a:r>
            <a:endParaRPr lang="en-US" sz="1300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  <p:sp>
        <p:nvSpPr>
          <p:cNvPr id="48" name="Rectangle 37"/>
          <p:cNvSpPr/>
          <p:nvPr/>
        </p:nvSpPr>
        <p:spPr>
          <a:xfrm rot="5400">
            <a:off x="1618690" y="1978445"/>
            <a:ext cx="3854801" cy="10041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171450" lvl="0" indent="-1714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use English in writing mail or report</a:t>
            </a:r>
          </a:p>
          <a:p>
            <a:pPr marL="171450" lvl="0" indent="-1714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understand main content when people taking in English</a:t>
            </a:r>
            <a:endParaRPr lang="en-US" sz="1200" b="0" i="0" u="none" strike="noStrike" baseline="0" dirty="0">
              <a:ln>
                <a:noFill/>
              </a:ln>
              <a:solidFill>
                <a:schemeClr val="bg1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</p:txBody>
      </p:sp>
      <p:sp>
        <p:nvSpPr>
          <p:cNvPr id="52" name="Rectangle 60"/>
          <p:cNvSpPr/>
          <p:nvPr/>
        </p:nvSpPr>
        <p:spPr>
          <a:xfrm>
            <a:off x="5476091" y="1964223"/>
            <a:ext cx="3955493" cy="10188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use English in writing or report fluently </a:t>
            </a: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Speak English if possible</a:t>
            </a:r>
          </a:p>
          <a:p>
            <a:pPr marL="28575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understand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content 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when people taking in English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 smtClean="0">
              <a:solidFill>
                <a:srgbClr val="000000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000000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</p:txBody>
      </p:sp>
      <p:sp>
        <p:nvSpPr>
          <p:cNvPr id="53" name="Rectangle 60"/>
          <p:cNvSpPr/>
          <p:nvPr/>
        </p:nvSpPr>
        <p:spPr>
          <a:xfrm>
            <a:off x="9412345" y="1970529"/>
            <a:ext cx="1852583" cy="10125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Confident when using English</a:t>
            </a:r>
            <a:endParaRPr lang="en-US" sz="1200" dirty="0">
              <a:solidFill>
                <a:srgbClr val="000000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</p:txBody>
      </p:sp>
      <p:sp>
        <p:nvSpPr>
          <p:cNvPr id="55" name="TextBox 57"/>
          <p:cNvSpPr/>
          <p:nvPr/>
        </p:nvSpPr>
        <p:spPr>
          <a:xfrm>
            <a:off x="78465" y="4944134"/>
            <a:ext cx="1334257" cy="2755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rPr>
              <a:t>Management</a:t>
            </a:r>
            <a:endParaRPr lang="en-US" sz="1200" b="1" i="0" u="none" strike="noStrike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ゴシック" pitchFamily="49"/>
              <a:cs typeface="ＭＳ ゴシック" pitchFamily="49"/>
            </a:endParaRPr>
          </a:p>
        </p:txBody>
      </p:sp>
      <p:sp>
        <p:nvSpPr>
          <p:cNvPr id="56" name="TextBox 57"/>
          <p:cNvSpPr/>
          <p:nvPr/>
        </p:nvSpPr>
        <p:spPr>
          <a:xfrm>
            <a:off x="78465" y="3473572"/>
            <a:ext cx="1334257" cy="2755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rPr>
              <a:t>Communication</a:t>
            </a:r>
            <a:endParaRPr lang="en-US" sz="1200" b="1" i="0" u="none" strike="noStrike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ゴシック" pitchFamily="49"/>
              <a:cs typeface="ＭＳ ゴシック" pitchFamily="49"/>
            </a:endParaRPr>
          </a:p>
        </p:txBody>
      </p:sp>
      <p:sp>
        <p:nvSpPr>
          <p:cNvPr id="70" name="TextBox 57"/>
          <p:cNvSpPr/>
          <p:nvPr/>
        </p:nvSpPr>
        <p:spPr>
          <a:xfrm>
            <a:off x="78465" y="2344417"/>
            <a:ext cx="1334257" cy="2755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rPr>
              <a:t>English</a:t>
            </a:r>
            <a:endParaRPr lang="en-US" sz="1200" b="1" i="0" u="none" strike="noStrike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ゴシック" pitchFamily="49"/>
              <a:cs typeface="ＭＳ ゴシック" pitchFamily="49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23148" y="568495"/>
            <a:ext cx="600695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ectangle 81"/>
          <p:cNvSpPr/>
          <p:nvPr/>
        </p:nvSpPr>
        <p:spPr>
          <a:xfrm>
            <a:off x="7219929" y="570183"/>
            <a:ext cx="722651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Rectangle 82"/>
          <p:cNvSpPr/>
          <p:nvPr/>
        </p:nvSpPr>
        <p:spPr>
          <a:xfrm>
            <a:off x="8061947" y="564359"/>
            <a:ext cx="600695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Rectangle 83"/>
          <p:cNvSpPr/>
          <p:nvPr/>
        </p:nvSpPr>
        <p:spPr>
          <a:xfrm>
            <a:off x="8748894" y="559078"/>
            <a:ext cx="600695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6385193" y="614395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1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7204507" y="61209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1,5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8033298" y="61635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2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8707464" y="612304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3</a:t>
            </a:r>
            <a:endParaRPr lang="en-US" sz="1200" dirty="0"/>
          </a:p>
        </p:txBody>
      </p:sp>
      <p:sp>
        <p:nvSpPr>
          <p:cNvPr id="89" name="Diamond 88"/>
          <p:cNvSpPr/>
          <p:nvPr/>
        </p:nvSpPr>
        <p:spPr>
          <a:xfrm>
            <a:off x="9561159" y="559078"/>
            <a:ext cx="762000" cy="327979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302915" y="596149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84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1426" y="1268760"/>
            <a:ext cx="11231197" cy="2412968"/>
          </a:xfrm>
        </p:spPr>
        <p:txBody>
          <a:bodyPr/>
          <a:lstStyle/>
          <a:p>
            <a:r>
              <a:rPr lang="en-US" sz="2400" b="1" i="1" dirty="0"/>
              <a:t>Commitment result after 2 year: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Achieve </a:t>
            </a:r>
            <a:r>
              <a:rPr lang="en-US" sz="2400" dirty="0" smtClean="0"/>
              <a:t>target level for </a:t>
            </a:r>
            <a:r>
              <a:rPr lang="en-US" sz="2400" dirty="0"/>
              <a:t>all skills.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handle jobs of Engineer for test/system </a:t>
            </a:r>
            <a:r>
              <a:rPr lang="en-US" sz="2400" dirty="0" smtClean="0"/>
              <a:t>verification independently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Have good communication skill and management skill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5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778000" cy="1588127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endParaRPr lang="en-US" sz="3600" dirty="0"/>
          </a:p>
          <a:p>
            <a:pPr algn="ctr"/>
            <a:r>
              <a:rPr lang="en-US" sz="3200" dirty="0" smtClean="0"/>
              <a:t>THANKS FOR YOUR ATTENTION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1038225"/>
            <a:ext cx="9058275" cy="458788"/>
          </a:xfrm>
        </p:spPr>
        <p:txBody>
          <a:bodyPr lIns="0" tIns="0" rIns="0" bIns="0" anchor="ctr"/>
          <a:lstStyle/>
          <a:p>
            <a:pPr eaLnBrk="1">
              <a:lnSpc>
                <a:spcPct val="10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800" b="1" dirty="0" smtClean="0">
                <a:solidFill>
                  <a:srgbClr val="000000"/>
                </a:solidFill>
                <a:latin typeface="Calibri (Headings)" charset="0"/>
              </a:rPr>
              <a:t>Agenda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066800" y="1752600"/>
            <a:ext cx="905986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774700" indent="-665163"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Training target</a:t>
            </a:r>
          </a:p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Current status</a:t>
            </a:r>
          </a:p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Analysis and solution</a:t>
            </a:r>
          </a:p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Training Plan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4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14399" y="1032620"/>
            <a:ext cx="70866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ct val="0"/>
              </a:spcAft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Calibri (Headings)" charset="0"/>
              </a:rPr>
              <a:t>TRAINING TARGET (1/2) – </a:t>
            </a:r>
            <a:r>
              <a:rPr lang="en-US" altLang="en-US" sz="2400" b="1" dirty="0" smtClean="0">
                <a:solidFill>
                  <a:schemeClr val="tx2"/>
                </a:solidFill>
                <a:latin typeface="Calibri (Headings)" charset="0"/>
              </a:rPr>
              <a:t>TECHNICAL-SKILLS</a:t>
            </a:r>
            <a:endParaRPr lang="en-US" altLang="en-US" sz="2400" b="1" dirty="0" smtClean="0">
              <a:solidFill>
                <a:schemeClr val="tx2"/>
              </a:solidFill>
              <a:latin typeface="Calibri (Headings)" charset="0"/>
            </a:endParaRPr>
          </a:p>
        </p:txBody>
      </p:sp>
      <p:graphicFrame>
        <p:nvGraphicFramePr>
          <p:cNvPr id="6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229511"/>
              </p:ext>
            </p:extLst>
          </p:nvPr>
        </p:nvGraphicFramePr>
        <p:xfrm>
          <a:off x="6544124" y="1219200"/>
          <a:ext cx="5114476" cy="443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3390615" y="5843473"/>
            <a:ext cx="6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ENGINEER FOR TESTING/SYSTEM VERIFICATION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399" y="1865990"/>
            <a:ext cx="60960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600" b="1" dirty="0">
                <a:solidFill>
                  <a:schemeClr val="accent1"/>
                </a:solidFill>
              </a:rPr>
              <a:t>Testing</a:t>
            </a:r>
            <a:r>
              <a:rPr lang="en-GB" sz="1600" dirty="0">
                <a:solidFill>
                  <a:schemeClr val="accent1"/>
                </a:solidFill>
              </a:rPr>
              <a:t>: Conduct test, Collect result, make </a:t>
            </a:r>
            <a:r>
              <a:rPr lang="en-GB" sz="1600" dirty="0" smtClean="0">
                <a:solidFill>
                  <a:schemeClr val="accent1"/>
                </a:solidFill>
              </a:rPr>
              <a:t>report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600" b="1" dirty="0" smtClean="0">
                <a:solidFill>
                  <a:schemeClr val="accent1"/>
                </a:solidFill>
              </a:rPr>
              <a:t>Test </a:t>
            </a:r>
            <a:r>
              <a:rPr lang="en-GB" sz="1600" b="1" dirty="0">
                <a:solidFill>
                  <a:schemeClr val="accent1"/>
                </a:solidFill>
              </a:rPr>
              <a:t>environment construction</a:t>
            </a:r>
            <a:r>
              <a:rPr lang="en-GB" sz="1600" dirty="0">
                <a:solidFill>
                  <a:schemeClr val="accent1"/>
                </a:solidFill>
              </a:rPr>
              <a:t>: Understand </a:t>
            </a:r>
            <a:r>
              <a:rPr lang="en-GB" sz="1600" dirty="0" smtClean="0">
                <a:solidFill>
                  <a:schemeClr val="accent1"/>
                </a:solidFill>
              </a:rPr>
              <a:t>environments, </a:t>
            </a:r>
            <a:r>
              <a:rPr lang="en-GB" sz="1600" dirty="0">
                <a:solidFill>
                  <a:schemeClr val="accent1"/>
                </a:solidFill>
              </a:rPr>
              <a:t>setup and conduct </a:t>
            </a:r>
            <a:r>
              <a:rPr lang="en-GB" sz="1600" dirty="0" smtClean="0">
                <a:solidFill>
                  <a:schemeClr val="accent1"/>
                </a:solidFill>
              </a:rPr>
              <a:t>test.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600" b="1" dirty="0" smtClean="0">
                <a:solidFill>
                  <a:schemeClr val="accent1"/>
                </a:solidFill>
              </a:rPr>
              <a:t>Test </a:t>
            </a:r>
            <a:r>
              <a:rPr lang="en-GB" sz="1600" b="1" dirty="0">
                <a:solidFill>
                  <a:schemeClr val="accent1"/>
                </a:solidFill>
              </a:rPr>
              <a:t>item </a:t>
            </a:r>
            <a:r>
              <a:rPr lang="en-GB" sz="1600" b="1" dirty="0" smtClean="0">
                <a:solidFill>
                  <a:schemeClr val="accent1"/>
                </a:solidFill>
              </a:rPr>
              <a:t>Extraction: </a:t>
            </a:r>
            <a:r>
              <a:rPr lang="en-GB" sz="1600" dirty="0" smtClean="0">
                <a:solidFill>
                  <a:schemeClr val="accent1"/>
                </a:solidFill>
              </a:rPr>
              <a:t>Extract </a:t>
            </a:r>
            <a:r>
              <a:rPr lang="en-GB" sz="1600" dirty="0">
                <a:solidFill>
                  <a:schemeClr val="accent1"/>
                </a:solidFill>
              </a:rPr>
              <a:t>test items from </a:t>
            </a:r>
            <a:r>
              <a:rPr lang="en-GB" sz="1600" dirty="0" smtClean="0">
                <a:solidFill>
                  <a:schemeClr val="accent1"/>
                </a:solidFill>
              </a:rPr>
              <a:t>specifications.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600" b="1" dirty="0" smtClean="0">
                <a:solidFill>
                  <a:schemeClr val="accent1"/>
                </a:solidFill>
              </a:rPr>
              <a:t>Failure </a:t>
            </a:r>
            <a:r>
              <a:rPr lang="en-GB" sz="1600" b="1" dirty="0">
                <a:solidFill>
                  <a:schemeClr val="accent1"/>
                </a:solidFill>
              </a:rPr>
              <a:t>Analysis</a:t>
            </a:r>
            <a:r>
              <a:rPr lang="en-GB" sz="1600" dirty="0">
                <a:solidFill>
                  <a:schemeClr val="accent1"/>
                </a:solidFill>
              </a:rPr>
              <a:t>: Understand root cause, evaluate its effect, find solution to solve and keep avoid the similar </a:t>
            </a:r>
            <a:r>
              <a:rPr lang="en-GB" sz="1600" dirty="0" smtClean="0">
                <a:solidFill>
                  <a:schemeClr val="accent1"/>
                </a:solidFill>
              </a:rPr>
              <a:t>problems.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600" b="1" dirty="0" smtClean="0">
                <a:solidFill>
                  <a:schemeClr val="accent1"/>
                </a:solidFill>
              </a:rPr>
              <a:t>Validity </a:t>
            </a:r>
            <a:r>
              <a:rPr lang="en-GB" sz="1600" b="1" dirty="0">
                <a:solidFill>
                  <a:schemeClr val="accent1"/>
                </a:solidFill>
              </a:rPr>
              <a:t>verification</a:t>
            </a:r>
            <a:r>
              <a:rPr lang="en-GB" sz="1600" dirty="0">
                <a:solidFill>
                  <a:schemeClr val="accent1"/>
                </a:solidFill>
              </a:rPr>
              <a:t>: Create system verification specifications from </a:t>
            </a:r>
            <a:r>
              <a:rPr lang="en-GB" sz="1600" dirty="0" smtClean="0">
                <a:solidFill>
                  <a:schemeClr val="accent1"/>
                </a:solidFill>
              </a:rPr>
              <a:t>user side </a:t>
            </a:r>
            <a:r>
              <a:rPr lang="en-GB" sz="1600" dirty="0">
                <a:solidFill>
                  <a:schemeClr val="accent1"/>
                </a:solidFill>
              </a:rPr>
              <a:t>and </a:t>
            </a:r>
            <a:r>
              <a:rPr lang="en-GB" sz="1600" dirty="0" smtClean="0">
                <a:solidFill>
                  <a:schemeClr val="accent1"/>
                </a:solidFill>
              </a:rPr>
              <a:t>the </a:t>
            </a:r>
            <a:r>
              <a:rPr lang="en-GB" sz="1600" dirty="0">
                <a:solidFill>
                  <a:schemeClr val="accent1"/>
                </a:solidFill>
              </a:rPr>
              <a:t>view point of uses such as high load environment, and conduct tests</a:t>
            </a:r>
          </a:p>
        </p:txBody>
      </p:sp>
    </p:spTree>
    <p:extLst>
      <p:ext uri="{BB962C8B-B14F-4D97-AF65-F5344CB8AC3E}">
        <p14:creationId xmlns:p14="http://schemas.microsoft.com/office/powerpoint/2010/main" val="13924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46800"/>
            <a:ext cx="9000000" cy="332399"/>
          </a:xfrm>
        </p:spPr>
        <p:txBody>
          <a:bodyPr/>
          <a:lstStyle/>
          <a:p>
            <a:r>
              <a:rPr lang="en-US" altLang="en-US" sz="2400" dirty="0">
                <a:latin typeface="Calibri (Headings)" charset="0"/>
              </a:rPr>
              <a:t>TRAINING TARGET (1/2) – </a:t>
            </a:r>
            <a:r>
              <a:rPr lang="en-US" altLang="en-US" sz="2400" dirty="0" smtClean="0">
                <a:latin typeface="Calibri (Headings)" charset="0"/>
              </a:rPr>
              <a:t>soft skills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35541004"/>
              </p:ext>
            </p:extLst>
          </p:nvPr>
        </p:nvGraphicFramePr>
        <p:xfrm>
          <a:off x="6247228" y="1219200"/>
          <a:ext cx="5561427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69078" y="5730311"/>
            <a:ext cx="462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Calibri (Headings)" charset="0"/>
              </a:rPr>
              <a:t>COMMON TECHNICAL AND SOFT SKILL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9644" y="1800144"/>
            <a:ext cx="53532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b="1" dirty="0" smtClean="0"/>
              <a:t>Management: </a:t>
            </a:r>
            <a:r>
              <a:rPr lang="en-US" altLang="en-US" dirty="0" smtClean="0"/>
              <a:t>Improve management ability, Keep deadline and finished </a:t>
            </a:r>
            <a:r>
              <a:rPr lang="en-US" altLang="en-US" dirty="0"/>
              <a:t>task on </a:t>
            </a:r>
            <a:r>
              <a:rPr lang="en-US" altLang="en-US" dirty="0" smtClean="0"/>
              <a:t>time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9646" y="2747134"/>
            <a:ext cx="5353246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b="1" dirty="0" smtClean="0"/>
              <a:t>Communication: </a:t>
            </a:r>
            <a:r>
              <a:rPr lang="en-US" altLang="en-US" dirty="0" smtClean="0"/>
              <a:t>Make </a:t>
            </a:r>
            <a:r>
              <a:rPr lang="en-US" altLang="en-US" dirty="0"/>
              <a:t>clear question and </a:t>
            </a:r>
            <a:r>
              <a:rPr lang="en-US" altLang="en-US" dirty="0" smtClean="0"/>
              <a:t>explain, report </a:t>
            </a:r>
            <a:r>
              <a:rPr lang="en-US" altLang="en-US" dirty="0"/>
              <a:t>issue, suggest solution and support other members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7370" y="4141274"/>
            <a:ext cx="5249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English </a:t>
            </a:r>
            <a:r>
              <a:rPr lang="en-US" dirty="0"/>
              <a:t>Communicate </a:t>
            </a:r>
            <a:r>
              <a:rPr lang="en-US" dirty="0" smtClean="0"/>
              <a:t>fluently. Improve </a:t>
            </a:r>
            <a:r>
              <a:rPr lang="en-US" dirty="0"/>
              <a:t>listening and writing </a:t>
            </a:r>
            <a:r>
              <a:rPr lang="en-US" dirty="0" smtClean="0"/>
              <a:t>skill, Gain </a:t>
            </a:r>
            <a:r>
              <a:rPr lang="en-US" dirty="0"/>
              <a:t>TOEIC 600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5638800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ct val="0"/>
              </a:spcAft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Calibri (Headings)" charset="0"/>
              </a:rPr>
              <a:t>CURRENT STATUS (1/2) - TESTING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36058"/>
              </p:ext>
            </p:extLst>
          </p:nvPr>
        </p:nvGraphicFramePr>
        <p:xfrm>
          <a:off x="990600" y="2057400"/>
          <a:ext cx="9829799" cy="382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9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487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901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Testing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Can execute system test with support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812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environment construction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Can prepare some test environments with guideline.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379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item Extraction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Don't know how to extract test item from design specification.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Need supports to create PCL/test spec.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Failure Analysis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Still confused when analyze issues, don’t know where the start point of issues is.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Validity verification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Don’t know how to c</a:t>
                      </a:r>
                      <a:r>
                        <a:rPr lang="en-US" sz="1400" b="0" i="0" u="none" strike="noStrike" baseline="0" dirty="0" smtClean="0"/>
                        <a:t>reate system verification specifications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1108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8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9906000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1000"/>
              </a:lnSpc>
              <a:spcAft>
                <a:spcPct val="0"/>
              </a:spcAft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Calibri (Headings)" charset="0"/>
              </a:rPr>
              <a:t>CURRENT STATUS (2/2) - </a:t>
            </a:r>
            <a:r>
              <a:rPr lang="en-US" altLang="en-US" sz="2400" b="1" dirty="0">
                <a:solidFill>
                  <a:schemeClr val="tx2"/>
                </a:solidFill>
                <a:latin typeface="Calibri (Headings)" charset="0"/>
              </a:rPr>
              <a:t>COMMON TECHNICAL AND SOFT SKILL </a:t>
            </a:r>
            <a:endParaRPr lang="en-US" altLang="en-US" sz="2400" b="1" dirty="0" smtClean="0">
              <a:solidFill>
                <a:schemeClr val="tx2"/>
              </a:solidFill>
              <a:latin typeface="Calibri (Headings)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83452"/>
              </p:ext>
            </p:extLst>
          </p:nvPr>
        </p:nvGraphicFramePr>
        <p:xfrm>
          <a:off x="1191492" y="2057400"/>
          <a:ext cx="9677399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0792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77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Management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Need support to make and follow up plan.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16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Communication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Can use </a:t>
                      </a:r>
                      <a:r>
                        <a:rPr kumimoji="0" lang="en-US" altLang="en-US" sz="15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Redmine</a:t>
                      </a:r>
                      <a:r>
                        <a:rPr kumimoji="0" lang="en-US" altLang="en-US" sz="1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report status and issues.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Still have mistake when making report.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English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Can use English in communication.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Difficult to explain ideal.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5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72865"/>
              </p:ext>
            </p:extLst>
          </p:nvPr>
        </p:nvGraphicFramePr>
        <p:xfrm>
          <a:off x="1066800" y="1676400"/>
          <a:ext cx="105918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2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44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Root cause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45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Testing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Testing</a:t>
                      </a:r>
                      <a:r>
                        <a:rPr lang="en-US" altLang="en-US" sz="1400" b="1" dirty="0" smtClean="0">
                          <a:solidFill>
                            <a:srgbClr val="FF950E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b="1" dirty="0" smtClean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experience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is not enough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Implement</a:t>
                      </a:r>
                      <a:r>
                        <a:rPr lang="en-US" altLang="en-US" sz="15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test program.</a:t>
                      </a:r>
                      <a:endParaRPr lang="en-US" altLang="en-US" sz="1500" dirty="0"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737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environment construction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indent="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Have not enough knowledge about</a:t>
                      </a:r>
                      <a:r>
                        <a:rPr lang="en-US" altLang="en-US" sz="1400" baseline="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Wayland project, Linux kernel.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algn="just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lang="en-US" altLang="en-US" sz="15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more</a:t>
                      </a:r>
                      <a:r>
                        <a:rPr lang="en-US" altLang="en-US" sz="1500" baseline="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about </a:t>
                      </a:r>
                      <a:r>
                        <a:rPr lang="en-US" altLang="en-US" sz="15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Linux OS, Wayland project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086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item Extraction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indent="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en-US" sz="1400" b="1" dirty="0" smtClean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Have not extracted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test specification according to design specification before.</a:t>
                      </a:r>
                      <a:endParaRPr lang="en-US" altLang="en-US" sz="1400" dirty="0"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lang="en-US" altLang="en-US" sz="15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5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document of test specification with Mentor's support.</a:t>
                      </a:r>
                      <a:endParaRPr lang="en-US" altLang="en-US" sz="1500" dirty="0"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959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Failure Analysis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Not enough knowledge 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and experience about Linux system, script debugging to find the root cause. 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Enlarge</a:t>
                      </a:r>
                      <a:r>
                        <a:rPr lang="en-US" altLang="en-US" sz="1500" b="1" dirty="0" smtClean="0">
                          <a:solidFill>
                            <a:srgbClr val="FF950E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5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knowledge about Linux system, driver to analyze root cause.</a:t>
                      </a:r>
                      <a:endParaRPr lang="en-US" altLang="en-US" sz="1500" dirty="0"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719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Validity Verification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1400" b="1" dirty="0" smtClean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Lack of knowledge</a:t>
                      </a:r>
                      <a:r>
                        <a:rPr lang="en-US" altLang="en-US" sz="1400" dirty="0" smtClean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about the project</a:t>
                      </a:r>
                      <a:r>
                        <a:rPr lang="en-US" altLang="en-US" sz="1400" baseline="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library.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algn="just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kumimoji="1" lang="en-US" altLang="en-US" sz="15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kumimoji="1" lang="en-US" altLang="en-US" sz="1500" kern="1200" dirty="0" smtClean="0">
                          <a:solidFill>
                            <a:srgbClr val="00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testing targets and testing methods for </a:t>
                      </a:r>
                      <a:r>
                        <a:rPr kumimoji="1" lang="en-US" altLang="en-US" sz="15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Wayland/Weston library</a:t>
                      </a:r>
                      <a:r>
                        <a:rPr kumimoji="1" lang="en-US" alt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  <a:endParaRPr kumimoji="1" lang="en-US" altLang="en-US" sz="1500" b="1" kern="1200" dirty="0">
                        <a:solidFill>
                          <a:schemeClr val="tx1"/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6018" y="791332"/>
            <a:ext cx="4494212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Calibri (Headings)"/>
                <a:ea typeface="ＭＳ Ｐゴシック" panose="020B0600070205080204" pitchFamily="34" charset="-128"/>
              </a:rPr>
              <a:t>ANALYSIS &amp; SOLUTION (1/2) </a:t>
            </a:r>
          </a:p>
        </p:txBody>
      </p:sp>
    </p:spTree>
    <p:extLst>
      <p:ext uri="{BB962C8B-B14F-4D97-AF65-F5344CB8AC3E}">
        <p14:creationId xmlns:p14="http://schemas.microsoft.com/office/powerpoint/2010/main" val="9734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04905"/>
              </p:ext>
            </p:extLst>
          </p:nvPr>
        </p:nvGraphicFramePr>
        <p:xfrm>
          <a:off x="1000702" y="2057400"/>
          <a:ext cx="10338582" cy="323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Root cause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771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Management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altLang="en-US" sz="1500" b="1" dirty="0" smtClean="0">
                          <a:solidFill>
                            <a:srgbClr val="C0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Cannot cover issues </a:t>
                      </a: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may be </a:t>
                      </a:r>
                      <a:r>
                        <a:rPr lang="en-US" altLang="en-US" sz="1500" b="1" dirty="0" smtClean="0">
                          <a:solidFill>
                            <a:srgbClr val="C0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happen</a:t>
                      </a: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in the plan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Plan is not clearly and need to be modified more time.</a:t>
                      </a:r>
                      <a:endParaRPr kumimoji="0" lang="en-US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indent="-2857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5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Try to cover issues </a:t>
                      </a: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could be happen when making plan. </a:t>
                      </a:r>
                    </a:p>
                    <a:p>
                      <a:pPr marL="285750" indent="-2857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Breaking project, tasks into small terms.</a:t>
                      </a:r>
                      <a:endParaRPr lang="en-US" alt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01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Communication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Writing report is </a:t>
                      </a:r>
                      <a:r>
                        <a:rPr lang="en-US" altLang="en-US" sz="1500" dirty="0" smtClean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not frequent</a:t>
                      </a: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 </a:t>
                      </a:r>
                      <a:endParaRPr kumimoji="0" lang="en-US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algn="just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kumimoji="1" lang="en-US" altLang="en-US" sz="15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Try to make clearly, fully and concise when making report</a:t>
                      </a:r>
                      <a:endParaRPr kumimoji="1" lang="en-US" altLang="en-US" sz="15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00702" y="1066800"/>
            <a:ext cx="4494212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Calibri (Headings)"/>
                <a:ea typeface="ＭＳ Ｐゴシック" panose="020B0600070205080204" pitchFamily="34" charset="-128"/>
              </a:rPr>
              <a:t>ANALYSIS &amp; SOLUTION (2/2) </a:t>
            </a:r>
          </a:p>
        </p:txBody>
      </p:sp>
    </p:spTree>
    <p:extLst>
      <p:ext uri="{BB962C8B-B14F-4D97-AF65-F5344CB8AC3E}">
        <p14:creationId xmlns:p14="http://schemas.microsoft.com/office/powerpoint/2010/main" val="1485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34537"/>
              </p:ext>
            </p:extLst>
          </p:nvPr>
        </p:nvGraphicFramePr>
        <p:xfrm>
          <a:off x="1098073" y="1600201"/>
          <a:ext cx="10027126" cy="460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91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Mentee’s action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Mentor’s action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Output</a:t>
                      </a: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28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Testing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Conduct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make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report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to remember the steps.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Assign task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with guideline document.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Provide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demo application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for investigation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Bug report.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Fault report.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Test result summary table.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22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environment construction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 document to review 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when investigation a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new environment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build, execute,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 sample program on evaluation board.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Provide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necessary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document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altLang="en-US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demo app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to investigation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experience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if it's necessary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Mentor confirm mentee's 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understanding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by review meeting 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22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item extraction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 PCL</a:t>
                      </a:r>
                      <a:r>
                        <a:rPr lang="en-US" altLang="en-US" sz="1200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  <a:endParaRPr lang="en-US" altLang="en-US" sz="1200" b="0" baseline="0" dirty="0" smtClean="0">
                        <a:solidFill>
                          <a:srgbClr val="000000"/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 material about the essential parts in a test specification.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Provide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the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sample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ST to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reference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Check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test specification, test report.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Mentee can 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extract</a:t>
                      </a:r>
                      <a:b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</a:b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all test items from specifications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22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Failure Analysis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old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failure-analysis reports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to study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how to </a:t>
                      </a:r>
                      <a:r>
                        <a:rPr lang="en-US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analyze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the</a:t>
                      </a:r>
                      <a:r>
                        <a:rPr lang="en-US" altLang="en-US" sz="1200" baseline="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cause, phenomenon,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solution</a:t>
                      </a:r>
                      <a:endParaRPr kumimoji="0" lang="en-US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Conduct peer review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as</a:t>
                      </a:r>
                      <a:b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</a:b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working procedure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experience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if it's </a:t>
                      </a:r>
                      <a:b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</a:b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necessary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Mentee can 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analyze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 all similar failures in new project.</a:t>
                      </a:r>
                    </a:p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Review doc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512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Validity Verification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Study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the process for analyzing</a:t>
                      </a:r>
                    </a:p>
                    <a:p>
                      <a:pPr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the requirement by investigate</a:t>
                      </a:r>
                    </a:p>
                    <a:p>
                      <a:pPr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Wayland/</a:t>
                      </a:r>
                      <a:r>
                        <a:rPr lang="en-US" altLang="en-US" sz="12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weston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library</a:t>
                      </a:r>
                      <a:r>
                        <a:rPr lang="en-US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Make working procedure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and guideline document so that mentee can follow the work correctly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Investigate document.</a:t>
                      </a:r>
                    </a:p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Test result.</a:t>
                      </a:r>
                      <a:endParaRPr kumimoji="1" lang="en-US" altLang="en-US" sz="1200" b="1" kern="1200" dirty="0">
                        <a:solidFill>
                          <a:schemeClr val="tx1"/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27303" y="1094572"/>
            <a:ext cx="73691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TRAINING PLAN (1/4) –Action </a:t>
            </a:r>
          </a:p>
        </p:txBody>
      </p:sp>
    </p:spTree>
    <p:extLst>
      <p:ext uri="{BB962C8B-B14F-4D97-AF65-F5344CB8AC3E}">
        <p14:creationId xmlns:p14="http://schemas.microsoft.com/office/powerpoint/2010/main" val="23505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151002_Renesas_Templates_16_9_conf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RVC_RSS2_OMX_OpenCL_CMS_WR_45</Template>
  <TotalTime>13742</TotalTime>
  <Words>1353</Words>
  <Application>Microsoft Office PowerPoint</Application>
  <PresentationFormat>Widescreen</PresentationFormat>
  <Paragraphs>269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Microsoft YaHei</vt:lpstr>
      <vt:lpstr>MS Gothic</vt:lpstr>
      <vt:lpstr>MS Gothic</vt:lpstr>
      <vt:lpstr>ＭＳ Ｐゴシック</vt:lpstr>
      <vt:lpstr>Arial</vt:lpstr>
      <vt:lpstr>Arial Narrow</vt:lpstr>
      <vt:lpstr>Calibri</vt:lpstr>
      <vt:lpstr>Calibri (Headings)</vt:lpstr>
      <vt:lpstr>Courier New</vt:lpstr>
      <vt:lpstr>Segoe UI</vt:lpstr>
      <vt:lpstr>Symbol</vt:lpstr>
      <vt:lpstr>Times New Roman</vt:lpstr>
      <vt:lpstr>Verdana</vt:lpstr>
      <vt:lpstr>Wingdings</vt:lpstr>
      <vt:lpstr>RVC_RSS2_OMX_OpenCL_CMS_WR_45</vt:lpstr>
      <vt:lpstr>151002_Renesas_Templates_16_9_conf_EN</vt:lpstr>
      <vt:lpstr>PowerPoint Presentation</vt:lpstr>
      <vt:lpstr>Agenda</vt:lpstr>
      <vt:lpstr>PowerPoint Presentation</vt:lpstr>
      <vt:lpstr>TRAINING TARGET (1/2) – soft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Commitment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minhnhattran</dc:creator>
  <cp:lastModifiedBy>Dao Van Dong</cp:lastModifiedBy>
  <cp:revision>915</cp:revision>
  <dcterms:created xsi:type="dcterms:W3CDTF">2015-11-06T01:16:58Z</dcterms:created>
  <dcterms:modified xsi:type="dcterms:W3CDTF">2019-02-25T23:28:50Z</dcterms:modified>
</cp:coreProperties>
</file>