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D9CB-4E4A-464C-B02A-903768539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7A300-6A11-4BA2-9BED-FD16ACA38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2759-D0A4-4B09-B66A-DA954473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7478-322C-4F0E-AF50-BF65D0D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2C32E-F6B5-40A2-8DAE-A4698059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61C5-FFD7-4321-AFC1-88234423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1DA5-F958-41FF-B6DB-57AA4CFD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7AE8-7837-4468-9A32-BC36C0CC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964C0-CF93-4826-986C-41A05EEE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04D9-A751-4570-B74F-94BF716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059C5-4864-4570-862B-B709A9C07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64484-D240-4723-A9FE-224375595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3B6F-C97E-4735-916A-67A55ED0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2DD8-888A-4510-9D01-D0B17A74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31CA-D72C-459F-A2DD-0A993330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733D-2DF2-48D3-8A0B-A8F25CED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F119-116B-4E91-BA28-352AB638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FC8-E6DF-4DEB-BC49-C55102F0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CA1C-DE2F-4368-B57F-41241DC2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00ACA-8242-474B-8D82-961CF969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604-BCAD-4D13-BA67-7E1E271B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04193-2545-4D6E-894D-662F6D0F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7D95-A470-40BF-95F4-9BB0F9A3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B558-2527-4EE4-A37F-6DF72F04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5D03-E1F5-420C-8F66-AFA35717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9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E6EB-3FDC-4A6E-BD6B-025EC1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FDD4-F5C3-4A10-9A41-CB2A24C0F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5B834-C8EA-4B13-B136-F3E19064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A31-678A-4DB0-B240-8693607B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74A9E-C760-4304-99DB-E1CD3FF7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67BB5-7411-4CB8-9221-6161E5F2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7FF6-DB4D-45A4-ACDB-68D84806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5FF43-A38F-46D1-A353-A21AE3F3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913-B52C-4EDC-925C-78A67ADF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84C88-4057-4B42-9005-F802E0C6F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3FF2B-E717-4152-9475-047E7837B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487FB-655F-4395-9E56-B105C306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7CEC8-EE0E-47A0-8D09-7AD9925A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F2544-90F9-4914-82E9-68BE81FF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6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57C-AEBA-4C21-9D14-3AC335F0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A7AE6-5452-46DB-96F1-448D350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5523C-BC28-4EAC-B3C8-27D5EBF2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FD97D-E56A-40AB-A517-5F03AC6B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689F4-A422-4ADE-837E-61B64E52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BAE27-A7E0-4C5A-8022-2D45A0D1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A000-AF99-4E8D-9764-D5D78834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4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C7E0-FD9E-4A48-98A0-9B1F56B3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FBAA-C06C-4450-AA67-34CB5BE8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FB729-B5FC-4A8F-9FEC-8A3F8AE9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1EC3A-63E9-4938-9FDC-1D45B39D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61F1-6577-4106-A13D-0B3D7C15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A78D3-CAA7-4FD2-A3C4-307A4A5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B6E0-2CD8-4EAB-A470-9BC475F2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942FF-0B0D-4104-8DD7-237129CE7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3CE39-2C04-4A08-9983-053AA4C8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6F6F-129C-4299-A800-8907D053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76199-3B80-4B63-8F7A-C632178D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E9E5-1C64-428D-864A-1858623A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63E95-10FC-47C2-A49D-97DC8FCC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DFA8-C4F3-4625-8F4A-965CCBA0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1D80-56FD-4B88-9B78-3412F4002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E8F1-914A-453D-8EAE-1AABDAB728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690A-1C9B-436A-8B09-C65EFFC1F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8237-DE3A-453A-A8EA-6D71A60A3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A1F8-6528-412E-A1F4-FAC898E0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8B8699-8F44-4DD9-BC12-EA529A1A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84" y="566663"/>
            <a:ext cx="11167431" cy="60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5BB0C4-0F2F-45CE-855D-51D00672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41" y="0"/>
            <a:ext cx="9001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B622CE-284F-4A6B-9026-C5FF7800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16" y="0"/>
            <a:ext cx="8957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1FA7C-6EF4-4D2A-AF8E-DC95D159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80" y="0"/>
            <a:ext cx="898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A6728-FF3D-4E6D-AA8E-6B4BE862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22" y="0"/>
            <a:ext cx="8886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1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F2DAB6-D82D-4F1C-A0E3-F09BA211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23337"/>
            <a:ext cx="8935697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3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68D420-34AC-4951-8D0C-A355BA37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8" y="409693"/>
            <a:ext cx="11046246" cy="60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8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2818C-69DD-42E8-9429-620FAD39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409153"/>
            <a:ext cx="6211167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2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07C7B4-AD07-4378-9ADC-1452ADD6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409153"/>
            <a:ext cx="6249272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0053DD-3126-4BD3-9711-58DD6397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428206"/>
            <a:ext cx="6182588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F8F75-1674-41AD-81ED-5F3C9ECD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90" y="418680"/>
            <a:ext cx="6230219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4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C86570-FC63-4B7D-B58B-8E562E54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2323946"/>
            <a:ext cx="414395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7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FB1AA-6F89-4D94-A80D-E0BD84EE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9047"/>
            <a:ext cx="9011908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15A33D-9493-4752-AC93-67A9B311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34" y="1242707"/>
            <a:ext cx="3810532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2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Đông Đào Văn</dc:creator>
  <cp:lastModifiedBy>Dong Dao</cp:lastModifiedBy>
  <cp:revision>4</cp:revision>
  <dcterms:created xsi:type="dcterms:W3CDTF">2020-06-22T14:35:03Z</dcterms:created>
  <dcterms:modified xsi:type="dcterms:W3CDTF">2020-06-23T09:06:07Z</dcterms:modified>
</cp:coreProperties>
</file>