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C4FF2D-3DAC-4A09-8474-02FC430F9C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C789025-4C7F-4174-B7D0-5B11B4D800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DCE1BB8-4DBE-4635-8248-093EC6E64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AA3A9-35D3-4B91-AC04-826779AEA326}" type="datetimeFigureOut">
              <a:rPr lang="zh-TW" altLang="en-US" smtClean="0"/>
              <a:t>2020/3/16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51063D7-0FD4-4C73-B0D0-C69DAB520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25E1714-AF56-4E95-B405-1B97DAACA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7899B-8871-46B5-9C61-138D3695DB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2281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71AE4A-0603-45BB-9D69-895748F10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86AB4AE-B2BC-4111-A4B4-1FDC1BFED7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968915C-A94B-4349-BD88-F6362308A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AA3A9-35D3-4B91-AC04-826779AEA326}" type="datetimeFigureOut">
              <a:rPr lang="zh-TW" altLang="en-US" smtClean="0"/>
              <a:t>2020/3/16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29E5B16-30E7-4C8A-943B-CE7491CFD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F4C671B-636E-4486-A5AD-045CCAA3E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7899B-8871-46B5-9C61-138D3695DB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3944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BF331548-AB4C-4131-9F6E-71F4E4659C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37E0133-646B-4994-8043-54823413D6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6881881-C7E7-4FD0-96EC-B0FED53BD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AA3A9-35D3-4B91-AC04-826779AEA326}" type="datetimeFigureOut">
              <a:rPr lang="zh-TW" altLang="en-US" smtClean="0"/>
              <a:t>2020/3/16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1E958B9-15A2-4563-ACFC-DC30254BB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DF9EBDF-E46D-4905-A1CB-03858FD99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7899B-8871-46B5-9C61-138D3695DB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6307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91C1D6-C594-4E68-AF7F-422607572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98DB08C-0B6E-4E78-BD6D-5BFAF1530A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CFD8C81-3BD6-4FE8-AA24-0D8EF0DE8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AA3A9-35D3-4B91-AC04-826779AEA326}" type="datetimeFigureOut">
              <a:rPr lang="zh-TW" altLang="en-US" smtClean="0"/>
              <a:t>2020/3/16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D9B3B4A-9D41-45A8-97C7-4D5B5F45D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A99027D-B4EC-4E0F-84F3-CD7F1C857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7899B-8871-46B5-9C61-138D3695DB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7736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2E25E11-C406-4773-BBE2-ABB9AD981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508EC10-B791-49E6-8307-AB36F773BE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C32D7E2-89CA-4458-83D4-41A3B70A6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AA3A9-35D3-4B91-AC04-826779AEA326}" type="datetimeFigureOut">
              <a:rPr lang="zh-TW" altLang="en-US" smtClean="0"/>
              <a:t>2020/3/16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445AE7A-416F-4451-9281-24654F69D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2411029-8EB3-4B16-A8D1-2778C649A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7899B-8871-46B5-9C61-138D3695DB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4199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29D391-4810-4993-ABB8-907F91235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B43692F-1764-4F81-9E3E-D33B45F56C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1FD80E1-C85B-4CE5-A176-01CA132743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5AFC1EE-C96C-4A18-98D4-0C8DC4033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AA3A9-35D3-4B91-AC04-826779AEA326}" type="datetimeFigureOut">
              <a:rPr lang="zh-TW" altLang="en-US" smtClean="0"/>
              <a:t>2020/3/16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2B97751-E364-4E78-9880-02D73C4C7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3CE3D50-713F-4A4B-9E67-41F4D4B72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7899B-8871-46B5-9C61-138D3695DB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1364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91FBD6-0B74-425F-B807-E25E8BD60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3CA76CA-8764-434A-95ED-B379355D98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8C46EBD-F476-4C50-8A5E-EFDDB56A92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3256377C-E86F-4275-9397-E2BADB10DD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C4D848AB-8F73-44B6-8947-577DA0EA84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0FD9F8D1-0CE7-4F94-B4B4-92A0C344F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AA3A9-35D3-4B91-AC04-826779AEA326}" type="datetimeFigureOut">
              <a:rPr lang="zh-TW" altLang="en-US" smtClean="0"/>
              <a:t>2020/3/16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3DA740F4-EAC1-4D30-8797-9E5263E9B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6C5735CD-EEBA-4AC7-8BDB-7FEF54BBA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7899B-8871-46B5-9C61-138D3695DB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2373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1D5ADB-0B96-4AC9-900B-496B8CE15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25763D7E-332F-47F5-B7FD-8C95938A5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AA3A9-35D3-4B91-AC04-826779AEA326}" type="datetimeFigureOut">
              <a:rPr lang="zh-TW" altLang="en-US" smtClean="0"/>
              <a:t>2020/3/16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21BBFEB2-11C8-48F1-9FA4-85BB27F34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307EC0B-2F27-4C15-853C-5EA95ACA5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7899B-8871-46B5-9C61-138D3695DB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7848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031DB7DF-7A12-435E-ABE3-48A36E259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AA3A9-35D3-4B91-AC04-826779AEA326}" type="datetimeFigureOut">
              <a:rPr lang="zh-TW" altLang="en-US" smtClean="0"/>
              <a:t>2020/3/16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8C9E1068-11E8-4A2C-918F-CAE36263A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9F799DD-BB4C-4A6D-B868-1D5E1F6F5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7899B-8871-46B5-9C61-138D3695DB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8967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6ED72C-F30C-4E59-9C05-88825BE6B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6AC6F8A-E4D5-44DB-80AC-CAE59C680B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7699286-CEA3-4958-842C-1AE88B6C0D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20F651C-9EC3-4A68-9CCF-8B718583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AA3A9-35D3-4B91-AC04-826779AEA326}" type="datetimeFigureOut">
              <a:rPr lang="zh-TW" altLang="en-US" smtClean="0"/>
              <a:t>2020/3/16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AF1BC07-8B7F-4860-8765-4B1238679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5CA2081-E830-419E-B0D8-18899B229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7899B-8871-46B5-9C61-138D3695DB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1758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4EDECB-3CD7-46C1-BC0B-A6F1BB928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7B1B5EBF-3265-4072-9D87-D807D852B0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D179B21-8CDF-43A5-A059-EB35E98FFC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2D862A1-6D5B-4AE4-923A-C9BD26661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AA3A9-35D3-4B91-AC04-826779AEA326}" type="datetimeFigureOut">
              <a:rPr lang="zh-TW" altLang="en-US" smtClean="0"/>
              <a:t>2020/3/16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A94634B-3F96-444E-960F-8A0805329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50FC561-A07F-4B2C-B739-E9EDC9D0A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7899B-8871-46B5-9C61-138D3695DB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8261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77561B59-860D-4402-A4A6-B07D0A59D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B0DADAD-B1A2-496C-B665-73FDEFCAD6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93CC6E0-8FAD-4946-91AA-4ED1BD54E0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8AA3A9-35D3-4B91-AC04-826779AEA326}" type="datetimeFigureOut">
              <a:rPr lang="zh-TW" altLang="en-US" smtClean="0"/>
              <a:t>2020/3/16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630021C-C899-434B-A179-DB793D28FA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DBFD0A9-A678-45E5-A0B1-BE6B54EF44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B7899B-8871-46B5-9C61-138D3695DB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3769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 descr="一張含有 鏈, 消防栓 的圖片&#10;&#10;自動產生的描述">
            <a:extLst>
              <a:ext uri="{FF2B5EF4-FFF2-40B4-BE49-F238E27FC236}">
                <a16:creationId xmlns:a16="http://schemas.microsoft.com/office/drawing/2014/main" id="{7B479EB0-F741-4F4C-8387-DFF66A0F70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794" y="704943"/>
            <a:ext cx="6986401" cy="4508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279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06994D99-2B3F-4151-95A3-99F03242D3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2714" y="837833"/>
            <a:ext cx="6712170" cy="4351338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0EEB85D5-2211-408C-907E-3BABE1405617}"/>
              </a:ext>
            </a:extLst>
          </p:cNvPr>
          <p:cNvSpPr txBox="1"/>
          <p:nvPr/>
        </p:nvSpPr>
        <p:spPr>
          <a:xfrm>
            <a:off x="3044758" y="2773926"/>
            <a:ext cx="500649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盛隆軒企業</a:t>
            </a:r>
            <a:r>
              <a:rPr lang="zh-TW" altLang="en-US" sz="4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有限公司</a:t>
            </a:r>
            <a:endParaRPr lang="zh-TW" altLang="en-US" sz="40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D5531409-A35D-4015-ABB1-B23C06C114DE}"/>
              </a:ext>
            </a:extLst>
          </p:cNvPr>
          <p:cNvSpPr txBox="1"/>
          <p:nvPr/>
        </p:nvSpPr>
        <p:spPr>
          <a:xfrm>
            <a:off x="2282713" y="3699353"/>
            <a:ext cx="67573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SUN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LONG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SHINE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ENTERPRISE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CO.,LTD</a:t>
            </a:r>
            <a:endParaRPr lang="zh-TW" altLang="en-US" sz="4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0710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CABD42-9916-44C5-B662-015DAB2BB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DE66F12A-BA33-4ECA-B367-2578451324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9215" y="593888"/>
            <a:ext cx="7725099" cy="5670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8350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12</Words>
  <Application>Microsoft Office PowerPoint</Application>
  <PresentationFormat>寬螢幕</PresentationFormat>
  <Paragraphs>2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9" baseType="lpstr">
      <vt:lpstr>標楷體</vt:lpstr>
      <vt:lpstr>Arial</vt:lpstr>
      <vt:lpstr>Calibri</vt:lpstr>
      <vt:lpstr>Calibri Light</vt:lpstr>
      <vt:lpstr>Times New Roman</vt:lpstr>
      <vt:lpstr>Office 佈景主題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3</cp:revision>
  <dcterms:created xsi:type="dcterms:W3CDTF">2020-03-16T14:42:51Z</dcterms:created>
  <dcterms:modified xsi:type="dcterms:W3CDTF">2020-03-16T17:36:32Z</dcterms:modified>
</cp:coreProperties>
</file>