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6B476-D016-4D28-87ED-A198A12BD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00B6FE-C8C3-4B64-B416-5BD89854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242E2-FECB-43F6-9B03-CA04C186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D0A481-213C-469F-93D0-5C6C825D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942C23-33D4-4400-8D02-383F16A9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14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A332B-1DBF-4A82-B0D6-D94A1169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749C4E-52EB-4BCF-B0E6-051693728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41D984-55DD-4A05-8F58-601F4934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D9C141-FC35-4C6D-ADF5-4FF9474F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4D369A-2743-4275-A0F7-920504D6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9DB487-0CAE-40A9-806F-88C043FEA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743C04-8074-4A69-B930-E30E6D92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1968A5-4E61-43DC-8E1A-F3E18F23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D57E5-C4AC-48CF-9334-94ED885A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E0A40A-239A-4016-A589-3876B17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9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87A18-D3F4-4E08-B99E-4AA34F49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4DC98-0351-4433-B430-B7720815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F3C9B2-CDC4-46D3-9CD3-AE0980FB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01148-56FD-419B-A23D-E3BFB778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9A9B1-CCEA-4DD6-B849-47AE5418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28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F2D3F-9405-4B86-B9CC-C7C0AD55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D28320-3A1A-499F-A21F-D5DF0CD2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B35B6A-952F-40FC-9584-B2368112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794462-7A27-4820-AD96-6D6AB997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A3924-5687-47AB-A270-4CF99D38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4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E88E5-0378-486B-80AC-76711CD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DCB30-9891-4F6A-9EEB-70F7B6E7B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4F652B-83F8-431C-A96C-4180A9AD2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FDC104-FC1C-4F79-A456-39CC77CE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D3B699-C403-43E3-8C31-06DCC7ED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B7550-B5BE-4F2B-B73E-F9B7FA3F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12188-5A74-4CF4-935F-899DC498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DAA35-4D76-4541-936A-963069BF8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87FA73-9E92-43FF-84E5-7DB9C9B9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29BF05-661B-4737-9272-50C97D96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8F48B3-386B-49FB-A55A-596E9EB1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F0CA98-A7A1-4310-8428-FECE918B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E3FD3F-A7D9-4C3B-A168-BEAF4ACA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935C3D-2BCF-4C06-BA92-CBB545D0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6BAD2-FC9B-47E9-9137-3F4AA6AF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30DB98-2E84-49CB-97C9-4D0FBB78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5F4C19-C6D1-4491-8D23-5B4191BF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4B5727-4E76-41E4-8349-CD3A527D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2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D0233B-3FEC-4109-87D0-CD194769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23D267-1468-4253-B713-F66F7267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B4B437-EDB1-4156-81E6-B2BE17FE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0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02B71-3BF4-4ACF-AF31-4086EE74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4928A-FBED-419D-8EA7-27909799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04FE16-3AA5-4697-BF95-19A79AC05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520E74-D183-453C-961E-3EF4234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8C846D-7CAE-459B-963E-2D596F1C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AF1143-393C-484A-B1FE-A4DD62E6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08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713A9-F9D2-4E19-A56E-83D92FCD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17E00D-3693-4AE3-85A6-3E057F179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8FD2EF-2069-4943-B94C-FA6368D39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248FC-F328-452B-A3B8-82DBD422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71726-66A8-4D57-974F-6FC5754E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147513-3566-425B-9DB6-A029020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8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D69EE6-1F64-4B7F-9170-041A322C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770E0D-1EA1-4FB3-BFD6-F579727D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57689-C62B-4358-874C-CB925D44F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8070-FF66-4EFD-8619-6E05906308A2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A9BF0E-E9D0-4B98-B615-47AD40C8E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5E0984-DE56-426C-8F5A-0D44488CE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7DE0-BB87-48AE-B632-3FD07EFA9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9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JPG"/><Relationship Id="rId5" Type="http://schemas.openxmlformats.org/officeDocument/2006/relationships/image" Target="../media/image28.JPG"/><Relationship Id="rId10" Type="http://schemas.openxmlformats.org/officeDocument/2006/relationships/image" Target="../media/image33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13" Type="http://schemas.openxmlformats.org/officeDocument/2006/relationships/image" Target="../media/image48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12" Type="http://schemas.openxmlformats.org/officeDocument/2006/relationships/image" Target="../media/image47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11" Type="http://schemas.openxmlformats.org/officeDocument/2006/relationships/image" Target="../media/image46.JPG"/><Relationship Id="rId5" Type="http://schemas.openxmlformats.org/officeDocument/2006/relationships/image" Target="../media/image40.JPG"/><Relationship Id="rId10" Type="http://schemas.openxmlformats.org/officeDocument/2006/relationships/image" Target="../media/image45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13" Type="http://schemas.openxmlformats.org/officeDocument/2006/relationships/image" Target="../media/image60.JPG"/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12" Type="http://schemas.openxmlformats.org/officeDocument/2006/relationships/image" Target="../media/image59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11" Type="http://schemas.openxmlformats.org/officeDocument/2006/relationships/image" Target="../media/image58.JPG"/><Relationship Id="rId5" Type="http://schemas.openxmlformats.org/officeDocument/2006/relationships/image" Target="../media/image52.JPG"/><Relationship Id="rId10" Type="http://schemas.openxmlformats.org/officeDocument/2006/relationships/image" Target="../media/image57.JPG"/><Relationship Id="rId4" Type="http://schemas.openxmlformats.org/officeDocument/2006/relationships/image" Target="../media/image51.JPG"/><Relationship Id="rId9" Type="http://schemas.openxmlformats.org/officeDocument/2006/relationships/image" Target="../media/image5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9B88B-5A96-4677-9570-66D588A6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002"/>
            <a:ext cx="10515600" cy="983029"/>
          </a:xfrm>
        </p:spPr>
        <p:txBody>
          <a:bodyPr/>
          <a:lstStyle/>
          <a:p>
            <a:r>
              <a:rPr lang="en-US" altLang="zh-TW" dirty="0"/>
              <a:t>7795</a:t>
            </a:r>
            <a:r>
              <a:rPr lang="zh-TW" altLang="en-US" dirty="0"/>
              <a:t>拍撲第一高峰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903C91-A9E7-454B-8C00-6B5FD93E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2203979" cy="1866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B34D7D-0A28-4C10-B8BC-C8D7A491A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1" y="4301452"/>
            <a:ext cx="1890615" cy="15265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4CBFEB-BA6F-4D95-AD8C-F64EA2B44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62" y="1567780"/>
            <a:ext cx="2004215" cy="16965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80EEDE5-31B1-49B0-A42A-DDB43698F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79" y="4272507"/>
            <a:ext cx="2004215" cy="155551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3D5C212-8463-4286-AF88-E88ECE1B8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58" y="1600381"/>
            <a:ext cx="1802623" cy="155551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A34F345-7A05-4A54-9B36-0C2611DE5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77" y="4140259"/>
            <a:ext cx="2082387" cy="169655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716D197-FC29-46A9-B55C-98BE82D461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38" y="1388360"/>
            <a:ext cx="1905977" cy="197955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6A21550-9662-4219-B7F8-C3A2605BBE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21" y="4228639"/>
            <a:ext cx="1291918" cy="132251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5B40C16-B5F4-4D10-A796-1BEC40D235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39" y="1614945"/>
            <a:ext cx="1802613" cy="176121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CEE92B6-C904-45BF-A545-5ED37F7D6B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83" y="4191272"/>
            <a:ext cx="1527454" cy="13972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47B29FB7-9B6B-45C0-976E-01FE9190EF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97" y="1691426"/>
            <a:ext cx="1611143" cy="144925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D653E47-BF9A-4888-A764-E8A1C9278A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75" y="4191272"/>
            <a:ext cx="1938497" cy="15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077A7-E2F8-4864-83EB-28BA5127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7820</a:t>
            </a:r>
            <a:r>
              <a:rPr lang="zh-TW" altLang="en-US" dirty="0"/>
              <a:t>下拍中期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A62E71-565E-430C-8E7F-413D9CD63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98" y="1690688"/>
            <a:ext cx="2464415" cy="2037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8958B7-75A8-45A2-804B-B0D73B17A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17" y="3997384"/>
            <a:ext cx="2228642" cy="18621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DBBCBB-C572-4E57-BEEA-C8884E1A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99" y="1948067"/>
            <a:ext cx="1940169" cy="15224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9DE846-1158-44C3-924D-7E2242047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45" y="4114065"/>
            <a:ext cx="2146789" cy="171743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9359151-3B89-446C-839D-6F26AFDAC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41" y="1839934"/>
            <a:ext cx="1640867" cy="14625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8F730B7-2D81-409D-88ED-C8AEC240E0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48" y="4114064"/>
            <a:ext cx="1989052" cy="171743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4F050C9-906A-4929-96E0-A77753722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35" y="1815205"/>
            <a:ext cx="1746429" cy="148500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D558B43-F3B7-4166-8344-76156CCD5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88" y="4114064"/>
            <a:ext cx="2046759" cy="171743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E846F3F-FE84-4524-8DD2-43C9C417AC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75" y="1815205"/>
            <a:ext cx="1586644" cy="146256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D236CE2-EEDD-46C6-9FEE-30510805AD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396" y="4140707"/>
            <a:ext cx="1694344" cy="1575491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1A89FDC-07A4-4D19-A61D-07AB2AEDE6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630" y="1711568"/>
            <a:ext cx="1666210" cy="171743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C468FD1-E655-447E-A0D8-4E35D0321B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727" y="4110256"/>
            <a:ext cx="1694345" cy="17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6EECA-F897-4CEF-B309-14C6CCF3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94"/>
            <a:ext cx="10515600" cy="1325563"/>
          </a:xfrm>
        </p:spPr>
        <p:txBody>
          <a:bodyPr/>
          <a:lstStyle/>
          <a:p>
            <a:r>
              <a:rPr lang="en-US" altLang="zh-TW" dirty="0"/>
              <a:t>7850</a:t>
            </a:r>
            <a:r>
              <a:rPr lang="zh-TW" altLang="en-US" dirty="0"/>
              <a:t>拍撲第二高峰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015130-A58C-4043-83E6-A76A3560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6" y="1784472"/>
            <a:ext cx="2082737" cy="1755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D4E332-3993-40B1-AFD7-4181DA967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6" y="4091354"/>
            <a:ext cx="1975085" cy="16529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63F649-7F69-41B9-B40F-25C6E8678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92" y="1797294"/>
            <a:ext cx="1985535" cy="16317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A8BCC2-EF9F-4C89-9650-81E6ED11D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3" y="4153450"/>
            <a:ext cx="2017942" cy="163170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62EB617-BE22-4EF3-9911-64E8058EB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66" y="1784472"/>
            <a:ext cx="2083510" cy="175589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4CB4450-A393-49D1-9A97-53D60A2D67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47" y="3992440"/>
            <a:ext cx="2376328" cy="19537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FF3CB47-3854-49A3-BD19-8840A75CA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40" y="1797294"/>
            <a:ext cx="1851415" cy="163170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095BD3B-4162-4AF9-9FA4-152AD1766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17" y="4091354"/>
            <a:ext cx="2057643" cy="175589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78E1124-775A-4D82-8DC8-5BB5EE65E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419" y="1742286"/>
            <a:ext cx="1863237" cy="174172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59B6FA4-A565-4982-B58E-08C985B77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85" y="3992440"/>
            <a:ext cx="2251715" cy="203248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0F124ED-D4A8-42F1-90FD-6498B58F01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598" y="1728111"/>
            <a:ext cx="1765204" cy="17558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8ABA9DA-0632-4F0C-A7C1-950938DADE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125" y="3992439"/>
            <a:ext cx="1922494" cy="19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9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E8DF1-64BC-404E-AE18-46F997B1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7895</a:t>
            </a:r>
            <a:r>
              <a:rPr lang="zh-TW" altLang="en-US" dirty="0"/>
              <a:t>下拍末期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AC02DD-DEA7-4131-B720-BD4983BE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750" y="1690688"/>
            <a:ext cx="1273581" cy="13255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1AF3CE-21B1-478C-9C1E-1FC556D6C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750" y="4136621"/>
            <a:ext cx="1406037" cy="14402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D95424-81E1-4301-A8BC-04149F562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53" y="1499089"/>
            <a:ext cx="1805354" cy="17175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4EDDD0E-3E2E-4172-A54E-5EB943083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99" y="4030870"/>
            <a:ext cx="1834600" cy="164534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837BF09-7921-4D06-8CBE-B409784E2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19" y="1615649"/>
            <a:ext cx="1710403" cy="147564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A939F6C-4A76-4C79-B13B-13F06BF88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19" y="3766710"/>
            <a:ext cx="2253396" cy="193448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2962868-2B89-469C-AE65-FEC5069224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93" y="1499089"/>
            <a:ext cx="2124315" cy="171759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AC289D4-3922-4368-9851-BF3068CC81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93" y="3765245"/>
            <a:ext cx="2117659" cy="180718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BB4F67F-F93D-4837-BDC8-3B77DDE57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50" y="1612464"/>
            <a:ext cx="1799021" cy="148201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DFB615B-FE1F-4F1B-824B-3DD63EEA3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4" y="3763524"/>
            <a:ext cx="1904634" cy="156632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2ED3030-86FD-44B4-94C7-F8AFCBEA0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160" y="1649816"/>
            <a:ext cx="1904634" cy="154694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AC2C742-4C41-41D6-84B7-9B04A410DB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622" y="3763524"/>
            <a:ext cx="1924885" cy="15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2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4A8A3-D4B1-4C21-8F86-D1BEA0A6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7945</a:t>
            </a:r>
            <a:r>
              <a:rPr lang="zh-TW" altLang="en-US" dirty="0"/>
              <a:t>上拍中期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4D87EA-BA36-47B6-B5AE-85EB3B70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2046112" cy="17855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FC76C9-15C0-4C1B-87CB-9C167756F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76" y="4124691"/>
            <a:ext cx="2124864" cy="17855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A4C6CE5-C7CE-446F-8808-2B13544ED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39" y="1727201"/>
            <a:ext cx="2037409" cy="17383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AE10BA3-7F3F-4B00-B0C6-A5CF62362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40" y="4033470"/>
            <a:ext cx="2366390" cy="18767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9FF57B7-2BCC-4277-BF47-F2D83BADB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30" y="1670845"/>
            <a:ext cx="2097576" cy="178557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420855F-BFFD-416F-A513-C1D579F217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82" y="4102710"/>
            <a:ext cx="2067087" cy="173831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18B68F6-0269-42C3-B038-C0071ED50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88" y="1657961"/>
            <a:ext cx="2048914" cy="187679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C9B2BD3-EFAB-46C7-A489-8256BD7B7F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21" y="4053974"/>
            <a:ext cx="2048914" cy="179486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55B3B9C-BFB1-4698-87C8-27E22D8DF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09" y="1676217"/>
            <a:ext cx="1901730" cy="184027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D9FC699-794E-40D5-944B-2E6D651036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460" y="4053974"/>
            <a:ext cx="1956222" cy="182949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A88127B-7C99-4130-87B4-093D0FD918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881" y="1702772"/>
            <a:ext cx="1775198" cy="18198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9EDDDD3-1EDA-4396-8176-6D078D416B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7" y="4053974"/>
            <a:ext cx="1956222" cy="19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22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7795拍撲第一高峰</vt:lpstr>
      <vt:lpstr>7820下拍中期</vt:lpstr>
      <vt:lpstr>7850拍撲第二高峰</vt:lpstr>
      <vt:lpstr>7895下拍末期</vt:lpstr>
      <vt:lpstr>7945上拍中期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2020-04-15T07:24:30Z</dcterms:created>
  <dcterms:modified xsi:type="dcterms:W3CDTF">2020-04-17T08:44:18Z</dcterms:modified>
</cp:coreProperties>
</file>