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6" r:id="rId9"/>
    <p:sldId id="262" r:id="rId10"/>
    <p:sldId id="263" r:id="rId11"/>
    <p:sldId id="265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D8E9EF-B3DD-469C-811B-E5173CC0CF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259875F-3FE4-4BA4-B00D-FDC935FB2C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0301256-6AFA-49EC-ACF8-F3782E7BF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93EC0-B527-4C40-A44C-D83BAB5917A5}" type="datetimeFigureOut">
              <a:rPr lang="zh-TW" altLang="en-US" smtClean="0"/>
              <a:t>2020/6/18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5C7A2E1-4095-4AC8-9862-50EAF2DF2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883F88A-D11F-4A73-9BC4-8167408BE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75D40-E50B-431A-807D-6D2763AE46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3452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310973-C943-4E55-A65F-D155265B2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55F5592-4C41-4865-BDD7-6031284A91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AA73125-F854-450E-A3FC-3A0111C46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93EC0-B527-4C40-A44C-D83BAB5917A5}" type="datetimeFigureOut">
              <a:rPr lang="zh-TW" altLang="en-US" smtClean="0"/>
              <a:t>2020/6/18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52FC966-3582-41D1-AB20-421B7E46C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8003F02-6375-4D4E-8D5A-4A10E27CE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75D40-E50B-431A-807D-6D2763AE46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1288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2A8023D9-608D-48C5-A7B0-224CAACE39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1170F02-8D9F-4CE9-B626-FE4344AEC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A46CEB5-14F8-4364-8E15-5729BF4DC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93EC0-B527-4C40-A44C-D83BAB5917A5}" type="datetimeFigureOut">
              <a:rPr lang="zh-TW" altLang="en-US" smtClean="0"/>
              <a:t>2020/6/18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8ACCF1E-89ED-4D4E-9B4A-872F222C3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CE51697-2868-45FE-8396-D108AC6D7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75D40-E50B-431A-807D-6D2763AE46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464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40A36E-02C8-4081-A8F0-A95D621C7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68302DC-1497-4AEC-9865-8F711257BD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AF6D0CB-5CAB-4E7B-8B38-F731C5B41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93EC0-B527-4C40-A44C-D83BAB5917A5}" type="datetimeFigureOut">
              <a:rPr lang="zh-TW" altLang="en-US" smtClean="0"/>
              <a:t>2020/6/18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2927258-9A20-4E4C-8F0B-AAD62A0DF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DE138CF-C54B-4C02-B23D-52E3C82E7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75D40-E50B-431A-807D-6D2763AE46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1714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6C96F8-EDC4-4C73-A7B9-B51773769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A7782D7-BBFF-41E7-907E-E79D5B59A2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A575D7A-F5A0-47BE-B924-77C044192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93EC0-B527-4C40-A44C-D83BAB5917A5}" type="datetimeFigureOut">
              <a:rPr lang="zh-TW" altLang="en-US" smtClean="0"/>
              <a:t>2020/6/18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4459F5A-3D96-45D6-8B0E-42C1E3BE1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EA65BED-10E7-4DD7-9E46-B3CA4F7EF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75D40-E50B-431A-807D-6D2763AE46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9087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0BE206-257B-4191-BD10-42063DCF6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F059191-1682-45D5-97D9-3B5E8D5C4B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8C11C98-E05B-487B-A7F0-79031CAC18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6C28E0E-D4EF-4CAD-923A-469EA6CC1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93EC0-B527-4C40-A44C-D83BAB5917A5}" type="datetimeFigureOut">
              <a:rPr lang="zh-TW" altLang="en-US" smtClean="0"/>
              <a:t>2020/6/18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A28CE87-6F68-4999-86CD-3D8ED50BB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BA18BE6-58DE-4057-9518-78B4102EB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75D40-E50B-431A-807D-6D2763AE46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1337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1F8577-AD80-4366-83A7-EB2785B3D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561357F-E838-4FBD-936C-C84BF04DCC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CF011A5-0095-4AEF-91BF-5513E44DC0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756A4933-D5C2-4BAA-A41B-52BB056D98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2EF2518C-6A3D-469F-B398-6D1662D0CC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CDDAF02A-4BCA-4CCD-883D-DDDB22A04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93EC0-B527-4C40-A44C-D83BAB5917A5}" type="datetimeFigureOut">
              <a:rPr lang="zh-TW" altLang="en-US" smtClean="0"/>
              <a:t>2020/6/18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DA52BFD4-8735-41F0-A424-63DEA1CB5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C2B6073C-427C-4B54-8A5D-9661D8F79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75D40-E50B-431A-807D-6D2763AE46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0297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2C0805-FDA2-4E3C-A256-34F5D5A13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4CCFA7CA-ADB3-48B0-9BF9-E029297A3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93EC0-B527-4C40-A44C-D83BAB5917A5}" type="datetimeFigureOut">
              <a:rPr lang="zh-TW" altLang="en-US" smtClean="0"/>
              <a:t>2020/6/18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06932EC-9649-4656-AEC4-40B5020AA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D3EE9A4-3153-4CA0-8EC5-E87474473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75D40-E50B-431A-807D-6D2763AE46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3530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2DD1A3E1-97BD-4BA0-83E9-63C6AE9BF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93EC0-B527-4C40-A44C-D83BAB5917A5}" type="datetimeFigureOut">
              <a:rPr lang="zh-TW" altLang="en-US" smtClean="0"/>
              <a:t>2020/6/18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B1DF7FB3-56D7-4B43-A56A-D2B0EC5C9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542BA53-D275-4382-9E07-1F3F77379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75D40-E50B-431A-807D-6D2763AE46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1162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69E35F-BB68-458D-9416-EA07FF278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C029BC9-4A58-49B0-8B46-4C214987E9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C1340C5-BF14-4FFE-B370-5A65F1B54F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27F7E8C-1B3D-40A8-B70E-1CDDD38BB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93EC0-B527-4C40-A44C-D83BAB5917A5}" type="datetimeFigureOut">
              <a:rPr lang="zh-TW" altLang="en-US" smtClean="0"/>
              <a:t>2020/6/18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E3B34A9-0791-48D3-8AB5-B6A3A71FB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978A668-0E7B-4560-9AA9-9A0022A4A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75D40-E50B-431A-807D-6D2763AE46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124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A2BCF3-1A92-44AE-95ED-0E2FA3286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94302ABA-B79D-403D-B2AF-32B11B1939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342A284-5EC7-4138-B58F-ED0586C101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8B102BF-0FB2-4CE1-A134-FA30C14DD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93EC0-B527-4C40-A44C-D83BAB5917A5}" type="datetimeFigureOut">
              <a:rPr lang="zh-TW" altLang="en-US" smtClean="0"/>
              <a:t>2020/6/18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B8746F9-E47B-451B-B605-9AED7EBA5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CB90894-AA2C-4BD9-9A2F-888DD4817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75D40-E50B-431A-807D-6D2763AE46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1880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6BAAD0F-C165-4370-9AB3-F002658CE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7EF6F07-915D-4F05-BC78-CE9B9401D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FED6DF8-62EB-450B-8819-2CBE05D74E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93EC0-B527-4C40-A44C-D83BAB5917A5}" type="datetimeFigureOut">
              <a:rPr lang="zh-TW" altLang="en-US" smtClean="0"/>
              <a:t>2020/6/18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543C6D4-7783-4943-8391-4E6680DCCB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56A2913-4182-4256-B9EB-11DF1742AE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75D40-E50B-431A-807D-6D2763AE46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6547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JPG"/><Relationship Id="rId3" Type="http://schemas.openxmlformats.org/officeDocument/2006/relationships/image" Target="../media/image66.JPG"/><Relationship Id="rId7" Type="http://schemas.openxmlformats.org/officeDocument/2006/relationships/image" Target="../media/image70.JPG"/><Relationship Id="rId2" Type="http://schemas.openxmlformats.org/officeDocument/2006/relationships/image" Target="../media/image6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JPG"/><Relationship Id="rId5" Type="http://schemas.openxmlformats.org/officeDocument/2006/relationships/image" Target="../media/image68.JPG"/><Relationship Id="rId4" Type="http://schemas.openxmlformats.org/officeDocument/2006/relationships/image" Target="../media/image67.JPG"/><Relationship Id="rId9" Type="http://schemas.openxmlformats.org/officeDocument/2006/relationships/image" Target="../media/image72.JPG"/></Relationships>
</file>

<file path=ppt/slides/_rels/slide11.xml.rels><?xml version="1.0" encoding="UTF-8" standalone="yes"?>
<Relationships xmlns="http://schemas.openxmlformats.org/package/2006/relationships"><Relationship Id="rId26" Type="http://schemas.openxmlformats.org/officeDocument/2006/relationships/image" Target="../media/image36.JPG"/><Relationship Id="rId21" Type="http://schemas.openxmlformats.org/officeDocument/2006/relationships/image" Target="../media/image44.JPG"/><Relationship Id="rId42" Type="http://schemas.openxmlformats.org/officeDocument/2006/relationships/image" Target="../media/image17.JPG"/><Relationship Id="rId47" Type="http://schemas.openxmlformats.org/officeDocument/2006/relationships/image" Target="../media/image22.JPG"/><Relationship Id="rId63" Type="http://schemas.openxmlformats.org/officeDocument/2006/relationships/image" Target="../media/image6.JPG"/><Relationship Id="rId68" Type="http://schemas.openxmlformats.org/officeDocument/2006/relationships/image" Target="../media/image51.JPG"/><Relationship Id="rId2" Type="http://schemas.openxmlformats.org/officeDocument/2006/relationships/image" Target="../media/image65.JPG"/><Relationship Id="rId16" Type="http://schemas.openxmlformats.org/officeDocument/2006/relationships/image" Target="../media/image63.JPG"/><Relationship Id="rId29" Type="http://schemas.openxmlformats.org/officeDocument/2006/relationships/image" Target="../media/image39.JPG"/><Relationship Id="rId11" Type="http://schemas.openxmlformats.org/officeDocument/2006/relationships/image" Target="../media/image58.JPG"/><Relationship Id="rId24" Type="http://schemas.openxmlformats.org/officeDocument/2006/relationships/image" Target="../media/image47.JPG"/><Relationship Id="rId32" Type="http://schemas.openxmlformats.org/officeDocument/2006/relationships/image" Target="../media/image34.JPG"/><Relationship Id="rId37" Type="http://schemas.openxmlformats.org/officeDocument/2006/relationships/image" Target="../media/image28.JPG"/><Relationship Id="rId40" Type="http://schemas.openxmlformats.org/officeDocument/2006/relationships/image" Target="../media/image31.JPG"/><Relationship Id="rId45" Type="http://schemas.openxmlformats.org/officeDocument/2006/relationships/image" Target="../media/image20.JPG"/><Relationship Id="rId53" Type="http://schemas.openxmlformats.org/officeDocument/2006/relationships/image" Target="../media/image12.JPG"/><Relationship Id="rId58" Type="http://schemas.openxmlformats.org/officeDocument/2006/relationships/image" Target="../media/image1.JPG"/><Relationship Id="rId66" Type="http://schemas.openxmlformats.org/officeDocument/2006/relationships/image" Target="../media/image49.JPG"/><Relationship Id="rId5" Type="http://schemas.openxmlformats.org/officeDocument/2006/relationships/image" Target="../media/image68.JPG"/><Relationship Id="rId61" Type="http://schemas.openxmlformats.org/officeDocument/2006/relationships/image" Target="../media/image4.JPG"/><Relationship Id="rId19" Type="http://schemas.openxmlformats.org/officeDocument/2006/relationships/image" Target="../media/image42.JPG"/><Relationship Id="rId14" Type="http://schemas.openxmlformats.org/officeDocument/2006/relationships/image" Target="../media/image61.JPG"/><Relationship Id="rId22" Type="http://schemas.openxmlformats.org/officeDocument/2006/relationships/image" Target="../media/image45.JPG"/><Relationship Id="rId27" Type="http://schemas.openxmlformats.org/officeDocument/2006/relationships/image" Target="../media/image37.JPG"/><Relationship Id="rId30" Type="http://schemas.openxmlformats.org/officeDocument/2006/relationships/image" Target="../media/image40.JPG"/><Relationship Id="rId35" Type="http://schemas.openxmlformats.org/officeDocument/2006/relationships/image" Target="../media/image26.JPG"/><Relationship Id="rId43" Type="http://schemas.openxmlformats.org/officeDocument/2006/relationships/image" Target="../media/image18.JPG"/><Relationship Id="rId48" Type="http://schemas.openxmlformats.org/officeDocument/2006/relationships/image" Target="../media/image23.JPG"/><Relationship Id="rId56" Type="http://schemas.openxmlformats.org/officeDocument/2006/relationships/image" Target="../media/image15.JPG"/><Relationship Id="rId64" Type="http://schemas.openxmlformats.org/officeDocument/2006/relationships/image" Target="../media/image7.JPG"/><Relationship Id="rId69" Type="http://schemas.openxmlformats.org/officeDocument/2006/relationships/image" Target="../media/image52.JPG"/><Relationship Id="rId8" Type="http://schemas.openxmlformats.org/officeDocument/2006/relationships/image" Target="../media/image71.JPG"/><Relationship Id="rId51" Type="http://schemas.openxmlformats.org/officeDocument/2006/relationships/image" Target="../media/image10.JPG"/><Relationship Id="rId72" Type="http://schemas.openxmlformats.org/officeDocument/2006/relationships/image" Target="../media/image55.JPG"/><Relationship Id="rId3" Type="http://schemas.openxmlformats.org/officeDocument/2006/relationships/image" Target="../media/image66.JPG"/><Relationship Id="rId12" Type="http://schemas.openxmlformats.org/officeDocument/2006/relationships/image" Target="../media/image59.JPG"/><Relationship Id="rId17" Type="http://schemas.openxmlformats.org/officeDocument/2006/relationships/image" Target="../media/image64.JPG"/><Relationship Id="rId25" Type="http://schemas.openxmlformats.org/officeDocument/2006/relationships/image" Target="../media/image48.JPG"/><Relationship Id="rId33" Type="http://schemas.openxmlformats.org/officeDocument/2006/relationships/image" Target="../media/image35.JPG"/><Relationship Id="rId38" Type="http://schemas.openxmlformats.org/officeDocument/2006/relationships/image" Target="../media/image29.JPG"/><Relationship Id="rId46" Type="http://schemas.openxmlformats.org/officeDocument/2006/relationships/image" Target="../media/image21.JPG"/><Relationship Id="rId59" Type="http://schemas.openxmlformats.org/officeDocument/2006/relationships/image" Target="../media/image2.JPG"/><Relationship Id="rId67" Type="http://schemas.openxmlformats.org/officeDocument/2006/relationships/image" Target="../media/image50.JPG"/><Relationship Id="rId20" Type="http://schemas.openxmlformats.org/officeDocument/2006/relationships/image" Target="../media/image43.JPG"/><Relationship Id="rId41" Type="http://schemas.openxmlformats.org/officeDocument/2006/relationships/image" Target="../media/image32.JPG"/><Relationship Id="rId54" Type="http://schemas.openxmlformats.org/officeDocument/2006/relationships/image" Target="../media/image13.JPG"/><Relationship Id="rId62" Type="http://schemas.openxmlformats.org/officeDocument/2006/relationships/image" Target="../media/image5.JPG"/><Relationship Id="rId70" Type="http://schemas.openxmlformats.org/officeDocument/2006/relationships/image" Target="../media/image5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JPG"/><Relationship Id="rId15" Type="http://schemas.openxmlformats.org/officeDocument/2006/relationships/image" Target="../media/image62.JPG"/><Relationship Id="rId23" Type="http://schemas.openxmlformats.org/officeDocument/2006/relationships/image" Target="../media/image46.JPG"/><Relationship Id="rId28" Type="http://schemas.openxmlformats.org/officeDocument/2006/relationships/image" Target="../media/image38.JPG"/><Relationship Id="rId36" Type="http://schemas.openxmlformats.org/officeDocument/2006/relationships/image" Target="../media/image27.JPG"/><Relationship Id="rId49" Type="http://schemas.openxmlformats.org/officeDocument/2006/relationships/image" Target="../media/image24.JPG"/><Relationship Id="rId57" Type="http://schemas.openxmlformats.org/officeDocument/2006/relationships/image" Target="../media/image16.JPG"/><Relationship Id="rId10" Type="http://schemas.openxmlformats.org/officeDocument/2006/relationships/image" Target="../media/image57.JPG"/><Relationship Id="rId31" Type="http://schemas.openxmlformats.org/officeDocument/2006/relationships/image" Target="../media/image33.JPG"/><Relationship Id="rId44" Type="http://schemas.openxmlformats.org/officeDocument/2006/relationships/image" Target="../media/image19.JPG"/><Relationship Id="rId52" Type="http://schemas.openxmlformats.org/officeDocument/2006/relationships/image" Target="../media/image11.JPG"/><Relationship Id="rId60" Type="http://schemas.openxmlformats.org/officeDocument/2006/relationships/image" Target="../media/image3.JPG"/><Relationship Id="rId65" Type="http://schemas.openxmlformats.org/officeDocument/2006/relationships/image" Target="../media/image8.JPG"/><Relationship Id="rId73" Type="http://schemas.openxmlformats.org/officeDocument/2006/relationships/image" Target="../media/image56.JPG"/><Relationship Id="rId4" Type="http://schemas.openxmlformats.org/officeDocument/2006/relationships/image" Target="../media/image67.JPG"/><Relationship Id="rId9" Type="http://schemas.openxmlformats.org/officeDocument/2006/relationships/image" Target="../media/image72.JPG"/><Relationship Id="rId13" Type="http://schemas.openxmlformats.org/officeDocument/2006/relationships/image" Target="../media/image60.JPG"/><Relationship Id="rId18" Type="http://schemas.openxmlformats.org/officeDocument/2006/relationships/image" Target="../media/image41.JPG"/><Relationship Id="rId39" Type="http://schemas.openxmlformats.org/officeDocument/2006/relationships/image" Target="../media/image30.JPG"/><Relationship Id="rId34" Type="http://schemas.openxmlformats.org/officeDocument/2006/relationships/image" Target="../media/image25.JPG"/><Relationship Id="rId50" Type="http://schemas.openxmlformats.org/officeDocument/2006/relationships/image" Target="../media/image9.JPG"/><Relationship Id="rId55" Type="http://schemas.openxmlformats.org/officeDocument/2006/relationships/image" Target="../media/image14.JPG"/><Relationship Id="rId7" Type="http://schemas.openxmlformats.org/officeDocument/2006/relationships/image" Target="../media/image70.JPG"/><Relationship Id="rId71" Type="http://schemas.openxmlformats.org/officeDocument/2006/relationships/image" Target="../media/image54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JPG"/><Relationship Id="rId2" Type="http://schemas.openxmlformats.org/officeDocument/2006/relationships/image" Target="../media/image6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5" Type="http://schemas.openxmlformats.org/officeDocument/2006/relationships/image" Target="../media/image2.JPG"/><Relationship Id="rId4" Type="http://schemas.openxmlformats.org/officeDocument/2006/relationships/image" Target="../media/image1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JPG"/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5" Type="http://schemas.openxmlformats.org/officeDocument/2006/relationships/image" Target="../media/image50.JPG"/><Relationship Id="rId4" Type="http://schemas.openxmlformats.org/officeDocument/2006/relationships/image" Target="../media/image49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G"/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5" Type="http://schemas.openxmlformats.org/officeDocument/2006/relationships/image" Target="../media/image26.JPG"/><Relationship Id="rId4" Type="http://schemas.openxmlformats.org/officeDocument/2006/relationships/image" Target="../media/image25.JP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Relationship Id="rId9" Type="http://schemas.openxmlformats.org/officeDocument/2006/relationships/image" Target="../media/image8.JP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G"/><Relationship Id="rId3" Type="http://schemas.openxmlformats.org/officeDocument/2006/relationships/image" Target="../media/image10.JPG"/><Relationship Id="rId7" Type="http://schemas.openxmlformats.org/officeDocument/2006/relationships/image" Target="../media/image14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G"/><Relationship Id="rId5" Type="http://schemas.openxmlformats.org/officeDocument/2006/relationships/image" Target="../media/image12.JPG"/><Relationship Id="rId4" Type="http://schemas.openxmlformats.org/officeDocument/2006/relationships/image" Target="../media/image11.JPG"/><Relationship Id="rId9" Type="http://schemas.openxmlformats.org/officeDocument/2006/relationships/image" Target="../media/image16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G"/><Relationship Id="rId3" Type="http://schemas.openxmlformats.org/officeDocument/2006/relationships/image" Target="../media/image18.JPG"/><Relationship Id="rId7" Type="http://schemas.openxmlformats.org/officeDocument/2006/relationships/image" Target="../media/image22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G"/><Relationship Id="rId5" Type="http://schemas.openxmlformats.org/officeDocument/2006/relationships/image" Target="../media/image20.JPG"/><Relationship Id="rId4" Type="http://schemas.openxmlformats.org/officeDocument/2006/relationships/image" Target="../media/image19.JPG"/><Relationship Id="rId9" Type="http://schemas.openxmlformats.org/officeDocument/2006/relationships/image" Target="../media/image24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JPG"/><Relationship Id="rId3" Type="http://schemas.openxmlformats.org/officeDocument/2006/relationships/image" Target="../media/image26.JPG"/><Relationship Id="rId7" Type="http://schemas.openxmlformats.org/officeDocument/2006/relationships/image" Target="../media/image30.JP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JPG"/><Relationship Id="rId5" Type="http://schemas.openxmlformats.org/officeDocument/2006/relationships/image" Target="../media/image28.JPG"/><Relationship Id="rId4" Type="http://schemas.openxmlformats.org/officeDocument/2006/relationships/image" Target="../media/image27.JPG"/><Relationship Id="rId9" Type="http://schemas.openxmlformats.org/officeDocument/2006/relationships/image" Target="../media/image32.JP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JPG"/><Relationship Id="rId3" Type="http://schemas.openxmlformats.org/officeDocument/2006/relationships/image" Target="../media/image34.JPG"/><Relationship Id="rId7" Type="http://schemas.openxmlformats.org/officeDocument/2006/relationships/image" Target="../media/image38.JP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JPG"/><Relationship Id="rId5" Type="http://schemas.openxmlformats.org/officeDocument/2006/relationships/image" Target="../media/image36.JPG"/><Relationship Id="rId4" Type="http://schemas.openxmlformats.org/officeDocument/2006/relationships/image" Target="../media/image35.JPG"/><Relationship Id="rId9" Type="http://schemas.openxmlformats.org/officeDocument/2006/relationships/image" Target="../media/image40.JP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JPG"/><Relationship Id="rId3" Type="http://schemas.openxmlformats.org/officeDocument/2006/relationships/image" Target="../media/image42.JPG"/><Relationship Id="rId7" Type="http://schemas.openxmlformats.org/officeDocument/2006/relationships/image" Target="../media/image46.JPG"/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JPG"/><Relationship Id="rId5" Type="http://schemas.openxmlformats.org/officeDocument/2006/relationships/image" Target="../media/image44.JPG"/><Relationship Id="rId4" Type="http://schemas.openxmlformats.org/officeDocument/2006/relationships/image" Target="../media/image43.JPG"/><Relationship Id="rId9" Type="http://schemas.openxmlformats.org/officeDocument/2006/relationships/image" Target="../media/image48.JP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JPG"/><Relationship Id="rId3" Type="http://schemas.openxmlformats.org/officeDocument/2006/relationships/image" Target="../media/image50.JPG"/><Relationship Id="rId7" Type="http://schemas.openxmlformats.org/officeDocument/2006/relationships/image" Target="../media/image54.JPG"/><Relationship Id="rId2" Type="http://schemas.openxmlformats.org/officeDocument/2006/relationships/image" Target="../media/image4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JPG"/><Relationship Id="rId5" Type="http://schemas.openxmlformats.org/officeDocument/2006/relationships/image" Target="../media/image52.JPG"/><Relationship Id="rId4" Type="http://schemas.openxmlformats.org/officeDocument/2006/relationships/image" Target="../media/image51.JPG"/><Relationship Id="rId9" Type="http://schemas.openxmlformats.org/officeDocument/2006/relationships/image" Target="../media/image56.JP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JPG"/><Relationship Id="rId3" Type="http://schemas.openxmlformats.org/officeDocument/2006/relationships/image" Target="../media/image58.JPG"/><Relationship Id="rId7" Type="http://schemas.openxmlformats.org/officeDocument/2006/relationships/image" Target="../media/image62.JPG"/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JPG"/><Relationship Id="rId5" Type="http://schemas.openxmlformats.org/officeDocument/2006/relationships/image" Target="../media/image60.JPG"/><Relationship Id="rId4" Type="http://schemas.openxmlformats.org/officeDocument/2006/relationships/image" Target="../media/image59.JPG"/><Relationship Id="rId9" Type="http://schemas.openxmlformats.org/officeDocument/2006/relationships/image" Target="../media/image6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80FB2E-FFFE-48FA-BA0E-3EF7867752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A7B8E0C-6202-4B94-B440-DA649431A4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6428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圖片 18">
            <a:extLst>
              <a:ext uri="{FF2B5EF4-FFF2-40B4-BE49-F238E27FC236}">
                <a16:creationId xmlns:a16="http://schemas.microsoft.com/office/drawing/2014/main" id="{A0651FBA-F5B4-425E-B6ED-80E01BB027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083" y="2726856"/>
            <a:ext cx="1421958" cy="1151003"/>
          </a:xfrm>
          <a:prstGeom prst="rect">
            <a:avLst/>
          </a:prstGeom>
        </p:spPr>
      </p:pic>
      <p:pic>
        <p:nvPicPr>
          <p:cNvPr id="21" name="圖片 20">
            <a:extLst>
              <a:ext uri="{FF2B5EF4-FFF2-40B4-BE49-F238E27FC236}">
                <a16:creationId xmlns:a16="http://schemas.microsoft.com/office/drawing/2014/main" id="{EBECD7CB-E6FD-4B42-A2E9-FC9406FFF5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8478" y="2711181"/>
            <a:ext cx="1433156" cy="1166678"/>
          </a:xfrm>
          <a:prstGeom prst="rect">
            <a:avLst/>
          </a:prstGeom>
        </p:spPr>
      </p:pic>
      <p:pic>
        <p:nvPicPr>
          <p:cNvPr id="23" name="圖片 22">
            <a:extLst>
              <a:ext uri="{FF2B5EF4-FFF2-40B4-BE49-F238E27FC236}">
                <a16:creationId xmlns:a16="http://schemas.microsoft.com/office/drawing/2014/main" id="{8DE8D05A-CBED-4B5A-A72B-B5E305E2CB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5162" y="2711045"/>
            <a:ext cx="1464507" cy="1148765"/>
          </a:xfrm>
          <a:prstGeom prst="rect">
            <a:avLst/>
          </a:prstGeom>
        </p:spPr>
      </p:pic>
      <p:pic>
        <p:nvPicPr>
          <p:cNvPr id="25" name="圖片 24">
            <a:extLst>
              <a:ext uri="{FF2B5EF4-FFF2-40B4-BE49-F238E27FC236}">
                <a16:creationId xmlns:a16="http://schemas.microsoft.com/office/drawing/2014/main" id="{49ABDA0B-FA4D-4C78-B8C2-CBEF0818ED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9842" y="2711045"/>
            <a:ext cx="1433156" cy="1117414"/>
          </a:xfrm>
          <a:prstGeom prst="rect">
            <a:avLst/>
          </a:prstGeom>
        </p:spPr>
      </p:pic>
      <p:pic>
        <p:nvPicPr>
          <p:cNvPr id="27" name="圖片 26">
            <a:extLst>
              <a:ext uri="{FF2B5EF4-FFF2-40B4-BE49-F238E27FC236}">
                <a16:creationId xmlns:a16="http://schemas.microsoft.com/office/drawing/2014/main" id="{44ECD409-9706-45BC-906A-2CD09C15F43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0228" y="2697610"/>
            <a:ext cx="1480180" cy="1130849"/>
          </a:xfrm>
          <a:prstGeom prst="rect">
            <a:avLst/>
          </a:prstGeom>
        </p:spPr>
      </p:pic>
      <p:pic>
        <p:nvPicPr>
          <p:cNvPr id="29" name="圖片 28">
            <a:extLst>
              <a:ext uri="{FF2B5EF4-FFF2-40B4-BE49-F238E27FC236}">
                <a16:creationId xmlns:a16="http://schemas.microsoft.com/office/drawing/2014/main" id="{4267BBF1-78D7-4DFF-A7EA-EC960E5B192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0561" y="2744771"/>
            <a:ext cx="1439873" cy="1133088"/>
          </a:xfrm>
          <a:prstGeom prst="rect">
            <a:avLst/>
          </a:prstGeom>
        </p:spPr>
      </p:pic>
      <p:pic>
        <p:nvPicPr>
          <p:cNvPr id="31" name="圖片 30">
            <a:extLst>
              <a:ext uri="{FF2B5EF4-FFF2-40B4-BE49-F238E27FC236}">
                <a16:creationId xmlns:a16="http://schemas.microsoft.com/office/drawing/2014/main" id="{A6713925-0ED1-4BBF-A773-5BF1A31B665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6929" y="2738052"/>
            <a:ext cx="1451069" cy="1128610"/>
          </a:xfrm>
          <a:prstGeom prst="rect">
            <a:avLst/>
          </a:prstGeom>
        </p:spPr>
      </p:pic>
      <p:pic>
        <p:nvPicPr>
          <p:cNvPr id="33" name="圖片 32">
            <a:extLst>
              <a:ext uri="{FF2B5EF4-FFF2-40B4-BE49-F238E27FC236}">
                <a16:creationId xmlns:a16="http://schemas.microsoft.com/office/drawing/2014/main" id="{EE909A3D-C5C3-4366-A45A-7BD592EDAFA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7998" y="2742531"/>
            <a:ext cx="1424199" cy="1135328"/>
          </a:xfrm>
          <a:prstGeom prst="rect">
            <a:avLst/>
          </a:prstGeom>
        </p:spPr>
      </p:pic>
      <p:sp>
        <p:nvSpPr>
          <p:cNvPr id="34" name="文字方塊 33">
            <a:extLst>
              <a:ext uri="{FF2B5EF4-FFF2-40B4-BE49-F238E27FC236}">
                <a16:creationId xmlns:a16="http://schemas.microsoft.com/office/drawing/2014/main" id="{DD0AE569-06C2-42D5-8C40-9E7E6C399373}"/>
              </a:ext>
            </a:extLst>
          </p:cNvPr>
          <p:cNvSpPr txBox="1"/>
          <p:nvPr/>
        </p:nvSpPr>
        <p:spPr>
          <a:xfrm>
            <a:off x="4123475" y="855406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20d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368696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E9FED3B2-9B23-4011-B106-CFEDC45784A4}"/>
              </a:ext>
            </a:extLst>
          </p:cNvPr>
          <p:cNvSpPr txBox="1"/>
          <p:nvPr/>
        </p:nvSpPr>
        <p:spPr>
          <a:xfrm>
            <a:off x="130687" y="1720453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-10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5073A036-AE4C-44B8-95C7-ECA3C047585A}"/>
              </a:ext>
            </a:extLst>
          </p:cNvPr>
          <p:cNvSpPr txBox="1"/>
          <p:nvPr/>
        </p:nvSpPr>
        <p:spPr>
          <a:xfrm>
            <a:off x="76424" y="2377501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-5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B34050E7-096A-4D8A-87D6-E896E2E9FA16}"/>
              </a:ext>
            </a:extLst>
          </p:cNvPr>
          <p:cNvSpPr txBox="1"/>
          <p:nvPr/>
        </p:nvSpPr>
        <p:spPr>
          <a:xfrm>
            <a:off x="130687" y="647224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-15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68E2959A-86D1-4466-BCC8-92475CF92D5A}"/>
              </a:ext>
            </a:extLst>
          </p:cNvPr>
          <p:cNvSpPr txBox="1"/>
          <p:nvPr/>
        </p:nvSpPr>
        <p:spPr>
          <a:xfrm>
            <a:off x="97654" y="-173000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-20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9B782DE0-80E6-47C6-AFCF-B562DF1C8846}"/>
              </a:ext>
            </a:extLst>
          </p:cNvPr>
          <p:cNvSpPr txBox="1"/>
          <p:nvPr/>
        </p:nvSpPr>
        <p:spPr>
          <a:xfrm>
            <a:off x="76424" y="31223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AE5C41EB-23DD-4655-9D2A-3DF1735946D9}"/>
              </a:ext>
            </a:extLst>
          </p:cNvPr>
          <p:cNvSpPr txBox="1"/>
          <p:nvPr/>
        </p:nvSpPr>
        <p:spPr>
          <a:xfrm>
            <a:off x="97654" y="40990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F3B51308-7D48-473A-A45B-D5467508008F}"/>
              </a:ext>
            </a:extLst>
          </p:cNvPr>
          <p:cNvSpPr txBox="1"/>
          <p:nvPr/>
        </p:nvSpPr>
        <p:spPr>
          <a:xfrm>
            <a:off x="97654" y="487747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10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DF42166F-0133-4EA4-A8E8-232997C4A05B}"/>
              </a:ext>
            </a:extLst>
          </p:cNvPr>
          <p:cNvSpPr txBox="1"/>
          <p:nvPr/>
        </p:nvSpPr>
        <p:spPr>
          <a:xfrm>
            <a:off x="76424" y="569769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15</a:t>
            </a:r>
            <a:endParaRPr lang="zh-TW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D527A9E5-7768-4B80-BAD4-666F76BF7290}"/>
              </a:ext>
            </a:extLst>
          </p:cNvPr>
          <p:cNvSpPr txBox="1"/>
          <p:nvPr/>
        </p:nvSpPr>
        <p:spPr>
          <a:xfrm>
            <a:off x="53181" y="64886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20</a:t>
            </a:r>
            <a:endParaRPr lang="zh-TW" altLang="en-US" dirty="0"/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834908E7-2432-413D-B22E-FE48C17818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720" y="6884161"/>
            <a:ext cx="1147087" cy="928509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2CC08021-6B21-44D7-8F5F-0323E6D4D9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115" y="6868486"/>
            <a:ext cx="1156121" cy="941154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69519210-60D0-44A9-91E8-D805C05A30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1800" y="6868351"/>
            <a:ext cx="1181412" cy="926704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48D628B0-8A2A-4A20-BF87-9449DF8544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479" y="6868350"/>
            <a:ext cx="1156121" cy="901413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59C84CFB-7011-40BD-A18B-0B306C5B493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9978" y="6907152"/>
            <a:ext cx="1194055" cy="912251"/>
          </a:xfrm>
          <a:prstGeom prst="rect">
            <a:avLst/>
          </a:prstGeom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DDD81167-DCA1-4D00-A32E-08DB1C6B1C8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7198" y="6902076"/>
            <a:ext cx="1161539" cy="914057"/>
          </a:xfrm>
          <a:prstGeom prst="rect">
            <a:avLst/>
          </a:prstGeom>
        </p:spPr>
      </p:pic>
      <p:pic>
        <p:nvPicPr>
          <p:cNvPr id="19" name="圖片 18">
            <a:extLst>
              <a:ext uri="{FF2B5EF4-FFF2-40B4-BE49-F238E27FC236}">
                <a16:creationId xmlns:a16="http://schemas.microsoft.com/office/drawing/2014/main" id="{9EF745E8-B71A-476A-BD7D-EEBC26528D1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3566" y="6895357"/>
            <a:ext cx="1170571" cy="910445"/>
          </a:xfrm>
          <a:prstGeom prst="rect">
            <a:avLst/>
          </a:prstGeom>
        </p:spPr>
      </p:pic>
      <p:pic>
        <p:nvPicPr>
          <p:cNvPr id="20" name="圖片 19">
            <a:extLst>
              <a:ext uri="{FF2B5EF4-FFF2-40B4-BE49-F238E27FC236}">
                <a16:creationId xmlns:a16="http://schemas.microsoft.com/office/drawing/2014/main" id="{D31AA37D-87A5-4236-98BC-91A68509FCE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4635" y="6899836"/>
            <a:ext cx="1148895" cy="915864"/>
          </a:xfrm>
          <a:prstGeom prst="rect">
            <a:avLst/>
          </a:prstGeom>
        </p:spPr>
      </p:pic>
      <p:pic>
        <p:nvPicPr>
          <p:cNvPr id="21" name="圖片 20">
            <a:extLst>
              <a:ext uri="{FF2B5EF4-FFF2-40B4-BE49-F238E27FC236}">
                <a16:creationId xmlns:a16="http://schemas.microsoft.com/office/drawing/2014/main" id="{B877A84C-DF95-4C4B-AC48-267697586A2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248" y="5743335"/>
            <a:ext cx="1101556" cy="817497"/>
          </a:xfrm>
          <a:prstGeom prst="rect">
            <a:avLst/>
          </a:prstGeom>
        </p:spPr>
      </p:pic>
      <p:pic>
        <p:nvPicPr>
          <p:cNvPr id="22" name="圖片 21">
            <a:extLst>
              <a:ext uri="{FF2B5EF4-FFF2-40B4-BE49-F238E27FC236}">
                <a16:creationId xmlns:a16="http://schemas.microsoft.com/office/drawing/2014/main" id="{4254E27A-9140-44C4-BED3-39CA251FD43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0123" y="5734455"/>
            <a:ext cx="1053663" cy="822452"/>
          </a:xfrm>
          <a:prstGeom prst="rect">
            <a:avLst/>
          </a:prstGeom>
        </p:spPr>
      </p:pic>
      <p:pic>
        <p:nvPicPr>
          <p:cNvPr id="23" name="圖片 22">
            <a:extLst>
              <a:ext uri="{FF2B5EF4-FFF2-40B4-BE49-F238E27FC236}">
                <a16:creationId xmlns:a16="http://schemas.microsoft.com/office/drawing/2014/main" id="{F5E010BD-827B-447E-8B9D-CC2567CB9E7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121" y="5743335"/>
            <a:ext cx="1086694" cy="824104"/>
          </a:xfrm>
          <a:prstGeom prst="rect">
            <a:avLst/>
          </a:prstGeom>
        </p:spPr>
      </p:pic>
      <p:pic>
        <p:nvPicPr>
          <p:cNvPr id="24" name="圖片 23">
            <a:extLst>
              <a:ext uri="{FF2B5EF4-FFF2-40B4-BE49-F238E27FC236}">
                <a16:creationId xmlns:a16="http://schemas.microsoft.com/office/drawing/2014/main" id="{A9DF0907-2759-4C07-89BA-400064CB8B0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3249" y="5734456"/>
            <a:ext cx="1053664" cy="830710"/>
          </a:xfrm>
          <a:prstGeom prst="rect">
            <a:avLst/>
          </a:prstGeom>
        </p:spPr>
      </p:pic>
      <p:pic>
        <p:nvPicPr>
          <p:cNvPr id="25" name="圖片 24">
            <a:extLst>
              <a:ext uri="{FF2B5EF4-FFF2-40B4-BE49-F238E27FC236}">
                <a16:creationId xmlns:a16="http://schemas.microsoft.com/office/drawing/2014/main" id="{6858F13D-2C73-42F1-907D-7D2D20801ED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5868" y="5747430"/>
            <a:ext cx="1068528" cy="820801"/>
          </a:xfrm>
          <a:prstGeom prst="rect">
            <a:avLst/>
          </a:prstGeom>
        </p:spPr>
      </p:pic>
      <p:pic>
        <p:nvPicPr>
          <p:cNvPr id="26" name="圖片 25">
            <a:extLst>
              <a:ext uri="{FF2B5EF4-FFF2-40B4-BE49-F238E27FC236}">
                <a16:creationId xmlns:a16="http://schemas.microsoft.com/office/drawing/2014/main" id="{6641AA05-3111-41DD-BEE4-B09A1EA58DB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4214" y="5761942"/>
            <a:ext cx="1060269" cy="815846"/>
          </a:xfrm>
          <a:prstGeom prst="rect">
            <a:avLst/>
          </a:prstGeom>
        </p:spPr>
      </p:pic>
      <p:pic>
        <p:nvPicPr>
          <p:cNvPr id="27" name="圖片 26">
            <a:extLst>
              <a:ext uri="{FF2B5EF4-FFF2-40B4-BE49-F238E27FC236}">
                <a16:creationId xmlns:a16="http://schemas.microsoft.com/office/drawing/2014/main" id="{8F6A6971-AF8A-4D0A-AD86-5E29BE75B0F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8577" y="5761941"/>
            <a:ext cx="1060269" cy="819149"/>
          </a:xfrm>
          <a:prstGeom prst="rect">
            <a:avLst/>
          </a:prstGeom>
        </p:spPr>
      </p:pic>
      <p:pic>
        <p:nvPicPr>
          <p:cNvPr id="28" name="圖片 27">
            <a:extLst>
              <a:ext uri="{FF2B5EF4-FFF2-40B4-BE49-F238E27FC236}">
                <a16:creationId xmlns:a16="http://schemas.microsoft.com/office/drawing/2014/main" id="{7109CC45-EEFE-47BC-97C8-B6F1479B05EE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2914" y="5761941"/>
            <a:ext cx="1056967" cy="820801"/>
          </a:xfrm>
          <a:prstGeom prst="rect">
            <a:avLst/>
          </a:prstGeom>
        </p:spPr>
      </p:pic>
      <p:pic>
        <p:nvPicPr>
          <p:cNvPr id="29" name="圖片 28">
            <a:extLst>
              <a:ext uri="{FF2B5EF4-FFF2-40B4-BE49-F238E27FC236}">
                <a16:creationId xmlns:a16="http://schemas.microsoft.com/office/drawing/2014/main" id="{AE66CCD0-981C-4AA6-8756-7BB02F4D9CD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157" y="4005944"/>
            <a:ext cx="1017385" cy="748387"/>
          </a:xfrm>
          <a:prstGeom prst="rect">
            <a:avLst/>
          </a:prstGeom>
        </p:spPr>
      </p:pic>
      <p:pic>
        <p:nvPicPr>
          <p:cNvPr id="30" name="圖片 29">
            <a:extLst>
              <a:ext uri="{FF2B5EF4-FFF2-40B4-BE49-F238E27FC236}">
                <a16:creationId xmlns:a16="http://schemas.microsoft.com/office/drawing/2014/main" id="{BFE8C5CC-FF99-4ECE-9538-C200D8FA34B1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531" y="4026733"/>
            <a:ext cx="1041429" cy="746883"/>
          </a:xfrm>
          <a:prstGeom prst="rect">
            <a:avLst/>
          </a:prstGeom>
        </p:spPr>
      </p:pic>
      <p:pic>
        <p:nvPicPr>
          <p:cNvPr id="31" name="圖片 30">
            <a:extLst>
              <a:ext uri="{FF2B5EF4-FFF2-40B4-BE49-F238E27FC236}">
                <a16:creationId xmlns:a16="http://schemas.microsoft.com/office/drawing/2014/main" id="{59D9A10A-9C8E-4C33-93C5-75AA2002B432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5298" y="4086518"/>
            <a:ext cx="1018888" cy="755901"/>
          </a:xfrm>
          <a:prstGeom prst="rect">
            <a:avLst/>
          </a:prstGeom>
        </p:spPr>
      </p:pic>
      <p:pic>
        <p:nvPicPr>
          <p:cNvPr id="32" name="圖片 31">
            <a:extLst>
              <a:ext uri="{FF2B5EF4-FFF2-40B4-BE49-F238E27FC236}">
                <a16:creationId xmlns:a16="http://schemas.microsoft.com/office/drawing/2014/main" id="{80AD698A-CDA8-42B9-9C98-E0B7D34CF2E7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5489" y="4083792"/>
            <a:ext cx="1008368" cy="749889"/>
          </a:xfrm>
          <a:prstGeom prst="rect">
            <a:avLst/>
          </a:prstGeom>
        </p:spPr>
      </p:pic>
      <p:pic>
        <p:nvPicPr>
          <p:cNvPr id="33" name="圖片 32">
            <a:extLst>
              <a:ext uri="{FF2B5EF4-FFF2-40B4-BE49-F238E27FC236}">
                <a16:creationId xmlns:a16="http://schemas.microsoft.com/office/drawing/2014/main" id="{E26953BD-330E-4E80-BA3A-1FC05027E53B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9092" y="4073330"/>
            <a:ext cx="1024899" cy="757403"/>
          </a:xfrm>
          <a:prstGeom prst="rect">
            <a:avLst/>
          </a:prstGeom>
        </p:spPr>
      </p:pic>
      <p:pic>
        <p:nvPicPr>
          <p:cNvPr id="34" name="圖片 33">
            <a:extLst>
              <a:ext uri="{FF2B5EF4-FFF2-40B4-BE49-F238E27FC236}">
                <a16:creationId xmlns:a16="http://schemas.microsoft.com/office/drawing/2014/main" id="{DD4422AA-0729-48E5-9BB3-75A487AAB1C2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8148" y="4099959"/>
            <a:ext cx="1020390" cy="743878"/>
          </a:xfrm>
          <a:prstGeom prst="rect">
            <a:avLst/>
          </a:prstGeom>
        </p:spPr>
      </p:pic>
      <p:pic>
        <p:nvPicPr>
          <p:cNvPr id="35" name="圖片 34">
            <a:extLst>
              <a:ext uri="{FF2B5EF4-FFF2-40B4-BE49-F238E27FC236}">
                <a16:creationId xmlns:a16="http://schemas.microsoft.com/office/drawing/2014/main" id="{F4BE5BFB-F18A-446A-959C-0B2FC7A9B043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0284" y="4073330"/>
            <a:ext cx="1008369" cy="755901"/>
          </a:xfrm>
          <a:prstGeom prst="rect">
            <a:avLst/>
          </a:prstGeom>
        </p:spPr>
      </p:pic>
      <p:pic>
        <p:nvPicPr>
          <p:cNvPr id="36" name="圖片 35">
            <a:extLst>
              <a:ext uri="{FF2B5EF4-FFF2-40B4-BE49-F238E27FC236}">
                <a16:creationId xmlns:a16="http://schemas.microsoft.com/office/drawing/2014/main" id="{B2ABB461-9074-4E5A-A285-735887D5ABF4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8009" y="4088862"/>
            <a:ext cx="1032413" cy="743878"/>
          </a:xfrm>
          <a:prstGeom prst="rect">
            <a:avLst/>
          </a:prstGeom>
        </p:spPr>
      </p:pic>
      <p:pic>
        <p:nvPicPr>
          <p:cNvPr id="40" name="圖片 39">
            <a:extLst>
              <a:ext uri="{FF2B5EF4-FFF2-40B4-BE49-F238E27FC236}">
                <a16:creationId xmlns:a16="http://schemas.microsoft.com/office/drawing/2014/main" id="{FFBEABF9-BDC7-4ADB-9232-DB8F4874376A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7507" y="3049302"/>
            <a:ext cx="1015992" cy="742399"/>
          </a:xfrm>
          <a:prstGeom prst="rect">
            <a:avLst/>
          </a:prstGeom>
        </p:spPr>
      </p:pic>
      <p:pic>
        <p:nvPicPr>
          <p:cNvPr id="41" name="圖片 40">
            <a:extLst>
              <a:ext uri="{FF2B5EF4-FFF2-40B4-BE49-F238E27FC236}">
                <a16:creationId xmlns:a16="http://schemas.microsoft.com/office/drawing/2014/main" id="{FD792A69-B70D-4DE4-833E-67436AEA4C6E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0807" y="3080292"/>
            <a:ext cx="1044092" cy="740921"/>
          </a:xfrm>
          <a:prstGeom prst="rect">
            <a:avLst/>
          </a:prstGeom>
        </p:spPr>
      </p:pic>
      <p:pic>
        <p:nvPicPr>
          <p:cNvPr id="42" name="圖片 41">
            <a:extLst>
              <a:ext uri="{FF2B5EF4-FFF2-40B4-BE49-F238E27FC236}">
                <a16:creationId xmlns:a16="http://schemas.microsoft.com/office/drawing/2014/main" id="{90C50323-CC1A-409F-811E-AB4BB8F93DDA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4640" y="3088172"/>
            <a:ext cx="1027823" cy="743878"/>
          </a:xfrm>
          <a:prstGeom prst="rect">
            <a:avLst/>
          </a:prstGeom>
        </p:spPr>
      </p:pic>
      <p:pic>
        <p:nvPicPr>
          <p:cNvPr id="43" name="圖片 42">
            <a:extLst>
              <a:ext uri="{FF2B5EF4-FFF2-40B4-BE49-F238E27FC236}">
                <a16:creationId xmlns:a16="http://schemas.microsoft.com/office/drawing/2014/main" id="{2EEEB1B7-68A7-4884-8AD4-60979C1DF174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9560" y="3090285"/>
            <a:ext cx="1018951" cy="752752"/>
          </a:xfrm>
          <a:prstGeom prst="rect">
            <a:avLst/>
          </a:prstGeom>
        </p:spPr>
      </p:pic>
      <p:pic>
        <p:nvPicPr>
          <p:cNvPr id="44" name="圖片 43">
            <a:extLst>
              <a:ext uri="{FF2B5EF4-FFF2-40B4-BE49-F238E27FC236}">
                <a16:creationId xmlns:a16="http://schemas.microsoft.com/office/drawing/2014/main" id="{E1832F64-B20E-47BF-B704-144223136F01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3025" y="3125093"/>
            <a:ext cx="1052964" cy="743878"/>
          </a:xfrm>
          <a:prstGeom prst="rect">
            <a:avLst/>
          </a:prstGeom>
        </p:spPr>
      </p:pic>
      <p:pic>
        <p:nvPicPr>
          <p:cNvPr id="45" name="圖片 44">
            <a:extLst>
              <a:ext uri="{FF2B5EF4-FFF2-40B4-BE49-F238E27FC236}">
                <a16:creationId xmlns:a16="http://schemas.microsoft.com/office/drawing/2014/main" id="{B63CA62F-BD27-4AEA-BBA4-D01182157E2F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687" y="3014324"/>
            <a:ext cx="1035218" cy="743878"/>
          </a:xfrm>
          <a:prstGeom prst="rect">
            <a:avLst/>
          </a:prstGeom>
        </p:spPr>
      </p:pic>
      <p:pic>
        <p:nvPicPr>
          <p:cNvPr id="46" name="圖片 45">
            <a:extLst>
              <a:ext uri="{FF2B5EF4-FFF2-40B4-BE49-F238E27FC236}">
                <a16:creationId xmlns:a16="http://schemas.microsoft.com/office/drawing/2014/main" id="{E06749E6-6956-49BF-8010-7F7779D705C3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1815" y="3017688"/>
            <a:ext cx="1008598" cy="754230"/>
          </a:xfrm>
          <a:prstGeom prst="rect">
            <a:avLst/>
          </a:prstGeom>
        </p:spPr>
      </p:pic>
      <p:pic>
        <p:nvPicPr>
          <p:cNvPr id="47" name="圖片 46">
            <a:extLst>
              <a:ext uri="{FF2B5EF4-FFF2-40B4-BE49-F238E27FC236}">
                <a16:creationId xmlns:a16="http://schemas.microsoft.com/office/drawing/2014/main" id="{1EB48023-94EB-42CD-8716-D31244687863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0298" y="3029604"/>
            <a:ext cx="998246" cy="752751"/>
          </a:xfrm>
          <a:prstGeom prst="rect">
            <a:avLst/>
          </a:prstGeom>
        </p:spPr>
      </p:pic>
      <p:pic>
        <p:nvPicPr>
          <p:cNvPr id="48" name="圖片 47">
            <a:extLst>
              <a:ext uri="{FF2B5EF4-FFF2-40B4-BE49-F238E27FC236}">
                <a16:creationId xmlns:a16="http://schemas.microsoft.com/office/drawing/2014/main" id="{B4F53395-3D20-4C50-9491-ED2BE14CB6B7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765" y="2180733"/>
            <a:ext cx="1030427" cy="754230"/>
          </a:xfrm>
          <a:prstGeom prst="rect">
            <a:avLst/>
          </a:prstGeom>
        </p:spPr>
      </p:pic>
      <p:pic>
        <p:nvPicPr>
          <p:cNvPr id="49" name="圖片 48">
            <a:extLst>
              <a:ext uri="{FF2B5EF4-FFF2-40B4-BE49-F238E27FC236}">
                <a16:creationId xmlns:a16="http://schemas.microsoft.com/office/drawing/2014/main" id="{CF69D1FC-8801-4773-B4B7-04D0B429DB84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3902" y="2177697"/>
            <a:ext cx="1057744" cy="757266"/>
          </a:xfrm>
          <a:prstGeom prst="rect">
            <a:avLst/>
          </a:prstGeom>
        </p:spPr>
      </p:pic>
      <p:pic>
        <p:nvPicPr>
          <p:cNvPr id="50" name="圖片 49">
            <a:extLst>
              <a:ext uri="{FF2B5EF4-FFF2-40B4-BE49-F238E27FC236}">
                <a16:creationId xmlns:a16="http://schemas.microsoft.com/office/drawing/2014/main" id="{F3995FF1-64AE-4879-B15A-8945C66CC43E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4081" y="2180701"/>
            <a:ext cx="1044086" cy="746643"/>
          </a:xfrm>
          <a:prstGeom prst="rect">
            <a:avLst/>
          </a:prstGeom>
        </p:spPr>
      </p:pic>
      <p:pic>
        <p:nvPicPr>
          <p:cNvPr id="51" name="圖片 50">
            <a:extLst>
              <a:ext uri="{FF2B5EF4-FFF2-40B4-BE49-F238E27FC236}">
                <a16:creationId xmlns:a16="http://schemas.microsoft.com/office/drawing/2014/main" id="{7344CBD6-D000-46AD-9344-241B6CEC5431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7870" y="2176409"/>
            <a:ext cx="1068366" cy="761818"/>
          </a:xfrm>
          <a:prstGeom prst="rect">
            <a:avLst/>
          </a:prstGeom>
        </p:spPr>
      </p:pic>
      <p:pic>
        <p:nvPicPr>
          <p:cNvPr id="52" name="圖片 51">
            <a:extLst>
              <a:ext uri="{FF2B5EF4-FFF2-40B4-BE49-F238E27FC236}">
                <a16:creationId xmlns:a16="http://schemas.microsoft.com/office/drawing/2014/main" id="{EC795CE0-C946-4E5F-8BDC-1549AA50C10C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1980" y="2182251"/>
            <a:ext cx="1041050" cy="752712"/>
          </a:xfrm>
          <a:prstGeom prst="rect">
            <a:avLst/>
          </a:prstGeom>
        </p:spPr>
      </p:pic>
      <p:pic>
        <p:nvPicPr>
          <p:cNvPr id="53" name="圖片 52">
            <a:extLst>
              <a:ext uri="{FF2B5EF4-FFF2-40B4-BE49-F238E27FC236}">
                <a16:creationId xmlns:a16="http://schemas.microsoft.com/office/drawing/2014/main" id="{E77C83DF-F553-44E6-949A-701D2BC067F5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1583" y="2210632"/>
            <a:ext cx="1078990" cy="754231"/>
          </a:xfrm>
          <a:prstGeom prst="rect">
            <a:avLst/>
          </a:prstGeom>
        </p:spPr>
      </p:pic>
      <p:pic>
        <p:nvPicPr>
          <p:cNvPr id="54" name="圖片 53">
            <a:extLst>
              <a:ext uri="{FF2B5EF4-FFF2-40B4-BE49-F238E27FC236}">
                <a16:creationId xmlns:a16="http://schemas.microsoft.com/office/drawing/2014/main" id="{AB493C1E-4859-4A65-8FCF-1B209341B741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8470" y="2200608"/>
            <a:ext cx="1022840" cy="751195"/>
          </a:xfrm>
          <a:prstGeom prst="rect">
            <a:avLst/>
          </a:prstGeom>
        </p:spPr>
      </p:pic>
      <p:pic>
        <p:nvPicPr>
          <p:cNvPr id="55" name="圖片 54">
            <a:extLst>
              <a:ext uri="{FF2B5EF4-FFF2-40B4-BE49-F238E27FC236}">
                <a16:creationId xmlns:a16="http://schemas.microsoft.com/office/drawing/2014/main" id="{5F9312F9-0E0B-4226-ACA4-8EF8CF19F04B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8116" y="2204562"/>
            <a:ext cx="1028910" cy="760301"/>
          </a:xfrm>
          <a:prstGeom prst="rect">
            <a:avLst/>
          </a:prstGeom>
        </p:spPr>
      </p:pic>
      <p:pic>
        <p:nvPicPr>
          <p:cNvPr id="56" name="圖片 55">
            <a:extLst>
              <a:ext uri="{FF2B5EF4-FFF2-40B4-BE49-F238E27FC236}">
                <a16:creationId xmlns:a16="http://schemas.microsoft.com/office/drawing/2014/main" id="{5A785620-9F03-4E3B-961E-6C571FCD8CCC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5834" y="1372682"/>
            <a:ext cx="1053416" cy="766398"/>
          </a:xfrm>
          <a:prstGeom prst="rect">
            <a:avLst/>
          </a:prstGeom>
        </p:spPr>
      </p:pic>
      <p:pic>
        <p:nvPicPr>
          <p:cNvPr id="57" name="圖片 56">
            <a:extLst>
              <a:ext uri="{FF2B5EF4-FFF2-40B4-BE49-F238E27FC236}">
                <a16:creationId xmlns:a16="http://schemas.microsoft.com/office/drawing/2014/main" id="{1F99C7E2-8558-4697-A600-1D57A938A373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923" y="1305481"/>
            <a:ext cx="1028988" cy="761818"/>
          </a:xfrm>
          <a:prstGeom prst="rect">
            <a:avLst/>
          </a:prstGeom>
        </p:spPr>
      </p:pic>
      <p:pic>
        <p:nvPicPr>
          <p:cNvPr id="58" name="圖片 57">
            <a:extLst>
              <a:ext uri="{FF2B5EF4-FFF2-40B4-BE49-F238E27FC236}">
                <a16:creationId xmlns:a16="http://schemas.microsoft.com/office/drawing/2014/main" id="{A1698547-EBD7-4FE5-9818-A079E716ECA0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5127" y="1300901"/>
            <a:ext cx="1025935" cy="766398"/>
          </a:xfrm>
          <a:prstGeom prst="rect">
            <a:avLst/>
          </a:prstGeom>
        </p:spPr>
      </p:pic>
      <p:pic>
        <p:nvPicPr>
          <p:cNvPr id="59" name="圖片 58">
            <a:extLst>
              <a:ext uri="{FF2B5EF4-FFF2-40B4-BE49-F238E27FC236}">
                <a16:creationId xmlns:a16="http://schemas.microsoft.com/office/drawing/2014/main" id="{0ACBCC5A-BDF7-43E7-908A-E747590ACDCC}"/>
              </a:ext>
            </a:extLst>
          </p:cNvPr>
          <p:cNvPicPr>
            <a:picLocks noChangeAspect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7476" y="1296549"/>
            <a:ext cx="1012195" cy="780138"/>
          </a:xfrm>
          <a:prstGeom prst="rect">
            <a:avLst/>
          </a:prstGeom>
        </p:spPr>
      </p:pic>
      <p:pic>
        <p:nvPicPr>
          <p:cNvPr id="60" name="圖片 59">
            <a:extLst>
              <a:ext uri="{FF2B5EF4-FFF2-40B4-BE49-F238E27FC236}">
                <a16:creationId xmlns:a16="http://schemas.microsoft.com/office/drawing/2014/main" id="{D3A27C51-801A-48C9-A49A-DBB52933A6C8}"/>
              </a:ext>
            </a:extLst>
          </p:cNvPr>
          <p:cNvPicPr>
            <a:picLocks noChangeAspect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4023" y="1317923"/>
            <a:ext cx="1021355" cy="758764"/>
          </a:xfrm>
          <a:prstGeom prst="rect">
            <a:avLst/>
          </a:prstGeom>
        </p:spPr>
      </p:pic>
      <p:pic>
        <p:nvPicPr>
          <p:cNvPr id="61" name="圖片 60">
            <a:extLst>
              <a:ext uri="{FF2B5EF4-FFF2-40B4-BE49-F238E27FC236}">
                <a16:creationId xmlns:a16="http://schemas.microsoft.com/office/drawing/2014/main" id="{EECD93F0-DF16-4DCF-AF30-098C771E3FC8}"/>
              </a:ext>
            </a:extLst>
          </p:cNvPr>
          <p:cNvPicPr>
            <a:picLocks noChangeAspect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7479" y="1327952"/>
            <a:ext cx="1019827" cy="757237"/>
          </a:xfrm>
          <a:prstGeom prst="rect">
            <a:avLst/>
          </a:prstGeom>
        </p:spPr>
      </p:pic>
      <p:pic>
        <p:nvPicPr>
          <p:cNvPr id="62" name="圖片 61">
            <a:extLst>
              <a:ext uri="{FF2B5EF4-FFF2-40B4-BE49-F238E27FC236}">
                <a16:creationId xmlns:a16="http://schemas.microsoft.com/office/drawing/2014/main" id="{5C9773EF-5CAA-4E35-86D2-D6200118DDB1}"/>
              </a:ext>
            </a:extLst>
          </p:cNvPr>
          <p:cNvPicPr>
            <a:picLocks noChangeAspect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1326" y="1328512"/>
            <a:ext cx="1035095" cy="758765"/>
          </a:xfrm>
          <a:prstGeom prst="rect">
            <a:avLst/>
          </a:prstGeom>
        </p:spPr>
      </p:pic>
      <p:pic>
        <p:nvPicPr>
          <p:cNvPr id="63" name="圖片 62">
            <a:extLst>
              <a:ext uri="{FF2B5EF4-FFF2-40B4-BE49-F238E27FC236}">
                <a16:creationId xmlns:a16="http://schemas.microsoft.com/office/drawing/2014/main" id="{9F0C15BF-7E83-4ACA-806E-4B803BCA0C51}"/>
              </a:ext>
            </a:extLst>
          </p:cNvPr>
          <p:cNvPicPr>
            <a:picLocks noChangeAspect="1"/>
          </p:cNvPicPr>
          <p:nvPr/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885" y="1371154"/>
            <a:ext cx="1032043" cy="767925"/>
          </a:xfrm>
          <a:prstGeom prst="rect">
            <a:avLst/>
          </a:prstGeom>
        </p:spPr>
      </p:pic>
      <p:pic>
        <p:nvPicPr>
          <p:cNvPr id="64" name="圖片 63">
            <a:extLst>
              <a:ext uri="{FF2B5EF4-FFF2-40B4-BE49-F238E27FC236}">
                <a16:creationId xmlns:a16="http://schemas.microsoft.com/office/drawing/2014/main" id="{5117110C-B114-47AC-B5A2-DE40B878572A}"/>
              </a:ext>
            </a:extLst>
          </p:cNvPr>
          <p:cNvPicPr>
            <a:picLocks noChangeAspect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923" y="648203"/>
            <a:ext cx="748463" cy="568152"/>
          </a:xfrm>
          <a:prstGeom prst="rect">
            <a:avLst/>
          </a:prstGeom>
        </p:spPr>
      </p:pic>
      <p:pic>
        <p:nvPicPr>
          <p:cNvPr id="65" name="圖片 64">
            <a:extLst>
              <a:ext uri="{FF2B5EF4-FFF2-40B4-BE49-F238E27FC236}">
                <a16:creationId xmlns:a16="http://schemas.microsoft.com/office/drawing/2014/main" id="{121A1926-CFD2-4FE8-8870-5ECC86C8057D}"/>
              </a:ext>
            </a:extLst>
          </p:cNvPr>
          <p:cNvPicPr>
            <a:picLocks noChangeAspect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0131" y="655007"/>
            <a:ext cx="762073" cy="561348"/>
          </a:xfrm>
          <a:prstGeom prst="rect">
            <a:avLst/>
          </a:prstGeom>
        </p:spPr>
      </p:pic>
      <p:pic>
        <p:nvPicPr>
          <p:cNvPr id="66" name="圖片 65">
            <a:extLst>
              <a:ext uri="{FF2B5EF4-FFF2-40B4-BE49-F238E27FC236}">
                <a16:creationId xmlns:a16="http://schemas.microsoft.com/office/drawing/2014/main" id="{A812A858-B2E4-4B7F-A462-BAD193997BE1}"/>
              </a:ext>
            </a:extLst>
          </p:cNvPr>
          <p:cNvPicPr>
            <a:picLocks noChangeAspect="1"/>
          </p:cNvPicPr>
          <p:nvPr/>
        </p:nvPicPr>
        <p:blipFill>
          <a:blip r:embed="rId5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3088" y="655007"/>
            <a:ext cx="782484" cy="561348"/>
          </a:xfrm>
          <a:prstGeom prst="rect">
            <a:avLst/>
          </a:prstGeom>
        </p:spPr>
      </p:pic>
      <p:pic>
        <p:nvPicPr>
          <p:cNvPr id="67" name="圖片 66">
            <a:extLst>
              <a:ext uri="{FF2B5EF4-FFF2-40B4-BE49-F238E27FC236}">
                <a16:creationId xmlns:a16="http://schemas.microsoft.com/office/drawing/2014/main" id="{0EBA9CB5-5BAE-4E58-B7EF-A70A4DC53B86}"/>
              </a:ext>
            </a:extLst>
          </p:cNvPr>
          <p:cNvPicPr>
            <a:picLocks noChangeAspect="1"/>
          </p:cNvPicPr>
          <p:nvPr/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9247" y="669058"/>
            <a:ext cx="780216" cy="576090"/>
          </a:xfrm>
          <a:prstGeom prst="rect">
            <a:avLst/>
          </a:prstGeom>
        </p:spPr>
      </p:pic>
      <p:pic>
        <p:nvPicPr>
          <p:cNvPr id="68" name="圖片 67">
            <a:extLst>
              <a:ext uri="{FF2B5EF4-FFF2-40B4-BE49-F238E27FC236}">
                <a16:creationId xmlns:a16="http://schemas.microsoft.com/office/drawing/2014/main" id="{234A38F5-D9BF-4E44-94BD-89DE00CA2147}"/>
              </a:ext>
            </a:extLst>
          </p:cNvPr>
          <p:cNvPicPr>
            <a:picLocks noChangeAspect="1"/>
          </p:cNvPicPr>
          <p:nvPr/>
        </p:nvPicPr>
        <p:blipFill>
          <a:blip r:embed="rId5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2748" y="675863"/>
            <a:ext cx="770010" cy="569286"/>
          </a:xfrm>
          <a:prstGeom prst="rect">
            <a:avLst/>
          </a:prstGeom>
        </p:spPr>
      </p:pic>
      <p:pic>
        <p:nvPicPr>
          <p:cNvPr id="69" name="圖片 68">
            <a:extLst>
              <a:ext uri="{FF2B5EF4-FFF2-40B4-BE49-F238E27FC236}">
                <a16:creationId xmlns:a16="http://schemas.microsoft.com/office/drawing/2014/main" id="{972A6AFE-0367-474C-9D10-2B8AF8F3429D}"/>
              </a:ext>
            </a:extLst>
          </p:cNvPr>
          <p:cNvPicPr>
            <a:picLocks noChangeAspect="1"/>
          </p:cNvPicPr>
          <p:nvPr/>
        </p:nvPicPr>
        <p:blipFill>
          <a:blip r:embed="rId5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3542" y="675942"/>
            <a:ext cx="772278" cy="565884"/>
          </a:xfrm>
          <a:prstGeom prst="rect">
            <a:avLst/>
          </a:prstGeom>
        </p:spPr>
      </p:pic>
      <p:pic>
        <p:nvPicPr>
          <p:cNvPr id="70" name="圖片 69">
            <a:extLst>
              <a:ext uri="{FF2B5EF4-FFF2-40B4-BE49-F238E27FC236}">
                <a16:creationId xmlns:a16="http://schemas.microsoft.com/office/drawing/2014/main" id="{7397CF53-8112-493A-BAAC-34ACA0C623B4}"/>
              </a:ext>
            </a:extLst>
          </p:cNvPr>
          <p:cNvPicPr>
            <a:picLocks noChangeAspect="1"/>
          </p:cNvPicPr>
          <p:nvPr/>
        </p:nvPicPr>
        <p:blipFill>
          <a:blip r:embed="rId5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545" y="728937"/>
            <a:ext cx="750731" cy="590832"/>
          </a:xfrm>
          <a:prstGeom prst="rect">
            <a:avLst/>
          </a:prstGeom>
        </p:spPr>
      </p:pic>
      <p:pic>
        <p:nvPicPr>
          <p:cNvPr id="71" name="圖片 70">
            <a:extLst>
              <a:ext uri="{FF2B5EF4-FFF2-40B4-BE49-F238E27FC236}">
                <a16:creationId xmlns:a16="http://schemas.microsoft.com/office/drawing/2014/main" id="{5C0FB74D-A87E-4520-9781-C962EE78215E}"/>
              </a:ext>
            </a:extLst>
          </p:cNvPr>
          <p:cNvPicPr>
            <a:picLocks noChangeAspect="1"/>
          </p:cNvPicPr>
          <p:nvPr/>
        </p:nvPicPr>
        <p:blipFill>
          <a:blip r:embed="rId5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5758" y="729442"/>
            <a:ext cx="791558" cy="569286"/>
          </a:xfrm>
          <a:prstGeom prst="rect">
            <a:avLst/>
          </a:prstGeom>
        </p:spPr>
      </p:pic>
      <p:pic>
        <p:nvPicPr>
          <p:cNvPr id="72" name="內容版面配置區 20">
            <a:extLst>
              <a:ext uri="{FF2B5EF4-FFF2-40B4-BE49-F238E27FC236}">
                <a16:creationId xmlns:a16="http://schemas.microsoft.com/office/drawing/2014/main" id="{B6FCDC74-9F08-4F9B-87B9-4E730DD2B4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90" y="-344724"/>
            <a:ext cx="817062" cy="659088"/>
          </a:xfrm>
        </p:spPr>
      </p:pic>
      <p:pic>
        <p:nvPicPr>
          <p:cNvPr id="73" name="圖片 72">
            <a:extLst>
              <a:ext uri="{FF2B5EF4-FFF2-40B4-BE49-F238E27FC236}">
                <a16:creationId xmlns:a16="http://schemas.microsoft.com/office/drawing/2014/main" id="{0C3D8021-1646-44C4-8E0D-C533FE2F9082}"/>
              </a:ext>
            </a:extLst>
          </p:cNvPr>
          <p:cNvPicPr>
            <a:picLocks noChangeAspect="1"/>
          </p:cNvPicPr>
          <p:nvPr/>
        </p:nvPicPr>
        <p:blipFill>
          <a:blip r:embed="rId5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440" y="-325385"/>
            <a:ext cx="843264" cy="659088"/>
          </a:xfrm>
          <a:prstGeom prst="rect">
            <a:avLst/>
          </a:prstGeom>
        </p:spPr>
      </p:pic>
      <p:pic>
        <p:nvPicPr>
          <p:cNvPr id="74" name="圖片 73">
            <a:extLst>
              <a:ext uri="{FF2B5EF4-FFF2-40B4-BE49-F238E27FC236}">
                <a16:creationId xmlns:a16="http://schemas.microsoft.com/office/drawing/2014/main" id="{42131100-8502-4EE5-9C52-5CF887F23B03}"/>
              </a:ext>
            </a:extLst>
          </p:cNvPr>
          <p:cNvPicPr>
            <a:picLocks noChangeAspect="1"/>
          </p:cNvPicPr>
          <p:nvPr/>
        </p:nvPicPr>
        <p:blipFill>
          <a:blip r:embed="rId6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9736" y="-310355"/>
            <a:ext cx="848526" cy="663034"/>
          </a:xfrm>
          <a:prstGeom prst="rect">
            <a:avLst/>
          </a:prstGeom>
        </p:spPr>
      </p:pic>
      <p:pic>
        <p:nvPicPr>
          <p:cNvPr id="75" name="圖片 74">
            <a:extLst>
              <a:ext uri="{FF2B5EF4-FFF2-40B4-BE49-F238E27FC236}">
                <a16:creationId xmlns:a16="http://schemas.microsoft.com/office/drawing/2014/main" id="{78F16B92-5198-431E-8856-1C8C0214266D}"/>
              </a:ext>
            </a:extLst>
          </p:cNvPr>
          <p:cNvPicPr>
            <a:picLocks noChangeAspect="1"/>
          </p:cNvPicPr>
          <p:nvPr/>
        </p:nvPicPr>
        <p:blipFill>
          <a:blip r:embed="rId6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2667" y="-275975"/>
            <a:ext cx="857733" cy="651193"/>
          </a:xfrm>
          <a:prstGeom prst="rect">
            <a:avLst/>
          </a:prstGeom>
        </p:spPr>
      </p:pic>
      <p:pic>
        <p:nvPicPr>
          <p:cNvPr id="76" name="圖片 75">
            <a:extLst>
              <a:ext uri="{FF2B5EF4-FFF2-40B4-BE49-F238E27FC236}">
                <a16:creationId xmlns:a16="http://schemas.microsoft.com/office/drawing/2014/main" id="{D660AB13-4681-4808-B621-D07398998F9F}"/>
              </a:ext>
            </a:extLst>
          </p:cNvPr>
          <p:cNvPicPr>
            <a:picLocks noChangeAspect="1"/>
          </p:cNvPicPr>
          <p:nvPr/>
        </p:nvPicPr>
        <p:blipFill>
          <a:blip r:embed="rId6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326" y="-275974"/>
            <a:ext cx="885361" cy="673558"/>
          </a:xfrm>
          <a:prstGeom prst="rect">
            <a:avLst/>
          </a:prstGeom>
        </p:spPr>
      </p:pic>
      <p:pic>
        <p:nvPicPr>
          <p:cNvPr id="77" name="圖片 76">
            <a:extLst>
              <a:ext uri="{FF2B5EF4-FFF2-40B4-BE49-F238E27FC236}">
                <a16:creationId xmlns:a16="http://schemas.microsoft.com/office/drawing/2014/main" id="{6CDC6CB1-AD2C-4F00-BA5E-D80A1A1BBA83}"/>
              </a:ext>
            </a:extLst>
          </p:cNvPr>
          <p:cNvPicPr>
            <a:picLocks noChangeAspect="1"/>
          </p:cNvPicPr>
          <p:nvPr/>
        </p:nvPicPr>
        <p:blipFill>
          <a:blip r:embed="rId6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5723" y="-273849"/>
            <a:ext cx="877467" cy="672242"/>
          </a:xfrm>
          <a:prstGeom prst="rect">
            <a:avLst/>
          </a:prstGeom>
        </p:spPr>
      </p:pic>
      <p:pic>
        <p:nvPicPr>
          <p:cNvPr id="78" name="圖片 77">
            <a:extLst>
              <a:ext uri="{FF2B5EF4-FFF2-40B4-BE49-F238E27FC236}">
                <a16:creationId xmlns:a16="http://schemas.microsoft.com/office/drawing/2014/main" id="{25B4BE36-728F-4DDE-BC79-F48C3AE457B6}"/>
              </a:ext>
            </a:extLst>
          </p:cNvPr>
          <p:cNvPicPr>
            <a:picLocks noChangeAspect="1"/>
          </p:cNvPicPr>
          <p:nvPr/>
        </p:nvPicPr>
        <p:blipFill>
          <a:blip r:embed="rId6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3040" y="-261100"/>
            <a:ext cx="849841" cy="664349"/>
          </a:xfrm>
          <a:prstGeom prst="rect">
            <a:avLst/>
          </a:prstGeom>
        </p:spPr>
      </p:pic>
      <p:pic>
        <p:nvPicPr>
          <p:cNvPr id="79" name="圖片 78">
            <a:extLst>
              <a:ext uri="{FF2B5EF4-FFF2-40B4-BE49-F238E27FC236}">
                <a16:creationId xmlns:a16="http://schemas.microsoft.com/office/drawing/2014/main" id="{50EE0427-7AAB-40C5-9C32-F3623BBBF146}"/>
              </a:ext>
            </a:extLst>
          </p:cNvPr>
          <p:cNvPicPr>
            <a:picLocks noChangeAspect="1"/>
          </p:cNvPicPr>
          <p:nvPr/>
        </p:nvPicPr>
        <p:blipFill>
          <a:blip r:embed="rId6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7063" y="-261100"/>
            <a:ext cx="868259" cy="665665"/>
          </a:xfrm>
          <a:prstGeom prst="rect">
            <a:avLst/>
          </a:prstGeom>
        </p:spPr>
      </p:pic>
      <p:sp>
        <p:nvSpPr>
          <p:cNvPr id="80" name="文字方塊 79">
            <a:extLst>
              <a:ext uri="{FF2B5EF4-FFF2-40B4-BE49-F238E27FC236}">
                <a16:creationId xmlns:a16="http://schemas.microsoft.com/office/drawing/2014/main" id="{AD6FF5BD-46DE-4246-BAC0-0AF747A5C1A1}"/>
              </a:ext>
            </a:extLst>
          </p:cNvPr>
          <p:cNvSpPr txBox="1"/>
          <p:nvPr/>
        </p:nvSpPr>
        <p:spPr>
          <a:xfrm>
            <a:off x="1085850" y="-1295400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7830</a:t>
            </a:r>
            <a:endParaRPr lang="zh-TW" altLang="en-US" dirty="0"/>
          </a:p>
        </p:txBody>
      </p:sp>
      <p:sp>
        <p:nvSpPr>
          <p:cNvPr id="81" name="文字方塊 80">
            <a:extLst>
              <a:ext uri="{FF2B5EF4-FFF2-40B4-BE49-F238E27FC236}">
                <a16:creationId xmlns:a16="http://schemas.microsoft.com/office/drawing/2014/main" id="{670DA190-32B7-45C0-AA56-E2DCC0830879}"/>
              </a:ext>
            </a:extLst>
          </p:cNvPr>
          <p:cNvSpPr txBox="1"/>
          <p:nvPr/>
        </p:nvSpPr>
        <p:spPr>
          <a:xfrm>
            <a:off x="7445405" y="-1050222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7910</a:t>
            </a:r>
            <a:endParaRPr lang="zh-TW" altLang="en-US" dirty="0"/>
          </a:p>
        </p:txBody>
      </p:sp>
      <p:sp>
        <p:nvSpPr>
          <p:cNvPr id="82" name="文字方塊 81">
            <a:extLst>
              <a:ext uri="{FF2B5EF4-FFF2-40B4-BE49-F238E27FC236}">
                <a16:creationId xmlns:a16="http://schemas.microsoft.com/office/drawing/2014/main" id="{4FD05271-BFEC-4920-80AA-E25CA4BBFC42}"/>
              </a:ext>
            </a:extLst>
          </p:cNvPr>
          <p:cNvSpPr txBox="1"/>
          <p:nvPr/>
        </p:nvSpPr>
        <p:spPr>
          <a:xfrm>
            <a:off x="4529924" y="-123488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7870</a:t>
            </a:r>
            <a:endParaRPr lang="zh-TW" altLang="en-US" dirty="0"/>
          </a:p>
        </p:txBody>
      </p:sp>
      <p:sp>
        <p:nvSpPr>
          <p:cNvPr id="83" name="文字方塊 82">
            <a:extLst>
              <a:ext uri="{FF2B5EF4-FFF2-40B4-BE49-F238E27FC236}">
                <a16:creationId xmlns:a16="http://schemas.microsoft.com/office/drawing/2014/main" id="{EC50FE42-0A71-4B0B-AD98-3ED80E21E4BE}"/>
              </a:ext>
            </a:extLst>
          </p:cNvPr>
          <p:cNvSpPr txBox="1"/>
          <p:nvPr/>
        </p:nvSpPr>
        <p:spPr>
          <a:xfrm>
            <a:off x="10779778" y="-1150330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7955</a:t>
            </a:r>
            <a:endParaRPr lang="zh-TW" altLang="en-US" dirty="0"/>
          </a:p>
        </p:txBody>
      </p:sp>
      <p:pic>
        <p:nvPicPr>
          <p:cNvPr id="84" name="圖片 83">
            <a:extLst>
              <a:ext uri="{FF2B5EF4-FFF2-40B4-BE49-F238E27FC236}">
                <a16:creationId xmlns:a16="http://schemas.microsoft.com/office/drawing/2014/main" id="{15F1829D-E9C4-4257-B13A-EB6F5DC26AE1}"/>
              </a:ext>
            </a:extLst>
          </p:cNvPr>
          <p:cNvPicPr>
            <a:picLocks noChangeAspect="1"/>
          </p:cNvPicPr>
          <p:nvPr/>
        </p:nvPicPr>
        <p:blipFill>
          <a:blip r:embed="rId6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402" y="4813367"/>
            <a:ext cx="1069938" cy="804753"/>
          </a:xfrm>
          <a:prstGeom prst="rect">
            <a:avLst/>
          </a:prstGeom>
        </p:spPr>
      </p:pic>
      <p:pic>
        <p:nvPicPr>
          <p:cNvPr id="85" name="圖片 84">
            <a:extLst>
              <a:ext uri="{FF2B5EF4-FFF2-40B4-BE49-F238E27FC236}">
                <a16:creationId xmlns:a16="http://schemas.microsoft.com/office/drawing/2014/main" id="{A4C76300-A11F-4453-9D13-A0BAA65DF6E9}"/>
              </a:ext>
            </a:extLst>
          </p:cNvPr>
          <p:cNvPicPr>
            <a:picLocks noChangeAspect="1"/>
          </p:cNvPicPr>
          <p:nvPr/>
        </p:nvPicPr>
        <p:blipFill>
          <a:blip r:embed="rId6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2246" y="4813367"/>
            <a:ext cx="1154246" cy="784826"/>
          </a:xfrm>
          <a:prstGeom prst="rect">
            <a:avLst/>
          </a:prstGeom>
        </p:spPr>
      </p:pic>
      <p:pic>
        <p:nvPicPr>
          <p:cNvPr id="86" name="圖片 85">
            <a:extLst>
              <a:ext uri="{FF2B5EF4-FFF2-40B4-BE49-F238E27FC236}">
                <a16:creationId xmlns:a16="http://schemas.microsoft.com/office/drawing/2014/main" id="{5021AC45-620F-474B-AEAC-2862CCD69F62}"/>
              </a:ext>
            </a:extLst>
          </p:cNvPr>
          <p:cNvPicPr>
            <a:picLocks noChangeAspect="1"/>
          </p:cNvPicPr>
          <p:nvPr/>
        </p:nvPicPr>
        <p:blipFill>
          <a:blip r:embed="rId6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848" y="4863254"/>
            <a:ext cx="1057675" cy="775628"/>
          </a:xfrm>
          <a:prstGeom prst="rect">
            <a:avLst/>
          </a:prstGeom>
        </p:spPr>
      </p:pic>
      <p:pic>
        <p:nvPicPr>
          <p:cNvPr id="87" name="圖片 86">
            <a:extLst>
              <a:ext uri="{FF2B5EF4-FFF2-40B4-BE49-F238E27FC236}">
                <a16:creationId xmlns:a16="http://schemas.microsoft.com/office/drawing/2014/main" id="{B3579361-8957-4F5A-A8B4-B3768048472F}"/>
              </a:ext>
            </a:extLst>
          </p:cNvPr>
          <p:cNvPicPr>
            <a:picLocks noChangeAspect="1"/>
          </p:cNvPicPr>
          <p:nvPr/>
        </p:nvPicPr>
        <p:blipFill>
          <a:blip r:embed="rId6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3042" y="4861721"/>
            <a:ext cx="1146581" cy="777161"/>
          </a:xfrm>
          <a:prstGeom prst="rect">
            <a:avLst/>
          </a:prstGeom>
        </p:spPr>
      </p:pic>
      <p:pic>
        <p:nvPicPr>
          <p:cNvPr id="88" name="圖片 87">
            <a:extLst>
              <a:ext uri="{FF2B5EF4-FFF2-40B4-BE49-F238E27FC236}">
                <a16:creationId xmlns:a16="http://schemas.microsoft.com/office/drawing/2014/main" id="{A60B396E-1959-4FFB-A0E3-851C2998488E}"/>
              </a:ext>
            </a:extLst>
          </p:cNvPr>
          <p:cNvPicPr>
            <a:picLocks noChangeAspect="1"/>
          </p:cNvPicPr>
          <p:nvPr/>
        </p:nvPicPr>
        <p:blipFill>
          <a:blip r:embed="rId7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4025" y="4861180"/>
            <a:ext cx="1073003" cy="807818"/>
          </a:xfrm>
          <a:prstGeom prst="rect">
            <a:avLst/>
          </a:prstGeom>
        </p:spPr>
      </p:pic>
      <p:pic>
        <p:nvPicPr>
          <p:cNvPr id="89" name="圖片 88">
            <a:extLst>
              <a:ext uri="{FF2B5EF4-FFF2-40B4-BE49-F238E27FC236}">
                <a16:creationId xmlns:a16="http://schemas.microsoft.com/office/drawing/2014/main" id="{8635D290-657D-4B6B-BF75-EA2D4A2D8F44}"/>
              </a:ext>
            </a:extLst>
          </p:cNvPr>
          <p:cNvPicPr>
            <a:picLocks noChangeAspect="1"/>
          </p:cNvPicPr>
          <p:nvPr/>
        </p:nvPicPr>
        <p:blipFill>
          <a:blip r:embed="rId7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5535" y="4842419"/>
            <a:ext cx="1073003" cy="786358"/>
          </a:xfrm>
          <a:prstGeom prst="rect">
            <a:avLst/>
          </a:prstGeom>
        </p:spPr>
      </p:pic>
      <p:pic>
        <p:nvPicPr>
          <p:cNvPr id="90" name="圖片 89">
            <a:extLst>
              <a:ext uri="{FF2B5EF4-FFF2-40B4-BE49-F238E27FC236}">
                <a16:creationId xmlns:a16="http://schemas.microsoft.com/office/drawing/2014/main" id="{47936F78-BAD8-49A1-8489-41A8FDC50C90}"/>
              </a:ext>
            </a:extLst>
          </p:cNvPr>
          <p:cNvPicPr>
            <a:picLocks noChangeAspect="1"/>
          </p:cNvPicPr>
          <p:nvPr/>
        </p:nvPicPr>
        <p:blipFill>
          <a:blip r:embed="rId7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5552" y="4825778"/>
            <a:ext cx="999426" cy="823147"/>
          </a:xfrm>
          <a:prstGeom prst="rect">
            <a:avLst/>
          </a:prstGeom>
        </p:spPr>
      </p:pic>
      <p:pic>
        <p:nvPicPr>
          <p:cNvPr id="91" name="圖片 90">
            <a:extLst>
              <a:ext uri="{FF2B5EF4-FFF2-40B4-BE49-F238E27FC236}">
                <a16:creationId xmlns:a16="http://schemas.microsoft.com/office/drawing/2014/main" id="{4E210B7B-709F-4582-AEFD-C807C6E69CD8}"/>
              </a:ext>
            </a:extLst>
          </p:cNvPr>
          <p:cNvPicPr>
            <a:picLocks noChangeAspect="1"/>
          </p:cNvPicPr>
          <p:nvPr/>
        </p:nvPicPr>
        <p:blipFill>
          <a:blip r:embed="rId7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4746" y="4863254"/>
            <a:ext cx="1004025" cy="801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2391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F9D31719-DD83-40CC-8C6B-8664466E0C0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48" t="4003" b="4003"/>
          <a:stretch/>
        </p:blipFill>
        <p:spPr>
          <a:xfrm>
            <a:off x="6630103" y="2301682"/>
            <a:ext cx="2532668" cy="2903962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86229F40-D50D-46B3-BDFD-E165AA359EC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71" b="9803"/>
          <a:stretch/>
        </p:blipFill>
        <p:spPr>
          <a:xfrm>
            <a:off x="9162771" y="2301682"/>
            <a:ext cx="2607434" cy="2903962"/>
          </a:xfrm>
          <a:prstGeom prst="rect">
            <a:avLst/>
          </a:prstGeom>
        </p:spPr>
      </p:pic>
      <p:pic>
        <p:nvPicPr>
          <p:cNvPr id="7" name="內容版面配置區 20">
            <a:extLst>
              <a:ext uri="{FF2B5EF4-FFF2-40B4-BE49-F238E27FC236}">
                <a16:creationId xmlns:a16="http://schemas.microsoft.com/office/drawing/2014/main" id="{20583D9F-2F38-4A1F-9A67-0D92FF9609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48"/>
          <a:stretch/>
        </p:blipFill>
        <p:spPr>
          <a:xfrm>
            <a:off x="1490001" y="2301682"/>
            <a:ext cx="2532668" cy="2903962"/>
          </a:xfr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673EFCF6-CED1-4E2B-80BC-0776E78CBFD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71"/>
          <a:stretch/>
        </p:blipFill>
        <p:spPr>
          <a:xfrm>
            <a:off x="4022669" y="2301682"/>
            <a:ext cx="2607434" cy="2903962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900D71D0-A7DE-4B7C-8DC7-F5C832EC155E}"/>
              </a:ext>
            </a:extLst>
          </p:cNvPr>
          <p:cNvSpPr txBox="1"/>
          <p:nvPr/>
        </p:nvSpPr>
        <p:spPr>
          <a:xfrm>
            <a:off x="686780" y="342900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7830</a:t>
            </a:r>
            <a:endParaRPr lang="zh-TW" alt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5E5DD7A1-49CA-4813-B6B9-30493A8C2940}"/>
              </a:ext>
            </a:extLst>
          </p:cNvPr>
          <p:cNvSpPr txBox="1"/>
          <p:nvPr/>
        </p:nvSpPr>
        <p:spPr>
          <a:xfrm>
            <a:off x="3953245" y="346733"/>
            <a:ext cx="5036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20°</a:t>
            </a:r>
            <a:endParaRPr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A5BFD36B-0C2B-43ED-97BC-C2AEB538ABE6}"/>
              </a:ext>
            </a:extLst>
          </p:cNvPr>
          <p:cNvGrpSpPr/>
          <p:nvPr/>
        </p:nvGrpSpPr>
        <p:grpSpPr>
          <a:xfrm>
            <a:off x="811740" y="2263316"/>
            <a:ext cx="9625995" cy="3226463"/>
            <a:chOff x="847251" y="1286772"/>
            <a:chExt cx="9625995" cy="3226463"/>
          </a:xfrm>
        </p:grpSpPr>
        <p:pic>
          <p:nvPicPr>
            <p:cNvPr id="13" name="圖片 12">
              <a:extLst>
                <a:ext uri="{FF2B5EF4-FFF2-40B4-BE49-F238E27FC236}">
                  <a16:creationId xmlns:a16="http://schemas.microsoft.com/office/drawing/2014/main" id="{161A0188-9D01-41A9-8335-0C0A838DD17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47251" y="1325138"/>
              <a:ext cx="678261" cy="3188097"/>
            </a:xfrm>
            <a:prstGeom prst="rect">
              <a:avLst/>
            </a:prstGeom>
          </p:spPr>
        </p:pic>
        <p:grpSp>
          <p:nvGrpSpPr>
            <p:cNvPr id="20" name="群組 19">
              <a:extLst>
                <a:ext uri="{FF2B5EF4-FFF2-40B4-BE49-F238E27FC236}">
                  <a16:creationId xmlns:a16="http://schemas.microsoft.com/office/drawing/2014/main" id="{42536482-1761-45E7-9355-BD8724AFF0C0}"/>
                </a:ext>
              </a:extLst>
            </p:cNvPr>
            <p:cNvGrpSpPr/>
            <p:nvPr/>
          </p:nvGrpSpPr>
          <p:grpSpPr>
            <a:xfrm>
              <a:off x="1511433" y="1286772"/>
              <a:ext cx="8961813" cy="411303"/>
              <a:chOff x="1511433" y="1286772"/>
              <a:chExt cx="8961813" cy="411303"/>
            </a:xfrm>
          </p:grpSpPr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76E3D771-9E69-446E-A5F3-BE0148C78B60}"/>
                  </a:ext>
                </a:extLst>
              </p:cNvPr>
              <p:cNvSpPr txBox="1"/>
              <p:nvPr/>
            </p:nvSpPr>
            <p:spPr>
              <a:xfrm>
                <a:off x="5305691" y="1286772"/>
                <a:ext cx="123623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-20° upper</a:t>
                </a:r>
                <a:endParaRPr lang="zh-TW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21227F75-8003-4196-8BA2-AD000EC4CEBC}"/>
                  </a:ext>
                </a:extLst>
              </p:cNvPr>
              <p:cNvSpPr txBox="1"/>
              <p:nvPr/>
            </p:nvSpPr>
            <p:spPr>
              <a:xfrm>
                <a:off x="1511433" y="1297965"/>
                <a:ext cx="123623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-20° lower</a:t>
                </a:r>
                <a:endParaRPr lang="zh-TW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EDF7DA93-2A60-4A66-B113-A5F40C50F02D}"/>
                  </a:ext>
                </a:extLst>
              </p:cNvPr>
              <p:cNvSpPr txBox="1"/>
              <p:nvPr/>
            </p:nvSpPr>
            <p:spPr>
              <a:xfrm>
                <a:off x="9321969" y="1297965"/>
                <a:ext cx="115127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20° upper</a:t>
                </a:r>
                <a:endParaRPr lang="zh-TW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9E4CECFB-4A07-4B4E-8D93-ADC77F68071C}"/>
                  </a:ext>
                </a:extLst>
              </p:cNvPr>
              <p:cNvSpPr txBox="1"/>
              <p:nvPr/>
            </p:nvSpPr>
            <p:spPr>
              <a:xfrm>
                <a:off x="7931948" y="1286772"/>
                <a:ext cx="115127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20° lower</a:t>
                </a:r>
                <a:endParaRPr lang="zh-TW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660088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794E66CE-E26E-4A83-A592-423CE7E2AE1F}"/>
              </a:ext>
            </a:extLst>
          </p:cNvPr>
          <p:cNvSpPr txBox="1"/>
          <p:nvPr/>
        </p:nvSpPr>
        <p:spPr>
          <a:xfrm>
            <a:off x="1793289" y="511604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15d</a:t>
            </a:r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D934ED49-E593-445D-9FC0-49AFF05EECB2}"/>
              </a:ext>
            </a:extLst>
          </p:cNvPr>
          <p:cNvSpPr txBox="1"/>
          <p:nvPr/>
        </p:nvSpPr>
        <p:spPr>
          <a:xfrm>
            <a:off x="742884" y="511604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7830</a:t>
            </a:r>
            <a:endParaRPr lang="zh-TW" altLang="en-US" dirty="0"/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7C9360A4-AA54-47D1-BA02-0094E00551D3}"/>
              </a:ext>
            </a:extLst>
          </p:cNvPr>
          <p:cNvGrpSpPr/>
          <p:nvPr/>
        </p:nvGrpSpPr>
        <p:grpSpPr>
          <a:xfrm>
            <a:off x="634187" y="1446341"/>
            <a:ext cx="11490699" cy="3188097"/>
            <a:chOff x="634187" y="1446341"/>
            <a:chExt cx="11490699" cy="3188097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11ECC9EC-6DA1-441D-B9BA-4EBC23E20D0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289"/>
            <a:stretch/>
          </p:blipFill>
          <p:spPr>
            <a:xfrm>
              <a:off x="6861267" y="1446341"/>
              <a:ext cx="2631810" cy="2905200"/>
            </a:xfrm>
            <a:prstGeom prst="rect">
              <a:avLst/>
            </a:prstGeom>
          </p:spPr>
        </p:pic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3400C608-7166-4180-9A23-EC299081CB2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289"/>
            <a:stretch/>
          </p:blipFill>
          <p:spPr>
            <a:xfrm>
              <a:off x="9493077" y="1446341"/>
              <a:ext cx="2631809" cy="2905200"/>
            </a:xfrm>
            <a:prstGeom prst="rect">
              <a:avLst/>
            </a:prstGeom>
          </p:spPr>
        </p:pic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013C8AFD-4043-4184-946A-3499CB4FC2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58"/>
            <a:stretch/>
          </p:blipFill>
          <p:spPr>
            <a:xfrm>
              <a:off x="1248206" y="1446341"/>
              <a:ext cx="2795448" cy="2905200"/>
            </a:xfrm>
            <a:prstGeom prst="rect">
              <a:avLst/>
            </a:prstGeom>
          </p:spPr>
        </p:pic>
        <p:pic>
          <p:nvPicPr>
            <p:cNvPr id="8" name="圖片 7">
              <a:extLst>
                <a:ext uri="{FF2B5EF4-FFF2-40B4-BE49-F238E27FC236}">
                  <a16:creationId xmlns:a16="http://schemas.microsoft.com/office/drawing/2014/main" id="{6B17BD6A-8EE2-478F-BB69-09FA40B0190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379"/>
            <a:stretch/>
          </p:blipFill>
          <p:spPr>
            <a:xfrm>
              <a:off x="4043654" y="1446341"/>
              <a:ext cx="2817613" cy="2905200"/>
            </a:xfrm>
            <a:prstGeom prst="rect">
              <a:avLst/>
            </a:prstGeom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2A0D5548-3D08-43E3-AB7A-94525E53005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34187" y="1446341"/>
              <a:ext cx="678261" cy="3188097"/>
            </a:xfrm>
            <a:prstGeom prst="rect">
              <a:avLst/>
            </a:prstGeom>
          </p:spPr>
        </p:pic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E6A61BBD-6E00-49C4-8565-DBD0B76B12CC}"/>
                </a:ext>
              </a:extLst>
            </p:cNvPr>
            <p:cNvSpPr txBox="1"/>
            <p:nvPr/>
          </p:nvSpPr>
          <p:spPr>
            <a:xfrm>
              <a:off x="1308349" y="1446341"/>
              <a:ext cx="12362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-15° lower</a:t>
              </a:r>
              <a:endPara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B2256384-8E0C-470E-9907-CDE8FD47AADE}"/>
                </a:ext>
              </a:extLst>
            </p:cNvPr>
            <p:cNvSpPr txBox="1"/>
            <p:nvPr/>
          </p:nvSpPr>
          <p:spPr>
            <a:xfrm>
              <a:off x="5439228" y="1446341"/>
              <a:ext cx="12362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-15° upper</a:t>
              </a:r>
              <a:endPara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143A8651-3C85-4752-829E-BAF78EF4C637}"/>
                </a:ext>
              </a:extLst>
            </p:cNvPr>
            <p:cNvSpPr txBox="1"/>
            <p:nvPr/>
          </p:nvSpPr>
          <p:spPr>
            <a:xfrm>
              <a:off x="8071282" y="1446341"/>
              <a:ext cx="115127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15° lower</a:t>
              </a:r>
              <a:endPara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F5D0A04B-AB64-4779-AD3B-29FE3831DAD8}"/>
                </a:ext>
              </a:extLst>
            </p:cNvPr>
            <p:cNvSpPr txBox="1"/>
            <p:nvPr/>
          </p:nvSpPr>
          <p:spPr>
            <a:xfrm>
              <a:off x="9369371" y="1446341"/>
              <a:ext cx="115127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15° upper</a:t>
              </a:r>
              <a:endPara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020860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794E66CE-E26E-4A83-A592-423CE7E2AE1F}"/>
              </a:ext>
            </a:extLst>
          </p:cNvPr>
          <p:cNvSpPr txBox="1"/>
          <p:nvPr/>
        </p:nvSpPr>
        <p:spPr>
          <a:xfrm>
            <a:off x="1687374" y="616848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10d</a:t>
            </a:r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083077A2-3EDD-4EA7-8C62-8A6444D8C03F}"/>
              </a:ext>
            </a:extLst>
          </p:cNvPr>
          <p:cNvSpPr txBox="1"/>
          <p:nvPr/>
        </p:nvSpPr>
        <p:spPr>
          <a:xfrm>
            <a:off x="416513" y="61684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7830</a:t>
            </a:r>
            <a:endParaRPr lang="zh-TW" altLang="en-US" dirty="0"/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40B65345-D21B-453E-82D0-CA457219A309}"/>
              </a:ext>
            </a:extLst>
          </p:cNvPr>
          <p:cNvGrpSpPr/>
          <p:nvPr/>
        </p:nvGrpSpPr>
        <p:grpSpPr>
          <a:xfrm>
            <a:off x="212580" y="2007124"/>
            <a:ext cx="11766840" cy="3188097"/>
            <a:chOff x="390995" y="2814992"/>
            <a:chExt cx="11766840" cy="3188097"/>
          </a:xfrm>
        </p:grpSpPr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33AAEBE0-D5E6-4649-9D58-E48FE7069D0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368" r="2393"/>
            <a:stretch/>
          </p:blipFill>
          <p:spPr>
            <a:xfrm>
              <a:off x="1069256" y="2814992"/>
              <a:ext cx="2756235" cy="2905200"/>
            </a:xfrm>
            <a:prstGeom prst="rect">
              <a:avLst/>
            </a:prstGeom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E98F45C8-4B78-457D-B620-5B69B7E13A0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15"/>
            <a:stretch/>
          </p:blipFill>
          <p:spPr>
            <a:xfrm>
              <a:off x="3825491" y="2814992"/>
              <a:ext cx="2838400" cy="2905200"/>
            </a:xfrm>
            <a:prstGeom prst="rect">
              <a:avLst/>
            </a:prstGeom>
          </p:spPr>
        </p:pic>
        <p:pic>
          <p:nvPicPr>
            <p:cNvPr id="11" name="圖片 10">
              <a:extLst>
                <a:ext uri="{FF2B5EF4-FFF2-40B4-BE49-F238E27FC236}">
                  <a16:creationId xmlns:a16="http://schemas.microsoft.com/office/drawing/2014/main" id="{D04F52D8-3617-4E08-BFE6-B04D9961804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514"/>
            <a:stretch/>
          </p:blipFill>
          <p:spPr>
            <a:xfrm>
              <a:off x="6663891" y="2814992"/>
              <a:ext cx="2838399" cy="2905200"/>
            </a:xfrm>
            <a:prstGeom prst="rect">
              <a:avLst/>
            </a:prstGeom>
          </p:spPr>
        </p:pic>
        <p:pic>
          <p:nvPicPr>
            <p:cNvPr id="12" name="圖片 11">
              <a:extLst>
                <a:ext uri="{FF2B5EF4-FFF2-40B4-BE49-F238E27FC236}">
                  <a16:creationId xmlns:a16="http://schemas.microsoft.com/office/drawing/2014/main" id="{E7721D97-A8CF-41E1-96AF-44FA7ACDB85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249"/>
            <a:stretch/>
          </p:blipFill>
          <p:spPr>
            <a:xfrm>
              <a:off x="9502290" y="2814992"/>
              <a:ext cx="2655545" cy="2905200"/>
            </a:xfrm>
            <a:prstGeom prst="rect">
              <a:avLst/>
            </a:prstGeom>
          </p:spPr>
        </p:pic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314C1073-F59E-4E59-9236-B40AD01D24A0}"/>
                </a:ext>
              </a:extLst>
            </p:cNvPr>
            <p:cNvSpPr txBox="1"/>
            <p:nvPr/>
          </p:nvSpPr>
          <p:spPr>
            <a:xfrm>
              <a:off x="1069256" y="2814992"/>
              <a:ext cx="12362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-10° lower</a:t>
              </a:r>
              <a:endPara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15" name="圖片 14">
              <a:extLst>
                <a:ext uri="{FF2B5EF4-FFF2-40B4-BE49-F238E27FC236}">
                  <a16:creationId xmlns:a16="http://schemas.microsoft.com/office/drawing/2014/main" id="{02495EE4-9837-45DC-B582-A4B845F18C6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90995" y="2814992"/>
              <a:ext cx="678261" cy="3188097"/>
            </a:xfrm>
            <a:prstGeom prst="rect">
              <a:avLst/>
            </a:prstGeom>
          </p:spPr>
        </p:pic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1E047CDB-62D2-48D1-ADBF-65EDFBB392D1}"/>
                </a:ext>
              </a:extLst>
            </p:cNvPr>
            <p:cNvSpPr txBox="1"/>
            <p:nvPr/>
          </p:nvSpPr>
          <p:spPr>
            <a:xfrm>
              <a:off x="5244691" y="2814992"/>
              <a:ext cx="117211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-10°upper</a:t>
              </a:r>
              <a:endPara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DE5FAEAF-AA68-466E-A352-5E22B0E51D10}"/>
                </a:ext>
              </a:extLst>
            </p:cNvPr>
            <p:cNvSpPr txBox="1"/>
            <p:nvPr/>
          </p:nvSpPr>
          <p:spPr>
            <a:xfrm>
              <a:off x="8088555" y="2814992"/>
              <a:ext cx="115127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10° lower</a:t>
              </a:r>
              <a:endPara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8ED06667-EBEE-48C1-ADD4-DA6405105446}"/>
                </a:ext>
              </a:extLst>
            </p:cNvPr>
            <p:cNvSpPr txBox="1"/>
            <p:nvPr/>
          </p:nvSpPr>
          <p:spPr>
            <a:xfrm>
              <a:off x="9678785" y="2814992"/>
              <a:ext cx="115127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10° upper</a:t>
              </a:r>
              <a:endPara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673068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794E66CE-E26E-4A83-A592-423CE7E2AE1F}"/>
              </a:ext>
            </a:extLst>
          </p:cNvPr>
          <p:cNvSpPr txBox="1"/>
          <p:nvPr/>
        </p:nvSpPr>
        <p:spPr>
          <a:xfrm>
            <a:off x="1793289" y="597615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5d</a:t>
            </a:r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A5D7CC6A-F063-4125-8590-785094697E70}"/>
              </a:ext>
            </a:extLst>
          </p:cNvPr>
          <p:cNvSpPr txBox="1"/>
          <p:nvPr/>
        </p:nvSpPr>
        <p:spPr>
          <a:xfrm>
            <a:off x="472618" y="701322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7830</a:t>
            </a:r>
            <a:endParaRPr lang="zh-TW" altLang="en-US" dirty="0"/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CDED11D0-6060-44F7-A4C1-5417E68A7F1F}"/>
              </a:ext>
            </a:extLst>
          </p:cNvPr>
          <p:cNvGrpSpPr/>
          <p:nvPr/>
        </p:nvGrpSpPr>
        <p:grpSpPr>
          <a:xfrm>
            <a:off x="88667" y="2710044"/>
            <a:ext cx="12103333" cy="3235752"/>
            <a:chOff x="544243" y="2736677"/>
            <a:chExt cx="12103333" cy="3235752"/>
          </a:xfrm>
        </p:grpSpPr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31DEF7B7-51B1-4890-B95D-5899E9912B5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634"/>
            <a:stretch/>
          </p:blipFill>
          <p:spPr>
            <a:xfrm>
              <a:off x="6931496" y="2784332"/>
              <a:ext cx="2858040" cy="2905200"/>
            </a:xfrm>
            <a:prstGeom prst="rect">
              <a:avLst/>
            </a:prstGeom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3C381978-2FC8-43D7-B49A-92EB157D249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992"/>
            <a:stretch/>
          </p:blipFill>
          <p:spPr>
            <a:xfrm>
              <a:off x="9789536" y="2784332"/>
              <a:ext cx="2858040" cy="2905200"/>
            </a:xfrm>
            <a:prstGeom prst="rect">
              <a:avLst/>
            </a:prstGeom>
          </p:spPr>
        </p:pic>
        <p:pic>
          <p:nvPicPr>
            <p:cNvPr id="11" name="圖片 10">
              <a:extLst>
                <a:ext uri="{FF2B5EF4-FFF2-40B4-BE49-F238E27FC236}">
                  <a16:creationId xmlns:a16="http://schemas.microsoft.com/office/drawing/2014/main" id="{FA362290-F675-4A3A-AAB3-FEC1599D7E1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992"/>
            <a:stretch/>
          </p:blipFill>
          <p:spPr>
            <a:xfrm>
              <a:off x="1222504" y="2784332"/>
              <a:ext cx="2858040" cy="2905200"/>
            </a:xfrm>
            <a:prstGeom prst="rect">
              <a:avLst/>
            </a:prstGeom>
          </p:spPr>
        </p:pic>
        <p:pic>
          <p:nvPicPr>
            <p:cNvPr id="12" name="圖片 11">
              <a:extLst>
                <a:ext uri="{FF2B5EF4-FFF2-40B4-BE49-F238E27FC236}">
                  <a16:creationId xmlns:a16="http://schemas.microsoft.com/office/drawing/2014/main" id="{48AEC49B-A2E0-4548-AD13-ADD19861D2A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992"/>
            <a:stretch/>
          </p:blipFill>
          <p:spPr>
            <a:xfrm>
              <a:off x="4080544" y="2784332"/>
              <a:ext cx="2850952" cy="2905200"/>
            </a:xfrm>
            <a:prstGeom prst="rect">
              <a:avLst/>
            </a:prstGeom>
          </p:spPr>
        </p:pic>
        <p:pic>
          <p:nvPicPr>
            <p:cNvPr id="14" name="圖片 13">
              <a:extLst>
                <a:ext uri="{FF2B5EF4-FFF2-40B4-BE49-F238E27FC236}">
                  <a16:creationId xmlns:a16="http://schemas.microsoft.com/office/drawing/2014/main" id="{62CA7397-157A-49D1-AB1D-92EA4B471B1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44243" y="2784332"/>
              <a:ext cx="678261" cy="3188097"/>
            </a:xfrm>
            <a:prstGeom prst="rect">
              <a:avLst/>
            </a:prstGeom>
          </p:spPr>
        </p:pic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C5AD2502-5EBA-4B5A-8A83-0DCD8BE4B4DE}"/>
                </a:ext>
              </a:extLst>
            </p:cNvPr>
            <p:cNvSpPr txBox="1"/>
            <p:nvPr/>
          </p:nvSpPr>
          <p:spPr>
            <a:xfrm>
              <a:off x="1166228" y="2784332"/>
              <a:ext cx="11079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-5° lower</a:t>
              </a:r>
              <a:endPara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856E5D88-C201-4481-8E4C-9D20B63A8021}"/>
                </a:ext>
              </a:extLst>
            </p:cNvPr>
            <p:cNvSpPr txBox="1"/>
            <p:nvPr/>
          </p:nvSpPr>
          <p:spPr>
            <a:xfrm>
              <a:off x="5734808" y="2736677"/>
              <a:ext cx="11079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-5° upper</a:t>
              </a:r>
              <a:endPara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6B9C48F9-DB93-4D2B-859A-C31809F52375}"/>
                </a:ext>
              </a:extLst>
            </p:cNvPr>
            <p:cNvSpPr txBox="1"/>
            <p:nvPr/>
          </p:nvSpPr>
          <p:spPr>
            <a:xfrm>
              <a:off x="8484387" y="2736677"/>
              <a:ext cx="102303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5° lower</a:t>
              </a:r>
              <a:endPara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21C40821-6ACF-4230-8478-E74711CFAAEA}"/>
                </a:ext>
              </a:extLst>
            </p:cNvPr>
            <p:cNvSpPr txBox="1"/>
            <p:nvPr/>
          </p:nvSpPr>
          <p:spPr>
            <a:xfrm>
              <a:off x="9782448" y="2768374"/>
              <a:ext cx="102303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5° upper</a:t>
              </a:r>
              <a:endPara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43285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內容版面配置區 20">
            <a:extLst>
              <a:ext uri="{FF2B5EF4-FFF2-40B4-BE49-F238E27FC236}">
                <a16:creationId xmlns:a16="http://schemas.microsoft.com/office/drawing/2014/main" id="{291E181D-5041-4B23-92B1-10C21833BA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37" y="2943619"/>
            <a:ext cx="1319787" cy="1064614"/>
          </a:xfrm>
        </p:spPr>
      </p:pic>
      <p:pic>
        <p:nvPicPr>
          <p:cNvPr id="23" name="圖片 22">
            <a:extLst>
              <a:ext uri="{FF2B5EF4-FFF2-40B4-BE49-F238E27FC236}">
                <a16:creationId xmlns:a16="http://schemas.microsoft.com/office/drawing/2014/main" id="{A1BC2946-C8F0-45DC-9C77-C69635A2F2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287" y="2962958"/>
            <a:ext cx="1362111" cy="1064614"/>
          </a:xfrm>
          <a:prstGeom prst="rect">
            <a:avLst/>
          </a:prstGeom>
        </p:spPr>
      </p:pic>
      <p:pic>
        <p:nvPicPr>
          <p:cNvPr id="25" name="圖片 24">
            <a:extLst>
              <a:ext uri="{FF2B5EF4-FFF2-40B4-BE49-F238E27FC236}">
                <a16:creationId xmlns:a16="http://schemas.microsoft.com/office/drawing/2014/main" id="{D6B13CE3-148E-4EC5-B5E3-29C19AA5D1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7583" y="2977988"/>
            <a:ext cx="1370611" cy="1070989"/>
          </a:xfrm>
          <a:prstGeom prst="rect">
            <a:avLst/>
          </a:prstGeom>
        </p:spPr>
      </p:pic>
      <p:pic>
        <p:nvPicPr>
          <p:cNvPr id="27" name="圖片 26">
            <a:extLst>
              <a:ext uri="{FF2B5EF4-FFF2-40B4-BE49-F238E27FC236}">
                <a16:creationId xmlns:a16="http://schemas.microsoft.com/office/drawing/2014/main" id="{F0E5E1F7-4FD2-4675-BEC9-CF060F48BD1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0515" y="3012369"/>
            <a:ext cx="1385485" cy="1051864"/>
          </a:xfrm>
          <a:prstGeom prst="rect">
            <a:avLst/>
          </a:prstGeom>
        </p:spPr>
      </p:pic>
      <p:pic>
        <p:nvPicPr>
          <p:cNvPr id="29" name="圖片 28">
            <a:extLst>
              <a:ext uri="{FF2B5EF4-FFF2-40B4-BE49-F238E27FC236}">
                <a16:creationId xmlns:a16="http://schemas.microsoft.com/office/drawing/2014/main" id="{31D84CBF-9E64-4AE3-BEE8-F34BCF5AC87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2173" y="3012369"/>
            <a:ext cx="1430111" cy="1087989"/>
          </a:xfrm>
          <a:prstGeom prst="rect">
            <a:avLst/>
          </a:prstGeom>
        </p:spPr>
      </p:pic>
      <p:pic>
        <p:nvPicPr>
          <p:cNvPr id="31" name="圖片 30">
            <a:extLst>
              <a:ext uri="{FF2B5EF4-FFF2-40B4-BE49-F238E27FC236}">
                <a16:creationId xmlns:a16="http://schemas.microsoft.com/office/drawing/2014/main" id="{CA498583-313A-4B04-AE41-D5AE897529D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3571" y="3014494"/>
            <a:ext cx="1417361" cy="1085864"/>
          </a:xfrm>
          <a:prstGeom prst="rect">
            <a:avLst/>
          </a:prstGeom>
        </p:spPr>
      </p:pic>
      <p:pic>
        <p:nvPicPr>
          <p:cNvPr id="33" name="圖片 32">
            <a:extLst>
              <a:ext uri="{FF2B5EF4-FFF2-40B4-BE49-F238E27FC236}">
                <a16:creationId xmlns:a16="http://schemas.microsoft.com/office/drawing/2014/main" id="{B3FB347B-64E7-4664-89E8-131AF760643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0888" y="3027244"/>
            <a:ext cx="1372736" cy="1073114"/>
          </a:xfrm>
          <a:prstGeom prst="rect">
            <a:avLst/>
          </a:prstGeom>
        </p:spPr>
      </p:pic>
      <p:pic>
        <p:nvPicPr>
          <p:cNvPr id="35" name="圖片 34">
            <a:extLst>
              <a:ext uri="{FF2B5EF4-FFF2-40B4-BE49-F238E27FC236}">
                <a16:creationId xmlns:a16="http://schemas.microsoft.com/office/drawing/2014/main" id="{B8591F52-D5EC-4A4A-9960-AFE65139807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4911" y="3027244"/>
            <a:ext cx="1402486" cy="1075239"/>
          </a:xfrm>
          <a:prstGeom prst="rect">
            <a:avLst/>
          </a:prstGeom>
        </p:spPr>
      </p:pic>
      <p:sp>
        <p:nvSpPr>
          <p:cNvPr id="36" name="文字方塊 35">
            <a:extLst>
              <a:ext uri="{FF2B5EF4-FFF2-40B4-BE49-F238E27FC236}">
                <a16:creationId xmlns:a16="http://schemas.microsoft.com/office/drawing/2014/main" id="{89AF586D-2F07-487D-A4CF-942C59634231}"/>
              </a:ext>
            </a:extLst>
          </p:cNvPr>
          <p:cNvSpPr txBox="1"/>
          <p:nvPr/>
        </p:nvSpPr>
        <p:spPr>
          <a:xfrm>
            <a:off x="2625213" y="1032387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neg20d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00047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EF336ADE-CA10-463E-B9A5-C4BE3EDA9C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35795"/>
            <a:ext cx="1461872" cy="1109694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BA9A16C5-EA61-4761-B73D-27A7ED1C54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238" y="2749085"/>
            <a:ext cx="1488452" cy="1096404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2FEB0EDD-AC97-4903-A903-785DBCA538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0738" y="2749085"/>
            <a:ext cx="1528320" cy="1096404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E19AF78B-70AE-48A4-8760-FD82218397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9058" y="2749085"/>
            <a:ext cx="1523890" cy="1125198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C2F6CF7F-0710-460B-8726-B036ED44163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2288" y="2762375"/>
            <a:ext cx="1503956" cy="1111908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963CF294-F075-420A-A733-A87B2C65180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0920" y="2765697"/>
            <a:ext cx="1508386" cy="1105264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BF6BBC93-4C63-4D36-ADB7-040229A57C1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8461" y="2794912"/>
            <a:ext cx="1466301" cy="1153992"/>
          </a:xfrm>
          <a:prstGeom prst="rect">
            <a:avLst/>
          </a:prstGeom>
        </p:spPr>
      </p:pic>
      <p:pic>
        <p:nvPicPr>
          <p:cNvPr id="19" name="圖片 18">
            <a:extLst>
              <a:ext uri="{FF2B5EF4-FFF2-40B4-BE49-F238E27FC236}">
                <a16:creationId xmlns:a16="http://schemas.microsoft.com/office/drawing/2014/main" id="{3C18080A-34D7-4C8F-B578-95CB221BF58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4762" y="2815954"/>
            <a:ext cx="1546040" cy="1111908"/>
          </a:xfrm>
          <a:prstGeom prst="rect">
            <a:avLst/>
          </a:prstGeom>
        </p:spPr>
      </p:pic>
      <p:sp>
        <p:nvSpPr>
          <p:cNvPr id="20" name="文字方塊 19">
            <a:extLst>
              <a:ext uri="{FF2B5EF4-FFF2-40B4-BE49-F238E27FC236}">
                <a16:creationId xmlns:a16="http://schemas.microsoft.com/office/drawing/2014/main" id="{7D611E73-686F-4110-835B-C4C391DB6D24}"/>
              </a:ext>
            </a:extLst>
          </p:cNvPr>
          <p:cNvSpPr txBox="1"/>
          <p:nvPr/>
        </p:nvSpPr>
        <p:spPr>
          <a:xfrm>
            <a:off x="4586713" y="1238865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neg15d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17335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A4D68864-CAD0-4685-947F-21E9127426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3027" y="2907666"/>
            <a:ext cx="1439518" cy="1047301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CCA493BC-71A1-46D4-AD0C-218A906BE4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3932" y="2842143"/>
            <a:ext cx="1406138" cy="1041043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1F6A8330-2B19-4437-A9DF-EA80630248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392" y="2835884"/>
            <a:ext cx="1401966" cy="1047302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B78D97A0-26C8-4F87-A251-D49516B3FF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9777" y="2826496"/>
            <a:ext cx="1383189" cy="1066078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3F8C06B9-409A-4524-BDB4-7C88F1EC0AB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2966" y="2855704"/>
            <a:ext cx="1395707" cy="1036870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05517808-D154-4DBC-BECA-5EAF64A1381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6982" y="2866293"/>
            <a:ext cx="1393619" cy="1034783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A46F53F6-38B7-4BDE-B1B5-03C56AE890A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5233" y="2866293"/>
            <a:ext cx="1414483" cy="1036871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3FD14EE0-FD67-460D-8AF9-214CC5A7409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3912" y="2905579"/>
            <a:ext cx="1410311" cy="1049388"/>
          </a:xfrm>
          <a:prstGeom prst="rect">
            <a:avLst/>
          </a:prstGeom>
        </p:spPr>
      </p:pic>
      <p:sp>
        <p:nvSpPr>
          <p:cNvPr id="34" name="文字方塊 33">
            <a:extLst>
              <a:ext uri="{FF2B5EF4-FFF2-40B4-BE49-F238E27FC236}">
                <a16:creationId xmlns:a16="http://schemas.microsoft.com/office/drawing/2014/main" id="{FB07A437-FA99-4A8E-8BF9-BB4255115414}"/>
              </a:ext>
            </a:extLst>
          </p:cNvPr>
          <p:cNvSpPr txBox="1"/>
          <p:nvPr/>
        </p:nvSpPr>
        <p:spPr>
          <a:xfrm>
            <a:off x="4272966" y="2064774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neg10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76640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圖片 52">
            <a:extLst>
              <a:ext uri="{FF2B5EF4-FFF2-40B4-BE49-F238E27FC236}">
                <a16:creationId xmlns:a16="http://schemas.microsoft.com/office/drawing/2014/main" id="{785E479A-9699-4504-ADE2-321F600403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4" y="2905488"/>
            <a:ext cx="1477892" cy="1081756"/>
          </a:xfrm>
          <a:prstGeom prst="rect">
            <a:avLst/>
          </a:prstGeom>
        </p:spPr>
      </p:pic>
      <p:pic>
        <p:nvPicPr>
          <p:cNvPr id="55" name="圖片 54">
            <a:extLst>
              <a:ext uri="{FF2B5EF4-FFF2-40B4-BE49-F238E27FC236}">
                <a16:creationId xmlns:a16="http://schemas.microsoft.com/office/drawing/2014/main" id="{DEE81E5A-4006-46E6-A3E6-DDF2AB47ED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7518" y="2901134"/>
            <a:ext cx="1517071" cy="1086110"/>
          </a:xfrm>
          <a:prstGeom prst="rect">
            <a:avLst/>
          </a:prstGeom>
        </p:spPr>
      </p:pic>
      <p:pic>
        <p:nvPicPr>
          <p:cNvPr id="57" name="圖片 56">
            <a:extLst>
              <a:ext uri="{FF2B5EF4-FFF2-40B4-BE49-F238E27FC236}">
                <a16:creationId xmlns:a16="http://schemas.microsoft.com/office/drawing/2014/main" id="{616C6586-3979-40EC-9B98-F0E6491F10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3628" y="2908752"/>
            <a:ext cx="1497482" cy="1070874"/>
          </a:xfrm>
          <a:prstGeom prst="rect">
            <a:avLst/>
          </a:prstGeom>
        </p:spPr>
      </p:pic>
      <p:pic>
        <p:nvPicPr>
          <p:cNvPr id="59" name="圖片 58">
            <a:extLst>
              <a:ext uri="{FF2B5EF4-FFF2-40B4-BE49-F238E27FC236}">
                <a16:creationId xmlns:a16="http://schemas.microsoft.com/office/drawing/2014/main" id="{D392DE47-3824-42CC-A32D-1ECFD284BFD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6873" y="2897869"/>
            <a:ext cx="1532306" cy="1092639"/>
          </a:xfrm>
          <a:prstGeom prst="rect">
            <a:avLst/>
          </a:prstGeom>
        </p:spPr>
      </p:pic>
      <p:pic>
        <p:nvPicPr>
          <p:cNvPr id="61" name="圖片 60">
            <a:extLst>
              <a:ext uri="{FF2B5EF4-FFF2-40B4-BE49-F238E27FC236}">
                <a16:creationId xmlns:a16="http://schemas.microsoft.com/office/drawing/2014/main" id="{86D4D91F-1F91-4F71-85A0-0289503B70B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2844" y="2907665"/>
            <a:ext cx="1493129" cy="1079579"/>
          </a:xfrm>
          <a:prstGeom prst="rect">
            <a:avLst/>
          </a:prstGeom>
        </p:spPr>
      </p:pic>
      <p:pic>
        <p:nvPicPr>
          <p:cNvPr id="63" name="圖片 62">
            <a:extLst>
              <a:ext uri="{FF2B5EF4-FFF2-40B4-BE49-F238E27FC236}">
                <a16:creationId xmlns:a16="http://schemas.microsoft.com/office/drawing/2014/main" id="{56340CD4-0296-44F0-B95B-8316FAB340F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5973" y="2935387"/>
            <a:ext cx="1547543" cy="1081757"/>
          </a:xfrm>
          <a:prstGeom prst="rect">
            <a:avLst/>
          </a:prstGeom>
        </p:spPr>
      </p:pic>
      <p:pic>
        <p:nvPicPr>
          <p:cNvPr id="65" name="圖片 64">
            <a:extLst>
              <a:ext uri="{FF2B5EF4-FFF2-40B4-BE49-F238E27FC236}">
                <a16:creationId xmlns:a16="http://schemas.microsoft.com/office/drawing/2014/main" id="{5F0C4358-7D47-4CA2-8CBD-AD1842CC4DC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7243" y="2926681"/>
            <a:ext cx="1467010" cy="1077403"/>
          </a:xfrm>
          <a:prstGeom prst="rect">
            <a:avLst/>
          </a:prstGeom>
        </p:spPr>
      </p:pic>
      <p:pic>
        <p:nvPicPr>
          <p:cNvPr id="67" name="圖片 66">
            <a:extLst>
              <a:ext uri="{FF2B5EF4-FFF2-40B4-BE49-F238E27FC236}">
                <a16:creationId xmlns:a16="http://schemas.microsoft.com/office/drawing/2014/main" id="{5D4B67DF-9306-4503-BD17-3BF64DA5964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4253" y="2926681"/>
            <a:ext cx="1475716" cy="1090463"/>
          </a:xfrm>
          <a:prstGeom prst="rect">
            <a:avLst/>
          </a:prstGeom>
        </p:spPr>
      </p:pic>
      <p:sp>
        <p:nvSpPr>
          <p:cNvPr id="68" name="文字方塊 67">
            <a:extLst>
              <a:ext uri="{FF2B5EF4-FFF2-40B4-BE49-F238E27FC236}">
                <a16:creationId xmlns:a16="http://schemas.microsoft.com/office/drawing/2014/main" id="{6B0AB188-8E66-43EF-AFC8-0BB0BF7A9A67}"/>
              </a:ext>
            </a:extLst>
          </p:cNvPr>
          <p:cNvSpPr txBox="1"/>
          <p:nvPr/>
        </p:nvSpPr>
        <p:spPr>
          <a:xfrm>
            <a:off x="4717358" y="1120877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neg5d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4760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73F4642C-D033-4C04-A9DC-D8491A580C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877" y="3158426"/>
            <a:ext cx="1371723" cy="985681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4B8A3A8D-302F-4CA4-8D54-B2E8B309F8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2585" y="3158426"/>
            <a:ext cx="1336450" cy="999398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41EA9AA8-3C33-45B9-A470-B9A904B855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2070" y="3170823"/>
            <a:ext cx="1322733" cy="997438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B42920BE-B48F-418C-A4E8-BC3F1113CF8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3649" y="3195833"/>
            <a:ext cx="1346249" cy="983722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A8CC92E5-39FA-42BD-86FB-DA6A09D6F0E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4227" y="3227305"/>
            <a:ext cx="1383481" cy="981762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0A13155E-658D-4751-A948-182FE137A8A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9636" y="3234222"/>
            <a:ext cx="1361925" cy="985681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DD67CF01-4C89-42D2-93D0-C76A27208DC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5417" y="3233451"/>
            <a:ext cx="1350168" cy="997439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1611418B-3BE0-4AA3-8C7A-138C6CFE24D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5585" y="3271143"/>
            <a:ext cx="1395238" cy="985681"/>
          </a:xfrm>
          <a:prstGeom prst="rect">
            <a:avLst/>
          </a:prstGeom>
        </p:spPr>
      </p:pic>
      <p:sp>
        <p:nvSpPr>
          <p:cNvPr id="18" name="文字方塊 17">
            <a:extLst>
              <a:ext uri="{FF2B5EF4-FFF2-40B4-BE49-F238E27FC236}">
                <a16:creationId xmlns:a16="http://schemas.microsoft.com/office/drawing/2014/main" id="{39564502-AFA5-4623-8B28-07A6445C466C}"/>
              </a:ext>
            </a:extLst>
          </p:cNvPr>
          <p:cNvSpPr txBox="1"/>
          <p:nvPr/>
        </p:nvSpPr>
        <p:spPr>
          <a:xfrm>
            <a:off x="4821700" y="501445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0d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244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C8DFB2DD-AE69-4FAC-8ECD-42DFAF4A75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85" y="2734474"/>
            <a:ext cx="1416510" cy="1041983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CBC6C89E-2B36-4A19-8330-C9349ADF2B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6861" y="2748549"/>
            <a:ext cx="1449987" cy="1039889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30B8C549-753A-4DA4-BB61-5B367F2DFE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1854" y="2735109"/>
            <a:ext cx="1418603" cy="1052445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7047E076-19A0-4D72-9B54-C392FA6A95E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2045" y="2732383"/>
            <a:ext cx="1403955" cy="1044074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AB2A274B-4A41-4D93-A906-62214CDCED7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5649" y="2721921"/>
            <a:ext cx="1426972" cy="1054536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183CDD35-544A-4269-BBA4-E41CC5E6939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4705" y="2748549"/>
            <a:ext cx="1420694" cy="1035705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4B0F1D30-116D-4D8D-97B7-73E335570EE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6841" y="2721921"/>
            <a:ext cx="1403956" cy="1052444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82293D7B-7B85-4DB8-96AC-DED21559900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566" y="2737452"/>
            <a:ext cx="1437434" cy="1035705"/>
          </a:xfrm>
          <a:prstGeom prst="rect">
            <a:avLst/>
          </a:prstGeom>
        </p:spPr>
      </p:pic>
      <p:sp>
        <p:nvSpPr>
          <p:cNvPr id="18" name="文字方塊 17">
            <a:extLst>
              <a:ext uri="{FF2B5EF4-FFF2-40B4-BE49-F238E27FC236}">
                <a16:creationId xmlns:a16="http://schemas.microsoft.com/office/drawing/2014/main" id="{722788B7-CC0E-4672-88BB-96351FDC6955}"/>
              </a:ext>
            </a:extLst>
          </p:cNvPr>
          <p:cNvSpPr txBox="1"/>
          <p:nvPr/>
        </p:nvSpPr>
        <p:spPr>
          <a:xfrm>
            <a:off x="4500957" y="1563329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5d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705094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99AFAD98-1B37-4685-AF5C-603411AEB7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4097" y="2786994"/>
            <a:ext cx="1069938" cy="804753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C171038A-9BBA-4D52-90E1-6B94E9D35E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2228" y="2770132"/>
            <a:ext cx="1154246" cy="784826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63D3E163-F0C0-4AE6-98A7-4D26F02917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0350" y="2768600"/>
            <a:ext cx="1057675" cy="775628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3D5F86BC-A301-4466-9563-974CD92BE6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799" y="2768600"/>
            <a:ext cx="1146581" cy="777161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37A56CE7-FABD-4DC8-B44C-6FEB1DB75A3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0023" y="2768600"/>
            <a:ext cx="1073003" cy="807818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61DB2E57-1F76-4709-958E-DDBF65A1F31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3661" y="2768600"/>
            <a:ext cx="1073003" cy="786358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5524193C-102C-4C24-9690-F96C0773B6B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0250" y="2768600"/>
            <a:ext cx="999426" cy="823147"/>
          </a:xfrm>
          <a:prstGeom prst="rect">
            <a:avLst/>
          </a:prstGeom>
        </p:spPr>
      </p:pic>
      <p:pic>
        <p:nvPicPr>
          <p:cNvPr id="19" name="圖片 18">
            <a:extLst>
              <a:ext uri="{FF2B5EF4-FFF2-40B4-BE49-F238E27FC236}">
                <a16:creationId xmlns:a16="http://schemas.microsoft.com/office/drawing/2014/main" id="{999A5D11-5AAE-492A-A240-4EB49F0F856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262" y="2768600"/>
            <a:ext cx="1004025" cy="801687"/>
          </a:xfrm>
          <a:prstGeom prst="rect">
            <a:avLst/>
          </a:prstGeom>
        </p:spPr>
      </p:pic>
      <p:sp>
        <p:nvSpPr>
          <p:cNvPr id="20" name="文字方塊 19">
            <a:extLst>
              <a:ext uri="{FF2B5EF4-FFF2-40B4-BE49-F238E27FC236}">
                <a16:creationId xmlns:a16="http://schemas.microsoft.com/office/drawing/2014/main" id="{96D1A1FA-5764-4C4D-A026-FF5DAEF089BD}"/>
              </a:ext>
            </a:extLst>
          </p:cNvPr>
          <p:cNvSpPr txBox="1"/>
          <p:nvPr/>
        </p:nvSpPr>
        <p:spPr>
          <a:xfrm>
            <a:off x="4821700" y="501445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10d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082088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91D28476-C26F-4C52-92E7-6644272BE9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3" y="2901651"/>
            <a:ext cx="1365517" cy="101339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1516D087-FD46-4E5E-836F-524A77B7D0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409" y="2892771"/>
            <a:ext cx="1306147" cy="1019532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E41A8CD4-9E0B-4A8E-9E53-5D67510332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406" y="2901651"/>
            <a:ext cx="1347093" cy="102158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6200A3F0-F704-4D88-95B0-29E37D0185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535" y="2892771"/>
            <a:ext cx="1306148" cy="1029769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2ED044A7-891A-46DD-882D-4B89836F827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6153" y="2905746"/>
            <a:ext cx="1324573" cy="1017485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FFD64DE2-6006-46B2-8CBF-0B6FD4D82E2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4500" y="2920257"/>
            <a:ext cx="1314336" cy="1011343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813615CE-CC30-48C2-A944-76A27BCB786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863" y="2920257"/>
            <a:ext cx="1314337" cy="1015438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AC4B541E-E982-4C2B-B97E-4E8C0D42730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0" y="2920257"/>
            <a:ext cx="1310242" cy="1017485"/>
          </a:xfrm>
          <a:prstGeom prst="rect">
            <a:avLst/>
          </a:prstGeom>
        </p:spPr>
      </p:pic>
      <p:sp>
        <p:nvSpPr>
          <p:cNvPr id="26" name="文字方塊 25">
            <a:extLst>
              <a:ext uri="{FF2B5EF4-FFF2-40B4-BE49-F238E27FC236}">
                <a16:creationId xmlns:a16="http://schemas.microsoft.com/office/drawing/2014/main" id="{80B34DB3-89B3-46CF-BE88-DA23A21B2183}"/>
              </a:ext>
            </a:extLst>
          </p:cNvPr>
          <p:cNvSpPr txBox="1"/>
          <p:nvPr/>
        </p:nvSpPr>
        <p:spPr>
          <a:xfrm>
            <a:off x="3573143" y="1120877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15d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159109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5849</TotalTime>
  <Words>91</Words>
  <Application>Microsoft Office PowerPoint</Application>
  <PresentationFormat>寬螢幕</PresentationFormat>
  <Paragraphs>46</Paragraphs>
  <Slides>15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Times New Roman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56</cp:revision>
  <dcterms:created xsi:type="dcterms:W3CDTF">2020-06-18T06:42:52Z</dcterms:created>
  <dcterms:modified xsi:type="dcterms:W3CDTF">2020-06-22T08:12:31Z</dcterms:modified>
</cp:coreProperties>
</file>