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1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67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24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49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9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5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83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73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2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3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0FF8-2133-4D16-8CDA-D639CCC30A14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FCC3-4A05-4D20-8FD0-7FD2D4C3D5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2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10.pn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0C8C83-C021-40A5-83C8-14C856A71C82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2" y="240335"/>
            <a:ext cx="2880000" cy="18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64B62C-9B92-40FE-80F9-DBAFF4613E9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2" y="2124099"/>
            <a:ext cx="2880000" cy="18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0532EF-03CE-41BC-8906-075CEADDFDB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2" y="3956594"/>
            <a:ext cx="288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D2FF2F-4252-4DBD-8B46-B5352624914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2" y="5821585"/>
            <a:ext cx="2880000" cy="18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316DDAE-28FF-4186-BAA6-2269AEF29AFA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8" y="7682870"/>
            <a:ext cx="2880000" cy="180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4F1E8FA-9CF5-4D0F-A059-1E4A13C3E554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08" y="5821585"/>
            <a:ext cx="2880000" cy="1800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5D37C47-70FE-4253-8C3E-8DDDBF42D8D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08" y="3958342"/>
            <a:ext cx="2880000" cy="18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FFA8381-A5C6-4E06-8038-FE74A11697CA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8" y="2131827"/>
            <a:ext cx="2880000" cy="180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1D93F4B-AF8C-4B51-B9D9-7A9163BFB4AB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8" y="268584"/>
            <a:ext cx="2880000" cy="180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41B21206-AD42-451A-9722-9C34C770498C}"/>
              </a:ext>
            </a:extLst>
          </p:cNvPr>
          <p:cNvSpPr txBox="1"/>
          <p:nvPr/>
        </p:nvSpPr>
        <p:spPr>
          <a:xfrm>
            <a:off x="-2824" y="26858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-20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AB03A1-95C2-4720-809B-E587A8EA8444}"/>
              </a:ext>
            </a:extLst>
          </p:cNvPr>
          <p:cNvSpPr txBox="1"/>
          <p:nvPr/>
        </p:nvSpPr>
        <p:spPr>
          <a:xfrm>
            <a:off x="-2824" y="396474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-10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3F2CEA-0F5C-4D10-907A-B697B93EDCFD}"/>
              </a:ext>
            </a:extLst>
          </p:cNvPr>
          <p:cNvSpPr txBox="1"/>
          <p:nvPr/>
        </p:nvSpPr>
        <p:spPr>
          <a:xfrm>
            <a:off x="44658" y="213182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-15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738EE55-687B-4679-B1A0-EC3E62A56B41}"/>
              </a:ext>
            </a:extLst>
          </p:cNvPr>
          <p:cNvSpPr txBox="1"/>
          <p:nvPr/>
        </p:nvSpPr>
        <p:spPr>
          <a:xfrm>
            <a:off x="6252407" y="5771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812BBC1-F1CA-4F86-95D2-DC6FDC7B5149}"/>
              </a:ext>
            </a:extLst>
          </p:cNvPr>
          <p:cNvSpPr txBox="1"/>
          <p:nvPr/>
        </p:nvSpPr>
        <p:spPr>
          <a:xfrm>
            <a:off x="6242452" y="3964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7F800B3-8743-48E3-BCFF-6684CF197AA2}"/>
              </a:ext>
            </a:extLst>
          </p:cNvPr>
          <p:cNvSpPr txBox="1"/>
          <p:nvPr/>
        </p:nvSpPr>
        <p:spPr>
          <a:xfrm>
            <a:off x="6266338" y="2158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E46DBD4-0340-4E73-9A40-A46622D986B8}"/>
              </a:ext>
            </a:extLst>
          </p:cNvPr>
          <p:cNvSpPr txBox="1"/>
          <p:nvPr/>
        </p:nvSpPr>
        <p:spPr>
          <a:xfrm>
            <a:off x="6193898" y="2685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0DE5ABB-1ED2-48BD-8CB0-32A2F6685190}"/>
              </a:ext>
            </a:extLst>
          </p:cNvPr>
          <p:cNvSpPr txBox="1"/>
          <p:nvPr/>
        </p:nvSpPr>
        <p:spPr>
          <a:xfrm>
            <a:off x="118652" y="7682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B1D0BB-8B02-4D8B-84F7-6FE8580C3E86}"/>
              </a:ext>
            </a:extLst>
          </p:cNvPr>
          <p:cNvSpPr txBox="1"/>
          <p:nvPr/>
        </p:nvSpPr>
        <p:spPr>
          <a:xfrm>
            <a:off x="83386" y="58328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26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1979854-4330-4D36-8163-A64EDAD40A50}"/>
              </a:ext>
            </a:extLst>
          </p:cNvPr>
          <p:cNvGrpSpPr/>
          <p:nvPr/>
        </p:nvGrpSpPr>
        <p:grpSpPr>
          <a:xfrm>
            <a:off x="382252" y="-358556"/>
            <a:ext cx="5843946" cy="10499845"/>
            <a:chOff x="382252" y="-358556"/>
            <a:chExt cx="5843946" cy="10499845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95659B87-D97C-4DA0-AD3C-FCE7CB1E869D}"/>
                </a:ext>
              </a:extLst>
            </p:cNvPr>
            <p:cNvGrpSpPr/>
            <p:nvPr/>
          </p:nvGrpSpPr>
          <p:grpSpPr>
            <a:xfrm>
              <a:off x="382252" y="1098787"/>
              <a:ext cx="5843946" cy="9042502"/>
              <a:chOff x="382252" y="1098787"/>
              <a:chExt cx="5843946" cy="90425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FF0C8C83-C021-40A5-83C8-14C856A71C82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69"/>
              <a:stretch/>
            </p:blipFill>
            <p:spPr>
              <a:xfrm>
                <a:off x="418573" y="1147648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9364B62C-9B92-40FE-80F9-DBAFF4613E95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76"/>
              <a:stretch/>
            </p:blipFill>
            <p:spPr>
              <a:xfrm>
                <a:off x="424923" y="2941289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8F0532EF-03CE-41BC-8906-075CEADDFDB5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77"/>
              <a:stretch/>
            </p:blipFill>
            <p:spPr>
              <a:xfrm>
                <a:off x="424923" y="4753980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D3D2FF2F-4252-4DBD-8B46-B53526249145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70"/>
              <a:stretch/>
            </p:blipFill>
            <p:spPr>
              <a:xfrm>
                <a:off x="424923" y="6553980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E316DDAE-28FF-4186-BAA6-2269AEF29AFA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77"/>
              <a:stretch/>
            </p:blipFill>
            <p:spPr>
              <a:xfrm>
                <a:off x="424923" y="8341289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54F1E8FA-9CF5-4D0F-A059-1E4A13C3E554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62"/>
              <a:stretch/>
            </p:blipFill>
            <p:spPr>
              <a:xfrm>
                <a:off x="3304923" y="6525405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D5D37C47-70FE-4253-8C3E-8DDDBF42D8D5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62"/>
              <a:stretch/>
            </p:blipFill>
            <p:spPr>
              <a:xfrm>
                <a:off x="3304923" y="4757173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EFFA8381-A5C6-4E06-8038-FE74A11697CA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87"/>
              <a:stretch/>
            </p:blipFill>
            <p:spPr>
              <a:xfrm>
                <a:off x="3304923" y="2947657"/>
                <a:ext cx="2880000" cy="1800000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91D93F4B-AF8C-4B51-B9D9-7A9163BFB4AB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51"/>
              <a:stretch/>
            </p:blipFill>
            <p:spPr>
              <a:xfrm>
                <a:off x="3292223" y="1147639"/>
                <a:ext cx="2880000" cy="1800000"/>
              </a:xfrm>
              <a:prstGeom prst="rect">
                <a:avLst/>
              </a:prstGeom>
            </p:spPr>
          </p:pic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72884CA-9882-4D76-AEFD-71F00D21A480}"/>
                  </a:ext>
                </a:extLst>
              </p:cNvPr>
              <p:cNvSpPr txBox="1"/>
              <p:nvPr/>
            </p:nvSpPr>
            <p:spPr>
              <a:xfrm>
                <a:off x="5592936" y="2954895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ED03E5A-E3E1-4FF7-A620-0C56397E8A37}"/>
                  </a:ext>
                </a:extLst>
              </p:cNvPr>
              <p:cNvSpPr txBox="1"/>
              <p:nvPr/>
            </p:nvSpPr>
            <p:spPr>
              <a:xfrm>
                <a:off x="409917" y="1098787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-20°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ED9F44D3-6D9E-4DF2-9258-D3434C8E8772}"/>
                  </a:ext>
                </a:extLst>
              </p:cNvPr>
              <p:cNvSpPr txBox="1"/>
              <p:nvPr/>
            </p:nvSpPr>
            <p:spPr>
              <a:xfrm>
                <a:off x="409917" y="2954895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-15°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F1EBF5B-0F71-4BE0-BC11-A7479D8D4AC2}"/>
                  </a:ext>
                </a:extLst>
              </p:cNvPr>
              <p:cNvSpPr txBox="1"/>
              <p:nvPr/>
            </p:nvSpPr>
            <p:spPr>
              <a:xfrm>
                <a:off x="409917" y="4784801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-10°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C9E16526-4BFC-452A-B38A-27AB96E0B013}"/>
                  </a:ext>
                </a:extLst>
              </p:cNvPr>
              <p:cNvSpPr txBox="1"/>
              <p:nvPr/>
            </p:nvSpPr>
            <p:spPr>
              <a:xfrm>
                <a:off x="5592936" y="1136749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934AE651-E492-4398-AB8B-FCA0361D28B3}"/>
                  </a:ext>
                </a:extLst>
              </p:cNvPr>
              <p:cNvSpPr txBox="1"/>
              <p:nvPr/>
            </p:nvSpPr>
            <p:spPr>
              <a:xfrm>
                <a:off x="382252" y="6578335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-5°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A9CD78D3-9FB9-476A-9CA8-29CFC0F91D43}"/>
                  </a:ext>
                </a:extLst>
              </p:cNvPr>
              <p:cNvSpPr txBox="1"/>
              <p:nvPr/>
            </p:nvSpPr>
            <p:spPr>
              <a:xfrm>
                <a:off x="5551661" y="6583843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568F195D-6853-40D3-8E27-B92F738FBAC0}"/>
                  </a:ext>
                </a:extLst>
              </p:cNvPr>
              <p:cNvSpPr txBox="1"/>
              <p:nvPr/>
            </p:nvSpPr>
            <p:spPr>
              <a:xfrm>
                <a:off x="5538961" y="4784801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801E8009-72F8-4007-831E-65EF4B61E228}"/>
                  </a:ext>
                </a:extLst>
              </p:cNvPr>
              <p:cNvSpPr txBox="1"/>
              <p:nvPr/>
            </p:nvSpPr>
            <p:spPr>
              <a:xfrm>
                <a:off x="382252" y="8382555"/>
                <a:ext cx="633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0°</a:t>
                </a:r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DB1460C-6AC9-4C47-945E-B776E7A7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8573" y="-358556"/>
              <a:ext cx="5766350" cy="145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1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287B89-A5D8-47A9-A78B-B09AB4F3017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7"/>
          <a:stretch/>
        </p:blipFill>
        <p:spPr>
          <a:xfrm>
            <a:off x="549000" y="736663"/>
            <a:ext cx="288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648D94-636F-480E-B6FB-15BCF6C2487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/>
          <a:stretch/>
        </p:blipFill>
        <p:spPr>
          <a:xfrm>
            <a:off x="549000" y="2534648"/>
            <a:ext cx="2880000" cy="18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B1CF8A-B101-456B-B756-3FA4AC958A4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7"/>
          <a:stretch/>
        </p:blipFill>
        <p:spPr>
          <a:xfrm>
            <a:off x="549000" y="4318626"/>
            <a:ext cx="288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2827AF9-1630-4567-838A-2FC05D100B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7"/>
          <a:stretch/>
        </p:blipFill>
        <p:spPr>
          <a:xfrm>
            <a:off x="549000" y="6121163"/>
            <a:ext cx="2880000" cy="180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69AFE8-AB3F-4E09-9943-E61F8D8F928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7"/>
          <a:stretch/>
        </p:blipFill>
        <p:spPr>
          <a:xfrm>
            <a:off x="549000" y="7924445"/>
            <a:ext cx="2880000" cy="180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D7276D9-5A74-462A-A33D-2F5F99AEBF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7"/>
          <a:stretch/>
        </p:blipFill>
        <p:spPr>
          <a:xfrm>
            <a:off x="3429000" y="6124231"/>
            <a:ext cx="2880000" cy="180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6BAF141-04DE-4431-99B5-EC76177BAC8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/>
          <a:stretch/>
        </p:blipFill>
        <p:spPr>
          <a:xfrm>
            <a:off x="3429000" y="4320327"/>
            <a:ext cx="2880000" cy="180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AAED317-C6CD-4378-9730-7E882FB488C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2"/>
          <a:stretch/>
        </p:blipFill>
        <p:spPr>
          <a:xfrm>
            <a:off x="3429000" y="2519936"/>
            <a:ext cx="2880000" cy="180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A6D81A3-DE6A-4C0A-A1C5-05137E8D82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5"/>
          <a:stretch/>
        </p:blipFill>
        <p:spPr>
          <a:xfrm>
            <a:off x="3429000" y="738324"/>
            <a:ext cx="2880000" cy="1800000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FF0168B0-3F96-4CE5-82BB-6616CCB24B89}"/>
              </a:ext>
            </a:extLst>
          </p:cNvPr>
          <p:cNvSpPr txBox="1"/>
          <p:nvPr/>
        </p:nvSpPr>
        <p:spPr>
          <a:xfrm>
            <a:off x="546375" y="733381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5892730-4138-41EC-9FA7-BE6AD54D052A}"/>
              </a:ext>
            </a:extLst>
          </p:cNvPr>
          <p:cNvSpPr txBox="1"/>
          <p:nvPr/>
        </p:nvSpPr>
        <p:spPr>
          <a:xfrm>
            <a:off x="472800" y="2506657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778328F-6DBE-4260-B4F5-F4B8E708F669}"/>
              </a:ext>
            </a:extLst>
          </p:cNvPr>
          <p:cNvSpPr txBox="1"/>
          <p:nvPr/>
        </p:nvSpPr>
        <p:spPr>
          <a:xfrm>
            <a:off x="5713838" y="2541392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8DCB912-D679-4100-A0C3-C9BA613EE4DA}"/>
              </a:ext>
            </a:extLst>
          </p:cNvPr>
          <p:cNvSpPr txBox="1"/>
          <p:nvPr/>
        </p:nvSpPr>
        <p:spPr>
          <a:xfrm>
            <a:off x="5694788" y="4323004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7E32D51-5E11-428C-AA81-6820EC26D806}"/>
              </a:ext>
            </a:extLst>
          </p:cNvPr>
          <p:cNvSpPr txBox="1"/>
          <p:nvPr/>
        </p:nvSpPr>
        <p:spPr>
          <a:xfrm>
            <a:off x="463717" y="4289408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12541AA-5C5E-4C4C-AE10-CCA02349F4AC}"/>
              </a:ext>
            </a:extLst>
          </p:cNvPr>
          <p:cNvSpPr txBox="1"/>
          <p:nvPr/>
        </p:nvSpPr>
        <p:spPr>
          <a:xfrm>
            <a:off x="5751938" y="672935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A2C6150-EFE9-4FE2-9FE7-D959770CBCCC}"/>
              </a:ext>
            </a:extLst>
          </p:cNvPr>
          <p:cNvSpPr txBox="1"/>
          <p:nvPr/>
        </p:nvSpPr>
        <p:spPr>
          <a:xfrm>
            <a:off x="501234" y="7921163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CAF11E7-FA34-4422-9C3A-A8FDDE3C45E7}"/>
              </a:ext>
            </a:extLst>
          </p:cNvPr>
          <p:cNvSpPr txBox="1"/>
          <p:nvPr/>
        </p:nvSpPr>
        <p:spPr>
          <a:xfrm>
            <a:off x="492151" y="6072159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04854CB-B312-4B0B-BE79-D72E28E2CA48}"/>
              </a:ext>
            </a:extLst>
          </p:cNvPr>
          <p:cNvSpPr txBox="1"/>
          <p:nvPr/>
        </p:nvSpPr>
        <p:spPr>
          <a:xfrm>
            <a:off x="5723504" y="6118626"/>
            <a:ext cx="63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5°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1E385113-3477-4E73-B3A6-B8439D7433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75" y="-770012"/>
            <a:ext cx="5766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287B89-A5D8-47A9-A78B-B09AB4F301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5" y="721304"/>
            <a:ext cx="288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648D94-636F-480E-B6FB-15BCF6C2487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9" y="2511925"/>
            <a:ext cx="2880000" cy="18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B1CF8A-B101-456B-B756-3FA4AC958A4A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8" y="4394768"/>
            <a:ext cx="2880000" cy="18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2827AF9-1630-4567-838A-2FC05D100BD3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2" y="6162273"/>
            <a:ext cx="2880000" cy="180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469AFE8-AB3F-4E09-9943-E61F8D8F928C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5" y="7993273"/>
            <a:ext cx="2880000" cy="180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D7276D9-5A74-462A-A33D-2F5F99AEBFCB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74" y="6145900"/>
            <a:ext cx="2880000" cy="180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6BAF141-04DE-4431-99B5-EC76177BAC8C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10" y="4394768"/>
            <a:ext cx="2880000" cy="180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AAED317-C6CD-4378-9730-7E882FB488C2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74" y="2570334"/>
            <a:ext cx="2880000" cy="180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A6D81A3-DE6A-4C0A-A1C5-05137E8D8269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10" y="736359"/>
            <a:ext cx="2880000" cy="180000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BF78EEFC-295E-46CF-957B-23FAB0B96D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85" y="-957673"/>
            <a:ext cx="5762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57</Words>
  <Application>Microsoft Office PowerPoint</Application>
  <PresentationFormat>A4 紙張 (210x297 公釐)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2020-06-21T13:20:44Z</dcterms:created>
  <dcterms:modified xsi:type="dcterms:W3CDTF">2020-06-22T08:12:29Z</dcterms:modified>
</cp:coreProperties>
</file>