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63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4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1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2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5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0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6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73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6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77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9DBC-B0D2-40BA-97A9-376225D956B7}" type="datetimeFigureOut">
              <a:rPr kumimoji="1" lang="ja-JP" altLang="en-US" smtClean="0"/>
              <a:t>2015/7/5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E5A1-F141-4FFF-988E-232DBB89E9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4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1447800"/>
            <a:ext cx="6768752" cy="2133600"/>
          </a:xfrm>
        </p:spPr>
        <p:txBody>
          <a:bodyPr/>
          <a:lstStyle/>
          <a:p>
            <a:r>
              <a:rPr lang="ja-JP" altLang="en-US" dirty="0" smtClean="0"/>
              <a:t>パズドラ</a:t>
            </a:r>
            <a:r>
              <a:rPr lang="ja-JP" altLang="en-US" dirty="0"/>
              <a:t>バトルトーナメント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15616" y="3861048"/>
            <a:ext cx="6872808" cy="1752600"/>
          </a:xfrm>
        </p:spPr>
        <p:txBody>
          <a:bodyPr/>
          <a:lstStyle/>
          <a:p>
            <a:r>
              <a:rPr lang="ja-JP" altLang="en-US" dirty="0" smtClean="0"/>
              <a:t>モード紹介（チャンピオンシップモード）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81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闇メタトロンチーム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3468141"/>
            <a:ext cx="8964488" cy="896963"/>
          </a:xfrm>
        </p:spPr>
        <p:txBody>
          <a:bodyPr lIns="108000" rIns="36000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 smtClean="0"/>
              <a:t>リーダースキル</a:t>
            </a:r>
            <a:r>
              <a:rPr lang="ja-JP" altLang="en-US" sz="2400" dirty="0" smtClean="0"/>
              <a:t>：</a:t>
            </a:r>
            <a:r>
              <a:rPr lang="ja-JP" altLang="en-US" sz="1800" dirty="0"/>
              <a:t>ライフが</a:t>
            </a:r>
            <a:r>
              <a:rPr lang="en-US" altLang="ja-JP" sz="1800" dirty="0"/>
              <a:t>70%(</a:t>
            </a:r>
            <a:r>
              <a:rPr lang="ja-JP" altLang="en-US" sz="1800" dirty="0"/>
              <a:t>ライフ</a:t>
            </a:r>
            <a:r>
              <a:rPr lang="en-US" altLang="ja-JP" sz="1800" dirty="0"/>
              <a:t>214)</a:t>
            </a:r>
            <a:r>
              <a:rPr lang="ja-JP" altLang="en-US" sz="1800" dirty="0"/>
              <a:t>以下の時、攻撃タイプの攻撃力が</a:t>
            </a:r>
            <a:r>
              <a:rPr lang="en-US" altLang="ja-JP" sz="1800" dirty="0"/>
              <a:t>40%</a:t>
            </a:r>
            <a:r>
              <a:rPr lang="ja-JP" altLang="en-US" sz="1800" dirty="0"/>
              <a:t>アップ</a:t>
            </a:r>
            <a:r>
              <a:rPr kumimoji="1" lang="ja-JP" altLang="en-US" sz="2400" dirty="0" smtClean="0"/>
              <a:t>プレイヤースキル</a:t>
            </a:r>
            <a:r>
              <a:rPr lang="ja-JP" altLang="en-US" sz="2400" dirty="0"/>
              <a:t>：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7824" y="4005064"/>
            <a:ext cx="6048672" cy="278537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パーティ中最も高い火力を誇るが、反面、耐久も紙という、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とってもピーキーな特攻パーティ。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LS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のライフとはプレイヤーのライフ。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火力は高いが、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リーダースキルが発動するという事は、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少なからず自分のモンスターを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落とすという事を意味するので、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思ったより火力が伸びないというジレンマを抱える。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タゲ強制・コストでコスト</a:t>
            </a: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低いライダーを盾にしつつ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モンス蘇生を</a:t>
            </a:r>
            <a:r>
              <a:rPr lang="ja-JP" altLang="en-US" sz="14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使って素早く立て直し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、変換で一掃。</a:t>
            </a:r>
            <a:r>
              <a:rPr lang="ja-JP" altLang="en-US" sz="14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が理想的。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タイミング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を見誤るとただ倒されるだけの的になってしまう。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が、うまく火力を出せる状況を作れば、相手を圧倒できる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ロマン火力を求める人、短期決戦を好む人に。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074" name="Picture 2" descr="C:\Users\2140114.MAETEL\Desktop\プレゼン専用\te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2" y="764704"/>
            <a:ext cx="9158932" cy="26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84731"/>
              </p:ext>
            </p:extLst>
          </p:nvPr>
        </p:nvGraphicFramePr>
        <p:xfrm>
          <a:off x="154400" y="4365104"/>
          <a:ext cx="2808312" cy="2194560"/>
        </p:xfrm>
        <a:graphic>
          <a:graphicData uri="http://schemas.openxmlformats.org/drawingml/2006/table">
            <a:tbl>
              <a:tblPr/>
              <a:tblGrid>
                <a:gridCol w="2232248"/>
                <a:gridCol w="57606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P</a:t>
                      </a:r>
                      <a:r>
                        <a:rPr lang="ja-JP" altLang="en-US">
                          <a:effectLst/>
                        </a:rPr>
                        <a:t>スキル封印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ランダム封じ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ダメージ無効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モンスター蘇生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攻撃スキブ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ターゲット強制･コスト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3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インドラ</a:t>
            </a:r>
            <a:r>
              <a:rPr kumimoji="1" lang="ja-JP" altLang="en-US" sz="3600" dirty="0" smtClean="0"/>
              <a:t>チーム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3468141"/>
            <a:ext cx="8964488" cy="896963"/>
          </a:xfrm>
        </p:spPr>
        <p:txBody>
          <a:bodyPr lIns="108000" rIns="36000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 smtClean="0"/>
              <a:t>リーダースキル</a:t>
            </a:r>
            <a:r>
              <a:rPr lang="ja-JP" altLang="en-US" sz="2400" dirty="0" smtClean="0"/>
              <a:t>：</a:t>
            </a:r>
            <a:r>
              <a:rPr lang="ja-JP" altLang="en-US" sz="2400" dirty="0"/>
              <a:t>神タイプとドラゴンタイプの</a:t>
            </a:r>
            <a:r>
              <a:rPr lang="en-US" altLang="ja-JP" sz="2400" dirty="0"/>
              <a:t>HP</a:t>
            </a:r>
            <a:r>
              <a:rPr lang="ja-JP" altLang="en-US" sz="2400" dirty="0"/>
              <a:t>と攻撃力が</a:t>
            </a:r>
            <a:r>
              <a:rPr lang="en-US" altLang="ja-JP" sz="2400" dirty="0"/>
              <a:t>20</a:t>
            </a:r>
            <a:r>
              <a:rPr lang="ja-JP" altLang="en-US" sz="2400" dirty="0"/>
              <a:t>％アップ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プレイヤースキル</a:t>
            </a:r>
            <a:r>
              <a:rPr lang="ja-JP" altLang="en-US" sz="2400" dirty="0"/>
              <a:t>：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7824" y="4005064"/>
            <a:ext cx="6048672" cy="280076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あんまり見かけない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…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不人気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…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LS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の性能的にオロチ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パーティと似ている。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、パーティに統一感が見られない、と何とも言えない。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スキルはクシナダのような軽減、バランス感は赤ソニ・オロチ、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属性ばらつかせてのタゲ強制・属性はサクヤ</a:t>
            </a:r>
            <a:r>
              <a:rPr kumimoji="1"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…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と、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のチームの要素がまんべんなく混ざっている。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意味では真のオールラウンダーかもしれない。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突起したものはないが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、弱点らしい弱点があまりないのが強み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ストイック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な人、玄人な人に向いているパーティ。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098" name="Picture 2" descr="C:\Users\2140114.MAETEL\Desktop\プレゼン専用\te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3" y="764704"/>
            <a:ext cx="9158933" cy="26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55136"/>
              </p:ext>
            </p:extLst>
          </p:nvPr>
        </p:nvGraphicFramePr>
        <p:xfrm>
          <a:off x="107504" y="4437112"/>
          <a:ext cx="2880320" cy="2194560"/>
        </p:xfrm>
        <a:graphic>
          <a:graphicData uri="http://schemas.openxmlformats.org/drawingml/2006/table">
            <a:tbl>
              <a:tblPr/>
              <a:tblGrid>
                <a:gridCol w="2232248"/>
                <a:gridCol w="64807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R</a:t>
                      </a:r>
                      <a:r>
                        <a:rPr lang="ja-JP" altLang="en-US" dirty="0">
                          <a:effectLst/>
                        </a:rPr>
                        <a:t>ヒーリング</a:t>
                      </a:r>
                      <a:r>
                        <a:rPr lang="en-US" altLang="ja-JP" dirty="0">
                          <a:effectLst/>
                        </a:rPr>
                        <a:t>L</a:t>
                      </a:r>
                      <a:r>
                        <a:rPr lang="ja-JP" altLang="en-US" dirty="0" err="1">
                          <a:effectLst/>
                        </a:rPr>
                        <a:t>ｖ</a:t>
                      </a:r>
                      <a:r>
                        <a:rPr lang="en-US" altLang="ja-JP" dirty="0">
                          <a:effectLst/>
                        </a:rPr>
                        <a:t>.1</a:t>
                      </a:r>
                      <a:endParaRPr lang="ja-JP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ターゲット封じ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HP</a:t>
                      </a:r>
                      <a:r>
                        <a:rPr lang="ja-JP" altLang="en-US">
                          <a:effectLst/>
                        </a:rPr>
                        <a:t>ブースト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コンボ減少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回復変化</a:t>
                      </a:r>
                      <a:endParaRPr lang="ja-JP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ターゲット強制･属性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光バステト</a:t>
            </a:r>
            <a:r>
              <a:rPr kumimoji="1" lang="ja-JP" altLang="en-US" sz="3600" dirty="0" smtClean="0"/>
              <a:t>チーム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3468141"/>
            <a:ext cx="9361040" cy="896963"/>
          </a:xfrm>
        </p:spPr>
        <p:txBody>
          <a:bodyPr lIns="108000" rIns="36000"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2400" b="1" dirty="0" smtClean="0"/>
              <a:t>リーダースキル</a:t>
            </a:r>
            <a:r>
              <a:rPr lang="ja-JP" altLang="en-US" sz="2400" dirty="0" smtClean="0"/>
              <a:t>：</a:t>
            </a:r>
            <a:r>
              <a:rPr lang="en-US" altLang="ja-JP" sz="1400" dirty="0"/>
              <a:t>4</a:t>
            </a:r>
            <a:r>
              <a:rPr lang="ja-JP" altLang="en-US" sz="1400" dirty="0"/>
              <a:t>コンボ以上で攻撃力がアップ、最大で</a:t>
            </a:r>
            <a:r>
              <a:rPr lang="en-US" altLang="ja-JP" sz="1400" dirty="0"/>
              <a:t>40%</a:t>
            </a:r>
            <a:r>
              <a:rPr lang="ja-JP" altLang="en-US" sz="1400" dirty="0"/>
              <a:t>アップ</a:t>
            </a:r>
            <a:r>
              <a:rPr lang="en-US" altLang="ja-JP" sz="1400" dirty="0"/>
              <a:t>(4</a:t>
            </a:r>
            <a:r>
              <a:rPr lang="ja-JP" altLang="en-US" sz="1400" dirty="0"/>
              <a:t>コンボで</a:t>
            </a:r>
            <a:r>
              <a:rPr lang="en-US" altLang="ja-JP" sz="1400" dirty="0"/>
              <a:t>25%</a:t>
            </a:r>
            <a:r>
              <a:rPr lang="ja-JP" altLang="en-US" sz="1400" dirty="0"/>
              <a:t>アップ、最大</a:t>
            </a:r>
            <a:r>
              <a:rPr lang="en-US" altLang="ja-JP" sz="1400" dirty="0"/>
              <a:t>7</a:t>
            </a:r>
            <a:r>
              <a:rPr lang="ja-JP" altLang="en-US" sz="1400" dirty="0"/>
              <a:t>コンボで</a:t>
            </a:r>
            <a:r>
              <a:rPr lang="en-US" altLang="ja-JP" sz="1400" dirty="0"/>
              <a:t>40%</a:t>
            </a:r>
            <a:r>
              <a:rPr lang="ja-JP" altLang="en-US" sz="1400" dirty="0"/>
              <a:t>アップ</a:t>
            </a:r>
            <a:r>
              <a:rPr lang="en-US" altLang="ja-JP" sz="1400" dirty="0" smtClean="0"/>
              <a:t>)</a:t>
            </a:r>
          </a:p>
          <a:p>
            <a:pPr marL="0" indent="0">
              <a:buNone/>
            </a:pPr>
            <a:r>
              <a:rPr kumimoji="1" lang="ja-JP" altLang="en-US" sz="2400" dirty="0" smtClean="0"/>
              <a:t>プレイヤースキル</a:t>
            </a:r>
            <a:r>
              <a:rPr lang="ja-JP" altLang="en-US" sz="2400" dirty="0"/>
              <a:t>：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7824" y="4005064"/>
            <a:ext cx="6048672" cy="255454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クシナダパーティと同タイプの草コンボパーティ。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立ち回りは、体力を生かして大コンボを決めるクシナダに対し、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こちら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は確実にコンボを組んで堅実に倒していく戦法がメイン。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安定感と単純な火力ならクシナダより強いが、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タフさに欠けるため、素早くコンボを組まないと、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やる前にやられてしまいがち。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プレイヤースキル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をうまく使おう。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本家ではコンボパ使ってます。という人に。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954"/>
              </p:ext>
            </p:extLst>
          </p:nvPr>
        </p:nvGraphicFramePr>
        <p:xfrm>
          <a:off x="179512" y="4365104"/>
          <a:ext cx="2664296" cy="2194560"/>
        </p:xfrm>
        <a:graphic>
          <a:graphicData uri="http://schemas.openxmlformats.org/drawingml/2006/table">
            <a:tbl>
              <a:tblPr/>
              <a:tblGrid>
                <a:gridCol w="2088232"/>
                <a:gridCol w="576064"/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コンボ増加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ランダム封じ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ダメージ無効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コンボ減少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属性防御突破</a:t>
                      </a:r>
                      <a:r>
                        <a:rPr lang="en-US" altLang="zh-CN">
                          <a:effectLst/>
                        </a:rPr>
                        <a:t>L</a:t>
                      </a:r>
                      <a:r>
                        <a:rPr lang="zh-CN" altLang="en-US">
                          <a:effectLst/>
                        </a:rPr>
                        <a:t>ｖ</a:t>
                      </a:r>
                      <a:r>
                        <a:rPr lang="en-US" altLang="zh-CN">
                          <a:effectLst/>
                        </a:rPr>
                        <a:t>.1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モンスター蘇生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2140114.MAETEL\Desktop\プレゼン専用\te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81" y="771576"/>
            <a:ext cx="9189247" cy="26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これで君もパズバトできるぞ！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ご閲覧ありがとうございました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8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チャンピオンシップモードとは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ある８チーム（固定）から１つ選んで戦う。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いわゆるレンタルバトル。</a:t>
            </a:r>
            <a:endParaRPr kumimoji="1" lang="en-US" altLang="ja-JP" dirty="0" smtClean="0"/>
          </a:p>
          <a:p>
            <a:r>
              <a:rPr lang="ja-JP" altLang="en-US" dirty="0"/>
              <a:t>モンスターによる格差がない</a:t>
            </a:r>
            <a:r>
              <a:rPr lang="ja-JP" altLang="en-US" dirty="0" smtClean="0"/>
              <a:t>ので、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純粋にプレイヤーのレベルが求められる。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/>
              <a:t>楽しい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99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チームはこの８つ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オロチチーム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</a:rPr>
              <a:t>サクヤチーム</a:t>
            </a:r>
            <a:endParaRPr lang="en-US" altLang="ja-JP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accent3">
                    <a:lumMod val="75000"/>
                  </a:schemeClr>
                </a:solidFill>
              </a:rPr>
              <a:t>アスタロトチーム</a:t>
            </a:r>
            <a:endParaRPr kumimoji="1" lang="en-US" altLang="ja-JP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rgbClr val="00B050"/>
                </a:solidFill>
              </a:rPr>
              <a:t>クシナダ</a:t>
            </a:r>
            <a:r>
              <a:rPr lang="ja-JP" altLang="en-US" dirty="0" smtClean="0">
                <a:solidFill>
                  <a:srgbClr val="00B050"/>
                </a:solidFill>
              </a:rPr>
              <a:t>チーム</a:t>
            </a:r>
            <a:endParaRPr lang="en-US" altLang="ja-JP" dirty="0" smtClean="0">
              <a:solidFill>
                <a:srgbClr val="00B050"/>
              </a:solidFill>
            </a:endParaRPr>
          </a:p>
          <a:p>
            <a:r>
              <a:rPr kumimoji="1" lang="ja-JP" altLang="en-US" dirty="0" smtClean="0">
                <a:solidFill>
                  <a:srgbClr val="C00000"/>
                </a:solidFill>
              </a:rPr>
              <a:t>赤ソニチーム</a:t>
            </a:r>
            <a:endParaRPr kumimoji="1" lang="en-US" altLang="ja-JP" dirty="0" smtClean="0">
              <a:solidFill>
                <a:srgbClr val="C00000"/>
              </a:solidFill>
            </a:endParaRPr>
          </a:p>
          <a:p>
            <a:r>
              <a:rPr lang="ja-JP" altLang="en-US" dirty="0" smtClean="0">
                <a:solidFill>
                  <a:srgbClr val="7030A0"/>
                </a:solidFill>
              </a:rPr>
              <a:t>闇メタチーム</a:t>
            </a:r>
            <a:endParaRPr lang="en-US" altLang="ja-JP" dirty="0" smtClean="0">
              <a:solidFill>
                <a:srgbClr val="7030A0"/>
              </a:solidFill>
            </a:endParaRPr>
          </a:p>
          <a:p>
            <a:r>
              <a:rPr lang="ja-JP" altLang="en-US" dirty="0" smtClean="0">
                <a:solidFill>
                  <a:srgbClr val="FFC000"/>
                </a:solidFill>
              </a:rPr>
              <a:t>インドラチーム</a:t>
            </a:r>
            <a:endParaRPr lang="en-US" altLang="ja-JP" dirty="0" smtClean="0">
              <a:solidFill>
                <a:srgbClr val="FFC000"/>
              </a:solidFill>
            </a:endParaRPr>
          </a:p>
          <a:p>
            <a:r>
              <a:rPr kumimoji="1" lang="ja-JP" altLang="en-US" dirty="0" smtClean="0">
                <a:solidFill>
                  <a:srgbClr val="92D050"/>
                </a:solidFill>
              </a:rPr>
              <a:t>バステトチーム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つずつ</a:t>
            </a:r>
            <a:r>
              <a:rPr kumimoji="1" lang="ja-JP" altLang="en-US" dirty="0" smtClean="0"/>
              <a:t>解説します！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8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オロチ</a:t>
            </a:r>
            <a:r>
              <a:rPr kumimoji="1" lang="ja-JP" altLang="en-US" sz="3600" dirty="0" smtClean="0"/>
              <a:t>チーム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3468141"/>
            <a:ext cx="8229600" cy="89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 smtClean="0"/>
              <a:t>リーダースキル</a:t>
            </a:r>
            <a:r>
              <a:rPr lang="ja-JP" altLang="en-US" sz="2400" dirty="0"/>
              <a:t>：</a:t>
            </a:r>
            <a:r>
              <a:rPr lang="ja-JP" altLang="en-US" sz="2400" u="sng" dirty="0" smtClean="0"/>
              <a:t>体力</a:t>
            </a:r>
            <a:r>
              <a:rPr lang="ja-JP" altLang="en-US" sz="2400" u="sng" dirty="0"/>
              <a:t>タイプの</a:t>
            </a:r>
            <a:r>
              <a:rPr lang="en-US" altLang="ja-JP" sz="2400" u="sng" dirty="0"/>
              <a:t>HP</a:t>
            </a:r>
            <a:r>
              <a:rPr lang="ja-JP" altLang="en-US" sz="2400" u="sng" dirty="0"/>
              <a:t>と攻撃力が</a:t>
            </a:r>
            <a:r>
              <a:rPr lang="en-US" altLang="ja-JP" sz="2400" u="sng" dirty="0"/>
              <a:t>20</a:t>
            </a:r>
            <a:r>
              <a:rPr lang="ja-JP" altLang="en-US" sz="2400" u="sng" dirty="0"/>
              <a:t>％</a:t>
            </a:r>
            <a:r>
              <a:rPr lang="ja-JP" altLang="en-US" sz="2400" u="sng" dirty="0" smtClean="0"/>
              <a:t>アップ</a:t>
            </a:r>
            <a:endParaRPr lang="en-US" altLang="ja-JP" sz="2400" u="sng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プレイヤースキル</a:t>
            </a:r>
            <a:r>
              <a:rPr lang="ja-JP" altLang="en-US" sz="2400" dirty="0"/>
              <a:t>：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4098" name="Picture 2" descr="C:\Users\2140114.MAETEL\Desktop\プレゼン専用\team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26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82396"/>
              </p:ext>
            </p:extLst>
          </p:nvPr>
        </p:nvGraphicFramePr>
        <p:xfrm>
          <a:off x="179512" y="4402792"/>
          <a:ext cx="2664296" cy="2194560"/>
        </p:xfrm>
        <a:graphic>
          <a:graphicData uri="http://schemas.openxmlformats.org/drawingml/2006/table">
            <a:tbl>
              <a:tblPr/>
              <a:tblGrid>
                <a:gridCol w="2098576"/>
                <a:gridCol w="56572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属性防御</a:t>
                      </a:r>
                      <a:r>
                        <a:rPr lang="zh-CN" altLang="en-US" dirty="0" smtClean="0">
                          <a:effectLst/>
                          <a:latin typeface="ＭＳ Ｐゴシック" pitchFamily="50" charset="-128"/>
                          <a:ea typeface="ＭＳ Ｐゴシック" pitchFamily="50" charset="-128"/>
                        </a:rPr>
                        <a:t>突破</a:t>
                      </a:r>
                      <a:r>
                        <a:rPr lang="en-US" altLang="zh-CN" dirty="0" smtClean="0">
                          <a:effectLst/>
                        </a:rPr>
                        <a:t>Lv.1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0304"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ランダム封じ</a:t>
                      </a:r>
                      <a:r>
                        <a:rPr lang="en-US" altLang="ja-JP" dirty="0">
                          <a:effectLst/>
                        </a:rPr>
                        <a:t>L</a:t>
                      </a:r>
                      <a:r>
                        <a:rPr lang="ja-JP" altLang="en-US" dirty="0" err="1">
                          <a:effectLst/>
                        </a:rPr>
                        <a:t>ｖ</a:t>
                      </a:r>
                      <a:r>
                        <a:rPr lang="en-US" altLang="ja-JP" dirty="0">
                          <a:effectLst/>
                        </a:rPr>
                        <a:t>.1</a:t>
                      </a:r>
                      <a:endParaRPr lang="ja-JP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13P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576"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ダメージ無効</a:t>
                      </a:r>
                      <a:endParaRPr lang="ja-JP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856">
                <a:tc>
                  <a:txBody>
                    <a:bodyPr/>
                    <a:lstStyle/>
                    <a:p>
                      <a:r>
                        <a:rPr lang="en-US" altLang="ja-JP" dirty="0">
                          <a:effectLst/>
                        </a:rPr>
                        <a:t>HP</a:t>
                      </a:r>
                      <a:r>
                        <a:rPr lang="ja-JP" altLang="en-US" dirty="0">
                          <a:effectLst/>
                        </a:rPr>
                        <a:t>ブースト</a:t>
                      </a:r>
                      <a:r>
                        <a:rPr lang="en-US" altLang="ja-JP" dirty="0">
                          <a:effectLst/>
                        </a:rPr>
                        <a:t>L</a:t>
                      </a:r>
                      <a:r>
                        <a:rPr lang="ja-JP" altLang="en-US" dirty="0" err="1">
                          <a:effectLst/>
                        </a:rPr>
                        <a:t>ｖ</a:t>
                      </a:r>
                      <a:r>
                        <a:rPr lang="en-US" altLang="ja-JP" dirty="0">
                          <a:effectLst/>
                        </a:rPr>
                        <a:t>.1</a:t>
                      </a:r>
                      <a:endParaRPr lang="ja-JP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136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体力スキブ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ターゲット強制･</a:t>
                      </a:r>
                      <a:r>
                        <a:rPr lang="en-US" altLang="ja-JP" dirty="0">
                          <a:effectLst/>
                        </a:rPr>
                        <a:t>HP</a:t>
                      </a:r>
                      <a:endParaRPr lang="ja-JP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987824" y="4005064"/>
            <a:ext cx="6048672" cy="267765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と攻撃アップということで、安定しやすいパーティ。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ただでさえ高い体力がさらに強化されるので、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非常に打たれ強く、粘り強い戦いができるだろう。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パーティの中では、火力が出しにくい部類なので、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ブースト、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ターゲット強制・</a:t>
            </a:r>
            <a:r>
              <a:rPr kumimoji="1"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等を使ってうまく時間を稼ぎ、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変換スキルでの火力の底上げで敵を倒していくのが基本か。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にパズル条件がなく、耐久もあるので、扱いやすい。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説明にある通り、初心者に向いている。</a:t>
            </a:r>
            <a:endParaRPr kumimoji="1" lang="ja-JP" altLang="en-US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02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サクヤチーム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3468141"/>
            <a:ext cx="8964488" cy="896963"/>
          </a:xfrm>
        </p:spPr>
        <p:txBody>
          <a:bodyPr lIns="108000" rIns="36000"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2400" b="1" dirty="0" smtClean="0"/>
              <a:t>リーダースキル</a:t>
            </a:r>
            <a:r>
              <a:rPr lang="ja-JP" altLang="en-US" sz="2400" dirty="0" smtClean="0"/>
              <a:t>：</a:t>
            </a:r>
            <a:r>
              <a:rPr lang="en-US" altLang="ja-JP" sz="1800" dirty="0"/>
              <a:t>HP</a:t>
            </a:r>
            <a:r>
              <a:rPr lang="ja-JP" altLang="en-US" sz="1800" dirty="0"/>
              <a:t>を</a:t>
            </a:r>
            <a:r>
              <a:rPr lang="en-US" altLang="ja-JP" sz="1800" dirty="0"/>
              <a:t>8</a:t>
            </a:r>
            <a:r>
              <a:rPr lang="ja-JP" altLang="en-US" sz="1800" dirty="0"/>
              <a:t>％アップ。火･水･木･</a:t>
            </a:r>
            <a:r>
              <a:rPr lang="ja-JP" altLang="en-US" sz="1800" dirty="0" smtClean="0"/>
              <a:t>光の</a:t>
            </a:r>
            <a:r>
              <a:rPr lang="ja-JP" altLang="en-US" sz="1800" dirty="0"/>
              <a:t>ドロップを消した時、攻撃力が</a:t>
            </a:r>
            <a:r>
              <a:rPr lang="en-US" altLang="ja-JP" sz="1800" dirty="0"/>
              <a:t>40</a:t>
            </a:r>
            <a:r>
              <a:rPr lang="ja-JP" altLang="en-US" sz="1800" dirty="0"/>
              <a:t>％</a:t>
            </a:r>
            <a:r>
              <a:rPr lang="ja-JP" altLang="en-US" sz="1800" dirty="0" smtClean="0"/>
              <a:t>アップ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プレイヤースキル</a:t>
            </a:r>
            <a:r>
              <a:rPr lang="ja-JP" altLang="en-US" sz="2400" dirty="0"/>
              <a:t>：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7824" y="4005064"/>
            <a:ext cx="6048672" cy="2554545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チーム唯一の多色パ。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多色の例に漏れず、火力が非常に高い。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HP8%UP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も洒落ではなく、ある程度のタフさも兼ね備えている。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属性がば</a:t>
            </a:r>
            <a:r>
              <a:rPr lang="ja-JP" altLang="en-US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らけて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いる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ので、ターゲット強制・属性を使うだけで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かなり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有利な展開を作り出せる。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とりあえず</a:t>
            </a:r>
            <a:r>
              <a:rPr lang="ja-JP" altLang="en-US" sz="1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撃って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おくだけでも勝率がグンと上がるはず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短時間で指定色を揃えるパズル力と、欠損しない運が必要。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本家では多色を使ってます。という人に。</a:t>
            </a:r>
            <a:endParaRPr kumimoji="1" lang="ja-JP" altLang="en-US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122" name="Picture 2" descr="C:\Users\2140114.MAETEL\Desktop\プレゼン専用\team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264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24004"/>
              </p:ext>
            </p:extLst>
          </p:nvPr>
        </p:nvGraphicFramePr>
        <p:xfrm>
          <a:off x="179512" y="4365104"/>
          <a:ext cx="2736304" cy="2194560"/>
        </p:xfrm>
        <a:graphic>
          <a:graphicData uri="http://schemas.openxmlformats.org/drawingml/2006/table">
            <a:tbl>
              <a:tblPr/>
              <a:tblGrid>
                <a:gridCol w="2160240"/>
                <a:gridCol w="57606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P</a:t>
                      </a:r>
                      <a:r>
                        <a:rPr lang="ja-JP" altLang="en-US">
                          <a:effectLst/>
                        </a:rPr>
                        <a:t>スキル封印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ランダム封じ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ダメージ無効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モンスター蘇生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ターゲット封じ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ターゲット強制･属性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アスタロト</a:t>
            </a:r>
            <a:r>
              <a:rPr kumimoji="1" lang="ja-JP" altLang="en-US" sz="3600" dirty="0" smtClean="0"/>
              <a:t>チーム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3468141"/>
            <a:ext cx="8964488" cy="896963"/>
          </a:xfrm>
        </p:spPr>
        <p:txBody>
          <a:bodyPr lIns="108000" rIns="36000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 smtClean="0"/>
              <a:t>リーダースキル</a:t>
            </a:r>
            <a:r>
              <a:rPr lang="ja-JP" altLang="en-US" sz="2400" dirty="0" smtClean="0"/>
              <a:t>：</a:t>
            </a:r>
            <a:r>
              <a:rPr lang="ja-JP" altLang="en-US" sz="2400" dirty="0"/>
              <a:t>悪魔タイプの</a:t>
            </a:r>
            <a:r>
              <a:rPr lang="en-US" altLang="ja-JP" sz="2400" dirty="0"/>
              <a:t>HP</a:t>
            </a:r>
            <a:r>
              <a:rPr lang="ja-JP" altLang="en-US" sz="2400" dirty="0"/>
              <a:t>と回復力が</a:t>
            </a:r>
            <a:r>
              <a:rPr lang="en-US" altLang="ja-JP" sz="2400" dirty="0"/>
              <a:t>25</a:t>
            </a:r>
            <a:r>
              <a:rPr lang="ja-JP" altLang="en-US" sz="2400" dirty="0"/>
              <a:t>％アップ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プレイヤースキル</a:t>
            </a:r>
            <a:r>
              <a:rPr lang="ja-JP" altLang="en-US" sz="2400" dirty="0"/>
              <a:t>：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7824" y="4005064"/>
            <a:ext cx="6048672" cy="2431435"/>
          </a:xfrm>
          <a:prstGeom prst="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一時期猛威を振るっていた。耐久反撃パ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スキルが溜まるまで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は苦しい戦いだが、一回反撃が発動すれば、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一気に有利な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展開に持っていけるのが強み。</a:t>
            </a:r>
            <a:r>
              <a:rPr lang="ja-JP" altLang="en-US" sz="1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なの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だが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…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反撃スキルが撃てる頃にはパーティーが半壊というのもザラ。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プレイヤースキル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をうまく使って、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極力死なないように立ち回る必要がある。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等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倍火力で敵を崩せるパズル力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と、精密な状況判断力が必要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玄人さんや、変わった戦法を好む人に。</a:t>
            </a:r>
            <a:endParaRPr kumimoji="1" lang="ja-JP" altLang="en-US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146" name="Picture 2" descr="C:\Users\2140114.MAETEL\Desktop\プレゼン専用\team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3" y="764704"/>
            <a:ext cx="9158933" cy="26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40883"/>
              </p:ext>
            </p:extLst>
          </p:nvPr>
        </p:nvGraphicFramePr>
        <p:xfrm>
          <a:off x="179512" y="4365104"/>
          <a:ext cx="2736304" cy="2194560"/>
        </p:xfrm>
        <a:graphic>
          <a:graphicData uri="http://schemas.openxmlformats.org/drawingml/2006/table">
            <a:tbl>
              <a:tblPr/>
              <a:tblGrid>
                <a:gridCol w="2160240"/>
                <a:gridCol w="576064"/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高コスト弱体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ランダム封じ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回復拡張</a:t>
                      </a:r>
                      <a:r>
                        <a:rPr lang="en-US">
                          <a:effectLst/>
                        </a:rPr>
                        <a:t>Lｖ.1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HP</a:t>
                      </a:r>
                      <a:r>
                        <a:rPr lang="ja-JP" altLang="en-US">
                          <a:effectLst/>
                        </a:rPr>
                        <a:t>ブースト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回復変化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ターゲット強制･属性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クシナダ</a:t>
            </a:r>
            <a:r>
              <a:rPr kumimoji="1" lang="ja-JP" altLang="en-US" sz="3600" dirty="0" smtClean="0"/>
              <a:t>チーム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3468141"/>
            <a:ext cx="9073008" cy="896963"/>
          </a:xfrm>
        </p:spPr>
        <p:txBody>
          <a:bodyPr lIns="108000" rIns="0"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2400" b="1" dirty="0" smtClean="0"/>
              <a:t>リーダースキル</a:t>
            </a:r>
            <a:r>
              <a:rPr lang="ja-JP" altLang="en-US" sz="2400" dirty="0" smtClean="0"/>
              <a:t>：</a:t>
            </a:r>
            <a:r>
              <a:rPr lang="ja-JP" altLang="en-US" sz="1300" dirty="0" smtClean="0"/>
              <a:t>ダメージ</a:t>
            </a:r>
            <a:r>
              <a:rPr lang="ja-JP" altLang="en-US" sz="1300" dirty="0"/>
              <a:t>を</a:t>
            </a:r>
            <a:r>
              <a:rPr lang="en-US" altLang="ja-JP" sz="1300" dirty="0"/>
              <a:t>10</a:t>
            </a:r>
            <a:r>
              <a:rPr lang="ja-JP" altLang="en-US" sz="1300" dirty="0" smtClean="0"/>
              <a:t>％減</a:t>
            </a:r>
            <a:r>
              <a:rPr lang="ja-JP" altLang="en-US" sz="1300" dirty="0"/>
              <a:t>。</a:t>
            </a:r>
            <a:r>
              <a:rPr lang="en-US" altLang="ja-JP" sz="1300" dirty="0"/>
              <a:t>3</a:t>
            </a:r>
            <a:r>
              <a:rPr lang="ja-JP" altLang="en-US" sz="1300" dirty="0"/>
              <a:t>コンボ以上で攻撃力が上がり、最大で</a:t>
            </a:r>
            <a:r>
              <a:rPr lang="en-US" altLang="ja-JP" sz="1300" dirty="0"/>
              <a:t>150</a:t>
            </a:r>
            <a:r>
              <a:rPr lang="ja-JP" altLang="en-US" sz="1300" dirty="0"/>
              <a:t>％アップ。</a:t>
            </a:r>
            <a:r>
              <a:rPr lang="en-US" altLang="ja-JP" sz="1300" dirty="0"/>
              <a:t>(</a:t>
            </a:r>
            <a:r>
              <a:rPr lang="ja-JP" altLang="en-US" sz="1300" dirty="0"/>
              <a:t>３コンボで５％、</a:t>
            </a:r>
            <a:r>
              <a:rPr lang="en-US" altLang="ja-JP" sz="1300" dirty="0"/>
              <a:t>20</a:t>
            </a:r>
            <a:r>
              <a:rPr lang="ja-JP" altLang="en-US" sz="1300" dirty="0"/>
              <a:t>コンボで</a:t>
            </a:r>
            <a:r>
              <a:rPr lang="en-US" altLang="ja-JP" sz="1300" dirty="0"/>
              <a:t>150</a:t>
            </a:r>
            <a:r>
              <a:rPr lang="ja-JP" altLang="en-US" sz="1300" dirty="0"/>
              <a:t>％</a:t>
            </a:r>
            <a:r>
              <a:rPr lang="en-US" altLang="ja-JP" sz="1300" dirty="0" smtClean="0"/>
              <a:t>)</a:t>
            </a:r>
          </a:p>
          <a:p>
            <a:pPr marL="0" indent="0">
              <a:buNone/>
            </a:pPr>
            <a:r>
              <a:rPr kumimoji="1" lang="ja-JP" altLang="en-US" sz="2400" dirty="0" smtClean="0"/>
              <a:t>プレイヤースキル</a:t>
            </a:r>
            <a:r>
              <a:rPr lang="ja-JP" altLang="en-US" sz="2400" dirty="0"/>
              <a:t>：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7824" y="4005064"/>
            <a:ext cx="6048672" cy="25545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リーダースキルの軽減、クシナダのスキル、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スキルにより、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オロチパーティ並みのタフさを誇るコンボパーティ。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基本は、このタフさを生かして敵の攻撃を耐えつつ、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ひたすらコンボを組んで敵を殲滅させていく。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コンボが多ければ多いほど火力は伸びるが、逆に言えば、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中途半端なコンボで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は火力がイマイチ伸びないのが難点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整地とプレイヤースキルのコンボ増加をうまく使おう。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いっぱいコンボを組む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のが好き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いう人に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endParaRPr kumimoji="1" lang="ja-JP" altLang="en-US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 descr="C:\Users\2140114.MAETEL\Desktop\プレゼン専用\te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264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8005"/>
              </p:ext>
            </p:extLst>
          </p:nvPr>
        </p:nvGraphicFramePr>
        <p:xfrm>
          <a:off x="179512" y="4351321"/>
          <a:ext cx="2739776" cy="2194560"/>
        </p:xfrm>
        <a:graphic>
          <a:graphicData uri="http://schemas.openxmlformats.org/drawingml/2006/table">
            <a:tbl>
              <a:tblPr/>
              <a:tblGrid>
                <a:gridCol w="2091704"/>
                <a:gridCol w="648072"/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dirty="0">
                          <a:effectLst/>
                        </a:rPr>
                        <a:t>コンボ増加</a:t>
                      </a:r>
                      <a:r>
                        <a:rPr lang="en-US" altLang="ja-JP" dirty="0">
                          <a:effectLst/>
                        </a:rPr>
                        <a:t>L</a:t>
                      </a:r>
                      <a:r>
                        <a:rPr lang="ja-JP" altLang="en-US" dirty="0" err="1">
                          <a:effectLst/>
                        </a:rPr>
                        <a:t>ｖ</a:t>
                      </a:r>
                      <a:r>
                        <a:rPr lang="en-US" altLang="ja-JP" dirty="0">
                          <a:effectLst/>
                        </a:rPr>
                        <a:t>.1</a:t>
                      </a:r>
                      <a:endParaRPr lang="ja-JP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ランダム封じ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ダメージ無効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>
                          <a:effectLst/>
                        </a:rPr>
                        <a:t>HP</a:t>
                      </a:r>
                      <a:r>
                        <a:rPr lang="ja-JP" altLang="en-US">
                          <a:effectLst/>
                        </a:rPr>
                        <a:t>ブースト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ターゲット封じ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モンスター蘇生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5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8296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赤ソニア</a:t>
            </a:r>
            <a:r>
              <a:rPr kumimoji="1" lang="ja-JP" altLang="en-US" sz="3600" dirty="0" smtClean="0"/>
              <a:t>チーム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3468141"/>
            <a:ext cx="9073008" cy="896963"/>
          </a:xfrm>
        </p:spPr>
        <p:txBody>
          <a:bodyPr lIns="108000" rIns="0"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 smtClean="0"/>
              <a:t>リーダースキル</a:t>
            </a:r>
            <a:r>
              <a:rPr lang="ja-JP" altLang="en-US" sz="2400" dirty="0" smtClean="0"/>
              <a:t>：</a:t>
            </a:r>
            <a:r>
              <a:rPr lang="ja-JP" altLang="en-US" sz="1200" dirty="0"/>
              <a:t>悪魔タイプの</a:t>
            </a:r>
            <a:r>
              <a:rPr lang="en-US" altLang="ja-JP" sz="1200" dirty="0"/>
              <a:t>HP</a:t>
            </a:r>
            <a:r>
              <a:rPr lang="ja-JP" altLang="en-US" sz="1200" dirty="0"/>
              <a:t>が</a:t>
            </a:r>
            <a:r>
              <a:rPr lang="en-US" altLang="ja-JP" sz="1200" dirty="0"/>
              <a:t>15%</a:t>
            </a:r>
            <a:r>
              <a:rPr lang="ja-JP" altLang="en-US" sz="1200" dirty="0" err="1"/>
              <a:t>、</a:t>
            </a:r>
            <a:r>
              <a:rPr lang="ja-JP" altLang="en-US" sz="1200" dirty="0"/>
              <a:t>攻撃力は</a:t>
            </a:r>
            <a:r>
              <a:rPr lang="en-US" altLang="ja-JP" sz="1200" dirty="0"/>
              <a:t>25%</a:t>
            </a:r>
            <a:r>
              <a:rPr lang="ja-JP" altLang="en-US" sz="1200" dirty="0"/>
              <a:t>アップ。回復ドロップを</a:t>
            </a:r>
            <a:r>
              <a:rPr lang="en-US" altLang="ja-JP" sz="1200" dirty="0"/>
              <a:t>5</a:t>
            </a:r>
            <a:r>
              <a:rPr lang="ja-JP" altLang="en-US" sz="1200" dirty="0"/>
              <a:t>つ以上繋げて消すと回復量を</a:t>
            </a:r>
            <a:r>
              <a:rPr lang="en-US" altLang="ja-JP" sz="1200" dirty="0"/>
              <a:t>60%</a:t>
            </a:r>
            <a:r>
              <a:rPr lang="ja-JP" altLang="en-US" sz="1200" dirty="0" smtClean="0"/>
              <a:t>アップ</a:t>
            </a:r>
            <a:endParaRPr lang="en-US" altLang="ja-JP" sz="12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プレイヤースキル</a:t>
            </a:r>
            <a:r>
              <a:rPr lang="ja-JP" altLang="en-US" sz="2400" dirty="0"/>
              <a:t>：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7824" y="4005064"/>
            <a:ext cx="6048672" cy="255454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非常にバランスが良く、能力も高い万能パーティ。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チームの中では使用率が最も高い（体感）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攻撃倍率は並みだが、赤ソニの火力が高いので、割と削れる。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殴りつつ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耐久してスキルで一気に畳み掛けるのが基本。</a:t>
            </a:r>
            <a:endParaRPr kumimoji="1"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総合力の高さは随一だが、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チームの中ではスタンダードなので、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柔軟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に立ち回らないと、相手の強みを押しつけられてしまう。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あと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、使用率が高いので、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慣れてる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人には対策されやすいかも。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スタンダードな強さを求める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人、悪魔パ大好きな人に。</a:t>
            </a:r>
            <a:endParaRPr kumimoji="1" lang="ja-JP" altLang="en-US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050" name="Picture 2" descr="C:\Users\2140114.MAETEL\Desktop\プレゼン専用\team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8" y="764704"/>
            <a:ext cx="9146528" cy="26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7832"/>
              </p:ext>
            </p:extLst>
          </p:nvPr>
        </p:nvGraphicFramePr>
        <p:xfrm>
          <a:off x="179512" y="4368465"/>
          <a:ext cx="2736304" cy="2194560"/>
        </p:xfrm>
        <a:graphic>
          <a:graphicData uri="http://schemas.openxmlformats.org/drawingml/2006/table">
            <a:tbl>
              <a:tblPr/>
              <a:tblGrid>
                <a:gridCol w="2160240"/>
                <a:gridCol w="576064"/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回復拡張</a:t>
                      </a:r>
                      <a:r>
                        <a:rPr lang="en-US">
                          <a:effectLst/>
                        </a:rPr>
                        <a:t>Lｖ.1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ランダム封じ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ダメージ無効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暗闇ドロップ</a:t>
                      </a:r>
                      <a:r>
                        <a:rPr lang="en-US" altLang="ja-JP">
                          <a:effectLst/>
                        </a:rPr>
                        <a:t>L</a:t>
                      </a:r>
                      <a:r>
                        <a:rPr lang="ja-JP" altLang="en-US">
                          <a:effectLst/>
                        </a:rPr>
                        <a:t>ｖ</a:t>
                      </a:r>
                      <a:r>
                        <a:rPr lang="en-US" altLang="ja-JP">
                          <a:effectLst/>
                        </a:rPr>
                        <a:t>.1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回復変化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ターゲット強制･属性</a:t>
                      </a: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9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1370</Words>
  <Application>Microsoft Office PowerPoint</Application>
  <PresentationFormat>画面に合わせる (4:3)</PresentationFormat>
  <Paragraphs>207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パズドラバトルトーナメント</vt:lpstr>
      <vt:lpstr>チャンピオンシップモードとは</vt:lpstr>
      <vt:lpstr>チームはこの８つ</vt:lpstr>
      <vt:lpstr>1つずつ解説します！</vt:lpstr>
      <vt:lpstr>オロチチーム</vt:lpstr>
      <vt:lpstr>サクヤチーム</vt:lpstr>
      <vt:lpstr>アスタロトチーム</vt:lpstr>
      <vt:lpstr>クシナダチーム</vt:lpstr>
      <vt:lpstr>赤ソニアチーム</vt:lpstr>
      <vt:lpstr>闇メタトロンチーム</vt:lpstr>
      <vt:lpstr>インドラチーム</vt:lpstr>
      <vt:lpstr>光バステトチーム</vt:lpstr>
      <vt:lpstr>これで君もパズバトできるぞ！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パズドラバトルトーナメント</dc:title>
  <dc:creator>山越 千楽</dc:creator>
  <cp:lastModifiedBy>山越 千楽</cp:lastModifiedBy>
  <cp:revision>52</cp:revision>
  <dcterms:created xsi:type="dcterms:W3CDTF">2015-07-05T05:48:35Z</dcterms:created>
  <dcterms:modified xsi:type="dcterms:W3CDTF">2015-07-05T15:47:33Z</dcterms:modified>
</cp:coreProperties>
</file>