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e6db94e6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e6db94e6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e6db94e6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e6db94e6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e6db94e6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e6db94e6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e6db94e6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e6db94e6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6db94e6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6db94e6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e6db94e6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e6db94e6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6db94e6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e6db94e6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e6db94e6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e6db94e6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e6db94e6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e6db94e6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e6db94e6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e6db94e6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e6db94e6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e6db94e6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e6db94e6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e6db94e6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3817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Improving Gender Fairness of Pre-Trained Language Models without Catastrophic Forgetting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959025"/>
            <a:ext cx="3470700" cy="20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</a:t>
            </a:r>
            <a:br>
              <a:rPr lang="en"/>
            </a:br>
            <a:r>
              <a:rPr lang="en"/>
              <a:t>Name: Taslima Islam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20101603</a:t>
            </a:r>
            <a:br>
              <a:rPr lang="en"/>
            </a:br>
            <a:r>
              <a:rPr lang="en"/>
              <a:t>Section: 1</a:t>
            </a:r>
            <a:br>
              <a:rPr lang="en"/>
            </a:br>
            <a:br>
              <a:rPr lang="en"/>
            </a:br>
            <a:r>
              <a:rPr lang="en"/>
              <a:t>Submitted to:</a:t>
            </a:r>
            <a:br>
              <a:rPr lang="en"/>
            </a:br>
            <a:r>
              <a:rPr lang="en"/>
              <a:t>Annajiat Alim Rasel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RA: Mehnaz &amp; Sabbir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843650" y="2114075"/>
            <a:ext cx="19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INDIVIDUAL TASK 1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FUTURE WORK</a:t>
            </a:r>
            <a:endParaRPr sz="2500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Applying GEEP to other sectors of gender equality like to create debiased PLM’s against social role bias and occupational biases.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Developing more efficient methods for prompt learning.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Assessing GEEP on an expanded set of NLP tasks and data sets.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Developing question-answering systems that are more gender-sensitive.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Creating gender-inclusive educational tools and resources.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Developing more gender-fair machine translation systems.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Developing more gender-fair text summarization systems.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"Improving Gender Fairness of Pre-Trained Language Models without Catastrophic Forgetting" is a substantial contribution to the field of NLP. GEEP is a novel and effective technique for enhancing the gender equality of PLMs without compromising performance on general NLP tasks.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Darr and Tyler Kibbey. 2016. Pronouns and thoughts on neutrality: Gender concerns in modern grammar. </a:t>
            </a:r>
            <a:r>
              <a:rPr i="1" lang="en"/>
              <a:t>Pursuit-The Journal of Undergraduate Research at the University of Tennessee,</a:t>
            </a:r>
            <a:r>
              <a:rPr lang="en"/>
              <a:t> 7(1):10.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Madeline B Deutsch and David Buchholz. 2015. Electronic health records and transgender patients—practical recommendations for the collection of gender identity data. </a:t>
            </a:r>
            <a:r>
              <a:rPr i="1" lang="en"/>
              <a:t>Journal of general internal medicine</a:t>
            </a:r>
            <a:r>
              <a:rPr lang="en"/>
              <a:t>, 30(6):843–847.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Jieyu Zhao, Tianlu Wang, Mark Yatskar, Ryan Cotterell, Vicente Ordonez, and Kai-Wei Chang. 2019. Gender bias in contextualized word embeddings. I</a:t>
            </a:r>
            <a:r>
              <a:rPr i="1" lang="en"/>
              <a:t>n Proceedings of the 2019 Conference of the North American Chapter of the Association for Computational Linguistics: Human Language Technologies</a:t>
            </a:r>
            <a:r>
              <a:rPr lang="en"/>
              <a:t>, Volume 1 (Long and Short Papers), pages 629–634.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Brian Lester, Rami Al-Rfou, and Noah Constant. 2021. The power of scale for parameter-efficient prompt tuning. </a:t>
            </a:r>
            <a:r>
              <a:rPr i="1" lang="en"/>
              <a:t>arXiv preprint arXiv:2104.08691.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2126750" y="2335125"/>
            <a:ext cx="566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OUTLINE</a:t>
            </a:r>
            <a:endParaRPr sz="25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MOTIVATION/PURPOSE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CONTRIBUTION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METHODOLOGIES AND EXPERIMENTS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</a:t>
            </a:r>
            <a:endParaRPr sz="25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976925"/>
            <a:ext cx="70389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PLMs are a type of artificial intelligence model that has been trained on a massive dataset of text and code. PLMs have been shown to be very effective at a variety of natural language processing (NLP) tasks.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However, PLMs have also been shown to be biased, including gender bias. This is because PLMs are trained on datasets that often reflect the biases of the real world.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The authors of the paper propose a new method called GEnder Equality Prompt (GEEP) to address the problem of catastrophic forgetting.</a:t>
            </a:r>
            <a:endParaRPr sz="1700"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263825"/>
            <a:ext cx="604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topic of research related to this paper are as below: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MOTIVATION BEHIND USING - GEEP?</a:t>
            </a:r>
            <a:endParaRPr sz="25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prevents catastrophic forgetting, which is a common problem when fine-tuning PLMs on new data.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is more effective at debiasing PLMs, as it teaches them to make gender-fair predictions directly.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CONTRIBUTION</a:t>
            </a:r>
            <a:endParaRPr sz="25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GEEP contributes by: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Making </a:t>
            </a:r>
            <a:r>
              <a:rPr lang="en" sz="1800"/>
              <a:t>PLMs more gender-fair without forgetting anything important.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This is done by testing GEEP on several gender equality tasks.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Also by testing GEEP on general NLP tasks.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METHODOLOGY</a:t>
            </a:r>
            <a:endParaRPr sz="25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GEEP involves a two-stage process: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Freeze the parameters of the PLM. This prevents the PLM from forgetting the training data-learned information.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Learn gender-related prompts with gender-neutral data. This allows the PLM to make more gender-neutral predictions.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011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Gender fairness tasks: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Winogender: A dataset of 4,000 English sentences that are biased towards men or women. (collecting sentences from Wikipedia and other online sources)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WSC: A dataset of 227,595 English sentences with cloze questions that are biased towards men or women. </a:t>
            </a:r>
            <a:r>
              <a:rPr lang="en" sz="1502"/>
              <a:t>(collecting sentences from Wikipedia and other online sources)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DPR: A dataset of 90,890 English sentences with cloze questions that are biased towards different professions. </a:t>
            </a:r>
            <a:r>
              <a:rPr lang="en" sz="1502"/>
              <a:t>(collecting sentences from Wikipedia and other online sources)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02"/>
              <a:t>General NLP tasks: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502"/>
              <a:t>GLUE: A benchmark dataset for natural language understanding tasks, consisting of several different datasets, including MNLI, QNLI, SST-2, CoLA, MRPC, SNLI, and RTE. (Publicly available dataset)</a:t>
            </a:r>
            <a:endParaRPr sz="150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4190375" y="991575"/>
            <a:ext cx="46920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FOR GEEP: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xperiments done on a single GPU with 24GB of memory.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Learning rate: 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Batch size: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training epochs: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GEEP outperformed all of the baseline methods on the gender fairness tasks. For example, on the Winogender task, GEEP achieved an accuracy of 90.5%, while the original PLM achieved an accuracy of 75.0%.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GEEP also achieved comparable results to the baseline methods on the general NLP tasks. For example, on the MNLI task, GEEP achieved an accuracy of 85.2%, while the original PLM achieved an accuracy of 84.8%.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25" y="991573"/>
            <a:ext cx="2817725" cy="3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LIMITATIONS</a:t>
            </a:r>
            <a:endParaRPr sz="25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he main limitations of GEEP are: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is still under development.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is only evaluated on a limited number of tasks and datasets.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relies on the availability of gender-neutral data.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