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lay"/>
      <p:regular r:id="rId15"/>
      <p:bold r:id="rId16"/>
    </p:embeddedFont>
    <p:embeddedFont>
      <p:font typeface="Lexen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lay-regular.fntdata"/><Relationship Id="rId14" Type="http://schemas.openxmlformats.org/officeDocument/2006/relationships/slide" Target="slides/slide8.xml"/><Relationship Id="rId17" Type="http://schemas.openxmlformats.org/officeDocument/2006/relationships/font" Target="fonts/Lexend-regular.fntdata"/><Relationship Id="rId16" Type="http://schemas.openxmlformats.org/officeDocument/2006/relationships/font" Target="fonts/Play-bold.fntdata"/><Relationship Id="rId18" Type="http://schemas.openxmlformats.org/officeDocument/2006/relationships/font" Target="fonts/Lexe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9" name="Shape 2709"/>
        <p:cNvGrpSpPr/>
        <p:nvPr/>
      </p:nvGrpSpPr>
      <p:grpSpPr>
        <a:xfrm>
          <a:off x="0" y="0"/>
          <a:ext cx="0" cy="0"/>
          <a:chOff x="0" y="0"/>
          <a:chExt cx="0" cy="0"/>
        </a:xfrm>
      </p:grpSpPr>
      <p:sp>
        <p:nvSpPr>
          <p:cNvPr id="2710" name="Google Shape;2710;g29dd5044cb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1" name="Google Shape;2711;g29dd5044cb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3" name="Shape 2723"/>
        <p:cNvGrpSpPr/>
        <p:nvPr/>
      </p:nvGrpSpPr>
      <p:grpSpPr>
        <a:xfrm>
          <a:off x="0" y="0"/>
          <a:ext cx="0" cy="0"/>
          <a:chOff x="0" y="0"/>
          <a:chExt cx="0" cy="0"/>
        </a:xfrm>
      </p:grpSpPr>
      <p:sp>
        <p:nvSpPr>
          <p:cNvPr id="2724" name="Google Shape;2724;g29dd5044cb1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5" name="Google Shape;2725;g29dd5044cb1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4" name="Shape 2734"/>
        <p:cNvGrpSpPr/>
        <p:nvPr/>
      </p:nvGrpSpPr>
      <p:grpSpPr>
        <a:xfrm>
          <a:off x="0" y="0"/>
          <a:ext cx="0" cy="0"/>
          <a:chOff x="0" y="0"/>
          <a:chExt cx="0" cy="0"/>
        </a:xfrm>
      </p:grpSpPr>
      <p:sp>
        <p:nvSpPr>
          <p:cNvPr id="2735" name="Google Shape;2735;g29dd5044cb1_4_2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6" name="Google Shape;2736;g29dd5044cb1_4_2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29dd5044cb1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29dd5044cb1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29dd5044cb1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29dd5044cb1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29dd5044cb1_4_3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29dd5044cb1_4_3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29dd5044cb1_4_3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29dd5044cb1_4_3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1" name="Shape 2791"/>
        <p:cNvGrpSpPr/>
        <p:nvPr/>
      </p:nvGrpSpPr>
      <p:grpSpPr>
        <a:xfrm>
          <a:off x="0" y="0"/>
          <a:ext cx="0" cy="0"/>
          <a:chOff x="0" y="0"/>
          <a:chExt cx="0" cy="0"/>
        </a:xfrm>
      </p:grpSpPr>
      <p:sp>
        <p:nvSpPr>
          <p:cNvPr id="2792" name="Google Shape;2792;g29dd5044cb1_4_2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3" name="Google Shape;2793;g29dd5044cb1_4_2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1282800" y="1285125"/>
            <a:ext cx="6578400" cy="2223300"/>
          </a:xfrm>
          <a:prstGeom prst="rect">
            <a:avLst/>
          </a:prstGeom>
        </p:spPr>
        <p:txBody>
          <a:bodyPr anchorCtr="0" anchor="t" bIns="91425" lIns="91425" spcFirstLastPara="1" rIns="91425" wrap="square" tIns="91425">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p:txBody>
      </p:sp>
      <p:sp>
        <p:nvSpPr>
          <p:cNvPr id="56" name="Google Shape;56;p14"/>
          <p:cNvSpPr txBox="1"/>
          <p:nvPr>
            <p:ph idx="1" type="subTitle"/>
          </p:nvPr>
        </p:nvSpPr>
        <p:spPr>
          <a:xfrm>
            <a:off x="2211600" y="3865700"/>
            <a:ext cx="4720800" cy="373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p:txBody>
      </p:sp>
      <p:grpSp>
        <p:nvGrpSpPr>
          <p:cNvPr id="57" name="Google Shape;57;p14"/>
          <p:cNvGrpSpPr/>
          <p:nvPr/>
        </p:nvGrpSpPr>
        <p:grpSpPr>
          <a:xfrm>
            <a:off x="-3640848" y="2185426"/>
            <a:ext cx="4088811" cy="4088811"/>
            <a:chOff x="-3640848" y="2185426"/>
            <a:chExt cx="4088811" cy="4088811"/>
          </a:xfrm>
        </p:grpSpPr>
        <p:sp>
          <p:nvSpPr>
            <p:cNvPr id="58" name="Google Shape;58;p14"/>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14"/>
          <p:cNvGrpSpPr/>
          <p:nvPr/>
        </p:nvGrpSpPr>
        <p:grpSpPr>
          <a:xfrm>
            <a:off x="-2722250" y="-1079764"/>
            <a:ext cx="3769563" cy="11358057"/>
            <a:chOff x="-2722250" y="-1079764"/>
            <a:chExt cx="3769563" cy="11358057"/>
          </a:xfrm>
        </p:grpSpPr>
        <p:sp>
          <p:nvSpPr>
            <p:cNvPr id="61" name="Google Shape;61;p14"/>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746900" y="-550225"/>
            <a:ext cx="1982975" cy="2013575"/>
            <a:chOff x="746900" y="-550225"/>
            <a:chExt cx="1982975" cy="2013575"/>
          </a:xfrm>
        </p:grpSpPr>
        <p:sp>
          <p:nvSpPr>
            <p:cNvPr id="76" name="Google Shape;76;p14"/>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77" name="Google Shape;77;p14"/>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grpSp>
        <p:nvGrpSpPr>
          <p:cNvPr id="80" name="Google Shape;80;p14"/>
          <p:cNvGrpSpPr/>
          <p:nvPr/>
        </p:nvGrpSpPr>
        <p:grpSpPr>
          <a:xfrm>
            <a:off x="8129425" y="2555026"/>
            <a:ext cx="4222888" cy="4088811"/>
            <a:chOff x="8129425" y="2555026"/>
            <a:chExt cx="4222888" cy="4088811"/>
          </a:xfrm>
        </p:grpSpPr>
        <p:sp>
          <p:nvSpPr>
            <p:cNvPr id="81" name="Google Shape;81;p14"/>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14"/>
          <p:cNvGrpSpPr/>
          <p:nvPr/>
        </p:nvGrpSpPr>
        <p:grpSpPr>
          <a:xfrm>
            <a:off x="8430775" y="-2181926"/>
            <a:ext cx="2504551" cy="4575301"/>
            <a:chOff x="8430775" y="-2181926"/>
            <a:chExt cx="2504551" cy="4575301"/>
          </a:xfrm>
        </p:grpSpPr>
        <p:sp>
          <p:nvSpPr>
            <p:cNvPr id="90" name="Google Shape;90;p14"/>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4"/>
          <p:cNvGrpSpPr/>
          <p:nvPr/>
        </p:nvGrpSpPr>
        <p:grpSpPr>
          <a:xfrm flipH="1" rot="10800000">
            <a:off x="4980106" y="-10605742"/>
            <a:ext cx="3769563" cy="11358057"/>
            <a:chOff x="-2722250" y="-1079764"/>
            <a:chExt cx="3769563" cy="11358057"/>
          </a:xfrm>
        </p:grpSpPr>
        <p:sp>
          <p:nvSpPr>
            <p:cNvPr id="95" name="Google Shape;95;p14"/>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15"/>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112" name="Google Shape;112;p15"/>
          <p:cNvSpPr txBox="1"/>
          <p:nvPr>
            <p:ph idx="1" type="subTitle"/>
          </p:nvPr>
        </p:nvSpPr>
        <p:spPr>
          <a:xfrm>
            <a:off x="3137400" y="3519025"/>
            <a:ext cx="2869200" cy="6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
        <p:nvSpPr>
          <p:cNvPr id="113" name="Google Shape;113;p15"/>
          <p:cNvSpPr txBox="1"/>
          <p:nvPr>
            <p:ph hasCustomPrompt="1" idx="2" type="title"/>
          </p:nvPr>
        </p:nvSpPr>
        <p:spPr>
          <a:xfrm>
            <a:off x="2206800" y="1223888"/>
            <a:ext cx="4730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4" name="Google Shape;114;p15"/>
          <p:cNvSpPr/>
          <p:nvPr/>
        </p:nvSpPr>
        <p:spPr>
          <a:xfrm rot="-2716073">
            <a:off x="207070"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592764"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5"/>
          <p:cNvGrpSpPr/>
          <p:nvPr/>
        </p:nvGrpSpPr>
        <p:grpSpPr>
          <a:xfrm>
            <a:off x="-1624871" y="-4592"/>
            <a:ext cx="5178842" cy="5178453"/>
            <a:chOff x="-1624871" y="-4592"/>
            <a:chExt cx="5178842" cy="5178453"/>
          </a:xfrm>
        </p:grpSpPr>
        <p:sp>
          <p:nvSpPr>
            <p:cNvPr id="124" name="Google Shape;124;p15"/>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p:nvPr/>
        </p:nvSpPr>
        <p:spPr>
          <a:xfrm rot="-2716073">
            <a:off x="207058"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5"/>
          <p:cNvGrpSpPr/>
          <p:nvPr/>
        </p:nvGrpSpPr>
        <p:grpSpPr>
          <a:xfrm>
            <a:off x="-1064015" y="2306598"/>
            <a:ext cx="3021722" cy="3146276"/>
            <a:chOff x="-1064015" y="2306598"/>
            <a:chExt cx="3021722" cy="3146276"/>
          </a:xfrm>
        </p:grpSpPr>
        <p:sp>
          <p:nvSpPr>
            <p:cNvPr id="129" name="Google Shape;129;p15"/>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5"/>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5"/>
          <p:cNvGrpSpPr/>
          <p:nvPr/>
        </p:nvGrpSpPr>
        <p:grpSpPr>
          <a:xfrm>
            <a:off x="758062" y="2741287"/>
            <a:ext cx="1247068" cy="1340554"/>
            <a:chOff x="758062" y="2741287"/>
            <a:chExt cx="1247068" cy="1340554"/>
          </a:xfrm>
        </p:grpSpPr>
        <p:sp>
          <p:nvSpPr>
            <p:cNvPr id="136" name="Google Shape;136;p15"/>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5"/>
          <p:cNvSpPr/>
          <p:nvPr/>
        </p:nvSpPr>
        <p:spPr>
          <a:xfrm>
            <a:off x="592751"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8083927">
            <a:off x="8055138"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rot="10800000">
            <a:off x="8440836"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15"/>
          <p:cNvGrpSpPr/>
          <p:nvPr/>
        </p:nvGrpSpPr>
        <p:grpSpPr>
          <a:xfrm>
            <a:off x="5590029" y="-11612"/>
            <a:ext cx="5178842" cy="5178453"/>
            <a:chOff x="5590029" y="-11612"/>
            <a:chExt cx="5178842" cy="5178453"/>
          </a:xfrm>
        </p:grpSpPr>
        <p:sp>
          <p:nvSpPr>
            <p:cNvPr id="157" name="Google Shape;157;p15"/>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5"/>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rot="8083927">
            <a:off x="8055150"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5"/>
          <p:cNvGrpSpPr/>
          <p:nvPr/>
        </p:nvGrpSpPr>
        <p:grpSpPr>
          <a:xfrm>
            <a:off x="7186293" y="-290625"/>
            <a:ext cx="3021722" cy="3146276"/>
            <a:chOff x="7186293" y="-290625"/>
            <a:chExt cx="3021722" cy="3146276"/>
          </a:xfrm>
        </p:grpSpPr>
        <p:sp>
          <p:nvSpPr>
            <p:cNvPr id="163" name="Google Shape;163;p15"/>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5"/>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rot="10800000">
            <a:off x="8440849"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6" name="Shape 176"/>
        <p:cNvGrpSpPr/>
        <p:nvPr/>
      </p:nvGrpSpPr>
      <p:grpSpPr>
        <a:xfrm>
          <a:off x="0" y="0"/>
          <a:ext cx="0" cy="0"/>
          <a:chOff x="0" y="0"/>
          <a:chExt cx="0" cy="0"/>
        </a:xfrm>
      </p:grpSpPr>
      <p:sp>
        <p:nvSpPr>
          <p:cNvPr id="177" name="Google Shape;177;p1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8" name="Google Shape;178;p16"/>
          <p:cNvSpPr txBox="1"/>
          <p:nvPr>
            <p:ph idx="1" type="body"/>
          </p:nvPr>
        </p:nvSpPr>
        <p:spPr>
          <a:xfrm>
            <a:off x="713225" y="1199000"/>
            <a:ext cx="7717500" cy="336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79" name="Google Shape;179;p16"/>
          <p:cNvGrpSpPr/>
          <p:nvPr/>
        </p:nvGrpSpPr>
        <p:grpSpPr>
          <a:xfrm>
            <a:off x="-3170262" y="3452177"/>
            <a:ext cx="3721951" cy="12135923"/>
            <a:chOff x="-3170262" y="3452177"/>
            <a:chExt cx="3721951" cy="12135923"/>
          </a:xfrm>
        </p:grpSpPr>
        <p:sp>
          <p:nvSpPr>
            <p:cNvPr id="180" name="Google Shape;180;p1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6"/>
          <p:cNvGrpSpPr/>
          <p:nvPr/>
        </p:nvGrpSpPr>
        <p:grpSpPr>
          <a:xfrm>
            <a:off x="8681163" y="-2011948"/>
            <a:ext cx="3721951" cy="12135923"/>
            <a:chOff x="-3170262" y="3452177"/>
            <a:chExt cx="3721951" cy="12135923"/>
          </a:xfrm>
        </p:grpSpPr>
        <p:sp>
          <p:nvSpPr>
            <p:cNvPr id="237" name="Google Shape;237;p1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16"/>
          <p:cNvGrpSpPr/>
          <p:nvPr/>
        </p:nvGrpSpPr>
        <p:grpSpPr>
          <a:xfrm>
            <a:off x="-1081045" y="-1072813"/>
            <a:ext cx="3021722" cy="3146276"/>
            <a:chOff x="-1081045" y="-1072813"/>
            <a:chExt cx="3021722" cy="3146276"/>
          </a:xfrm>
        </p:grpSpPr>
        <p:sp>
          <p:nvSpPr>
            <p:cNvPr id="292" name="Google Shape;292;p16"/>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1" name="Shape 301"/>
        <p:cNvGrpSpPr/>
        <p:nvPr/>
      </p:nvGrpSpPr>
      <p:grpSpPr>
        <a:xfrm>
          <a:off x="0" y="0"/>
          <a:ext cx="0" cy="0"/>
          <a:chOff x="0" y="0"/>
          <a:chExt cx="0" cy="0"/>
        </a:xfrm>
      </p:grpSpPr>
      <p:sp>
        <p:nvSpPr>
          <p:cNvPr id="302" name="Google Shape;302;p17"/>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303" name="Google Shape;303;p17"/>
          <p:cNvSpPr txBox="1"/>
          <p:nvPr>
            <p:ph idx="1" type="subTitle"/>
          </p:nvPr>
        </p:nvSpPr>
        <p:spPr>
          <a:xfrm>
            <a:off x="192817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17"/>
          <p:cNvSpPr txBox="1"/>
          <p:nvPr>
            <p:ph idx="2" type="subTitle"/>
          </p:nvPr>
        </p:nvSpPr>
        <p:spPr>
          <a:xfrm>
            <a:off x="192817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305" name="Google Shape;305;p17"/>
          <p:cNvSpPr txBox="1"/>
          <p:nvPr>
            <p:ph idx="3" type="subTitle"/>
          </p:nvPr>
        </p:nvSpPr>
        <p:spPr>
          <a:xfrm>
            <a:off x="490132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17"/>
          <p:cNvSpPr txBox="1"/>
          <p:nvPr>
            <p:ph idx="4" type="subTitle"/>
          </p:nvPr>
        </p:nvSpPr>
        <p:spPr>
          <a:xfrm>
            <a:off x="490132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307" name="Google Shape;307;p17"/>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308" name="Google Shape;308;p17"/>
          <p:cNvGrpSpPr/>
          <p:nvPr/>
        </p:nvGrpSpPr>
        <p:grpSpPr>
          <a:xfrm>
            <a:off x="-2459612" y="638961"/>
            <a:ext cx="3769563" cy="11358057"/>
            <a:chOff x="-2722250" y="-1079764"/>
            <a:chExt cx="3769563" cy="11358057"/>
          </a:xfrm>
        </p:grpSpPr>
        <p:sp>
          <p:nvSpPr>
            <p:cNvPr id="309" name="Google Shape;309;p1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17"/>
          <p:cNvGrpSpPr/>
          <p:nvPr/>
        </p:nvGrpSpPr>
        <p:grpSpPr>
          <a:xfrm>
            <a:off x="-444950" y="2746461"/>
            <a:ext cx="1158175" cy="2819114"/>
            <a:chOff x="-444950" y="2746461"/>
            <a:chExt cx="1158175" cy="2819114"/>
          </a:xfrm>
        </p:grpSpPr>
        <p:sp>
          <p:nvSpPr>
            <p:cNvPr id="324" name="Google Shape;324;p17"/>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25" name="Google Shape;325;p17"/>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28" name="Google Shape;328;p17"/>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17"/>
          <p:cNvGrpSpPr/>
          <p:nvPr/>
        </p:nvGrpSpPr>
        <p:grpSpPr>
          <a:xfrm>
            <a:off x="8118013" y="1690211"/>
            <a:ext cx="3769563" cy="11358057"/>
            <a:chOff x="-2722250" y="-1079764"/>
            <a:chExt cx="3769563" cy="11358057"/>
          </a:xfrm>
        </p:grpSpPr>
        <p:sp>
          <p:nvSpPr>
            <p:cNvPr id="333" name="Google Shape;333;p1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7"/>
          <p:cNvGrpSpPr/>
          <p:nvPr/>
        </p:nvGrpSpPr>
        <p:grpSpPr>
          <a:xfrm flipH="1" rot="-5400000">
            <a:off x="14326746" y="-8155174"/>
            <a:ext cx="5570272" cy="18162622"/>
            <a:chOff x="-3170262" y="3452177"/>
            <a:chExt cx="3721951" cy="12135923"/>
          </a:xfrm>
        </p:grpSpPr>
        <p:sp>
          <p:nvSpPr>
            <p:cNvPr id="348" name="Google Shape;348;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7"/>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405" name="Google Shape;405;p17"/>
          <p:cNvGrpSpPr/>
          <p:nvPr/>
        </p:nvGrpSpPr>
        <p:grpSpPr>
          <a:xfrm>
            <a:off x="8342610" y="-1257510"/>
            <a:ext cx="1632765" cy="4501735"/>
            <a:chOff x="8342610" y="-1257510"/>
            <a:chExt cx="1632765" cy="4501735"/>
          </a:xfrm>
        </p:grpSpPr>
        <p:sp>
          <p:nvSpPr>
            <p:cNvPr id="406" name="Google Shape;406;p17"/>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408" name="Google Shape;408;p17"/>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409" name="Google Shape;409;p17"/>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17"/>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3" name="Shape 413"/>
        <p:cNvGrpSpPr/>
        <p:nvPr/>
      </p:nvGrpSpPr>
      <p:grpSpPr>
        <a:xfrm>
          <a:off x="0" y="0"/>
          <a:ext cx="0" cy="0"/>
          <a:chOff x="0" y="0"/>
          <a:chExt cx="0" cy="0"/>
        </a:xfrm>
      </p:grpSpPr>
      <p:sp>
        <p:nvSpPr>
          <p:cNvPr id="414" name="Google Shape;414;p1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415" name="Google Shape;415;p18"/>
          <p:cNvGrpSpPr/>
          <p:nvPr/>
        </p:nvGrpSpPr>
        <p:grpSpPr>
          <a:xfrm>
            <a:off x="8681163" y="-2011948"/>
            <a:ext cx="3721951" cy="12135923"/>
            <a:chOff x="-3170262" y="3452177"/>
            <a:chExt cx="3721951" cy="12135923"/>
          </a:xfrm>
        </p:grpSpPr>
        <p:sp>
          <p:nvSpPr>
            <p:cNvPr id="416" name="Google Shape;416;p18"/>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18"/>
          <p:cNvGrpSpPr/>
          <p:nvPr/>
        </p:nvGrpSpPr>
        <p:grpSpPr>
          <a:xfrm>
            <a:off x="-3325500" y="-70089"/>
            <a:ext cx="3769563" cy="11358057"/>
            <a:chOff x="-2722250" y="-1079764"/>
            <a:chExt cx="3769563" cy="11358057"/>
          </a:xfrm>
        </p:grpSpPr>
        <p:sp>
          <p:nvSpPr>
            <p:cNvPr id="471" name="Google Shape;471;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18"/>
          <p:cNvGrpSpPr/>
          <p:nvPr/>
        </p:nvGrpSpPr>
        <p:grpSpPr>
          <a:xfrm rot="10800000">
            <a:off x="614519" y="-1255848"/>
            <a:ext cx="1982975" cy="2013575"/>
            <a:chOff x="746900" y="-550225"/>
            <a:chExt cx="1982975" cy="2013575"/>
          </a:xfrm>
        </p:grpSpPr>
        <p:sp>
          <p:nvSpPr>
            <p:cNvPr id="486" name="Google Shape;486;p18"/>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487" name="Google Shape;487;p18"/>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
        <p:nvSpPr>
          <p:cNvPr id="490" name="Google Shape;49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1" name="Shape 491"/>
        <p:cNvGrpSpPr/>
        <p:nvPr/>
      </p:nvGrpSpPr>
      <p:grpSpPr>
        <a:xfrm>
          <a:off x="0" y="0"/>
          <a:ext cx="0" cy="0"/>
          <a:chOff x="0" y="0"/>
          <a:chExt cx="0" cy="0"/>
        </a:xfrm>
      </p:grpSpPr>
      <p:grpSp>
        <p:nvGrpSpPr>
          <p:cNvPr id="492" name="Google Shape;492;p19"/>
          <p:cNvGrpSpPr/>
          <p:nvPr/>
        </p:nvGrpSpPr>
        <p:grpSpPr>
          <a:xfrm rot="5400000">
            <a:off x="2682300" y="624611"/>
            <a:ext cx="3769563" cy="11358057"/>
            <a:chOff x="-2722250" y="-1079764"/>
            <a:chExt cx="3769563" cy="11358057"/>
          </a:xfrm>
        </p:grpSpPr>
        <p:sp>
          <p:nvSpPr>
            <p:cNvPr id="493" name="Google Shape;493;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9"/>
          <p:cNvGrpSpPr/>
          <p:nvPr/>
        </p:nvGrpSpPr>
        <p:grpSpPr>
          <a:xfrm>
            <a:off x="8129425" y="-110899"/>
            <a:ext cx="4222888" cy="4088811"/>
            <a:chOff x="8129425" y="2555026"/>
            <a:chExt cx="4222888" cy="4088811"/>
          </a:xfrm>
        </p:grpSpPr>
        <p:sp>
          <p:nvSpPr>
            <p:cNvPr id="508" name="Google Shape;508;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19"/>
          <p:cNvGrpSpPr/>
          <p:nvPr/>
        </p:nvGrpSpPr>
        <p:grpSpPr>
          <a:xfrm>
            <a:off x="-2635762" y="-5215852"/>
            <a:ext cx="3769563" cy="11358057"/>
            <a:chOff x="-2635762" y="-5215852"/>
            <a:chExt cx="3769563" cy="11358057"/>
          </a:xfrm>
        </p:grpSpPr>
        <p:sp>
          <p:nvSpPr>
            <p:cNvPr id="517" name="Google Shape;517;p19"/>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19"/>
          <p:cNvSpPr txBox="1"/>
          <p:nvPr>
            <p:ph type="title"/>
          </p:nvPr>
        </p:nvSpPr>
        <p:spPr>
          <a:xfrm>
            <a:off x="1690050" y="438850"/>
            <a:ext cx="5763900" cy="1181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534" name="Google Shape;534;p19"/>
          <p:cNvSpPr txBox="1"/>
          <p:nvPr>
            <p:ph idx="1" type="body"/>
          </p:nvPr>
        </p:nvSpPr>
        <p:spPr>
          <a:xfrm>
            <a:off x="2541150" y="2050375"/>
            <a:ext cx="4061700" cy="1968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35" name="Google Shape;53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6" name="Shape 536"/>
        <p:cNvGrpSpPr/>
        <p:nvPr/>
      </p:nvGrpSpPr>
      <p:grpSpPr>
        <a:xfrm>
          <a:off x="0" y="0"/>
          <a:ext cx="0" cy="0"/>
          <a:chOff x="0" y="0"/>
          <a:chExt cx="0" cy="0"/>
        </a:xfrm>
      </p:grpSpPr>
      <p:sp>
        <p:nvSpPr>
          <p:cNvPr id="537" name="Google Shape;537;p20"/>
          <p:cNvSpPr txBox="1"/>
          <p:nvPr>
            <p:ph type="title"/>
          </p:nvPr>
        </p:nvSpPr>
        <p:spPr>
          <a:xfrm>
            <a:off x="1251900" y="1284675"/>
            <a:ext cx="6640200" cy="21288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p:txBody>
      </p:sp>
      <p:grpSp>
        <p:nvGrpSpPr>
          <p:cNvPr id="538" name="Google Shape;538;p20"/>
          <p:cNvGrpSpPr/>
          <p:nvPr/>
        </p:nvGrpSpPr>
        <p:grpSpPr>
          <a:xfrm flipH="1" rot="-5400000">
            <a:off x="5484825" y="4506281"/>
            <a:ext cx="4222888" cy="4088811"/>
            <a:chOff x="8129425" y="2555026"/>
            <a:chExt cx="4222888" cy="4088811"/>
          </a:xfrm>
        </p:grpSpPr>
        <p:sp>
          <p:nvSpPr>
            <p:cNvPr id="539" name="Google Shape;539;p2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0"/>
          <p:cNvGrpSpPr/>
          <p:nvPr/>
        </p:nvGrpSpPr>
        <p:grpSpPr>
          <a:xfrm flipH="1" rot="10800000">
            <a:off x="8272302" y="-5544304"/>
            <a:ext cx="3769563" cy="11358057"/>
            <a:chOff x="-2722250" y="-1079764"/>
            <a:chExt cx="3769563" cy="11358057"/>
          </a:xfrm>
        </p:grpSpPr>
        <p:sp>
          <p:nvSpPr>
            <p:cNvPr id="548" name="Google Shape;548;p2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0"/>
          <p:cNvGrpSpPr/>
          <p:nvPr/>
        </p:nvGrpSpPr>
        <p:grpSpPr>
          <a:xfrm flipH="1" rot="5400000">
            <a:off x="-557306" y="-3451592"/>
            <a:ext cx="4222888" cy="4088811"/>
            <a:chOff x="8129425" y="2555026"/>
            <a:chExt cx="4222888" cy="4088811"/>
          </a:xfrm>
        </p:grpSpPr>
        <p:sp>
          <p:nvSpPr>
            <p:cNvPr id="563" name="Google Shape;563;p2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0"/>
          <p:cNvGrpSpPr/>
          <p:nvPr/>
        </p:nvGrpSpPr>
        <p:grpSpPr>
          <a:xfrm flipH="1" rot="5400000">
            <a:off x="-6692119" y="-1358592"/>
            <a:ext cx="3769563" cy="11358057"/>
            <a:chOff x="-2722250" y="-1079764"/>
            <a:chExt cx="3769563" cy="11358057"/>
          </a:xfrm>
        </p:grpSpPr>
        <p:sp>
          <p:nvSpPr>
            <p:cNvPr id="572" name="Google Shape;572;p2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7" name="Shape 587"/>
        <p:cNvGrpSpPr/>
        <p:nvPr/>
      </p:nvGrpSpPr>
      <p:grpSpPr>
        <a:xfrm>
          <a:off x="0" y="0"/>
          <a:ext cx="0" cy="0"/>
          <a:chOff x="0" y="0"/>
          <a:chExt cx="0" cy="0"/>
        </a:xfrm>
      </p:grpSpPr>
      <p:sp>
        <p:nvSpPr>
          <p:cNvPr id="588" name="Google Shape;588;p21"/>
          <p:cNvSpPr txBox="1"/>
          <p:nvPr>
            <p:ph type="title"/>
          </p:nvPr>
        </p:nvSpPr>
        <p:spPr>
          <a:xfrm>
            <a:off x="2344500" y="1378869"/>
            <a:ext cx="4455000" cy="6282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589" name="Google Shape;589;p21"/>
          <p:cNvSpPr txBox="1"/>
          <p:nvPr>
            <p:ph idx="1" type="subTitle"/>
          </p:nvPr>
        </p:nvSpPr>
        <p:spPr>
          <a:xfrm>
            <a:off x="2549400" y="2544981"/>
            <a:ext cx="4045200" cy="120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590" name="Google Shape;590;p21"/>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591" name="Google Shape;591;p21"/>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592" name="Google Shape;592;p21"/>
          <p:cNvGrpSpPr/>
          <p:nvPr/>
        </p:nvGrpSpPr>
        <p:grpSpPr>
          <a:xfrm flipH="1">
            <a:off x="-2783025" y="2555026"/>
            <a:ext cx="4222888" cy="4088811"/>
            <a:chOff x="8129425" y="2555026"/>
            <a:chExt cx="4222888" cy="4088811"/>
          </a:xfrm>
        </p:grpSpPr>
        <p:sp>
          <p:nvSpPr>
            <p:cNvPr id="593" name="Google Shape;593;p2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21"/>
          <p:cNvGrpSpPr/>
          <p:nvPr/>
        </p:nvGrpSpPr>
        <p:grpSpPr>
          <a:xfrm flipH="1">
            <a:off x="-2986745" y="907371"/>
            <a:ext cx="3769563" cy="11358057"/>
            <a:chOff x="-2722250" y="-1079764"/>
            <a:chExt cx="3769563" cy="11358057"/>
          </a:xfrm>
        </p:grpSpPr>
        <p:sp>
          <p:nvSpPr>
            <p:cNvPr id="602" name="Google Shape;602;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1"/>
          <p:cNvGrpSpPr/>
          <p:nvPr/>
        </p:nvGrpSpPr>
        <p:grpSpPr>
          <a:xfrm flipH="1" rot="10800000">
            <a:off x="8591775" y="-1202836"/>
            <a:ext cx="4222888" cy="4088811"/>
            <a:chOff x="8129425" y="2555026"/>
            <a:chExt cx="4222888" cy="4088811"/>
          </a:xfrm>
        </p:grpSpPr>
        <p:sp>
          <p:nvSpPr>
            <p:cNvPr id="617" name="Google Shape;617;p2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21"/>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21"/>
          <p:cNvGrpSpPr/>
          <p:nvPr/>
        </p:nvGrpSpPr>
        <p:grpSpPr>
          <a:xfrm>
            <a:off x="824987" y="359239"/>
            <a:ext cx="117523" cy="719798"/>
            <a:chOff x="824987" y="359239"/>
            <a:chExt cx="117523" cy="719798"/>
          </a:xfrm>
        </p:grpSpPr>
        <p:sp>
          <p:nvSpPr>
            <p:cNvPr id="627" name="Google Shape;627;p21"/>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21"/>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36" name="Google Shape;636;p21"/>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7" name="Google Shape;637;p21"/>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638" name="Google Shape;638;p21"/>
          <p:cNvGrpSpPr/>
          <p:nvPr/>
        </p:nvGrpSpPr>
        <p:grpSpPr>
          <a:xfrm>
            <a:off x="8202950" y="1983213"/>
            <a:ext cx="237939" cy="3223487"/>
            <a:chOff x="8202950" y="1983213"/>
            <a:chExt cx="237939" cy="3223487"/>
          </a:xfrm>
        </p:grpSpPr>
        <p:sp>
          <p:nvSpPr>
            <p:cNvPr id="639" name="Google Shape;639;p21"/>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40" name="Google Shape;640;p21"/>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42" name="Google Shape;642;p21"/>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1"/>
          <p:cNvGrpSpPr/>
          <p:nvPr/>
        </p:nvGrpSpPr>
        <p:grpSpPr>
          <a:xfrm>
            <a:off x="7704114" y="-97112"/>
            <a:ext cx="261061" cy="3913266"/>
            <a:chOff x="7704114" y="-97112"/>
            <a:chExt cx="261061" cy="3913266"/>
          </a:xfrm>
        </p:grpSpPr>
        <p:sp>
          <p:nvSpPr>
            <p:cNvPr id="644" name="Google Shape;644;p21"/>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45" name="Google Shape;645;p21"/>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47" name="Google Shape;647;p21"/>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9" name="Shape 649"/>
        <p:cNvGrpSpPr/>
        <p:nvPr/>
      </p:nvGrpSpPr>
      <p:grpSpPr>
        <a:xfrm>
          <a:off x="0" y="0"/>
          <a:ext cx="0" cy="0"/>
          <a:chOff x="0" y="0"/>
          <a:chExt cx="0" cy="0"/>
        </a:xfrm>
      </p:grpSpPr>
      <p:sp>
        <p:nvSpPr>
          <p:cNvPr id="650" name="Google Shape;650;p22"/>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22"/>
          <p:cNvGrpSpPr/>
          <p:nvPr/>
        </p:nvGrpSpPr>
        <p:grpSpPr>
          <a:xfrm flipH="1" rot="5400000">
            <a:off x="-557306" y="-3451592"/>
            <a:ext cx="4222888" cy="4088811"/>
            <a:chOff x="8129425" y="2555026"/>
            <a:chExt cx="4222888" cy="4088811"/>
          </a:xfrm>
        </p:grpSpPr>
        <p:sp>
          <p:nvSpPr>
            <p:cNvPr id="652" name="Google Shape;652;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22"/>
          <p:cNvGrpSpPr/>
          <p:nvPr/>
        </p:nvGrpSpPr>
        <p:grpSpPr>
          <a:xfrm>
            <a:off x="5933938" y="3940986"/>
            <a:ext cx="3769563" cy="11358057"/>
            <a:chOff x="-2722250" y="-1079764"/>
            <a:chExt cx="3769563" cy="11358057"/>
          </a:xfrm>
        </p:grpSpPr>
        <p:sp>
          <p:nvSpPr>
            <p:cNvPr id="661" name="Google Shape;661;p2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22"/>
          <p:cNvSpPr txBox="1"/>
          <p:nvPr>
            <p:ph type="title"/>
          </p:nvPr>
        </p:nvSpPr>
        <p:spPr>
          <a:xfrm>
            <a:off x="713225" y="2297675"/>
            <a:ext cx="3801000" cy="2404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sp>
        <p:nvSpPr>
          <p:cNvPr id="676" name="Google Shape;67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7" name="Shape 677"/>
        <p:cNvGrpSpPr/>
        <p:nvPr/>
      </p:nvGrpSpPr>
      <p:grpSpPr>
        <a:xfrm>
          <a:off x="0" y="0"/>
          <a:ext cx="0" cy="0"/>
          <a:chOff x="0" y="0"/>
          <a:chExt cx="0" cy="0"/>
        </a:xfrm>
      </p:grpSpPr>
      <p:sp>
        <p:nvSpPr>
          <p:cNvPr id="678" name="Google Shape;678;p23"/>
          <p:cNvSpPr txBox="1"/>
          <p:nvPr>
            <p:ph hasCustomPrompt="1" type="title"/>
          </p:nvPr>
        </p:nvSpPr>
        <p:spPr>
          <a:xfrm>
            <a:off x="1214250" y="1264825"/>
            <a:ext cx="6715500" cy="1285800"/>
          </a:xfrm>
          <a:prstGeom prst="rect">
            <a:avLst/>
          </a:prstGeom>
        </p:spPr>
        <p:txBody>
          <a:bodyPr anchorCtr="0" anchor="b" bIns="91425" lIns="91425" spcFirstLastPara="1" rIns="91425" wrap="square" tIns="91425">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79" name="Google Shape;679;p23"/>
          <p:cNvGrpSpPr/>
          <p:nvPr/>
        </p:nvGrpSpPr>
        <p:grpSpPr>
          <a:xfrm rot="5400000">
            <a:off x="6607647" y="2869490"/>
            <a:ext cx="1632765" cy="4501735"/>
            <a:chOff x="8342610" y="-1257510"/>
            <a:chExt cx="1632765" cy="4501735"/>
          </a:xfrm>
        </p:grpSpPr>
        <p:sp>
          <p:nvSpPr>
            <p:cNvPr id="680" name="Google Shape;680;p23"/>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82" name="Google Shape;682;p23"/>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83" name="Google Shape;683;p23"/>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3"/>
          <p:cNvGrpSpPr/>
          <p:nvPr/>
        </p:nvGrpSpPr>
        <p:grpSpPr>
          <a:xfrm>
            <a:off x="-2902387" y="-4899154"/>
            <a:ext cx="3721951" cy="12135923"/>
            <a:chOff x="-3170262" y="3452177"/>
            <a:chExt cx="3721951" cy="12135923"/>
          </a:xfrm>
        </p:grpSpPr>
        <p:sp>
          <p:nvSpPr>
            <p:cNvPr id="685" name="Google Shape;685;p2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3"/>
          <p:cNvGrpSpPr/>
          <p:nvPr/>
        </p:nvGrpSpPr>
        <p:grpSpPr>
          <a:xfrm>
            <a:off x="8430763" y="-1848727"/>
            <a:ext cx="3769563" cy="11358057"/>
            <a:chOff x="-2722250" y="-1079764"/>
            <a:chExt cx="3769563" cy="11358057"/>
          </a:xfrm>
        </p:grpSpPr>
        <p:sp>
          <p:nvSpPr>
            <p:cNvPr id="742" name="Google Shape;742;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23"/>
          <p:cNvSpPr txBox="1"/>
          <p:nvPr>
            <p:ph idx="1" type="subTitle"/>
          </p:nvPr>
        </p:nvSpPr>
        <p:spPr>
          <a:xfrm>
            <a:off x="2455950" y="2954250"/>
            <a:ext cx="4232100" cy="54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
        <p:nvSpPr>
          <p:cNvPr id="757" name="Google Shape;75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58" name="Shape 758"/>
        <p:cNvGrpSpPr/>
        <p:nvPr/>
      </p:nvGrpSpPr>
      <p:grpSpPr>
        <a:xfrm>
          <a:off x="0" y="0"/>
          <a:ext cx="0" cy="0"/>
          <a:chOff x="0" y="0"/>
          <a:chExt cx="0" cy="0"/>
        </a:xfrm>
      </p:grpSpPr>
      <p:sp>
        <p:nvSpPr>
          <p:cNvPr id="759" name="Google Shape;75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60" name="Shape 760"/>
        <p:cNvGrpSpPr/>
        <p:nvPr/>
      </p:nvGrpSpPr>
      <p:grpSpPr>
        <a:xfrm>
          <a:off x="0" y="0"/>
          <a:ext cx="0" cy="0"/>
          <a:chOff x="0" y="0"/>
          <a:chExt cx="0" cy="0"/>
        </a:xfrm>
      </p:grpSpPr>
      <p:sp>
        <p:nvSpPr>
          <p:cNvPr id="761" name="Google Shape;761;p25"/>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762" name="Google Shape;762;p25"/>
          <p:cNvSpPr txBox="1"/>
          <p:nvPr>
            <p:ph idx="1" type="subTitle"/>
          </p:nvPr>
        </p:nvSpPr>
        <p:spPr>
          <a:xfrm>
            <a:off x="1975600"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3" name="Google Shape;763;p25"/>
          <p:cNvSpPr txBox="1"/>
          <p:nvPr>
            <p:ph idx="2" type="subTitle"/>
          </p:nvPr>
        </p:nvSpPr>
        <p:spPr>
          <a:xfrm>
            <a:off x="1975600"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64" name="Google Shape;764;p25"/>
          <p:cNvSpPr txBox="1"/>
          <p:nvPr>
            <p:ph hasCustomPrompt="1" idx="3" type="title"/>
          </p:nvPr>
        </p:nvSpPr>
        <p:spPr>
          <a:xfrm>
            <a:off x="1049261"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65" name="Google Shape;765;p25"/>
          <p:cNvSpPr txBox="1"/>
          <p:nvPr>
            <p:ph hasCustomPrompt="1" idx="4" type="title"/>
          </p:nvPr>
        </p:nvSpPr>
        <p:spPr>
          <a:xfrm>
            <a:off x="4904736"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66" name="Google Shape;766;p25"/>
          <p:cNvSpPr txBox="1"/>
          <p:nvPr>
            <p:ph hasCustomPrompt="1" idx="5" type="title"/>
          </p:nvPr>
        </p:nvSpPr>
        <p:spPr>
          <a:xfrm>
            <a:off x="1049261"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67" name="Google Shape;767;p25"/>
          <p:cNvSpPr txBox="1"/>
          <p:nvPr>
            <p:ph hasCustomPrompt="1" idx="6" type="title"/>
          </p:nvPr>
        </p:nvSpPr>
        <p:spPr>
          <a:xfrm>
            <a:off x="4904736"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68" name="Google Shape;768;p25"/>
          <p:cNvSpPr txBox="1"/>
          <p:nvPr>
            <p:ph idx="7" type="subTitle"/>
          </p:nvPr>
        </p:nvSpPr>
        <p:spPr>
          <a:xfrm>
            <a:off x="1975600"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9" name="Google Shape;769;p25"/>
          <p:cNvSpPr txBox="1"/>
          <p:nvPr>
            <p:ph idx="8" type="subTitle"/>
          </p:nvPr>
        </p:nvSpPr>
        <p:spPr>
          <a:xfrm>
            <a:off x="1975600"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70" name="Google Shape;770;p25"/>
          <p:cNvSpPr txBox="1"/>
          <p:nvPr>
            <p:ph idx="9" type="subTitle"/>
          </p:nvPr>
        </p:nvSpPr>
        <p:spPr>
          <a:xfrm>
            <a:off x="5831075"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1" name="Google Shape;771;p25"/>
          <p:cNvSpPr txBox="1"/>
          <p:nvPr>
            <p:ph idx="13" type="subTitle"/>
          </p:nvPr>
        </p:nvSpPr>
        <p:spPr>
          <a:xfrm>
            <a:off x="5831075"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72" name="Google Shape;772;p25"/>
          <p:cNvSpPr txBox="1"/>
          <p:nvPr>
            <p:ph idx="14" type="subTitle"/>
          </p:nvPr>
        </p:nvSpPr>
        <p:spPr>
          <a:xfrm>
            <a:off x="5831075"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3" name="Google Shape;773;p25"/>
          <p:cNvSpPr txBox="1"/>
          <p:nvPr>
            <p:ph idx="15" type="subTitle"/>
          </p:nvPr>
        </p:nvSpPr>
        <p:spPr>
          <a:xfrm>
            <a:off x="5831075"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774" name="Google Shape;774;p25"/>
          <p:cNvGrpSpPr/>
          <p:nvPr/>
        </p:nvGrpSpPr>
        <p:grpSpPr>
          <a:xfrm>
            <a:off x="-3130987" y="-4899154"/>
            <a:ext cx="3721951" cy="12135923"/>
            <a:chOff x="-3170262" y="3452177"/>
            <a:chExt cx="3721951" cy="12135923"/>
          </a:xfrm>
        </p:grpSpPr>
        <p:sp>
          <p:nvSpPr>
            <p:cNvPr id="775" name="Google Shape;775;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25"/>
          <p:cNvGrpSpPr/>
          <p:nvPr/>
        </p:nvGrpSpPr>
        <p:grpSpPr>
          <a:xfrm flipH="1">
            <a:off x="6309193" y="4399246"/>
            <a:ext cx="3769563" cy="11358057"/>
            <a:chOff x="-2722250" y="-1079764"/>
            <a:chExt cx="3769563" cy="11358057"/>
          </a:xfrm>
        </p:grpSpPr>
        <p:sp>
          <p:nvSpPr>
            <p:cNvPr id="832" name="Google Shape;832;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25"/>
          <p:cNvGrpSpPr/>
          <p:nvPr/>
        </p:nvGrpSpPr>
        <p:grpSpPr>
          <a:xfrm>
            <a:off x="8626375" y="-2137135"/>
            <a:ext cx="618526" cy="5831511"/>
            <a:chOff x="8626375" y="-2137135"/>
            <a:chExt cx="618526" cy="5831511"/>
          </a:xfrm>
        </p:grpSpPr>
        <p:sp>
          <p:nvSpPr>
            <p:cNvPr id="847" name="Google Shape;847;p25"/>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25"/>
          <p:cNvGrpSpPr/>
          <p:nvPr/>
        </p:nvGrpSpPr>
        <p:grpSpPr>
          <a:xfrm>
            <a:off x="851178" y="3217515"/>
            <a:ext cx="3146276" cy="3021722"/>
            <a:chOff x="851178" y="3217515"/>
            <a:chExt cx="3146276" cy="3021722"/>
          </a:xfrm>
        </p:grpSpPr>
        <p:sp>
          <p:nvSpPr>
            <p:cNvPr id="852" name="Google Shape;852;p25"/>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857" name="Shape 857"/>
        <p:cNvGrpSpPr/>
        <p:nvPr/>
      </p:nvGrpSpPr>
      <p:grpSpPr>
        <a:xfrm>
          <a:off x="0" y="0"/>
          <a:ext cx="0" cy="0"/>
          <a:chOff x="0" y="0"/>
          <a:chExt cx="0" cy="0"/>
        </a:xfrm>
      </p:grpSpPr>
      <p:sp>
        <p:nvSpPr>
          <p:cNvPr id="858" name="Google Shape;858;p26"/>
          <p:cNvSpPr txBox="1"/>
          <p:nvPr>
            <p:ph type="title"/>
          </p:nvPr>
        </p:nvSpPr>
        <p:spPr>
          <a:xfrm>
            <a:off x="1311750" y="3986900"/>
            <a:ext cx="6520500" cy="478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9" name="Google Shape;859;p26"/>
          <p:cNvSpPr txBox="1"/>
          <p:nvPr>
            <p:ph idx="1" type="subTitle"/>
          </p:nvPr>
        </p:nvSpPr>
        <p:spPr>
          <a:xfrm>
            <a:off x="1311750" y="1934575"/>
            <a:ext cx="6520500" cy="15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3200"/>
              <a:buNone/>
              <a:defRPr sz="30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grpSp>
        <p:nvGrpSpPr>
          <p:cNvPr id="860" name="Google Shape;860;p26"/>
          <p:cNvGrpSpPr/>
          <p:nvPr/>
        </p:nvGrpSpPr>
        <p:grpSpPr>
          <a:xfrm flipH="1">
            <a:off x="8167938" y="-4899154"/>
            <a:ext cx="3721951" cy="12135923"/>
            <a:chOff x="-3170262" y="3452177"/>
            <a:chExt cx="3721951" cy="12135923"/>
          </a:xfrm>
        </p:grpSpPr>
        <p:sp>
          <p:nvSpPr>
            <p:cNvPr id="861" name="Google Shape;861;p2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6"/>
          <p:cNvGrpSpPr/>
          <p:nvPr/>
        </p:nvGrpSpPr>
        <p:grpSpPr>
          <a:xfrm rot="10800000">
            <a:off x="-2853462" y="-2443379"/>
            <a:ext cx="3721951" cy="12135923"/>
            <a:chOff x="-3170262" y="3452177"/>
            <a:chExt cx="3721951" cy="12135923"/>
          </a:xfrm>
        </p:grpSpPr>
        <p:sp>
          <p:nvSpPr>
            <p:cNvPr id="918" name="Google Shape;918;p2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26"/>
          <p:cNvGrpSpPr/>
          <p:nvPr/>
        </p:nvGrpSpPr>
        <p:grpSpPr>
          <a:xfrm rot="10800000">
            <a:off x="8636589" y="3129613"/>
            <a:ext cx="261061" cy="3913266"/>
            <a:chOff x="7704114" y="-97112"/>
            <a:chExt cx="261061" cy="3913266"/>
          </a:xfrm>
        </p:grpSpPr>
        <p:sp>
          <p:nvSpPr>
            <p:cNvPr id="975" name="Google Shape;975;p26"/>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76" name="Google Shape;976;p26"/>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78" name="Google Shape;978;p26"/>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980" name="Shape 980"/>
        <p:cNvGrpSpPr/>
        <p:nvPr/>
      </p:nvGrpSpPr>
      <p:grpSpPr>
        <a:xfrm>
          <a:off x="0" y="0"/>
          <a:ext cx="0" cy="0"/>
          <a:chOff x="0" y="0"/>
          <a:chExt cx="0" cy="0"/>
        </a:xfrm>
      </p:grpSpPr>
      <p:sp>
        <p:nvSpPr>
          <p:cNvPr id="981" name="Google Shape;981;p27"/>
          <p:cNvSpPr txBox="1"/>
          <p:nvPr>
            <p:ph type="title"/>
          </p:nvPr>
        </p:nvSpPr>
        <p:spPr>
          <a:xfrm>
            <a:off x="3039400" y="1812550"/>
            <a:ext cx="4730400" cy="681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500"/>
              <a:buNone/>
              <a:defRPr sz="4500"/>
            </a:lvl1pPr>
            <a:lvl2pPr lvl="1" rtl="0" algn="l">
              <a:spcBef>
                <a:spcPts val="0"/>
              </a:spcBef>
              <a:spcAft>
                <a:spcPts val="0"/>
              </a:spcAft>
              <a:buSzPts val="4500"/>
              <a:buNone/>
              <a:defRPr sz="4500"/>
            </a:lvl2pPr>
            <a:lvl3pPr lvl="2" rtl="0" algn="l">
              <a:spcBef>
                <a:spcPts val="0"/>
              </a:spcBef>
              <a:spcAft>
                <a:spcPts val="0"/>
              </a:spcAft>
              <a:buSzPts val="4500"/>
              <a:buNone/>
              <a:defRPr sz="4500"/>
            </a:lvl3pPr>
            <a:lvl4pPr lvl="3" rtl="0" algn="l">
              <a:spcBef>
                <a:spcPts val="0"/>
              </a:spcBef>
              <a:spcAft>
                <a:spcPts val="0"/>
              </a:spcAft>
              <a:buSzPts val="4500"/>
              <a:buNone/>
              <a:defRPr sz="4500"/>
            </a:lvl4pPr>
            <a:lvl5pPr lvl="4" rtl="0" algn="l">
              <a:spcBef>
                <a:spcPts val="0"/>
              </a:spcBef>
              <a:spcAft>
                <a:spcPts val="0"/>
              </a:spcAft>
              <a:buSzPts val="4500"/>
              <a:buNone/>
              <a:defRPr sz="4500"/>
            </a:lvl5pPr>
            <a:lvl6pPr lvl="5" rtl="0" algn="l">
              <a:spcBef>
                <a:spcPts val="0"/>
              </a:spcBef>
              <a:spcAft>
                <a:spcPts val="0"/>
              </a:spcAft>
              <a:buSzPts val="4500"/>
              <a:buNone/>
              <a:defRPr sz="4500"/>
            </a:lvl6pPr>
            <a:lvl7pPr lvl="6" rtl="0" algn="l">
              <a:spcBef>
                <a:spcPts val="0"/>
              </a:spcBef>
              <a:spcAft>
                <a:spcPts val="0"/>
              </a:spcAft>
              <a:buSzPts val="4500"/>
              <a:buNone/>
              <a:defRPr sz="4500"/>
            </a:lvl7pPr>
            <a:lvl8pPr lvl="7" rtl="0" algn="l">
              <a:spcBef>
                <a:spcPts val="0"/>
              </a:spcBef>
              <a:spcAft>
                <a:spcPts val="0"/>
              </a:spcAft>
              <a:buSzPts val="4500"/>
              <a:buNone/>
              <a:defRPr sz="4500"/>
            </a:lvl8pPr>
            <a:lvl9pPr lvl="8" rtl="0" algn="l">
              <a:spcBef>
                <a:spcPts val="0"/>
              </a:spcBef>
              <a:spcAft>
                <a:spcPts val="0"/>
              </a:spcAft>
              <a:buSzPts val="4500"/>
              <a:buNone/>
              <a:defRPr sz="4500"/>
            </a:lvl9pPr>
          </a:lstStyle>
          <a:p/>
        </p:txBody>
      </p:sp>
      <p:sp>
        <p:nvSpPr>
          <p:cNvPr id="982" name="Google Shape;982;p27"/>
          <p:cNvSpPr txBox="1"/>
          <p:nvPr>
            <p:ph idx="1" type="subTitle"/>
          </p:nvPr>
        </p:nvSpPr>
        <p:spPr>
          <a:xfrm>
            <a:off x="3039400" y="2854350"/>
            <a:ext cx="4133400" cy="41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83" name="Google Shape;983;p27"/>
          <p:cNvSpPr txBox="1"/>
          <p:nvPr>
            <p:ph hasCustomPrompt="1" idx="2" type="title"/>
          </p:nvPr>
        </p:nvSpPr>
        <p:spPr>
          <a:xfrm>
            <a:off x="1624100" y="2159377"/>
            <a:ext cx="1076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grpSp>
        <p:nvGrpSpPr>
          <p:cNvPr id="984" name="Google Shape;984;p27"/>
          <p:cNvGrpSpPr/>
          <p:nvPr/>
        </p:nvGrpSpPr>
        <p:grpSpPr>
          <a:xfrm flipH="1" rot="5400000">
            <a:off x="3245125" y="-6666529"/>
            <a:ext cx="3721951" cy="12135923"/>
            <a:chOff x="-3170262" y="3452177"/>
            <a:chExt cx="3721951" cy="12135923"/>
          </a:xfrm>
        </p:grpSpPr>
        <p:sp>
          <p:nvSpPr>
            <p:cNvPr id="985" name="Google Shape;985;p2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7"/>
          <p:cNvGrpSpPr/>
          <p:nvPr/>
        </p:nvGrpSpPr>
        <p:grpSpPr>
          <a:xfrm>
            <a:off x="-2507408" y="4010131"/>
            <a:ext cx="13681471" cy="3721951"/>
            <a:chOff x="-2507408" y="4010131"/>
            <a:chExt cx="13681471" cy="3721951"/>
          </a:xfrm>
        </p:grpSpPr>
        <p:sp>
          <p:nvSpPr>
            <p:cNvPr id="1042" name="Google Shape;1042;p27"/>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7"/>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7"/>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7"/>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7"/>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7"/>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7"/>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7"/>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7"/>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7"/>
            <p:cNvSpPr/>
            <p:nvPr/>
          </p:nvSpPr>
          <p:spPr>
            <a:xfrm rot="-5400000">
              <a:off x="6394794" y="37056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7"/>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7"/>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7"/>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7"/>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7"/>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7"/>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7"/>
            <p:cNvSpPr/>
            <p:nvPr/>
          </p:nvSpPr>
          <p:spPr>
            <a:xfrm flipH="1" rot="10800000">
              <a:off x="5481164" y="74639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7"/>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7"/>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7"/>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7"/>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7"/>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7"/>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7"/>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7"/>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7"/>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7"/>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7"/>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7"/>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7"/>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7"/>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7"/>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7"/>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7"/>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7"/>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7"/>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7"/>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7"/>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7"/>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7"/>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7"/>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7"/>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7"/>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7"/>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7"/>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8" name="Google Shape;1088;p27"/>
            <p:cNvGrpSpPr/>
            <p:nvPr/>
          </p:nvGrpSpPr>
          <p:grpSpPr>
            <a:xfrm>
              <a:off x="-2507408" y="4560924"/>
              <a:ext cx="6876983" cy="300288"/>
              <a:chOff x="-2507408" y="4560924"/>
              <a:chExt cx="6876983" cy="300288"/>
            </a:xfrm>
          </p:grpSpPr>
          <p:sp>
            <p:nvSpPr>
              <p:cNvPr id="1089" name="Google Shape;1089;p27"/>
              <p:cNvSpPr/>
              <p:nvPr/>
            </p:nvSpPr>
            <p:spPr>
              <a:xfrm rot="-5400000">
                <a:off x="84631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7"/>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7"/>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2" name="Google Shape;10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093" name="Shape 1093"/>
        <p:cNvGrpSpPr/>
        <p:nvPr/>
      </p:nvGrpSpPr>
      <p:grpSpPr>
        <a:xfrm>
          <a:off x="0" y="0"/>
          <a:ext cx="0" cy="0"/>
          <a:chOff x="0" y="0"/>
          <a:chExt cx="0" cy="0"/>
        </a:xfrm>
      </p:grpSpPr>
      <p:sp>
        <p:nvSpPr>
          <p:cNvPr id="1094" name="Google Shape;1094;p2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1095" name="Google Shape;1095;p28"/>
          <p:cNvGrpSpPr/>
          <p:nvPr/>
        </p:nvGrpSpPr>
        <p:grpSpPr>
          <a:xfrm flipH="1" rot="-5400000">
            <a:off x="5484825" y="4506281"/>
            <a:ext cx="4222888" cy="4088811"/>
            <a:chOff x="8129425" y="2555026"/>
            <a:chExt cx="4222888" cy="4088811"/>
          </a:xfrm>
        </p:grpSpPr>
        <p:sp>
          <p:nvSpPr>
            <p:cNvPr id="1096" name="Google Shape;1096;p2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8"/>
          <p:cNvGrpSpPr/>
          <p:nvPr/>
        </p:nvGrpSpPr>
        <p:grpSpPr>
          <a:xfrm>
            <a:off x="-1350577" y="383600"/>
            <a:ext cx="1928770" cy="2826596"/>
            <a:chOff x="-1350577" y="383600"/>
            <a:chExt cx="1928770" cy="2826596"/>
          </a:xfrm>
        </p:grpSpPr>
        <p:sp>
          <p:nvSpPr>
            <p:cNvPr id="1105" name="Google Shape;1105;p28"/>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28"/>
          <p:cNvGrpSpPr/>
          <p:nvPr/>
        </p:nvGrpSpPr>
        <p:grpSpPr>
          <a:xfrm rot="10800000">
            <a:off x="8565750" y="-294612"/>
            <a:ext cx="237939" cy="3223487"/>
            <a:chOff x="8202950" y="1983213"/>
            <a:chExt cx="237939" cy="3223487"/>
          </a:xfrm>
        </p:grpSpPr>
        <p:sp>
          <p:nvSpPr>
            <p:cNvPr id="1114" name="Google Shape;1114;p28"/>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115" name="Google Shape;1115;p28"/>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117" name="Google Shape;1117;p28"/>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28"/>
          <p:cNvGrpSpPr/>
          <p:nvPr/>
        </p:nvGrpSpPr>
        <p:grpSpPr>
          <a:xfrm rot="5400000">
            <a:off x="-739425" y="645011"/>
            <a:ext cx="3769563" cy="11358057"/>
            <a:chOff x="-2722250" y="-1079764"/>
            <a:chExt cx="3769563" cy="11358057"/>
          </a:xfrm>
        </p:grpSpPr>
        <p:sp>
          <p:nvSpPr>
            <p:cNvPr id="1119" name="Google Shape;1119;p2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8"/>
          <p:cNvSpPr txBox="1"/>
          <p:nvPr>
            <p:ph idx="1" type="subTitle"/>
          </p:nvPr>
        </p:nvSpPr>
        <p:spPr>
          <a:xfrm>
            <a:off x="865650" y="18894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34" name="Google Shape;1134;p28"/>
          <p:cNvSpPr txBox="1"/>
          <p:nvPr>
            <p:ph idx="2" type="subTitle"/>
          </p:nvPr>
        </p:nvSpPr>
        <p:spPr>
          <a:xfrm>
            <a:off x="865650" y="15082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135" name="Google Shape;1135;p28"/>
          <p:cNvSpPr txBox="1"/>
          <p:nvPr>
            <p:ph idx="3" type="subTitle"/>
          </p:nvPr>
        </p:nvSpPr>
        <p:spPr>
          <a:xfrm>
            <a:off x="865650" y="31858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36" name="Google Shape;1136;p28"/>
          <p:cNvSpPr txBox="1"/>
          <p:nvPr>
            <p:ph idx="4" type="subTitle"/>
          </p:nvPr>
        </p:nvSpPr>
        <p:spPr>
          <a:xfrm>
            <a:off x="865650" y="28046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137" name="Google Shape;1137;p28"/>
          <p:cNvSpPr txBox="1"/>
          <p:nvPr>
            <p:ph hasCustomPrompt="1" idx="5" type="title"/>
          </p:nvPr>
        </p:nvSpPr>
        <p:spPr>
          <a:xfrm>
            <a:off x="7124550" y="1731100"/>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
        <p:nvSpPr>
          <p:cNvPr id="1138" name="Google Shape;1138;p28"/>
          <p:cNvSpPr txBox="1"/>
          <p:nvPr>
            <p:ph hasCustomPrompt="1" idx="6" type="title"/>
          </p:nvPr>
        </p:nvSpPr>
        <p:spPr>
          <a:xfrm>
            <a:off x="7124550" y="3028125"/>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
        <p:nvSpPr>
          <p:cNvPr id="1139" name="Google Shape;113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1140" name="Shape 1140"/>
        <p:cNvGrpSpPr/>
        <p:nvPr/>
      </p:nvGrpSpPr>
      <p:grpSpPr>
        <a:xfrm>
          <a:off x="0" y="0"/>
          <a:ext cx="0" cy="0"/>
          <a:chOff x="0" y="0"/>
          <a:chExt cx="0" cy="0"/>
        </a:xfrm>
      </p:grpSpPr>
      <p:grpSp>
        <p:nvGrpSpPr>
          <p:cNvPr id="1141" name="Google Shape;1141;p29"/>
          <p:cNvGrpSpPr/>
          <p:nvPr/>
        </p:nvGrpSpPr>
        <p:grpSpPr>
          <a:xfrm rot="10800000">
            <a:off x="8275488" y="-5806929"/>
            <a:ext cx="3721951" cy="12135923"/>
            <a:chOff x="-3170262" y="3452177"/>
            <a:chExt cx="3721951" cy="12135923"/>
          </a:xfrm>
        </p:grpSpPr>
        <p:sp>
          <p:nvSpPr>
            <p:cNvPr id="1142" name="Google Shape;1142;p29"/>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9"/>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9"/>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9"/>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9"/>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9"/>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9"/>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9"/>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9"/>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9"/>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9"/>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9"/>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9"/>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9"/>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9"/>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9"/>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9"/>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9"/>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9"/>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9"/>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9"/>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9"/>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9"/>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9"/>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9"/>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9"/>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9"/>
          <p:cNvGrpSpPr/>
          <p:nvPr/>
        </p:nvGrpSpPr>
        <p:grpSpPr>
          <a:xfrm>
            <a:off x="-2853462" y="-2631329"/>
            <a:ext cx="3721951" cy="12135923"/>
            <a:chOff x="-3170262" y="3452177"/>
            <a:chExt cx="3721951" cy="12135923"/>
          </a:xfrm>
        </p:grpSpPr>
        <p:sp>
          <p:nvSpPr>
            <p:cNvPr id="1199" name="Google Shape;1199;p29"/>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9"/>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9"/>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9"/>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9"/>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9"/>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9"/>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9"/>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9"/>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9"/>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5" name="Google Shape;1255;p29"/>
          <p:cNvSpPr txBox="1"/>
          <p:nvPr>
            <p:ph hasCustomPrompt="1" type="title"/>
          </p:nvPr>
        </p:nvSpPr>
        <p:spPr>
          <a:xfrm>
            <a:off x="2418150" y="499225"/>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256" name="Google Shape;1256;p29"/>
          <p:cNvSpPr txBox="1"/>
          <p:nvPr>
            <p:ph idx="1" type="subTitle"/>
          </p:nvPr>
        </p:nvSpPr>
        <p:spPr>
          <a:xfrm>
            <a:off x="2418146" y="1329175"/>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7" name="Google Shape;1257;p29"/>
          <p:cNvSpPr txBox="1"/>
          <p:nvPr>
            <p:ph hasCustomPrompt="1" idx="2" type="title"/>
          </p:nvPr>
        </p:nvSpPr>
        <p:spPr>
          <a:xfrm>
            <a:off x="2418150" y="3419300"/>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258" name="Google Shape;1258;p29"/>
          <p:cNvSpPr txBox="1"/>
          <p:nvPr>
            <p:ph idx="3" type="subTitle"/>
          </p:nvPr>
        </p:nvSpPr>
        <p:spPr>
          <a:xfrm>
            <a:off x="2418146" y="4249250"/>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9" name="Google Shape;1259;p29"/>
          <p:cNvSpPr txBox="1"/>
          <p:nvPr>
            <p:ph hasCustomPrompt="1" idx="4" type="title"/>
          </p:nvPr>
        </p:nvSpPr>
        <p:spPr>
          <a:xfrm>
            <a:off x="2418150" y="1959263"/>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5600"/>
              <a:buNone/>
              <a:defRPr sz="5600">
                <a:solidFill>
                  <a:schemeClr val="lt2"/>
                </a:solidFill>
              </a:defRPr>
            </a:lvl1pPr>
            <a:lvl2pPr lvl="1" rtl="0" algn="ctr">
              <a:spcBef>
                <a:spcPts val="0"/>
              </a:spcBef>
              <a:spcAft>
                <a:spcPts val="0"/>
              </a:spcAft>
              <a:buClr>
                <a:schemeClr val="lt2"/>
              </a:buClr>
              <a:buSzPts val="5600"/>
              <a:buNone/>
              <a:defRPr sz="5600">
                <a:solidFill>
                  <a:schemeClr val="lt2"/>
                </a:solidFill>
              </a:defRPr>
            </a:lvl2pPr>
            <a:lvl3pPr lvl="2" rtl="0" algn="ctr">
              <a:spcBef>
                <a:spcPts val="0"/>
              </a:spcBef>
              <a:spcAft>
                <a:spcPts val="0"/>
              </a:spcAft>
              <a:buClr>
                <a:schemeClr val="lt2"/>
              </a:buClr>
              <a:buSzPts val="5600"/>
              <a:buNone/>
              <a:defRPr sz="5600">
                <a:solidFill>
                  <a:schemeClr val="lt2"/>
                </a:solidFill>
              </a:defRPr>
            </a:lvl3pPr>
            <a:lvl4pPr lvl="3" rtl="0" algn="ctr">
              <a:spcBef>
                <a:spcPts val="0"/>
              </a:spcBef>
              <a:spcAft>
                <a:spcPts val="0"/>
              </a:spcAft>
              <a:buClr>
                <a:schemeClr val="lt2"/>
              </a:buClr>
              <a:buSzPts val="5600"/>
              <a:buNone/>
              <a:defRPr sz="5600">
                <a:solidFill>
                  <a:schemeClr val="lt2"/>
                </a:solidFill>
              </a:defRPr>
            </a:lvl4pPr>
            <a:lvl5pPr lvl="4" rtl="0" algn="ctr">
              <a:spcBef>
                <a:spcPts val="0"/>
              </a:spcBef>
              <a:spcAft>
                <a:spcPts val="0"/>
              </a:spcAft>
              <a:buClr>
                <a:schemeClr val="lt2"/>
              </a:buClr>
              <a:buSzPts val="5600"/>
              <a:buNone/>
              <a:defRPr sz="5600">
                <a:solidFill>
                  <a:schemeClr val="lt2"/>
                </a:solidFill>
              </a:defRPr>
            </a:lvl5pPr>
            <a:lvl6pPr lvl="5" rtl="0" algn="ctr">
              <a:spcBef>
                <a:spcPts val="0"/>
              </a:spcBef>
              <a:spcAft>
                <a:spcPts val="0"/>
              </a:spcAft>
              <a:buClr>
                <a:schemeClr val="lt2"/>
              </a:buClr>
              <a:buSzPts val="5600"/>
              <a:buNone/>
              <a:defRPr sz="5600">
                <a:solidFill>
                  <a:schemeClr val="lt2"/>
                </a:solidFill>
              </a:defRPr>
            </a:lvl6pPr>
            <a:lvl7pPr lvl="6" rtl="0" algn="ctr">
              <a:spcBef>
                <a:spcPts val="0"/>
              </a:spcBef>
              <a:spcAft>
                <a:spcPts val="0"/>
              </a:spcAft>
              <a:buClr>
                <a:schemeClr val="lt2"/>
              </a:buClr>
              <a:buSzPts val="5600"/>
              <a:buNone/>
              <a:defRPr sz="5600">
                <a:solidFill>
                  <a:schemeClr val="lt2"/>
                </a:solidFill>
              </a:defRPr>
            </a:lvl7pPr>
            <a:lvl8pPr lvl="7" rtl="0" algn="ctr">
              <a:spcBef>
                <a:spcPts val="0"/>
              </a:spcBef>
              <a:spcAft>
                <a:spcPts val="0"/>
              </a:spcAft>
              <a:buClr>
                <a:schemeClr val="lt2"/>
              </a:buClr>
              <a:buSzPts val="5600"/>
              <a:buNone/>
              <a:defRPr sz="5600">
                <a:solidFill>
                  <a:schemeClr val="lt2"/>
                </a:solidFill>
              </a:defRPr>
            </a:lvl8pPr>
            <a:lvl9pPr lvl="8" rtl="0" algn="ctr">
              <a:spcBef>
                <a:spcPts val="0"/>
              </a:spcBef>
              <a:spcAft>
                <a:spcPts val="0"/>
              </a:spcAft>
              <a:buClr>
                <a:schemeClr val="lt2"/>
              </a:buClr>
              <a:buSzPts val="5600"/>
              <a:buNone/>
              <a:defRPr sz="5600">
                <a:solidFill>
                  <a:schemeClr val="lt2"/>
                </a:solidFill>
              </a:defRPr>
            </a:lvl9pPr>
          </a:lstStyle>
          <a:p>
            <a:r>
              <a:t>xx%</a:t>
            </a:r>
          </a:p>
        </p:txBody>
      </p:sp>
      <p:sp>
        <p:nvSpPr>
          <p:cNvPr id="1260" name="Google Shape;1260;p29"/>
          <p:cNvSpPr txBox="1"/>
          <p:nvPr>
            <p:ph idx="5" type="subTitle"/>
          </p:nvPr>
        </p:nvSpPr>
        <p:spPr>
          <a:xfrm>
            <a:off x="2418146" y="2789213"/>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1" name="Google Shape;126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262" name="Shape 1262"/>
        <p:cNvGrpSpPr/>
        <p:nvPr/>
      </p:nvGrpSpPr>
      <p:grpSpPr>
        <a:xfrm>
          <a:off x="0" y="0"/>
          <a:ext cx="0" cy="0"/>
          <a:chOff x="0" y="0"/>
          <a:chExt cx="0" cy="0"/>
        </a:xfrm>
      </p:grpSpPr>
      <p:sp>
        <p:nvSpPr>
          <p:cNvPr id="1263" name="Google Shape;1263;p30"/>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64" name="Google Shape;1264;p30"/>
          <p:cNvGrpSpPr/>
          <p:nvPr/>
        </p:nvGrpSpPr>
        <p:grpSpPr>
          <a:xfrm>
            <a:off x="6234179" y="-11612"/>
            <a:ext cx="5178842" cy="5178453"/>
            <a:chOff x="6234179" y="-11612"/>
            <a:chExt cx="5178842" cy="5178453"/>
          </a:xfrm>
        </p:grpSpPr>
        <p:sp>
          <p:nvSpPr>
            <p:cNvPr id="1265" name="Google Shape;1265;p30"/>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0"/>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0"/>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0"/>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30"/>
          <p:cNvGrpSpPr/>
          <p:nvPr/>
        </p:nvGrpSpPr>
        <p:grpSpPr>
          <a:xfrm rot="10800000">
            <a:off x="-3056350" y="-7040964"/>
            <a:ext cx="3769563" cy="11358057"/>
            <a:chOff x="-2722250" y="-1079764"/>
            <a:chExt cx="3769563" cy="11358057"/>
          </a:xfrm>
        </p:grpSpPr>
        <p:sp>
          <p:nvSpPr>
            <p:cNvPr id="1270" name="Google Shape;1270;p3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30"/>
          <p:cNvGrpSpPr/>
          <p:nvPr/>
        </p:nvGrpSpPr>
        <p:grpSpPr>
          <a:xfrm>
            <a:off x="-3612573" y="2185426"/>
            <a:ext cx="4088811" cy="4088811"/>
            <a:chOff x="-3640848" y="2185426"/>
            <a:chExt cx="4088811" cy="4088811"/>
          </a:xfrm>
        </p:grpSpPr>
        <p:sp>
          <p:nvSpPr>
            <p:cNvPr id="1285" name="Google Shape;1285;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1288" name="Shape 1288"/>
        <p:cNvGrpSpPr/>
        <p:nvPr/>
      </p:nvGrpSpPr>
      <p:grpSpPr>
        <a:xfrm>
          <a:off x="0" y="0"/>
          <a:ext cx="0" cy="0"/>
          <a:chOff x="0" y="0"/>
          <a:chExt cx="0" cy="0"/>
        </a:xfrm>
      </p:grpSpPr>
      <p:sp>
        <p:nvSpPr>
          <p:cNvPr id="1289" name="Google Shape;1289;p31"/>
          <p:cNvSpPr txBox="1"/>
          <p:nvPr>
            <p:ph type="title"/>
          </p:nvPr>
        </p:nvSpPr>
        <p:spPr>
          <a:xfrm>
            <a:off x="4201387" y="1214700"/>
            <a:ext cx="4222200" cy="959100"/>
          </a:xfrm>
          <a:prstGeom prst="rect">
            <a:avLst/>
          </a:prstGeom>
        </p:spPr>
        <p:txBody>
          <a:bodyPr anchorCtr="0" anchor="t"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1290" name="Google Shape;1290;p31"/>
          <p:cNvSpPr txBox="1"/>
          <p:nvPr>
            <p:ph idx="1" type="subTitle"/>
          </p:nvPr>
        </p:nvSpPr>
        <p:spPr>
          <a:xfrm>
            <a:off x="4201387" y="2840075"/>
            <a:ext cx="4222200" cy="1040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291" name="Google Shape;1291;p31"/>
          <p:cNvGrpSpPr/>
          <p:nvPr/>
        </p:nvGrpSpPr>
        <p:grpSpPr>
          <a:xfrm flipH="1" rot="5400000">
            <a:off x="-675675" y="-1922624"/>
            <a:ext cx="4222888" cy="4088811"/>
            <a:chOff x="8129425" y="2555026"/>
            <a:chExt cx="4222888" cy="4088811"/>
          </a:xfrm>
        </p:grpSpPr>
        <p:sp>
          <p:nvSpPr>
            <p:cNvPr id="1292" name="Google Shape;1292;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1"/>
          <p:cNvGrpSpPr/>
          <p:nvPr/>
        </p:nvGrpSpPr>
        <p:grpSpPr>
          <a:xfrm>
            <a:off x="-219775" y="3849186"/>
            <a:ext cx="3769563" cy="11358057"/>
            <a:chOff x="-2722250" y="-1079764"/>
            <a:chExt cx="3769563" cy="11358057"/>
          </a:xfrm>
        </p:grpSpPr>
        <p:sp>
          <p:nvSpPr>
            <p:cNvPr id="1301" name="Google Shape;1301;p3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31"/>
          <p:cNvGrpSpPr/>
          <p:nvPr/>
        </p:nvGrpSpPr>
        <p:grpSpPr>
          <a:xfrm rot="10800000">
            <a:off x="-1565550" y="2976149"/>
            <a:ext cx="2504551" cy="4575301"/>
            <a:chOff x="8430775" y="-2181926"/>
            <a:chExt cx="2504551" cy="4575301"/>
          </a:xfrm>
        </p:grpSpPr>
        <p:sp>
          <p:nvSpPr>
            <p:cNvPr id="1316" name="Google Shape;1316;p3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31"/>
          <p:cNvGrpSpPr/>
          <p:nvPr/>
        </p:nvGrpSpPr>
        <p:grpSpPr>
          <a:xfrm flipH="1">
            <a:off x="-1393950" y="-10219564"/>
            <a:ext cx="3769563" cy="11358057"/>
            <a:chOff x="-2722250" y="-1079764"/>
            <a:chExt cx="3769563" cy="11358057"/>
          </a:xfrm>
        </p:grpSpPr>
        <p:sp>
          <p:nvSpPr>
            <p:cNvPr id="1321" name="Google Shape;1321;p3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5" name="Google Shape;1335;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1">
    <p:spTree>
      <p:nvGrpSpPr>
        <p:cNvPr id="1336" name="Shape 1336"/>
        <p:cNvGrpSpPr/>
        <p:nvPr/>
      </p:nvGrpSpPr>
      <p:grpSpPr>
        <a:xfrm>
          <a:off x="0" y="0"/>
          <a:ext cx="0" cy="0"/>
          <a:chOff x="0" y="0"/>
          <a:chExt cx="0" cy="0"/>
        </a:xfrm>
      </p:grpSpPr>
      <p:sp>
        <p:nvSpPr>
          <p:cNvPr id="1337" name="Google Shape;1337;p32"/>
          <p:cNvSpPr txBox="1"/>
          <p:nvPr>
            <p:ph type="title"/>
          </p:nvPr>
        </p:nvSpPr>
        <p:spPr>
          <a:xfrm>
            <a:off x="865625" y="784725"/>
            <a:ext cx="3487200" cy="1952700"/>
          </a:xfrm>
          <a:prstGeom prst="rect">
            <a:avLst/>
          </a:prstGeom>
        </p:spPr>
        <p:txBody>
          <a:bodyPr anchorCtr="0" anchor="t" bIns="91425" lIns="91425" spcFirstLastPara="1" rIns="91425" wrap="square" tIns="91425">
            <a:noAutofit/>
          </a:bodyPr>
          <a:lstStyle>
            <a:lvl1pPr lvl="0" rtl="0" algn="l">
              <a:lnSpc>
                <a:spcPct val="90000"/>
              </a:lnSpc>
              <a:spcBef>
                <a:spcPts val="0"/>
              </a:spcBef>
              <a:spcAft>
                <a:spcPts val="0"/>
              </a:spcAft>
              <a:buSzPts val="3300"/>
              <a:buNone/>
              <a:defRPr/>
            </a:lvl1pPr>
            <a:lvl2pPr lvl="1" rtl="0" algn="l">
              <a:lnSpc>
                <a:spcPct val="90000"/>
              </a:lnSpc>
              <a:spcBef>
                <a:spcPts val="0"/>
              </a:spcBef>
              <a:spcAft>
                <a:spcPts val="0"/>
              </a:spcAft>
              <a:buSzPts val="3300"/>
              <a:buNone/>
              <a:defRPr/>
            </a:lvl2pPr>
            <a:lvl3pPr lvl="2" rtl="0" algn="l">
              <a:lnSpc>
                <a:spcPct val="90000"/>
              </a:lnSpc>
              <a:spcBef>
                <a:spcPts val="0"/>
              </a:spcBef>
              <a:spcAft>
                <a:spcPts val="0"/>
              </a:spcAft>
              <a:buSzPts val="3300"/>
              <a:buNone/>
              <a:defRPr/>
            </a:lvl3pPr>
            <a:lvl4pPr lvl="3" rtl="0" algn="l">
              <a:lnSpc>
                <a:spcPct val="90000"/>
              </a:lnSpc>
              <a:spcBef>
                <a:spcPts val="0"/>
              </a:spcBef>
              <a:spcAft>
                <a:spcPts val="0"/>
              </a:spcAft>
              <a:buSzPts val="3300"/>
              <a:buNone/>
              <a:defRPr/>
            </a:lvl4pPr>
            <a:lvl5pPr lvl="4" rtl="0" algn="l">
              <a:lnSpc>
                <a:spcPct val="90000"/>
              </a:lnSpc>
              <a:spcBef>
                <a:spcPts val="0"/>
              </a:spcBef>
              <a:spcAft>
                <a:spcPts val="0"/>
              </a:spcAft>
              <a:buSzPts val="3300"/>
              <a:buNone/>
              <a:defRPr/>
            </a:lvl5pPr>
            <a:lvl6pPr lvl="5" rtl="0" algn="l">
              <a:lnSpc>
                <a:spcPct val="90000"/>
              </a:lnSpc>
              <a:spcBef>
                <a:spcPts val="0"/>
              </a:spcBef>
              <a:spcAft>
                <a:spcPts val="0"/>
              </a:spcAft>
              <a:buSzPts val="3300"/>
              <a:buNone/>
              <a:defRPr/>
            </a:lvl6pPr>
            <a:lvl7pPr lvl="6" rtl="0" algn="l">
              <a:lnSpc>
                <a:spcPct val="90000"/>
              </a:lnSpc>
              <a:spcBef>
                <a:spcPts val="0"/>
              </a:spcBef>
              <a:spcAft>
                <a:spcPts val="0"/>
              </a:spcAft>
              <a:buSzPts val="3300"/>
              <a:buNone/>
              <a:defRPr/>
            </a:lvl7pPr>
            <a:lvl8pPr lvl="7" rtl="0" algn="l">
              <a:lnSpc>
                <a:spcPct val="90000"/>
              </a:lnSpc>
              <a:spcBef>
                <a:spcPts val="0"/>
              </a:spcBef>
              <a:spcAft>
                <a:spcPts val="0"/>
              </a:spcAft>
              <a:buSzPts val="3300"/>
              <a:buNone/>
              <a:defRPr/>
            </a:lvl8pPr>
            <a:lvl9pPr lvl="8" rtl="0" algn="l">
              <a:lnSpc>
                <a:spcPct val="90000"/>
              </a:lnSpc>
              <a:spcBef>
                <a:spcPts val="0"/>
              </a:spcBef>
              <a:spcAft>
                <a:spcPts val="0"/>
              </a:spcAft>
              <a:buSzPts val="3300"/>
              <a:buNone/>
              <a:defRPr/>
            </a:lvl9pPr>
          </a:lstStyle>
          <a:p/>
        </p:txBody>
      </p:sp>
      <p:grpSp>
        <p:nvGrpSpPr>
          <p:cNvPr id="1338" name="Google Shape;1338;p32"/>
          <p:cNvGrpSpPr/>
          <p:nvPr/>
        </p:nvGrpSpPr>
        <p:grpSpPr>
          <a:xfrm>
            <a:off x="-964670" y="-1181613"/>
            <a:ext cx="3021722" cy="3146276"/>
            <a:chOff x="-1081045" y="-1072813"/>
            <a:chExt cx="3021722" cy="3146276"/>
          </a:xfrm>
        </p:grpSpPr>
        <p:sp>
          <p:nvSpPr>
            <p:cNvPr id="1339" name="Google Shape;1339;p32"/>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2"/>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2"/>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2"/>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2"/>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2"/>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2"/>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2"/>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7" name="Google Shape;1347;p32"/>
          <p:cNvGrpSpPr/>
          <p:nvPr/>
        </p:nvGrpSpPr>
        <p:grpSpPr>
          <a:xfrm>
            <a:off x="-2725261" y="4583977"/>
            <a:ext cx="6876983" cy="303598"/>
            <a:chOff x="-2725261" y="4583977"/>
            <a:chExt cx="6876983" cy="303598"/>
          </a:xfrm>
        </p:grpSpPr>
        <p:sp>
          <p:nvSpPr>
            <p:cNvPr id="1348" name="Google Shape;1348;p32"/>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2"/>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2"/>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2"/>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2" name="Google Shape;1352;p32"/>
          <p:cNvSpPr txBox="1"/>
          <p:nvPr>
            <p:ph idx="1" type="subTitle"/>
          </p:nvPr>
        </p:nvSpPr>
        <p:spPr>
          <a:xfrm>
            <a:off x="865625" y="3102250"/>
            <a:ext cx="3487200" cy="11169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1353" name="Google Shape;135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1354" name="Shape 1354"/>
        <p:cNvGrpSpPr/>
        <p:nvPr/>
      </p:nvGrpSpPr>
      <p:grpSpPr>
        <a:xfrm>
          <a:off x="0" y="0"/>
          <a:ext cx="0" cy="0"/>
          <a:chOff x="0" y="0"/>
          <a:chExt cx="0" cy="0"/>
        </a:xfrm>
      </p:grpSpPr>
      <p:sp>
        <p:nvSpPr>
          <p:cNvPr id="1355" name="Google Shape;1355;p33"/>
          <p:cNvSpPr txBox="1"/>
          <p:nvPr>
            <p:ph type="title"/>
          </p:nvPr>
        </p:nvSpPr>
        <p:spPr>
          <a:xfrm>
            <a:off x="3909325" y="1332750"/>
            <a:ext cx="38646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356" name="Google Shape;1356;p33"/>
          <p:cNvGrpSpPr/>
          <p:nvPr/>
        </p:nvGrpSpPr>
        <p:grpSpPr>
          <a:xfrm rot="10800000">
            <a:off x="-201494" y="-10429092"/>
            <a:ext cx="3769563" cy="11358057"/>
            <a:chOff x="-2722250" y="-1079764"/>
            <a:chExt cx="3769563" cy="11358057"/>
          </a:xfrm>
        </p:grpSpPr>
        <p:sp>
          <p:nvSpPr>
            <p:cNvPr id="1357" name="Google Shape;1357;p3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33"/>
          <p:cNvGrpSpPr/>
          <p:nvPr/>
        </p:nvGrpSpPr>
        <p:grpSpPr>
          <a:xfrm>
            <a:off x="-3416286" y="4188931"/>
            <a:ext cx="12077141" cy="3721951"/>
            <a:chOff x="-3343111" y="4188931"/>
            <a:chExt cx="12077141" cy="3721951"/>
          </a:xfrm>
        </p:grpSpPr>
        <p:sp>
          <p:nvSpPr>
            <p:cNvPr id="1372" name="Google Shape;1372;p33"/>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3"/>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3"/>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3"/>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3"/>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3"/>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3"/>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3"/>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3"/>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3"/>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3"/>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3"/>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3"/>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3"/>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3"/>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3"/>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3"/>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3"/>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3"/>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3"/>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3"/>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3"/>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3"/>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3"/>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3"/>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3"/>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3"/>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3"/>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3"/>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3"/>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3"/>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3"/>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3"/>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3"/>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3"/>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3"/>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3"/>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3"/>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3"/>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3"/>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3"/>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3"/>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3"/>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3"/>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3"/>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3"/>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3"/>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3"/>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33"/>
          <p:cNvGrpSpPr/>
          <p:nvPr/>
        </p:nvGrpSpPr>
        <p:grpSpPr>
          <a:xfrm>
            <a:off x="7445269" y="539498"/>
            <a:ext cx="1288768" cy="1888678"/>
            <a:chOff x="7504044" y="4265398"/>
            <a:chExt cx="1288768" cy="1888678"/>
          </a:xfrm>
        </p:grpSpPr>
        <p:sp>
          <p:nvSpPr>
            <p:cNvPr id="1421" name="Google Shape;1421;p33"/>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3"/>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3"/>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3"/>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3"/>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3"/>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3"/>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3"/>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9" name="Google Shape;1429;p33"/>
          <p:cNvGrpSpPr/>
          <p:nvPr/>
        </p:nvGrpSpPr>
        <p:grpSpPr>
          <a:xfrm flipH="1">
            <a:off x="12978" y="1767440"/>
            <a:ext cx="3146276" cy="3021722"/>
            <a:chOff x="851178" y="3217515"/>
            <a:chExt cx="3146276" cy="3021722"/>
          </a:xfrm>
        </p:grpSpPr>
        <p:sp>
          <p:nvSpPr>
            <p:cNvPr id="1430" name="Google Shape;1430;p3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33"/>
          <p:cNvGrpSpPr/>
          <p:nvPr/>
        </p:nvGrpSpPr>
        <p:grpSpPr>
          <a:xfrm rot="-5400000">
            <a:off x="-160775" y="657561"/>
            <a:ext cx="1158175" cy="2819114"/>
            <a:chOff x="-444950" y="2746461"/>
            <a:chExt cx="1158175" cy="2819114"/>
          </a:xfrm>
        </p:grpSpPr>
        <p:sp>
          <p:nvSpPr>
            <p:cNvPr id="1435" name="Google Shape;1435;p33"/>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36" name="Google Shape;1436;p33"/>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3"/>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3"/>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39" name="Google Shape;1439;p33"/>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3"/>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3"/>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3"/>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33"/>
          <p:cNvGrpSpPr/>
          <p:nvPr/>
        </p:nvGrpSpPr>
        <p:grpSpPr>
          <a:xfrm>
            <a:off x="2596325" y="-2334801"/>
            <a:ext cx="2504551" cy="4575301"/>
            <a:chOff x="8430775" y="-2181926"/>
            <a:chExt cx="2504551" cy="4575301"/>
          </a:xfrm>
        </p:grpSpPr>
        <p:sp>
          <p:nvSpPr>
            <p:cNvPr id="1444" name="Google Shape;1444;p33"/>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3"/>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3"/>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3"/>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8" name="Google Shape;1448;p33"/>
          <p:cNvSpPr txBox="1"/>
          <p:nvPr>
            <p:ph idx="1" type="subTitle"/>
          </p:nvPr>
        </p:nvSpPr>
        <p:spPr>
          <a:xfrm>
            <a:off x="4157575" y="2323300"/>
            <a:ext cx="3368100" cy="117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9" name="Google Shape;144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1450" name="Shape 1450"/>
        <p:cNvGrpSpPr/>
        <p:nvPr/>
      </p:nvGrpSpPr>
      <p:grpSpPr>
        <a:xfrm>
          <a:off x="0" y="0"/>
          <a:ext cx="0" cy="0"/>
          <a:chOff x="0" y="0"/>
          <a:chExt cx="0" cy="0"/>
        </a:xfrm>
      </p:grpSpPr>
      <p:grpSp>
        <p:nvGrpSpPr>
          <p:cNvPr id="1451" name="Google Shape;1451;p34"/>
          <p:cNvGrpSpPr/>
          <p:nvPr/>
        </p:nvGrpSpPr>
        <p:grpSpPr>
          <a:xfrm>
            <a:off x="-2222023" y="-5983804"/>
            <a:ext cx="3769563" cy="11223689"/>
            <a:chOff x="-2316848" y="-5983804"/>
            <a:chExt cx="3769563" cy="11223689"/>
          </a:xfrm>
        </p:grpSpPr>
        <p:sp>
          <p:nvSpPr>
            <p:cNvPr id="1452" name="Google Shape;1452;p34"/>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4"/>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4"/>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4"/>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4"/>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4"/>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4"/>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4"/>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4"/>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4"/>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4"/>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4"/>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64" name="Google Shape;1464;p34"/>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465" name="Google Shape;1465;p34"/>
          <p:cNvGrpSpPr/>
          <p:nvPr/>
        </p:nvGrpSpPr>
        <p:grpSpPr>
          <a:xfrm flipH="1" rot="10800000">
            <a:off x="8591775" y="-1202836"/>
            <a:ext cx="4222888" cy="4088811"/>
            <a:chOff x="8129425" y="2555026"/>
            <a:chExt cx="4222888" cy="4088811"/>
          </a:xfrm>
        </p:grpSpPr>
        <p:sp>
          <p:nvSpPr>
            <p:cNvPr id="1466" name="Google Shape;1466;p34"/>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4"/>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4"/>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4"/>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4"/>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4"/>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4"/>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4"/>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4" name="Google Shape;1474;p34"/>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475" name="Google Shape;1475;p34"/>
          <p:cNvGrpSpPr/>
          <p:nvPr/>
        </p:nvGrpSpPr>
        <p:grpSpPr>
          <a:xfrm>
            <a:off x="8202950" y="1983213"/>
            <a:ext cx="237939" cy="3223487"/>
            <a:chOff x="8202950" y="1983213"/>
            <a:chExt cx="237939" cy="3223487"/>
          </a:xfrm>
        </p:grpSpPr>
        <p:sp>
          <p:nvSpPr>
            <p:cNvPr id="1476" name="Google Shape;1476;p34"/>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77" name="Google Shape;1477;p34"/>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79" name="Google Shape;1479;p34"/>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34"/>
          <p:cNvGrpSpPr/>
          <p:nvPr/>
        </p:nvGrpSpPr>
        <p:grpSpPr>
          <a:xfrm>
            <a:off x="7704114" y="-97112"/>
            <a:ext cx="261061" cy="3913266"/>
            <a:chOff x="7704114" y="-97112"/>
            <a:chExt cx="261061" cy="3913266"/>
          </a:xfrm>
        </p:grpSpPr>
        <p:sp>
          <p:nvSpPr>
            <p:cNvPr id="1481" name="Google Shape;1481;p3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82" name="Google Shape;1482;p3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84" name="Google Shape;1484;p3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34"/>
          <p:cNvGrpSpPr/>
          <p:nvPr/>
        </p:nvGrpSpPr>
        <p:grpSpPr>
          <a:xfrm flipH="1" rot="-5400000">
            <a:off x="-975725" y="4503876"/>
            <a:ext cx="4222888" cy="4088811"/>
            <a:chOff x="8129425" y="2555026"/>
            <a:chExt cx="4222888" cy="4088811"/>
          </a:xfrm>
        </p:grpSpPr>
        <p:sp>
          <p:nvSpPr>
            <p:cNvPr id="1486" name="Google Shape;1486;p34"/>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4"/>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4"/>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4"/>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4"/>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4"/>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4"/>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34"/>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95" name="Google Shape;1495;p34"/>
          <p:cNvSpPr txBox="1"/>
          <p:nvPr>
            <p:ph idx="1" type="body"/>
          </p:nvPr>
        </p:nvSpPr>
        <p:spPr>
          <a:xfrm>
            <a:off x="2368650" y="1629925"/>
            <a:ext cx="4120200" cy="223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96" name="Google Shape;149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497" name="Shape 1497"/>
        <p:cNvGrpSpPr/>
        <p:nvPr/>
      </p:nvGrpSpPr>
      <p:grpSpPr>
        <a:xfrm>
          <a:off x="0" y="0"/>
          <a:ext cx="0" cy="0"/>
          <a:chOff x="0" y="0"/>
          <a:chExt cx="0" cy="0"/>
        </a:xfrm>
      </p:grpSpPr>
      <p:sp>
        <p:nvSpPr>
          <p:cNvPr id="1498" name="Google Shape;1498;p35"/>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99" name="Google Shape;1499;p35"/>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500" name="Google Shape;1500;p35"/>
          <p:cNvGrpSpPr/>
          <p:nvPr/>
        </p:nvGrpSpPr>
        <p:grpSpPr>
          <a:xfrm flipH="1">
            <a:off x="8571875" y="-2348602"/>
            <a:ext cx="3769563" cy="11358057"/>
            <a:chOff x="-2722250" y="-1079764"/>
            <a:chExt cx="3769563" cy="11358057"/>
          </a:xfrm>
        </p:grpSpPr>
        <p:sp>
          <p:nvSpPr>
            <p:cNvPr id="1501" name="Google Shape;1501;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35"/>
          <p:cNvGrpSpPr/>
          <p:nvPr/>
        </p:nvGrpSpPr>
        <p:grpSpPr>
          <a:xfrm rot="5400000">
            <a:off x="-1398220" y="4486426"/>
            <a:ext cx="4222888" cy="4088811"/>
            <a:chOff x="8129425" y="2555026"/>
            <a:chExt cx="4222888" cy="4088811"/>
          </a:xfrm>
        </p:grpSpPr>
        <p:sp>
          <p:nvSpPr>
            <p:cNvPr id="1516" name="Google Shape;1516;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4" name="Google Shape;1524;p35"/>
          <p:cNvGrpSpPr/>
          <p:nvPr/>
        </p:nvGrpSpPr>
        <p:grpSpPr>
          <a:xfrm flipH="1" rot="-5400000">
            <a:off x="-1268897" y="-877738"/>
            <a:ext cx="3021722" cy="3146276"/>
            <a:chOff x="7186293" y="-290625"/>
            <a:chExt cx="3021722" cy="3146276"/>
          </a:xfrm>
        </p:grpSpPr>
        <p:sp>
          <p:nvSpPr>
            <p:cNvPr id="1525" name="Google Shape;1525;p35"/>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5"/>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5"/>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5"/>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9" name="Google Shape;152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_1_1_2">
    <p:spTree>
      <p:nvGrpSpPr>
        <p:cNvPr id="1530" name="Shape 1530"/>
        <p:cNvGrpSpPr/>
        <p:nvPr/>
      </p:nvGrpSpPr>
      <p:grpSpPr>
        <a:xfrm>
          <a:off x="0" y="0"/>
          <a:ext cx="0" cy="0"/>
          <a:chOff x="0" y="0"/>
          <a:chExt cx="0" cy="0"/>
        </a:xfrm>
      </p:grpSpPr>
      <p:sp>
        <p:nvSpPr>
          <p:cNvPr id="1531" name="Google Shape;1531;p36"/>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32" name="Google Shape;1532;p36"/>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533" name="Google Shape;1533;p36"/>
          <p:cNvGrpSpPr/>
          <p:nvPr/>
        </p:nvGrpSpPr>
        <p:grpSpPr>
          <a:xfrm>
            <a:off x="-3067762" y="-3026548"/>
            <a:ext cx="3721951" cy="12135923"/>
            <a:chOff x="-3170262" y="3452177"/>
            <a:chExt cx="3721951" cy="12135923"/>
          </a:xfrm>
        </p:grpSpPr>
        <p:sp>
          <p:nvSpPr>
            <p:cNvPr id="1534" name="Google Shape;1534;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8" name="Google Shape;1588;p36"/>
          <p:cNvGrpSpPr/>
          <p:nvPr/>
        </p:nvGrpSpPr>
        <p:grpSpPr>
          <a:xfrm>
            <a:off x="8572063" y="-2535098"/>
            <a:ext cx="3721951" cy="12135923"/>
            <a:chOff x="-3170262" y="3452177"/>
            <a:chExt cx="3721951" cy="12135923"/>
          </a:xfrm>
        </p:grpSpPr>
        <p:sp>
          <p:nvSpPr>
            <p:cNvPr id="1589" name="Google Shape;1589;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3" name="Google Shape;164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_1_1">
    <p:spTree>
      <p:nvGrpSpPr>
        <p:cNvPr id="1644" name="Shape 1644"/>
        <p:cNvGrpSpPr/>
        <p:nvPr/>
      </p:nvGrpSpPr>
      <p:grpSpPr>
        <a:xfrm>
          <a:off x="0" y="0"/>
          <a:ext cx="0" cy="0"/>
          <a:chOff x="0" y="0"/>
          <a:chExt cx="0" cy="0"/>
        </a:xfrm>
      </p:grpSpPr>
      <p:sp>
        <p:nvSpPr>
          <p:cNvPr id="1645" name="Google Shape;1645;p37"/>
          <p:cNvSpPr txBox="1"/>
          <p:nvPr>
            <p:ph type="title"/>
          </p:nvPr>
        </p:nvSpPr>
        <p:spPr>
          <a:xfrm>
            <a:off x="1362400"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646" name="Google Shape;1646;p37"/>
          <p:cNvSpPr txBox="1"/>
          <p:nvPr>
            <p:ph idx="1" type="subTitle"/>
          </p:nvPr>
        </p:nvSpPr>
        <p:spPr>
          <a:xfrm>
            <a:off x="1362400"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647" name="Google Shape;1647;p37"/>
          <p:cNvGrpSpPr/>
          <p:nvPr/>
        </p:nvGrpSpPr>
        <p:grpSpPr>
          <a:xfrm rot="5400000">
            <a:off x="1266764" y="4562626"/>
            <a:ext cx="4222888" cy="4088811"/>
            <a:chOff x="8129425" y="2555026"/>
            <a:chExt cx="4222888" cy="4088811"/>
          </a:xfrm>
        </p:grpSpPr>
        <p:sp>
          <p:nvSpPr>
            <p:cNvPr id="1648" name="Google Shape;1648;p3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37"/>
          <p:cNvGrpSpPr/>
          <p:nvPr/>
        </p:nvGrpSpPr>
        <p:grpSpPr>
          <a:xfrm flipH="1">
            <a:off x="8150363" y="-4899154"/>
            <a:ext cx="3721951" cy="12135923"/>
            <a:chOff x="-3170262" y="3452177"/>
            <a:chExt cx="3721951" cy="12135923"/>
          </a:xfrm>
        </p:grpSpPr>
        <p:sp>
          <p:nvSpPr>
            <p:cNvPr id="1657" name="Google Shape;1657;p3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3" name="Google Shape;1713;p37"/>
          <p:cNvGrpSpPr/>
          <p:nvPr/>
        </p:nvGrpSpPr>
        <p:grpSpPr>
          <a:xfrm flipH="1">
            <a:off x="-3056332" y="-1665102"/>
            <a:ext cx="3769563" cy="11358057"/>
            <a:chOff x="-2722250" y="-1079764"/>
            <a:chExt cx="3769563" cy="11358057"/>
          </a:xfrm>
        </p:grpSpPr>
        <p:sp>
          <p:nvSpPr>
            <p:cNvPr id="1714" name="Google Shape;1714;p3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8" name="Google Shape;172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729" name="Shape 1729"/>
        <p:cNvGrpSpPr/>
        <p:nvPr/>
      </p:nvGrpSpPr>
      <p:grpSpPr>
        <a:xfrm>
          <a:off x="0" y="0"/>
          <a:ext cx="0" cy="0"/>
          <a:chOff x="0" y="0"/>
          <a:chExt cx="0" cy="0"/>
        </a:xfrm>
      </p:grpSpPr>
      <p:sp>
        <p:nvSpPr>
          <p:cNvPr id="1730" name="Google Shape;1730;p3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31" name="Google Shape;1731;p38"/>
          <p:cNvSpPr txBox="1"/>
          <p:nvPr>
            <p:ph idx="1" type="body"/>
          </p:nvPr>
        </p:nvSpPr>
        <p:spPr>
          <a:xfrm>
            <a:off x="7132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732" name="Google Shape;1732;p38"/>
          <p:cNvSpPr txBox="1"/>
          <p:nvPr>
            <p:ph idx="2" type="body"/>
          </p:nvPr>
        </p:nvSpPr>
        <p:spPr>
          <a:xfrm>
            <a:off x="45958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733" name="Google Shape;1733;p38"/>
          <p:cNvSpPr txBox="1"/>
          <p:nvPr>
            <p:ph idx="3" type="subTitle"/>
          </p:nvPr>
        </p:nvSpPr>
        <p:spPr>
          <a:xfrm>
            <a:off x="713250" y="1304325"/>
            <a:ext cx="7717500" cy="3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34" name="Google Shape;1734;p38"/>
          <p:cNvGrpSpPr/>
          <p:nvPr/>
        </p:nvGrpSpPr>
        <p:grpSpPr>
          <a:xfrm rot="5400000">
            <a:off x="-1353565" y="-944652"/>
            <a:ext cx="3021722" cy="3146276"/>
            <a:chOff x="-1064015" y="2306598"/>
            <a:chExt cx="3021722" cy="3146276"/>
          </a:xfrm>
        </p:grpSpPr>
        <p:sp>
          <p:nvSpPr>
            <p:cNvPr id="1735" name="Google Shape;1735;p38"/>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8"/>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8"/>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8"/>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9" name="Google Shape;1739;p38"/>
          <p:cNvGrpSpPr/>
          <p:nvPr/>
        </p:nvGrpSpPr>
        <p:grpSpPr>
          <a:xfrm rot="10800000">
            <a:off x="8197625" y="-630926"/>
            <a:ext cx="1158175" cy="2819114"/>
            <a:chOff x="-444950" y="2746461"/>
            <a:chExt cx="1158175" cy="2819114"/>
          </a:xfrm>
        </p:grpSpPr>
        <p:sp>
          <p:nvSpPr>
            <p:cNvPr id="1740" name="Google Shape;1740;p38"/>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741" name="Google Shape;1741;p38"/>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8"/>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8"/>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744" name="Google Shape;1744;p38"/>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8"/>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8"/>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8"/>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8" name="Google Shape;1748;p38"/>
          <p:cNvGrpSpPr/>
          <p:nvPr/>
        </p:nvGrpSpPr>
        <p:grpSpPr>
          <a:xfrm flipH="1" rot="-5400000">
            <a:off x="5484825" y="4506281"/>
            <a:ext cx="4222888" cy="4088811"/>
            <a:chOff x="8129425" y="2555026"/>
            <a:chExt cx="4222888" cy="4088811"/>
          </a:xfrm>
        </p:grpSpPr>
        <p:sp>
          <p:nvSpPr>
            <p:cNvPr id="1749" name="Google Shape;1749;p3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7" name="Google Shape;1757;p38"/>
          <p:cNvGrpSpPr/>
          <p:nvPr/>
        </p:nvGrpSpPr>
        <p:grpSpPr>
          <a:xfrm>
            <a:off x="-2355008" y="4599424"/>
            <a:ext cx="6876983" cy="300288"/>
            <a:chOff x="-2355008" y="4599424"/>
            <a:chExt cx="6876983" cy="300288"/>
          </a:xfrm>
        </p:grpSpPr>
        <p:sp>
          <p:nvSpPr>
            <p:cNvPr id="1758" name="Google Shape;1758;p38"/>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8"/>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8"/>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8"/>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2" name="Google Shape;176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763" name="Shape 1763"/>
        <p:cNvGrpSpPr/>
        <p:nvPr/>
      </p:nvGrpSpPr>
      <p:grpSpPr>
        <a:xfrm>
          <a:off x="0" y="0"/>
          <a:ext cx="0" cy="0"/>
          <a:chOff x="0" y="0"/>
          <a:chExt cx="0" cy="0"/>
        </a:xfrm>
      </p:grpSpPr>
      <p:sp>
        <p:nvSpPr>
          <p:cNvPr id="1764" name="Google Shape;1764;p39"/>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65" name="Google Shape;1765;p39"/>
          <p:cNvSpPr txBox="1"/>
          <p:nvPr>
            <p:ph idx="1" type="subTitle"/>
          </p:nvPr>
        </p:nvSpPr>
        <p:spPr>
          <a:xfrm>
            <a:off x="86562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6" name="Google Shape;1766;p39"/>
          <p:cNvSpPr txBox="1"/>
          <p:nvPr>
            <p:ph idx="2" type="subTitle"/>
          </p:nvPr>
        </p:nvSpPr>
        <p:spPr>
          <a:xfrm>
            <a:off x="86562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67" name="Google Shape;1767;p39"/>
          <p:cNvSpPr txBox="1"/>
          <p:nvPr>
            <p:ph idx="3" type="subTitle"/>
          </p:nvPr>
        </p:nvSpPr>
        <p:spPr>
          <a:xfrm>
            <a:off x="596387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8" name="Google Shape;1768;p39"/>
          <p:cNvSpPr txBox="1"/>
          <p:nvPr>
            <p:ph idx="4" type="subTitle"/>
          </p:nvPr>
        </p:nvSpPr>
        <p:spPr>
          <a:xfrm>
            <a:off x="596387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69" name="Google Shape;1769;p39"/>
          <p:cNvSpPr txBox="1"/>
          <p:nvPr>
            <p:ph idx="5" type="subTitle"/>
          </p:nvPr>
        </p:nvSpPr>
        <p:spPr>
          <a:xfrm>
            <a:off x="3414747"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0" name="Google Shape;1770;p39"/>
          <p:cNvSpPr txBox="1"/>
          <p:nvPr>
            <p:ph idx="6" type="subTitle"/>
          </p:nvPr>
        </p:nvSpPr>
        <p:spPr>
          <a:xfrm>
            <a:off x="3414747"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771" name="Google Shape;1771;p39"/>
          <p:cNvGrpSpPr/>
          <p:nvPr/>
        </p:nvGrpSpPr>
        <p:grpSpPr>
          <a:xfrm flipH="1">
            <a:off x="8513002" y="2185426"/>
            <a:ext cx="4088811" cy="4088811"/>
            <a:chOff x="-3640848" y="2185426"/>
            <a:chExt cx="4088811" cy="4088811"/>
          </a:xfrm>
        </p:grpSpPr>
        <p:sp>
          <p:nvSpPr>
            <p:cNvPr id="1772" name="Google Shape;1772;p39"/>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9"/>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4" name="Google Shape;1774;p39"/>
          <p:cNvGrpSpPr/>
          <p:nvPr/>
        </p:nvGrpSpPr>
        <p:grpSpPr>
          <a:xfrm flipH="1" rot="10800000">
            <a:off x="6545988" y="-10429089"/>
            <a:ext cx="3769563" cy="11358057"/>
            <a:chOff x="-2722250" y="-1079764"/>
            <a:chExt cx="3769563" cy="11358057"/>
          </a:xfrm>
        </p:grpSpPr>
        <p:sp>
          <p:nvSpPr>
            <p:cNvPr id="1775" name="Google Shape;1775;p3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39"/>
          <p:cNvGrpSpPr/>
          <p:nvPr/>
        </p:nvGrpSpPr>
        <p:grpSpPr>
          <a:xfrm flipH="1" rot="-5400000">
            <a:off x="-975725" y="4666451"/>
            <a:ext cx="4222888" cy="4088811"/>
            <a:chOff x="8129425" y="2555026"/>
            <a:chExt cx="4222888" cy="4088811"/>
          </a:xfrm>
        </p:grpSpPr>
        <p:sp>
          <p:nvSpPr>
            <p:cNvPr id="1790" name="Google Shape;1790;p3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8" name="Google Shape;1798;p39"/>
          <p:cNvGrpSpPr/>
          <p:nvPr/>
        </p:nvGrpSpPr>
        <p:grpSpPr>
          <a:xfrm flipH="1" rot="10800000">
            <a:off x="-1117356" y="-1084598"/>
            <a:ext cx="1982975" cy="2013575"/>
            <a:chOff x="746900" y="-550225"/>
            <a:chExt cx="1982975" cy="2013575"/>
          </a:xfrm>
        </p:grpSpPr>
        <p:sp>
          <p:nvSpPr>
            <p:cNvPr id="1799" name="Google Shape;1799;p39"/>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1800" name="Google Shape;1800;p39"/>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9"/>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9"/>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
        <p:nvSpPr>
          <p:cNvPr id="1803" name="Google Shape;180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804" name="Shape 1804"/>
        <p:cNvGrpSpPr/>
        <p:nvPr/>
      </p:nvGrpSpPr>
      <p:grpSpPr>
        <a:xfrm>
          <a:off x="0" y="0"/>
          <a:ext cx="0" cy="0"/>
          <a:chOff x="0" y="0"/>
          <a:chExt cx="0" cy="0"/>
        </a:xfrm>
      </p:grpSpPr>
      <p:sp>
        <p:nvSpPr>
          <p:cNvPr id="1805" name="Google Shape;1805;p40"/>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06" name="Google Shape;1806;p40"/>
          <p:cNvSpPr txBox="1"/>
          <p:nvPr>
            <p:ph idx="1" type="subTitle"/>
          </p:nvPr>
        </p:nvSpPr>
        <p:spPr>
          <a:xfrm>
            <a:off x="12341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7" name="Google Shape;1807;p40"/>
          <p:cNvSpPr txBox="1"/>
          <p:nvPr>
            <p:ph idx="2" type="subTitle"/>
          </p:nvPr>
        </p:nvSpPr>
        <p:spPr>
          <a:xfrm>
            <a:off x="12341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08" name="Google Shape;1808;p40"/>
          <p:cNvSpPr txBox="1"/>
          <p:nvPr>
            <p:ph idx="3" type="subTitle"/>
          </p:nvPr>
        </p:nvSpPr>
        <p:spPr>
          <a:xfrm>
            <a:off x="58754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9" name="Google Shape;1809;p40"/>
          <p:cNvSpPr txBox="1"/>
          <p:nvPr>
            <p:ph idx="4" type="subTitle"/>
          </p:nvPr>
        </p:nvSpPr>
        <p:spPr>
          <a:xfrm>
            <a:off x="58754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10" name="Google Shape;1810;p40"/>
          <p:cNvSpPr txBox="1"/>
          <p:nvPr>
            <p:ph idx="5" type="subTitle"/>
          </p:nvPr>
        </p:nvSpPr>
        <p:spPr>
          <a:xfrm>
            <a:off x="355483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1" name="Google Shape;1811;p40"/>
          <p:cNvSpPr txBox="1"/>
          <p:nvPr>
            <p:ph idx="6" type="subTitle"/>
          </p:nvPr>
        </p:nvSpPr>
        <p:spPr>
          <a:xfrm>
            <a:off x="355483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812" name="Google Shape;1812;p40"/>
          <p:cNvGrpSpPr/>
          <p:nvPr/>
        </p:nvGrpSpPr>
        <p:grpSpPr>
          <a:xfrm>
            <a:off x="8449563" y="-6158304"/>
            <a:ext cx="3721951" cy="12077141"/>
            <a:chOff x="13964588" y="-8700304"/>
            <a:chExt cx="3721951" cy="12077141"/>
          </a:xfrm>
        </p:grpSpPr>
        <p:sp>
          <p:nvSpPr>
            <p:cNvPr id="1813" name="Google Shape;1813;p40"/>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0"/>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0"/>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0"/>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0"/>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0"/>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0"/>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0"/>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0"/>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0"/>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0"/>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0"/>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0"/>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0"/>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0"/>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0"/>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0"/>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0"/>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0"/>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0"/>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0"/>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0"/>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0"/>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0"/>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0"/>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0"/>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0"/>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0"/>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0"/>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0"/>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0"/>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0"/>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0"/>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0"/>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0"/>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0"/>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0"/>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0"/>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0"/>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0"/>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0"/>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0"/>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0"/>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0"/>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0"/>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0"/>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0"/>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0"/>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1" name="Google Shape;1861;p40"/>
          <p:cNvGrpSpPr/>
          <p:nvPr/>
        </p:nvGrpSpPr>
        <p:grpSpPr>
          <a:xfrm>
            <a:off x="5506679" y="4560924"/>
            <a:ext cx="6959445" cy="376473"/>
            <a:chOff x="5506679" y="4560924"/>
            <a:chExt cx="6959445" cy="376473"/>
          </a:xfrm>
        </p:grpSpPr>
        <p:sp>
          <p:nvSpPr>
            <p:cNvPr id="1862" name="Google Shape;1862;p40"/>
            <p:cNvSpPr/>
            <p:nvPr/>
          </p:nvSpPr>
          <p:spPr>
            <a:xfrm rot="-5400000">
              <a:off x="89428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0"/>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0"/>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0"/>
            <p:cNvSpPr/>
            <p:nvPr/>
          </p:nvSpPr>
          <p:spPr>
            <a:xfrm flipH="1" rot="-5400000">
              <a:off x="5506679" y="4786797"/>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6" name="Google Shape;1866;p40"/>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0"/>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8" name="Google Shape;1868;p40"/>
          <p:cNvGrpSpPr/>
          <p:nvPr/>
        </p:nvGrpSpPr>
        <p:grpSpPr>
          <a:xfrm>
            <a:off x="520187" y="968839"/>
            <a:ext cx="117523" cy="719798"/>
            <a:chOff x="824987" y="359239"/>
            <a:chExt cx="117523" cy="719798"/>
          </a:xfrm>
        </p:grpSpPr>
        <p:sp>
          <p:nvSpPr>
            <p:cNvPr id="1869" name="Google Shape;1869;p40"/>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0"/>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0"/>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0"/>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0"/>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0"/>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0"/>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0"/>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7" name="Google Shape;1877;p40"/>
          <p:cNvGrpSpPr/>
          <p:nvPr/>
        </p:nvGrpSpPr>
        <p:grpSpPr>
          <a:xfrm>
            <a:off x="-17163929" y="459889"/>
            <a:ext cx="18162623" cy="5570271"/>
            <a:chOff x="-17163929" y="459889"/>
            <a:chExt cx="18162623" cy="5570271"/>
          </a:xfrm>
        </p:grpSpPr>
        <p:sp>
          <p:nvSpPr>
            <p:cNvPr id="1878" name="Google Shape;1878;p40"/>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0"/>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0"/>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0"/>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0"/>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0"/>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0"/>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0"/>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0"/>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0"/>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0"/>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0"/>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0"/>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0"/>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0"/>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0"/>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0"/>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0"/>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0"/>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0"/>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0"/>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0"/>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0"/>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0"/>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0"/>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0"/>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0"/>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0"/>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0"/>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0"/>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0"/>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0"/>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0"/>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0"/>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0"/>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0"/>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0"/>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0"/>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0"/>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0"/>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0"/>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0"/>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0"/>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0"/>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0"/>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0"/>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0"/>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0"/>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0"/>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0"/>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0"/>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6" name="Google Shape;193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1937" name="Shape 1937"/>
        <p:cNvGrpSpPr/>
        <p:nvPr/>
      </p:nvGrpSpPr>
      <p:grpSpPr>
        <a:xfrm>
          <a:off x="0" y="0"/>
          <a:ext cx="0" cy="0"/>
          <a:chOff x="0" y="0"/>
          <a:chExt cx="0" cy="0"/>
        </a:xfrm>
      </p:grpSpPr>
      <p:sp>
        <p:nvSpPr>
          <p:cNvPr id="1938" name="Google Shape;1938;p41"/>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939" name="Google Shape;1939;p41"/>
          <p:cNvSpPr txBox="1"/>
          <p:nvPr>
            <p:ph idx="1" type="subTitle"/>
          </p:nvPr>
        </p:nvSpPr>
        <p:spPr>
          <a:xfrm>
            <a:off x="2132775"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0" name="Google Shape;1940;p41"/>
          <p:cNvSpPr txBox="1"/>
          <p:nvPr>
            <p:ph idx="2" type="subTitle"/>
          </p:nvPr>
        </p:nvSpPr>
        <p:spPr>
          <a:xfrm>
            <a:off x="2132775"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41" name="Google Shape;1941;p41"/>
          <p:cNvSpPr txBox="1"/>
          <p:nvPr>
            <p:ph idx="3" type="subTitle"/>
          </p:nvPr>
        </p:nvSpPr>
        <p:spPr>
          <a:xfrm>
            <a:off x="2132775"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2" name="Google Shape;1942;p41"/>
          <p:cNvSpPr txBox="1"/>
          <p:nvPr>
            <p:ph idx="4" type="subTitle"/>
          </p:nvPr>
        </p:nvSpPr>
        <p:spPr>
          <a:xfrm>
            <a:off x="2132775"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43" name="Google Shape;1943;p41"/>
          <p:cNvSpPr txBox="1"/>
          <p:nvPr>
            <p:ph idx="5" type="subTitle"/>
          </p:nvPr>
        </p:nvSpPr>
        <p:spPr>
          <a:xfrm>
            <a:off x="5911850"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4" name="Google Shape;1944;p41"/>
          <p:cNvSpPr txBox="1"/>
          <p:nvPr>
            <p:ph idx="6" type="subTitle"/>
          </p:nvPr>
        </p:nvSpPr>
        <p:spPr>
          <a:xfrm>
            <a:off x="5911850"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45" name="Google Shape;1945;p41"/>
          <p:cNvSpPr txBox="1"/>
          <p:nvPr>
            <p:ph idx="7" type="subTitle"/>
          </p:nvPr>
        </p:nvSpPr>
        <p:spPr>
          <a:xfrm>
            <a:off x="5911850"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6" name="Google Shape;1946;p41"/>
          <p:cNvSpPr txBox="1"/>
          <p:nvPr>
            <p:ph idx="8" type="subTitle"/>
          </p:nvPr>
        </p:nvSpPr>
        <p:spPr>
          <a:xfrm>
            <a:off x="5911850"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947" name="Google Shape;1947;p41"/>
          <p:cNvGrpSpPr/>
          <p:nvPr/>
        </p:nvGrpSpPr>
        <p:grpSpPr>
          <a:xfrm rot="10800000">
            <a:off x="-1081045" y="2901062"/>
            <a:ext cx="3021722" cy="3146276"/>
            <a:chOff x="-1081045" y="-1072813"/>
            <a:chExt cx="3021722" cy="3146276"/>
          </a:xfrm>
        </p:grpSpPr>
        <p:sp>
          <p:nvSpPr>
            <p:cNvPr id="1948" name="Google Shape;1948;p41"/>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1"/>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1"/>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1"/>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1"/>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1"/>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1"/>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1"/>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6" name="Google Shape;1956;p41"/>
          <p:cNvGrpSpPr/>
          <p:nvPr/>
        </p:nvGrpSpPr>
        <p:grpSpPr>
          <a:xfrm rot="10800000">
            <a:off x="8197625" y="-630926"/>
            <a:ext cx="1158175" cy="2819114"/>
            <a:chOff x="-444950" y="2746461"/>
            <a:chExt cx="1158175" cy="2819114"/>
          </a:xfrm>
        </p:grpSpPr>
        <p:sp>
          <p:nvSpPr>
            <p:cNvPr id="1957" name="Google Shape;1957;p41"/>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958" name="Google Shape;1958;p41"/>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1"/>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1"/>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961" name="Google Shape;1961;p41"/>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1"/>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5" name="Google Shape;1965;p41"/>
          <p:cNvGrpSpPr/>
          <p:nvPr/>
        </p:nvGrpSpPr>
        <p:grpSpPr>
          <a:xfrm flipH="1" rot="-5400000">
            <a:off x="5658025" y="4666451"/>
            <a:ext cx="4222888" cy="4088811"/>
            <a:chOff x="8129425" y="2555026"/>
            <a:chExt cx="4222888" cy="4088811"/>
          </a:xfrm>
        </p:grpSpPr>
        <p:sp>
          <p:nvSpPr>
            <p:cNvPr id="1966" name="Google Shape;1966;p4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4" name="Google Shape;1974;p41"/>
          <p:cNvGrpSpPr/>
          <p:nvPr/>
        </p:nvGrpSpPr>
        <p:grpSpPr>
          <a:xfrm>
            <a:off x="-3068512" y="-9947723"/>
            <a:ext cx="3752539" cy="12135923"/>
            <a:chOff x="-3068512" y="-9947723"/>
            <a:chExt cx="3752539" cy="12135923"/>
          </a:xfrm>
        </p:grpSpPr>
        <p:sp>
          <p:nvSpPr>
            <p:cNvPr id="1975" name="Google Shape;1975;p41"/>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1"/>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1"/>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1"/>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1"/>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1"/>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1"/>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1"/>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1"/>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1"/>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1"/>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1"/>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1"/>
            <p:cNvSpPr/>
            <p:nvPr/>
          </p:nvSpPr>
          <p:spPr>
            <a:xfrm rot="5400000">
              <a:off x="-3287162" y="-171475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1"/>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1"/>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1"/>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1"/>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1"/>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1"/>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1"/>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1"/>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1"/>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1"/>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1"/>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1"/>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1"/>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1"/>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1"/>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1"/>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1"/>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1"/>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1"/>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1"/>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1"/>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0" name="Google Shape;203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6_1">
    <p:spTree>
      <p:nvGrpSpPr>
        <p:cNvPr id="2031" name="Shape 2031"/>
        <p:cNvGrpSpPr/>
        <p:nvPr/>
      </p:nvGrpSpPr>
      <p:grpSpPr>
        <a:xfrm>
          <a:off x="0" y="0"/>
          <a:ext cx="0" cy="0"/>
          <a:chOff x="0" y="0"/>
          <a:chExt cx="0" cy="0"/>
        </a:xfrm>
      </p:grpSpPr>
      <p:sp>
        <p:nvSpPr>
          <p:cNvPr id="2032" name="Google Shape;2032;p4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033" name="Google Shape;2033;p42"/>
          <p:cNvGrpSpPr/>
          <p:nvPr/>
        </p:nvGrpSpPr>
        <p:grpSpPr>
          <a:xfrm>
            <a:off x="-3612573" y="3546476"/>
            <a:ext cx="4088811" cy="4088811"/>
            <a:chOff x="-3640848" y="2185426"/>
            <a:chExt cx="4088811" cy="4088811"/>
          </a:xfrm>
        </p:grpSpPr>
        <p:sp>
          <p:nvSpPr>
            <p:cNvPr id="2034" name="Google Shape;2034;p4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6" name="Google Shape;2036;p42"/>
          <p:cNvGrpSpPr/>
          <p:nvPr/>
        </p:nvGrpSpPr>
        <p:grpSpPr>
          <a:xfrm>
            <a:off x="-1350577" y="383600"/>
            <a:ext cx="1928770" cy="2826596"/>
            <a:chOff x="-1350577" y="383600"/>
            <a:chExt cx="1928770" cy="2826596"/>
          </a:xfrm>
        </p:grpSpPr>
        <p:sp>
          <p:nvSpPr>
            <p:cNvPr id="2037" name="Google Shape;2037;p42"/>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2"/>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2"/>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2"/>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2"/>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2"/>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2"/>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2"/>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5" name="Google Shape;2045;p42"/>
          <p:cNvSpPr txBox="1"/>
          <p:nvPr>
            <p:ph idx="1" type="subTitle"/>
          </p:nvPr>
        </p:nvSpPr>
        <p:spPr>
          <a:xfrm>
            <a:off x="713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6" name="Google Shape;2046;p42"/>
          <p:cNvSpPr txBox="1"/>
          <p:nvPr>
            <p:ph idx="2" type="subTitle"/>
          </p:nvPr>
        </p:nvSpPr>
        <p:spPr>
          <a:xfrm>
            <a:off x="713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47" name="Google Shape;2047;p42"/>
          <p:cNvSpPr txBox="1"/>
          <p:nvPr>
            <p:ph idx="3" type="subTitle"/>
          </p:nvPr>
        </p:nvSpPr>
        <p:spPr>
          <a:xfrm>
            <a:off x="6579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8" name="Google Shape;2048;p42"/>
          <p:cNvSpPr txBox="1"/>
          <p:nvPr>
            <p:ph idx="4" type="subTitle"/>
          </p:nvPr>
        </p:nvSpPr>
        <p:spPr>
          <a:xfrm>
            <a:off x="6579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049" name="Google Shape;2049;p42"/>
          <p:cNvGrpSpPr/>
          <p:nvPr/>
        </p:nvGrpSpPr>
        <p:grpSpPr>
          <a:xfrm>
            <a:off x="6292929" y="-4592"/>
            <a:ext cx="5178842" cy="5178453"/>
            <a:chOff x="6292929" y="-4592"/>
            <a:chExt cx="5178842" cy="5178453"/>
          </a:xfrm>
        </p:grpSpPr>
        <p:sp>
          <p:nvSpPr>
            <p:cNvPr id="2050" name="Google Shape;2050;p42"/>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2"/>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2"/>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2"/>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4" name="Google Shape;2054;p42"/>
          <p:cNvSpPr txBox="1"/>
          <p:nvPr>
            <p:ph idx="5" type="subTitle"/>
          </p:nvPr>
        </p:nvSpPr>
        <p:spPr>
          <a:xfrm>
            <a:off x="4624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5" name="Google Shape;2055;p42"/>
          <p:cNvSpPr txBox="1"/>
          <p:nvPr>
            <p:ph idx="6" type="subTitle"/>
          </p:nvPr>
        </p:nvSpPr>
        <p:spPr>
          <a:xfrm>
            <a:off x="4624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56" name="Google Shape;2056;p42"/>
          <p:cNvSpPr txBox="1"/>
          <p:nvPr>
            <p:ph idx="7" type="subTitle"/>
          </p:nvPr>
        </p:nvSpPr>
        <p:spPr>
          <a:xfrm>
            <a:off x="2668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7" name="Google Shape;2057;p42"/>
          <p:cNvSpPr txBox="1"/>
          <p:nvPr>
            <p:ph idx="8" type="subTitle"/>
          </p:nvPr>
        </p:nvSpPr>
        <p:spPr>
          <a:xfrm>
            <a:off x="2668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58" name="Google Shape;205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_1">
    <p:spTree>
      <p:nvGrpSpPr>
        <p:cNvPr id="2059" name="Shape 2059"/>
        <p:cNvGrpSpPr/>
        <p:nvPr/>
      </p:nvGrpSpPr>
      <p:grpSpPr>
        <a:xfrm>
          <a:off x="0" y="0"/>
          <a:ext cx="0" cy="0"/>
          <a:chOff x="0" y="0"/>
          <a:chExt cx="0" cy="0"/>
        </a:xfrm>
      </p:grpSpPr>
      <p:sp>
        <p:nvSpPr>
          <p:cNvPr id="2060" name="Google Shape;2060;p4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061" name="Google Shape;2061;p43"/>
          <p:cNvGrpSpPr/>
          <p:nvPr/>
        </p:nvGrpSpPr>
        <p:grpSpPr>
          <a:xfrm flipH="1" rot="10800000">
            <a:off x="8280700" y="-1086319"/>
            <a:ext cx="4222888" cy="4088811"/>
            <a:chOff x="8129425" y="2555026"/>
            <a:chExt cx="4222888" cy="4088811"/>
          </a:xfrm>
        </p:grpSpPr>
        <p:sp>
          <p:nvSpPr>
            <p:cNvPr id="2062" name="Google Shape;2062;p4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0" name="Google Shape;2070;p43"/>
          <p:cNvGrpSpPr/>
          <p:nvPr/>
        </p:nvGrpSpPr>
        <p:grpSpPr>
          <a:xfrm>
            <a:off x="-3008737" y="-4892867"/>
            <a:ext cx="3721951" cy="12135923"/>
            <a:chOff x="-3170262" y="3452177"/>
            <a:chExt cx="3721951" cy="12135923"/>
          </a:xfrm>
        </p:grpSpPr>
        <p:sp>
          <p:nvSpPr>
            <p:cNvPr id="2071" name="Google Shape;2071;p4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7" name="Google Shape;2127;p43"/>
          <p:cNvGrpSpPr/>
          <p:nvPr/>
        </p:nvGrpSpPr>
        <p:grpSpPr>
          <a:xfrm>
            <a:off x="3324825" y="4560924"/>
            <a:ext cx="6966899" cy="300288"/>
            <a:chOff x="3324825" y="4560924"/>
            <a:chExt cx="6966899" cy="300288"/>
          </a:xfrm>
        </p:grpSpPr>
        <p:sp>
          <p:nvSpPr>
            <p:cNvPr id="2128" name="Google Shape;2128;p43"/>
            <p:cNvSpPr/>
            <p:nvPr/>
          </p:nvSpPr>
          <p:spPr>
            <a:xfrm flipH="1" rot="5400000">
              <a:off x="67684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3324825" y="461970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2" name="Google Shape;2132;p43"/>
          <p:cNvSpPr txBox="1"/>
          <p:nvPr>
            <p:ph idx="1" type="subTitle"/>
          </p:nvPr>
        </p:nvSpPr>
        <p:spPr>
          <a:xfrm>
            <a:off x="4677087"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3" name="Google Shape;2133;p43"/>
          <p:cNvSpPr txBox="1"/>
          <p:nvPr>
            <p:ph idx="2" type="subTitle"/>
          </p:nvPr>
        </p:nvSpPr>
        <p:spPr>
          <a:xfrm>
            <a:off x="4677087"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34" name="Google Shape;2134;p43"/>
          <p:cNvSpPr txBox="1"/>
          <p:nvPr>
            <p:ph idx="3" type="subTitle"/>
          </p:nvPr>
        </p:nvSpPr>
        <p:spPr>
          <a:xfrm>
            <a:off x="82752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5" name="Google Shape;2135;p43"/>
          <p:cNvSpPr txBox="1"/>
          <p:nvPr>
            <p:ph idx="4" type="subTitle"/>
          </p:nvPr>
        </p:nvSpPr>
        <p:spPr>
          <a:xfrm>
            <a:off x="82752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36" name="Google Shape;2136;p43"/>
          <p:cNvSpPr txBox="1"/>
          <p:nvPr>
            <p:ph idx="5" type="subTitle"/>
          </p:nvPr>
        </p:nvSpPr>
        <p:spPr>
          <a:xfrm>
            <a:off x="596027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7" name="Google Shape;2137;p43"/>
          <p:cNvSpPr txBox="1"/>
          <p:nvPr>
            <p:ph idx="6" type="subTitle"/>
          </p:nvPr>
        </p:nvSpPr>
        <p:spPr>
          <a:xfrm>
            <a:off x="596027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38" name="Google Shape;2138;p43"/>
          <p:cNvSpPr txBox="1"/>
          <p:nvPr>
            <p:ph idx="7" type="subTitle"/>
          </p:nvPr>
        </p:nvSpPr>
        <p:spPr>
          <a:xfrm>
            <a:off x="3393900"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9" name="Google Shape;2139;p43"/>
          <p:cNvSpPr txBox="1"/>
          <p:nvPr>
            <p:ph idx="8" type="subTitle"/>
          </p:nvPr>
        </p:nvSpPr>
        <p:spPr>
          <a:xfrm>
            <a:off x="3393900"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40" name="Google Shape;2140;p43"/>
          <p:cNvSpPr txBox="1"/>
          <p:nvPr>
            <p:ph idx="9" type="subTitle"/>
          </p:nvPr>
        </p:nvSpPr>
        <p:spPr>
          <a:xfrm>
            <a:off x="2110713"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1" name="Google Shape;2141;p43"/>
          <p:cNvSpPr txBox="1"/>
          <p:nvPr>
            <p:ph idx="13" type="subTitle"/>
          </p:nvPr>
        </p:nvSpPr>
        <p:spPr>
          <a:xfrm>
            <a:off x="2110713"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42" name="Google Shape;214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43" name="Shape 2143"/>
        <p:cNvGrpSpPr/>
        <p:nvPr/>
      </p:nvGrpSpPr>
      <p:grpSpPr>
        <a:xfrm>
          <a:off x="0" y="0"/>
          <a:ext cx="0" cy="0"/>
          <a:chOff x="0" y="0"/>
          <a:chExt cx="0" cy="0"/>
        </a:xfrm>
      </p:grpSpPr>
      <p:sp>
        <p:nvSpPr>
          <p:cNvPr id="2144" name="Google Shape;2144;p44"/>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145" name="Google Shape;2145;p44"/>
          <p:cNvSpPr txBox="1"/>
          <p:nvPr>
            <p:ph idx="1" type="subTitle"/>
          </p:nvPr>
        </p:nvSpPr>
        <p:spPr>
          <a:xfrm>
            <a:off x="1805875"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46" name="Google Shape;2146;p44"/>
          <p:cNvSpPr txBox="1"/>
          <p:nvPr>
            <p:ph idx="2" type="subTitle"/>
          </p:nvPr>
        </p:nvSpPr>
        <p:spPr>
          <a:xfrm>
            <a:off x="1805875"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47" name="Google Shape;2147;p44"/>
          <p:cNvSpPr txBox="1"/>
          <p:nvPr>
            <p:ph idx="3" type="subTitle"/>
          </p:nvPr>
        </p:nvSpPr>
        <p:spPr>
          <a:xfrm>
            <a:off x="1805875"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48" name="Google Shape;2148;p44"/>
          <p:cNvSpPr txBox="1"/>
          <p:nvPr>
            <p:ph idx="4" type="subTitle"/>
          </p:nvPr>
        </p:nvSpPr>
        <p:spPr>
          <a:xfrm>
            <a:off x="1805875"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49" name="Google Shape;2149;p44"/>
          <p:cNvSpPr txBox="1"/>
          <p:nvPr>
            <p:ph idx="5" type="subTitle"/>
          </p:nvPr>
        </p:nvSpPr>
        <p:spPr>
          <a:xfrm>
            <a:off x="1805875"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50" name="Google Shape;2150;p44"/>
          <p:cNvSpPr txBox="1"/>
          <p:nvPr>
            <p:ph idx="6" type="subTitle"/>
          </p:nvPr>
        </p:nvSpPr>
        <p:spPr>
          <a:xfrm>
            <a:off x="1805875"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51" name="Google Shape;2151;p44"/>
          <p:cNvSpPr txBox="1"/>
          <p:nvPr>
            <p:ph idx="7" type="subTitle"/>
          </p:nvPr>
        </p:nvSpPr>
        <p:spPr>
          <a:xfrm>
            <a:off x="5660750"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52" name="Google Shape;2152;p44"/>
          <p:cNvSpPr txBox="1"/>
          <p:nvPr>
            <p:ph idx="8" type="subTitle"/>
          </p:nvPr>
        </p:nvSpPr>
        <p:spPr>
          <a:xfrm>
            <a:off x="5660750"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53" name="Google Shape;2153;p44"/>
          <p:cNvSpPr txBox="1"/>
          <p:nvPr>
            <p:ph idx="9" type="subTitle"/>
          </p:nvPr>
        </p:nvSpPr>
        <p:spPr>
          <a:xfrm>
            <a:off x="5660750"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54" name="Google Shape;2154;p44"/>
          <p:cNvSpPr txBox="1"/>
          <p:nvPr>
            <p:ph idx="13" type="subTitle"/>
          </p:nvPr>
        </p:nvSpPr>
        <p:spPr>
          <a:xfrm>
            <a:off x="5660750"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55" name="Google Shape;2155;p44"/>
          <p:cNvSpPr txBox="1"/>
          <p:nvPr>
            <p:ph idx="14" type="subTitle"/>
          </p:nvPr>
        </p:nvSpPr>
        <p:spPr>
          <a:xfrm>
            <a:off x="5660750"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56" name="Google Shape;2156;p44"/>
          <p:cNvSpPr txBox="1"/>
          <p:nvPr>
            <p:ph idx="15" type="subTitle"/>
          </p:nvPr>
        </p:nvSpPr>
        <p:spPr>
          <a:xfrm>
            <a:off x="5660750"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157" name="Google Shape;2157;p44"/>
          <p:cNvGrpSpPr/>
          <p:nvPr/>
        </p:nvGrpSpPr>
        <p:grpSpPr>
          <a:xfrm rot="10800000">
            <a:off x="7218810" y="-1747902"/>
            <a:ext cx="3021722" cy="3146276"/>
            <a:chOff x="-1064015" y="2306598"/>
            <a:chExt cx="3021722" cy="3146276"/>
          </a:xfrm>
        </p:grpSpPr>
        <p:sp>
          <p:nvSpPr>
            <p:cNvPr id="2158" name="Google Shape;2158;p44"/>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2" name="Google Shape;2162;p44"/>
          <p:cNvGrpSpPr/>
          <p:nvPr/>
        </p:nvGrpSpPr>
        <p:grpSpPr>
          <a:xfrm rot="10800000">
            <a:off x="-66225" y="2050490"/>
            <a:ext cx="618526" cy="5831511"/>
            <a:chOff x="8626375" y="-2137135"/>
            <a:chExt cx="618526" cy="5831511"/>
          </a:xfrm>
        </p:grpSpPr>
        <p:sp>
          <p:nvSpPr>
            <p:cNvPr id="2163" name="Google Shape;2163;p44"/>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4"/>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4"/>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4"/>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7" name="Google Shape;2167;p44"/>
          <p:cNvGrpSpPr/>
          <p:nvPr/>
        </p:nvGrpSpPr>
        <p:grpSpPr>
          <a:xfrm>
            <a:off x="8749262" y="539535"/>
            <a:ext cx="117523" cy="519040"/>
            <a:chOff x="9744987" y="2954335"/>
            <a:chExt cx="117523" cy="519040"/>
          </a:xfrm>
        </p:grpSpPr>
        <p:sp>
          <p:nvSpPr>
            <p:cNvPr id="2168" name="Google Shape;2168;p44"/>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4"/>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4"/>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4"/>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4"/>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4"/>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4" name="Google Shape;2174;p44"/>
          <p:cNvGrpSpPr/>
          <p:nvPr/>
        </p:nvGrpSpPr>
        <p:grpSpPr>
          <a:xfrm rot="5400000">
            <a:off x="-1353565" y="-944652"/>
            <a:ext cx="3021722" cy="3146276"/>
            <a:chOff x="-1064015" y="2306598"/>
            <a:chExt cx="3021722" cy="3146276"/>
          </a:xfrm>
        </p:grpSpPr>
        <p:sp>
          <p:nvSpPr>
            <p:cNvPr id="2175" name="Google Shape;2175;p44"/>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4"/>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4"/>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4"/>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9" name="Google Shape;2179;p44"/>
          <p:cNvGrpSpPr/>
          <p:nvPr/>
        </p:nvGrpSpPr>
        <p:grpSpPr>
          <a:xfrm flipH="1">
            <a:off x="5149127" y="4880776"/>
            <a:ext cx="4088811" cy="4088811"/>
            <a:chOff x="-3640848" y="2185426"/>
            <a:chExt cx="4088811" cy="4088811"/>
          </a:xfrm>
        </p:grpSpPr>
        <p:sp>
          <p:nvSpPr>
            <p:cNvPr id="2180" name="Google Shape;2180;p44"/>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4"/>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2" name="Google Shape;218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183" name="Shape 2183"/>
        <p:cNvGrpSpPr/>
        <p:nvPr/>
      </p:nvGrpSpPr>
      <p:grpSpPr>
        <a:xfrm>
          <a:off x="0" y="0"/>
          <a:ext cx="0" cy="0"/>
          <a:chOff x="0" y="0"/>
          <a:chExt cx="0" cy="0"/>
        </a:xfrm>
      </p:grpSpPr>
      <p:sp>
        <p:nvSpPr>
          <p:cNvPr id="2184" name="Google Shape;2184;p45"/>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85" name="Google Shape;2185;p45"/>
          <p:cNvSpPr txBox="1"/>
          <p:nvPr>
            <p:ph idx="1" type="subTitle"/>
          </p:nvPr>
        </p:nvSpPr>
        <p:spPr>
          <a:xfrm>
            <a:off x="1018025"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6" name="Google Shape;2186;p45"/>
          <p:cNvSpPr txBox="1"/>
          <p:nvPr>
            <p:ph idx="2" type="subTitle"/>
          </p:nvPr>
        </p:nvSpPr>
        <p:spPr>
          <a:xfrm>
            <a:off x="1018025"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87" name="Google Shape;2187;p45"/>
          <p:cNvSpPr txBox="1"/>
          <p:nvPr>
            <p:ph idx="3" type="subTitle"/>
          </p:nvPr>
        </p:nvSpPr>
        <p:spPr>
          <a:xfrm>
            <a:off x="1018025"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8" name="Google Shape;2188;p45"/>
          <p:cNvSpPr txBox="1"/>
          <p:nvPr>
            <p:ph idx="4" type="subTitle"/>
          </p:nvPr>
        </p:nvSpPr>
        <p:spPr>
          <a:xfrm>
            <a:off x="1018025"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89" name="Google Shape;2189;p45"/>
          <p:cNvSpPr txBox="1"/>
          <p:nvPr>
            <p:ph idx="5" type="subTitle"/>
          </p:nvPr>
        </p:nvSpPr>
        <p:spPr>
          <a:xfrm>
            <a:off x="5960600"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0" name="Google Shape;2190;p45"/>
          <p:cNvSpPr txBox="1"/>
          <p:nvPr>
            <p:ph idx="6" type="subTitle"/>
          </p:nvPr>
        </p:nvSpPr>
        <p:spPr>
          <a:xfrm>
            <a:off x="5960600"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91" name="Google Shape;2191;p45"/>
          <p:cNvSpPr txBox="1"/>
          <p:nvPr>
            <p:ph idx="7" type="subTitle"/>
          </p:nvPr>
        </p:nvSpPr>
        <p:spPr>
          <a:xfrm>
            <a:off x="5960600"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2" name="Google Shape;2192;p45"/>
          <p:cNvSpPr txBox="1"/>
          <p:nvPr>
            <p:ph idx="8" type="subTitle"/>
          </p:nvPr>
        </p:nvSpPr>
        <p:spPr>
          <a:xfrm>
            <a:off x="5960600"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93" name="Google Shape;2193;p45"/>
          <p:cNvSpPr txBox="1"/>
          <p:nvPr>
            <p:ph idx="9" type="subTitle"/>
          </p:nvPr>
        </p:nvSpPr>
        <p:spPr>
          <a:xfrm>
            <a:off x="3489313"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4" name="Google Shape;2194;p45"/>
          <p:cNvSpPr txBox="1"/>
          <p:nvPr>
            <p:ph idx="13" type="subTitle"/>
          </p:nvPr>
        </p:nvSpPr>
        <p:spPr>
          <a:xfrm>
            <a:off x="3489313"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95" name="Google Shape;2195;p45"/>
          <p:cNvSpPr txBox="1"/>
          <p:nvPr>
            <p:ph idx="14" type="subTitle"/>
          </p:nvPr>
        </p:nvSpPr>
        <p:spPr>
          <a:xfrm>
            <a:off x="3489313"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6" name="Google Shape;2196;p45"/>
          <p:cNvSpPr txBox="1"/>
          <p:nvPr>
            <p:ph idx="15" type="subTitle"/>
          </p:nvPr>
        </p:nvSpPr>
        <p:spPr>
          <a:xfrm>
            <a:off x="3489313"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197" name="Google Shape;2197;p45"/>
          <p:cNvGrpSpPr/>
          <p:nvPr/>
        </p:nvGrpSpPr>
        <p:grpSpPr>
          <a:xfrm rot="5400000">
            <a:off x="1166050" y="3082013"/>
            <a:ext cx="237939" cy="3223487"/>
            <a:chOff x="8202950" y="1983213"/>
            <a:chExt cx="237939" cy="3223487"/>
          </a:xfrm>
        </p:grpSpPr>
        <p:sp>
          <p:nvSpPr>
            <p:cNvPr id="2198" name="Google Shape;2198;p4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199" name="Google Shape;2199;p4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201" name="Google Shape;2201;p4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2" name="Google Shape;2202;p45"/>
          <p:cNvGrpSpPr/>
          <p:nvPr/>
        </p:nvGrpSpPr>
        <p:grpSpPr>
          <a:xfrm flipH="1">
            <a:off x="8430763" y="-4899154"/>
            <a:ext cx="3721951" cy="12135923"/>
            <a:chOff x="-3170262" y="3452177"/>
            <a:chExt cx="3721951" cy="12135923"/>
          </a:xfrm>
        </p:grpSpPr>
        <p:sp>
          <p:nvSpPr>
            <p:cNvPr id="2203" name="Google Shape;2203;p4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9" name="Google Shape;2259;p45"/>
          <p:cNvGrpSpPr/>
          <p:nvPr/>
        </p:nvGrpSpPr>
        <p:grpSpPr>
          <a:xfrm>
            <a:off x="-3068987" y="-3082792"/>
            <a:ext cx="3721951" cy="9403095"/>
            <a:chOff x="-7394687" y="-2183642"/>
            <a:chExt cx="3721951" cy="9403095"/>
          </a:xfrm>
        </p:grpSpPr>
        <p:sp>
          <p:nvSpPr>
            <p:cNvPr id="2260" name="Google Shape;2260;p45"/>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5"/>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5"/>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5"/>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5"/>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5"/>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5"/>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5"/>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5"/>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5"/>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5"/>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5"/>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5"/>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5"/>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5"/>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5"/>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5"/>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5"/>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5"/>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5"/>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5"/>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5"/>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5"/>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5"/>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5"/>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5"/>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5"/>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5"/>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5"/>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5"/>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5"/>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5"/>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5"/>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5"/>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5"/>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5"/>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5"/>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5"/>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5"/>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5"/>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5"/>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5"/>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2" name="Google Shape;2302;p45"/>
          <p:cNvGrpSpPr/>
          <p:nvPr/>
        </p:nvGrpSpPr>
        <p:grpSpPr>
          <a:xfrm>
            <a:off x="4408931" y="4599431"/>
            <a:ext cx="2140237" cy="268164"/>
            <a:chOff x="5768381" y="4599431"/>
            <a:chExt cx="2140237" cy="268164"/>
          </a:xfrm>
        </p:grpSpPr>
        <p:sp>
          <p:nvSpPr>
            <p:cNvPr id="2303" name="Google Shape;2303;p45"/>
            <p:cNvSpPr/>
            <p:nvPr/>
          </p:nvSpPr>
          <p:spPr>
            <a:xfrm rot="-5400000">
              <a:off x="6838442" y="36633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5"/>
            <p:cNvSpPr/>
            <p:nvPr/>
          </p:nvSpPr>
          <p:spPr>
            <a:xfrm flipH="1" rot="10800000">
              <a:off x="6482702" y="45994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5"/>
            <p:cNvSpPr/>
            <p:nvPr/>
          </p:nvSpPr>
          <p:spPr>
            <a:xfrm rot="-5400000">
              <a:off x="6838442" y="3663402"/>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5"/>
            <p:cNvSpPr/>
            <p:nvPr/>
          </p:nvSpPr>
          <p:spPr>
            <a:xfrm flipH="1" rot="10800000">
              <a:off x="6482702" y="45994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7" name="Google Shape;2307;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308" name="Shape 2308"/>
        <p:cNvGrpSpPr/>
        <p:nvPr/>
      </p:nvGrpSpPr>
      <p:grpSpPr>
        <a:xfrm>
          <a:off x="0" y="0"/>
          <a:ext cx="0" cy="0"/>
          <a:chOff x="0" y="0"/>
          <a:chExt cx="0" cy="0"/>
        </a:xfrm>
      </p:grpSpPr>
      <p:sp>
        <p:nvSpPr>
          <p:cNvPr id="2309" name="Google Shape;2309;p46"/>
          <p:cNvSpPr txBox="1"/>
          <p:nvPr>
            <p:ph type="title"/>
          </p:nvPr>
        </p:nvSpPr>
        <p:spPr>
          <a:xfrm>
            <a:off x="2832750" y="621225"/>
            <a:ext cx="3478500" cy="7776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2310" name="Google Shape;2310;p46"/>
          <p:cNvGrpSpPr/>
          <p:nvPr/>
        </p:nvGrpSpPr>
        <p:grpSpPr>
          <a:xfrm flipH="1" rot="10800000">
            <a:off x="-1947251" y="-2064042"/>
            <a:ext cx="3721951" cy="12135923"/>
            <a:chOff x="-3170262" y="3452177"/>
            <a:chExt cx="3721951" cy="12135923"/>
          </a:xfrm>
        </p:grpSpPr>
        <p:sp>
          <p:nvSpPr>
            <p:cNvPr id="2311" name="Google Shape;2311;p4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7" name="Google Shape;2367;p46"/>
          <p:cNvGrpSpPr/>
          <p:nvPr/>
        </p:nvGrpSpPr>
        <p:grpSpPr>
          <a:xfrm rot="10800000">
            <a:off x="-2665901" y="-1468542"/>
            <a:ext cx="3721951" cy="12135923"/>
            <a:chOff x="-3170262" y="3452177"/>
            <a:chExt cx="3721951" cy="12135923"/>
          </a:xfrm>
        </p:grpSpPr>
        <p:sp>
          <p:nvSpPr>
            <p:cNvPr id="2368" name="Google Shape;2368;p4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4" name="Google Shape;2424;p46"/>
          <p:cNvGrpSpPr/>
          <p:nvPr/>
        </p:nvGrpSpPr>
        <p:grpSpPr>
          <a:xfrm flipH="1">
            <a:off x="7369299" y="-4760179"/>
            <a:ext cx="3721951" cy="12135923"/>
            <a:chOff x="-3170262" y="3452177"/>
            <a:chExt cx="3721951" cy="12135923"/>
          </a:xfrm>
        </p:grpSpPr>
        <p:sp>
          <p:nvSpPr>
            <p:cNvPr id="2425" name="Google Shape;2425;p4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46"/>
          <p:cNvGrpSpPr/>
          <p:nvPr/>
        </p:nvGrpSpPr>
        <p:grpSpPr>
          <a:xfrm>
            <a:off x="8087949" y="-5355679"/>
            <a:ext cx="3721951" cy="12135923"/>
            <a:chOff x="-3170262" y="3452177"/>
            <a:chExt cx="3721951" cy="12135923"/>
          </a:xfrm>
        </p:grpSpPr>
        <p:sp>
          <p:nvSpPr>
            <p:cNvPr id="2482" name="Google Shape;2482;p4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8" name="Google Shape;2538;p46"/>
          <p:cNvSpPr txBox="1"/>
          <p:nvPr/>
        </p:nvSpPr>
        <p:spPr>
          <a:xfrm>
            <a:off x="2832750" y="3481875"/>
            <a:ext cx="34785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b="1" lang="en" sz="1200">
                <a:solidFill>
                  <a:schemeClr val="accent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lt1"/>
                </a:solidFill>
                <a:latin typeface="Source Sans Pro"/>
                <a:ea typeface="Source Sans Pro"/>
                <a:cs typeface="Source Sans Pro"/>
                <a:sym typeface="Source Sans Pro"/>
              </a:rPr>
              <a:t>, including icons by </a:t>
            </a:r>
            <a:r>
              <a:rPr b="1" lang="en" sz="1200">
                <a:solidFill>
                  <a:schemeClr val="accent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b="1" lang="en" sz="1200">
                <a:solidFill>
                  <a:schemeClr val="accent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sz="1200">
              <a:solidFill>
                <a:schemeClr val="lt1"/>
              </a:solidFill>
              <a:latin typeface="Source Sans Pro"/>
              <a:ea typeface="Source Sans Pro"/>
              <a:cs typeface="Source Sans Pro"/>
              <a:sym typeface="Source Sans Pro"/>
            </a:endParaRPr>
          </a:p>
        </p:txBody>
      </p:sp>
      <p:sp>
        <p:nvSpPr>
          <p:cNvPr id="2539" name="Google Shape;2539;p46"/>
          <p:cNvSpPr txBox="1"/>
          <p:nvPr>
            <p:ph idx="1" type="subTitle"/>
          </p:nvPr>
        </p:nvSpPr>
        <p:spPr>
          <a:xfrm>
            <a:off x="2832750" y="2720657"/>
            <a:ext cx="3478500" cy="877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1pPr>
            <a:lvl2pPr lvl="1"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2pPr>
            <a:lvl3pPr lvl="2"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3pPr>
            <a:lvl4pPr lvl="3"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4pPr>
            <a:lvl5pPr lvl="4"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5pPr>
            <a:lvl6pPr lvl="5"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6pPr>
            <a:lvl7pPr lvl="6"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7pPr>
            <a:lvl8pPr lvl="7"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8pPr>
            <a:lvl9pPr lvl="8"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9pPr>
          </a:lstStyle>
          <a:p/>
        </p:txBody>
      </p:sp>
      <p:sp>
        <p:nvSpPr>
          <p:cNvPr id="2540" name="Google Shape;2540;p46"/>
          <p:cNvSpPr txBox="1"/>
          <p:nvPr>
            <p:ph idx="2" type="subTitle"/>
          </p:nvPr>
        </p:nvSpPr>
        <p:spPr>
          <a:xfrm>
            <a:off x="2832750" y="4227600"/>
            <a:ext cx="3478500" cy="2721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1pPr>
            <a:lvl2pPr lvl="1"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2pPr>
            <a:lvl3pPr lvl="2"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3pPr>
            <a:lvl4pPr lvl="3"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4pPr>
            <a:lvl5pPr lvl="4"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5pPr>
            <a:lvl6pPr lvl="5"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6pPr>
            <a:lvl7pPr lvl="6"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7pPr>
            <a:lvl8pPr lvl="7"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8pPr>
            <a:lvl9pPr lvl="8"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
        <p:nvSpPr>
          <p:cNvPr id="2541" name="Google Shape;254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42" name="Shape 2542"/>
        <p:cNvGrpSpPr/>
        <p:nvPr/>
      </p:nvGrpSpPr>
      <p:grpSpPr>
        <a:xfrm>
          <a:off x="0" y="0"/>
          <a:ext cx="0" cy="0"/>
          <a:chOff x="0" y="0"/>
          <a:chExt cx="0" cy="0"/>
        </a:xfrm>
      </p:grpSpPr>
      <p:sp>
        <p:nvSpPr>
          <p:cNvPr id="2543" name="Google Shape;2543;p47"/>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2544" name="Google Shape;2544;p47"/>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545" name="Google Shape;2545;p47"/>
          <p:cNvGrpSpPr/>
          <p:nvPr/>
        </p:nvGrpSpPr>
        <p:grpSpPr>
          <a:xfrm flipH="1">
            <a:off x="-2783025" y="2555026"/>
            <a:ext cx="4222888" cy="4088811"/>
            <a:chOff x="8129425" y="2555026"/>
            <a:chExt cx="4222888" cy="4088811"/>
          </a:xfrm>
        </p:grpSpPr>
        <p:sp>
          <p:nvSpPr>
            <p:cNvPr id="2546" name="Google Shape;2546;p4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4" name="Google Shape;2554;p47"/>
          <p:cNvGrpSpPr/>
          <p:nvPr/>
        </p:nvGrpSpPr>
        <p:grpSpPr>
          <a:xfrm flipH="1">
            <a:off x="-2986745" y="907371"/>
            <a:ext cx="3769563" cy="11358057"/>
            <a:chOff x="-2722250" y="-1079764"/>
            <a:chExt cx="3769563" cy="11358057"/>
          </a:xfrm>
        </p:grpSpPr>
        <p:sp>
          <p:nvSpPr>
            <p:cNvPr id="2555" name="Google Shape;2555;p4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9" name="Google Shape;2569;p47"/>
          <p:cNvGrpSpPr/>
          <p:nvPr/>
        </p:nvGrpSpPr>
        <p:grpSpPr>
          <a:xfrm flipH="1" rot="10800000">
            <a:off x="8591775" y="-1202836"/>
            <a:ext cx="4222888" cy="4088811"/>
            <a:chOff x="8129425" y="2555026"/>
            <a:chExt cx="4222888" cy="4088811"/>
          </a:xfrm>
        </p:grpSpPr>
        <p:sp>
          <p:nvSpPr>
            <p:cNvPr id="2570" name="Google Shape;2570;p4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8" name="Google Shape;2578;p47"/>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9" name="Google Shape;2579;p47"/>
          <p:cNvGrpSpPr/>
          <p:nvPr/>
        </p:nvGrpSpPr>
        <p:grpSpPr>
          <a:xfrm>
            <a:off x="824987" y="359239"/>
            <a:ext cx="117523" cy="719798"/>
            <a:chOff x="824987" y="359239"/>
            <a:chExt cx="117523" cy="719798"/>
          </a:xfrm>
        </p:grpSpPr>
        <p:sp>
          <p:nvSpPr>
            <p:cNvPr id="2580" name="Google Shape;2580;p47"/>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7"/>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7"/>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7"/>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7"/>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7"/>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7"/>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7"/>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8" name="Google Shape;2588;p47"/>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89" name="Google Shape;2589;p47"/>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0" name="Google Shape;2590;p47"/>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591" name="Google Shape;2591;p47"/>
          <p:cNvGrpSpPr/>
          <p:nvPr/>
        </p:nvGrpSpPr>
        <p:grpSpPr>
          <a:xfrm>
            <a:off x="8202950" y="1983213"/>
            <a:ext cx="237939" cy="3223487"/>
            <a:chOff x="8202950" y="1983213"/>
            <a:chExt cx="237939" cy="3223487"/>
          </a:xfrm>
        </p:grpSpPr>
        <p:sp>
          <p:nvSpPr>
            <p:cNvPr id="2592" name="Google Shape;2592;p47"/>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93" name="Google Shape;2593;p47"/>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7"/>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95" name="Google Shape;2595;p47"/>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6" name="Google Shape;2596;p47"/>
          <p:cNvGrpSpPr/>
          <p:nvPr/>
        </p:nvGrpSpPr>
        <p:grpSpPr>
          <a:xfrm>
            <a:off x="7704114" y="-97112"/>
            <a:ext cx="261061" cy="3913266"/>
            <a:chOff x="7704114" y="-97112"/>
            <a:chExt cx="261061" cy="3913266"/>
          </a:xfrm>
        </p:grpSpPr>
        <p:sp>
          <p:nvSpPr>
            <p:cNvPr id="2597" name="Google Shape;2597;p47"/>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98" name="Google Shape;2598;p47"/>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7"/>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00" name="Google Shape;2600;p47"/>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1" name="Google Shape;260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602" name="Shape 2602"/>
        <p:cNvGrpSpPr/>
        <p:nvPr/>
      </p:nvGrpSpPr>
      <p:grpSpPr>
        <a:xfrm>
          <a:off x="0" y="0"/>
          <a:ext cx="0" cy="0"/>
          <a:chOff x="0" y="0"/>
          <a:chExt cx="0" cy="0"/>
        </a:xfrm>
      </p:grpSpPr>
      <p:sp>
        <p:nvSpPr>
          <p:cNvPr id="2603" name="Google Shape;2603;p48"/>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604" name="Google Shape;2604;p48"/>
          <p:cNvGrpSpPr/>
          <p:nvPr/>
        </p:nvGrpSpPr>
        <p:grpSpPr>
          <a:xfrm>
            <a:off x="-2459612" y="638961"/>
            <a:ext cx="3769563" cy="11358057"/>
            <a:chOff x="-2722250" y="-1079764"/>
            <a:chExt cx="3769563" cy="11358057"/>
          </a:xfrm>
        </p:grpSpPr>
        <p:sp>
          <p:nvSpPr>
            <p:cNvPr id="2605" name="Google Shape;2605;p4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9" name="Google Shape;2619;p48"/>
          <p:cNvGrpSpPr/>
          <p:nvPr/>
        </p:nvGrpSpPr>
        <p:grpSpPr>
          <a:xfrm>
            <a:off x="-444950" y="2746461"/>
            <a:ext cx="1158175" cy="2819114"/>
            <a:chOff x="-444950" y="2746461"/>
            <a:chExt cx="1158175" cy="2819114"/>
          </a:xfrm>
        </p:grpSpPr>
        <p:sp>
          <p:nvSpPr>
            <p:cNvPr id="2620" name="Google Shape;2620;p48"/>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1" name="Google Shape;2621;p48"/>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8"/>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8"/>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4" name="Google Shape;2624;p48"/>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8"/>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8"/>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8"/>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8" name="Google Shape;2628;p48"/>
          <p:cNvGrpSpPr/>
          <p:nvPr/>
        </p:nvGrpSpPr>
        <p:grpSpPr>
          <a:xfrm>
            <a:off x="8118013" y="1690211"/>
            <a:ext cx="3769563" cy="11358057"/>
            <a:chOff x="-2722250" y="-1079764"/>
            <a:chExt cx="3769563" cy="11358057"/>
          </a:xfrm>
        </p:grpSpPr>
        <p:sp>
          <p:nvSpPr>
            <p:cNvPr id="2629" name="Google Shape;2629;p4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3" name="Google Shape;2643;p48"/>
          <p:cNvGrpSpPr/>
          <p:nvPr/>
        </p:nvGrpSpPr>
        <p:grpSpPr>
          <a:xfrm flipH="1" rot="-5400000">
            <a:off x="14326746" y="-8155174"/>
            <a:ext cx="5570272" cy="18162622"/>
            <a:chOff x="-3170262" y="3452177"/>
            <a:chExt cx="3721951" cy="12135923"/>
          </a:xfrm>
        </p:grpSpPr>
        <p:sp>
          <p:nvSpPr>
            <p:cNvPr id="2644" name="Google Shape;2644;p48"/>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8"/>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8"/>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8"/>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8"/>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8"/>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8"/>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8"/>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8"/>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8"/>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8"/>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8"/>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8"/>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8"/>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8"/>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8"/>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8"/>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8"/>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8"/>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8"/>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8"/>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8"/>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8"/>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8"/>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8"/>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8"/>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8"/>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8"/>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8"/>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8"/>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8"/>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8"/>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8"/>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8"/>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8"/>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8"/>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8"/>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8"/>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8"/>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48"/>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48"/>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8"/>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8"/>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8"/>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8"/>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8"/>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8"/>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8"/>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8"/>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8"/>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8"/>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8"/>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8"/>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8"/>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8"/>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8"/>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0" name="Google Shape;2700;p48"/>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701" name="Google Shape;2701;p48"/>
          <p:cNvGrpSpPr/>
          <p:nvPr/>
        </p:nvGrpSpPr>
        <p:grpSpPr>
          <a:xfrm>
            <a:off x="8342610" y="-1257510"/>
            <a:ext cx="1632765" cy="4501735"/>
            <a:chOff x="8342610" y="-1257510"/>
            <a:chExt cx="1632765" cy="4501735"/>
          </a:xfrm>
        </p:grpSpPr>
        <p:sp>
          <p:nvSpPr>
            <p:cNvPr id="2702" name="Google Shape;2702;p48"/>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8"/>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04" name="Google Shape;2704;p48"/>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05" name="Google Shape;2705;p48"/>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6" name="Google Shape;2706;p48"/>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8"/>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36" Type="http://schemas.openxmlformats.org/officeDocument/2006/relationships/theme" Target="../theme/theme2.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9pPr>
          </a:lstStyle>
          <a:p/>
        </p:txBody>
      </p:sp>
      <p:sp>
        <p:nvSpPr>
          <p:cNvPr id="52" name="Google Shape;52;p13"/>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Source Sans Pro"/>
                <a:ea typeface="Source Sans Pro"/>
                <a:cs typeface="Source Sans Pro"/>
                <a:sym typeface="Source Sans Pro"/>
              </a:defRPr>
            </a:lvl1pPr>
            <a:lvl2pPr lvl="1" algn="r">
              <a:buNone/>
              <a:defRPr sz="1300">
                <a:solidFill>
                  <a:schemeClr val="lt1"/>
                </a:solidFill>
                <a:latin typeface="Source Sans Pro"/>
                <a:ea typeface="Source Sans Pro"/>
                <a:cs typeface="Source Sans Pro"/>
                <a:sym typeface="Source Sans Pro"/>
              </a:defRPr>
            </a:lvl2pPr>
            <a:lvl3pPr lvl="2" algn="r">
              <a:buNone/>
              <a:defRPr sz="1300">
                <a:solidFill>
                  <a:schemeClr val="lt1"/>
                </a:solidFill>
                <a:latin typeface="Source Sans Pro"/>
                <a:ea typeface="Source Sans Pro"/>
                <a:cs typeface="Source Sans Pro"/>
                <a:sym typeface="Source Sans Pro"/>
              </a:defRPr>
            </a:lvl3pPr>
            <a:lvl4pPr lvl="3" algn="r">
              <a:buNone/>
              <a:defRPr sz="1300">
                <a:solidFill>
                  <a:schemeClr val="lt1"/>
                </a:solidFill>
                <a:latin typeface="Source Sans Pro"/>
                <a:ea typeface="Source Sans Pro"/>
                <a:cs typeface="Source Sans Pro"/>
                <a:sym typeface="Source Sans Pro"/>
              </a:defRPr>
            </a:lvl4pPr>
            <a:lvl5pPr lvl="4" algn="r">
              <a:buNone/>
              <a:defRPr sz="1300">
                <a:solidFill>
                  <a:schemeClr val="lt1"/>
                </a:solidFill>
                <a:latin typeface="Source Sans Pro"/>
                <a:ea typeface="Source Sans Pro"/>
                <a:cs typeface="Source Sans Pro"/>
                <a:sym typeface="Source Sans Pro"/>
              </a:defRPr>
            </a:lvl5pPr>
            <a:lvl6pPr lvl="5" algn="r">
              <a:buNone/>
              <a:defRPr sz="1300">
                <a:solidFill>
                  <a:schemeClr val="lt1"/>
                </a:solidFill>
                <a:latin typeface="Source Sans Pro"/>
                <a:ea typeface="Source Sans Pro"/>
                <a:cs typeface="Source Sans Pro"/>
                <a:sym typeface="Source Sans Pro"/>
              </a:defRPr>
            </a:lvl6pPr>
            <a:lvl7pPr lvl="6" algn="r">
              <a:buNone/>
              <a:defRPr sz="1300">
                <a:solidFill>
                  <a:schemeClr val="lt1"/>
                </a:solidFill>
                <a:latin typeface="Source Sans Pro"/>
                <a:ea typeface="Source Sans Pro"/>
                <a:cs typeface="Source Sans Pro"/>
                <a:sym typeface="Source Sans Pro"/>
              </a:defRPr>
            </a:lvl7pPr>
            <a:lvl8pPr lvl="7" algn="r">
              <a:buNone/>
              <a:defRPr sz="1300">
                <a:solidFill>
                  <a:schemeClr val="lt1"/>
                </a:solidFill>
                <a:latin typeface="Source Sans Pro"/>
                <a:ea typeface="Source Sans Pro"/>
                <a:cs typeface="Source Sans Pro"/>
                <a:sym typeface="Source Sans Pro"/>
              </a:defRPr>
            </a:lvl8pPr>
            <a:lvl9pPr lvl="8" algn="r">
              <a:buNone/>
              <a:defRPr sz="1300">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doi.org/10.1007/s42979-023-01790-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2" name="Shape 2712"/>
        <p:cNvGrpSpPr/>
        <p:nvPr/>
      </p:nvGrpSpPr>
      <p:grpSpPr>
        <a:xfrm>
          <a:off x="0" y="0"/>
          <a:ext cx="0" cy="0"/>
          <a:chOff x="0" y="0"/>
          <a:chExt cx="0" cy="0"/>
        </a:xfrm>
      </p:grpSpPr>
      <p:sp>
        <p:nvSpPr>
          <p:cNvPr id="2713" name="Google Shape;2713;p49"/>
          <p:cNvSpPr txBox="1"/>
          <p:nvPr>
            <p:ph idx="4294967295" type="ctrTitle"/>
          </p:nvPr>
        </p:nvSpPr>
        <p:spPr>
          <a:xfrm>
            <a:off x="1341875" y="530650"/>
            <a:ext cx="6578400" cy="27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Sentiment Analysis of Russo-Ukrainian War using Social Media Discussion Corpus</a:t>
            </a:r>
            <a:r>
              <a:rPr lang="en" sz="3400">
                <a:solidFill>
                  <a:schemeClr val="lt2"/>
                </a:solidFill>
              </a:rPr>
              <a:t> applying NLP techniques</a:t>
            </a:r>
            <a:endParaRPr sz="3400"/>
          </a:p>
        </p:txBody>
      </p:sp>
      <p:sp>
        <p:nvSpPr>
          <p:cNvPr id="2714" name="Google Shape;2714;p49"/>
          <p:cNvSpPr txBox="1"/>
          <p:nvPr>
            <p:ph idx="4294967295" type="subTitle"/>
          </p:nvPr>
        </p:nvSpPr>
        <p:spPr>
          <a:xfrm>
            <a:off x="3403725" y="3323950"/>
            <a:ext cx="2214300" cy="37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Submitted by:</a:t>
            </a:r>
            <a:r>
              <a:rPr lang="en"/>
              <a:t> GROUP 5</a:t>
            </a:r>
            <a:endParaRPr/>
          </a:p>
        </p:txBody>
      </p:sp>
      <p:grpSp>
        <p:nvGrpSpPr>
          <p:cNvPr id="2715" name="Google Shape;2715;p49"/>
          <p:cNvGrpSpPr/>
          <p:nvPr/>
        </p:nvGrpSpPr>
        <p:grpSpPr>
          <a:xfrm>
            <a:off x="2407250" y="3230645"/>
            <a:ext cx="4447650" cy="135300"/>
            <a:chOff x="2365175" y="3596070"/>
            <a:chExt cx="4447650" cy="135300"/>
          </a:xfrm>
        </p:grpSpPr>
        <p:sp>
          <p:nvSpPr>
            <p:cNvPr id="2716" name="Google Shape;2716;p49"/>
            <p:cNvSpPr/>
            <p:nvPr/>
          </p:nvSpPr>
          <p:spPr>
            <a:xfrm>
              <a:off x="236517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9"/>
            <p:cNvSpPr/>
            <p:nvPr/>
          </p:nvSpPr>
          <p:spPr>
            <a:xfrm>
              <a:off x="667752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8" name="Google Shape;2718;p49"/>
            <p:cNvCxnSpPr>
              <a:stCxn id="2716" idx="6"/>
              <a:endCxn id="2717" idx="2"/>
            </p:cNvCxnSpPr>
            <p:nvPr/>
          </p:nvCxnSpPr>
          <p:spPr>
            <a:xfrm>
              <a:off x="2500475" y="3663720"/>
              <a:ext cx="4177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719" name="Google Shape;2719;p49"/>
          <p:cNvSpPr txBox="1"/>
          <p:nvPr/>
        </p:nvSpPr>
        <p:spPr>
          <a:xfrm>
            <a:off x="1576650" y="3697750"/>
            <a:ext cx="2676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FD9E0"/>
                </a:solidFill>
                <a:latin typeface="Source Sans Pro"/>
                <a:ea typeface="Source Sans Pro"/>
                <a:cs typeface="Source Sans Pro"/>
                <a:sym typeface="Source Sans Pro"/>
              </a:rPr>
              <a:t>Members:</a:t>
            </a:r>
            <a:br>
              <a:rPr lang="en">
                <a:solidFill>
                  <a:srgbClr val="CFD9E0"/>
                </a:solidFill>
                <a:latin typeface="Source Sans Pro"/>
                <a:ea typeface="Source Sans Pro"/>
                <a:cs typeface="Source Sans Pro"/>
                <a:sym typeface="Source Sans Pro"/>
              </a:rPr>
            </a:br>
            <a:r>
              <a:rPr lang="en">
                <a:solidFill>
                  <a:srgbClr val="CFD9E0"/>
                </a:solidFill>
                <a:latin typeface="Source Sans Pro"/>
                <a:ea typeface="Source Sans Pro"/>
                <a:cs typeface="Source Sans Pro"/>
                <a:sym typeface="Source Sans Pro"/>
              </a:rPr>
              <a:t>Sumaiya Sinha (20101141)</a:t>
            </a:r>
            <a:br>
              <a:rPr lang="en">
                <a:solidFill>
                  <a:srgbClr val="CFD9E0"/>
                </a:solidFill>
                <a:latin typeface="Source Sans Pro"/>
                <a:ea typeface="Source Sans Pro"/>
                <a:cs typeface="Source Sans Pro"/>
                <a:sym typeface="Source Sans Pro"/>
              </a:rPr>
            </a:br>
            <a:r>
              <a:rPr lang="en">
                <a:solidFill>
                  <a:srgbClr val="CFD9E0"/>
                </a:solidFill>
                <a:latin typeface="Source Sans Pro"/>
                <a:ea typeface="Source Sans Pro"/>
                <a:cs typeface="Source Sans Pro"/>
                <a:sym typeface="Source Sans Pro"/>
              </a:rPr>
              <a:t>Shouri Saha (20101349)</a:t>
            </a:r>
            <a:endParaRPr>
              <a:solidFill>
                <a:srgbClr val="CFD9E0"/>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rgbClr val="CFD9E0"/>
                </a:solidFill>
                <a:latin typeface="Source Sans Pro"/>
                <a:ea typeface="Source Sans Pro"/>
                <a:cs typeface="Source Sans Pro"/>
                <a:sym typeface="Source Sans Pro"/>
              </a:rPr>
              <a:t>Eftakhairul Islam (20101390)</a:t>
            </a:r>
            <a:endParaRPr>
              <a:solidFill>
                <a:srgbClr val="CFD9E0"/>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rgbClr val="CFD9E0"/>
                </a:solidFill>
                <a:latin typeface="Source Sans Pro"/>
                <a:ea typeface="Source Sans Pro"/>
                <a:cs typeface="Source Sans Pro"/>
                <a:sym typeface="Source Sans Pro"/>
              </a:rPr>
              <a:t>Taslima Islam (20101603)</a:t>
            </a:r>
            <a:endParaRPr>
              <a:solidFill>
                <a:srgbClr val="CFD9E0"/>
              </a:solidFill>
              <a:latin typeface="Source Sans Pro"/>
              <a:ea typeface="Source Sans Pro"/>
              <a:cs typeface="Source Sans Pro"/>
              <a:sym typeface="Source Sans Pro"/>
            </a:endParaRPr>
          </a:p>
        </p:txBody>
      </p:sp>
      <p:sp>
        <p:nvSpPr>
          <p:cNvPr id="2720" name="Google Shape;2720;p49"/>
          <p:cNvSpPr txBox="1"/>
          <p:nvPr/>
        </p:nvSpPr>
        <p:spPr>
          <a:xfrm>
            <a:off x="5418525" y="3739750"/>
            <a:ext cx="245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FD9E0"/>
                </a:solidFill>
                <a:latin typeface="Source Sans Pro"/>
                <a:ea typeface="Source Sans Pro"/>
                <a:cs typeface="Source Sans Pro"/>
                <a:sym typeface="Source Sans Pro"/>
              </a:rPr>
              <a:t>Submitted to:</a:t>
            </a:r>
            <a:br>
              <a:rPr lang="en">
                <a:solidFill>
                  <a:srgbClr val="CFD9E0"/>
                </a:solidFill>
                <a:latin typeface="Source Sans Pro"/>
                <a:ea typeface="Source Sans Pro"/>
                <a:cs typeface="Source Sans Pro"/>
                <a:sym typeface="Source Sans Pro"/>
              </a:rPr>
            </a:br>
            <a:r>
              <a:rPr lang="en">
                <a:solidFill>
                  <a:srgbClr val="CFD9E0"/>
                </a:solidFill>
                <a:latin typeface="Source Sans Pro"/>
                <a:ea typeface="Source Sans Pro"/>
                <a:cs typeface="Source Sans Pro"/>
                <a:sym typeface="Source Sans Pro"/>
              </a:rPr>
              <a:t>Annajiat Alim Rasel (AAR)</a:t>
            </a:r>
            <a:endParaRPr>
              <a:solidFill>
                <a:srgbClr val="CFD9E0"/>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rgbClr val="CFD9E0"/>
              </a:solidFill>
              <a:latin typeface="Source Sans Pro"/>
              <a:ea typeface="Source Sans Pro"/>
              <a:cs typeface="Source Sans Pro"/>
              <a:sym typeface="Source Sans Pro"/>
            </a:endParaRPr>
          </a:p>
          <a:p>
            <a:pPr indent="0" lvl="0" marL="0" rtl="0" algn="l">
              <a:spcBef>
                <a:spcPts val="0"/>
              </a:spcBef>
              <a:spcAft>
                <a:spcPts val="0"/>
              </a:spcAft>
              <a:buNone/>
            </a:pPr>
            <a:r>
              <a:rPr b="1" lang="en">
                <a:solidFill>
                  <a:srgbClr val="CFD9E0"/>
                </a:solidFill>
                <a:latin typeface="Source Sans Pro"/>
                <a:ea typeface="Source Sans Pro"/>
                <a:cs typeface="Source Sans Pro"/>
                <a:sym typeface="Source Sans Pro"/>
              </a:rPr>
              <a:t>RA:</a:t>
            </a:r>
            <a:br>
              <a:rPr lang="en">
                <a:solidFill>
                  <a:srgbClr val="CFD9E0"/>
                </a:solidFill>
                <a:latin typeface="Source Sans Pro"/>
                <a:ea typeface="Source Sans Pro"/>
                <a:cs typeface="Source Sans Pro"/>
                <a:sym typeface="Source Sans Pro"/>
              </a:rPr>
            </a:br>
            <a:r>
              <a:rPr lang="en">
                <a:solidFill>
                  <a:srgbClr val="CFD9E0"/>
                </a:solidFill>
                <a:latin typeface="Source Sans Pro"/>
                <a:ea typeface="Source Sans Pro"/>
                <a:cs typeface="Source Sans Pro"/>
                <a:sym typeface="Source Sans Pro"/>
              </a:rPr>
              <a:t>Sabbir &amp; Mehnaz</a:t>
            </a:r>
            <a:endParaRPr>
              <a:solidFill>
                <a:srgbClr val="CFD9E0"/>
              </a:solidFill>
              <a:latin typeface="Source Sans Pro"/>
              <a:ea typeface="Source Sans Pro"/>
              <a:cs typeface="Source Sans Pro"/>
              <a:sym typeface="Source Sans Pro"/>
            </a:endParaRPr>
          </a:p>
        </p:txBody>
      </p:sp>
      <p:sp>
        <p:nvSpPr>
          <p:cNvPr id="2721" name="Google Shape;2721;p49"/>
          <p:cNvSpPr txBox="1"/>
          <p:nvPr/>
        </p:nvSpPr>
        <p:spPr>
          <a:xfrm>
            <a:off x="3329625" y="141575"/>
            <a:ext cx="208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exend"/>
                <a:ea typeface="Lexend"/>
                <a:cs typeface="Lexend"/>
                <a:sym typeface="Lexend"/>
              </a:rPr>
              <a:t>GROUP TASK 3</a:t>
            </a:r>
            <a:endParaRPr b="1" sz="1800">
              <a:solidFill>
                <a:schemeClr val="lt1"/>
              </a:solidFill>
              <a:latin typeface="Lexend"/>
              <a:ea typeface="Lexend"/>
              <a:cs typeface="Lexend"/>
              <a:sym typeface="Lexend"/>
            </a:endParaRPr>
          </a:p>
        </p:txBody>
      </p:sp>
      <p:sp>
        <p:nvSpPr>
          <p:cNvPr id="2722" name="Google Shape;272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6" name="Shape 2726"/>
        <p:cNvGrpSpPr/>
        <p:nvPr/>
      </p:nvGrpSpPr>
      <p:grpSpPr>
        <a:xfrm>
          <a:off x="0" y="0"/>
          <a:ext cx="0" cy="0"/>
          <a:chOff x="0" y="0"/>
          <a:chExt cx="0" cy="0"/>
        </a:xfrm>
      </p:grpSpPr>
      <p:sp>
        <p:nvSpPr>
          <p:cNvPr id="2727" name="Google Shape;2727;p50"/>
          <p:cNvSpPr txBox="1"/>
          <p:nvPr>
            <p:ph type="title"/>
          </p:nvPr>
        </p:nvSpPr>
        <p:spPr>
          <a:xfrm>
            <a:off x="713250" y="665925"/>
            <a:ext cx="7717500" cy="66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INTRODUCTION</a:t>
            </a:r>
            <a:endParaRPr sz="3800"/>
          </a:p>
        </p:txBody>
      </p:sp>
      <p:sp>
        <p:nvSpPr>
          <p:cNvPr id="2728" name="Google Shape;2728;p50"/>
          <p:cNvSpPr txBox="1"/>
          <p:nvPr>
            <p:ph idx="1" type="body"/>
          </p:nvPr>
        </p:nvSpPr>
        <p:spPr>
          <a:xfrm>
            <a:off x="713250" y="1841550"/>
            <a:ext cx="7717500" cy="243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We aimed to conduct sentiment analysis on social media platforms regarding the Russo-Ukrainian War discussion. Inspiration was drawn from a recent scholarly article concerning sentiment analysis in Covide-19. Following this, we intend to conduct additional comparisons among the positive, negative, and impartial portions of the entire dataset using NLP based classification models. This analysis will assist us in gauging public opinion on the subject and gathering data on the suffering of the populace, thereby contributing to the effort to bring attention to the matter.</a:t>
            </a:r>
            <a:endParaRPr sz="1600"/>
          </a:p>
        </p:txBody>
      </p:sp>
      <p:grpSp>
        <p:nvGrpSpPr>
          <p:cNvPr id="2729" name="Google Shape;2729;p50"/>
          <p:cNvGrpSpPr/>
          <p:nvPr/>
        </p:nvGrpSpPr>
        <p:grpSpPr>
          <a:xfrm>
            <a:off x="2027728" y="1413655"/>
            <a:ext cx="5088555" cy="99594"/>
            <a:chOff x="2358438" y="2282277"/>
            <a:chExt cx="4441050" cy="135300"/>
          </a:xfrm>
        </p:grpSpPr>
        <p:sp>
          <p:nvSpPr>
            <p:cNvPr id="2730" name="Google Shape;2730;p50"/>
            <p:cNvSpPr/>
            <p:nvPr/>
          </p:nvSpPr>
          <p:spPr>
            <a:xfrm>
              <a:off x="235843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0"/>
            <p:cNvSpPr/>
            <p:nvPr/>
          </p:nvSpPr>
          <p:spPr>
            <a:xfrm>
              <a:off x="666418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2" name="Google Shape;2732;p50"/>
            <p:cNvCxnSpPr>
              <a:stCxn id="2730" idx="6"/>
              <a:endCxn id="2731" idx="2"/>
            </p:cNvCxnSpPr>
            <p:nvPr/>
          </p:nvCxnSpPr>
          <p:spPr>
            <a:xfrm>
              <a:off x="2493738" y="2349927"/>
              <a:ext cx="41706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733" name="Google Shape;273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7" name="Shape 2737"/>
        <p:cNvGrpSpPr/>
        <p:nvPr/>
      </p:nvGrpSpPr>
      <p:grpSpPr>
        <a:xfrm>
          <a:off x="0" y="0"/>
          <a:ext cx="0" cy="0"/>
          <a:chOff x="0" y="0"/>
          <a:chExt cx="0" cy="0"/>
        </a:xfrm>
      </p:grpSpPr>
      <p:sp>
        <p:nvSpPr>
          <p:cNvPr id="2738" name="Google Shape;2738;p51"/>
          <p:cNvSpPr txBox="1"/>
          <p:nvPr>
            <p:ph type="title"/>
          </p:nvPr>
        </p:nvSpPr>
        <p:spPr>
          <a:xfrm>
            <a:off x="713225" y="4034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RELATED WORKS</a:t>
            </a:r>
            <a:endParaRPr/>
          </a:p>
        </p:txBody>
      </p:sp>
      <p:sp>
        <p:nvSpPr>
          <p:cNvPr id="2739" name="Google Shape;2739;p51"/>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AutoNum type="arabicPeriod"/>
            </a:pPr>
            <a:r>
              <a:rPr lang="en" sz="1300"/>
              <a:t>The author of [1] explain the deep sentiment analysis of coronavirus using online </a:t>
            </a:r>
            <a:r>
              <a:rPr lang="en" sz="1300"/>
              <a:t>discussion. They have used LSTM for sentiment analysis from public comment, getting accuracy of  81.15%, better than any other model of that time.</a:t>
            </a:r>
            <a:endParaRPr sz="1300"/>
          </a:p>
          <a:p>
            <a:pPr indent="-311150" lvl="0" marL="457200" rtl="0" algn="l">
              <a:lnSpc>
                <a:spcPct val="115000"/>
              </a:lnSpc>
              <a:spcBef>
                <a:spcPts val="0"/>
              </a:spcBef>
              <a:spcAft>
                <a:spcPts val="0"/>
              </a:spcAft>
              <a:buSzPts val="1300"/>
              <a:buAutoNum type="arabicPeriod"/>
            </a:pPr>
            <a:r>
              <a:rPr lang="en" sz="1300"/>
              <a:t>This study [2] explain the sentiment analysis using machine learning models of Russia-Ukraine war. They have used some feature technique like BOW, TF-IDF, N-Gram and using the features the best model they get is ETC with the accuracy of 83%.</a:t>
            </a:r>
            <a:endParaRPr sz="1300"/>
          </a:p>
          <a:p>
            <a:pPr indent="-311150" lvl="0" marL="457200" rtl="0" algn="l">
              <a:lnSpc>
                <a:spcPct val="115000"/>
              </a:lnSpc>
              <a:spcBef>
                <a:spcPts val="0"/>
              </a:spcBef>
              <a:spcAft>
                <a:spcPts val="0"/>
              </a:spcAft>
              <a:buSzPts val="1300"/>
              <a:buAutoNum type="arabicPeriod"/>
            </a:pPr>
            <a:r>
              <a:rPr lang="en" sz="1300"/>
              <a:t>This study [3] shows the sentiment analysis from twitter corpus using the deep learning model RoBERTa. To classify they have divided data into three parallels, positive, negative and neutral. After running the model they have expressed that negative sentiment are more than positive and  neutral.</a:t>
            </a:r>
            <a:endParaRPr sz="1300"/>
          </a:p>
          <a:p>
            <a:pPr indent="-311150" lvl="0" marL="457200" rtl="0" algn="l">
              <a:lnSpc>
                <a:spcPct val="115000"/>
              </a:lnSpc>
              <a:spcBef>
                <a:spcPts val="0"/>
              </a:spcBef>
              <a:spcAft>
                <a:spcPts val="0"/>
              </a:spcAft>
              <a:buSzPts val="1300"/>
              <a:buAutoNum type="arabicPeriod"/>
            </a:pPr>
            <a:r>
              <a:rPr lang="en" sz="1300"/>
              <a:t>The author [4] shows the sentiment analysis from public tweets and proposed proposes to use a single bidirectional LSTM network for English tweet sentiment analysis using a classification of positive, negative, and neutral as a multi-class classification approach utilizing one bidirectional long short-term memory (Bi-LSTM) layer along with the global Max pooling ID mechanism and achieved an accuracy of 91.79%.</a:t>
            </a:r>
            <a:endParaRPr sz="1300"/>
          </a:p>
        </p:txBody>
      </p:sp>
      <p:grpSp>
        <p:nvGrpSpPr>
          <p:cNvPr id="2740" name="Google Shape;2740;p51"/>
          <p:cNvGrpSpPr/>
          <p:nvPr/>
        </p:nvGrpSpPr>
        <p:grpSpPr>
          <a:xfrm>
            <a:off x="2027703" y="930230"/>
            <a:ext cx="5088555" cy="99594"/>
            <a:chOff x="2358438" y="2282277"/>
            <a:chExt cx="4441050" cy="135300"/>
          </a:xfrm>
        </p:grpSpPr>
        <p:sp>
          <p:nvSpPr>
            <p:cNvPr id="2741" name="Google Shape;2741;p51"/>
            <p:cNvSpPr/>
            <p:nvPr/>
          </p:nvSpPr>
          <p:spPr>
            <a:xfrm>
              <a:off x="235843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1"/>
            <p:cNvSpPr/>
            <p:nvPr/>
          </p:nvSpPr>
          <p:spPr>
            <a:xfrm>
              <a:off x="666418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3" name="Google Shape;2743;p51"/>
            <p:cNvCxnSpPr>
              <a:stCxn id="2741" idx="6"/>
              <a:endCxn id="2742" idx="2"/>
            </p:cNvCxnSpPr>
            <p:nvPr/>
          </p:nvCxnSpPr>
          <p:spPr>
            <a:xfrm>
              <a:off x="2493738" y="2349927"/>
              <a:ext cx="41706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744" name="Google Shape;27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52"/>
          <p:cNvSpPr txBox="1"/>
          <p:nvPr>
            <p:ph type="title"/>
          </p:nvPr>
        </p:nvSpPr>
        <p:spPr>
          <a:xfrm>
            <a:off x="713250" y="4146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OR LIMITATIONS</a:t>
            </a:r>
            <a:endParaRPr/>
          </a:p>
        </p:txBody>
      </p:sp>
      <p:sp>
        <p:nvSpPr>
          <p:cNvPr id="2750" name="Google Shape;2750;p52"/>
          <p:cNvSpPr txBox="1"/>
          <p:nvPr>
            <p:ph idx="1" type="body"/>
          </p:nvPr>
        </p:nvSpPr>
        <p:spPr>
          <a:xfrm>
            <a:off x="713225" y="1368150"/>
            <a:ext cx="7717500" cy="3404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Linguistic Diversity </a:t>
            </a:r>
            <a:r>
              <a:rPr lang="en" sz="1600"/>
              <a:t>: Collected dataset spans multiple languages which complicates the process of sentiment analysis.</a:t>
            </a:r>
            <a:endParaRPr sz="1600"/>
          </a:p>
          <a:p>
            <a:pPr indent="-330200" lvl="0" marL="457200" rtl="0" algn="l">
              <a:spcBef>
                <a:spcPts val="0"/>
              </a:spcBef>
              <a:spcAft>
                <a:spcPts val="0"/>
              </a:spcAft>
              <a:buSzPts val="1600"/>
              <a:buChar char="●"/>
            </a:pPr>
            <a:r>
              <a:rPr b="1" lang="en" sz="1600"/>
              <a:t>Biased Data &amp; Misinformation </a:t>
            </a:r>
            <a:r>
              <a:rPr lang="en" sz="1600"/>
              <a:t>: Biases in dataset result in skewed sentiment analysis, as models may struggle to identify integrity of data and give false accuracy due to not capturing complexity of data.</a:t>
            </a:r>
            <a:endParaRPr sz="1600"/>
          </a:p>
          <a:p>
            <a:pPr indent="-330200" lvl="0" marL="457200" rtl="0" algn="l">
              <a:spcBef>
                <a:spcPts val="0"/>
              </a:spcBef>
              <a:spcAft>
                <a:spcPts val="0"/>
              </a:spcAft>
              <a:buSzPts val="1600"/>
              <a:buChar char="●"/>
            </a:pPr>
            <a:r>
              <a:rPr b="1" lang="en" sz="1600"/>
              <a:t>Lack of Context </a:t>
            </a:r>
            <a:r>
              <a:rPr lang="en" sz="1600"/>
              <a:t>: Lack of context in dataset may lead to false accuracy and results.</a:t>
            </a:r>
            <a:endParaRPr sz="1600"/>
          </a:p>
          <a:p>
            <a:pPr indent="-330200" lvl="0" marL="457200" rtl="0" algn="l">
              <a:spcBef>
                <a:spcPts val="0"/>
              </a:spcBef>
              <a:spcAft>
                <a:spcPts val="0"/>
              </a:spcAft>
              <a:buSzPts val="1600"/>
              <a:buChar char="●"/>
            </a:pPr>
            <a:r>
              <a:rPr b="1" lang="en" sz="1600"/>
              <a:t>Handling Emojis and Non-Textual Elements </a:t>
            </a:r>
            <a:r>
              <a:rPr lang="en" sz="1600"/>
              <a:t>: The Dataset will contain emojis, GIFs, and other non-textual elements. Interpreting and dealing with those for sentiment analysis will pose a challenge.</a:t>
            </a:r>
            <a:endParaRPr sz="1600"/>
          </a:p>
          <a:p>
            <a:pPr indent="-330200" lvl="0" marL="457200" rtl="0" algn="l">
              <a:spcBef>
                <a:spcPts val="0"/>
              </a:spcBef>
              <a:spcAft>
                <a:spcPts val="0"/>
              </a:spcAft>
              <a:buSzPts val="1600"/>
              <a:buChar char="●"/>
            </a:pPr>
            <a:r>
              <a:rPr b="1" lang="en" sz="1600"/>
              <a:t>Scalability and Performance Optimization </a:t>
            </a:r>
            <a:r>
              <a:rPr lang="en" sz="1600"/>
              <a:t>: Merged dataset  needs to be scaled and needs optimized efficient code to avoid any kind of overfitting or underfitting. </a:t>
            </a:r>
            <a:endParaRPr/>
          </a:p>
        </p:txBody>
      </p:sp>
      <p:grpSp>
        <p:nvGrpSpPr>
          <p:cNvPr id="2751" name="Google Shape;2751;p52"/>
          <p:cNvGrpSpPr/>
          <p:nvPr/>
        </p:nvGrpSpPr>
        <p:grpSpPr>
          <a:xfrm>
            <a:off x="2027703" y="1268555"/>
            <a:ext cx="5088555" cy="99594"/>
            <a:chOff x="2358438" y="2282277"/>
            <a:chExt cx="4441050" cy="135300"/>
          </a:xfrm>
        </p:grpSpPr>
        <p:sp>
          <p:nvSpPr>
            <p:cNvPr id="2752" name="Google Shape;2752;p52"/>
            <p:cNvSpPr/>
            <p:nvPr/>
          </p:nvSpPr>
          <p:spPr>
            <a:xfrm>
              <a:off x="235843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2"/>
            <p:cNvSpPr/>
            <p:nvPr/>
          </p:nvSpPr>
          <p:spPr>
            <a:xfrm>
              <a:off x="666418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4" name="Google Shape;2754;p52"/>
            <p:cNvCxnSpPr>
              <a:stCxn id="2752" idx="6"/>
              <a:endCxn id="2753" idx="2"/>
            </p:cNvCxnSpPr>
            <p:nvPr/>
          </p:nvCxnSpPr>
          <p:spPr>
            <a:xfrm>
              <a:off x="2493738" y="2349927"/>
              <a:ext cx="41706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755" name="Google Shape;275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5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 OR WORK PLAN</a:t>
            </a:r>
            <a:endParaRPr/>
          </a:p>
        </p:txBody>
      </p:sp>
      <p:sp>
        <p:nvSpPr>
          <p:cNvPr id="2761" name="Google Shape;2761;p53"/>
          <p:cNvSpPr txBox="1"/>
          <p:nvPr/>
        </p:nvSpPr>
        <p:spPr>
          <a:xfrm>
            <a:off x="713250" y="1396100"/>
            <a:ext cx="77175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6"/>
              </a:buClr>
              <a:buSzPts val="1400"/>
              <a:buFont typeface="Source Sans Pro"/>
              <a:buChar char="●"/>
            </a:pPr>
            <a:r>
              <a:rPr lang="en">
                <a:solidFill>
                  <a:schemeClr val="accent6"/>
                </a:solidFill>
                <a:latin typeface="Source Sans Pro"/>
                <a:ea typeface="Source Sans Pro"/>
                <a:cs typeface="Source Sans Pro"/>
                <a:sym typeface="Source Sans Pro"/>
              </a:rPr>
              <a:t>Enhance Data Collection and Preprocessing. Data collection could include more social media platforms and languages.</a:t>
            </a:r>
            <a:endParaRPr>
              <a:solidFill>
                <a:schemeClr val="accent6"/>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6"/>
              </a:solidFill>
              <a:latin typeface="Source Sans Pro"/>
              <a:ea typeface="Source Sans Pro"/>
              <a:cs typeface="Source Sans Pro"/>
              <a:sym typeface="Source Sans Pro"/>
            </a:endParaRPr>
          </a:p>
          <a:p>
            <a:pPr indent="-317500" lvl="0" marL="457200" rtl="0" algn="l">
              <a:spcBef>
                <a:spcPts val="0"/>
              </a:spcBef>
              <a:spcAft>
                <a:spcPts val="0"/>
              </a:spcAft>
              <a:buClr>
                <a:schemeClr val="accent6"/>
              </a:buClr>
              <a:buSzPts val="1400"/>
              <a:buFont typeface="Source Sans Pro"/>
              <a:buChar char="●"/>
            </a:pPr>
            <a:r>
              <a:rPr lang="en">
                <a:solidFill>
                  <a:schemeClr val="accent6"/>
                </a:solidFill>
                <a:latin typeface="Source Sans Pro"/>
                <a:ea typeface="Source Sans Pro"/>
                <a:cs typeface="Source Sans Pro"/>
                <a:sym typeface="Source Sans Pro"/>
              </a:rPr>
              <a:t>Refinement of sentiment analysis models and methods. Application of higher-level NLP models, etc.</a:t>
            </a:r>
            <a:endParaRPr>
              <a:solidFill>
                <a:schemeClr val="accent6"/>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6"/>
              </a:solidFill>
              <a:latin typeface="Source Sans Pro"/>
              <a:ea typeface="Source Sans Pro"/>
              <a:cs typeface="Source Sans Pro"/>
              <a:sym typeface="Source Sans Pro"/>
            </a:endParaRPr>
          </a:p>
          <a:p>
            <a:pPr indent="-317500" lvl="0" marL="457200" rtl="0" algn="l">
              <a:spcBef>
                <a:spcPts val="0"/>
              </a:spcBef>
              <a:spcAft>
                <a:spcPts val="0"/>
              </a:spcAft>
              <a:buClr>
                <a:schemeClr val="accent6"/>
              </a:buClr>
              <a:buSzPts val="1400"/>
              <a:buFont typeface="Source Sans Pro"/>
              <a:buChar char="●"/>
            </a:pPr>
            <a:r>
              <a:rPr lang="en">
                <a:solidFill>
                  <a:schemeClr val="accent6"/>
                </a:solidFill>
                <a:latin typeface="Source Sans Pro"/>
                <a:ea typeface="Source Sans Pro"/>
                <a:cs typeface="Source Sans Pro"/>
                <a:sym typeface="Source Sans Pro"/>
              </a:rPr>
              <a:t>Explore aspect-based sentiment evaluation. Find new trends in how individuals feel about a war element over time.</a:t>
            </a:r>
            <a:endParaRPr>
              <a:solidFill>
                <a:schemeClr val="accent6"/>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6"/>
              </a:solidFill>
              <a:latin typeface="Source Sans Pro"/>
              <a:ea typeface="Source Sans Pro"/>
              <a:cs typeface="Source Sans Pro"/>
              <a:sym typeface="Source Sans Pro"/>
            </a:endParaRPr>
          </a:p>
          <a:p>
            <a:pPr indent="-317500" lvl="0" marL="457200" rtl="0" algn="l">
              <a:spcBef>
                <a:spcPts val="0"/>
              </a:spcBef>
              <a:spcAft>
                <a:spcPts val="0"/>
              </a:spcAft>
              <a:buClr>
                <a:schemeClr val="accent6"/>
              </a:buClr>
              <a:buSzPts val="1400"/>
              <a:buFont typeface="Source Sans Pro"/>
              <a:buChar char="●"/>
            </a:pPr>
            <a:r>
              <a:rPr lang="en">
                <a:solidFill>
                  <a:schemeClr val="accent6"/>
                </a:solidFill>
                <a:latin typeface="Source Sans Pro"/>
                <a:ea typeface="Source Sans Pro"/>
                <a:cs typeface="Source Sans Pro"/>
                <a:sym typeface="Source Sans Pro"/>
              </a:rPr>
              <a:t>Combine sentiment with social network analysis. View sentiment spread around social media.</a:t>
            </a:r>
            <a:endParaRPr>
              <a:solidFill>
                <a:schemeClr val="accent6"/>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6"/>
              </a:solidFill>
              <a:latin typeface="Source Sans Pro"/>
              <a:ea typeface="Source Sans Pro"/>
              <a:cs typeface="Source Sans Pro"/>
              <a:sym typeface="Source Sans Pro"/>
            </a:endParaRPr>
          </a:p>
          <a:p>
            <a:pPr indent="-317500" lvl="0" marL="457200" rtl="0" algn="l">
              <a:spcBef>
                <a:spcPts val="0"/>
              </a:spcBef>
              <a:spcAft>
                <a:spcPts val="0"/>
              </a:spcAft>
              <a:buClr>
                <a:schemeClr val="accent6"/>
              </a:buClr>
              <a:buSzPts val="1400"/>
              <a:buFont typeface="Source Sans Pro"/>
              <a:buChar char="●"/>
            </a:pPr>
            <a:r>
              <a:rPr lang="en">
                <a:solidFill>
                  <a:schemeClr val="accent6"/>
                </a:solidFill>
                <a:latin typeface="Source Sans Pro"/>
                <a:ea typeface="Source Sans Pro"/>
                <a:cs typeface="Source Sans Pro"/>
                <a:sym typeface="Source Sans Pro"/>
              </a:rPr>
              <a:t>Use Sentiment Analysis for Early Warning and Real-Time Monitoring.</a:t>
            </a:r>
            <a:endParaRPr>
              <a:solidFill>
                <a:schemeClr val="accent6"/>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6"/>
              </a:solidFill>
              <a:latin typeface="Source Sans Pro"/>
              <a:ea typeface="Source Sans Pro"/>
              <a:cs typeface="Source Sans Pro"/>
              <a:sym typeface="Source Sans Pro"/>
            </a:endParaRPr>
          </a:p>
          <a:p>
            <a:pPr indent="-317500" lvl="0" marL="457200" rtl="0" algn="l">
              <a:spcBef>
                <a:spcPts val="0"/>
              </a:spcBef>
              <a:spcAft>
                <a:spcPts val="0"/>
              </a:spcAft>
              <a:buClr>
                <a:schemeClr val="accent6"/>
              </a:buClr>
              <a:buSzPts val="1400"/>
              <a:buFont typeface="Source Sans Pro"/>
              <a:buChar char="●"/>
            </a:pPr>
            <a:r>
              <a:rPr lang="en">
                <a:solidFill>
                  <a:schemeClr val="accent6"/>
                </a:solidFill>
                <a:latin typeface="Source Sans Pro"/>
                <a:ea typeface="Source Sans Pro"/>
                <a:cs typeface="Source Sans Pro"/>
                <a:sym typeface="Source Sans Pro"/>
              </a:rPr>
              <a:t>Address ethical and data privacy systems. Set ethical social media data collecting, analysis, and use rules.</a:t>
            </a:r>
            <a:endParaRPr>
              <a:solidFill>
                <a:schemeClr val="accent6"/>
              </a:solidFill>
              <a:latin typeface="Source Sans Pro"/>
              <a:ea typeface="Source Sans Pro"/>
              <a:cs typeface="Source Sans Pro"/>
              <a:sym typeface="Source Sans Pro"/>
            </a:endParaRPr>
          </a:p>
        </p:txBody>
      </p:sp>
      <p:grpSp>
        <p:nvGrpSpPr>
          <p:cNvPr id="2762" name="Google Shape;2762;p53"/>
          <p:cNvGrpSpPr/>
          <p:nvPr/>
        </p:nvGrpSpPr>
        <p:grpSpPr>
          <a:xfrm>
            <a:off x="4818228" y="1205580"/>
            <a:ext cx="5088555" cy="99594"/>
            <a:chOff x="2358438" y="2282277"/>
            <a:chExt cx="4441050" cy="135300"/>
          </a:xfrm>
        </p:grpSpPr>
        <p:sp>
          <p:nvSpPr>
            <p:cNvPr id="2763" name="Google Shape;2763;p53"/>
            <p:cNvSpPr/>
            <p:nvPr/>
          </p:nvSpPr>
          <p:spPr>
            <a:xfrm>
              <a:off x="235843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3"/>
            <p:cNvSpPr/>
            <p:nvPr/>
          </p:nvSpPr>
          <p:spPr>
            <a:xfrm>
              <a:off x="666418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5" name="Google Shape;2765;p53"/>
            <p:cNvCxnSpPr>
              <a:stCxn id="2763" idx="6"/>
              <a:endCxn id="2764" idx="2"/>
            </p:cNvCxnSpPr>
            <p:nvPr/>
          </p:nvCxnSpPr>
          <p:spPr>
            <a:xfrm>
              <a:off x="2493738" y="2349927"/>
              <a:ext cx="41706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766" name="Google Shape;276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70" name="Shape 2770"/>
        <p:cNvGrpSpPr/>
        <p:nvPr/>
      </p:nvGrpSpPr>
      <p:grpSpPr>
        <a:xfrm>
          <a:off x="0" y="0"/>
          <a:ext cx="0" cy="0"/>
          <a:chOff x="0" y="0"/>
          <a:chExt cx="0" cy="0"/>
        </a:xfrm>
      </p:grpSpPr>
      <p:sp>
        <p:nvSpPr>
          <p:cNvPr id="2771" name="Google Shape;2771;p54"/>
          <p:cNvSpPr txBox="1"/>
          <p:nvPr>
            <p:ph type="title"/>
          </p:nvPr>
        </p:nvSpPr>
        <p:spPr>
          <a:xfrm>
            <a:off x="3909325" y="1332750"/>
            <a:ext cx="38646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grpSp>
        <p:nvGrpSpPr>
          <p:cNvPr id="2772" name="Google Shape;2772;p54"/>
          <p:cNvGrpSpPr/>
          <p:nvPr/>
        </p:nvGrpSpPr>
        <p:grpSpPr>
          <a:xfrm>
            <a:off x="4308725" y="1999470"/>
            <a:ext cx="3065775" cy="135300"/>
            <a:chOff x="4308725" y="1999470"/>
            <a:chExt cx="3065775" cy="135300"/>
          </a:xfrm>
        </p:grpSpPr>
        <p:cxnSp>
          <p:nvCxnSpPr>
            <p:cNvPr id="2773" name="Google Shape;2773;p54"/>
            <p:cNvCxnSpPr>
              <a:stCxn id="2774" idx="6"/>
              <a:endCxn id="2775"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74" name="Google Shape;2774;p54"/>
            <p:cNvSpPr/>
            <p:nvPr/>
          </p:nvSpPr>
          <p:spPr>
            <a:xfrm>
              <a:off x="4308725"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4"/>
            <p:cNvSpPr/>
            <p:nvPr/>
          </p:nvSpPr>
          <p:spPr>
            <a:xfrm>
              <a:off x="7239200"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6" name="Google Shape;2776;p54"/>
            <p:cNvCxnSpPr>
              <a:stCxn id="2774" idx="6"/>
              <a:endCxn id="2775"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777" name="Google Shape;2777;p54"/>
          <p:cNvSpPr txBox="1"/>
          <p:nvPr>
            <p:ph idx="1" type="subTitle"/>
          </p:nvPr>
        </p:nvSpPr>
        <p:spPr>
          <a:xfrm>
            <a:off x="4157575" y="2323300"/>
            <a:ext cx="3616500" cy="1722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An invaluable insight into public opinion regarding the Russo-Ukrainian War can be obtained through sentiment analysis of social media discussions pertaining to the conflict. The study's findings illustrate the efficacy of natural language processing (NLP) methods in sentiment analysis and trend detection within the realm of public discourse.</a:t>
            </a:r>
            <a:endParaRPr/>
          </a:p>
          <a:p>
            <a:pPr indent="0" lvl="0" marL="0" rtl="0" algn="ctr">
              <a:spcBef>
                <a:spcPts val="0"/>
              </a:spcBef>
              <a:spcAft>
                <a:spcPts val="0"/>
              </a:spcAft>
              <a:buNone/>
            </a:pPr>
            <a:r>
              <a:t/>
            </a:r>
            <a:endParaRPr/>
          </a:p>
        </p:txBody>
      </p:sp>
      <p:sp>
        <p:nvSpPr>
          <p:cNvPr id="2778" name="Google Shape;277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82" name="Shape 2782"/>
        <p:cNvGrpSpPr/>
        <p:nvPr/>
      </p:nvGrpSpPr>
      <p:grpSpPr>
        <a:xfrm>
          <a:off x="0" y="0"/>
          <a:ext cx="0" cy="0"/>
          <a:chOff x="0" y="0"/>
          <a:chExt cx="0" cy="0"/>
        </a:xfrm>
      </p:grpSpPr>
      <p:sp>
        <p:nvSpPr>
          <p:cNvPr id="2783" name="Google Shape;2783;p55"/>
          <p:cNvSpPr txBox="1"/>
          <p:nvPr/>
        </p:nvSpPr>
        <p:spPr>
          <a:xfrm>
            <a:off x="2813175" y="325400"/>
            <a:ext cx="3000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chemeClr val="lt1"/>
                </a:solidFill>
                <a:latin typeface="Play"/>
                <a:ea typeface="Play"/>
                <a:cs typeface="Play"/>
                <a:sym typeface="Play"/>
              </a:rPr>
              <a:t>REFERENCE</a:t>
            </a:r>
            <a:endParaRPr b="1" sz="3300">
              <a:solidFill>
                <a:schemeClr val="lt1"/>
              </a:solidFill>
              <a:latin typeface="Play"/>
              <a:ea typeface="Play"/>
              <a:cs typeface="Play"/>
              <a:sym typeface="Play"/>
            </a:endParaRPr>
          </a:p>
        </p:txBody>
      </p:sp>
      <p:grpSp>
        <p:nvGrpSpPr>
          <p:cNvPr id="2784" name="Google Shape;2784;p55"/>
          <p:cNvGrpSpPr/>
          <p:nvPr/>
        </p:nvGrpSpPr>
        <p:grpSpPr>
          <a:xfrm>
            <a:off x="2780275" y="956270"/>
            <a:ext cx="3065775" cy="135300"/>
            <a:chOff x="4308725" y="1999470"/>
            <a:chExt cx="3065775" cy="135300"/>
          </a:xfrm>
        </p:grpSpPr>
        <p:cxnSp>
          <p:nvCxnSpPr>
            <p:cNvPr id="2785" name="Google Shape;2785;p55"/>
            <p:cNvCxnSpPr>
              <a:stCxn id="2786" idx="6"/>
              <a:endCxn id="2787"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86" name="Google Shape;2786;p55"/>
            <p:cNvSpPr/>
            <p:nvPr/>
          </p:nvSpPr>
          <p:spPr>
            <a:xfrm>
              <a:off x="4308725"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5"/>
            <p:cNvSpPr/>
            <p:nvPr/>
          </p:nvSpPr>
          <p:spPr>
            <a:xfrm>
              <a:off x="7239200"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8" name="Google Shape;2788;p55"/>
            <p:cNvCxnSpPr>
              <a:stCxn id="2786" idx="6"/>
              <a:endCxn id="2787"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789" name="Google Shape;2789;p55"/>
          <p:cNvSpPr txBox="1"/>
          <p:nvPr/>
        </p:nvSpPr>
        <p:spPr>
          <a:xfrm>
            <a:off x="1273500" y="1397725"/>
            <a:ext cx="7042800" cy="339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Source Sans Pro"/>
              <a:buAutoNum type="arabicPeriod"/>
            </a:pPr>
            <a:r>
              <a:rPr lang="en">
                <a:solidFill>
                  <a:schemeClr val="lt1"/>
                </a:solidFill>
                <a:latin typeface="Source Sans Pro"/>
                <a:ea typeface="Source Sans Pro"/>
                <a:cs typeface="Source Sans Pro"/>
                <a:sym typeface="Source Sans Pro"/>
              </a:rPr>
              <a:t>Jelodar, Hamed &amp; Wang, Yongli &amp; Orji, Rita. (2020). Deep Sentiment Classification and Topic Discovery on Novel Coronavirus or COVID-19 Online Discussions: NLP Using LSTM Recurrent Neural Network Approach. 10.1101/2020.04.22.054973. </a:t>
            </a:r>
            <a:endParaRPr>
              <a:solidFill>
                <a:schemeClr val="lt1"/>
              </a:solidFill>
              <a:latin typeface="Source Sans Pro"/>
              <a:ea typeface="Source Sans Pro"/>
              <a:cs typeface="Source Sans Pro"/>
              <a:sym typeface="Source Sans Pro"/>
            </a:endParaRPr>
          </a:p>
          <a:p>
            <a:pPr indent="-317500" lvl="0" marL="457200" rtl="0" algn="l">
              <a:spcBef>
                <a:spcPts val="0"/>
              </a:spcBef>
              <a:spcAft>
                <a:spcPts val="0"/>
              </a:spcAft>
              <a:buClr>
                <a:schemeClr val="lt1"/>
              </a:buClr>
              <a:buSzPts val="1400"/>
              <a:buFont typeface="Source Sans Pro"/>
              <a:buAutoNum type="arabicPeriod"/>
            </a:pPr>
            <a:r>
              <a:rPr lang="en">
                <a:solidFill>
                  <a:schemeClr val="lt1"/>
                </a:solidFill>
                <a:latin typeface="Source Sans Pro"/>
                <a:ea typeface="Source Sans Pro"/>
                <a:cs typeface="Source Sans Pro"/>
                <a:sym typeface="Source Sans Pro"/>
              </a:rPr>
              <a:t>Wadhwani, G.K., Varshney, P.K., Gupta, A. et al. Sentiment Analysis and Comprehensive Evaluation of Supervised Machine Learning Models Using Twitter Data on Russia–Ukraine War. SN COMPUT. SCI. 4, 346 (2023). </a:t>
            </a:r>
            <a:r>
              <a:rPr lang="en" u="sng">
                <a:solidFill>
                  <a:schemeClr val="hlink"/>
                </a:solidFill>
                <a:latin typeface="Source Sans Pro"/>
                <a:ea typeface="Source Sans Pro"/>
                <a:cs typeface="Source Sans Pro"/>
                <a:sym typeface="Source Sans Pro"/>
                <a:hlinkClick r:id="rId3"/>
              </a:rPr>
              <a:t>https://doi.org/10.1007/s42979-023-01790-5</a:t>
            </a:r>
            <a:endParaRPr>
              <a:solidFill>
                <a:schemeClr val="lt1"/>
              </a:solidFill>
              <a:latin typeface="Source Sans Pro"/>
              <a:ea typeface="Source Sans Pro"/>
              <a:cs typeface="Source Sans Pro"/>
              <a:sym typeface="Source Sans Pro"/>
            </a:endParaRPr>
          </a:p>
          <a:p>
            <a:pPr indent="-317500" lvl="0" marL="457200" rtl="0" algn="l">
              <a:spcBef>
                <a:spcPts val="0"/>
              </a:spcBef>
              <a:spcAft>
                <a:spcPts val="0"/>
              </a:spcAft>
              <a:buClr>
                <a:schemeClr val="lt1"/>
              </a:buClr>
              <a:buSzPts val="1400"/>
              <a:buFont typeface="Source Sans Pro"/>
              <a:buAutoNum type="arabicPeriod"/>
            </a:pPr>
            <a:r>
              <a:rPr lang="en">
                <a:solidFill>
                  <a:schemeClr val="lt1"/>
                </a:solidFill>
                <a:latin typeface="Source Sans Pro"/>
                <a:ea typeface="Source Sans Pro"/>
                <a:cs typeface="Source Sans Pro"/>
                <a:sym typeface="Source Sans Pro"/>
              </a:rPr>
              <a:t>N. P. Kumar and S. Mohan, "Sentiment Analysis of Russo-Ukrainian War using Twitter text Corpus," 2023 IEEE International Conference on Contemporary Computing and Communications (InC4), Bangalore, India, 2023, pp. 1-5, doi: 10.1109/InC457730.2023.10263267.</a:t>
            </a:r>
            <a:endParaRPr>
              <a:solidFill>
                <a:schemeClr val="lt1"/>
              </a:solidFill>
              <a:latin typeface="Source Sans Pro"/>
              <a:ea typeface="Source Sans Pro"/>
              <a:cs typeface="Source Sans Pro"/>
              <a:sym typeface="Source Sans Pro"/>
            </a:endParaRPr>
          </a:p>
          <a:p>
            <a:pPr indent="-317500" lvl="0" marL="457200" rtl="0" algn="l">
              <a:spcBef>
                <a:spcPts val="0"/>
              </a:spcBef>
              <a:spcAft>
                <a:spcPts val="0"/>
              </a:spcAft>
              <a:buClr>
                <a:schemeClr val="lt1"/>
              </a:buClr>
              <a:buSzPts val="1400"/>
              <a:buFont typeface="Source Sans Pro"/>
              <a:buAutoNum type="arabicPeriod"/>
            </a:pPr>
            <a:r>
              <a:rPr lang="en">
                <a:solidFill>
                  <a:schemeClr val="lt1"/>
                </a:solidFill>
                <a:latin typeface="Source Sans Pro"/>
                <a:ea typeface="Source Sans Pro"/>
                <a:cs typeface="Source Sans Pro"/>
                <a:sym typeface="Source Sans Pro"/>
              </a:rPr>
              <a:t>Mahar, Khaled &amp; Sedky, Ahmed &amp; Shlkamy, Eman. (2023). A Russia-Ukraine Conflict Tweets Sentiment Analysis Using Bidirectional LSTM Network. 12. 522-530. </a:t>
            </a:r>
            <a:endParaRPr>
              <a:solidFill>
                <a:schemeClr val="lt1"/>
              </a:solidFill>
              <a:latin typeface="Source Sans Pro"/>
              <a:ea typeface="Source Sans Pro"/>
              <a:cs typeface="Source Sans Pro"/>
              <a:sym typeface="Source Sans Pro"/>
            </a:endParaRPr>
          </a:p>
        </p:txBody>
      </p:sp>
      <p:sp>
        <p:nvSpPr>
          <p:cNvPr id="2790" name="Google Shape;2790;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4" name="Shape 2794"/>
        <p:cNvGrpSpPr/>
        <p:nvPr/>
      </p:nvGrpSpPr>
      <p:grpSpPr>
        <a:xfrm>
          <a:off x="0" y="0"/>
          <a:ext cx="0" cy="0"/>
          <a:chOff x="0" y="0"/>
          <a:chExt cx="0" cy="0"/>
        </a:xfrm>
      </p:grpSpPr>
      <p:cxnSp>
        <p:nvCxnSpPr>
          <p:cNvPr id="2795" name="Google Shape;2795;p56"/>
          <p:cNvCxnSpPr>
            <a:stCxn id="2796" idx="6"/>
            <a:endCxn id="2797" idx="2"/>
          </p:cNvCxnSpPr>
          <p:nvPr/>
        </p:nvCxnSpPr>
        <p:spPr>
          <a:xfrm>
            <a:off x="4751013" y="3896307"/>
            <a:ext cx="32700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798" name="Google Shape;2798;p56"/>
          <p:cNvGrpSpPr/>
          <p:nvPr/>
        </p:nvGrpSpPr>
        <p:grpSpPr>
          <a:xfrm>
            <a:off x="4615713" y="3828657"/>
            <a:ext cx="3540450" cy="135300"/>
            <a:chOff x="4542238" y="2482820"/>
            <a:chExt cx="3540450" cy="135300"/>
          </a:xfrm>
        </p:grpSpPr>
        <p:sp>
          <p:nvSpPr>
            <p:cNvPr id="2796" name="Google Shape;2796;p56"/>
            <p:cNvSpPr/>
            <p:nvPr/>
          </p:nvSpPr>
          <p:spPr>
            <a:xfrm>
              <a:off x="4542238" y="2482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6"/>
            <p:cNvSpPr/>
            <p:nvPr/>
          </p:nvSpPr>
          <p:spPr>
            <a:xfrm>
              <a:off x="7947388" y="2482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9" name="Google Shape;2799;p56"/>
            <p:cNvCxnSpPr>
              <a:stCxn id="2796" idx="6"/>
              <a:endCxn id="2797" idx="2"/>
            </p:cNvCxnSpPr>
            <p:nvPr/>
          </p:nvCxnSpPr>
          <p:spPr>
            <a:xfrm>
              <a:off x="4677538" y="2550470"/>
              <a:ext cx="32700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800" name="Google Shape;2800;p56"/>
          <p:cNvSpPr txBox="1"/>
          <p:nvPr>
            <p:ph type="title"/>
          </p:nvPr>
        </p:nvSpPr>
        <p:spPr>
          <a:xfrm>
            <a:off x="4274850" y="889300"/>
            <a:ext cx="4222200" cy="278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600"/>
              <a:t>THANKS FOR WATCHING</a:t>
            </a:r>
            <a:r>
              <a:rPr lang="en" sz="5600">
                <a:solidFill>
                  <a:schemeClr val="lt2"/>
                </a:solidFill>
              </a:rPr>
              <a:t>!</a:t>
            </a:r>
            <a:endParaRPr sz="5600">
              <a:solidFill>
                <a:schemeClr val="lt2"/>
              </a:solidFill>
            </a:endParaRPr>
          </a:p>
        </p:txBody>
      </p:sp>
      <p:sp>
        <p:nvSpPr>
          <p:cNvPr id="2801" name="Google Shape;2801;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