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9" r:id="rId4"/>
    <p:sldId id="260" r:id="rId5"/>
    <p:sldId id="262" r:id="rId6"/>
    <p:sldId id="263" r:id="rId7"/>
    <p:sldId id="264" r:id="rId8"/>
    <p:sldId id="261" r:id="rId9"/>
  </p:sldIdLst>
  <p:sldSz cx="12192000" cy="6858000"/>
  <p:notesSz cx="6858000" cy="9144000"/>
  <p:defaultTextStyle>
    <a:defPPr>
      <a:defRPr lang="et-E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064690-2FDD-4F61-A152-6B6AB1553208}" v="70" dt="2023-06-09T07:10:59.0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72288"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ivo" userId="cf854a0872bff635" providerId="LiveId" clId="{F2064690-2FDD-4F61-A152-6B6AB1553208}"/>
    <pc:docChg chg="undo custSel addSld delSld modSld sldOrd">
      <pc:chgData name="Toivo" userId="cf854a0872bff635" providerId="LiveId" clId="{F2064690-2FDD-4F61-A152-6B6AB1553208}" dt="2023-06-09T07:12:40.348" v="654" actId="14100"/>
      <pc:docMkLst>
        <pc:docMk/>
      </pc:docMkLst>
      <pc:sldChg chg="addSp delSp modSp mod">
        <pc:chgData name="Toivo" userId="cf854a0872bff635" providerId="LiveId" clId="{F2064690-2FDD-4F61-A152-6B6AB1553208}" dt="2023-06-09T07:12:40.348" v="654" actId="14100"/>
        <pc:sldMkLst>
          <pc:docMk/>
          <pc:sldMk cId="3573226794" sldId="256"/>
        </pc:sldMkLst>
        <pc:spChg chg="mod ord">
          <ac:chgData name="Toivo" userId="cf854a0872bff635" providerId="LiveId" clId="{F2064690-2FDD-4F61-A152-6B6AB1553208}" dt="2023-06-09T03:08:49.187" v="265" actId="26606"/>
          <ac:spMkLst>
            <pc:docMk/>
            <pc:sldMk cId="3573226794" sldId="256"/>
            <ac:spMk id="2" creationId="{E8C6DE5F-9394-990B-89FB-DFABD91F1B05}"/>
          </ac:spMkLst>
        </pc:spChg>
        <pc:spChg chg="mod ord">
          <ac:chgData name="Toivo" userId="cf854a0872bff635" providerId="LiveId" clId="{F2064690-2FDD-4F61-A152-6B6AB1553208}" dt="2023-06-09T07:12:40.348" v="654" actId="14100"/>
          <ac:spMkLst>
            <pc:docMk/>
            <pc:sldMk cId="3573226794" sldId="256"/>
            <ac:spMk id="3" creationId="{AA323606-8E2B-928E-F29D-20C175810BB0}"/>
          </ac:spMkLst>
        </pc:spChg>
        <pc:spChg chg="del">
          <ac:chgData name="Toivo" userId="cf854a0872bff635" providerId="LiveId" clId="{F2064690-2FDD-4F61-A152-6B6AB1553208}" dt="2023-06-09T03:08:49.187" v="265" actId="26606"/>
          <ac:spMkLst>
            <pc:docMk/>
            <pc:sldMk cId="3573226794" sldId="256"/>
            <ac:spMk id="9" creationId="{32E62931-8EB4-42BB-BAAB-D8757BE66D8E}"/>
          </ac:spMkLst>
        </pc:spChg>
        <pc:spChg chg="add">
          <ac:chgData name="Toivo" userId="cf854a0872bff635" providerId="LiveId" clId="{F2064690-2FDD-4F61-A152-6B6AB1553208}" dt="2023-06-09T03:08:49.187" v="265" actId="26606"/>
          <ac:spMkLst>
            <pc:docMk/>
            <pc:sldMk cId="3573226794" sldId="256"/>
            <ac:spMk id="14" creationId="{17BD7CC6-2F7F-4587-8E92-D041AB2CEB32}"/>
          </ac:spMkLst>
        </pc:spChg>
        <pc:spChg chg="add">
          <ac:chgData name="Toivo" userId="cf854a0872bff635" providerId="LiveId" clId="{F2064690-2FDD-4F61-A152-6B6AB1553208}" dt="2023-06-09T03:08:49.187" v="265" actId="26606"/>
          <ac:spMkLst>
            <pc:docMk/>
            <pc:sldMk cId="3573226794" sldId="256"/>
            <ac:spMk id="16" creationId="{BE7ED1F4-19EF-4BC2-A6EA-DF1525142B28}"/>
          </ac:spMkLst>
        </pc:spChg>
        <pc:spChg chg="add">
          <ac:chgData name="Toivo" userId="cf854a0872bff635" providerId="LiveId" clId="{F2064690-2FDD-4F61-A152-6B6AB1553208}" dt="2023-06-09T03:08:49.187" v="265" actId="26606"/>
          <ac:spMkLst>
            <pc:docMk/>
            <pc:sldMk cId="3573226794" sldId="256"/>
            <ac:spMk id="26" creationId="{A3919D60-F174-4FEB-9E9D-5AF6BD6597C9}"/>
          </ac:spMkLst>
        </pc:spChg>
        <pc:spChg chg="add">
          <ac:chgData name="Toivo" userId="cf854a0872bff635" providerId="LiveId" clId="{F2064690-2FDD-4F61-A152-6B6AB1553208}" dt="2023-06-09T03:08:49.187" v="265" actId="26606"/>
          <ac:spMkLst>
            <pc:docMk/>
            <pc:sldMk cId="3573226794" sldId="256"/>
            <ac:spMk id="40" creationId="{90AE89EB-4F51-4181-9475-7E1048FB378A}"/>
          </ac:spMkLst>
        </pc:spChg>
        <pc:grpChg chg="add">
          <ac:chgData name="Toivo" userId="cf854a0872bff635" providerId="LiveId" clId="{F2064690-2FDD-4F61-A152-6B6AB1553208}" dt="2023-06-09T03:08:49.187" v="265" actId="26606"/>
          <ac:grpSpMkLst>
            <pc:docMk/>
            <pc:sldMk cId="3573226794" sldId="256"/>
            <ac:grpSpMk id="18" creationId="{0EE7C14F-442F-4416-A4A9-6DA10263A4BA}"/>
          </ac:grpSpMkLst>
        </pc:grpChg>
        <pc:grpChg chg="add">
          <ac:chgData name="Toivo" userId="cf854a0872bff635" providerId="LiveId" clId="{F2064690-2FDD-4F61-A152-6B6AB1553208}" dt="2023-06-09T03:08:49.187" v="265" actId="26606"/>
          <ac:grpSpMkLst>
            <pc:docMk/>
            <pc:sldMk cId="3573226794" sldId="256"/>
            <ac:grpSpMk id="28" creationId="{98EF7474-F1F7-47A7-AF33-E38A86EBF6D3}"/>
          </ac:grpSpMkLst>
        </pc:grpChg>
        <pc:grpChg chg="add">
          <ac:chgData name="Toivo" userId="cf854a0872bff635" providerId="LiveId" clId="{F2064690-2FDD-4F61-A152-6B6AB1553208}" dt="2023-06-09T03:08:49.187" v="265" actId="26606"/>
          <ac:grpSpMkLst>
            <pc:docMk/>
            <pc:sldMk cId="3573226794" sldId="256"/>
            <ac:grpSpMk id="34" creationId="{C912E1BF-76C2-49D5-A5AC-1CE20255C4B6}"/>
          </ac:grpSpMkLst>
        </pc:grpChg>
        <pc:grpChg chg="add">
          <ac:chgData name="Toivo" userId="cf854a0872bff635" providerId="LiveId" clId="{F2064690-2FDD-4F61-A152-6B6AB1553208}" dt="2023-06-09T03:08:49.187" v="265" actId="26606"/>
          <ac:grpSpMkLst>
            <pc:docMk/>
            <pc:sldMk cId="3573226794" sldId="256"/>
            <ac:grpSpMk id="42" creationId="{B78285A0-9022-40FD-B520-91444BA163DE}"/>
          </ac:grpSpMkLst>
        </pc:grpChg>
        <pc:grpChg chg="add">
          <ac:chgData name="Toivo" userId="cf854a0872bff635" providerId="LiveId" clId="{F2064690-2FDD-4F61-A152-6B6AB1553208}" dt="2023-06-09T03:08:49.187" v="265" actId="26606"/>
          <ac:grpSpMkLst>
            <pc:docMk/>
            <pc:sldMk cId="3573226794" sldId="256"/>
            <ac:grpSpMk id="48" creationId="{91CD8CAA-4614-4393-ADD7-7FDFD8ABD762}"/>
          </ac:grpSpMkLst>
        </pc:grpChg>
        <pc:picChg chg="add mod">
          <ac:chgData name="Toivo" userId="cf854a0872bff635" providerId="LiveId" clId="{F2064690-2FDD-4F61-A152-6B6AB1553208}" dt="2023-06-09T03:09:58.539" v="295" actId="1037"/>
          <ac:picMkLst>
            <pc:docMk/>
            <pc:sldMk cId="3573226794" sldId="256"/>
            <ac:picMk id="4" creationId="{4BEFCBE1-5267-4B7A-3792-80945920E334}"/>
          </ac:picMkLst>
        </pc:picChg>
        <pc:picChg chg="del mod">
          <ac:chgData name="Toivo" userId="cf854a0872bff635" providerId="LiveId" clId="{F2064690-2FDD-4F61-A152-6B6AB1553208}" dt="2023-06-09T03:09:12.826" v="266" actId="478"/>
          <ac:picMkLst>
            <pc:docMk/>
            <pc:sldMk cId="3573226794" sldId="256"/>
            <ac:picMk id="5" creationId="{D105361D-9EB2-31C0-8811-2B071A14F39E}"/>
          </ac:picMkLst>
        </pc:picChg>
      </pc:sldChg>
      <pc:sldChg chg="modSp mod">
        <pc:chgData name="Toivo" userId="cf854a0872bff635" providerId="LiveId" clId="{F2064690-2FDD-4F61-A152-6B6AB1553208}" dt="2023-06-09T03:10:13.002" v="296" actId="1076"/>
        <pc:sldMkLst>
          <pc:docMk/>
          <pc:sldMk cId="2269776387" sldId="257"/>
        </pc:sldMkLst>
        <pc:spChg chg="mod">
          <ac:chgData name="Toivo" userId="cf854a0872bff635" providerId="LiveId" clId="{F2064690-2FDD-4F61-A152-6B6AB1553208}" dt="2023-06-09T03:07:35.395" v="5" actId="2711"/>
          <ac:spMkLst>
            <pc:docMk/>
            <pc:sldMk cId="2269776387" sldId="257"/>
            <ac:spMk id="2" creationId="{27FA393D-EB27-4D66-40FF-66F8AFBBB7AD}"/>
          </ac:spMkLst>
        </pc:spChg>
        <pc:picChg chg="mod">
          <ac:chgData name="Toivo" userId="cf854a0872bff635" providerId="LiveId" clId="{F2064690-2FDD-4F61-A152-6B6AB1553208}" dt="2023-06-09T03:10:13.002" v="296" actId="1076"/>
          <ac:picMkLst>
            <pc:docMk/>
            <pc:sldMk cId="2269776387" sldId="257"/>
            <ac:picMk id="5" creationId="{F3C4424A-3492-88B1-45B1-D592142C5252}"/>
          </ac:picMkLst>
        </pc:picChg>
      </pc:sldChg>
      <pc:sldChg chg="del">
        <pc:chgData name="Toivo" userId="cf854a0872bff635" providerId="LiveId" clId="{F2064690-2FDD-4F61-A152-6B6AB1553208}" dt="2023-06-09T03:09:35.882" v="267" actId="47"/>
        <pc:sldMkLst>
          <pc:docMk/>
          <pc:sldMk cId="1424211261" sldId="258"/>
        </pc:sldMkLst>
      </pc:sldChg>
      <pc:sldChg chg="addSp modSp mod">
        <pc:chgData name="Toivo" userId="cf854a0872bff635" providerId="LiveId" clId="{F2064690-2FDD-4F61-A152-6B6AB1553208}" dt="2023-06-09T07:00:14.491" v="513" actId="20577"/>
        <pc:sldMkLst>
          <pc:docMk/>
          <pc:sldMk cId="1762269743" sldId="259"/>
        </pc:sldMkLst>
        <pc:spChg chg="mod">
          <ac:chgData name="Toivo" userId="cf854a0872bff635" providerId="LiveId" clId="{F2064690-2FDD-4F61-A152-6B6AB1553208}" dt="2023-06-09T03:10:48.603" v="301" actId="14100"/>
          <ac:spMkLst>
            <pc:docMk/>
            <pc:sldMk cId="1762269743" sldId="259"/>
            <ac:spMk id="2" creationId="{C00F14E8-874E-FAAB-CE2D-FED1D2D28574}"/>
          </ac:spMkLst>
        </pc:spChg>
        <pc:spChg chg="mod">
          <ac:chgData name="Toivo" userId="cf854a0872bff635" providerId="LiveId" clId="{F2064690-2FDD-4F61-A152-6B6AB1553208}" dt="2023-06-09T07:00:14.491" v="513" actId="20577"/>
          <ac:spMkLst>
            <pc:docMk/>
            <pc:sldMk cId="1762269743" sldId="259"/>
            <ac:spMk id="3" creationId="{0E660623-37AF-4B4E-DF27-CFF808292FF5}"/>
          </ac:spMkLst>
        </pc:spChg>
        <pc:picChg chg="add mod">
          <ac:chgData name="Toivo" userId="cf854a0872bff635" providerId="LiveId" clId="{F2064690-2FDD-4F61-A152-6B6AB1553208}" dt="2023-06-09T03:10:52.222" v="318" actId="1035"/>
          <ac:picMkLst>
            <pc:docMk/>
            <pc:sldMk cId="1762269743" sldId="259"/>
            <ac:picMk id="8" creationId="{E0427243-9135-EA9F-0345-D926A2EEED05}"/>
          </ac:picMkLst>
        </pc:picChg>
      </pc:sldChg>
      <pc:sldChg chg="addSp delSp modSp add mod ord setBg modNotesTx">
        <pc:chgData name="Toivo" userId="cf854a0872bff635" providerId="LiveId" clId="{F2064690-2FDD-4F61-A152-6B6AB1553208}" dt="2023-06-09T07:12:10.320" v="652" actId="1038"/>
        <pc:sldMkLst>
          <pc:docMk/>
          <pc:sldMk cId="2752503768" sldId="260"/>
        </pc:sldMkLst>
        <pc:spChg chg="mod ord">
          <ac:chgData name="Toivo" userId="cf854a0872bff635" providerId="LiveId" clId="{F2064690-2FDD-4F61-A152-6B6AB1553208}" dt="2023-06-09T07:12:10.320" v="652" actId="1038"/>
          <ac:spMkLst>
            <pc:docMk/>
            <pc:sldMk cId="2752503768" sldId="260"/>
            <ac:spMk id="2" creationId="{27FA393D-EB27-4D66-40FF-66F8AFBBB7AD}"/>
          </ac:spMkLst>
        </pc:spChg>
        <pc:spChg chg="add del mod">
          <ac:chgData name="Toivo" userId="cf854a0872bff635" providerId="LiveId" clId="{F2064690-2FDD-4F61-A152-6B6AB1553208}" dt="2023-06-09T06:57:32.612" v="435" actId="22"/>
          <ac:spMkLst>
            <pc:docMk/>
            <pc:sldMk cId="2752503768" sldId="260"/>
            <ac:spMk id="4" creationId="{13EAA465-32B2-1F6A-D42C-D9178576A5FF}"/>
          </ac:spMkLst>
        </pc:spChg>
        <pc:spChg chg="add">
          <ac:chgData name="Toivo" userId="cf854a0872bff635" providerId="LiveId" clId="{F2064690-2FDD-4F61-A152-6B6AB1553208}" dt="2023-06-09T06:57:45.613" v="436" actId="26606"/>
          <ac:spMkLst>
            <pc:docMk/>
            <pc:sldMk cId="2752503768" sldId="260"/>
            <ac:spMk id="13" creationId="{FD451EE1-06AB-4684-8B7A-59133962CD21}"/>
          </ac:spMkLst>
        </pc:spChg>
        <pc:spChg chg="add">
          <ac:chgData name="Toivo" userId="cf854a0872bff635" providerId="LiveId" clId="{F2064690-2FDD-4F61-A152-6B6AB1553208}" dt="2023-06-09T06:57:45.613" v="436" actId="26606"/>
          <ac:spMkLst>
            <pc:docMk/>
            <pc:sldMk cId="2752503768" sldId="260"/>
            <ac:spMk id="15" creationId="{E402D69F-ABEF-47E0-B154-C6656A2B3F24}"/>
          </ac:spMkLst>
        </pc:spChg>
        <pc:graphicFrameChg chg="del mod">
          <ac:chgData name="Toivo" userId="cf854a0872bff635" providerId="LiveId" clId="{F2064690-2FDD-4F61-A152-6B6AB1553208}" dt="2023-06-09T06:56:19.705" v="434" actId="478"/>
          <ac:graphicFrameMkLst>
            <pc:docMk/>
            <pc:sldMk cId="2752503768" sldId="260"/>
            <ac:graphicFrameMk id="7" creationId="{D17D0138-810F-DF4F-DAF0-3A2D800859D3}"/>
          </ac:graphicFrameMkLst>
        </pc:graphicFrameChg>
        <pc:picChg chg="mod">
          <ac:chgData name="Toivo" userId="cf854a0872bff635" providerId="LiveId" clId="{F2064690-2FDD-4F61-A152-6B6AB1553208}" dt="2023-06-09T06:57:45.613" v="436" actId="26606"/>
          <ac:picMkLst>
            <pc:docMk/>
            <pc:sldMk cId="2752503768" sldId="260"/>
            <ac:picMk id="5" creationId="{F3C4424A-3492-88B1-45B1-D592142C5252}"/>
          </ac:picMkLst>
        </pc:picChg>
        <pc:picChg chg="add mod ord">
          <ac:chgData name="Toivo" userId="cf854a0872bff635" providerId="LiveId" clId="{F2064690-2FDD-4F61-A152-6B6AB1553208}" dt="2023-06-09T06:57:52.907" v="437" actId="27614"/>
          <ac:picMkLst>
            <pc:docMk/>
            <pc:sldMk cId="2752503768" sldId="260"/>
            <ac:picMk id="8" creationId="{825E3082-63B2-73C0-F6B4-D1B6DF1ED440}"/>
          </ac:picMkLst>
        </pc:picChg>
      </pc:sldChg>
      <pc:sldChg chg="addSp delSp modSp new mod setBg">
        <pc:chgData name="Toivo" userId="cf854a0872bff635" providerId="LiveId" clId="{F2064690-2FDD-4F61-A152-6B6AB1553208}" dt="2023-06-09T06:50:36.041" v="387" actId="26606"/>
        <pc:sldMkLst>
          <pc:docMk/>
          <pc:sldMk cId="1209861390" sldId="261"/>
        </pc:sldMkLst>
        <pc:spChg chg="del mod">
          <ac:chgData name="Toivo" userId="cf854a0872bff635" providerId="LiveId" clId="{F2064690-2FDD-4F61-A152-6B6AB1553208}" dt="2023-06-09T06:50:31.026" v="385" actId="478"/>
          <ac:spMkLst>
            <pc:docMk/>
            <pc:sldMk cId="1209861390" sldId="261"/>
            <ac:spMk id="2" creationId="{647FC543-C995-56D8-90E1-D383E413430F}"/>
          </ac:spMkLst>
        </pc:spChg>
        <pc:spChg chg="del">
          <ac:chgData name="Toivo" userId="cf854a0872bff635" providerId="LiveId" clId="{F2064690-2FDD-4F61-A152-6B6AB1553208}" dt="2023-06-09T06:50:27.372" v="383" actId="478"/>
          <ac:spMkLst>
            <pc:docMk/>
            <pc:sldMk cId="1209861390" sldId="261"/>
            <ac:spMk id="3" creationId="{84807F88-722B-457E-0E1E-1334C8AE3D1C}"/>
          </ac:spMkLst>
        </pc:spChg>
        <pc:spChg chg="add">
          <ac:chgData name="Toivo" userId="cf854a0872bff635" providerId="LiveId" clId="{F2064690-2FDD-4F61-A152-6B6AB1553208}" dt="2023-06-09T06:50:36.041" v="387" actId="26606"/>
          <ac:spMkLst>
            <pc:docMk/>
            <pc:sldMk cId="1209861390" sldId="261"/>
            <ac:spMk id="10" creationId="{42A4FC2C-047E-45A5-965D-8E1E3BF09BC6}"/>
          </ac:spMkLst>
        </pc:spChg>
        <pc:picChg chg="add mod">
          <ac:chgData name="Toivo" userId="cf854a0872bff635" providerId="LiveId" clId="{F2064690-2FDD-4F61-A152-6B6AB1553208}" dt="2023-06-09T06:50:36.041" v="387" actId="26606"/>
          <ac:picMkLst>
            <pc:docMk/>
            <pc:sldMk cId="1209861390" sldId="261"/>
            <ac:picMk id="5" creationId="{CC9B6941-8A5C-58C3-3615-E390E8B80447}"/>
          </ac:picMkLst>
        </pc:picChg>
      </pc:sldChg>
      <pc:sldChg chg="addSp delSp modSp add mod setBg modNotesTx">
        <pc:chgData name="Toivo" userId="cf854a0872bff635" providerId="LiveId" clId="{F2064690-2FDD-4F61-A152-6B6AB1553208}" dt="2023-06-09T07:12:00.829" v="636" actId="2711"/>
        <pc:sldMkLst>
          <pc:docMk/>
          <pc:sldMk cId="3217118296" sldId="262"/>
        </pc:sldMkLst>
        <pc:spChg chg="mod ord">
          <ac:chgData name="Toivo" userId="cf854a0872bff635" providerId="LiveId" clId="{F2064690-2FDD-4F61-A152-6B6AB1553208}" dt="2023-06-09T07:12:00.829" v="636" actId="2711"/>
          <ac:spMkLst>
            <pc:docMk/>
            <pc:sldMk cId="3217118296" sldId="262"/>
            <ac:spMk id="2" creationId="{27FA393D-EB27-4D66-40FF-66F8AFBBB7AD}"/>
          </ac:spMkLst>
        </pc:spChg>
        <pc:spChg chg="add del mod">
          <ac:chgData name="Toivo" userId="cf854a0872bff635" providerId="LiveId" clId="{F2064690-2FDD-4F61-A152-6B6AB1553208}" dt="2023-06-09T06:54:51.876" v="427"/>
          <ac:spMkLst>
            <pc:docMk/>
            <pc:sldMk cId="3217118296" sldId="262"/>
            <ac:spMk id="4" creationId="{3A2CD67D-9AD8-3CCA-4BB7-6FC10577C415}"/>
          </ac:spMkLst>
        </pc:spChg>
        <pc:graphicFrameChg chg="del mod">
          <ac:chgData name="Toivo" userId="cf854a0872bff635" providerId="LiveId" clId="{F2064690-2FDD-4F61-A152-6B6AB1553208}" dt="2023-06-09T06:54:48.496" v="426" actId="478"/>
          <ac:graphicFrameMkLst>
            <pc:docMk/>
            <pc:sldMk cId="3217118296" sldId="262"/>
            <ac:graphicFrameMk id="7" creationId="{D17D0138-810F-DF4F-DAF0-3A2D800859D3}"/>
          </ac:graphicFrameMkLst>
        </pc:graphicFrameChg>
        <pc:picChg chg="mod">
          <ac:chgData name="Toivo" userId="cf854a0872bff635" providerId="LiveId" clId="{F2064690-2FDD-4F61-A152-6B6AB1553208}" dt="2023-06-09T06:55:52.527" v="433" actId="26606"/>
          <ac:picMkLst>
            <pc:docMk/>
            <pc:sldMk cId="3217118296" sldId="262"/>
            <ac:picMk id="5" creationId="{F3C4424A-3492-88B1-45B1-D592142C5252}"/>
          </ac:picMkLst>
        </pc:picChg>
        <pc:picChg chg="add mod ord">
          <ac:chgData name="Toivo" userId="cf854a0872bff635" providerId="LiveId" clId="{F2064690-2FDD-4F61-A152-6B6AB1553208}" dt="2023-06-09T06:55:52.527" v="433" actId="26606"/>
          <ac:picMkLst>
            <pc:docMk/>
            <pc:sldMk cId="3217118296" sldId="262"/>
            <ac:picMk id="6" creationId="{60003E71-D91B-7DB4-AC55-374C8DBBA8DB}"/>
          </ac:picMkLst>
        </pc:picChg>
        <pc:picChg chg="add mod ord">
          <ac:chgData name="Toivo" userId="cf854a0872bff635" providerId="LiveId" clId="{F2064690-2FDD-4F61-A152-6B6AB1553208}" dt="2023-06-09T06:55:52.527" v="433" actId="26606"/>
          <ac:picMkLst>
            <pc:docMk/>
            <pc:sldMk cId="3217118296" sldId="262"/>
            <ac:picMk id="8" creationId="{B1BC04D0-BAF8-738E-64D2-DC4A40269F26}"/>
          </ac:picMkLst>
        </pc:picChg>
        <pc:picChg chg="add mod">
          <ac:chgData name="Toivo" userId="cf854a0872bff635" providerId="LiveId" clId="{F2064690-2FDD-4F61-A152-6B6AB1553208}" dt="2023-06-09T06:55:52.527" v="433" actId="26606"/>
          <ac:picMkLst>
            <pc:docMk/>
            <pc:sldMk cId="3217118296" sldId="262"/>
            <ac:picMk id="9" creationId="{1CFE1BBD-A57C-F753-09D1-1F2FFD1BD5F9}"/>
          </ac:picMkLst>
        </pc:picChg>
        <pc:picChg chg="add mod">
          <ac:chgData name="Toivo" userId="cf854a0872bff635" providerId="LiveId" clId="{F2064690-2FDD-4F61-A152-6B6AB1553208}" dt="2023-06-09T06:55:52.527" v="433" actId="26606"/>
          <ac:picMkLst>
            <pc:docMk/>
            <pc:sldMk cId="3217118296" sldId="262"/>
            <ac:picMk id="10" creationId="{FCD63390-EEBB-D075-ABB7-71AE51E484E4}"/>
          </ac:picMkLst>
        </pc:picChg>
      </pc:sldChg>
      <pc:sldChg chg="addSp delSp modSp add mod setBg modNotesTx">
        <pc:chgData name="Toivo" userId="cf854a0872bff635" providerId="LiveId" clId="{F2064690-2FDD-4F61-A152-6B6AB1553208}" dt="2023-06-09T07:12:19.520" v="653" actId="2711"/>
        <pc:sldMkLst>
          <pc:docMk/>
          <pc:sldMk cId="3016783773" sldId="263"/>
        </pc:sldMkLst>
        <pc:spChg chg="mod ord">
          <ac:chgData name="Toivo" userId="cf854a0872bff635" providerId="LiveId" clId="{F2064690-2FDD-4F61-A152-6B6AB1553208}" dt="2023-06-09T07:12:19.520" v="653" actId="2711"/>
          <ac:spMkLst>
            <pc:docMk/>
            <pc:sldMk cId="3016783773" sldId="263"/>
            <ac:spMk id="2" creationId="{27FA393D-EB27-4D66-40FF-66F8AFBBB7AD}"/>
          </ac:spMkLst>
        </pc:spChg>
        <pc:spChg chg="add del mod">
          <ac:chgData name="Toivo" userId="cf854a0872bff635" providerId="LiveId" clId="{F2064690-2FDD-4F61-A152-6B6AB1553208}" dt="2023-06-09T07:01:29.592" v="525"/>
          <ac:spMkLst>
            <pc:docMk/>
            <pc:sldMk cId="3016783773" sldId="263"/>
            <ac:spMk id="4" creationId="{4580800E-5F5B-3D3F-7F14-87121F1B2CBD}"/>
          </ac:spMkLst>
        </pc:spChg>
        <pc:spChg chg="add">
          <ac:chgData name="Toivo" userId="cf854a0872bff635" providerId="LiveId" clId="{F2064690-2FDD-4F61-A152-6B6AB1553208}" dt="2023-06-09T07:01:33.403" v="526" actId="26606"/>
          <ac:spMkLst>
            <pc:docMk/>
            <pc:sldMk cId="3016783773" sldId="263"/>
            <ac:spMk id="11" creationId="{6753252F-4873-4F63-801D-CC719279A7D5}"/>
          </ac:spMkLst>
        </pc:spChg>
        <pc:spChg chg="add">
          <ac:chgData name="Toivo" userId="cf854a0872bff635" providerId="LiveId" clId="{F2064690-2FDD-4F61-A152-6B6AB1553208}" dt="2023-06-09T07:01:33.403" v="526" actId="26606"/>
          <ac:spMkLst>
            <pc:docMk/>
            <pc:sldMk cId="3016783773" sldId="263"/>
            <ac:spMk id="13" creationId="{047C8CCB-F95D-4249-92DD-651249D3535A}"/>
          </ac:spMkLst>
        </pc:spChg>
        <pc:graphicFrameChg chg="del mod">
          <ac:chgData name="Toivo" userId="cf854a0872bff635" providerId="LiveId" clId="{F2064690-2FDD-4F61-A152-6B6AB1553208}" dt="2023-06-09T07:01:05.259" v="524" actId="478"/>
          <ac:graphicFrameMkLst>
            <pc:docMk/>
            <pc:sldMk cId="3016783773" sldId="263"/>
            <ac:graphicFrameMk id="7" creationId="{D17D0138-810F-DF4F-DAF0-3A2D800859D3}"/>
          </ac:graphicFrameMkLst>
        </pc:graphicFrameChg>
        <pc:picChg chg="mod">
          <ac:chgData name="Toivo" userId="cf854a0872bff635" providerId="LiveId" clId="{F2064690-2FDD-4F61-A152-6B6AB1553208}" dt="2023-06-09T07:01:33.403" v="526" actId="26606"/>
          <ac:picMkLst>
            <pc:docMk/>
            <pc:sldMk cId="3016783773" sldId="263"/>
            <ac:picMk id="5" creationId="{F3C4424A-3492-88B1-45B1-D592142C5252}"/>
          </ac:picMkLst>
        </pc:picChg>
        <pc:picChg chg="add mod">
          <ac:chgData name="Toivo" userId="cf854a0872bff635" providerId="LiveId" clId="{F2064690-2FDD-4F61-A152-6B6AB1553208}" dt="2023-06-09T07:01:33.403" v="526" actId="26606"/>
          <ac:picMkLst>
            <pc:docMk/>
            <pc:sldMk cId="3016783773" sldId="263"/>
            <ac:picMk id="6" creationId="{7CC6755E-307C-C320-F108-7A212F010186}"/>
          </ac:picMkLst>
        </pc:picChg>
      </pc:sldChg>
      <pc:sldChg chg="addSp delSp modSp new mod setBg">
        <pc:chgData name="Toivo" userId="cf854a0872bff635" providerId="LiveId" clId="{F2064690-2FDD-4F61-A152-6B6AB1553208}" dt="2023-06-09T07:11:22.569" v="633" actId="1035"/>
        <pc:sldMkLst>
          <pc:docMk/>
          <pc:sldMk cId="3597520877" sldId="264"/>
        </pc:sldMkLst>
        <pc:spChg chg="del mod">
          <ac:chgData name="Toivo" userId="cf854a0872bff635" providerId="LiveId" clId="{F2064690-2FDD-4F61-A152-6B6AB1553208}" dt="2023-06-09T07:07:01.220" v="552" actId="478"/>
          <ac:spMkLst>
            <pc:docMk/>
            <pc:sldMk cId="3597520877" sldId="264"/>
            <ac:spMk id="2" creationId="{A604741C-7259-2924-B19D-236F08D39FDD}"/>
          </ac:spMkLst>
        </pc:spChg>
        <pc:spChg chg="del">
          <ac:chgData name="Toivo" userId="cf854a0872bff635" providerId="LiveId" clId="{F2064690-2FDD-4F61-A152-6B6AB1553208}" dt="2023-06-09T07:04:55.014" v="528" actId="22"/>
          <ac:spMkLst>
            <pc:docMk/>
            <pc:sldMk cId="3597520877" sldId="264"/>
            <ac:spMk id="3" creationId="{1B87FAC5-E8F3-F542-22D3-8FD889EE621F}"/>
          </ac:spMkLst>
        </pc:spChg>
        <pc:spChg chg="add del mod">
          <ac:chgData name="Toivo" userId="cf854a0872bff635" providerId="LiveId" clId="{F2064690-2FDD-4F61-A152-6B6AB1553208}" dt="2023-06-09T07:10:20.824" v="561" actId="478"/>
          <ac:spMkLst>
            <pc:docMk/>
            <pc:sldMk cId="3597520877" sldId="264"/>
            <ac:spMk id="7" creationId="{277B45AF-45A0-F1F9-64BE-D33377666AC0}"/>
          </ac:spMkLst>
        </pc:spChg>
        <pc:spChg chg="add del mod">
          <ac:chgData name="Toivo" userId="cf854a0872bff635" providerId="LiveId" clId="{F2064690-2FDD-4F61-A152-6B6AB1553208}" dt="2023-06-09T07:10:34.372" v="562" actId="26606"/>
          <ac:spMkLst>
            <pc:docMk/>
            <pc:sldMk cId="3597520877" sldId="264"/>
            <ac:spMk id="9" creationId="{616C39F5-87D2-1B4A-BA15-1D1A879AD539}"/>
          </ac:spMkLst>
        </pc:spChg>
        <pc:spChg chg="add del">
          <ac:chgData name="Toivo" userId="cf854a0872bff635" providerId="LiveId" clId="{F2064690-2FDD-4F61-A152-6B6AB1553208}" dt="2023-06-09T07:06:43.862" v="545" actId="26606"/>
          <ac:spMkLst>
            <pc:docMk/>
            <pc:sldMk cId="3597520877" sldId="264"/>
            <ac:spMk id="12" creationId="{7301F447-EEF7-48F5-AF73-7566EE7F64AD}"/>
          </ac:spMkLst>
        </pc:spChg>
        <pc:spChg chg="add del">
          <ac:chgData name="Toivo" userId="cf854a0872bff635" providerId="LiveId" clId="{F2064690-2FDD-4F61-A152-6B6AB1553208}" dt="2023-06-09T07:06:43.862" v="545" actId="26606"/>
          <ac:spMkLst>
            <pc:docMk/>
            <pc:sldMk cId="3597520877" sldId="264"/>
            <ac:spMk id="14" creationId="{F7117410-A2A4-4085-9ADC-46744551DBDE}"/>
          </ac:spMkLst>
        </pc:spChg>
        <pc:spChg chg="add del mod">
          <ac:chgData name="Toivo" userId="cf854a0872bff635" providerId="LiveId" clId="{F2064690-2FDD-4F61-A152-6B6AB1553208}" dt="2023-06-09T07:10:11.013" v="559" actId="22"/>
          <ac:spMkLst>
            <pc:docMk/>
            <pc:sldMk cId="3597520877" sldId="264"/>
            <ac:spMk id="15" creationId="{8D416A6F-D374-8FAF-F895-08BB7FEB0962}"/>
          </ac:spMkLst>
        </pc:spChg>
        <pc:spChg chg="add del">
          <ac:chgData name="Toivo" userId="cf854a0872bff635" providerId="LiveId" clId="{F2064690-2FDD-4F61-A152-6B6AB1553208}" dt="2023-06-09T07:06:43.862" v="545" actId="26606"/>
          <ac:spMkLst>
            <pc:docMk/>
            <pc:sldMk cId="3597520877" sldId="264"/>
            <ac:spMk id="16" creationId="{99F74EB5-E547-4FB4-95F5-BCC788F3C4A0}"/>
          </ac:spMkLst>
        </pc:spChg>
        <pc:spChg chg="add del">
          <ac:chgData name="Toivo" userId="cf854a0872bff635" providerId="LiveId" clId="{F2064690-2FDD-4F61-A152-6B6AB1553208}" dt="2023-06-09T07:06:45.812" v="547" actId="26606"/>
          <ac:spMkLst>
            <pc:docMk/>
            <pc:sldMk cId="3597520877" sldId="264"/>
            <ac:spMk id="18" creationId="{463EEC44-1BA3-44ED-81FC-A644B04B2A44}"/>
          </ac:spMkLst>
        </pc:spChg>
        <pc:spChg chg="add del">
          <ac:chgData name="Toivo" userId="cf854a0872bff635" providerId="LiveId" clId="{F2064690-2FDD-4F61-A152-6B6AB1553208}" dt="2023-06-09T07:06:45.812" v="547" actId="26606"/>
          <ac:spMkLst>
            <pc:docMk/>
            <pc:sldMk cId="3597520877" sldId="264"/>
            <ac:spMk id="19" creationId="{7517A47C-B2E5-4B79-8061-D74B1311AF6E}"/>
          </ac:spMkLst>
        </pc:spChg>
        <pc:spChg chg="add del">
          <ac:chgData name="Toivo" userId="cf854a0872bff635" providerId="LiveId" clId="{F2064690-2FDD-4F61-A152-6B6AB1553208}" dt="2023-06-09T07:06:45.812" v="547" actId="26606"/>
          <ac:spMkLst>
            <pc:docMk/>
            <pc:sldMk cId="3597520877" sldId="264"/>
            <ac:spMk id="20" creationId="{C505E780-2083-4CB5-A42A-5E0E2908ECC3}"/>
          </ac:spMkLst>
        </pc:spChg>
        <pc:spChg chg="add del">
          <ac:chgData name="Toivo" userId="cf854a0872bff635" providerId="LiveId" clId="{F2064690-2FDD-4F61-A152-6B6AB1553208}" dt="2023-06-09T07:06:45.812" v="547" actId="26606"/>
          <ac:spMkLst>
            <pc:docMk/>
            <pc:sldMk cId="3597520877" sldId="264"/>
            <ac:spMk id="21" creationId="{D2C0AE1C-0118-41AE-8A10-7CDCBF10E96F}"/>
          </ac:spMkLst>
        </pc:spChg>
        <pc:spChg chg="add mod">
          <ac:chgData name="Toivo" userId="cf854a0872bff635" providerId="LiveId" clId="{F2064690-2FDD-4F61-A152-6B6AB1553208}" dt="2023-06-09T07:11:22.569" v="633" actId="1035"/>
          <ac:spMkLst>
            <pc:docMk/>
            <pc:sldMk cId="3597520877" sldId="264"/>
            <ac:spMk id="23" creationId="{ED5A885F-2434-A0F9-8942-01E4CBFE8E63}"/>
          </ac:spMkLst>
        </pc:spChg>
        <pc:spChg chg="add">
          <ac:chgData name="Toivo" userId="cf854a0872bff635" providerId="LiveId" clId="{F2064690-2FDD-4F61-A152-6B6AB1553208}" dt="2023-06-09T07:10:34.372" v="562" actId="26606"/>
          <ac:spMkLst>
            <pc:docMk/>
            <pc:sldMk cId="3597520877" sldId="264"/>
            <ac:spMk id="27" creationId="{B9FF99BD-075F-4761-A995-6FC574BD25EA}"/>
          </ac:spMkLst>
        </pc:spChg>
        <pc:spChg chg="add">
          <ac:chgData name="Toivo" userId="cf854a0872bff635" providerId="LiveId" clId="{F2064690-2FDD-4F61-A152-6B6AB1553208}" dt="2023-06-09T07:10:34.372" v="562" actId="26606"/>
          <ac:spMkLst>
            <pc:docMk/>
            <pc:sldMk cId="3597520877" sldId="264"/>
            <ac:spMk id="29" creationId="{A7B21A54-9BA3-4EA9-B460-5A829ADD9051}"/>
          </ac:spMkLst>
        </pc:spChg>
        <pc:spChg chg="add">
          <ac:chgData name="Toivo" userId="cf854a0872bff635" providerId="LiveId" clId="{F2064690-2FDD-4F61-A152-6B6AB1553208}" dt="2023-06-09T07:10:34.372" v="562" actId="26606"/>
          <ac:spMkLst>
            <pc:docMk/>
            <pc:sldMk cId="3597520877" sldId="264"/>
            <ac:spMk id="31" creationId="{6FA8F714-B9D8-488A-8CCA-E9948FF913A9}"/>
          </ac:spMkLst>
        </pc:spChg>
        <pc:picChg chg="add del mod ord">
          <ac:chgData name="Toivo" userId="cf854a0872bff635" providerId="LiveId" clId="{F2064690-2FDD-4F61-A152-6B6AB1553208}" dt="2023-06-09T07:08:31.998" v="558" actId="478"/>
          <ac:picMkLst>
            <pc:docMk/>
            <pc:sldMk cId="3597520877" sldId="264"/>
            <ac:picMk id="5" creationId="{17428E7E-0784-12E0-53C5-215E25CD0F84}"/>
          </ac:picMkLst>
        </pc:picChg>
        <pc:picChg chg="add mod">
          <ac:chgData name="Toivo" userId="cf854a0872bff635" providerId="LiveId" clId="{F2064690-2FDD-4F61-A152-6B6AB1553208}" dt="2023-06-09T07:10:42.738" v="564" actId="1076"/>
          <ac:picMkLst>
            <pc:docMk/>
            <pc:sldMk cId="3597520877" sldId="264"/>
            <ac:picMk id="6" creationId="{6FA21E29-B64A-C950-ABB6-63119CE07B25}"/>
          </ac:picMkLst>
        </pc:picChg>
        <pc:picChg chg="add mod">
          <ac:chgData name="Toivo" userId="cf854a0872bff635" providerId="LiveId" clId="{F2064690-2FDD-4F61-A152-6B6AB1553208}" dt="2023-06-09T07:10:34.372" v="562" actId="26606"/>
          <ac:picMkLst>
            <pc:docMk/>
            <pc:sldMk cId="3597520877" sldId="264"/>
            <ac:picMk id="11" creationId="{086BB60A-73B2-3807-812E-ADA23CB9F86E}"/>
          </ac:picMkLst>
        </pc:picChg>
        <pc:picChg chg="add mod ord">
          <ac:chgData name="Toivo" userId="cf854a0872bff635" providerId="LiveId" clId="{F2064690-2FDD-4F61-A152-6B6AB1553208}" dt="2023-06-09T07:10:34.372" v="562" actId="26606"/>
          <ac:picMkLst>
            <pc:docMk/>
            <pc:sldMk cId="3597520877" sldId="264"/>
            <ac:picMk id="22" creationId="{B09581FF-6E00-4459-440F-89F87F6D37C7}"/>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88BC41-46F3-4A3F-8530-843AC6CE84C8}"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CF5E71E3-4139-44A8-8009-E86D716A9204}">
      <dgm:prSet/>
      <dgm:spPr/>
      <dgm:t>
        <a:bodyPr/>
        <a:lstStyle/>
        <a:p>
          <a:r>
            <a:rPr lang="et-EE"/>
            <a:t>Mängu eesmärk on jõuda algusest finišisse võimalikult kiiresti, läbides kõik vahepunktid ja kogudes neis kõik tasemel leiduvad esemed</a:t>
          </a:r>
          <a:endParaRPr lang="en-US"/>
        </a:p>
      </dgm:t>
    </dgm:pt>
    <dgm:pt modelId="{C08F37C5-D3E9-40C3-A238-2C66AA25A3C9}" type="parTrans" cxnId="{96E34DC1-3659-4A85-9094-855C73B8E3EB}">
      <dgm:prSet/>
      <dgm:spPr/>
      <dgm:t>
        <a:bodyPr/>
        <a:lstStyle/>
        <a:p>
          <a:endParaRPr lang="en-US"/>
        </a:p>
      </dgm:t>
    </dgm:pt>
    <dgm:pt modelId="{03E271DB-C4A5-4EB2-AD49-A4575EEED2AE}" type="sibTrans" cxnId="{96E34DC1-3659-4A85-9094-855C73B8E3EB}">
      <dgm:prSet/>
      <dgm:spPr/>
      <dgm:t>
        <a:bodyPr/>
        <a:lstStyle/>
        <a:p>
          <a:endParaRPr lang="en-US"/>
        </a:p>
      </dgm:t>
    </dgm:pt>
    <dgm:pt modelId="{448AF9A4-02EC-4254-BD1B-C3F32BE8DC30}">
      <dgm:prSet/>
      <dgm:spPr/>
      <dgm:t>
        <a:bodyPr/>
        <a:lstStyle/>
        <a:p>
          <a:r>
            <a:rPr lang="et-EE"/>
            <a:t>Tegelane on tudeng</a:t>
          </a:r>
          <a:endParaRPr lang="en-US"/>
        </a:p>
      </dgm:t>
    </dgm:pt>
    <dgm:pt modelId="{ABBAD043-AE54-43D5-9D47-95EDD3888D98}" type="parTrans" cxnId="{305E9F8D-A938-417D-9CFC-106E26D32C5D}">
      <dgm:prSet/>
      <dgm:spPr/>
      <dgm:t>
        <a:bodyPr/>
        <a:lstStyle/>
        <a:p>
          <a:endParaRPr lang="en-US"/>
        </a:p>
      </dgm:t>
    </dgm:pt>
    <dgm:pt modelId="{B41183D9-DF0E-42D0-B961-106208A17199}" type="sibTrans" cxnId="{305E9F8D-A938-417D-9CFC-106E26D32C5D}">
      <dgm:prSet/>
      <dgm:spPr/>
      <dgm:t>
        <a:bodyPr/>
        <a:lstStyle/>
        <a:p>
          <a:endParaRPr lang="en-US"/>
        </a:p>
      </dgm:t>
    </dgm:pt>
    <dgm:pt modelId="{7B045F0C-E478-44F4-A221-BE7C0785CAF2}">
      <dgm:prSet/>
      <dgm:spPr/>
      <dgm:t>
        <a:bodyPr/>
        <a:lstStyle/>
        <a:p>
          <a:r>
            <a:rPr lang="et-EE"/>
            <a:t>Süžee on inspireeritud ülikooli läbimisest</a:t>
          </a:r>
          <a:endParaRPr lang="en-US"/>
        </a:p>
      </dgm:t>
    </dgm:pt>
    <dgm:pt modelId="{9CF63309-26EA-4730-A244-DE81D09FB534}" type="parTrans" cxnId="{D92710EF-EA0D-4424-939C-E6F5108CCB70}">
      <dgm:prSet/>
      <dgm:spPr/>
      <dgm:t>
        <a:bodyPr/>
        <a:lstStyle/>
        <a:p>
          <a:endParaRPr lang="en-US"/>
        </a:p>
      </dgm:t>
    </dgm:pt>
    <dgm:pt modelId="{8346B6FE-181D-4DED-9799-E3451F42A54B}" type="sibTrans" cxnId="{D92710EF-EA0D-4424-939C-E6F5108CCB70}">
      <dgm:prSet/>
      <dgm:spPr/>
      <dgm:t>
        <a:bodyPr/>
        <a:lstStyle/>
        <a:p>
          <a:endParaRPr lang="en-US"/>
        </a:p>
      </dgm:t>
    </dgm:pt>
    <dgm:pt modelId="{317CE4AA-7835-44DD-8A74-F9D3081F61D3}">
      <dgm:prSet/>
      <dgm:spPr/>
      <dgm:t>
        <a:bodyPr/>
        <a:lstStyle/>
        <a:p>
          <a:r>
            <a:rPr lang="et-EE"/>
            <a:t>2D platvormimäng</a:t>
          </a:r>
          <a:endParaRPr lang="en-US"/>
        </a:p>
      </dgm:t>
    </dgm:pt>
    <dgm:pt modelId="{32CF0BBB-0E7D-42A8-A009-C749E6F690C3}" type="parTrans" cxnId="{C51A8BD4-4F90-4482-BF64-29179D82002D}">
      <dgm:prSet/>
      <dgm:spPr/>
      <dgm:t>
        <a:bodyPr/>
        <a:lstStyle/>
        <a:p>
          <a:endParaRPr lang="en-US"/>
        </a:p>
      </dgm:t>
    </dgm:pt>
    <dgm:pt modelId="{AC6D6E72-36DC-459B-B766-8C52489A65F0}" type="sibTrans" cxnId="{C51A8BD4-4F90-4482-BF64-29179D82002D}">
      <dgm:prSet/>
      <dgm:spPr/>
      <dgm:t>
        <a:bodyPr/>
        <a:lstStyle/>
        <a:p>
          <a:endParaRPr lang="en-US"/>
        </a:p>
      </dgm:t>
    </dgm:pt>
    <dgm:pt modelId="{23C7FC62-9706-4F46-A801-317F02F2BCBB}">
      <dgm:prSet/>
      <dgm:spPr/>
      <dgm:t>
        <a:bodyPr/>
        <a:lstStyle/>
        <a:p>
          <a:r>
            <a:rPr lang="et-EE"/>
            <a:t>Stiil: pikselgraafika </a:t>
          </a:r>
          <a:endParaRPr lang="en-US"/>
        </a:p>
      </dgm:t>
    </dgm:pt>
    <dgm:pt modelId="{C40C4372-9C7F-4BCD-AF45-FED7FD7F9E98}" type="parTrans" cxnId="{45618976-2D3F-4A3D-94D9-D232634D5F2C}">
      <dgm:prSet/>
      <dgm:spPr/>
      <dgm:t>
        <a:bodyPr/>
        <a:lstStyle/>
        <a:p>
          <a:endParaRPr lang="en-US"/>
        </a:p>
      </dgm:t>
    </dgm:pt>
    <dgm:pt modelId="{B3025E5E-0DEF-48CC-9891-40BAD4A2E2A3}" type="sibTrans" cxnId="{45618976-2D3F-4A3D-94D9-D232634D5F2C}">
      <dgm:prSet/>
      <dgm:spPr/>
      <dgm:t>
        <a:bodyPr/>
        <a:lstStyle/>
        <a:p>
          <a:endParaRPr lang="en-US"/>
        </a:p>
      </dgm:t>
    </dgm:pt>
    <dgm:pt modelId="{48913CA2-C95E-45D0-BDD9-87515F676330}" type="pres">
      <dgm:prSet presAssocID="{6C88BC41-46F3-4A3F-8530-843AC6CE84C8}" presName="vert0" presStyleCnt="0">
        <dgm:presLayoutVars>
          <dgm:dir/>
          <dgm:animOne val="branch"/>
          <dgm:animLvl val="lvl"/>
        </dgm:presLayoutVars>
      </dgm:prSet>
      <dgm:spPr/>
    </dgm:pt>
    <dgm:pt modelId="{ECB3B2FF-B14F-4586-ADFD-D954875C80A2}" type="pres">
      <dgm:prSet presAssocID="{CF5E71E3-4139-44A8-8009-E86D716A9204}" presName="thickLine" presStyleLbl="alignNode1" presStyleIdx="0" presStyleCnt="5"/>
      <dgm:spPr/>
    </dgm:pt>
    <dgm:pt modelId="{ACFA959F-95AE-4ED1-AA80-4D6E567AD568}" type="pres">
      <dgm:prSet presAssocID="{CF5E71E3-4139-44A8-8009-E86D716A9204}" presName="horz1" presStyleCnt="0"/>
      <dgm:spPr/>
    </dgm:pt>
    <dgm:pt modelId="{5A541256-6246-4EA3-B9E3-D1885123FC29}" type="pres">
      <dgm:prSet presAssocID="{CF5E71E3-4139-44A8-8009-E86D716A9204}" presName="tx1" presStyleLbl="revTx" presStyleIdx="0" presStyleCnt="5"/>
      <dgm:spPr/>
    </dgm:pt>
    <dgm:pt modelId="{9F59D41D-78BD-4E79-B7C0-EE5D355FD8CB}" type="pres">
      <dgm:prSet presAssocID="{CF5E71E3-4139-44A8-8009-E86D716A9204}" presName="vert1" presStyleCnt="0"/>
      <dgm:spPr/>
    </dgm:pt>
    <dgm:pt modelId="{0729972E-4BF5-4726-A066-13E7E76BBB04}" type="pres">
      <dgm:prSet presAssocID="{448AF9A4-02EC-4254-BD1B-C3F32BE8DC30}" presName="thickLine" presStyleLbl="alignNode1" presStyleIdx="1" presStyleCnt="5"/>
      <dgm:spPr/>
    </dgm:pt>
    <dgm:pt modelId="{B3B92ADD-4947-4DD9-8749-327A634D340F}" type="pres">
      <dgm:prSet presAssocID="{448AF9A4-02EC-4254-BD1B-C3F32BE8DC30}" presName="horz1" presStyleCnt="0"/>
      <dgm:spPr/>
    </dgm:pt>
    <dgm:pt modelId="{BA8D53ED-6E55-4FD5-8F99-E236D2AC1320}" type="pres">
      <dgm:prSet presAssocID="{448AF9A4-02EC-4254-BD1B-C3F32BE8DC30}" presName="tx1" presStyleLbl="revTx" presStyleIdx="1" presStyleCnt="5"/>
      <dgm:spPr/>
    </dgm:pt>
    <dgm:pt modelId="{857D7265-4229-4049-A0F8-6047872D1792}" type="pres">
      <dgm:prSet presAssocID="{448AF9A4-02EC-4254-BD1B-C3F32BE8DC30}" presName="vert1" presStyleCnt="0"/>
      <dgm:spPr/>
    </dgm:pt>
    <dgm:pt modelId="{089E645A-8995-43E3-B223-54A112D3A897}" type="pres">
      <dgm:prSet presAssocID="{7B045F0C-E478-44F4-A221-BE7C0785CAF2}" presName="thickLine" presStyleLbl="alignNode1" presStyleIdx="2" presStyleCnt="5"/>
      <dgm:spPr/>
    </dgm:pt>
    <dgm:pt modelId="{1F704F57-8196-4BF1-82B2-E5EF20C331EF}" type="pres">
      <dgm:prSet presAssocID="{7B045F0C-E478-44F4-A221-BE7C0785CAF2}" presName="horz1" presStyleCnt="0"/>
      <dgm:spPr/>
    </dgm:pt>
    <dgm:pt modelId="{C9ACD688-C9D3-4696-97E7-67E5A3969684}" type="pres">
      <dgm:prSet presAssocID="{7B045F0C-E478-44F4-A221-BE7C0785CAF2}" presName="tx1" presStyleLbl="revTx" presStyleIdx="2" presStyleCnt="5"/>
      <dgm:spPr/>
    </dgm:pt>
    <dgm:pt modelId="{78F0BDB5-15B3-4288-A2ED-07772A477FFB}" type="pres">
      <dgm:prSet presAssocID="{7B045F0C-E478-44F4-A221-BE7C0785CAF2}" presName="vert1" presStyleCnt="0"/>
      <dgm:spPr/>
    </dgm:pt>
    <dgm:pt modelId="{957F2F12-C565-459E-8A2E-F17AAC4D760B}" type="pres">
      <dgm:prSet presAssocID="{317CE4AA-7835-44DD-8A74-F9D3081F61D3}" presName="thickLine" presStyleLbl="alignNode1" presStyleIdx="3" presStyleCnt="5"/>
      <dgm:spPr/>
    </dgm:pt>
    <dgm:pt modelId="{7E36FD76-711E-41DB-BCD3-3B0E55AC8D3D}" type="pres">
      <dgm:prSet presAssocID="{317CE4AA-7835-44DD-8A74-F9D3081F61D3}" presName="horz1" presStyleCnt="0"/>
      <dgm:spPr/>
    </dgm:pt>
    <dgm:pt modelId="{1F20B612-E122-4219-BDEA-741CE125BE7F}" type="pres">
      <dgm:prSet presAssocID="{317CE4AA-7835-44DD-8A74-F9D3081F61D3}" presName="tx1" presStyleLbl="revTx" presStyleIdx="3" presStyleCnt="5"/>
      <dgm:spPr/>
    </dgm:pt>
    <dgm:pt modelId="{702CB9C4-E883-4456-A1E1-BEF013ED5A1F}" type="pres">
      <dgm:prSet presAssocID="{317CE4AA-7835-44DD-8A74-F9D3081F61D3}" presName="vert1" presStyleCnt="0"/>
      <dgm:spPr/>
    </dgm:pt>
    <dgm:pt modelId="{A1C46D98-F2FE-4FFF-9B92-C023DC23DFDB}" type="pres">
      <dgm:prSet presAssocID="{23C7FC62-9706-4F46-A801-317F02F2BCBB}" presName="thickLine" presStyleLbl="alignNode1" presStyleIdx="4" presStyleCnt="5"/>
      <dgm:spPr/>
    </dgm:pt>
    <dgm:pt modelId="{080C1F3A-0475-4427-87BB-88CE05DDDF9A}" type="pres">
      <dgm:prSet presAssocID="{23C7FC62-9706-4F46-A801-317F02F2BCBB}" presName="horz1" presStyleCnt="0"/>
      <dgm:spPr/>
    </dgm:pt>
    <dgm:pt modelId="{1EF101B1-4A88-4231-A68C-6E8B7CA3C924}" type="pres">
      <dgm:prSet presAssocID="{23C7FC62-9706-4F46-A801-317F02F2BCBB}" presName="tx1" presStyleLbl="revTx" presStyleIdx="4" presStyleCnt="5"/>
      <dgm:spPr/>
    </dgm:pt>
    <dgm:pt modelId="{8F97EB91-F314-40BA-93F6-688DCABE88DE}" type="pres">
      <dgm:prSet presAssocID="{23C7FC62-9706-4F46-A801-317F02F2BCBB}" presName="vert1" presStyleCnt="0"/>
      <dgm:spPr/>
    </dgm:pt>
  </dgm:ptLst>
  <dgm:cxnLst>
    <dgm:cxn modelId="{E6A12323-CCB9-4FD3-87DB-CC93F14703F4}" type="presOf" srcId="{6C88BC41-46F3-4A3F-8530-843AC6CE84C8}" destId="{48913CA2-C95E-45D0-BDD9-87515F676330}" srcOrd="0" destOrd="0" presId="urn:microsoft.com/office/officeart/2008/layout/LinedList"/>
    <dgm:cxn modelId="{3DFA0D3B-1694-4EF3-9517-43A45CD48ED8}" type="presOf" srcId="{448AF9A4-02EC-4254-BD1B-C3F32BE8DC30}" destId="{BA8D53ED-6E55-4FD5-8F99-E236D2AC1320}" srcOrd="0" destOrd="0" presId="urn:microsoft.com/office/officeart/2008/layout/LinedList"/>
    <dgm:cxn modelId="{0E8C996E-5D0A-490A-80EE-2A0BA15A51E8}" type="presOf" srcId="{23C7FC62-9706-4F46-A801-317F02F2BCBB}" destId="{1EF101B1-4A88-4231-A68C-6E8B7CA3C924}" srcOrd="0" destOrd="0" presId="urn:microsoft.com/office/officeart/2008/layout/LinedList"/>
    <dgm:cxn modelId="{48BA4172-E437-457D-A29D-47E9FB1D7253}" type="presOf" srcId="{7B045F0C-E478-44F4-A221-BE7C0785CAF2}" destId="{C9ACD688-C9D3-4696-97E7-67E5A3969684}" srcOrd="0" destOrd="0" presId="urn:microsoft.com/office/officeart/2008/layout/LinedList"/>
    <dgm:cxn modelId="{45618976-2D3F-4A3D-94D9-D232634D5F2C}" srcId="{6C88BC41-46F3-4A3F-8530-843AC6CE84C8}" destId="{23C7FC62-9706-4F46-A801-317F02F2BCBB}" srcOrd="4" destOrd="0" parTransId="{C40C4372-9C7F-4BCD-AF45-FED7FD7F9E98}" sibTransId="{B3025E5E-0DEF-48CC-9891-40BAD4A2E2A3}"/>
    <dgm:cxn modelId="{68FA448B-1B1C-48A5-A162-074CA2B52A9C}" type="presOf" srcId="{317CE4AA-7835-44DD-8A74-F9D3081F61D3}" destId="{1F20B612-E122-4219-BDEA-741CE125BE7F}" srcOrd="0" destOrd="0" presId="urn:microsoft.com/office/officeart/2008/layout/LinedList"/>
    <dgm:cxn modelId="{305E9F8D-A938-417D-9CFC-106E26D32C5D}" srcId="{6C88BC41-46F3-4A3F-8530-843AC6CE84C8}" destId="{448AF9A4-02EC-4254-BD1B-C3F32BE8DC30}" srcOrd="1" destOrd="0" parTransId="{ABBAD043-AE54-43D5-9D47-95EDD3888D98}" sibTransId="{B41183D9-DF0E-42D0-B961-106208A17199}"/>
    <dgm:cxn modelId="{5366B099-BCC7-4C27-950A-BDD43C929237}" type="presOf" srcId="{CF5E71E3-4139-44A8-8009-E86D716A9204}" destId="{5A541256-6246-4EA3-B9E3-D1885123FC29}" srcOrd="0" destOrd="0" presId="urn:microsoft.com/office/officeart/2008/layout/LinedList"/>
    <dgm:cxn modelId="{96E34DC1-3659-4A85-9094-855C73B8E3EB}" srcId="{6C88BC41-46F3-4A3F-8530-843AC6CE84C8}" destId="{CF5E71E3-4139-44A8-8009-E86D716A9204}" srcOrd="0" destOrd="0" parTransId="{C08F37C5-D3E9-40C3-A238-2C66AA25A3C9}" sibTransId="{03E271DB-C4A5-4EB2-AD49-A4575EEED2AE}"/>
    <dgm:cxn modelId="{C51A8BD4-4F90-4482-BF64-29179D82002D}" srcId="{6C88BC41-46F3-4A3F-8530-843AC6CE84C8}" destId="{317CE4AA-7835-44DD-8A74-F9D3081F61D3}" srcOrd="3" destOrd="0" parTransId="{32CF0BBB-0E7D-42A8-A009-C749E6F690C3}" sibTransId="{AC6D6E72-36DC-459B-B766-8C52489A65F0}"/>
    <dgm:cxn modelId="{D92710EF-EA0D-4424-939C-E6F5108CCB70}" srcId="{6C88BC41-46F3-4A3F-8530-843AC6CE84C8}" destId="{7B045F0C-E478-44F4-A221-BE7C0785CAF2}" srcOrd="2" destOrd="0" parTransId="{9CF63309-26EA-4730-A244-DE81D09FB534}" sibTransId="{8346B6FE-181D-4DED-9799-E3451F42A54B}"/>
    <dgm:cxn modelId="{AFD683D7-E271-4F90-BECC-DDE1EDA87A22}" type="presParOf" srcId="{48913CA2-C95E-45D0-BDD9-87515F676330}" destId="{ECB3B2FF-B14F-4586-ADFD-D954875C80A2}" srcOrd="0" destOrd="0" presId="urn:microsoft.com/office/officeart/2008/layout/LinedList"/>
    <dgm:cxn modelId="{4959AE36-4B08-4B78-A39F-E29395CF9F61}" type="presParOf" srcId="{48913CA2-C95E-45D0-BDD9-87515F676330}" destId="{ACFA959F-95AE-4ED1-AA80-4D6E567AD568}" srcOrd="1" destOrd="0" presId="urn:microsoft.com/office/officeart/2008/layout/LinedList"/>
    <dgm:cxn modelId="{8870BD43-97D2-41D9-8F81-2B0AAC383DAC}" type="presParOf" srcId="{ACFA959F-95AE-4ED1-AA80-4D6E567AD568}" destId="{5A541256-6246-4EA3-B9E3-D1885123FC29}" srcOrd="0" destOrd="0" presId="urn:microsoft.com/office/officeart/2008/layout/LinedList"/>
    <dgm:cxn modelId="{4BC14C39-53DF-47B0-A53E-07007757C65F}" type="presParOf" srcId="{ACFA959F-95AE-4ED1-AA80-4D6E567AD568}" destId="{9F59D41D-78BD-4E79-B7C0-EE5D355FD8CB}" srcOrd="1" destOrd="0" presId="urn:microsoft.com/office/officeart/2008/layout/LinedList"/>
    <dgm:cxn modelId="{84E6E5E9-E9DC-467B-BE8D-34651E5C1064}" type="presParOf" srcId="{48913CA2-C95E-45D0-BDD9-87515F676330}" destId="{0729972E-4BF5-4726-A066-13E7E76BBB04}" srcOrd="2" destOrd="0" presId="urn:microsoft.com/office/officeart/2008/layout/LinedList"/>
    <dgm:cxn modelId="{49245B6C-AF49-46CF-86F0-601F3584427E}" type="presParOf" srcId="{48913CA2-C95E-45D0-BDD9-87515F676330}" destId="{B3B92ADD-4947-4DD9-8749-327A634D340F}" srcOrd="3" destOrd="0" presId="urn:microsoft.com/office/officeart/2008/layout/LinedList"/>
    <dgm:cxn modelId="{10E9A3A3-11A9-46FB-8599-247EF69F4F5E}" type="presParOf" srcId="{B3B92ADD-4947-4DD9-8749-327A634D340F}" destId="{BA8D53ED-6E55-4FD5-8F99-E236D2AC1320}" srcOrd="0" destOrd="0" presId="urn:microsoft.com/office/officeart/2008/layout/LinedList"/>
    <dgm:cxn modelId="{A0771266-884C-4DB5-BDF2-06A14D7046F8}" type="presParOf" srcId="{B3B92ADD-4947-4DD9-8749-327A634D340F}" destId="{857D7265-4229-4049-A0F8-6047872D1792}" srcOrd="1" destOrd="0" presId="urn:microsoft.com/office/officeart/2008/layout/LinedList"/>
    <dgm:cxn modelId="{6BB23C38-534F-4DF9-8A3D-9EB3E480F179}" type="presParOf" srcId="{48913CA2-C95E-45D0-BDD9-87515F676330}" destId="{089E645A-8995-43E3-B223-54A112D3A897}" srcOrd="4" destOrd="0" presId="urn:microsoft.com/office/officeart/2008/layout/LinedList"/>
    <dgm:cxn modelId="{9DA03A38-6649-4155-AEF6-11328367DC09}" type="presParOf" srcId="{48913CA2-C95E-45D0-BDD9-87515F676330}" destId="{1F704F57-8196-4BF1-82B2-E5EF20C331EF}" srcOrd="5" destOrd="0" presId="urn:microsoft.com/office/officeart/2008/layout/LinedList"/>
    <dgm:cxn modelId="{29477B22-D9DB-4193-894C-738EB6AD3F72}" type="presParOf" srcId="{1F704F57-8196-4BF1-82B2-E5EF20C331EF}" destId="{C9ACD688-C9D3-4696-97E7-67E5A3969684}" srcOrd="0" destOrd="0" presId="urn:microsoft.com/office/officeart/2008/layout/LinedList"/>
    <dgm:cxn modelId="{B54F74F4-A5CF-4982-B3F1-760778830B62}" type="presParOf" srcId="{1F704F57-8196-4BF1-82B2-E5EF20C331EF}" destId="{78F0BDB5-15B3-4288-A2ED-07772A477FFB}" srcOrd="1" destOrd="0" presId="urn:microsoft.com/office/officeart/2008/layout/LinedList"/>
    <dgm:cxn modelId="{DCA7512D-A165-4296-AECB-944B74865A6D}" type="presParOf" srcId="{48913CA2-C95E-45D0-BDD9-87515F676330}" destId="{957F2F12-C565-459E-8A2E-F17AAC4D760B}" srcOrd="6" destOrd="0" presId="urn:microsoft.com/office/officeart/2008/layout/LinedList"/>
    <dgm:cxn modelId="{B98D5EE9-699C-4DB5-B2D8-F95AFD128771}" type="presParOf" srcId="{48913CA2-C95E-45D0-BDD9-87515F676330}" destId="{7E36FD76-711E-41DB-BCD3-3B0E55AC8D3D}" srcOrd="7" destOrd="0" presId="urn:microsoft.com/office/officeart/2008/layout/LinedList"/>
    <dgm:cxn modelId="{C7A8FABC-3A6B-47D4-84EC-B75AD095EEAF}" type="presParOf" srcId="{7E36FD76-711E-41DB-BCD3-3B0E55AC8D3D}" destId="{1F20B612-E122-4219-BDEA-741CE125BE7F}" srcOrd="0" destOrd="0" presId="urn:microsoft.com/office/officeart/2008/layout/LinedList"/>
    <dgm:cxn modelId="{1F5A5181-1CB0-46DC-934F-69C86D1DB49B}" type="presParOf" srcId="{7E36FD76-711E-41DB-BCD3-3B0E55AC8D3D}" destId="{702CB9C4-E883-4456-A1E1-BEF013ED5A1F}" srcOrd="1" destOrd="0" presId="urn:microsoft.com/office/officeart/2008/layout/LinedList"/>
    <dgm:cxn modelId="{12D78C42-080B-4EA6-9B4F-38FA89A07699}" type="presParOf" srcId="{48913CA2-C95E-45D0-BDD9-87515F676330}" destId="{A1C46D98-F2FE-4FFF-9B92-C023DC23DFDB}" srcOrd="8" destOrd="0" presId="urn:microsoft.com/office/officeart/2008/layout/LinedList"/>
    <dgm:cxn modelId="{986F2F1F-4A12-424E-9F92-7E90A19E768D}" type="presParOf" srcId="{48913CA2-C95E-45D0-BDD9-87515F676330}" destId="{080C1F3A-0475-4427-87BB-88CE05DDDF9A}" srcOrd="9" destOrd="0" presId="urn:microsoft.com/office/officeart/2008/layout/LinedList"/>
    <dgm:cxn modelId="{F4E5E97F-02D6-4E38-97A0-CFFF60630044}" type="presParOf" srcId="{080C1F3A-0475-4427-87BB-88CE05DDDF9A}" destId="{1EF101B1-4A88-4231-A68C-6E8B7CA3C924}" srcOrd="0" destOrd="0" presId="urn:microsoft.com/office/officeart/2008/layout/LinedList"/>
    <dgm:cxn modelId="{171C8608-4D15-4F9D-B1EC-54BD61564CB0}" type="presParOf" srcId="{080C1F3A-0475-4427-87BB-88CE05DDDF9A}" destId="{8F97EB91-F314-40BA-93F6-688DCABE88DE}"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B3B2FF-B14F-4586-ADFD-D954875C80A2}">
      <dsp:nvSpPr>
        <dsp:cNvPr id="0" name=""/>
        <dsp:cNvSpPr/>
      </dsp:nvSpPr>
      <dsp:spPr>
        <a:xfrm>
          <a:off x="0" y="53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541256-6246-4EA3-B9E3-D1885123FC29}">
      <dsp:nvSpPr>
        <dsp:cNvPr id="0" name=""/>
        <dsp:cNvSpPr/>
      </dsp:nvSpPr>
      <dsp:spPr>
        <a:xfrm>
          <a:off x="0" y="53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t-EE" sz="2400" kern="1200"/>
            <a:t>Mängu eesmärk on jõuda algusest finišisse võimalikult kiiresti, läbides kõik vahepunktid ja kogudes neis kõik tasemel leiduvad esemed</a:t>
          </a:r>
          <a:endParaRPr lang="en-US" sz="2400" kern="1200"/>
        </a:p>
      </dsp:txBody>
      <dsp:txXfrm>
        <a:off x="0" y="531"/>
        <a:ext cx="10515600" cy="870055"/>
      </dsp:txXfrm>
    </dsp:sp>
    <dsp:sp modelId="{0729972E-4BF5-4726-A066-13E7E76BBB04}">
      <dsp:nvSpPr>
        <dsp:cNvPr id="0" name=""/>
        <dsp:cNvSpPr/>
      </dsp:nvSpPr>
      <dsp:spPr>
        <a:xfrm>
          <a:off x="0" y="87058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8D53ED-6E55-4FD5-8F99-E236D2AC1320}">
      <dsp:nvSpPr>
        <dsp:cNvPr id="0" name=""/>
        <dsp:cNvSpPr/>
      </dsp:nvSpPr>
      <dsp:spPr>
        <a:xfrm>
          <a:off x="0" y="870586"/>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t-EE" sz="2400" kern="1200"/>
            <a:t>Tegelane on tudeng</a:t>
          </a:r>
          <a:endParaRPr lang="en-US" sz="2400" kern="1200"/>
        </a:p>
      </dsp:txBody>
      <dsp:txXfrm>
        <a:off x="0" y="870586"/>
        <a:ext cx="10515600" cy="870055"/>
      </dsp:txXfrm>
    </dsp:sp>
    <dsp:sp modelId="{089E645A-8995-43E3-B223-54A112D3A897}">
      <dsp:nvSpPr>
        <dsp:cNvPr id="0" name=""/>
        <dsp:cNvSpPr/>
      </dsp:nvSpPr>
      <dsp:spPr>
        <a:xfrm>
          <a:off x="0" y="174064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ACD688-C9D3-4696-97E7-67E5A3969684}">
      <dsp:nvSpPr>
        <dsp:cNvPr id="0" name=""/>
        <dsp:cNvSpPr/>
      </dsp:nvSpPr>
      <dsp:spPr>
        <a:xfrm>
          <a:off x="0" y="174064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t-EE" sz="2400" kern="1200"/>
            <a:t>Süžee on inspireeritud ülikooli läbimisest</a:t>
          </a:r>
          <a:endParaRPr lang="en-US" sz="2400" kern="1200"/>
        </a:p>
      </dsp:txBody>
      <dsp:txXfrm>
        <a:off x="0" y="1740641"/>
        <a:ext cx="10515600" cy="870055"/>
      </dsp:txXfrm>
    </dsp:sp>
    <dsp:sp modelId="{957F2F12-C565-459E-8A2E-F17AAC4D760B}">
      <dsp:nvSpPr>
        <dsp:cNvPr id="0" name=""/>
        <dsp:cNvSpPr/>
      </dsp:nvSpPr>
      <dsp:spPr>
        <a:xfrm>
          <a:off x="0" y="261069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20B612-E122-4219-BDEA-741CE125BE7F}">
      <dsp:nvSpPr>
        <dsp:cNvPr id="0" name=""/>
        <dsp:cNvSpPr/>
      </dsp:nvSpPr>
      <dsp:spPr>
        <a:xfrm>
          <a:off x="0" y="2610696"/>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t-EE" sz="2400" kern="1200"/>
            <a:t>2D platvormimäng</a:t>
          </a:r>
          <a:endParaRPr lang="en-US" sz="2400" kern="1200"/>
        </a:p>
      </dsp:txBody>
      <dsp:txXfrm>
        <a:off x="0" y="2610696"/>
        <a:ext cx="10515600" cy="870055"/>
      </dsp:txXfrm>
    </dsp:sp>
    <dsp:sp modelId="{A1C46D98-F2FE-4FFF-9B92-C023DC23DFDB}">
      <dsp:nvSpPr>
        <dsp:cNvPr id="0" name=""/>
        <dsp:cNvSpPr/>
      </dsp:nvSpPr>
      <dsp:spPr>
        <a:xfrm>
          <a:off x="0" y="348075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F101B1-4A88-4231-A68C-6E8B7CA3C924}">
      <dsp:nvSpPr>
        <dsp:cNvPr id="0" name=""/>
        <dsp:cNvSpPr/>
      </dsp:nvSpPr>
      <dsp:spPr>
        <a:xfrm>
          <a:off x="0" y="348075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t-EE" sz="2400" kern="1200"/>
            <a:t>Stiil: pikselgraafika </a:t>
          </a:r>
          <a:endParaRPr lang="en-US" sz="2400" kern="1200"/>
        </a:p>
      </dsp:txBody>
      <dsp:txXfrm>
        <a:off x="0" y="3480751"/>
        <a:ext cx="10515600" cy="87005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äise kohatäid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t-EE"/>
          </a:p>
        </p:txBody>
      </p:sp>
      <p:sp>
        <p:nvSpPr>
          <p:cNvPr id="3" name="Kuupäeva kohatäid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291551-4364-43F2-8D52-8DB8436C655A}" type="datetimeFigureOut">
              <a:rPr lang="et-EE" smtClean="0"/>
              <a:t>09.06.2023</a:t>
            </a:fld>
            <a:endParaRPr lang="et-EE"/>
          </a:p>
        </p:txBody>
      </p:sp>
      <p:sp>
        <p:nvSpPr>
          <p:cNvPr id="4" name="Slaidi pildi kohatä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t-EE"/>
          </a:p>
        </p:txBody>
      </p:sp>
      <p:sp>
        <p:nvSpPr>
          <p:cNvPr id="5" name="Märkmete kohatäid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t-EE"/>
              <a:t>Klõpsake juhteksemplari tekstilaadide redigeerimiseks</a:t>
            </a:r>
          </a:p>
          <a:p>
            <a:pPr lvl="1"/>
            <a:r>
              <a:rPr lang="et-EE"/>
              <a:t>Teine tase</a:t>
            </a:r>
          </a:p>
          <a:p>
            <a:pPr lvl="2"/>
            <a:r>
              <a:rPr lang="et-EE"/>
              <a:t>Kolmas tase</a:t>
            </a:r>
          </a:p>
          <a:p>
            <a:pPr lvl="3"/>
            <a:r>
              <a:rPr lang="et-EE"/>
              <a:t>Neljas tase</a:t>
            </a:r>
          </a:p>
          <a:p>
            <a:pPr lvl="4"/>
            <a:r>
              <a:rPr lang="et-EE"/>
              <a:t>Viies tase</a:t>
            </a:r>
          </a:p>
        </p:txBody>
      </p:sp>
      <p:sp>
        <p:nvSpPr>
          <p:cNvPr id="6" name="Jaluse kohatäid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t-EE"/>
          </a:p>
        </p:txBody>
      </p:sp>
      <p:sp>
        <p:nvSpPr>
          <p:cNvPr id="7" name="Slaidinumbri kohatä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9073CD-1DF9-4B29-91C6-432363845510}" type="slidenum">
              <a:rPr lang="et-EE" smtClean="0"/>
              <a:t>‹#›</a:t>
            </a:fld>
            <a:endParaRPr lang="et-EE"/>
          </a:p>
        </p:txBody>
      </p:sp>
    </p:spTree>
    <p:extLst>
      <p:ext uri="{BB962C8B-B14F-4D97-AF65-F5344CB8AC3E}">
        <p14:creationId xmlns:p14="http://schemas.microsoft.com/office/powerpoint/2010/main" val="2878758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idi pildi kohatäide 1"/>
          <p:cNvSpPr>
            <a:spLocks noGrp="1" noRot="1" noChangeAspect="1"/>
          </p:cNvSpPr>
          <p:nvPr>
            <p:ph type="sldImg"/>
          </p:nvPr>
        </p:nvSpPr>
        <p:spPr/>
      </p:sp>
      <p:sp>
        <p:nvSpPr>
          <p:cNvPr id="3" name="Märkmete kohatäide 2"/>
          <p:cNvSpPr>
            <a:spLocks noGrp="1"/>
          </p:cNvSpPr>
          <p:nvPr>
            <p:ph type="body" idx="1"/>
          </p:nvPr>
        </p:nvSpPr>
        <p:spPr/>
        <p:txBody>
          <a:bodyPr/>
          <a:lstStyle/>
          <a:p>
            <a:endParaRPr lang="et-EE" dirty="0"/>
          </a:p>
        </p:txBody>
      </p:sp>
      <p:sp>
        <p:nvSpPr>
          <p:cNvPr id="4" name="Slaidinumbri kohatäide 3"/>
          <p:cNvSpPr>
            <a:spLocks noGrp="1"/>
          </p:cNvSpPr>
          <p:nvPr>
            <p:ph type="sldNum" sz="quarter" idx="5"/>
          </p:nvPr>
        </p:nvSpPr>
        <p:spPr/>
        <p:txBody>
          <a:bodyPr/>
          <a:lstStyle/>
          <a:p>
            <a:fld id="{F29073CD-1DF9-4B29-91C6-432363845510}" type="slidenum">
              <a:rPr lang="et-EE" smtClean="0"/>
              <a:t>1</a:t>
            </a:fld>
            <a:endParaRPr lang="et-EE"/>
          </a:p>
        </p:txBody>
      </p:sp>
    </p:spTree>
    <p:extLst>
      <p:ext uri="{BB962C8B-B14F-4D97-AF65-F5344CB8AC3E}">
        <p14:creationId xmlns:p14="http://schemas.microsoft.com/office/powerpoint/2010/main" val="3893453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idi pildi kohatäide 1"/>
          <p:cNvSpPr>
            <a:spLocks noGrp="1" noRot="1" noChangeAspect="1"/>
          </p:cNvSpPr>
          <p:nvPr>
            <p:ph type="sldImg"/>
          </p:nvPr>
        </p:nvSpPr>
        <p:spPr/>
      </p:sp>
      <p:sp>
        <p:nvSpPr>
          <p:cNvPr id="3" name="Märkmete kohatäide 2"/>
          <p:cNvSpPr>
            <a:spLocks noGrp="1"/>
          </p:cNvSpPr>
          <p:nvPr>
            <p:ph type="body" idx="1"/>
          </p:nvPr>
        </p:nvSpPr>
        <p:spPr/>
        <p:txBody>
          <a:bodyPr/>
          <a:lstStyle/>
          <a:p>
            <a:r>
              <a:rPr lang="et-EE" dirty="0"/>
              <a:t>Tudengiralli on 2D-platvormimäng, kus mängija juhib tudengi tegelaskuju läbi tasemel olevate takistuste. Mäng on loodud pikselgraafika stiilis, pakkudes nostalgilist ja unikaalset visuaalset kogemust. Mängu keskne teema on tudengi teekond läbi ülikooli semestrite.</a:t>
            </a:r>
          </a:p>
          <a:p>
            <a:r>
              <a:rPr lang="et-EE" dirty="0"/>
              <a:t>Mängu eesmärk on jõuda algusest finišisse võimalikult kiiresti, läbides kõik vahepunktid ja kogudes neis kõik tasemel leiduvad esemed. Finiš avaneb ainult siis, kui kõik vahepunktid on edukalt läbitud. Mõned vahepunktid nõuavad batuutide kasutamist, et tegelane jõuaks piisavalt </a:t>
            </a:r>
            <a:r>
              <a:rPr lang="et-EE" dirty="0" err="1"/>
              <a:t>piisavalt</a:t>
            </a:r>
            <a:r>
              <a:rPr lang="et-EE" dirty="0"/>
              <a:t> kõrgele, mis lisab mängule lisaväljakutseid.</a:t>
            </a:r>
          </a:p>
          <a:p>
            <a:r>
              <a:rPr lang="et-EE" dirty="0"/>
              <a:t>Tudengiralli koosneb kahest tasemest. Esimene tase on õppetase, mis on loodud selleks, et tutvustada mängijatele mängu põhifüüsikat ja -oskusi. See sisaldab lihtsamaid takistusi ja väljakutseid, et mängijad saaksid mänguga harjuda.</a:t>
            </a:r>
          </a:p>
          <a:p>
            <a:r>
              <a:rPr lang="et-EE" dirty="0"/>
              <a:t>Teine tase on põhiline mängutase. See on oluliselt pikem ja keerukam kui õppetase, sisaldades rohkem takistusi ja ülesandeid. Teisel tasemel peavad mängijad kasutama esimese taseme käigus omandatud oskusi, et edukalt finišisse jõuda. See tase nõuab mängijalt head ajastust, planeerimist ja osavust, pakkudes mängijatele suuremaid ja rohkem rahuldust pakkuvamaid väljakutseid.</a:t>
            </a:r>
          </a:p>
          <a:p>
            <a:r>
              <a:rPr lang="et-EE" dirty="0"/>
              <a:t>Mängu idee tuli ühise ajurünnaku käigus. Otsustasime siduda mängu süžee ülikooli läbimisega, kuna taoline mõte tuli kahel tiimiliikmel. Otsustasime, et tegu võiks olla 2D-platvormimänguga, kuna Taavi Rannul oli varasemalt kogemusi sarnaste mängude loomisega.</a:t>
            </a:r>
          </a:p>
        </p:txBody>
      </p:sp>
      <p:sp>
        <p:nvSpPr>
          <p:cNvPr id="4" name="Slaidinumbri kohatäide 3"/>
          <p:cNvSpPr>
            <a:spLocks noGrp="1"/>
          </p:cNvSpPr>
          <p:nvPr>
            <p:ph type="sldNum" sz="quarter" idx="5"/>
          </p:nvPr>
        </p:nvSpPr>
        <p:spPr/>
        <p:txBody>
          <a:bodyPr/>
          <a:lstStyle/>
          <a:p>
            <a:fld id="{F29073CD-1DF9-4B29-91C6-432363845510}" type="slidenum">
              <a:rPr lang="et-EE" smtClean="0"/>
              <a:t>2</a:t>
            </a:fld>
            <a:endParaRPr lang="et-EE"/>
          </a:p>
        </p:txBody>
      </p:sp>
    </p:spTree>
    <p:extLst>
      <p:ext uri="{BB962C8B-B14F-4D97-AF65-F5344CB8AC3E}">
        <p14:creationId xmlns:p14="http://schemas.microsoft.com/office/powerpoint/2010/main" val="22420570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idi pildi kohatäide 1"/>
          <p:cNvSpPr>
            <a:spLocks noGrp="1" noRot="1" noChangeAspect="1"/>
          </p:cNvSpPr>
          <p:nvPr>
            <p:ph type="sldImg"/>
          </p:nvPr>
        </p:nvSpPr>
        <p:spPr/>
      </p:sp>
      <p:sp>
        <p:nvSpPr>
          <p:cNvPr id="3" name="Märkmete kohatäide 2"/>
          <p:cNvSpPr>
            <a:spLocks noGrp="1"/>
          </p:cNvSpPr>
          <p:nvPr>
            <p:ph type="body" idx="1"/>
          </p:nvPr>
        </p:nvSpPr>
        <p:spPr/>
        <p:txBody>
          <a:bodyPr/>
          <a:lstStyle/>
          <a:p>
            <a:r>
              <a:rPr lang="et-EE" dirty="0"/>
              <a:t>Arendusprotsessi käigus otsustasime kasutada </a:t>
            </a:r>
            <a:r>
              <a:rPr lang="et-EE" dirty="0" err="1"/>
              <a:t>Unity</a:t>
            </a:r>
            <a:r>
              <a:rPr lang="et-EE" dirty="0"/>
              <a:t> mängumootorit. Valik põhines mitmetel kaalutlustel. Esiteks, üks meie meeskonna liikmetest, Taavi Rannu, on varem </a:t>
            </a:r>
            <a:r>
              <a:rPr lang="et-EE" dirty="0" err="1"/>
              <a:t>Unity</a:t>
            </a:r>
            <a:r>
              <a:rPr lang="et-EE" dirty="0"/>
              <a:t> mängumootoriga töötanud. </a:t>
            </a:r>
            <a:r>
              <a:rPr lang="et-EE" dirty="0" err="1"/>
              <a:t>Unity</a:t>
            </a:r>
            <a:r>
              <a:rPr lang="et-EE" dirty="0"/>
              <a:t> pakub tugevat 2D-füüsikamootorit ja kvaliteetset valgustuse süsteemi, mis on meie projekti jaoks oluline. Lisaks on </a:t>
            </a:r>
            <a:r>
              <a:rPr lang="et-EE" dirty="0" err="1"/>
              <a:t>Unityl</a:t>
            </a:r>
            <a:r>
              <a:rPr lang="et-EE" dirty="0"/>
              <a:t> laialdane valik õppematerjale ja juhendeid, mis võimaldavad kiiresti lahendada tekkinud probleeme. Sisseehitatud animeerimistööriistad muudavad disainerite töö lihtsamaks ja tõhusamaks.</a:t>
            </a:r>
          </a:p>
          <a:p>
            <a:r>
              <a:rPr lang="et-EE" dirty="0"/>
              <a:t>Teise valikuna kaalusime GODOT mängumootorit, mis on algajatele kasutajasõbralik ja kompaktsem kui </a:t>
            </a:r>
            <a:r>
              <a:rPr lang="et-EE" dirty="0" err="1"/>
              <a:t>Unity</a:t>
            </a:r>
            <a:r>
              <a:rPr lang="et-EE" dirty="0"/>
              <a:t> või </a:t>
            </a:r>
            <a:r>
              <a:rPr lang="et-EE" dirty="0" err="1"/>
              <a:t>Unreal</a:t>
            </a:r>
            <a:r>
              <a:rPr lang="et-EE" dirty="0"/>
              <a:t> </a:t>
            </a:r>
            <a:r>
              <a:rPr lang="et-EE" dirty="0" err="1"/>
              <a:t>Engine</a:t>
            </a:r>
            <a:r>
              <a:rPr lang="et-EE" dirty="0"/>
              <a:t>. </a:t>
            </a:r>
            <a:r>
              <a:rPr lang="et-EE" dirty="0" err="1"/>
              <a:t>GODOT’l</a:t>
            </a:r>
            <a:r>
              <a:rPr lang="et-EE" dirty="0"/>
              <a:t> on palju juhendeid, mis muudavad selle kasutamise lihtsaks.</a:t>
            </a:r>
          </a:p>
          <a:p>
            <a:r>
              <a:rPr lang="et-EE" dirty="0" err="1"/>
              <a:t>Unreal</a:t>
            </a:r>
            <a:r>
              <a:rPr lang="et-EE" dirty="0"/>
              <a:t> </a:t>
            </a:r>
            <a:r>
              <a:rPr lang="et-EE" dirty="0" err="1"/>
              <a:t>Engine</a:t>
            </a:r>
            <a:r>
              <a:rPr lang="et-EE" dirty="0"/>
              <a:t> on võimekas, kuid ei vastanud meie projektinõuetele. </a:t>
            </a:r>
            <a:r>
              <a:rPr lang="et-EE" dirty="0" err="1"/>
              <a:t>Unreal</a:t>
            </a:r>
            <a:r>
              <a:rPr lang="et-EE" dirty="0"/>
              <a:t> </a:t>
            </a:r>
            <a:r>
              <a:rPr lang="et-EE" dirty="0" err="1"/>
              <a:t>Engine</a:t>
            </a:r>
            <a:r>
              <a:rPr lang="et-EE" dirty="0"/>
              <a:t> pakub 2D võimalusi, kuid need ei ole nii tugevad kui teistes mängumootorites. Lisaks on </a:t>
            </a:r>
            <a:r>
              <a:rPr lang="et-EE" dirty="0" err="1"/>
              <a:t>Unreal</a:t>
            </a:r>
            <a:r>
              <a:rPr lang="et-EE" dirty="0"/>
              <a:t> </a:t>
            </a:r>
            <a:r>
              <a:rPr lang="et-EE" dirty="0" err="1"/>
              <a:t>Engine</a:t>
            </a:r>
            <a:r>
              <a:rPr lang="et-EE" dirty="0"/>
              <a:t> keerukam platvorm, mis ei sobi meie projektiga.</a:t>
            </a:r>
          </a:p>
          <a:p>
            <a:r>
              <a:rPr lang="et-EE" dirty="0" err="1"/>
              <a:t>Phaser</a:t>
            </a:r>
            <a:r>
              <a:rPr lang="et-EE" dirty="0"/>
              <a:t> ei ole tegelikult mängumootor, vaid pigem raamistik. Siiski on </a:t>
            </a:r>
            <a:r>
              <a:rPr lang="et-EE" dirty="0" err="1"/>
              <a:t>Phaseril</a:t>
            </a:r>
            <a:r>
              <a:rPr lang="et-EE" dirty="0"/>
              <a:t> oma eelised, näiteks kompaktsus ja stabiilsus. </a:t>
            </a:r>
            <a:r>
              <a:rPr lang="et-EE" dirty="0" err="1"/>
              <a:t>Phaseriga</a:t>
            </a:r>
            <a:r>
              <a:rPr lang="et-EE" dirty="0"/>
              <a:t> töötamine on selge ja ei tekita segadust. Kuid </a:t>
            </a:r>
            <a:r>
              <a:rPr lang="et-EE" dirty="0" err="1"/>
              <a:t>Phaseri</a:t>
            </a:r>
            <a:r>
              <a:rPr lang="et-EE" dirty="0"/>
              <a:t> suur puudus on animeerimise võimalused - keerulisi animatsioone on raske saavutada ja need nõuavad sageli koodimist.</a:t>
            </a:r>
          </a:p>
        </p:txBody>
      </p:sp>
      <p:sp>
        <p:nvSpPr>
          <p:cNvPr id="4" name="Slaidinumbri kohatäide 3"/>
          <p:cNvSpPr>
            <a:spLocks noGrp="1"/>
          </p:cNvSpPr>
          <p:nvPr>
            <p:ph type="sldNum" sz="quarter" idx="5"/>
          </p:nvPr>
        </p:nvSpPr>
        <p:spPr/>
        <p:txBody>
          <a:bodyPr/>
          <a:lstStyle/>
          <a:p>
            <a:fld id="{F29073CD-1DF9-4B29-91C6-432363845510}" type="slidenum">
              <a:rPr lang="et-EE" smtClean="0"/>
              <a:t>4</a:t>
            </a:fld>
            <a:endParaRPr lang="et-EE"/>
          </a:p>
        </p:txBody>
      </p:sp>
    </p:spTree>
    <p:extLst>
      <p:ext uri="{BB962C8B-B14F-4D97-AF65-F5344CB8AC3E}">
        <p14:creationId xmlns:p14="http://schemas.microsoft.com/office/powerpoint/2010/main" val="2507135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idi pildi kohatäide 1"/>
          <p:cNvSpPr>
            <a:spLocks noGrp="1" noRot="1" noChangeAspect="1"/>
          </p:cNvSpPr>
          <p:nvPr>
            <p:ph type="sldImg"/>
          </p:nvPr>
        </p:nvSpPr>
        <p:spPr/>
      </p:sp>
      <p:sp>
        <p:nvSpPr>
          <p:cNvPr id="3" name="Märkmete kohatäide 2"/>
          <p:cNvSpPr>
            <a:spLocks noGrp="1"/>
          </p:cNvSpPr>
          <p:nvPr>
            <p:ph type="body" idx="1"/>
          </p:nvPr>
        </p:nvSpPr>
        <p:spPr/>
        <p:txBody>
          <a:bodyPr/>
          <a:lstStyle/>
          <a:p>
            <a:endParaRPr lang="et-EE" dirty="0"/>
          </a:p>
        </p:txBody>
      </p:sp>
      <p:sp>
        <p:nvSpPr>
          <p:cNvPr id="4" name="Slaidinumbri kohatäide 3"/>
          <p:cNvSpPr>
            <a:spLocks noGrp="1"/>
          </p:cNvSpPr>
          <p:nvPr>
            <p:ph type="sldNum" sz="quarter" idx="5"/>
          </p:nvPr>
        </p:nvSpPr>
        <p:spPr/>
        <p:txBody>
          <a:bodyPr/>
          <a:lstStyle/>
          <a:p>
            <a:fld id="{F29073CD-1DF9-4B29-91C6-432363845510}" type="slidenum">
              <a:rPr lang="et-EE" smtClean="0"/>
              <a:t>5</a:t>
            </a:fld>
            <a:endParaRPr lang="et-EE"/>
          </a:p>
        </p:txBody>
      </p:sp>
    </p:spTree>
    <p:extLst>
      <p:ext uri="{BB962C8B-B14F-4D97-AF65-F5344CB8AC3E}">
        <p14:creationId xmlns:p14="http://schemas.microsoft.com/office/powerpoint/2010/main" val="18658601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idi pildi kohatäide 1"/>
          <p:cNvSpPr>
            <a:spLocks noGrp="1" noRot="1" noChangeAspect="1"/>
          </p:cNvSpPr>
          <p:nvPr>
            <p:ph type="sldImg"/>
          </p:nvPr>
        </p:nvSpPr>
        <p:spPr/>
      </p:sp>
      <p:sp>
        <p:nvSpPr>
          <p:cNvPr id="3" name="Märkmete kohatäide 2"/>
          <p:cNvSpPr>
            <a:spLocks noGrp="1"/>
          </p:cNvSpPr>
          <p:nvPr>
            <p:ph type="body" idx="1"/>
          </p:nvPr>
        </p:nvSpPr>
        <p:spPr/>
        <p:txBody>
          <a:bodyPr/>
          <a:lstStyle/>
          <a:p>
            <a:endParaRPr lang="et-EE" dirty="0"/>
          </a:p>
        </p:txBody>
      </p:sp>
      <p:sp>
        <p:nvSpPr>
          <p:cNvPr id="4" name="Slaidinumbri kohatäide 3"/>
          <p:cNvSpPr>
            <a:spLocks noGrp="1"/>
          </p:cNvSpPr>
          <p:nvPr>
            <p:ph type="sldNum" sz="quarter" idx="5"/>
          </p:nvPr>
        </p:nvSpPr>
        <p:spPr/>
        <p:txBody>
          <a:bodyPr/>
          <a:lstStyle/>
          <a:p>
            <a:fld id="{F29073CD-1DF9-4B29-91C6-432363845510}" type="slidenum">
              <a:rPr lang="et-EE" smtClean="0"/>
              <a:t>6</a:t>
            </a:fld>
            <a:endParaRPr lang="et-EE"/>
          </a:p>
        </p:txBody>
      </p:sp>
    </p:spTree>
    <p:extLst>
      <p:ext uri="{BB962C8B-B14F-4D97-AF65-F5344CB8AC3E}">
        <p14:creationId xmlns:p14="http://schemas.microsoft.com/office/powerpoint/2010/main" val="2977458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itelslaid">
    <p:spTree>
      <p:nvGrpSpPr>
        <p:cNvPr id="1" name=""/>
        <p:cNvGrpSpPr/>
        <p:nvPr/>
      </p:nvGrpSpPr>
      <p:grpSpPr>
        <a:xfrm>
          <a:off x="0" y="0"/>
          <a:ext cx="0" cy="0"/>
          <a:chOff x="0" y="0"/>
          <a:chExt cx="0" cy="0"/>
        </a:xfrm>
      </p:grpSpPr>
      <p:sp>
        <p:nvSpPr>
          <p:cNvPr id="2" name="Pealkiri 1">
            <a:extLst>
              <a:ext uri="{FF2B5EF4-FFF2-40B4-BE49-F238E27FC236}">
                <a16:creationId xmlns:a16="http://schemas.microsoft.com/office/drawing/2014/main" id="{1B092071-00DC-1DBD-D06F-185F81467CB8}"/>
              </a:ext>
            </a:extLst>
          </p:cNvPr>
          <p:cNvSpPr>
            <a:spLocks noGrp="1"/>
          </p:cNvSpPr>
          <p:nvPr>
            <p:ph type="ctrTitle"/>
          </p:nvPr>
        </p:nvSpPr>
        <p:spPr>
          <a:xfrm>
            <a:off x="1524000" y="1122363"/>
            <a:ext cx="9144000" cy="2387600"/>
          </a:xfrm>
        </p:spPr>
        <p:txBody>
          <a:bodyPr anchor="b"/>
          <a:lstStyle>
            <a:lvl1pPr algn="ctr">
              <a:defRPr sz="6000"/>
            </a:lvl1pPr>
          </a:lstStyle>
          <a:p>
            <a:r>
              <a:rPr lang="et-EE"/>
              <a:t>Klõpsake juhteksemplari pealkirja laadi redigeerimiseks</a:t>
            </a:r>
          </a:p>
        </p:txBody>
      </p:sp>
      <p:sp>
        <p:nvSpPr>
          <p:cNvPr id="3" name="Alapealkiri 2">
            <a:extLst>
              <a:ext uri="{FF2B5EF4-FFF2-40B4-BE49-F238E27FC236}">
                <a16:creationId xmlns:a16="http://schemas.microsoft.com/office/drawing/2014/main" id="{5423D373-499C-1368-DC02-191242AA1A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t-EE"/>
              <a:t>Klõpsake juhteksemplari alapealkirja laadi redigeerimiseks</a:t>
            </a:r>
          </a:p>
        </p:txBody>
      </p:sp>
      <p:sp>
        <p:nvSpPr>
          <p:cNvPr id="4" name="Kuupäeva kohatäide 3">
            <a:extLst>
              <a:ext uri="{FF2B5EF4-FFF2-40B4-BE49-F238E27FC236}">
                <a16:creationId xmlns:a16="http://schemas.microsoft.com/office/drawing/2014/main" id="{4BAB4B39-6BFB-E184-D9F5-0A14A2835A8A}"/>
              </a:ext>
            </a:extLst>
          </p:cNvPr>
          <p:cNvSpPr>
            <a:spLocks noGrp="1"/>
          </p:cNvSpPr>
          <p:nvPr>
            <p:ph type="dt" sz="half" idx="10"/>
          </p:nvPr>
        </p:nvSpPr>
        <p:spPr/>
        <p:txBody>
          <a:bodyPr/>
          <a:lstStyle/>
          <a:p>
            <a:fld id="{DA3FE202-BD93-422F-8BE1-4780388A18BD}" type="datetimeFigureOut">
              <a:rPr lang="et-EE" smtClean="0"/>
              <a:t>09.06.2023</a:t>
            </a:fld>
            <a:endParaRPr lang="et-EE"/>
          </a:p>
        </p:txBody>
      </p:sp>
      <p:sp>
        <p:nvSpPr>
          <p:cNvPr id="5" name="Jaluse kohatäide 4">
            <a:extLst>
              <a:ext uri="{FF2B5EF4-FFF2-40B4-BE49-F238E27FC236}">
                <a16:creationId xmlns:a16="http://schemas.microsoft.com/office/drawing/2014/main" id="{896C84E6-DA61-C1A1-F924-B8452A9DEBC5}"/>
              </a:ext>
            </a:extLst>
          </p:cNvPr>
          <p:cNvSpPr>
            <a:spLocks noGrp="1"/>
          </p:cNvSpPr>
          <p:nvPr>
            <p:ph type="ftr" sz="quarter" idx="11"/>
          </p:nvPr>
        </p:nvSpPr>
        <p:spPr/>
        <p:txBody>
          <a:bodyPr/>
          <a:lstStyle/>
          <a:p>
            <a:endParaRPr lang="et-EE"/>
          </a:p>
        </p:txBody>
      </p:sp>
      <p:sp>
        <p:nvSpPr>
          <p:cNvPr id="6" name="Slaidinumbri kohatäide 5">
            <a:extLst>
              <a:ext uri="{FF2B5EF4-FFF2-40B4-BE49-F238E27FC236}">
                <a16:creationId xmlns:a16="http://schemas.microsoft.com/office/drawing/2014/main" id="{6A87EB41-CA3E-EF4C-4AED-310FFECEECF3}"/>
              </a:ext>
            </a:extLst>
          </p:cNvPr>
          <p:cNvSpPr>
            <a:spLocks noGrp="1"/>
          </p:cNvSpPr>
          <p:nvPr>
            <p:ph type="sldNum" sz="quarter" idx="12"/>
          </p:nvPr>
        </p:nvSpPr>
        <p:spPr/>
        <p:txBody>
          <a:bodyPr/>
          <a:lstStyle/>
          <a:p>
            <a:fld id="{2417FED5-E8CF-4853-993A-41A488A7E13C}" type="slidenum">
              <a:rPr lang="et-EE" smtClean="0"/>
              <a:t>‹#›</a:t>
            </a:fld>
            <a:endParaRPr lang="et-EE"/>
          </a:p>
        </p:txBody>
      </p:sp>
    </p:spTree>
    <p:extLst>
      <p:ext uri="{BB962C8B-B14F-4D97-AF65-F5344CB8AC3E}">
        <p14:creationId xmlns:p14="http://schemas.microsoft.com/office/powerpoint/2010/main" val="3295940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itel ja vertikaaltekst">
    <p:spTree>
      <p:nvGrpSpPr>
        <p:cNvPr id="1" name=""/>
        <p:cNvGrpSpPr/>
        <p:nvPr/>
      </p:nvGrpSpPr>
      <p:grpSpPr>
        <a:xfrm>
          <a:off x="0" y="0"/>
          <a:ext cx="0" cy="0"/>
          <a:chOff x="0" y="0"/>
          <a:chExt cx="0" cy="0"/>
        </a:xfrm>
      </p:grpSpPr>
      <p:sp>
        <p:nvSpPr>
          <p:cNvPr id="2" name="Pealkiri 1">
            <a:extLst>
              <a:ext uri="{FF2B5EF4-FFF2-40B4-BE49-F238E27FC236}">
                <a16:creationId xmlns:a16="http://schemas.microsoft.com/office/drawing/2014/main" id="{3D80F9B6-03A0-8FCC-B52C-7884BB965F6E}"/>
              </a:ext>
            </a:extLst>
          </p:cNvPr>
          <p:cNvSpPr>
            <a:spLocks noGrp="1"/>
          </p:cNvSpPr>
          <p:nvPr>
            <p:ph type="title"/>
          </p:nvPr>
        </p:nvSpPr>
        <p:spPr/>
        <p:txBody>
          <a:bodyPr/>
          <a:lstStyle/>
          <a:p>
            <a:r>
              <a:rPr lang="et-EE"/>
              <a:t>Klõpsake juhteksemplari pealkirja laadi redigeerimiseks</a:t>
            </a:r>
          </a:p>
        </p:txBody>
      </p:sp>
      <p:sp>
        <p:nvSpPr>
          <p:cNvPr id="3" name="Vertikaalteksti kohatäide 2">
            <a:extLst>
              <a:ext uri="{FF2B5EF4-FFF2-40B4-BE49-F238E27FC236}">
                <a16:creationId xmlns:a16="http://schemas.microsoft.com/office/drawing/2014/main" id="{D97CDDE4-78D1-A651-226F-AC64798100AD}"/>
              </a:ext>
            </a:extLst>
          </p:cNvPr>
          <p:cNvSpPr>
            <a:spLocks noGrp="1"/>
          </p:cNvSpPr>
          <p:nvPr>
            <p:ph type="body" orient="vert" idx="1"/>
          </p:nvPr>
        </p:nvSpPr>
        <p:spPr/>
        <p:txBody>
          <a:bodyPr vert="eaVert"/>
          <a:lstStyle/>
          <a:p>
            <a:pPr lvl="0"/>
            <a:r>
              <a:rPr lang="et-EE"/>
              <a:t>Klõpsake juhteksemplari tekstilaadide redigeerimiseks</a:t>
            </a:r>
          </a:p>
          <a:p>
            <a:pPr lvl="1"/>
            <a:r>
              <a:rPr lang="et-EE"/>
              <a:t>Teine tase</a:t>
            </a:r>
          </a:p>
          <a:p>
            <a:pPr lvl="2"/>
            <a:r>
              <a:rPr lang="et-EE"/>
              <a:t>Kolmas tase</a:t>
            </a:r>
          </a:p>
          <a:p>
            <a:pPr lvl="3"/>
            <a:r>
              <a:rPr lang="et-EE"/>
              <a:t>Neljas tase</a:t>
            </a:r>
          </a:p>
          <a:p>
            <a:pPr lvl="4"/>
            <a:r>
              <a:rPr lang="et-EE"/>
              <a:t>Viies tase</a:t>
            </a:r>
          </a:p>
        </p:txBody>
      </p:sp>
      <p:sp>
        <p:nvSpPr>
          <p:cNvPr id="4" name="Kuupäeva kohatäide 3">
            <a:extLst>
              <a:ext uri="{FF2B5EF4-FFF2-40B4-BE49-F238E27FC236}">
                <a16:creationId xmlns:a16="http://schemas.microsoft.com/office/drawing/2014/main" id="{0911C8ED-1115-0B32-6F28-468738C5C072}"/>
              </a:ext>
            </a:extLst>
          </p:cNvPr>
          <p:cNvSpPr>
            <a:spLocks noGrp="1"/>
          </p:cNvSpPr>
          <p:nvPr>
            <p:ph type="dt" sz="half" idx="10"/>
          </p:nvPr>
        </p:nvSpPr>
        <p:spPr/>
        <p:txBody>
          <a:bodyPr/>
          <a:lstStyle/>
          <a:p>
            <a:fld id="{DA3FE202-BD93-422F-8BE1-4780388A18BD}" type="datetimeFigureOut">
              <a:rPr lang="et-EE" smtClean="0"/>
              <a:t>09.06.2023</a:t>
            </a:fld>
            <a:endParaRPr lang="et-EE"/>
          </a:p>
        </p:txBody>
      </p:sp>
      <p:sp>
        <p:nvSpPr>
          <p:cNvPr id="5" name="Jaluse kohatäide 4">
            <a:extLst>
              <a:ext uri="{FF2B5EF4-FFF2-40B4-BE49-F238E27FC236}">
                <a16:creationId xmlns:a16="http://schemas.microsoft.com/office/drawing/2014/main" id="{A5393E07-48FF-3FD3-48E4-D3683A65BB1C}"/>
              </a:ext>
            </a:extLst>
          </p:cNvPr>
          <p:cNvSpPr>
            <a:spLocks noGrp="1"/>
          </p:cNvSpPr>
          <p:nvPr>
            <p:ph type="ftr" sz="quarter" idx="11"/>
          </p:nvPr>
        </p:nvSpPr>
        <p:spPr/>
        <p:txBody>
          <a:bodyPr/>
          <a:lstStyle/>
          <a:p>
            <a:endParaRPr lang="et-EE"/>
          </a:p>
        </p:txBody>
      </p:sp>
      <p:sp>
        <p:nvSpPr>
          <p:cNvPr id="6" name="Slaidinumbri kohatäide 5">
            <a:extLst>
              <a:ext uri="{FF2B5EF4-FFF2-40B4-BE49-F238E27FC236}">
                <a16:creationId xmlns:a16="http://schemas.microsoft.com/office/drawing/2014/main" id="{D061BC9B-9E6D-7C5D-8465-EED0ACFF52DE}"/>
              </a:ext>
            </a:extLst>
          </p:cNvPr>
          <p:cNvSpPr>
            <a:spLocks noGrp="1"/>
          </p:cNvSpPr>
          <p:nvPr>
            <p:ph type="sldNum" sz="quarter" idx="12"/>
          </p:nvPr>
        </p:nvSpPr>
        <p:spPr/>
        <p:txBody>
          <a:bodyPr/>
          <a:lstStyle/>
          <a:p>
            <a:fld id="{2417FED5-E8CF-4853-993A-41A488A7E13C}" type="slidenum">
              <a:rPr lang="et-EE" smtClean="0"/>
              <a:t>‹#›</a:t>
            </a:fld>
            <a:endParaRPr lang="et-EE"/>
          </a:p>
        </p:txBody>
      </p:sp>
    </p:spTree>
    <p:extLst>
      <p:ext uri="{BB962C8B-B14F-4D97-AF65-F5344CB8AC3E}">
        <p14:creationId xmlns:p14="http://schemas.microsoft.com/office/powerpoint/2010/main" val="2452472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altiitel ja tekst">
    <p:spTree>
      <p:nvGrpSpPr>
        <p:cNvPr id="1" name=""/>
        <p:cNvGrpSpPr/>
        <p:nvPr/>
      </p:nvGrpSpPr>
      <p:grpSpPr>
        <a:xfrm>
          <a:off x="0" y="0"/>
          <a:ext cx="0" cy="0"/>
          <a:chOff x="0" y="0"/>
          <a:chExt cx="0" cy="0"/>
        </a:xfrm>
      </p:grpSpPr>
      <p:sp>
        <p:nvSpPr>
          <p:cNvPr id="2" name="Vertikaaltiitel 1">
            <a:extLst>
              <a:ext uri="{FF2B5EF4-FFF2-40B4-BE49-F238E27FC236}">
                <a16:creationId xmlns:a16="http://schemas.microsoft.com/office/drawing/2014/main" id="{33571F66-F83B-C18E-D7F9-F2484F96652D}"/>
              </a:ext>
            </a:extLst>
          </p:cNvPr>
          <p:cNvSpPr>
            <a:spLocks noGrp="1"/>
          </p:cNvSpPr>
          <p:nvPr>
            <p:ph type="title" orient="vert"/>
          </p:nvPr>
        </p:nvSpPr>
        <p:spPr>
          <a:xfrm>
            <a:off x="8724900" y="365125"/>
            <a:ext cx="2628900" cy="5811838"/>
          </a:xfrm>
        </p:spPr>
        <p:txBody>
          <a:bodyPr vert="eaVert"/>
          <a:lstStyle/>
          <a:p>
            <a:r>
              <a:rPr lang="et-EE"/>
              <a:t>Klõpsake juhteksemplari pealkirja laadi redigeerimiseks</a:t>
            </a:r>
          </a:p>
        </p:txBody>
      </p:sp>
      <p:sp>
        <p:nvSpPr>
          <p:cNvPr id="3" name="Vertikaalteksti kohatäide 2">
            <a:extLst>
              <a:ext uri="{FF2B5EF4-FFF2-40B4-BE49-F238E27FC236}">
                <a16:creationId xmlns:a16="http://schemas.microsoft.com/office/drawing/2014/main" id="{7DB6A49E-7C02-C60D-365C-AD62298D0B76}"/>
              </a:ext>
            </a:extLst>
          </p:cNvPr>
          <p:cNvSpPr>
            <a:spLocks noGrp="1"/>
          </p:cNvSpPr>
          <p:nvPr>
            <p:ph type="body" orient="vert" idx="1"/>
          </p:nvPr>
        </p:nvSpPr>
        <p:spPr>
          <a:xfrm>
            <a:off x="838200" y="365125"/>
            <a:ext cx="7734300" cy="5811838"/>
          </a:xfrm>
        </p:spPr>
        <p:txBody>
          <a:bodyPr vert="eaVert"/>
          <a:lstStyle/>
          <a:p>
            <a:pPr lvl="0"/>
            <a:r>
              <a:rPr lang="et-EE"/>
              <a:t>Klõpsake juhteksemplari tekstilaadide redigeerimiseks</a:t>
            </a:r>
          </a:p>
          <a:p>
            <a:pPr lvl="1"/>
            <a:r>
              <a:rPr lang="et-EE"/>
              <a:t>Teine tase</a:t>
            </a:r>
          </a:p>
          <a:p>
            <a:pPr lvl="2"/>
            <a:r>
              <a:rPr lang="et-EE"/>
              <a:t>Kolmas tase</a:t>
            </a:r>
          </a:p>
          <a:p>
            <a:pPr lvl="3"/>
            <a:r>
              <a:rPr lang="et-EE"/>
              <a:t>Neljas tase</a:t>
            </a:r>
          </a:p>
          <a:p>
            <a:pPr lvl="4"/>
            <a:r>
              <a:rPr lang="et-EE"/>
              <a:t>Viies tase</a:t>
            </a:r>
          </a:p>
        </p:txBody>
      </p:sp>
      <p:sp>
        <p:nvSpPr>
          <p:cNvPr id="4" name="Kuupäeva kohatäide 3">
            <a:extLst>
              <a:ext uri="{FF2B5EF4-FFF2-40B4-BE49-F238E27FC236}">
                <a16:creationId xmlns:a16="http://schemas.microsoft.com/office/drawing/2014/main" id="{1573C1AB-5B35-35D9-7FB0-61E6D2DD6BEC}"/>
              </a:ext>
            </a:extLst>
          </p:cNvPr>
          <p:cNvSpPr>
            <a:spLocks noGrp="1"/>
          </p:cNvSpPr>
          <p:nvPr>
            <p:ph type="dt" sz="half" idx="10"/>
          </p:nvPr>
        </p:nvSpPr>
        <p:spPr/>
        <p:txBody>
          <a:bodyPr/>
          <a:lstStyle/>
          <a:p>
            <a:fld id="{DA3FE202-BD93-422F-8BE1-4780388A18BD}" type="datetimeFigureOut">
              <a:rPr lang="et-EE" smtClean="0"/>
              <a:t>09.06.2023</a:t>
            </a:fld>
            <a:endParaRPr lang="et-EE"/>
          </a:p>
        </p:txBody>
      </p:sp>
      <p:sp>
        <p:nvSpPr>
          <p:cNvPr id="5" name="Jaluse kohatäide 4">
            <a:extLst>
              <a:ext uri="{FF2B5EF4-FFF2-40B4-BE49-F238E27FC236}">
                <a16:creationId xmlns:a16="http://schemas.microsoft.com/office/drawing/2014/main" id="{BA69EF00-5F48-83EB-4E31-25069E2BB542}"/>
              </a:ext>
            </a:extLst>
          </p:cNvPr>
          <p:cNvSpPr>
            <a:spLocks noGrp="1"/>
          </p:cNvSpPr>
          <p:nvPr>
            <p:ph type="ftr" sz="quarter" idx="11"/>
          </p:nvPr>
        </p:nvSpPr>
        <p:spPr/>
        <p:txBody>
          <a:bodyPr/>
          <a:lstStyle/>
          <a:p>
            <a:endParaRPr lang="et-EE"/>
          </a:p>
        </p:txBody>
      </p:sp>
      <p:sp>
        <p:nvSpPr>
          <p:cNvPr id="6" name="Slaidinumbri kohatäide 5">
            <a:extLst>
              <a:ext uri="{FF2B5EF4-FFF2-40B4-BE49-F238E27FC236}">
                <a16:creationId xmlns:a16="http://schemas.microsoft.com/office/drawing/2014/main" id="{D7A8D672-1EE0-ACF8-2611-C1570A317F0A}"/>
              </a:ext>
            </a:extLst>
          </p:cNvPr>
          <p:cNvSpPr>
            <a:spLocks noGrp="1"/>
          </p:cNvSpPr>
          <p:nvPr>
            <p:ph type="sldNum" sz="quarter" idx="12"/>
          </p:nvPr>
        </p:nvSpPr>
        <p:spPr/>
        <p:txBody>
          <a:bodyPr/>
          <a:lstStyle/>
          <a:p>
            <a:fld id="{2417FED5-E8CF-4853-993A-41A488A7E13C}" type="slidenum">
              <a:rPr lang="et-EE" smtClean="0"/>
              <a:t>‹#›</a:t>
            </a:fld>
            <a:endParaRPr lang="et-EE"/>
          </a:p>
        </p:txBody>
      </p:sp>
    </p:spTree>
    <p:extLst>
      <p:ext uri="{BB962C8B-B14F-4D97-AF65-F5344CB8AC3E}">
        <p14:creationId xmlns:p14="http://schemas.microsoft.com/office/powerpoint/2010/main" val="1935489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Pealkiri ja sisu">
    <p:spTree>
      <p:nvGrpSpPr>
        <p:cNvPr id="1" name=""/>
        <p:cNvGrpSpPr/>
        <p:nvPr/>
      </p:nvGrpSpPr>
      <p:grpSpPr>
        <a:xfrm>
          <a:off x="0" y="0"/>
          <a:ext cx="0" cy="0"/>
          <a:chOff x="0" y="0"/>
          <a:chExt cx="0" cy="0"/>
        </a:xfrm>
      </p:grpSpPr>
      <p:sp>
        <p:nvSpPr>
          <p:cNvPr id="2" name="Pealkiri 1">
            <a:extLst>
              <a:ext uri="{FF2B5EF4-FFF2-40B4-BE49-F238E27FC236}">
                <a16:creationId xmlns:a16="http://schemas.microsoft.com/office/drawing/2014/main" id="{507D26A1-21CB-8C19-5D7B-260996CFA9B7}"/>
              </a:ext>
            </a:extLst>
          </p:cNvPr>
          <p:cNvSpPr>
            <a:spLocks noGrp="1"/>
          </p:cNvSpPr>
          <p:nvPr>
            <p:ph type="title"/>
          </p:nvPr>
        </p:nvSpPr>
        <p:spPr/>
        <p:txBody>
          <a:bodyPr/>
          <a:lstStyle/>
          <a:p>
            <a:r>
              <a:rPr lang="et-EE"/>
              <a:t>Klõpsake juhteksemplari pealkirja laadi redigeerimiseks</a:t>
            </a:r>
          </a:p>
        </p:txBody>
      </p:sp>
      <p:sp>
        <p:nvSpPr>
          <p:cNvPr id="3" name="Sisu kohatäide 2">
            <a:extLst>
              <a:ext uri="{FF2B5EF4-FFF2-40B4-BE49-F238E27FC236}">
                <a16:creationId xmlns:a16="http://schemas.microsoft.com/office/drawing/2014/main" id="{A666E09B-D0B8-64DB-7F46-F7B11DA633CF}"/>
              </a:ext>
            </a:extLst>
          </p:cNvPr>
          <p:cNvSpPr>
            <a:spLocks noGrp="1"/>
          </p:cNvSpPr>
          <p:nvPr>
            <p:ph idx="1"/>
          </p:nvPr>
        </p:nvSpPr>
        <p:spPr/>
        <p:txBody>
          <a:bodyPr/>
          <a:lstStyle/>
          <a:p>
            <a:pPr lvl="0"/>
            <a:r>
              <a:rPr lang="et-EE"/>
              <a:t>Klõpsake juhteksemplari tekstilaadide redigeerimiseks</a:t>
            </a:r>
          </a:p>
          <a:p>
            <a:pPr lvl="1"/>
            <a:r>
              <a:rPr lang="et-EE"/>
              <a:t>Teine tase</a:t>
            </a:r>
          </a:p>
          <a:p>
            <a:pPr lvl="2"/>
            <a:r>
              <a:rPr lang="et-EE"/>
              <a:t>Kolmas tase</a:t>
            </a:r>
          </a:p>
          <a:p>
            <a:pPr lvl="3"/>
            <a:r>
              <a:rPr lang="et-EE"/>
              <a:t>Neljas tase</a:t>
            </a:r>
          </a:p>
          <a:p>
            <a:pPr lvl="4"/>
            <a:r>
              <a:rPr lang="et-EE"/>
              <a:t>Viies tase</a:t>
            </a:r>
          </a:p>
        </p:txBody>
      </p:sp>
      <p:sp>
        <p:nvSpPr>
          <p:cNvPr id="4" name="Kuupäeva kohatäide 3">
            <a:extLst>
              <a:ext uri="{FF2B5EF4-FFF2-40B4-BE49-F238E27FC236}">
                <a16:creationId xmlns:a16="http://schemas.microsoft.com/office/drawing/2014/main" id="{31E571F3-D603-9F32-FD7B-99CE90B5C577}"/>
              </a:ext>
            </a:extLst>
          </p:cNvPr>
          <p:cNvSpPr>
            <a:spLocks noGrp="1"/>
          </p:cNvSpPr>
          <p:nvPr>
            <p:ph type="dt" sz="half" idx="10"/>
          </p:nvPr>
        </p:nvSpPr>
        <p:spPr/>
        <p:txBody>
          <a:bodyPr/>
          <a:lstStyle/>
          <a:p>
            <a:fld id="{DA3FE202-BD93-422F-8BE1-4780388A18BD}" type="datetimeFigureOut">
              <a:rPr lang="et-EE" smtClean="0"/>
              <a:t>09.06.2023</a:t>
            </a:fld>
            <a:endParaRPr lang="et-EE"/>
          </a:p>
        </p:txBody>
      </p:sp>
      <p:sp>
        <p:nvSpPr>
          <p:cNvPr id="5" name="Jaluse kohatäide 4">
            <a:extLst>
              <a:ext uri="{FF2B5EF4-FFF2-40B4-BE49-F238E27FC236}">
                <a16:creationId xmlns:a16="http://schemas.microsoft.com/office/drawing/2014/main" id="{91DC354E-3BBD-82E4-8C9E-F430B58DB5FF}"/>
              </a:ext>
            </a:extLst>
          </p:cNvPr>
          <p:cNvSpPr>
            <a:spLocks noGrp="1"/>
          </p:cNvSpPr>
          <p:nvPr>
            <p:ph type="ftr" sz="quarter" idx="11"/>
          </p:nvPr>
        </p:nvSpPr>
        <p:spPr/>
        <p:txBody>
          <a:bodyPr/>
          <a:lstStyle/>
          <a:p>
            <a:endParaRPr lang="et-EE"/>
          </a:p>
        </p:txBody>
      </p:sp>
      <p:sp>
        <p:nvSpPr>
          <p:cNvPr id="6" name="Slaidinumbri kohatäide 5">
            <a:extLst>
              <a:ext uri="{FF2B5EF4-FFF2-40B4-BE49-F238E27FC236}">
                <a16:creationId xmlns:a16="http://schemas.microsoft.com/office/drawing/2014/main" id="{23546F47-8709-B5AA-14BC-8484E9DBD78C}"/>
              </a:ext>
            </a:extLst>
          </p:cNvPr>
          <p:cNvSpPr>
            <a:spLocks noGrp="1"/>
          </p:cNvSpPr>
          <p:nvPr>
            <p:ph type="sldNum" sz="quarter" idx="12"/>
          </p:nvPr>
        </p:nvSpPr>
        <p:spPr/>
        <p:txBody>
          <a:bodyPr/>
          <a:lstStyle/>
          <a:p>
            <a:fld id="{2417FED5-E8CF-4853-993A-41A488A7E13C}" type="slidenum">
              <a:rPr lang="et-EE" smtClean="0"/>
              <a:t>‹#›</a:t>
            </a:fld>
            <a:endParaRPr lang="et-EE"/>
          </a:p>
        </p:txBody>
      </p:sp>
    </p:spTree>
    <p:extLst>
      <p:ext uri="{BB962C8B-B14F-4D97-AF65-F5344CB8AC3E}">
        <p14:creationId xmlns:p14="http://schemas.microsoft.com/office/powerpoint/2010/main" val="648123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Jaotise päis">
    <p:spTree>
      <p:nvGrpSpPr>
        <p:cNvPr id="1" name=""/>
        <p:cNvGrpSpPr/>
        <p:nvPr/>
      </p:nvGrpSpPr>
      <p:grpSpPr>
        <a:xfrm>
          <a:off x="0" y="0"/>
          <a:ext cx="0" cy="0"/>
          <a:chOff x="0" y="0"/>
          <a:chExt cx="0" cy="0"/>
        </a:xfrm>
      </p:grpSpPr>
      <p:sp>
        <p:nvSpPr>
          <p:cNvPr id="2" name="Pealkiri 1">
            <a:extLst>
              <a:ext uri="{FF2B5EF4-FFF2-40B4-BE49-F238E27FC236}">
                <a16:creationId xmlns:a16="http://schemas.microsoft.com/office/drawing/2014/main" id="{59476B5F-A375-00A6-646C-4737EADD185E}"/>
              </a:ext>
            </a:extLst>
          </p:cNvPr>
          <p:cNvSpPr>
            <a:spLocks noGrp="1"/>
          </p:cNvSpPr>
          <p:nvPr>
            <p:ph type="title"/>
          </p:nvPr>
        </p:nvSpPr>
        <p:spPr>
          <a:xfrm>
            <a:off x="831850" y="1709738"/>
            <a:ext cx="10515600" cy="2852737"/>
          </a:xfrm>
        </p:spPr>
        <p:txBody>
          <a:bodyPr anchor="b"/>
          <a:lstStyle>
            <a:lvl1pPr>
              <a:defRPr sz="6000"/>
            </a:lvl1pPr>
          </a:lstStyle>
          <a:p>
            <a:r>
              <a:rPr lang="et-EE"/>
              <a:t>Klõpsake juhteksemplari pealkirja laadi redigeerimiseks</a:t>
            </a:r>
          </a:p>
        </p:txBody>
      </p:sp>
      <p:sp>
        <p:nvSpPr>
          <p:cNvPr id="3" name="Teksti kohatäide 2">
            <a:extLst>
              <a:ext uri="{FF2B5EF4-FFF2-40B4-BE49-F238E27FC236}">
                <a16:creationId xmlns:a16="http://schemas.microsoft.com/office/drawing/2014/main" id="{E1EFD98D-92EF-3649-8ECB-563A74FFEE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t-EE"/>
              <a:t>Klõpsake juhteksemplari tekstilaadide redigeerimiseks</a:t>
            </a:r>
          </a:p>
        </p:txBody>
      </p:sp>
      <p:sp>
        <p:nvSpPr>
          <p:cNvPr id="4" name="Kuupäeva kohatäide 3">
            <a:extLst>
              <a:ext uri="{FF2B5EF4-FFF2-40B4-BE49-F238E27FC236}">
                <a16:creationId xmlns:a16="http://schemas.microsoft.com/office/drawing/2014/main" id="{1D1DC22C-1E70-1D73-6114-EC356EB80FE4}"/>
              </a:ext>
            </a:extLst>
          </p:cNvPr>
          <p:cNvSpPr>
            <a:spLocks noGrp="1"/>
          </p:cNvSpPr>
          <p:nvPr>
            <p:ph type="dt" sz="half" idx="10"/>
          </p:nvPr>
        </p:nvSpPr>
        <p:spPr/>
        <p:txBody>
          <a:bodyPr/>
          <a:lstStyle/>
          <a:p>
            <a:fld id="{DA3FE202-BD93-422F-8BE1-4780388A18BD}" type="datetimeFigureOut">
              <a:rPr lang="et-EE" smtClean="0"/>
              <a:t>09.06.2023</a:t>
            </a:fld>
            <a:endParaRPr lang="et-EE"/>
          </a:p>
        </p:txBody>
      </p:sp>
      <p:sp>
        <p:nvSpPr>
          <p:cNvPr id="5" name="Jaluse kohatäide 4">
            <a:extLst>
              <a:ext uri="{FF2B5EF4-FFF2-40B4-BE49-F238E27FC236}">
                <a16:creationId xmlns:a16="http://schemas.microsoft.com/office/drawing/2014/main" id="{BE966CEA-7DDF-8C56-A898-34E225E9E629}"/>
              </a:ext>
            </a:extLst>
          </p:cNvPr>
          <p:cNvSpPr>
            <a:spLocks noGrp="1"/>
          </p:cNvSpPr>
          <p:nvPr>
            <p:ph type="ftr" sz="quarter" idx="11"/>
          </p:nvPr>
        </p:nvSpPr>
        <p:spPr/>
        <p:txBody>
          <a:bodyPr/>
          <a:lstStyle/>
          <a:p>
            <a:endParaRPr lang="et-EE"/>
          </a:p>
        </p:txBody>
      </p:sp>
      <p:sp>
        <p:nvSpPr>
          <p:cNvPr id="6" name="Slaidinumbri kohatäide 5">
            <a:extLst>
              <a:ext uri="{FF2B5EF4-FFF2-40B4-BE49-F238E27FC236}">
                <a16:creationId xmlns:a16="http://schemas.microsoft.com/office/drawing/2014/main" id="{D2971FA7-D079-6612-C768-89705AAD4B7C}"/>
              </a:ext>
            </a:extLst>
          </p:cNvPr>
          <p:cNvSpPr>
            <a:spLocks noGrp="1"/>
          </p:cNvSpPr>
          <p:nvPr>
            <p:ph type="sldNum" sz="quarter" idx="12"/>
          </p:nvPr>
        </p:nvSpPr>
        <p:spPr/>
        <p:txBody>
          <a:bodyPr/>
          <a:lstStyle/>
          <a:p>
            <a:fld id="{2417FED5-E8CF-4853-993A-41A488A7E13C}" type="slidenum">
              <a:rPr lang="et-EE" smtClean="0"/>
              <a:t>‹#›</a:t>
            </a:fld>
            <a:endParaRPr lang="et-EE"/>
          </a:p>
        </p:txBody>
      </p:sp>
    </p:spTree>
    <p:extLst>
      <p:ext uri="{BB962C8B-B14F-4D97-AF65-F5344CB8AC3E}">
        <p14:creationId xmlns:p14="http://schemas.microsoft.com/office/powerpoint/2010/main" val="1776952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Kaks sisu">
    <p:spTree>
      <p:nvGrpSpPr>
        <p:cNvPr id="1" name=""/>
        <p:cNvGrpSpPr/>
        <p:nvPr/>
      </p:nvGrpSpPr>
      <p:grpSpPr>
        <a:xfrm>
          <a:off x="0" y="0"/>
          <a:ext cx="0" cy="0"/>
          <a:chOff x="0" y="0"/>
          <a:chExt cx="0" cy="0"/>
        </a:xfrm>
      </p:grpSpPr>
      <p:sp>
        <p:nvSpPr>
          <p:cNvPr id="2" name="Pealkiri 1">
            <a:extLst>
              <a:ext uri="{FF2B5EF4-FFF2-40B4-BE49-F238E27FC236}">
                <a16:creationId xmlns:a16="http://schemas.microsoft.com/office/drawing/2014/main" id="{E569DA7C-031D-008D-C11F-67C9D3C26538}"/>
              </a:ext>
            </a:extLst>
          </p:cNvPr>
          <p:cNvSpPr>
            <a:spLocks noGrp="1"/>
          </p:cNvSpPr>
          <p:nvPr>
            <p:ph type="title"/>
          </p:nvPr>
        </p:nvSpPr>
        <p:spPr/>
        <p:txBody>
          <a:bodyPr/>
          <a:lstStyle/>
          <a:p>
            <a:r>
              <a:rPr lang="et-EE"/>
              <a:t>Klõpsake juhteksemplari pealkirja laadi redigeerimiseks</a:t>
            </a:r>
          </a:p>
        </p:txBody>
      </p:sp>
      <p:sp>
        <p:nvSpPr>
          <p:cNvPr id="3" name="Sisu kohatäide 2">
            <a:extLst>
              <a:ext uri="{FF2B5EF4-FFF2-40B4-BE49-F238E27FC236}">
                <a16:creationId xmlns:a16="http://schemas.microsoft.com/office/drawing/2014/main" id="{F2B5EA1F-C3B6-C160-ABF0-B187BE794AE0}"/>
              </a:ext>
            </a:extLst>
          </p:cNvPr>
          <p:cNvSpPr>
            <a:spLocks noGrp="1"/>
          </p:cNvSpPr>
          <p:nvPr>
            <p:ph sz="half" idx="1"/>
          </p:nvPr>
        </p:nvSpPr>
        <p:spPr>
          <a:xfrm>
            <a:off x="838200" y="1825625"/>
            <a:ext cx="5181600" cy="4351338"/>
          </a:xfrm>
        </p:spPr>
        <p:txBody>
          <a:bodyPr/>
          <a:lstStyle/>
          <a:p>
            <a:pPr lvl="0"/>
            <a:r>
              <a:rPr lang="et-EE"/>
              <a:t>Klõpsake juhteksemplari tekstilaadide redigeerimiseks</a:t>
            </a:r>
          </a:p>
          <a:p>
            <a:pPr lvl="1"/>
            <a:r>
              <a:rPr lang="et-EE"/>
              <a:t>Teine tase</a:t>
            </a:r>
          </a:p>
          <a:p>
            <a:pPr lvl="2"/>
            <a:r>
              <a:rPr lang="et-EE"/>
              <a:t>Kolmas tase</a:t>
            </a:r>
          </a:p>
          <a:p>
            <a:pPr lvl="3"/>
            <a:r>
              <a:rPr lang="et-EE"/>
              <a:t>Neljas tase</a:t>
            </a:r>
          </a:p>
          <a:p>
            <a:pPr lvl="4"/>
            <a:r>
              <a:rPr lang="et-EE"/>
              <a:t>Viies tase</a:t>
            </a:r>
          </a:p>
        </p:txBody>
      </p:sp>
      <p:sp>
        <p:nvSpPr>
          <p:cNvPr id="4" name="Sisu kohatäide 3">
            <a:extLst>
              <a:ext uri="{FF2B5EF4-FFF2-40B4-BE49-F238E27FC236}">
                <a16:creationId xmlns:a16="http://schemas.microsoft.com/office/drawing/2014/main" id="{1FFAE082-57D2-59C0-DD25-AFA7C55795E8}"/>
              </a:ext>
            </a:extLst>
          </p:cNvPr>
          <p:cNvSpPr>
            <a:spLocks noGrp="1"/>
          </p:cNvSpPr>
          <p:nvPr>
            <p:ph sz="half" idx="2"/>
          </p:nvPr>
        </p:nvSpPr>
        <p:spPr>
          <a:xfrm>
            <a:off x="6172200" y="1825625"/>
            <a:ext cx="5181600" cy="4351338"/>
          </a:xfrm>
        </p:spPr>
        <p:txBody>
          <a:bodyPr/>
          <a:lstStyle/>
          <a:p>
            <a:pPr lvl="0"/>
            <a:r>
              <a:rPr lang="et-EE"/>
              <a:t>Klõpsake juhteksemplari tekstilaadide redigeerimiseks</a:t>
            </a:r>
          </a:p>
          <a:p>
            <a:pPr lvl="1"/>
            <a:r>
              <a:rPr lang="et-EE"/>
              <a:t>Teine tase</a:t>
            </a:r>
          </a:p>
          <a:p>
            <a:pPr lvl="2"/>
            <a:r>
              <a:rPr lang="et-EE"/>
              <a:t>Kolmas tase</a:t>
            </a:r>
          </a:p>
          <a:p>
            <a:pPr lvl="3"/>
            <a:r>
              <a:rPr lang="et-EE"/>
              <a:t>Neljas tase</a:t>
            </a:r>
          </a:p>
          <a:p>
            <a:pPr lvl="4"/>
            <a:r>
              <a:rPr lang="et-EE"/>
              <a:t>Viies tase</a:t>
            </a:r>
          </a:p>
        </p:txBody>
      </p:sp>
      <p:sp>
        <p:nvSpPr>
          <p:cNvPr id="5" name="Kuupäeva kohatäide 4">
            <a:extLst>
              <a:ext uri="{FF2B5EF4-FFF2-40B4-BE49-F238E27FC236}">
                <a16:creationId xmlns:a16="http://schemas.microsoft.com/office/drawing/2014/main" id="{869C2023-1A33-AD1A-8C75-FE31C6C12AA4}"/>
              </a:ext>
            </a:extLst>
          </p:cNvPr>
          <p:cNvSpPr>
            <a:spLocks noGrp="1"/>
          </p:cNvSpPr>
          <p:nvPr>
            <p:ph type="dt" sz="half" idx="10"/>
          </p:nvPr>
        </p:nvSpPr>
        <p:spPr/>
        <p:txBody>
          <a:bodyPr/>
          <a:lstStyle/>
          <a:p>
            <a:fld id="{DA3FE202-BD93-422F-8BE1-4780388A18BD}" type="datetimeFigureOut">
              <a:rPr lang="et-EE" smtClean="0"/>
              <a:t>09.06.2023</a:t>
            </a:fld>
            <a:endParaRPr lang="et-EE"/>
          </a:p>
        </p:txBody>
      </p:sp>
      <p:sp>
        <p:nvSpPr>
          <p:cNvPr id="6" name="Jaluse kohatäide 5">
            <a:extLst>
              <a:ext uri="{FF2B5EF4-FFF2-40B4-BE49-F238E27FC236}">
                <a16:creationId xmlns:a16="http://schemas.microsoft.com/office/drawing/2014/main" id="{98AC2EF6-EEB4-E6E8-94DF-EA0DF06DBDDB}"/>
              </a:ext>
            </a:extLst>
          </p:cNvPr>
          <p:cNvSpPr>
            <a:spLocks noGrp="1"/>
          </p:cNvSpPr>
          <p:nvPr>
            <p:ph type="ftr" sz="quarter" idx="11"/>
          </p:nvPr>
        </p:nvSpPr>
        <p:spPr/>
        <p:txBody>
          <a:bodyPr/>
          <a:lstStyle/>
          <a:p>
            <a:endParaRPr lang="et-EE"/>
          </a:p>
        </p:txBody>
      </p:sp>
      <p:sp>
        <p:nvSpPr>
          <p:cNvPr id="7" name="Slaidinumbri kohatäide 6">
            <a:extLst>
              <a:ext uri="{FF2B5EF4-FFF2-40B4-BE49-F238E27FC236}">
                <a16:creationId xmlns:a16="http://schemas.microsoft.com/office/drawing/2014/main" id="{DF7EB922-9AAA-C753-F2D5-A594C5E35EDC}"/>
              </a:ext>
            </a:extLst>
          </p:cNvPr>
          <p:cNvSpPr>
            <a:spLocks noGrp="1"/>
          </p:cNvSpPr>
          <p:nvPr>
            <p:ph type="sldNum" sz="quarter" idx="12"/>
          </p:nvPr>
        </p:nvSpPr>
        <p:spPr/>
        <p:txBody>
          <a:bodyPr/>
          <a:lstStyle/>
          <a:p>
            <a:fld id="{2417FED5-E8CF-4853-993A-41A488A7E13C}" type="slidenum">
              <a:rPr lang="et-EE" smtClean="0"/>
              <a:t>‹#›</a:t>
            </a:fld>
            <a:endParaRPr lang="et-EE"/>
          </a:p>
        </p:txBody>
      </p:sp>
    </p:spTree>
    <p:extLst>
      <p:ext uri="{BB962C8B-B14F-4D97-AF65-F5344CB8AC3E}">
        <p14:creationId xmlns:p14="http://schemas.microsoft.com/office/powerpoint/2010/main" val="784111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õrdlus">
    <p:spTree>
      <p:nvGrpSpPr>
        <p:cNvPr id="1" name=""/>
        <p:cNvGrpSpPr/>
        <p:nvPr/>
      </p:nvGrpSpPr>
      <p:grpSpPr>
        <a:xfrm>
          <a:off x="0" y="0"/>
          <a:ext cx="0" cy="0"/>
          <a:chOff x="0" y="0"/>
          <a:chExt cx="0" cy="0"/>
        </a:xfrm>
      </p:grpSpPr>
      <p:sp>
        <p:nvSpPr>
          <p:cNvPr id="2" name="Pealkiri 1">
            <a:extLst>
              <a:ext uri="{FF2B5EF4-FFF2-40B4-BE49-F238E27FC236}">
                <a16:creationId xmlns:a16="http://schemas.microsoft.com/office/drawing/2014/main" id="{09724AC4-9A4E-BD24-17A7-8F131F61DDE4}"/>
              </a:ext>
            </a:extLst>
          </p:cNvPr>
          <p:cNvSpPr>
            <a:spLocks noGrp="1"/>
          </p:cNvSpPr>
          <p:nvPr>
            <p:ph type="title"/>
          </p:nvPr>
        </p:nvSpPr>
        <p:spPr>
          <a:xfrm>
            <a:off x="839788" y="365125"/>
            <a:ext cx="10515600" cy="1325563"/>
          </a:xfrm>
        </p:spPr>
        <p:txBody>
          <a:bodyPr/>
          <a:lstStyle/>
          <a:p>
            <a:r>
              <a:rPr lang="et-EE"/>
              <a:t>Klõpsake juhteksemplari pealkirja laadi redigeerimiseks</a:t>
            </a:r>
          </a:p>
        </p:txBody>
      </p:sp>
      <p:sp>
        <p:nvSpPr>
          <p:cNvPr id="3" name="Teksti kohatäide 2">
            <a:extLst>
              <a:ext uri="{FF2B5EF4-FFF2-40B4-BE49-F238E27FC236}">
                <a16:creationId xmlns:a16="http://schemas.microsoft.com/office/drawing/2014/main" id="{A7E9C5C2-EBD7-33DE-494F-68AA2114F5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t-EE"/>
              <a:t>Klõpsake juhteksemplari tekstilaadide redigeerimiseks</a:t>
            </a:r>
          </a:p>
        </p:txBody>
      </p:sp>
      <p:sp>
        <p:nvSpPr>
          <p:cNvPr id="4" name="Sisu kohatäide 3">
            <a:extLst>
              <a:ext uri="{FF2B5EF4-FFF2-40B4-BE49-F238E27FC236}">
                <a16:creationId xmlns:a16="http://schemas.microsoft.com/office/drawing/2014/main" id="{A3E18AEF-52D6-7132-A4A3-427940CFA9AC}"/>
              </a:ext>
            </a:extLst>
          </p:cNvPr>
          <p:cNvSpPr>
            <a:spLocks noGrp="1"/>
          </p:cNvSpPr>
          <p:nvPr>
            <p:ph sz="half" idx="2"/>
          </p:nvPr>
        </p:nvSpPr>
        <p:spPr>
          <a:xfrm>
            <a:off x="839788" y="2505075"/>
            <a:ext cx="5157787" cy="3684588"/>
          </a:xfrm>
        </p:spPr>
        <p:txBody>
          <a:bodyPr/>
          <a:lstStyle/>
          <a:p>
            <a:pPr lvl="0"/>
            <a:r>
              <a:rPr lang="et-EE"/>
              <a:t>Klõpsake juhteksemplari tekstilaadide redigeerimiseks</a:t>
            </a:r>
          </a:p>
          <a:p>
            <a:pPr lvl="1"/>
            <a:r>
              <a:rPr lang="et-EE"/>
              <a:t>Teine tase</a:t>
            </a:r>
          </a:p>
          <a:p>
            <a:pPr lvl="2"/>
            <a:r>
              <a:rPr lang="et-EE"/>
              <a:t>Kolmas tase</a:t>
            </a:r>
          </a:p>
          <a:p>
            <a:pPr lvl="3"/>
            <a:r>
              <a:rPr lang="et-EE"/>
              <a:t>Neljas tase</a:t>
            </a:r>
          </a:p>
          <a:p>
            <a:pPr lvl="4"/>
            <a:r>
              <a:rPr lang="et-EE"/>
              <a:t>Viies tase</a:t>
            </a:r>
          </a:p>
        </p:txBody>
      </p:sp>
      <p:sp>
        <p:nvSpPr>
          <p:cNvPr id="5" name="Teksti kohatäide 4">
            <a:extLst>
              <a:ext uri="{FF2B5EF4-FFF2-40B4-BE49-F238E27FC236}">
                <a16:creationId xmlns:a16="http://schemas.microsoft.com/office/drawing/2014/main" id="{8E0207D8-A46C-3356-7D4B-498C83FD85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t-EE"/>
              <a:t>Klõpsake juhteksemplari tekstilaadide redigeerimiseks</a:t>
            </a:r>
          </a:p>
        </p:txBody>
      </p:sp>
      <p:sp>
        <p:nvSpPr>
          <p:cNvPr id="6" name="Sisu kohatäide 5">
            <a:extLst>
              <a:ext uri="{FF2B5EF4-FFF2-40B4-BE49-F238E27FC236}">
                <a16:creationId xmlns:a16="http://schemas.microsoft.com/office/drawing/2014/main" id="{14E3BD49-F0FB-D19E-D8CF-B3C5083A7898}"/>
              </a:ext>
            </a:extLst>
          </p:cNvPr>
          <p:cNvSpPr>
            <a:spLocks noGrp="1"/>
          </p:cNvSpPr>
          <p:nvPr>
            <p:ph sz="quarter" idx="4"/>
          </p:nvPr>
        </p:nvSpPr>
        <p:spPr>
          <a:xfrm>
            <a:off x="6172200" y="2505075"/>
            <a:ext cx="5183188" cy="3684588"/>
          </a:xfrm>
        </p:spPr>
        <p:txBody>
          <a:bodyPr/>
          <a:lstStyle/>
          <a:p>
            <a:pPr lvl="0"/>
            <a:r>
              <a:rPr lang="et-EE"/>
              <a:t>Klõpsake juhteksemplari tekstilaadide redigeerimiseks</a:t>
            </a:r>
          </a:p>
          <a:p>
            <a:pPr lvl="1"/>
            <a:r>
              <a:rPr lang="et-EE"/>
              <a:t>Teine tase</a:t>
            </a:r>
          </a:p>
          <a:p>
            <a:pPr lvl="2"/>
            <a:r>
              <a:rPr lang="et-EE"/>
              <a:t>Kolmas tase</a:t>
            </a:r>
          </a:p>
          <a:p>
            <a:pPr lvl="3"/>
            <a:r>
              <a:rPr lang="et-EE"/>
              <a:t>Neljas tase</a:t>
            </a:r>
          </a:p>
          <a:p>
            <a:pPr lvl="4"/>
            <a:r>
              <a:rPr lang="et-EE"/>
              <a:t>Viies tase</a:t>
            </a:r>
          </a:p>
        </p:txBody>
      </p:sp>
      <p:sp>
        <p:nvSpPr>
          <p:cNvPr id="7" name="Kuupäeva kohatäide 6">
            <a:extLst>
              <a:ext uri="{FF2B5EF4-FFF2-40B4-BE49-F238E27FC236}">
                <a16:creationId xmlns:a16="http://schemas.microsoft.com/office/drawing/2014/main" id="{300262D4-3E07-099D-1C7D-2A436BA646AA}"/>
              </a:ext>
            </a:extLst>
          </p:cNvPr>
          <p:cNvSpPr>
            <a:spLocks noGrp="1"/>
          </p:cNvSpPr>
          <p:nvPr>
            <p:ph type="dt" sz="half" idx="10"/>
          </p:nvPr>
        </p:nvSpPr>
        <p:spPr/>
        <p:txBody>
          <a:bodyPr/>
          <a:lstStyle/>
          <a:p>
            <a:fld id="{DA3FE202-BD93-422F-8BE1-4780388A18BD}" type="datetimeFigureOut">
              <a:rPr lang="et-EE" smtClean="0"/>
              <a:t>09.06.2023</a:t>
            </a:fld>
            <a:endParaRPr lang="et-EE"/>
          </a:p>
        </p:txBody>
      </p:sp>
      <p:sp>
        <p:nvSpPr>
          <p:cNvPr id="8" name="Jaluse kohatäide 7">
            <a:extLst>
              <a:ext uri="{FF2B5EF4-FFF2-40B4-BE49-F238E27FC236}">
                <a16:creationId xmlns:a16="http://schemas.microsoft.com/office/drawing/2014/main" id="{F32FF9C1-9C3E-C131-7B0E-86B843664D71}"/>
              </a:ext>
            </a:extLst>
          </p:cNvPr>
          <p:cNvSpPr>
            <a:spLocks noGrp="1"/>
          </p:cNvSpPr>
          <p:nvPr>
            <p:ph type="ftr" sz="quarter" idx="11"/>
          </p:nvPr>
        </p:nvSpPr>
        <p:spPr/>
        <p:txBody>
          <a:bodyPr/>
          <a:lstStyle/>
          <a:p>
            <a:endParaRPr lang="et-EE"/>
          </a:p>
        </p:txBody>
      </p:sp>
      <p:sp>
        <p:nvSpPr>
          <p:cNvPr id="9" name="Slaidinumbri kohatäide 8">
            <a:extLst>
              <a:ext uri="{FF2B5EF4-FFF2-40B4-BE49-F238E27FC236}">
                <a16:creationId xmlns:a16="http://schemas.microsoft.com/office/drawing/2014/main" id="{F596B358-C990-102A-3BD3-E39422ACC51C}"/>
              </a:ext>
            </a:extLst>
          </p:cNvPr>
          <p:cNvSpPr>
            <a:spLocks noGrp="1"/>
          </p:cNvSpPr>
          <p:nvPr>
            <p:ph type="sldNum" sz="quarter" idx="12"/>
          </p:nvPr>
        </p:nvSpPr>
        <p:spPr/>
        <p:txBody>
          <a:bodyPr/>
          <a:lstStyle/>
          <a:p>
            <a:fld id="{2417FED5-E8CF-4853-993A-41A488A7E13C}" type="slidenum">
              <a:rPr lang="et-EE" smtClean="0"/>
              <a:t>‹#›</a:t>
            </a:fld>
            <a:endParaRPr lang="et-EE"/>
          </a:p>
        </p:txBody>
      </p:sp>
    </p:spTree>
    <p:extLst>
      <p:ext uri="{BB962C8B-B14F-4D97-AF65-F5344CB8AC3E}">
        <p14:creationId xmlns:p14="http://schemas.microsoft.com/office/powerpoint/2010/main" val="324151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inult pealkiri">
    <p:spTree>
      <p:nvGrpSpPr>
        <p:cNvPr id="1" name=""/>
        <p:cNvGrpSpPr/>
        <p:nvPr/>
      </p:nvGrpSpPr>
      <p:grpSpPr>
        <a:xfrm>
          <a:off x="0" y="0"/>
          <a:ext cx="0" cy="0"/>
          <a:chOff x="0" y="0"/>
          <a:chExt cx="0" cy="0"/>
        </a:xfrm>
      </p:grpSpPr>
      <p:sp>
        <p:nvSpPr>
          <p:cNvPr id="2" name="Pealkiri 1">
            <a:extLst>
              <a:ext uri="{FF2B5EF4-FFF2-40B4-BE49-F238E27FC236}">
                <a16:creationId xmlns:a16="http://schemas.microsoft.com/office/drawing/2014/main" id="{53CABF35-38B0-95C6-F05E-5F59126FE972}"/>
              </a:ext>
            </a:extLst>
          </p:cNvPr>
          <p:cNvSpPr>
            <a:spLocks noGrp="1"/>
          </p:cNvSpPr>
          <p:nvPr>
            <p:ph type="title"/>
          </p:nvPr>
        </p:nvSpPr>
        <p:spPr/>
        <p:txBody>
          <a:bodyPr/>
          <a:lstStyle/>
          <a:p>
            <a:r>
              <a:rPr lang="et-EE"/>
              <a:t>Klõpsake juhteksemplari pealkirja laadi redigeerimiseks</a:t>
            </a:r>
          </a:p>
        </p:txBody>
      </p:sp>
      <p:sp>
        <p:nvSpPr>
          <p:cNvPr id="3" name="Kuupäeva kohatäide 2">
            <a:extLst>
              <a:ext uri="{FF2B5EF4-FFF2-40B4-BE49-F238E27FC236}">
                <a16:creationId xmlns:a16="http://schemas.microsoft.com/office/drawing/2014/main" id="{07DA9FC0-1F03-A18F-A2D1-BDCDF9A1251B}"/>
              </a:ext>
            </a:extLst>
          </p:cNvPr>
          <p:cNvSpPr>
            <a:spLocks noGrp="1"/>
          </p:cNvSpPr>
          <p:nvPr>
            <p:ph type="dt" sz="half" idx="10"/>
          </p:nvPr>
        </p:nvSpPr>
        <p:spPr/>
        <p:txBody>
          <a:bodyPr/>
          <a:lstStyle/>
          <a:p>
            <a:fld id="{DA3FE202-BD93-422F-8BE1-4780388A18BD}" type="datetimeFigureOut">
              <a:rPr lang="et-EE" smtClean="0"/>
              <a:t>09.06.2023</a:t>
            </a:fld>
            <a:endParaRPr lang="et-EE"/>
          </a:p>
        </p:txBody>
      </p:sp>
      <p:sp>
        <p:nvSpPr>
          <p:cNvPr id="4" name="Jaluse kohatäide 3">
            <a:extLst>
              <a:ext uri="{FF2B5EF4-FFF2-40B4-BE49-F238E27FC236}">
                <a16:creationId xmlns:a16="http://schemas.microsoft.com/office/drawing/2014/main" id="{3DD3008B-71B5-2634-3B13-7B090FC25814}"/>
              </a:ext>
            </a:extLst>
          </p:cNvPr>
          <p:cNvSpPr>
            <a:spLocks noGrp="1"/>
          </p:cNvSpPr>
          <p:nvPr>
            <p:ph type="ftr" sz="quarter" idx="11"/>
          </p:nvPr>
        </p:nvSpPr>
        <p:spPr/>
        <p:txBody>
          <a:bodyPr/>
          <a:lstStyle/>
          <a:p>
            <a:endParaRPr lang="et-EE"/>
          </a:p>
        </p:txBody>
      </p:sp>
      <p:sp>
        <p:nvSpPr>
          <p:cNvPr id="5" name="Slaidinumbri kohatäide 4">
            <a:extLst>
              <a:ext uri="{FF2B5EF4-FFF2-40B4-BE49-F238E27FC236}">
                <a16:creationId xmlns:a16="http://schemas.microsoft.com/office/drawing/2014/main" id="{4EAA36AE-30EF-C951-14C7-093264B34AE9}"/>
              </a:ext>
            </a:extLst>
          </p:cNvPr>
          <p:cNvSpPr>
            <a:spLocks noGrp="1"/>
          </p:cNvSpPr>
          <p:nvPr>
            <p:ph type="sldNum" sz="quarter" idx="12"/>
          </p:nvPr>
        </p:nvSpPr>
        <p:spPr/>
        <p:txBody>
          <a:bodyPr/>
          <a:lstStyle/>
          <a:p>
            <a:fld id="{2417FED5-E8CF-4853-993A-41A488A7E13C}" type="slidenum">
              <a:rPr lang="et-EE" smtClean="0"/>
              <a:t>‹#›</a:t>
            </a:fld>
            <a:endParaRPr lang="et-EE"/>
          </a:p>
        </p:txBody>
      </p:sp>
    </p:spTree>
    <p:extLst>
      <p:ext uri="{BB962C8B-B14F-4D97-AF65-F5344CB8AC3E}">
        <p14:creationId xmlns:p14="http://schemas.microsoft.com/office/powerpoint/2010/main" val="2481556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ühi">
    <p:spTree>
      <p:nvGrpSpPr>
        <p:cNvPr id="1" name=""/>
        <p:cNvGrpSpPr/>
        <p:nvPr/>
      </p:nvGrpSpPr>
      <p:grpSpPr>
        <a:xfrm>
          <a:off x="0" y="0"/>
          <a:ext cx="0" cy="0"/>
          <a:chOff x="0" y="0"/>
          <a:chExt cx="0" cy="0"/>
        </a:xfrm>
      </p:grpSpPr>
      <p:sp>
        <p:nvSpPr>
          <p:cNvPr id="2" name="Kuupäeva kohatäide 1">
            <a:extLst>
              <a:ext uri="{FF2B5EF4-FFF2-40B4-BE49-F238E27FC236}">
                <a16:creationId xmlns:a16="http://schemas.microsoft.com/office/drawing/2014/main" id="{ADB21D56-2CF8-E678-888E-846FED2CF12A}"/>
              </a:ext>
            </a:extLst>
          </p:cNvPr>
          <p:cNvSpPr>
            <a:spLocks noGrp="1"/>
          </p:cNvSpPr>
          <p:nvPr>
            <p:ph type="dt" sz="half" idx="10"/>
          </p:nvPr>
        </p:nvSpPr>
        <p:spPr/>
        <p:txBody>
          <a:bodyPr/>
          <a:lstStyle/>
          <a:p>
            <a:fld id="{DA3FE202-BD93-422F-8BE1-4780388A18BD}" type="datetimeFigureOut">
              <a:rPr lang="et-EE" smtClean="0"/>
              <a:t>09.06.2023</a:t>
            </a:fld>
            <a:endParaRPr lang="et-EE"/>
          </a:p>
        </p:txBody>
      </p:sp>
      <p:sp>
        <p:nvSpPr>
          <p:cNvPr id="3" name="Jaluse kohatäide 2">
            <a:extLst>
              <a:ext uri="{FF2B5EF4-FFF2-40B4-BE49-F238E27FC236}">
                <a16:creationId xmlns:a16="http://schemas.microsoft.com/office/drawing/2014/main" id="{1314D86E-CC92-74A3-8DF3-DED6B2953AFF}"/>
              </a:ext>
            </a:extLst>
          </p:cNvPr>
          <p:cNvSpPr>
            <a:spLocks noGrp="1"/>
          </p:cNvSpPr>
          <p:nvPr>
            <p:ph type="ftr" sz="quarter" idx="11"/>
          </p:nvPr>
        </p:nvSpPr>
        <p:spPr/>
        <p:txBody>
          <a:bodyPr/>
          <a:lstStyle/>
          <a:p>
            <a:endParaRPr lang="et-EE"/>
          </a:p>
        </p:txBody>
      </p:sp>
      <p:sp>
        <p:nvSpPr>
          <p:cNvPr id="4" name="Slaidinumbri kohatäide 3">
            <a:extLst>
              <a:ext uri="{FF2B5EF4-FFF2-40B4-BE49-F238E27FC236}">
                <a16:creationId xmlns:a16="http://schemas.microsoft.com/office/drawing/2014/main" id="{59D2E58E-5F84-AFB2-8030-49A08124AC39}"/>
              </a:ext>
            </a:extLst>
          </p:cNvPr>
          <p:cNvSpPr>
            <a:spLocks noGrp="1"/>
          </p:cNvSpPr>
          <p:nvPr>
            <p:ph type="sldNum" sz="quarter" idx="12"/>
          </p:nvPr>
        </p:nvSpPr>
        <p:spPr/>
        <p:txBody>
          <a:bodyPr/>
          <a:lstStyle/>
          <a:p>
            <a:fld id="{2417FED5-E8CF-4853-993A-41A488A7E13C}" type="slidenum">
              <a:rPr lang="et-EE" smtClean="0"/>
              <a:t>‹#›</a:t>
            </a:fld>
            <a:endParaRPr lang="et-EE"/>
          </a:p>
        </p:txBody>
      </p:sp>
    </p:spTree>
    <p:extLst>
      <p:ext uri="{BB962C8B-B14F-4D97-AF65-F5344CB8AC3E}">
        <p14:creationId xmlns:p14="http://schemas.microsoft.com/office/powerpoint/2010/main" val="1865271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Pealdisega sisu">
    <p:spTree>
      <p:nvGrpSpPr>
        <p:cNvPr id="1" name=""/>
        <p:cNvGrpSpPr/>
        <p:nvPr/>
      </p:nvGrpSpPr>
      <p:grpSpPr>
        <a:xfrm>
          <a:off x="0" y="0"/>
          <a:ext cx="0" cy="0"/>
          <a:chOff x="0" y="0"/>
          <a:chExt cx="0" cy="0"/>
        </a:xfrm>
      </p:grpSpPr>
      <p:sp>
        <p:nvSpPr>
          <p:cNvPr id="2" name="Pealkiri 1">
            <a:extLst>
              <a:ext uri="{FF2B5EF4-FFF2-40B4-BE49-F238E27FC236}">
                <a16:creationId xmlns:a16="http://schemas.microsoft.com/office/drawing/2014/main" id="{3C2A426C-2CAC-BC02-F66D-674806D2360D}"/>
              </a:ext>
            </a:extLst>
          </p:cNvPr>
          <p:cNvSpPr>
            <a:spLocks noGrp="1"/>
          </p:cNvSpPr>
          <p:nvPr>
            <p:ph type="title"/>
          </p:nvPr>
        </p:nvSpPr>
        <p:spPr>
          <a:xfrm>
            <a:off x="839788" y="457200"/>
            <a:ext cx="3932237" cy="1600200"/>
          </a:xfrm>
        </p:spPr>
        <p:txBody>
          <a:bodyPr anchor="b"/>
          <a:lstStyle>
            <a:lvl1pPr>
              <a:defRPr sz="3200"/>
            </a:lvl1pPr>
          </a:lstStyle>
          <a:p>
            <a:r>
              <a:rPr lang="et-EE"/>
              <a:t>Klõpsake juhteksemplari pealkirja laadi redigeerimiseks</a:t>
            </a:r>
          </a:p>
        </p:txBody>
      </p:sp>
      <p:sp>
        <p:nvSpPr>
          <p:cNvPr id="3" name="Sisu kohatäide 2">
            <a:extLst>
              <a:ext uri="{FF2B5EF4-FFF2-40B4-BE49-F238E27FC236}">
                <a16:creationId xmlns:a16="http://schemas.microsoft.com/office/drawing/2014/main" id="{83EAC787-A4C1-A6F4-3E30-3EEA2120CF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t-EE"/>
              <a:t>Klõpsake juhteksemplari tekstilaadide redigeerimiseks</a:t>
            </a:r>
          </a:p>
          <a:p>
            <a:pPr lvl="1"/>
            <a:r>
              <a:rPr lang="et-EE"/>
              <a:t>Teine tase</a:t>
            </a:r>
          </a:p>
          <a:p>
            <a:pPr lvl="2"/>
            <a:r>
              <a:rPr lang="et-EE"/>
              <a:t>Kolmas tase</a:t>
            </a:r>
          </a:p>
          <a:p>
            <a:pPr lvl="3"/>
            <a:r>
              <a:rPr lang="et-EE"/>
              <a:t>Neljas tase</a:t>
            </a:r>
          </a:p>
          <a:p>
            <a:pPr lvl="4"/>
            <a:r>
              <a:rPr lang="et-EE"/>
              <a:t>Viies tase</a:t>
            </a:r>
          </a:p>
        </p:txBody>
      </p:sp>
      <p:sp>
        <p:nvSpPr>
          <p:cNvPr id="4" name="Teksti kohatäide 3">
            <a:extLst>
              <a:ext uri="{FF2B5EF4-FFF2-40B4-BE49-F238E27FC236}">
                <a16:creationId xmlns:a16="http://schemas.microsoft.com/office/drawing/2014/main" id="{A797A68D-D021-AF69-CF14-8B00A1E373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t-EE"/>
              <a:t>Klõpsake juhteksemplari tekstilaadide redigeerimiseks</a:t>
            </a:r>
          </a:p>
        </p:txBody>
      </p:sp>
      <p:sp>
        <p:nvSpPr>
          <p:cNvPr id="5" name="Kuupäeva kohatäide 4">
            <a:extLst>
              <a:ext uri="{FF2B5EF4-FFF2-40B4-BE49-F238E27FC236}">
                <a16:creationId xmlns:a16="http://schemas.microsoft.com/office/drawing/2014/main" id="{73CB50C7-BD0A-2815-97A4-CD282D6F31C1}"/>
              </a:ext>
            </a:extLst>
          </p:cNvPr>
          <p:cNvSpPr>
            <a:spLocks noGrp="1"/>
          </p:cNvSpPr>
          <p:nvPr>
            <p:ph type="dt" sz="half" idx="10"/>
          </p:nvPr>
        </p:nvSpPr>
        <p:spPr/>
        <p:txBody>
          <a:bodyPr/>
          <a:lstStyle/>
          <a:p>
            <a:fld id="{DA3FE202-BD93-422F-8BE1-4780388A18BD}" type="datetimeFigureOut">
              <a:rPr lang="et-EE" smtClean="0"/>
              <a:t>09.06.2023</a:t>
            </a:fld>
            <a:endParaRPr lang="et-EE"/>
          </a:p>
        </p:txBody>
      </p:sp>
      <p:sp>
        <p:nvSpPr>
          <p:cNvPr id="6" name="Jaluse kohatäide 5">
            <a:extLst>
              <a:ext uri="{FF2B5EF4-FFF2-40B4-BE49-F238E27FC236}">
                <a16:creationId xmlns:a16="http://schemas.microsoft.com/office/drawing/2014/main" id="{21928942-D395-E833-1DC2-7B0147E91701}"/>
              </a:ext>
            </a:extLst>
          </p:cNvPr>
          <p:cNvSpPr>
            <a:spLocks noGrp="1"/>
          </p:cNvSpPr>
          <p:nvPr>
            <p:ph type="ftr" sz="quarter" idx="11"/>
          </p:nvPr>
        </p:nvSpPr>
        <p:spPr/>
        <p:txBody>
          <a:bodyPr/>
          <a:lstStyle/>
          <a:p>
            <a:endParaRPr lang="et-EE"/>
          </a:p>
        </p:txBody>
      </p:sp>
      <p:sp>
        <p:nvSpPr>
          <p:cNvPr id="7" name="Slaidinumbri kohatäide 6">
            <a:extLst>
              <a:ext uri="{FF2B5EF4-FFF2-40B4-BE49-F238E27FC236}">
                <a16:creationId xmlns:a16="http://schemas.microsoft.com/office/drawing/2014/main" id="{F51B9E5F-BC12-014D-4913-0D24C0D9DFE2}"/>
              </a:ext>
            </a:extLst>
          </p:cNvPr>
          <p:cNvSpPr>
            <a:spLocks noGrp="1"/>
          </p:cNvSpPr>
          <p:nvPr>
            <p:ph type="sldNum" sz="quarter" idx="12"/>
          </p:nvPr>
        </p:nvSpPr>
        <p:spPr/>
        <p:txBody>
          <a:bodyPr/>
          <a:lstStyle/>
          <a:p>
            <a:fld id="{2417FED5-E8CF-4853-993A-41A488A7E13C}" type="slidenum">
              <a:rPr lang="et-EE" smtClean="0"/>
              <a:t>‹#›</a:t>
            </a:fld>
            <a:endParaRPr lang="et-EE"/>
          </a:p>
        </p:txBody>
      </p:sp>
    </p:spTree>
    <p:extLst>
      <p:ext uri="{BB962C8B-B14F-4D97-AF65-F5344CB8AC3E}">
        <p14:creationId xmlns:p14="http://schemas.microsoft.com/office/powerpoint/2010/main" val="1996188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ldiallkirjaga pilt">
    <p:spTree>
      <p:nvGrpSpPr>
        <p:cNvPr id="1" name=""/>
        <p:cNvGrpSpPr/>
        <p:nvPr/>
      </p:nvGrpSpPr>
      <p:grpSpPr>
        <a:xfrm>
          <a:off x="0" y="0"/>
          <a:ext cx="0" cy="0"/>
          <a:chOff x="0" y="0"/>
          <a:chExt cx="0" cy="0"/>
        </a:xfrm>
      </p:grpSpPr>
      <p:sp>
        <p:nvSpPr>
          <p:cNvPr id="2" name="Pealkiri 1">
            <a:extLst>
              <a:ext uri="{FF2B5EF4-FFF2-40B4-BE49-F238E27FC236}">
                <a16:creationId xmlns:a16="http://schemas.microsoft.com/office/drawing/2014/main" id="{EA369877-3F87-CF37-7F69-C85B92B2BEBD}"/>
              </a:ext>
            </a:extLst>
          </p:cNvPr>
          <p:cNvSpPr>
            <a:spLocks noGrp="1"/>
          </p:cNvSpPr>
          <p:nvPr>
            <p:ph type="title"/>
          </p:nvPr>
        </p:nvSpPr>
        <p:spPr>
          <a:xfrm>
            <a:off x="839788" y="457200"/>
            <a:ext cx="3932237" cy="1600200"/>
          </a:xfrm>
        </p:spPr>
        <p:txBody>
          <a:bodyPr anchor="b"/>
          <a:lstStyle>
            <a:lvl1pPr>
              <a:defRPr sz="3200"/>
            </a:lvl1pPr>
          </a:lstStyle>
          <a:p>
            <a:r>
              <a:rPr lang="et-EE"/>
              <a:t>Klõpsake juhteksemplari pealkirja laadi redigeerimiseks</a:t>
            </a:r>
          </a:p>
        </p:txBody>
      </p:sp>
      <p:sp>
        <p:nvSpPr>
          <p:cNvPr id="3" name="Pildi kohatäide 2">
            <a:extLst>
              <a:ext uri="{FF2B5EF4-FFF2-40B4-BE49-F238E27FC236}">
                <a16:creationId xmlns:a16="http://schemas.microsoft.com/office/drawing/2014/main" id="{61D1B11F-341C-FEFC-C12B-8A621C46CC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t-EE"/>
          </a:p>
        </p:txBody>
      </p:sp>
      <p:sp>
        <p:nvSpPr>
          <p:cNvPr id="4" name="Teksti kohatäide 3">
            <a:extLst>
              <a:ext uri="{FF2B5EF4-FFF2-40B4-BE49-F238E27FC236}">
                <a16:creationId xmlns:a16="http://schemas.microsoft.com/office/drawing/2014/main" id="{F50F213C-6629-4D90-0D4D-2D57ADC6A7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t-EE"/>
              <a:t>Klõpsake juhteksemplari tekstilaadide redigeerimiseks</a:t>
            </a:r>
          </a:p>
        </p:txBody>
      </p:sp>
      <p:sp>
        <p:nvSpPr>
          <p:cNvPr id="5" name="Kuupäeva kohatäide 4">
            <a:extLst>
              <a:ext uri="{FF2B5EF4-FFF2-40B4-BE49-F238E27FC236}">
                <a16:creationId xmlns:a16="http://schemas.microsoft.com/office/drawing/2014/main" id="{D9F1BEF3-FBE5-BC34-474C-0EAFFC5E23F1}"/>
              </a:ext>
            </a:extLst>
          </p:cNvPr>
          <p:cNvSpPr>
            <a:spLocks noGrp="1"/>
          </p:cNvSpPr>
          <p:nvPr>
            <p:ph type="dt" sz="half" idx="10"/>
          </p:nvPr>
        </p:nvSpPr>
        <p:spPr/>
        <p:txBody>
          <a:bodyPr/>
          <a:lstStyle/>
          <a:p>
            <a:fld id="{DA3FE202-BD93-422F-8BE1-4780388A18BD}" type="datetimeFigureOut">
              <a:rPr lang="et-EE" smtClean="0"/>
              <a:t>09.06.2023</a:t>
            </a:fld>
            <a:endParaRPr lang="et-EE"/>
          </a:p>
        </p:txBody>
      </p:sp>
      <p:sp>
        <p:nvSpPr>
          <p:cNvPr id="6" name="Jaluse kohatäide 5">
            <a:extLst>
              <a:ext uri="{FF2B5EF4-FFF2-40B4-BE49-F238E27FC236}">
                <a16:creationId xmlns:a16="http://schemas.microsoft.com/office/drawing/2014/main" id="{05CDA4D7-18E9-18BD-3E8B-3A49E4BB1A9A}"/>
              </a:ext>
            </a:extLst>
          </p:cNvPr>
          <p:cNvSpPr>
            <a:spLocks noGrp="1"/>
          </p:cNvSpPr>
          <p:nvPr>
            <p:ph type="ftr" sz="quarter" idx="11"/>
          </p:nvPr>
        </p:nvSpPr>
        <p:spPr/>
        <p:txBody>
          <a:bodyPr/>
          <a:lstStyle/>
          <a:p>
            <a:endParaRPr lang="et-EE"/>
          </a:p>
        </p:txBody>
      </p:sp>
      <p:sp>
        <p:nvSpPr>
          <p:cNvPr id="7" name="Slaidinumbri kohatäide 6">
            <a:extLst>
              <a:ext uri="{FF2B5EF4-FFF2-40B4-BE49-F238E27FC236}">
                <a16:creationId xmlns:a16="http://schemas.microsoft.com/office/drawing/2014/main" id="{2BB65314-74CF-4F6C-CF4E-956A4BF85704}"/>
              </a:ext>
            </a:extLst>
          </p:cNvPr>
          <p:cNvSpPr>
            <a:spLocks noGrp="1"/>
          </p:cNvSpPr>
          <p:nvPr>
            <p:ph type="sldNum" sz="quarter" idx="12"/>
          </p:nvPr>
        </p:nvSpPr>
        <p:spPr/>
        <p:txBody>
          <a:bodyPr/>
          <a:lstStyle/>
          <a:p>
            <a:fld id="{2417FED5-E8CF-4853-993A-41A488A7E13C}" type="slidenum">
              <a:rPr lang="et-EE" smtClean="0"/>
              <a:t>‹#›</a:t>
            </a:fld>
            <a:endParaRPr lang="et-EE"/>
          </a:p>
        </p:txBody>
      </p:sp>
    </p:spTree>
    <p:extLst>
      <p:ext uri="{BB962C8B-B14F-4D97-AF65-F5344CB8AC3E}">
        <p14:creationId xmlns:p14="http://schemas.microsoft.com/office/powerpoint/2010/main" val="104452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ealkirja kohatäide 1">
            <a:extLst>
              <a:ext uri="{FF2B5EF4-FFF2-40B4-BE49-F238E27FC236}">
                <a16:creationId xmlns:a16="http://schemas.microsoft.com/office/drawing/2014/main" id="{6A5B46A8-B73B-9BBF-19B8-376C30FABC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t-EE"/>
              <a:t>Klõpsake juhteksemplari pealkirja laadi redigeerimiseks</a:t>
            </a:r>
          </a:p>
        </p:txBody>
      </p:sp>
      <p:sp>
        <p:nvSpPr>
          <p:cNvPr id="3" name="Teksti kohatäide 2">
            <a:extLst>
              <a:ext uri="{FF2B5EF4-FFF2-40B4-BE49-F238E27FC236}">
                <a16:creationId xmlns:a16="http://schemas.microsoft.com/office/drawing/2014/main" id="{F4F81138-7383-A0A4-3AA4-96A7841292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t-EE"/>
              <a:t>Klõpsake juhteksemplari tekstilaadide redigeerimiseks</a:t>
            </a:r>
          </a:p>
          <a:p>
            <a:pPr lvl="1"/>
            <a:r>
              <a:rPr lang="et-EE"/>
              <a:t>Teine tase</a:t>
            </a:r>
          </a:p>
          <a:p>
            <a:pPr lvl="2"/>
            <a:r>
              <a:rPr lang="et-EE"/>
              <a:t>Kolmas tase</a:t>
            </a:r>
          </a:p>
          <a:p>
            <a:pPr lvl="3"/>
            <a:r>
              <a:rPr lang="et-EE"/>
              <a:t>Neljas tase</a:t>
            </a:r>
          </a:p>
          <a:p>
            <a:pPr lvl="4"/>
            <a:r>
              <a:rPr lang="et-EE"/>
              <a:t>Viies tase</a:t>
            </a:r>
          </a:p>
        </p:txBody>
      </p:sp>
      <p:sp>
        <p:nvSpPr>
          <p:cNvPr id="4" name="Kuupäeva kohatäide 3">
            <a:extLst>
              <a:ext uri="{FF2B5EF4-FFF2-40B4-BE49-F238E27FC236}">
                <a16:creationId xmlns:a16="http://schemas.microsoft.com/office/drawing/2014/main" id="{B1F04038-FD5B-7624-EC52-A7FEAC9B02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3FE202-BD93-422F-8BE1-4780388A18BD}" type="datetimeFigureOut">
              <a:rPr lang="et-EE" smtClean="0"/>
              <a:t>09.06.2023</a:t>
            </a:fld>
            <a:endParaRPr lang="et-EE"/>
          </a:p>
        </p:txBody>
      </p:sp>
      <p:sp>
        <p:nvSpPr>
          <p:cNvPr id="5" name="Jaluse kohatäide 4">
            <a:extLst>
              <a:ext uri="{FF2B5EF4-FFF2-40B4-BE49-F238E27FC236}">
                <a16:creationId xmlns:a16="http://schemas.microsoft.com/office/drawing/2014/main" id="{E5561E1B-D7DB-3B9A-B9E6-07F351BE6D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t-EE"/>
          </a:p>
        </p:txBody>
      </p:sp>
      <p:sp>
        <p:nvSpPr>
          <p:cNvPr id="6" name="Slaidinumbri kohatäide 5">
            <a:extLst>
              <a:ext uri="{FF2B5EF4-FFF2-40B4-BE49-F238E27FC236}">
                <a16:creationId xmlns:a16="http://schemas.microsoft.com/office/drawing/2014/main" id="{E5EA2294-63AE-7CFA-0EAD-5449EB020E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17FED5-E8CF-4853-993A-41A488A7E13C}" type="slidenum">
              <a:rPr lang="et-EE" smtClean="0"/>
              <a:t>‹#›</a:t>
            </a:fld>
            <a:endParaRPr lang="et-EE"/>
          </a:p>
        </p:txBody>
      </p:sp>
    </p:spTree>
    <p:extLst>
      <p:ext uri="{BB962C8B-B14F-4D97-AF65-F5344CB8AC3E}">
        <p14:creationId xmlns:p14="http://schemas.microsoft.com/office/powerpoint/2010/main" val="20089850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t-E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7BD7CC6-2F7F-4587-8E92-D041AB2CE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E7ED1F4-19EF-4BC2-A6EA-DF1525142B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0EE7C14F-442F-4416-A4A9-6DA10263A4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9" name="Oval 18">
              <a:extLst>
                <a:ext uri="{FF2B5EF4-FFF2-40B4-BE49-F238E27FC236}">
                  <a16:creationId xmlns:a16="http://schemas.microsoft.com/office/drawing/2014/main" id="{97AC4CCD-70AA-4916-97EA-D9C12FED1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C5694289-EA59-4679-9DB4-0646321A8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2EDAD0A-6995-496D-9789-A34C66F5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CBBB211-248C-4F94-900A-80CD8D52F3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48DCC953-87D5-419D-A529-94A946251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0F67D0B7-A0F4-47EB-8DF7-2630C056AB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A3919D60-F174-4FEB-9E9D-5AF6BD659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98EF7474-F1F7-47A7-AF33-E38A86EBF6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9" name="Straight Connector 28">
              <a:extLst>
                <a:ext uri="{FF2B5EF4-FFF2-40B4-BE49-F238E27FC236}">
                  <a16:creationId xmlns:a16="http://schemas.microsoft.com/office/drawing/2014/main" id="{8B14C3B3-01E7-4DD2-80BC-D6605BDB3A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9E2ED25-9BE8-462A-BE54-D3E506DBA2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3E48329-07A0-4DBB-9D0C-0614AE372F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ED609B4-86D5-44D5-8511-42AE9B129B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C912E1BF-76C2-49D5-A5AC-1CE20255C4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5" name="Straight Connector 34">
              <a:extLst>
                <a:ext uri="{FF2B5EF4-FFF2-40B4-BE49-F238E27FC236}">
                  <a16:creationId xmlns:a16="http://schemas.microsoft.com/office/drawing/2014/main" id="{84E6722B-B0C0-4A43-91F6-6E2D6E2D7F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8EAB6DA-9741-4668-8E47-957CD51511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36EC6AA-9E44-4DD2-B718-EE04111414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38DE653-B3C7-49E5-A3B0-6C00B26083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40" name="Rectangle 39">
            <a:extLst>
              <a:ext uri="{FF2B5EF4-FFF2-40B4-BE49-F238E27FC236}">
                <a16:creationId xmlns:a16="http://schemas.microsoft.com/office/drawing/2014/main" id="{90AE89EB-4F51-4181-9475-7E1048FB3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B78285A0-9022-40FD-B520-91444BA163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3" name="Straight Connector 42">
              <a:extLst>
                <a:ext uri="{FF2B5EF4-FFF2-40B4-BE49-F238E27FC236}">
                  <a16:creationId xmlns:a16="http://schemas.microsoft.com/office/drawing/2014/main" id="{0E2EED1A-F137-41BB-A555-7CDFF9C334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E1EC980-DEDC-41BF-995C-1D471C90EC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A2F9486-DC13-4EDD-82CE-7FFC6F4846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46A2475-19E5-46B8-B7FE-C2CF42971F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91CD8CAA-4614-4393-ADD7-7FDFD8ABD7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776904"/>
            <a:ext cx="304800" cy="429768"/>
            <a:chOff x="215328" y="-46937"/>
            <a:chExt cx="304800" cy="2773841"/>
          </a:xfrm>
        </p:grpSpPr>
        <p:cxnSp>
          <p:nvCxnSpPr>
            <p:cNvPr id="49" name="Straight Connector 48">
              <a:extLst>
                <a:ext uri="{FF2B5EF4-FFF2-40B4-BE49-F238E27FC236}">
                  <a16:creationId xmlns:a16="http://schemas.microsoft.com/office/drawing/2014/main" id="{89F5BF84-4D12-40EB-B3CA-72B55341A8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CF91815-2B4A-44C8-BAC2-6732AD11A9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23960DB-F7E9-40C5-BDC7-9700C71B1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95623C8-E3C3-425E-B186-ADFF5B6702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4" name="Pilt 3">
            <a:extLst>
              <a:ext uri="{FF2B5EF4-FFF2-40B4-BE49-F238E27FC236}">
                <a16:creationId xmlns:a16="http://schemas.microsoft.com/office/drawing/2014/main" id="{4BEFCBE1-5267-4B7A-3792-80945920E3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9976" y="1179876"/>
            <a:ext cx="8880475" cy="2165350"/>
          </a:xfrm>
          <a:prstGeom prst="rect">
            <a:avLst/>
          </a:prstGeom>
        </p:spPr>
      </p:pic>
      <p:sp>
        <p:nvSpPr>
          <p:cNvPr id="2" name="Pealkiri 1">
            <a:extLst>
              <a:ext uri="{FF2B5EF4-FFF2-40B4-BE49-F238E27FC236}">
                <a16:creationId xmlns:a16="http://schemas.microsoft.com/office/drawing/2014/main" id="{E8C6DE5F-9394-990B-89FB-DFABD91F1B05}"/>
              </a:ext>
            </a:extLst>
          </p:cNvPr>
          <p:cNvSpPr>
            <a:spLocks noGrp="1"/>
          </p:cNvSpPr>
          <p:nvPr>
            <p:ph type="ctrTitle"/>
          </p:nvPr>
        </p:nvSpPr>
        <p:spPr>
          <a:xfrm>
            <a:off x="629640" y="4038037"/>
            <a:ext cx="5107366" cy="2087424"/>
          </a:xfrm>
          <a:noFill/>
        </p:spPr>
        <p:txBody>
          <a:bodyPr anchor="t">
            <a:normAutofit/>
          </a:bodyPr>
          <a:lstStyle/>
          <a:p>
            <a:pPr algn="l"/>
            <a:r>
              <a:rPr lang="et-EE" sz="4800">
                <a:solidFill>
                  <a:schemeClr val="bg1"/>
                </a:solidFill>
                <a:latin typeface="Consolas" panose="020B0609020204030204" pitchFamily="49" charset="0"/>
              </a:rPr>
              <a:t>Tudengiralli</a:t>
            </a:r>
          </a:p>
        </p:txBody>
      </p:sp>
      <p:sp>
        <p:nvSpPr>
          <p:cNvPr id="3" name="Alapealkiri 2">
            <a:extLst>
              <a:ext uri="{FF2B5EF4-FFF2-40B4-BE49-F238E27FC236}">
                <a16:creationId xmlns:a16="http://schemas.microsoft.com/office/drawing/2014/main" id="{AA323606-8E2B-928E-F29D-20C175810BB0}"/>
              </a:ext>
            </a:extLst>
          </p:cNvPr>
          <p:cNvSpPr>
            <a:spLocks noGrp="1"/>
          </p:cNvSpPr>
          <p:nvPr>
            <p:ph type="subTitle" idx="1"/>
          </p:nvPr>
        </p:nvSpPr>
        <p:spPr>
          <a:xfrm>
            <a:off x="5382124" y="4038037"/>
            <a:ext cx="5778065" cy="2087426"/>
          </a:xfrm>
          <a:noFill/>
        </p:spPr>
        <p:txBody>
          <a:bodyPr anchor="t">
            <a:normAutofit/>
          </a:bodyPr>
          <a:lstStyle/>
          <a:p>
            <a:pPr algn="l"/>
            <a:r>
              <a:rPr lang="et-EE" dirty="0">
                <a:solidFill>
                  <a:schemeClr val="bg1"/>
                </a:solidFill>
                <a:latin typeface="Consolas" panose="020B0609020204030204" pitchFamily="49" charset="0"/>
              </a:rPr>
              <a:t>Tiim 1</a:t>
            </a:r>
          </a:p>
          <a:p>
            <a:pPr algn="l">
              <a:spcAft>
                <a:spcPts val="2220"/>
              </a:spcAft>
            </a:pPr>
            <a:r>
              <a:rPr lang="et-EE" dirty="0">
                <a:solidFill>
                  <a:schemeClr val="bg1"/>
                </a:solidFill>
                <a:effectLst/>
                <a:latin typeface="Consolas" panose="020B0609020204030204" pitchFamily="49" charset="0"/>
                <a:ea typeface="Times New Roman" panose="02020603050405020304" pitchFamily="18" charset="0"/>
              </a:rPr>
              <a:t>Taavi </a:t>
            </a:r>
            <a:r>
              <a:rPr lang="et-EE" dirty="0" err="1">
                <a:solidFill>
                  <a:schemeClr val="bg1"/>
                </a:solidFill>
                <a:effectLst/>
                <a:latin typeface="Consolas" panose="020B0609020204030204" pitchFamily="49" charset="0"/>
                <a:ea typeface="Times New Roman" panose="02020603050405020304" pitchFamily="18" charset="0"/>
              </a:rPr>
              <a:t>Ansper</a:t>
            </a:r>
            <a:r>
              <a:rPr lang="et-EE" dirty="0">
                <a:solidFill>
                  <a:schemeClr val="bg1"/>
                </a:solidFill>
                <a:effectLst/>
                <a:latin typeface="Consolas" panose="020B0609020204030204" pitchFamily="49" charset="0"/>
                <a:ea typeface="Times New Roman" panose="02020603050405020304" pitchFamily="18" charset="0"/>
              </a:rPr>
              <a:t>, Toivo Pärnpuu, Taavi Rannu, Andero </a:t>
            </a:r>
            <a:r>
              <a:rPr lang="et-EE" dirty="0" err="1">
                <a:solidFill>
                  <a:schemeClr val="bg1"/>
                </a:solidFill>
                <a:effectLst/>
                <a:latin typeface="Consolas" panose="020B0609020204030204" pitchFamily="49" charset="0"/>
                <a:ea typeface="Times New Roman" panose="02020603050405020304" pitchFamily="18" charset="0"/>
              </a:rPr>
              <a:t>Samelselg</a:t>
            </a:r>
            <a:endParaRPr lang="et-EE" dirty="0">
              <a:solidFill>
                <a:schemeClr val="bg1"/>
              </a:solidFill>
              <a:effectLst/>
              <a:latin typeface="Consolas" panose="020B0609020204030204" pitchFamily="49" charset="0"/>
              <a:ea typeface="Times New Roman" panose="02020603050405020304" pitchFamily="18" charset="0"/>
            </a:endParaRPr>
          </a:p>
          <a:p>
            <a:pPr algn="l"/>
            <a:endParaRPr lang="et-EE"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573226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alkiri 1">
            <a:extLst>
              <a:ext uri="{FF2B5EF4-FFF2-40B4-BE49-F238E27FC236}">
                <a16:creationId xmlns:a16="http://schemas.microsoft.com/office/drawing/2014/main" id="{27FA393D-EB27-4D66-40FF-66F8AFBBB7AD}"/>
              </a:ext>
            </a:extLst>
          </p:cNvPr>
          <p:cNvSpPr>
            <a:spLocks noGrp="1"/>
          </p:cNvSpPr>
          <p:nvPr>
            <p:ph type="title"/>
          </p:nvPr>
        </p:nvSpPr>
        <p:spPr/>
        <p:txBody>
          <a:bodyPr/>
          <a:lstStyle/>
          <a:p>
            <a:r>
              <a:rPr lang="et-EE" dirty="0">
                <a:highlight>
                  <a:srgbClr val="800000"/>
                </a:highlight>
                <a:latin typeface="Consolas" panose="020B0609020204030204" pitchFamily="49" charset="0"/>
              </a:rPr>
              <a:t>Mängu kontseptsioon</a:t>
            </a:r>
          </a:p>
        </p:txBody>
      </p:sp>
      <p:graphicFrame>
        <p:nvGraphicFramePr>
          <p:cNvPr id="7" name="Sisu kohatäide 2">
            <a:extLst>
              <a:ext uri="{FF2B5EF4-FFF2-40B4-BE49-F238E27FC236}">
                <a16:creationId xmlns:a16="http://schemas.microsoft.com/office/drawing/2014/main" id="{D17D0138-810F-DF4F-DAF0-3A2D800859D3}"/>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lt 4">
            <a:extLst>
              <a:ext uri="{FF2B5EF4-FFF2-40B4-BE49-F238E27FC236}">
                <a16:creationId xmlns:a16="http://schemas.microsoft.com/office/drawing/2014/main" id="{F3C4424A-3492-88B1-45B1-D592142C525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7469" y="26467"/>
            <a:ext cx="1873248" cy="468312"/>
          </a:xfrm>
          <a:prstGeom prst="rect">
            <a:avLst/>
          </a:prstGeom>
        </p:spPr>
      </p:pic>
    </p:spTree>
    <p:extLst>
      <p:ext uri="{BB962C8B-B14F-4D97-AF65-F5344CB8AC3E}">
        <p14:creationId xmlns:p14="http://schemas.microsoft.com/office/powerpoint/2010/main" val="2269776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Pealkiri 1">
            <a:extLst>
              <a:ext uri="{FF2B5EF4-FFF2-40B4-BE49-F238E27FC236}">
                <a16:creationId xmlns:a16="http://schemas.microsoft.com/office/drawing/2014/main" id="{C00F14E8-874E-FAAB-CE2D-FED1D2D28574}"/>
              </a:ext>
            </a:extLst>
          </p:cNvPr>
          <p:cNvSpPr>
            <a:spLocks noGrp="1"/>
          </p:cNvSpPr>
          <p:nvPr>
            <p:ph type="title"/>
          </p:nvPr>
        </p:nvSpPr>
        <p:spPr>
          <a:xfrm>
            <a:off x="481011" y="327025"/>
            <a:ext cx="5614989" cy="1630363"/>
          </a:xfrm>
        </p:spPr>
        <p:txBody>
          <a:bodyPr anchor="b">
            <a:normAutofit/>
          </a:bodyPr>
          <a:lstStyle/>
          <a:p>
            <a:r>
              <a:rPr lang="et-EE" sz="3600" dirty="0">
                <a:highlight>
                  <a:srgbClr val="800000"/>
                </a:highlight>
                <a:latin typeface="Consolas" panose="020B0609020204030204" pitchFamily="49" charset="0"/>
              </a:rPr>
              <a:t>Meeskonnatöö ülevaade</a:t>
            </a:r>
          </a:p>
        </p:txBody>
      </p:sp>
      <p:sp>
        <p:nvSpPr>
          <p:cNvPr id="3" name="Sisu kohatäide 2">
            <a:extLst>
              <a:ext uri="{FF2B5EF4-FFF2-40B4-BE49-F238E27FC236}">
                <a16:creationId xmlns:a16="http://schemas.microsoft.com/office/drawing/2014/main" id="{0E660623-37AF-4B4E-DF27-CFF808292FF5}"/>
              </a:ext>
            </a:extLst>
          </p:cNvPr>
          <p:cNvSpPr>
            <a:spLocks noGrp="1"/>
          </p:cNvSpPr>
          <p:nvPr>
            <p:ph idx="1"/>
          </p:nvPr>
        </p:nvSpPr>
        <p:spPr>
          <a:xfrm>
            <a:off x="481013" y="2286001"/>
            <a:ext cx="5324475" cy="3919538"/>
          </a:xfrm>
        </p:spPr>
        <p:txBody>
          <a:bodyPr anchor="t">
            <a:normAutofit/>
          </a:bodyPr>
          <a:lstStyle/>
          <a:p>
            <a:r>
              <a:rPr lang="et-EE" sz="1800" dirty="0"/>
              <a:t>Toivo - arendaja, tiimijuht, heliefektid ja nende integreerimine</a:t>
            </a:r>
          </a:p>
          <a:p>
            <a:r>
              <a:rPr lang="et-EE" sz="1800" dirty="0"/>
              <a:t>Taavi Rannu - arendaja; tasemed, füüsika, takistused</a:t>
            </a:r>
          </a:p>
          <a:p>
            <a:r>
              <a:rPr lang="et-EE" sz="1800" dirty="0"/>
              <a:t>Andero - kasutajaliidese disain, batuut, kogutavad esemed, animeerimine (</a:t>
            </a:r>
            <a:r>
              <a:rPr lang="et-EE" sz="1800" dirty="0" err="1"/>
              <a:t>dashimine</a:t>
            </a:r>
            <a:r>
              <a:rPr lang="et-EE" sz="1800" dirty="0"/>
              <a:t> ja </a:t>
            </a:r>
            <a:r>
              <a:rPr lang="et-EE" sz="1800" dirty="0" err="1"/>
              <a:t>kõndmine</a:t>
            </a:r>
            <a:r>
              <a:rPr lang="et-EE" sz="1800" dirty="0"/>
              <a:t>) </a:t>
            </a:r>
          </a:p>
          <a:p>
            <a:r>
              <a:rPr lang="et-EE" sz="1800" dirty="0"/>
              <a:t>Taavi </a:t>
            </a:r>
            <a:r>
              <a:rPr lang="et-EE" sz="1800" dirty="0" err="1"/>
              <a:t>Ansper</a:t>
            </a:r>
            <a:r>
              <a:rPr lang="et-EE" sz="1800" dirty="0"/>
              <a:t> - graafiline disainer, tegelase kujundus, tasemete taustagraafika ja osa tegelase animatsioonidest</a:t>
            </a:r>
          </a:p>
          <a:p>
            <a:endParaRPr lang="et-EE" sz="1800" dirty="0"/>
          </a:p>
        </p:txBody>
      </p:sp>
      <p:pic>
        <p:nvPicPr>
          <p:cNvPr id="7" name="Pilt 6">
            <a:extLst>
              <a:ext uri="{FF2B5EF4-FFF2-40B4-BE49-F238E27FC236}">
                <a16:creationId xmlns:a16="http://schemas.microsoft.com/office/drawing/2014/main" id="{FD44EE72-C57C-5411-738D-A72A512BC447}"/>
              </a:ext>
            </a:extLst>
          </p:cNvPr>
          <p:cNvPicPr>
            <a:picLocks noChangeAspect="1"/>
          </p:cNvPicPr>
          <p:nvPr/>
        </p:nvPicPr>
        <p:blipFill rotWithShape="1">
          <a:blip r:embed="rId2"/>
          <a:srcRect l="10592" r="54449"/>
          <a:stretch/>
        </p:blipFill>
        <p:spPr>
          <a:xfrm>
            <a:off x="5966355" y="1"/>
            <a:ext cx="6225645" cy="6856412"/>
          </a:xfrm>
          <a:custGeom>
            <a:avLst/>
            <a:gdLst/>
            <a:ahLst/>
            <a:cxnLst/>
            <a:rect l="l" t="t" r="r" b="b"/>
            <a:pathLst>
              <a:path w="5620032" h="6856412">
                <a:moveTo>
                  <a:pt x="13187" y="0"/>
                </a:moveTo>
                <a:lnTo>
                  <a:pt x="5620032" y="0"/>
                </a:lnTo>
                <a:lnTo>
                  <a:pt x="5620032" y="6856412"/>
                </a:lnTo>
                <a:lnTo>
                  <a:pt x="0" y="6856412"/>
                </a:lnTo>
                <a:lnTo>
                  <a:pt x="64318" y="6298274"/>
                </a:lnTo>
                <a:cubicBezTo>
                  <a:pt x="203221" y="4970220"/>
                  <a:pt x="240510" y="3632077"/>
                  <a:pt x="97152" y="2276000"/>
                </a:cubicBezTo>
                <a:cubicBezTo>
                  <a:pt x="35713" y="1694824"/>
                  <a:pt x="7455" y="1116942"/>
                  <a:pt x="6154" y="541737"/>
                </a:cubicBezTo>
                <a:close/>
              </a:path>
            </a:pathLst>
          </a:custGeom>
        </p:spPr>
      </p:pic>
      <p:pic>
        <p:nvPicPr>
          <p:cNvPr id="8" name="Pilt 7">
            <a:extLst>
              <a:ext uri="{FF2B5EF4-FFF2-40B4-BE49-F238E27FC236}">
                <a16:creationId xmlns:a16="http://schemas.microsoft.com/office/drawing/2014/main" id="{E0427243-9135-EA9F-0345-D926A2EEED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0247" y="966993"/>
            <a:ext cx="1873248" cy="468312"/>
          </a:xfrm>
          <a:prstGeom prst="rect">
            <a:avLst/>
          </a:prstGeom>
        </p:spPr>
      </p:pic>
    </p:spTree>
    <p:extLst>
      <p:ext uri="{BB962C8B-B14F-4D97-AF65-F5344CB8AC3E}">
        <p14:creationId xmlns:p14="http://schemas.microsoft.com/office/powerpoint/2010/main" val="1762269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FD451EE1-06AB-4684-8B7A-59133962C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1417" y="2121408"/>
            <a:ext cx="2615184" cy="2615184"/>
          </a:xfrm>
          <a:prstGeom prst="ellipse">
            <a:avLst/>
          </a:prstGeom>
          <a:noFill/>
          <a:ln w="317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402D69F-ABEF-47E0-B154-C6656A2B3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7181" y="802767"/>
            <a:ext cx="7324344" cy="4937760"/>
          </a:xfrm>
          <a:prstGeom prst="rect">
            <a:avLst/>
          </a:prstGeom>
          <a:solidFill>
            <a:srgbClr val="FFFFFF"/>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lt 4">
            <a:extLst>
              <a:ext uri="{FF2B5EF4-FFF2-40B4-BE49-F238E27FC236}">
                <a16:creationId xmlns:a16="http://schemas.microsoft.com/office/drawing/2014/main" id="{F3C4424A-3492-88B1-45B1-D592142C52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0863" y="1168400"/>
            <a:ext cx="6694488" cy="1635125"/>
          </a:xfrm>
          <a:prstGeom prst="rect">
            <a:avLst/>
          </a:prstGeom>
        </p:spPr>
      </p:pic>
      <p:pic>
        <p:nvPicPr>
          <p:cNvPr id="8" name="Sisu kohatäide 7" descr="Pilt, millel on kujutatud tekst, kuvatõmmis, Font, number&#10;&#10;Kirjeldus on genereeritud automaatselt">
            <a:extLst>
              <a:ext uri="{FF2B5EF4-FFF2-40B4-BE49-F238E27FC236}">
                <a16:creationId xmlns:a16="http://schemas.microsoft.com/office/drawing/2014/main" id="{825E3082-63B2-73C0-F6B4-D1B6DF1ED440}"/>
              </a:ext>
            </a:extLst>
          </p:cNvPr>
          <p:cNvPicPr>
            <a:picLocks noGrp="1" noChangeAspect="1"/>
          </p:cNvPicPr>
          <p:nvPr>
            <p:ph idx="1"/>
          </p:nvPr>
        </p:nvPicPr>
        <p:blipFill>
          <a:blip r:embed="rId4"/>
          <a:stretch>
            <a:fillRect/>
          </a:stretch>
        </p:blipFill>
        <p:spPr>
          <a:xfrm>
            <a:off x="4360863" y="2854325"/>
            <a:ext cx="6694488" cy="2520950"/>
          </a:xfrm>
        </p:spPr>
      </p:pic>
      <p:sp>
        <p:nvSpPr>
          <p:cNvPr id="2" name="Pealkiri 1">
            <a:extLst>
              <a:ext uri="{FF2B5EF4-FFF2-40B4-BE49-F238E27FC236}">
                <a16:creationId xmlns:a16="http://schemas.microsoft.com/office/drawing/2014/main" id="{27FA393D-EB27-4D66-40FF-66F8AFBBB7AD}"/>
              </a:ext>
            </a:extLst>
          </p:cNvPr>
          <p:cNvSpPr>
            <a:spLocks noGrp="1"/>
          </p:cNvSpPr>
          <p:nvPr>
            <p:ph type="title"/>
          </p:nvPr>
        </p:nvSpPr>
        <p:spPr>
          <a:xfrm>
            <a:off x="646714" y="2286000"/>
            <a:ext cx="2615183" cy="2286000"/>
          </a:xfrm>
          <a:prstGeom prst="ellipse">
            <a:avLst/>
          </a:prstGeom>
          <a:solidFill>
            <a:schemeClr val="tx1">
              <a:lumMod val="75000"/>
              <a:lumOff val="25000"/>
            </a:schemeClr>
          </a:solidFill>
          <a:ln>
            <a:noFill/>
          </a:ln>
        </p:spPr>
        <p:txBody>
          <a:bodyPr vert="horz" lIns="91440" tIns="45720" rIns="91440" bIns="45720" rtlCol="0" anchor="ctr">
            <a:normAutofit/>
          </a:bodyPr>
          <a:lstStyle/>
          <a:p>
            <a:pPr algn="ctr"/>
            <a:r>
              <a:rPr lang="en-US" sz="1900" kern="1200" dirty="0" err="1">
                <a:solidFill>
                  <a:schemeClr val="bg1"/>
                </a:solidFill>
                <a:highlight>
                  <a:srgbClr val="800000"/>
                </a:highlight>
                <a:latin typeface="Consolas" panose="020B0609020204030204" pitchFamily="49" charset="0"/>
              </a:rPr>
              <a:t>Arendus</a:t>
            </a:r>
            <a:r>
              <a:rPr lang="en-US" sz="1900" kern="1200" dirty="0">
                <a:solidFill>
                  <a:schemeClr val="bg1"/>
                </a:solidFill>
                <a:highlight>
                  <a:srgbClr val="800000"/>
                </a:highlight>
                <a:latin typeface="Consolas" panose="020B0609020204030204" pitchFamily="49" charset="0"/>
              </a:rPr>
              <a:t> ja </a:t>
            </a:r>
            <a:r>
              <a:rPr lang="en-US" sz="1900" kern="1200" dirty="0" err="1">
                <a:solidFill>
                  <a:schemeClr val="bg1"/>
                </a:solidFill>
                <a:highlight>
                  <a:srgbClr val="800000"/>
                </a:highlight>
                <a:latin typeface="Consolas" panose="020B0609020204030204" pitchFamily="49" charset="0"/>
              </a:rPr>
              <a:t>mängumootor</a:t>
            </a:r>
            <a:endParaRPr lang="en-US" sz="1900" kern="1200" dirty="0">
              <a:solidFill>
                <a:schemeClr val="bg1"/>
              </a:solidFill>
              <a:highlight>
                <a:srgbClr val="800000"/>
              </a:highlight>
              <a:latin typeface="Consolas" panose="020B0609020204030204" pitchFamily="49" charset="0"/>
            </a:endParaRPr>
          </a:p>
        </p:txBody>
      </p:sp>
    </p:spTree>
    <p:extLst>
      <p:ext uri="{BB962C8B-B14F-4D97-AF65-F5344CB8AC3E}">
        <p14:creationId xmlns:p14="http://schemas.microsoft.com/office/powerpoint/2010/main" val="2752503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lt 4">
            <a:extLst>
              <a:ext uri="{FF2B5EF4-FFF2-40B4-BE49-F238E27FC236}">
                <a16:creationId xmlns:a16="http://schemas.microsoft.com/office/drawing/2014/main" id="{F3C4424A-3492-88B1-45B1-D592142C52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00" y="1195388"/>
            <a:ext cx="3970338" cy="952500"/>
          </a:xfrm>
          <a:prstGeom prst="rect">
            <a:avLst/>
          </a:prstGeom>
        </p:spPr>
      </p:pic>
      <p:pic>
        <p:nvPicPr>
          <p:cNvPr id="9" name="Pilt 8">
            <a:extLst>
              <a:ext uri="{FF2B5EF4-FFF2-40B4-BE49-F238E27FC236}">
                <a16:creationId xmlns:a16="http://schemas.microsoft.com/office/drawing/2014/main" id="{1CFE1BBD-A57C-F753-09D1-1F2FFD1BD5F9}"/>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64500" y="1195388"/>
            <a:ext cx="3162300" cy="952500"/>
          </a:xfrm>
          <a:prstGeom prst="rect">
            <a:avLst/>
          </a:prstGeom>
        </p:spPr>
      </p:pic>
      <p:pic>
        <p:nvPicPr>
          <p:cNvPr id="8" name="Pilt 7">
            <a:extLst>
              <a:ext uri="{FF2B5EF4-FFF2-40B4-BE49-F238E27FC236}">
                <a16:creationId xmlns:a16="http://schemas.microsoft.com/office/drawing/2014/main" id="{B1BC04D0-BAF8-738E-64D2-DC4A40269F26}"/>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038600" y="2201863"/>
            <a:ext cx="1679575" cy="1644650"/>
          </a:xfrm>
          <a:prstGeom prst="rect">
            <a:avLst/>
          </a:prstGeom>
        </p:spPr>
      </p:pic>
      <p:pic>
        <p:nvPicPr>
          <p:cNvPr id="10" name="Pilt 9">
            <a:extLst>
              <a:ext uri="{FF2B5EF4-FFF2-40B4-BE49-F238E27FC236}">
                <a16:creationId xmlns:a16="http://schemas.microsoft.com/office/drawing/2014/main" id="{FCD63390-EEBB-D075-ABB7-71AE51E484E4}"/>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772150" y="2201863"/>
            <a:ext cx="5453063" cy="1644650"/>
          </a:xfrm>
          <a:prstGeom prst="rect">
            <a:avLst/>
          </a:prstGeom>
        </p:spPr>
      </p:pic>
      <p:pic>
        <p:nvPicPr>
          <p:cNvPr id="6" name="Sisu kohatäide 5">
            <a:extLst>
              <a:ext uri="{FF2B5EF4-FFF2-40B4-BE49-F238E27FC236}">
                <a16:creationId xmlns:a16="http://schemas.microsoft.com/office/drawing/2014/main" id="{60003E71-D91B-7DB4-AC55-374C8DBBA8DB}"/>
              </a:ext>
            </a:extLst>
          </p:cNvPr>
          <p:cNvPicPr>
            <a:picLocks noGrp="1" noChangeAspect="1"/>
          </p:cNvPicPr>
          <p:nvPr>
            <p:ph idx="1"/>
          </p:nvPr>
        </p:nvPicPr>
        <p:blipFill>
          <a:blip r:embed="rId7" cstate="print">
            <a:extLst>
              <a:ext uri="{28A0092B-C50C-407E-A947-70E740481C1C}">
                <a14:useLocalDpi xmlns:a14="http://schemas.microsoft.com/office/drawing/2010/main" val="0"/>
              </a:ext>
            </a:extLst>
          </a:blip>
          <a:srcRect/>
          <a:stretch>
            <a:fillRect/>
          </a:stretch>
        </p:blipFill>
        <p:spPr bwMode="auto">
          <a:xfrm>
            <a:off x="4038600" y="3902075"/>
            <a:ext cx="7186613" cy="1755775"/>
          </a:xfrm>
          <a:prstGeom prst="rect">
            <a:avLst/>
          </a:prstGeom>
        </p:spPr>
      </p:pic>
      <p:sp>
        <p:nvSpPr>
          <p:cNvPr id="2" name="Pealkiri 1">
            <a:extLst>
              <a:ext uri="{FF2B5EF4-FFF2-40B4-BE49-F238E27FC236}">
                <a16:creationId xmlns:a16="http://schemas.microsoft.com/office/drawing/2014/main" id="{27FA393D-EB27-4D66-40FF-66F8AFBBB7AD}"/>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dirty="0" err="1">
                <a:solidFill>
                  <a:schemeClr val="bg1"/>
                </a:solidFill>
                <a:highlight>
                  <a:srgbClr val="800000"/>
                </a:highlight>
                <a:latin typeface="Consolas" panose="020B0609020204030204" pitchFamily="49" charset="0"/>
              </a:rPr>
              <a:t>Graafika</a:t>
            </a:r>
            <a:endParaRPr lang="en-US" sz="2600" kern="1200" dirty="0">
              <a:solidFill>
                <a:schemeClr val="bg1"/>
              </a:solidFill>
              <a:highlight>
                <a:srgbClr val="800000"/>
              </a:highlight>
              <a:latin typeface="Consolas" panose="020B0609020204030204" pitchFamily="49" charset="0"/>
            </a:endParaRPr>
          </a:p>
        </p:txBody>
      </p:sp>
    </p:spTree>
    <p:extLst>
      <p:ext uri="{BB962C8B-B14F-4D97-AF65-F5344CB8AC3E}">
        <p14:creationId xmlns:p14="http://schemas.microsoft.com/office/powerpoint/2010/main" val="3217118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lt 4">
            <a:extLst>
              <a:ext uri="{FF2B5EF4-FFF2-40B4-BE49-F238E27FC236}">
                <a16:creationId xmlns:a16="http://schemas.microsoft.com/office/drawing/2014/main" id="{F3C4424A-3492-88B1-45B1-D592142C52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00" y="1028700"/>
            <a:ext cx="7186613" cy="1752600"/>
          </a:xfrm>
          <a:prstGeom prst="rect">
            <a:avLst/>
          </a:prstGeom>
        </p:spPr>
      </p:pic>
      <p:pic>
        <p:nvPicPr>
          <p:cNvPr id="6" name="Sisu kohatäide 5" descr="Pilt, millel on kujutatud tekst, kuvatõmmis, Font, number&#10;&#10;Kirjeldus on genereeritud automaatselt">
            <a:extLst>
              <a:ext uri="{FF2B5EF4-FFF2-40B4-BE49-F238E27FC236}">
                <a16:creationId xmlns:a16="http://schemas.microsoft.com/office/drawing/2014/main" id="{7CC6755E-307C-C320-F108-7A212F010186}"/>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038600" y="2840038"/>
            <a:ext cx="7186613" cy="2984500"/>
          </a:xfrm>
          <a:prstGeom prst="rect">
            <a:avLst/>
          </a:prstGeom>
        </p:spPr>
      </p:pic>
      <p:sp>
        <p:nvSpPr>
          <p:cNvPr id="2" name="Pealkiri 1">
            <a:extLst>
              <a:ext uri="{FF2B5EF4-FFF2-40B4-BE49-F238E27FC236}">
                <a16:creationId xmlns:a16="http://schemas.microsoft.com/office/drawing/2014/main" id="{27FA393D-EB27-4D66-40FF-66F8AFBBB7AD}"/>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err="1">
                <a:solidFill>
                  <a:srgbClr val="FFFFFF"/>
                </a:solidFill>
                <a:highlight>
                  <a:srgbClr val="800000"/>
                </a:highlight>
                <a:latin typeface="Consolas" panose="020B0609020204030204" pitchFamily="49" charset="0"/>
              </a:rPr>
              <a:t>Menüü</a:t>
            </a:r>
            <a:endParaRPr lang="en-US" sz="2600" kern="1200" dirty="0">
              <a:solidFill>
                <a:srgbClr val="FFFFFF"/>
              </a:solidFill>
              <a:highlight>
                <a:srgbClr val="800000"/>
              </a:highlight>
              <a:latin typeface="Consolas" panose="020B0609020204030204" pitchFamily="49" charset="0"/>
            </a:endParaRPr>
          </a:p>
        </p:txBody>
      </p:sp>
    </p:spTree>
    <p:extLst>
      <p:ext uri="{BB962C8B-B14F-4D97-AF65-F5344CB8AC3E}">
        <p14:creationId xmlns:p14="http://schemas.microsoft.com/office/powerpoint/2010/main" val="3016783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lt 5">
            <a:extLst>
              <a:ext uri="{FF2B5EF4-FFF2-40B4-BE49-F238E27FC236}">
                <a16:creationId xmlns:a16="http://schemas.microsoft.com/office/drawing/2014/main" id="{6FA21E29-B64A-C950-ABB6-63119CE07B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956" y="840052"/>
            <a:ext cx="3982994" cy="971333"/>
          </a:xfrm>
          <a:prstGeom prst="rect">
            <a:avLst/>
          </a:prstGeom>
        </p:spPr>
      </p:pic>
      <p:pic>
        <p:nvPicPr>
          <p:cNvPr id="11" name="Pilt 10">
            <a:extLst>
              <a:ext uri="{FF2B5EF4-FFF2-40B4-BE49-F238E27FC236}">
                <a16:creationId xmlns:a16="http://schemas.microsoft.com/office/drawing/2014/main" id="{086BB60A-73B2-3807-812E-ADA23CB9F86E}"/>
              </a:ext>
            </a:extLst>
          </p:cNvPr>
          <p:cNvPicPr>
            <a:picLocks noChangeAspect="1"/>
          </p:cNvPicPr>
          <p:nvPr/>
        </p:nvPicPr>
        <p:blipFill>
          <a:blip r:embed="rId3"/>
          <a:stretch>
            <a:fillRect/>
          </a:stretch>
        </p:blipFill>
        <p:spPr>
          <a:xfrm>
            <a:off x="1120477" y="2892594"/>
            <a:ext cx="5567375" cy="1870688"/>
          </a:xfrm>
          <a:prstGeom prst="rect">
            <a:avLst/>
          </a:prstGeom>
        </p:spPr>
      </p:pic>
      <p:pic>
        <p:nvPicPr>
          <p:cNvPr id="22" name="Sisu kohatäide 21">
            <a:extLst>
              <a:ext uri="{FF2B5EF4-FFF2-40B4-BE49-F238E27FC236}">
                <a16:creationId xmlns:a16="http://schemas.microsoft.com/office/drawing/2014/main" id="{B09581FF-6E00-4459-440F-89F87F6D37C7}"/>
              </a:ext>
            </a:extLst>
          </p:cNvPr>
          <p:cNvPicPr>
            <a:picLocks noGrp="1" noChangeAspect="1"/>
          </p:cNvPicPr>
          <p:nvPr>
            <p:ph idx="1"/>
          </p:nvPr>
        </p:nvPicPr>
        <p:blipFill>
          <a:blip r:embed="rId4"/>
          <a:stretch>
            <a:fillRect/>
          </a:stretch>
        </p:blipFill>
        <p:spPr>
          <a:xfrm>
            <a:off x="3394893" y="2069316"/>
            <a:ext cx="7676625" cy="3645559"/>
          </a:xfrm>
        </p:spPr>
      </p:pic>
      <p:sp>
        <p:nvSpPr>
          <p:cNvPr id="23" name="Pealkiri 1">
            <a:extLst>
              <a:ext uri="{FF2B5EF4-FFF2-40B4-BE49-F238E27FC236}">
                <a16:creationId xmlns:a16="http://schemas.microsoft.com/office/drawing/2014/main" id="{ED5A885F-2434-A0F9-8942-01E4CBFE8E63}"/>
              </a:ext>
            </a:extLst>
          </p:cNvPr>
          <p:cNvSpPr>
            <a:spLocks noGrp="1"/>
          </p:cNvSpPr>
          <p:nvPr>
            <p:ph type="title"/>
          </p:nvPr>
        </p:nvSpPr>
        <p:spPr>
          <a:xfrm>
            <a:off x="1128711" y="812800"/>
            <a:ext cx="5614989" cy="1630363"/>
          </a:xfrm>
        </p:spPr>
        <p:txBody>
          <a:bodyPr anchor="b">
            <a:normAutofit/>
          </a:bodyPr>
          <a:lstStyle/>
          <a:p>
            <a:r>
              <a:rPr lang="et-EE" sz="3600" dirty="0">
                <a:highlight>
                  <a:srgbClr val="800000"/>
                </a:highlight>
                <a:latin typeface="Consolas" panose="020B0609020204030204" pitchFamily="49" charset="0"/>
              </a:rPr>
              <a:t>Tasemed</a:t>
            </a:r>
          </a:p>
        </p:txBody>
      </p:sp>
    </p:spTree>
    <p:extLst>
      <p:ext uri="{BB962C8B-B14F-4D97-AF65-F5344CB8AC3E}">
        <p14:creationId xmlns:p14="http://schemas.microsoft.com/office/powerpoint/2010/main" val="3597520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lt 4">
            <a:extLst>
              <a:ext uri="{FF2B5EF4-FFF2-40B4-BE49-F238E27FC236}">
                <a16:creationId xmlns:a16="http://schemas.microsoft.com/office/drawing/2014/main" id="{CC9B6941-8A5C-58C3-3615-E390E8B80447}"/>
              </a:ext>
            </a:extLst>
          </p:cNvPr>
          <p:cNvPicPr>
            <a:picLocks noChangeAspect="1"/>
          </p:cNvPicPr>
          <p:nvPr/>
        </p:nvPicPr>
        <p:blipFill rotWithShape="1">
          <a:blip r:embed="rId2"/>
          <a:srcRect l="4316" r="4999" b="-1"/>
          <a:stretch/>
        </p:blipFill>
        <p:spPr>
          <a:xfrm>
            <a:off x="20" y="1282"/>
            <a:ext cx="12191980" cy="6856718"/>
          </a:xfrm>
          <a:prstGeom prst="rect">
            <a:avLst/>
          </a:prstGeom>
        </p:spPr>
      </p:pic>
    </p:spTree>
    <p:extLst>
      <p:ext uri="{BB962C8B-B14F-4D97-AF65-F5344CB8AC3E}">
        <p14:creationId xmlns:p14="http://schemas.microsoft.com/office/powerpoint/2010/main" val="1209861390"/>
      </p:ext>
    </p:extLst>
  </p:cSld>
  <p:clrMapOvr>
    <a:masterClrMapping/>
  </p:clrMapOvr>
</p:sld>
</file>

<file path=ppt/theme/theme1.xml><?xml version="1.0" encoding="utf-8"?>
<a:theme xmlns:a="http://schemas.openxmlformats.org/drawingml/2006/main" name="Office'i kujundu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i kujundu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300</TotalTime>
  <Words>519</Words>
  <Application>Microsoft Office PowerPoint</Application>
  <PresentationFormat>Laiekraan</PresentationFormat>
  <Paragraphs>32</Paragraphs>
  <Slides>8</Slides>
  <Notes>5</Notes>
  <HiddenSlides>0</HiddenSlides>
  <MMClips>0</MMClips>
  <ScaleCrop>false</ScaleCrop>
  <HeadingPairs>
    <vt:vector size="6" baseType="variant">
      <vt:variant>
        <vt:lpstr>Kasutatud fondid</vt:lpstr>
      </vt:variant>
      <vt:variant>
        <vt:i4>4</vt:i4>
      </vt:variant>
      <vt:variant>
        <vt:lpstr>Kujundus</vt:lpstr>
      </vt:variant>
      <vt:variant>
        <vt:i4>1</vt:i4>
      </vt:variant>
      <vt:variant>
        <vt:lpstr>Slaidipealkirjad</vt:lpstr>
      </vt:variant>
      <vt:variant>
        <vt:i4>8</vt:i4>
      </vt:variant>
    </vt:vector>
  </HeadingPairs>
  <TitlesOfParts>
    <vt:vector size="13" baseType="lpstr">
      <vt:lpstr>Arial</vt:lpstr>
      <vt:lpstr>Calibri</vt:lpstr>
      <vt:lpstr>Calibri Light</vt:lpstr>
      <vt:lpstr>Consolas</vt:lpstr>
      <vt:lpstr>Office'i kujundus</vt:lpstr>
      <vt:lpstr>Tudengiralli</vt:lpstr>
      <vt:lpstr>Mängu kontseptsioon</vt:lpstr>
      <vt:lpstr>Meeskonnatöö ülevaade</vt:lpstr>
      <vt:lpstr>Arendus ja mängumootor</vt:lpstr>
      <vt:lpstr>Graafika</vt:lpstr>
      <vt:lpstr>Menüü</vt:lpstr>
      <vt:lpstr>Tasemed</vt:lpstr>
      <vt:lpstr>PowerPointi esitlus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Tudengiralli</dc:title>
  <dc:creator>Toivo</dc:creator>
  <cp:lastModifiedBy>Toivo</cp:lastModifiedBy>
  <cp:revision>1</cp:revision>
  <dcterms:created xsi:type="dcterms:W3CDTF">2023-06-09T02:12:35Z</dcterms:created>
  <dcterms:modified xsi:type="dcterms:W3CDTF">2023-06-09T07:12:46Z</dcterms:modified>
</cp:coreProperties>
</file>