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57"/>
  </p:notesMasterIdLst>
  <p:sldIdLst>
    <p:sldId id="256" r:id="rId2"/>
    <p:sldId id="259" r:id="rId3"/>
    <p:sldId id="264" r:id="rId4"/>
    <p:sldId id="265" r:id="rId5"/>
    <p:sldId id="266" r:id="rId6"/>
    <p:sldId id="267" r:id="rId7"/>
    <p:sldId id="344" r:id="rId8"/>
    <p:sldId id="385" r:id="rId9"/>
    <p:sldId id="375" r:id="rId10"/>
    <p:sldId id="268" r:id="rId11"/>
    <p:sldId id="269" r:id="rId12"/>
    <p:sldId id="270" r:id="rId13"/>
    <p:sldId id="347" r:id="rId14"/>
    <p:sldId id="272" r:id="rId15"/>
    <p:sldId id="376" r:id="rId16"/>
    <p:sldId id="275" r:id="rId17"/>
    <p:sldId id="386" r:id="rId18"/>
    <p:sldId id="379" r:id="rId19"/>
    <p:sldId id="273" r:id="rId20"/>
    <p:sldId id="277" r:id="rId21"/>
    <p:sldId id="380" r:id="rId22"/>
    <p:sldId id="348" r:id="rId23"/>
    <p:sldId id="349" r:id="rId24"/>
    <p:sldId id="381" r:id="rId25"/>
    <p:sldId id="350" r:id="rId26"/>
    <p:sldId id="278" r:id="rId27"/>
    <p:sldId id="351" r:id="rId28"/>
    <p:sldId id="284" r:id="rId29"/>
    <p:sldId id="352" r:id="rId30"/>
    <p:sldId id="353" r:id="rId31"/>
    <p:sldId id="383" r:id="rId32"/>
    <p:sldId id="354" r:id="rId33"/>
    <p:sldId id="382" r:id="rId34"/>
    <p:sldId id="355" r:id="rId35"/>
    <p:sldId id="356" r:id="rId36"/>
    <p:sldId id="357" r:id="rId37"/>
    <p:sldId id="384" r:id="rId38"/>
    <p:sldId id="377" r:id="rId39"/>
    <p:sldId id="306" r:id="rId40"/>
    <p:sldId id="358" r:id="rId41"/>
    <p:sldId id="359" r:id="rId42"/>
    <p:sldId id="360" r:id="rId43"/>
    <p:sldId id="361" r:id="rId44"/>
    <p:sldId id="362" r:id="rId45"/>
    <p:sldId id="363" r:id="rId46"/>
    <p:sldId id="364" r:id="rId47"/>
    <p:sldId id="366" r:id="rId48"/>
    <p:sldId id="367" r:id="rId49"/>
    <p:sldId id="368" r:id="rId50"/>
    <p:sldId id="378" r:id="rId51"/>
    <p:sldId id="369" r:id="rId52"/>
    <p:sldId id="370" r:id="rId53"/>
    <p:sldId id="371" r:id="rId54"/>
    <p:sldId id="372" r:id="rId55"/>
    <p:sldId id="373" r:id="rId56"/>
  </p:sldIdLst>
  <p:sldSz cx="9144000" cy="5143500" type="screen16x9"/>
  <p:notesSz cx="6858000" cy="9144000"/>
  <p:embeddedFontLst>
    <p:embeddedFont>
      <p:font typeface="Archivo Black" panose="020B0604020202020204" charset="0"/>
      <p:regular r:id="rId58"/>
      <p:bold r:id="rId59"/>
      <p:italic r:id="rId60"/>
      <p:boldItalic r:id="rId61"/>
    </p:embeddedFont>
    <p:embeddedFont>
      <p:font typeface="Barlow" panose="00000500000000000000" pitchFamily="2" charset="0"/>
      <p:regular r:id="rId62"/>
      <p:bold r:id="rId63"/>
      <p:italic r:id="rId64"/>
      <p:boldItalic r:id="rId65"/>
    </p:embeddedFont>
    <p:embeddedFont>
      <p:font typeface="Bebas Neue" panose="020B0606020202050201" pitchFamily="34" charset="0"/>
      <p:regular r:id="rId66"/>
    </p:embeddedFont>
    <p:embeddedFont>
      <p:font typeface="Roboto Condensed Light" panose="02000000000000000000" pitchFamily="2" charset="0"/>
      <p:regular r:id="rId67"/>
      <p: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F5D911-E032-43D5-B4EE-5EF13BE1471B}">
  <a:tblStyle styleId="{73F5D911-E032-43D5-B4EE-5EF13BE1471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61" autoAdjust="0"/>
    <p:restoredTop sz="94719"/>
  </p:normalViewPr>
  <p:slideViewPr>
    <p:cSldViewPr snapToGrid="0">
      <p:cViewPr varScale="1">
        <p:scale>
          <a:sx n="99" d="100"/>
          <a:sy n="99" d="100"/>
        </p:scale>
        <p:origin x="9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font" Target="fonts/font11.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FD75F2-5C5B-4866-B79C-082D3C5FEAF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21D92F0-4E9B-4EA7-8C5B-D3BA9F74B991}">
      <dgm:prSet phldrT="[Text]" custT="1"/>
      <dgm:spPr/>
      <dgm:t>
        <a:bodyPr/>
        <a:lstStyle/>
        <a:p>
          <a:r>
            <a:rPr lang="en-US" sz="2000">
              <a:solidFill>
                <a:schemeClr val="bg1">
                  <a:lumMod val="10000"/>
                </a:schemeClr>
              </a:solidFill>
              <a:latin typeface="Aptos" panose="020B0004020202020204" pitchFamily="34" charset="0"/>
            </a:rPr>
            <a:t>Lập luận và suy luận giữa các chuỗi</a:t>
          </a:r>
        </a:p>
      </dgm:t>
    </dgm:pt>
    <dgm:pt modelId="{407E20B9-893A-4295-93C2-30F11F64E7AD}" type="parTrans" cxnId="{E24F0220-CC69-4D3E-A77B-3086C8DE23A0}">
      <dgm:prSet/>
      <dgm:spPr/>
      <dgm:t>
        <a:bodyPr/>
        <a:lstStyle/>
        <a:p>
          <a:endParaRPr lang="en-US"/>
        </a:p>
      </dgm:t>
    </dgm:pt>
    <dgm:pt modelId="{2F8A1744-DAC3-49FC-AACC-303A9A75EA42}" type="sibTrans" cxnId="{E24F0220-CC69-4D3E-A77B-3086C8DE23A0}">
      <dgm:prSet/>
      <dgm:spPr/>
      <dgm:t>
        <a:bodyPr/>
        <a:lstStyle/>
        <a:p>
          <a:endParaRPr lang="en-US"/>
        </a:p>
      </dgm:t>
    </dgm:pt>
    <dgm:pt modelId="{A3876E4A-5456-4CE6-938C-1BE535253A81}">
      <dgm:prSet phldrT="[Text]" custT="1"/>
      <dgm:spPr/>
      <dgm:t>
        <a:bodyPr/>
        <a:lstStyle/>
        <a:p>
          <a:r>
            <a:rPr lang="en-US" sz="2000">
              <a:solidFill>
                <a:schemeClr val="bg1">
                  <a:lumMod val="10000"/>
                </a:schemeClr>
              </a:solidFill>
            </a:rPr>
            <a:t>Xử lí dữ liệu phức tạp, đa phương thức</a:t>
          </a:r>
        </a:p>
      </dgm:t>
    </dgm:pt>
    <dgm:pt modelId="{8B903E49-5837-4597-8EEA-BD2F5600F7ED}" type="parTrans" cxnId="{7992FD1C-CDF7-4EEE-8DEF-1C0A261FE8CF}">
      <dgm:prSet/>
      <dgm:spPr/>
      <dgm:t>
        <a:bodyPr/>
        <a:lstStyle/>
        <a:p>
          <a:endParaRPr lang="en-US"/>
        </a:p>
      </dgm:t>
    </dgm:pt>
    <dgm:pt modelId="{5774C6AB-2AA1-4C38-BD3B-34FC9F1F99F9}" type="sibTrans" cxnId="{7992FD1C-CDF7-4EEE-8DEF-1C0A261FE8CF}">
      <dgm:prSet/>
      <dgm:spPr/>
      <dgm:t>
        <a:bodyPr/>
        <a:lstStyle/>
        <a:p>
          <a:endParaRPr lang="en-US"/>
        </a:p>
      </dgm:t>
    </dgm:pt>
    <dgm:pt modelId="{C0400833-4AA6-4326-B215-D7AD8CA3BA90}">
      <dgm:prSet phldrT="[Text]" custT="1"/>
      <dgm:spPr/>
      <dgm:t>
        <a:bodyPr/>
        <a:lstStyle/>
        <a:p>
          <a:r>
            <a:rPr lang="en-US" sz="2000">
              <a:solidFill>
                <a:schemeClr val="bg1">
                  <a:lumMod val="10000"/>
                </a:schemeClr>
              </a:solidFill>
            </a:rPr>
            <a:t>Khả năng diễn giải và giải thích</a:t>
          </a:r>
        </a:p>
      </dgm:t>
    </dgm:pt>
    <dgm:pt modelId="{0FEE8CC6-1BA2-4E89-9301-026A6CC8BE61}" type="parTrans" cxnId="{97CD29D6-6851-4E47-96CB-56A3D4FAC07E}">
      <dgm:prSet/>
      <dgm:spPr/>
      <dgm:t>
        <a:bodyPr/>
        <a:lstStyle/>
        <a:p>
          <a:endParaRPr lang="en-US"/>
        </a:p>
      </dgm:t>
    </dgm:pt>
    <dgm:pt modelId="{721735E5-FD83-4F4E-994A-72E29495C1E8}" type="sibTrans" cxnId="{97CD29D6-6851-4E47-96CB-56A3D4FAC07E}">
      <dgm:prSet/>
      <dgm:spPr/>
      <dgm:t>
        <a:bodyPr/>
        <a:lstStyle/>
        <a:p>
          <a:endParaRPr lang="en-US"/>
        </a:p>
      </dgm:t>
    </dgm:pt>
    <dgm:pt modelId="{254CDE2A-3640-43B0-ACEE-3933405D7C39}" type="pres">
      <dgm:prSet presAssocID="{F7FD75F2-5C5B-4866-B79C-082D3C5FEAF0}" presName="linear" presStyleCnt="0">
        <dgm:presLayoutVars>
          <dgm:dir/>
          <dgm:animLvl val="lvl"/>
          <dgm:resizeHandles val="exact"/>
        </dgm:presLayoutVars>
      </dgm:prSet>
      <dgm:spPr/>
    </dgm:pt>
    <dgm:pt modelId="{2F75F224-ABBB-4AF7-8114-8CFADB0D6C1C}" type="pres">
      <dgm:prSet presAssocID="{A21D92F0-4E9B-4EA7-8C5B-D3BA9F74B991}" presName="parentLin" presStyleCnt="0"/>
      <dgm:spPr/>
    </dgm:pt>
    <dgm:pt modelId="{2AE3F641-5188-4D66-8E28-A5D8897A6CFD}" type="pres">
      <dgm:prSet presAssocID="{A21D92F0-4E9B-4EA7-8C5B-D3BA9F74B991}" presName="parentLeftMargin" presStyleLbl="node1" presStyleIdx="0" presStyleCnt="3"/>
      <dgm:spPr/>
    </dgm:pt>
    <dgm:pt modelId="{E62B71D1-47D0-4C9D-B35C-352ADADF1D79}" type="pres">
      <dgm:prSet presAssocID="{A21D92F0-4E9B-4EA7-8C5B-D3BA9F74B991}" presName="parentText" presStyleLbl="node1" presStyleIdx="0" presStyleCnt="3" custScaleX="135949" custLinFactNeighborX="14192" custLinFactNeighborY="-1050">
        <dgm:presLayoutVars>
          <dgm:chMax val="0"/>
          <dgm:bulletEnabled val="1"/>
        </dgm:presLayoutVars>
      </dgm:prSet>
      <dgm:spPr/>
    </dgm:pt>
    <dgm:pt modelId="{3B2619E0-708C-4D02-AF04-71174049CCDF}" type="pres">
      <dgm:prSet presAssocID="{A21D92F0-4E9B-4EA7-8C5B-D3BA9F74B991}" presName="negativeSpace" presStyleCnt="0"/>
      <dgm:spPr/>
    </dgm:pt>
    <dgm:pt modelId="{40E5C6F8-6B56-4C8C-B8A6-25A26094C0D8}" type="pres">
      <dgm:prSet presAssocID="{A21D92F0-4E9B-4EA7-8C5B-D3BA9F74B991}" presName="childText" presStyleLbl="conFgAcc1" presStyleIdx="0" presStyleCnt="3">
        <dgm:presLayoutVars>
          <dgm:bulletEnabled val="1"/>
        </dgm:presLayoutVars>
      </dgm:prSet>
      <dgm:spPr/>
    </dgm:pt>
    <dgm:pt modelId="{F01D9ADC-6237-422D-A46F-72C41F790F08}" type="pres">
      <dgm:prSet presAssocID="{2F8A1744-DAC3-49FC-AACC-303A9A75EA42}" presName="spaceBetweenRectangles" presStyleCnt="0"/>
      <dgm:spPr/>
    </dgm:pt>
    <dgm:pt modelId="{F96109D2-4DA7-4253-93EE-5B9595EB9CDF}" type="pres">
      <dgm:prSet presAssocID="{A3876E4A-5456-4CE6-938C-1BE535253A81}" presName="parentLin" presStyleCnt="0"/>
      <dgm:spPr/>
    </dgm:pt>
    <dgm:pt modelId="{C26AA2D5-F0F8-4C61-A647-6DE59CDF1EFF}" type="pres">
      <dgm:prSet presAssocID="{A3876E4A-5456-4CE6-938C-1BE535253A81}" presName="parentLeftMargin" presStyleLbl="node1" presStyleIdx="0" presStyleCnt="3"/>
      <dgm:spPr/>
    </dgm:pt>
    <dgm:pt modelId="{EFBD78C9-6ECA-4D7F-A9DE-FC177A9C6D94}" type="pres">
      <dgm:prSet presAssocID="{A3876E4A-5456-4CE6-938C-1BE535253A81}" presName="parentText" presStyleLbl="node1" presStyleIdx="1" presStyleCnt="3" custScaleX="138446">
        <dgm:presLayoutVars>
          <dgm:chMax val="0"/>
          <dgm:bulletEnabled val="1"/>
        </dgm:presLayoutVars>
      </dgm:prSet>
      <dgm:spPr/>
    </dgm:pt>
    <dgm:pt modelId="{129BE9ED-6E21-4814-931D-51E8FD69D7CB}" type="pres">
      <dgm:prSet presAssocID="{A3876E4A-5456-4CE6-938C-1BE535253A81}" presName="negativeSpace" presStyleCnt="0"/>
      <dgm:spPr/>
    </dgm:pt>
    <dgm:pt modelId="{6863E772-FD30-4CA5-BFA4-5DEAAD932B32}" type="pres">
      <dgm:prSet presAssocID="{A3876E4A-5456-4CE6-938C-1BE535253A81}" presName="childText" presStyleLbl="conFgAcc1" presStyleIdx="1" presStyleCnt="3" custLinFactNeighborX="1133">
        <dgm:presLayoutVars>
          <dgm:bulletEnabled val="1"/>
        </dgm:presLayoutVars>
      </dgm:prSet>
      <dgm:spPr/>
    </dgm:pt>
    <dgm:pt modelId="{B18C8D7C-1DFE-4BC1-B1D5-FB74134FED2F}" type="pres">
      <dgm:prSet presAssocID="{5774C6AB-2AA1-4C38-BD3B-34FC9F1F99F9}" presName="spaceBetweenRectangles" presStyleCnt="0"/>
      <dgm:spPr/>
    </dgm:pt>
    <dgm:pt modelId="{7C1FCB0B-EAEB-429E-A7E0-B1DC3049A311}" type="pres">
      <dgm:prSet presAssocID="{C0400833-4AA6-4326-B215-D7AD8CA3BA90}" presName="parentLin" presStyleCnt="0"/>
      <dgm:spPr/>
    </dgm:pt>
    <dgm:pt modelId="{184EB6F8-0B0F-48D4-8A4B-ED6F33C3C565}" type="pres">
      <dgm:prSet presAssocID="{C0400833-4AA6-4326-B215-D7AD8CA3BA90}" presName="parentLeftMargin" presStyleLbl="node1" presStyleIdx="1" presStyleCnt="3"/>
      <dgm:spPr/>
    </dgm:pt>
    <dgm:pt modelId="{A1A9657B-4482-478D-8C9C-2C50A79051D1}" type="pres">
      <dgm:prSet presAssocID="{C0400833-4AA6-4326-B215-D7AD8CA3BA90}" presName="parentText" presStyleLbl="node1" presStyleIdx="2" presStyleCnt="3" custScaleX="137637">
        <dgm:presLayoutVars>
          <dgm:chMax val="0"/>
          <dgm:bulletEnabled val="1"/>
        </dgm:presLayoutVars>
      </dgm:prSet>
      <dgm:spPr/>
    </dgm:pt>
    <dgm:pt modelId="{6DBE1E02-7171-4B32-ACA8-0234A62C61B8}" type="pres">
      <dgm:prSet presAssocID="{C0400833-4AA6-4326-B215-D7AD8CA3BA90}" presName="negativeSpace" presStyleCnt="0"/>
      <dgm:spPr/>
    </dgm:pt>
    <dgm:pt modelId="{C95A4631-3326-4579-8058-849967AD8DBB}" type="pres">
      <dgm:prSet presAssocID="{C0400833-4AA6-4326-B215-D7AD8CA3BA90}" presName="childText" presStyleLbl="conFgAcc1" presStyleIdx="2" presStyleCnt="3">
        <dgm:presLayoutVars>
          <dgm:bulletEnabled val="1"/>
        </dgm:presLayoutVars>
      </dgm:prSet>
      <dgm:spPr/>
    </dgm:pt>
  </dgm:ptLst>
  <dgm:cxnLst>
    <dgm:cxn modelId="{8AC28606-B7CC-43C6-AC8E-688AD5FEBDE4}" type="presOf" srcId="{A3876E4A-5456-4CE6-938C-1BE535253A81}" destId="{C26AA2D5-F0F8-4C61-A647-6DE59CDF1EFF}" srcOrd="0" destOrd="0" presId="urn:microsoft.com/office/officeart/2005/8/layout/list1"/>
    <dgm:cxn modelId="{8216E81B-1335-4A29-90C6-500F8581DF6E}" type="presOf" srcId="{F7FD75F2-5C5B-4866-B79C-082D3C5FEAF0}" destId="{254CDE2A-3640-43B0-ACEE-3933405D7C39}" srcOrd="0" destOrd="0" presId="urn:microsoft.com/office/officeart/2005/8/layout/list1"/>
    <dgm:cxn modelId="{7992FD1C-CDF7-4EEE-8DEF-1C0A261FE8CF}" srcId="{F7FD75F2-5C5B-4866-B79C-082D3C5FEAF0}" destId="{A3876E4A-5456-4CE6-938C-1BE535253A81}" srcOrd="1" destOrd="0" parTransId="{8B903E49-5837-4597-8EEA-BD2F5600F7ED}" sibTransId="{5774C6AB-2AA1-4C38-BD3B-34FC9F1F99F9}"/>
    <dgm:cxn modelId="{E24F0220-CC69-4D3E-A77B-3086C8DE23A0}" srcId="{F7FD75F2-5C5B-4866-B79C-082D3C5FEAF0}" destId="{A21D92F0-4E9B-4EA7-8C5B-D3BA9F74B991}" srcOrd="0" destOrd="0" parTransId="{407E20B9-893A-4295-93C2-30F11F64E7AD}" sibTransId="{2F8A1744-DAC3-49FC-AACC-303A9A75EA42}"/>
    <dgm:cxn modelId="{C7A4115C-2A58-4495-BA35-705966CA52FB}" type="presOf" srcId="{A21D92F0-4E9B-4EA7-8C5B-D3BA9F74B991}" destId="{2AE3F641-5188-4D66-8E28-A5D8897A6CFD}" srcOrd="0" destOrd="0" presId="urn:microsoft.com/office/officeart/2005/8/layout/list1"/>
    <dgm:cxn modelId="{531A265C-9B19-40DF-BACF-2ED6D171791B}" type="presOf" srcId="{C0400833-4AA6-4326-B215-D7AD8CA3BA90}" destId="{A1A9657B-4482-478D-8C9C-2C50A79051D1}" srcOrd="1" destOrd="0" presId="urn:microsoft.com/office/officeart/2005/8/layout/list1"/>
    <dgm:cxn modelId="{60830351-8B51-42B7-B253-B688C4F7F496}" type="presOf" srcId="{A3876E4A-5456-4CE6-938C-1BE535253A81}" destId="{EFBD78C9-6ECA-4D7F-A9DE-FC177A9C6D94}" srcOrd="1" destOrd="0" presId="urn:microsoft.com/office/officeart/2005/8/layout/list1"/>
    <dgm:cxn modelId="{1EB21255-D7B4-4DE1-81B7-7A466B4C53EE}" type="presOf" srcId="{A21D92F0-4E9B-4EA7-8C5B-D3BA9F74B991}" destId="{E62B71D1-47D0-4C9D-B35C-352ADADF1D79}" srcOrd="1" destOrd="0" presId="urn:microsoft.com/office/officeart/2005/8/layout/list1"/>
    <dgm:cxn modelId="{C81F44A9-1B88-48E7-BBCE-4FCF59AA8B5E}" type="presOf" srcId="{C0400833-4AA6-4326-B215-D7AD8CA3BA90}" destId="{184EB6F8-0B0F-48D4-8A4B-ED6F33C3C565}" srcOrd="0" destOrd="0" presId="urn:microsoft.com/office/officeart/2005/8/layout/list1"/>
    <dgm:cxn modelId="{97CD29D6-6851-4E47-96CB-56A3D4FAC07E}" srcId="{F7FD75F2-5C5B-4866-B79C-082D3C5FEAF0}" destId="{C0400833-4AA6-4326-B215-D7AD8CA3BA90}" srcOrd="2" destOrd="0" parTransId="{0FEE8CC6-1BA2-4E89-9301-026A6CC8BE61}" sibTransId="{721735E5-FD83-4F4E-994A-72E29495C1E8}"/>
    <dgm:cxn modelId="{149B03E1-7830-42F5-B8A2-B5C9C631C6E3}" type="presParOf" srcId="{254CDE2A-3640-43B0-ACEE-3933405D7C39}" destId="{2F75F224-ABBB-4AF7-8114-8CFADB0D6C1C}" srcOrd="0" destOrd="0" presId="urn:microsoft.com/office/officeart/2005/8/layout/list1"/>
    <dgm:cxn modelId="{3535C3A4-93EB-43FA-AFD3-848C34E968F7}" type="presParOf" srcId="{2F75F224-ABBB-4AF7-8114-8CFADB0D6C1C}" destId="{2AE3F641-5188-4D66-8E28-A5D8897A6CFD}" srcOrd="0" destOrd="0" presId="urn:microsoft.com/office/officeart/2005/8/layout/list1"/>
    <dgm:cxn modelId="{11394E49-CCAB-4E49-AE4C-0DB0B938FBEC}" type="presParOf" srcId="{2F75F224-ABBB-4AF7-8114-8CFADB0D6C1C}" destId="{E62B71D1-47D0-4C9D-B35C-352ADADF1D79}" srcOrd="1" destOrd="0" presId="urn:microsoft.com/office/officeart/2005/8/layout/list1"/>
    <dgm:cxn modelId="{BFA17706-E775-473F-A229-7E6028C9832D}" type="presParOf" srcId="{254CDE2A-3640-43B0-ACEE-3933405D7C39}" destId="{3B2619E0-708C-4D02-AF04-71174049CCDF}" srcOrd="1" destOrd="0" presId="urn:microsoft.com/office/officeart/2005/8/layout/list1"/>
    <dgm:cxn modelId="{5838B903-8518-4EFB-B704-E8A3FC829A06}" type="presParOf" srcId="{254CDE2A-3640-43B0-ACEE-3933405D7C39}" destId="{40E5C6F8-6B56-4C8C-B8A6-25A26094C0D8}" srcOrd="2" destOrd="0" presId="urn:microsoft.com/office/officeart/2005/8/layout/list1"/>
    <dgm:cxn modelId="{9C12D2C9-01CB-48E7-9469-E64B3AAE5D36}" type="presParOf" srcId="{254CDE2A-3640-43B0-ACEE-3933405D7C39}" destId="{F01D9ADC-6237-422D-A46F-72C41F790F08}" srcOrd="3" destOrd="0" presId="urn:microsoft.com/office/officeart/2005/8/layout/list1"/>
    <dgm:cxn modelId="{1104884A-B4D6-426D-916B-DDC863724D14}" type="presParOf" srcId="{254CDE2A-3640-43B0-ACEE-3933405D7C39}" destId="{F96109D2-4DA7-4253-93EE-5B9595EB9CDF}" srcOrd="4" destOrd="0" presId="urn:microsoft.com/office/officeart/2005/8/layout/list1"/>
    <dgm:cxn modelId="{D0B716C4-3AF6-4A2D-B7C7-E45870438C77}" type="presParOf" srcId="{F96109D2-4DA7-4253-93EE-5B9595EB9CDF}" destId="{C26AA2D5-F0F8-4C61-A647-6DE59CDF1EFF}" srcOrd="0" destOrd="0" presId="urn:microsoft.com/office/officeart/2005/8/layout/list1"/>
    <dgm:cxn modelId="{22E336C0-06D3-4790-B0EA-68E1FCA5DC26}" type="presParOf" srcId="{F96109D2-4DA7-4253-93EE-5B9595EB9CDF}" destId="{EFBD78C9-6ECA-4D7F-A9DE-FC177A9C6D94}" srcOrd="1" destOrd="0" presId="urn:microsoft.com/office/officeart/2005/8/layout/list1"/>
    <dgm:cxn modelId="{9F1DCDF2-DD8D-4D12-B056-402BF01588F6}" type="presParOf" srcId="{254CDE2A-3640-43B0-ACEE-3933405D7C39}" destId="{129BE9ED-6E21-4814-931D-51E8FD69D7CB}" srcOrd="5" destOrd="0" presId="urn:microsoft.com/office/officeart/2005/8/layout/list1"/>
    <dgm:cxn modelId="{F43D92D6-5716-4BD3-8D47-ED008761EB47}" type="presParOf" srcId="{254CDE2A-3640-43B0-ACEE-3933405D7C39}" destId="{6863E772-FD30-4CA5-BFA4-5DEAAD932B32}" srcOrd="6" destOrd="0" presId="urn:microsoft.com/office/officeart/2005/8/layout/list1"/>
    <dgm:cxn modelId="{82473901-F9E7-476C-A5AC-3D5AD3E4B147}" type="presParOf" srcId="{254CDE2A-3640-43B0-ACEE-3933405D7C39}" destId="{B18C8D7C-1DFE-4BC1-B1D5-FB74134FED2F}" srcOrd="7" destOrd="0" presId="urn:microsoft.com/office/officeart/2005/8/layout/list1"/>
    <dgm:cxn modelId="{8643FE8C-22D8-4091-AB5A-A3DD55B2A1AC}" type="presParOf" srcId="{254CDE2A-3640-43B0-ACEE-3933405D7C39}" destId="{7C1FCB0B-EAEB-429E-A7E0-B1DC3049A311}" srcOrd="8" destOrd="0" presId="urn:microsoft.com/office/officeart/2005/8/layout/list1"/>
    <dgm:cxn modelId="{832381DB-2AEA-4DEC-8169-B72123003533}" type="presParOf" srcId="{7C1FCB0B-EAEB-429E-A7E0-B1DC3049A311}" destId="{184EB6F8-0B0F-48D4-8A4B-ED6F33C3C565}" srcOrd="0" destOrd="0" presId="urn:microsoft.com/office/officeart/2005/8/layout/list1"/>
    <dgm:cxn modelId="{4BBBCA41-A10A-41BA-8F97-BC4CD3C75D06}" type="presParOf" srcId="{7C1FCB0B-EAEB-429E-A7E0-B1DC3049A311}" destId="{A1A9657B-4482-478D-8C9C-2C50A79051D1}" srcOrd="1" destOrd="0" presId="urn:microsoft.com/office/officeart/2005/8/layout/list1"/>
    <dgm:cxn modelId="{71DACEE9-41D0-47BD-AAFF-100EDBCC8EFD}" type="presParOf" srcId="{254CDE2A-3640-43B0-ACEE-3933405D7C39}" destId="{6DBE1E02-7171-4B32-ACA8-0234A62C61B8}" srcOrd="9" destOrd="0" presId="urn:microsoft.com/office/officeart/2005/8/layout/list1"/>
    <dgm:cxn modelId="{4208CD99-A76D-4398-9772-BCFFD4E03FA0}" type="presParOf" srcId="{254CDE2A-3640-43B0-ACEE-3933405D7C39}" destId="{C95A4631-3326-4579-8058-849967AD8DBB}"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0F9E52-7D0A-49F6-BF7F-29204773F126}"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en-US"/>
        </a:p>
      </dgm:t>
    </dgm:pt>
    <dgm:pt modelId="{C9B70A19-E87A-468F-96BE-B96630770ABB}">
      <dgm:prSet phldrT="[Text]"/>
      <dgm:spPr/>
      <dgm:t>
        <a:bodyPr/>
        <a:lstStyle/>
        <a:p>
          <a:r>
            <a:rPr lang="en-US">
              <a:latin typeface="Aptos" panose="020B0004020202020204" pitchFamily="34" charset="0"/>
            </a:rPr>
            <a:t>Học được mối quan hệ giữa các chuỗi</a:t>
          </a:r>
        </a:p>
      </dgm:t>
    </dgm:pt>
    <dgm:pt modelId="{E2FD5185-1C2E-45AB-A3E7-B322F0CC8D3C}" type="parTrans" cxnId="{31C17311-BB6F-4926-A4A2-98C38AAD84D0}">
      <dgm:prSet/>
      <dgm:spPr/>
      <dgm:t>
        <a:bodyPr/>
        <a:lstStyle/>
        <a:p>
          <a:endParaRPr lang="en-US"/>
        </a:p>
      </dgm:t>
    </dgm:pt>
    <dgm:pt modelId="{7AAC6C9E-8F0D-4919-9C62-E634291AE1FF}" type="sibTrans" cxnId="{31C17311-BB6F-4926-A4A2-98C38AAD84D0}">
      <dgm:prSet/>
      <dgm:spPr/>
      <dgm:t>
        <a:bodyPr/>
        <a:lstStyle/>
        <a:p>
          <a:endParaRPr lang="en-US"/>
        </a:p>
      </dgm:t>
    </dgm:pt>
    <dgm:pt modelId="{34C9A56F-A163-479E-A729-2B942F2B797F}">
      <dgm:prSet phldrT="[Text]"/>
      <dgm:spPr/>
      <dgm:t>
        <a:bodyPr/>
        <a:lstStyle/>
        <a:p>
          <a:r>
            <a:rPr lang="en-US">
              <a:latin typeface="Aptos" panose="020B0004020202020204" pitchFamily="34" charset="0"/>
            </a:rPr>
            <a:t>Khả năng lập luận, suy luận trên tập dữ liệu phức tạp</a:t>
          </a:r>
        </a:p>
      </dgm:t>
    </dgm:pt>
    <dgm:pt modelId="{A35716C3-075B-4B40-82DD-F3AF0227E3C0}" type="parTrans" cxnId="{65595914-A290-4800-A910-4C47C1CA714B}">
      <dgm:prSet/>
      <dgm:spPr/>
      <dgm:t>
        <a:bodyPr/>
        <a:lstStyle/>
        <a:p>
          <a:endParaRPr lang="en-US"/>
        </a:p>
      </dgm:t>
    </dgm:pt>
    <dgm:pt modelId="{550CDFFB-0FBC-40FB-BDA9-45776FDEA31C}" type="sibTrans" cxnId="{65595914-A290-4800-A910-4C47C1CA714B}">
      <dgm:prSet/>
      <dgm:spPr/>
      <dgm:t>
        <a:bodyPr/>
        <a:lstStyle/>
        <a:p>
          <a:endParaRPr lang="en-US"/>
        </a:p>
      </dgm:t>
    </dgm:pt>
    <dgm:pt modelId="{73951D5A-67AA-4A82-BDC9-13F8651A3F9E}">
      <dgm:prSet phldrT="[Text]"/>
      <dgm:spPr/>
      <dgm:t>
        <a:bodyPr/>
        <a:lstStyle/>
        <a:p>
          <a:r>
            <a:rPr lang="en-US">
              <a:latin typeface="Aptos" panose="020B0004020202020204" pitchFamily="34" charset="0"/>
            </a:rPr>
            <a:t>Khả năng giải thích</a:t>
          </a:r>
        </a:p>
      </dgm:t>
    </dgm:pt>
    <dgm:pt modelId="{89F53E17-5CD5-4AAA-B611-745A879068B7}" type="parTrans" cxnId="{6C918968-33A3-49EF-9E37-228D6221361A}">
      <dgm:prSet/>
      <dgm:spPr/>
      <dgm:t>
        <a:bodyPr/>
        <a:lstStyle/>
        <a:p>
          <a:endParaRPr lang="en-US"/>
        </a:p>
      </dgm:t>
    </dgm:pt>
    <dgm:pt modelId="{65A41869-F6A3-444D-9AB0-5BC4DABE7517}" type="sibTrans" cxnId="{6C918968-33A3-49EF-9E37-228D6221361A}">
      <dgm:prSet/>
      <dgm:spPr/>
      <dgm:t>
        <a:bodyPr/>
        <a:lstStyle/>
        <a:p>
          <a:endParaRPr lang="en-US"/>
        </a:p>
      </dgm:t>
    </dgm:pt>
    <dgm:pt modelId="{D521C5D3-6740-4D80-87BC-136F0AF3FB5D}" type="pres">
      <dgm:prSet presAssocID="{D80F9E52-7D0A-49F6-BF7F-29204773F126}" presName="Name0" presStyleCnt="0">
        <dgm:presLayoutVars>
          <dgm:chMax val="7"/>
          <dgm:chPref val="7"/>
          <dgm:dir/>
        </dgm:presLayoutVars>
      </dgm:prSet>
      <dgm:spPr/>
    </dgm:pt>
    <dgm:pt modelId="{14A3EBEF-AB4F-4BB1-905A-CE299F0CBADE}" type="pres">
      <dgm:prSet presAssocID="{D80F9E52-7D0A-49F6-BF7F-29204773F126}" presName="Name1" presStyleCnt="0"/>
      <dgm:spPr/>
    </dgm:pt>
    <dgm:pt modelId="{F8CFD50E-2185-42E7-B124-128748E4F77C}" type="pres">
      <dgm:prSet presAssocID="{D80F9E52-7D0A-49F6-BF7F-29204773F126}" presName="cycle" presStyleCnt="0"/>
      <dgm:spPr/>
    </dgm:pt>
    <dgm:pt modelId="{B27F35A7-CE69-475E-9D28-10EBE5879FB6}" type="pres">
      <dgm:prSet presAssocID="{D80F9E52-7D0A-49F6-BF7F-29204773F126}" presName="srcNode" presStyleLbl="node1" presStyleIdx="0" presStyleCnt="3"/>
      <dgm:spPr/>
    </dgm:pt>
    <dgm:pt modelId="{CFD3E5C8-C488-42A0-9C1D-EFEC948CBFD5}" type="pres">
      <dgm:prSet presAssocID="{D80F9E52-7D0A-49F6-BF7F-29204773F126}" presName="conn" presStyleLbl="parChTrans1D2" presStyleIdx="0" presStyleCnt="1"/>
      <dgm:spPr/>
    </dgm:pt>
    <dgm:pt modelId="{6F316E34-5BF2-4F66-A8AD-63CA6DB2FB4F}" type="pres">
      <dgm:prSet presAssocID="{D80F9E52-7D0A-49F6-BF7F-29204773F126}" presName="extraNode" presStyleLbl="node1" presStyleIdx="0" presStyleCnt="3"/>
      <dgm:spPr/>
    </dgm:pt>
    <dgm:pt modelId="{16CF28C7-B5C0-4C27-A767-D43189DCAB83}" type="pres">
      <dgm:prSet presAssocID="{D80F9E52-7D0A-49F6-BF7F-29204773F126}" presName="dstNode" presStyleLbl="node1" presStyleIdx="0" presStyleCnt="3"/>
      <dgm:spPr/>
    </dgm:pt>
    <dgm:pt modelId="{B4FC436F-3D21-4B4C-B23A-900E0BFCE582}" type="pres">
      <dgm:prSet presAssocID="{C9B70A19-E87A-468F-96BE-B96630770ABB}" presName="text_1" presStyleLbl="node1" presStyleIdx="0" presStyleCnt="3">
        <dgm:presLayoutVars>
          <dgm:bulletEnabled val="1"/>
        </dgm:presLayoutVars>
      </dgm:prSet>
      <dgm:spPr/>
    </dgm:pt>
    <dgm:pt modelId="{54AA4FF3-9815-4970-843A-47760E4D6137}" type="pres">
      <dgm:prSet presAssocID="{C9B70A19-E87A-468F-96BE-B96630770ABB}" presName="accent_1" presStyleCnt="0"/>
      <dgm:spPr/>
    </dgm:pt>
    <dgm:pt modelId="{0926E698-3855-4D45-A94F-CF48597FD87B}" type="pres">
      <dgm:prSet presAssocID="{C9B70A19-E87A-468F-96BE-B96630770ABB}" presName="accentRepeatNode" presStyleLbl="solidFgAcc1" presStyleIdx="0" presStyleCnt="3" custLinFactNeighborX="1869" custLinFactNeighborY="-3738"/>
      <dgm:spPr/>
    </dgm:pt>
    <dgm:pt modelId="{5B7820CC-02BF-45D7-A7B4-5E15C30CFDF1}" type="pres">
      <dgm:prSet presAssocID="{34C9A56F-A163-479E-A729-2B942F2B797F}" presName="text_2" presStyleLbl="node1" presStyleIdx="1" presStyleCnt="3">
        <dgm:presLayoutVars>
          <dgm:bulletEnabled val="1"/>
        </dgm:presLayoutVars>
      </dgm:prSet>
      <dgm:spPr/>
    </dgm:pt>
    <dgm:pt modelId="{C6BB1215-81DB-4E8D-9594-16EEDEFCA504}" type="pres">
      <dgm:prSet presAssocID="{34C9A56F-A163-479E-A729-2B942F2B797F}" presName="accent_2" presStyleCnt="0"/>
      <dgm:spPr/>
    </dgm:pt>
    <dgm:pt modelId="{0F8AB497-737F-4006-A6FA-36C471087CFE}" type="pres">
      <dgm:prSet presAssocID="{34C9A56F-A163-479E-A729-2B942F2B797F}" presName="accentRepeatNode" presStyleLbl="solidFgAcc1" presStyleIdx="1" presStyleCnt="3"/>
      <dgm:spPr/>
    </dgm:pt>
    <dgm:pt modelId="{19FB1844-CD46-46DA-8534-5F86E036FAE7}" type="pres">
      <dgm:prSet presAssocID="{73951D5A-67AA-4A82-BDC9-13F8651A3F9E}" presName="text_3" presStyleLbl="node1" presStyleIdx="2" presStyleCnt="3">
        <dgm:presLayoutVars>
          <dgm:bulletEnabled val="1"/>
        </dgm:presLayoutVars>
      </dgm:prSet>
      <dgm:spPr/>
    </dgm:pt>
    <dgm:pt modelId="{A8C3E8D2-47F1-4253-BCB9-3F9933AEFADB}" type="pres">
      <dgm:prSet presAssocID="{73951D5A-67AA-4A82-BDC9-13F8651A3F9E}" presName="accent_3" presStyleCnt="0"/>
      <dgm:spPr/>
    </dgm:pt>
    <dgm:pt modelId="{13407D29-13C4-4AAF-ACF6-B293AB83110B}" type="pres">
      <dgm:prSet presAssocID="{73951D5A-67AA-4A82-BDC9-13F8651A3F9E}" presName="accentRepeatNode" presStyleLbl="solidFgAcc1" presStyleIdx="2" presStyleCnt="3"/>
      <dgm:spPr/>
    </dgm:pt>
  </dgm:ptLst>
  <dgm:cxnLst>
    <dgm:cxn modelId="{31C17311-BB6F-4926-A4A2-98C38AAD84D0}" srcId="{D80F9E52-7D0A-49F6-BF7F-29204773F126}" destId="{C9B70A19-E87A-468F-96BE-B96630770ABB}" srcOrd="0" destOrd="0" parTransId="{E2FD5185-1C2E-45AB-A3E7-B322F0CC8D3C}" sibTransId="{7AAC6C9E-8F0D-4919-9C62-E634291AE1FF}"/>
    <dgm:cxn modelId="{65595914-A290-4800-A910-4C47C1CA714B}" srcId="{D80F9E52-7D0A-49F6-BF7F-29204773F126}" destId="{34C9A56F-A163-479E-A729-2B942F2B797F}" srcOrd="1" destOrd="0" parTransId="{A35716C3-075B-4B40-82DD-F3AF0227E3C0}" sibTransId="{550CDFFB-0FBC-40FB-BDA9-45776FDEA31C}"/>
    <dgm:cxn modelId="{61876662-74DB-475F-8252-A453E8A7F064}" type="presOf" srcId="{34C9A56F-A163-479E-A729-2B942F2B797F}" destId="{5B7820CC-02BF-45D7-A7B4-5E15C30CFDF1}" srcOrd="0" destOrd="0" presId="urn:microsoft.com/office/officeart/2008/layout/VerticalCurvedList"/>
    <dgm:cxn modelId="{6C918968-33A3-49EF-9E37-228D6221361A}" srcId="{D80F9E52-7D0A-49F6-BF7F-29204773F126}" destId="{73951D5A-67AA-4A82-BDC9-13F8651A3F9E}" srcOrd="2" destOrd="0" parTransId="{89F53E17-5CD5-4AAA-B611-745A879068B7}" sibTransId="{65A41869-F6A3-444D-9AB0-5BC4DABE7517}"/>
    <dgm:cxn modelId="{E337CD6A-824D-4E69-908A-7243BA86B6AE}" type="presOf" srcId="{D80F9E52-7D0A-49F6-BF7F-29204773F126}" destId="{D521C5D3-6740-4D80-87BC-136F0AF3FB5D}" srcOrd="0" destOrd="0" presId="urn:microsoft.com/office/officeart/2008/layout/VerticalCurvedList"/>
    <dgm:cxn modelId="{DED5577E-415B-4B33-BCD2-5E60B2162EDE}" type="presOf" srcId="{73951D5A-67AA-4A82-BDC9-13F8651A3F9E}" destId="{19FB1844-CD46-46DA-8534-5F86E036FAE7}" srcOrd="0" destOrd="0" presId="urn:microsoft.com/office/officeart/2008/layout/VerticalCurvedList"/>
    <dgm:cxn modelId="{D61CEC95-7CB1-4986-9CD7-F74DE2CD9AFB}" type="presOf" srcId="{7AAC6C9E-8F0D-4919-9C62-E634291AE1FF}" destId="{CFD3E5C8-C488-42A0-9C1D-EFEC948CBFD5}" srcOrd="0" destOrd="0" presId="urn:microsoft.com/office/officeart/2008/layout/VerticalCurvedList"/>
    <dgm:cxn modelId="{644FC6EB-02C4-46A0-80B3-B111828E4837}" type="presOf" srcId="{C9B70A19-E87A-468F-96BE-B96630770ABB}" destId="{B4FC436F-3D21-4B4C-B23A-900E0BFCE582}" srcOrd="0" destOrd="0" presId="urn:microsoft.com/office/officeart/2008/layout/VerticalCurvedList"/>
    <dgm:cxn modelId="{8F45ACC4-8FA4-4071-A599-5CA0555E18B9}" type="presParOf" srcId="{D521C5D3-6740-4D80-87BC-136F0AF3FB5D}" destId="{14A3EBEF-AB4F-4BB1-905A-CE299F0CBADE}" srcOrd="0" destOrd="0" presId="urn:microsoft.com/office/officeart/2008/layout/VerticalCurvedList"/>
    <dgm:cxn modelId="{5868332A-744B-479B-8F70-0837C1C51F65}" type="presParOf" srcId="{14A3EBEF-AB4F-4BB1-905A-CE299F0CBADE}" destId="{F8CFD50E-2185-42E7-B124-128748E4F77C}" srcOrd="0" destOrd="0" presId="urn:microsoft.com/office/officeart/2008/layout/VerticalCurvedList"/>
    <dgm:cxn modelId="{9C5B47DA-D0AE-4C37-98AD-94CEE675E5C0}" type="presParOf" srcId="{F8CFD50E-2185-42E7-B124-128748E4F77C}" destId="{B27F35A7-CE69-475E-9D28-10EBE5879FB6}" srcOrd="0" destOrd="0" presId="urn:microsoft.com/office/officeart/2008/layout/VerticalCurvedList"/>
    <dgm:cxn modelId="{197C1B17-5E85-444D-BC0C-78D262E1DD8F}" type="presParOf" srcId="{F8CFD50E-2185-42E7-B124-128748E4F77C}" destId="{CFD3E5C8-C488-42A0-9C1D-EFEC948CBFD5}" srcOrd="1" destOrd="0" presId="urn:microsoft.com/office/officeart/2008/layout/VerticalCurvedList"/>
    <dgm:cxn modelId="{B467718E-039E-4038-B735-B9A7BE0591E3}" type="presParOf" srcId="{F8CFD50E-2185-42E7-B124-128748E4F77C}" destId="{6F316E34-5BF2-4F66-A8AD-63CA6DB2FB4F}" srcOrd="2" destOrd="0" presId="urn:microsoft.com/office/officeart/2008/layout/VerticalCurvedList"/>
    <dgm:cxn modelId="{56C5A3C5-7E3F-4D3C-9FC8-7304BEF594C6}" type="presParOf" srcId="{F8CFD50E-2185-42E7-B124-128748E4F77C}" destId="{16CF28C7-B5C0-4C27-A767-D43189DCAB83}" srcOrd="3" destOrd="0" presId="urn:microsoft.com/office/officeart/2008/layout/VerticalCurvedList"/>
    <dgm:cxn modelId="{3CD3D57E-646F-4DF3-A68F-CBBA30DBD16B}" type="presParOf" srcId="{14A3EBEF-AB4F-4BB1-905A-CE299F0CBADE}" destId="{B4FC436F-3D21-4B4C-B23A-900E0BFCE582}" srcOrd="1" destOrd="0" presId="urn:microsoft.com/office/officeart/2008/layout/VerticalCurvedList"/>
    <dgm:cxn modelId="{C5BE12C6-EE72-41AE-BED8-226A020752E6}" type="presParOf" srcId="{14A3EBEF-AB4F-4BB1-905A-CE299F0CBADE}" destId="{54AA4FF3-9815-4970-843A-47760E4D6137}" srcOrd="2" destOrd="0" presId="urn:microsoft.com/office/officeart/2008/layout/VerticalCurvedList"/>
    <dgm:cxn modelId="{BA1FE9B6-B411-42C6-990E-C9107BBAA9C6}" type="presParOf" srcId="{54AA4FF3-9815-4970-843A-47760E4D6137}" destId="{0926E698-3855-4D45-A94F-CF48597FD87B}" srcOrd="0" destOrd="0" presId="urn:microsoft.com/office/officeart/2008/layout/VerticalCurvedList"/>
    <dgm:cxn modelId="{FF0B5209-36C9-4885-8414-6FA442E8E9DB}" type="presParOf" srcId="{14A3EBEF-AB4F-4BB1-905A-CE299F0CBADE}" destId="{5B7820CC-02BF-45D7-A7B4-5E15C30CFDF1}" srcOrd="3" destOrd="0" presId="urn:microsoft.com/office/officeart/2008/layout/VerticalCurvedList"/>
    <dgm:cxn modelId="{402BA58E-4669-450A-B406-1DA1EC283A2E}" type="presParOf" srcId="{14A3EBEF-AB4F-4BB1-905A-CE299F0CBADE}" destId="{C6BB1215-81DB-4E8D-9594-16EEDEFCA504}" srcOrd="4" destOrd="0" presId="urn:microsoft.com/office/officeart/2008/layout/VerticalCurvedList"/>
    <dgm:cxn modelId="{0E3B821D-9667-4A2B-89D2-EFAB4A6F3A14}" type="presParOf" srcId="{C6BB1215-81DB-4E8D-9594-16EEDEFCA504}" destId="{0F8AB497-737F-4006-A6FA-36C471087CFE}" srcOrd="0" destOrd="0" presId="urn:microsoft.com/office/officeart/2008/layout/VerticalCurvedList"/>
    <dgm:cxn modelId="{A84E896D-6B61-4A94-B6D7-479261D0E6BB}" type="presParOf" srcId="{14A3EBEF-AB4F-4BB1-905A-CE299F0CBADE}" destId="{19FB1844-CD46-46DA-8534-5F86E036FAE7}" srcOrd="5" destOrd="0" presId="urn:microsoft.com/office/officeart/2008/layout/VerticalCurvedList"/>
    <dgm:cxn modelId="{B539168A-C958-406F-A5A4-787D13B730E9}" type="presParOf" srcId="{14A3EBEF-AB4F-4BB1-905A-CE299F0CBADE}" destId="{A8C3E8D2-47F1-4253-BCB9-3F9933AEFADB}" srcOrd="6" destOrd="0" presId="urn:microsoft.com/office/officeart/2008/layout/VerticalCurvedList"/>
    <dgm:cxn modelId="{81BE1211-CD16-4B03-BA55-12F08F544278}" type="presParOf" srcId="{A8C3E8D2-47F1-4253-BCB9-3F9933AEFADB}" destId="{13407D29-13C4-4AAF-ACF6-B293AB83110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E5C6F8-6B56-4C8C-B8A6-25A26094C0D8}">
      <dsp:nvSpPr>
        <dsp:cNvPr id="0" name=""/>
        <dsp:cNvSpPr/>
      </dsp:nvSpPr>
      <dsp:spPr>
        <a:xfrm>
          <a:off x="0" y="390321"/>
          <a:ext cx="5470903"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2B71D1-47D0-4C9D-B35C-352ADADF1D79}">
      <dsp:nvSpPr>
        <dsp:cNvPr id="0" name=""/>
        <dsp:cNvSpPr/>
      </dsp:nvSpPr>
      <dsp:spPr>
        <a:xfrm>
          <a:off x="274725" y="13571"/>
          <a:ext cx="5196177"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51" tIns="0" rIns="144751" bIns="0" numCol="1" spcCol="1270" anchor="ctr" anchorCtr="0">
          <a:noAutofit/>
        </a:bodyPr>
        <a:lstStyle/>
        <a:p>
          <a:pPr marL="0" lvl="0" indent="0" algn="l" defTabSz="889000">
            <a:lnSpc>
              <a:spcPct val="90000"/>
            </a:lnSpc>
            <a:spcBef>
              <a:spcPct val="0"/>
            </a:spcBef>
            <a:spcAft>
              <a:spcPct val="35000"/>
            </a:spcAft>
            <a:buNone/>
          </a:pPr>
          <a:r>
            <a:rPr lang="en-US" sz="2000" kern="1200">
              <a:solidFill>
                <a:schemeClr val="bg1">
                  <a:lumMod val="10000"/>
                </a:schemeClr>
              </a:solidFill>
              <a:latin typeface="Aptos" panose="020B0004020202020204" pitchFamily="34" charset="0"/>
            </a:rPr>
            <a:t>Lập luận và suy luận giữa các chuỗi</a:t>
          </a:r>
        </a:p>
      </dsp:txBody>
      <dsp:txXfrm>
        <a:off x="310751" y="49597"/>
        <a:ext cx="5124125" cy="665948"/>
      </dsp:txXfrm>
    </dsp:sp>
    <dsp:sp modelId="{6863E772-FD30-4CA5-BFA4-5DEAAD932B32}">
      <dsp:nvSpPr>
        <dsp:cNvPr id="0" name=""/>
        <dsp:cNvSpPr/>
      </dsp:nvSpPr>
      <dsp:spPr>
        <a:xfrm>
          <a:off x="0" y="1524321"/>
          <a:ext cx="5470903"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BD78C9-6ECA-4D7F-A9DE-FC177A9C6D94}">
      <dsp:nvSpPr>
        <dsp:cNvPr id="0" name=""/>
        <dsp:cNvSpPr/>
      </dsp:nvSpPr>
      <dsp:spPr>
        <a:xfrm>
          <a:off x="268202" y="1155321"/>
          <a:ext cx="5198418"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51" tIns="0" rIns="144751" bIns="0" numCol="1" spcCol="1270" anchor="ctr" anchorCtr="0">
          <a:noAutofit/>
        </a:bodyPr>
        <a:lstStyle/>
        <a:p>
          <a:pPr marL="0" lvl="0" indent="0" algn="l" defTabSz="889000">
            <a:lnSpc>
              <a:spcPct val="90000"/>
            </a:lnSpc>
            <a:spcBef>
              <a:spcPct val="0"/>
            </a:spcBef>
            <a:spcAft>
              <a:spcPct val="35000"/>
            </a:spcAft>
            <a:buNone/>
          </a:pPr>
          <a:r>
            <a:rPr lang="en-US" sz="2000" kern="1200">
              <a:solidFill>
                <a:schemeClr val="bg1">
                  <a:lumMod val="10000"/>
                </a:schemeClr>
              </a:solidFill>
            </a:rPr>
            <a:t>Xử lí dữ liệu phức tạp, đa phương thức</a:t>
          </a:r>
        </a:p>
      </dsp:txBody>
      <dsp:txXfrm>
        <a:off x="304228" y="1191347"/>
        <a:ext cx="5126366" cy="665948"/>
      </dsp:txXfrm>
    </dsp:sp>
    <dsp:sp modelId="{C95A4631-3326-4579-8058-849967AD8DBB}">
      <dsp:nvSpPr>
        <dsp:cNvPr id="0" name=""/>
        <dsp:cNvSpPr/>
      </dsp:nvSpPr>
      <dsp:spPr>
        <a:xfrm>
          <a:off x="0" y="2658321"/>
          <a:ext cx="5470903"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A9657B-4482-478D-8C9C-2C50A79051D1}">
      <dsp:nvSpPr>
        <dsp:cNvPr id="0" name=""/>
        <dsp:cNvSpPr/>
      </dsp:nvSpPr>
      <dsp:spPr>
        <a:xfrm>
          <a:off x="269805" y="2289320"/>
          <a:ext cx="5198926"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51" tIns="0" rIns="144751" bIns="0" numCol="1" spcCol="1270" anchor="ctr" anchorCtr="0">
          <a:noAutofit/>
        </a:bodyPr>
        <a:lstStyle/>
        <a:p>
          <a:pPr marL="0" lvl="0" indent="0" algn="l" defTabSz="889000">
            <a:lnSpc>
              <a:spcPct val="90000"/>
            </a:lnSpc>
            <a:spcBef>
              <a:spcPct val="0"/>
            </a:spcBef>
            <a:spcAft>
              <a:spcPct val="35000"/>
            </a:spcAft>
            <a:buNone/>
          </a:pPr>
          <a:r>
            <a:rPr lang="en-US" sz="2000" kern="1200">
              <a:solidFill>
                <a:schemeClr val="bg1">
                  <a:lumMod val="10000"/>
                </a:schemeClr>
              </a:solidFill>
            </a:rPr>
            <a:t>Khả năng diễn giải và giải thích</a:t>
          </a:r>
        </a:p>
      </dsp:txBody>
      <dsp:txXfrm>
        <a:off x="305831" y="2325346"/>
        <a:ext cx="5126874"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3E5C8-C488-42A0-9C1D-EFEC948CBFD5}">
      <dsp:nvSpPr>
        <dsp:cNvPr id="0" name=""/>
        <dsp:cNvSpPr/>
      </dsp:nvSpPr>
      <dsp:spPr>
        <a:xfrm>
          <a:off x="-3749635" y="-575991"/>
          <a:ext cx="4469373" cy="4469373"/>
        </a:xfrm>
        <a:prstGeom prst="blockArc">
          <a:avLst>
            <a:gd name="adj1" fmla="val 18900000"/>
            <a:gd name="adj2" fmla="val 2700000"/>
            <a:gd name="adj3" fmla="val 483"/>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C436F-3D21-4B4C-B23A-900E0BFCE582}">
      <dsp:nvSpPr>
        <dsp:cNvPr id="0" name=""/>
        <dsp:cNvSpPr/>
      </dsp:nvSpPr>
      <dsp:spPr>
        <a:xfrm>
          <a:off x="462839" y="331739"/>
          <a:ext cx="4672783" cy="66347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6636"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a:latin typeface="Aptos" panose="020B0004020202020204" pitchFamily="34" charset="0"/>
            </a:rPr>
            <a:t>Học được mối quan hệ giữa các chuỗi</a:t>
          </a:r>
        </a:p>
      </dsp:txBody>
      <dsp:txXfrm>
        <a:off x="462839" y="331739"/>
        <a:ext cx="4672783" cy="663478"/>
      </dsp:txXfrm>
    </dsp:sp>
    <dsp:sp modelId="{0926E698-3855-4D45-A94F-CF48597FD87B}">
      <dsp:nvSpPr>
        <dsp:cNvPr id="0" name=""/>
        <dsp:cNvSpPr/>
      </dsp:nvSpPr>
      <dsp:spPr>
        <a:xfrm>
          <a:off x="63665" y="217803"/>
          <a:ext cx="829347" cy="829347"/>
        </a:xfrm>
        <a:prstGeom prst="ellipse">
          <a:avLst/>
        </a:prstGeom>
        <a:solidFill>
          <a:schemeClr val="lt1">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7820CC-02BF-45D7-A7B4-5E15C30CFDF1}">
      <dsp:nvSpPr>
        <dsp:cNvPr id="0" name=""/>
        <dsp:cNvSpPr/>
      </dsp:nvSpPr>
      <dsp:spPr>
        <a:xfrm>
          <a:off x="704013" y="1326956"/>
          <a:ext cx="4431608" cy="66347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6636"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a:latin typeface="Aptos" panose="020B0004020202020204" pitchFamily="34" charset="0"/>
            </a:rPr>
            <a:t>Khả năng lập luận, suy luận trên tập dữ liệu phức tạp</a:t>
          </a:r>
        </a:p>
      </dsp:txBody>
      <dsp:txXfrm>
        <a:off x="704013" y="1326956"/>
        <a:ext cx="4431608" cy="663478"/>
      </dsp:txXfrm>
    </dsp:sp>
    <dsp:sp modelId="{0F8AB497-737F-4006-A6FA-36C471087CFE}">
      <dsp:nvSpPr>
        <dsp:cNvPr id="0" name=""/>
        <dsp:cNvSpPr/>
      </dsp:nvSpPr>
      <dsp:spPr>
        <a:xfrm>
          <a:off x="289339" y="1244021"/>
          <a:ext cx="829347" cy="829347"/>
        </a:xfrm>
        <a:prstGeom prst="ellipse">
          <a:avLst/>
        </a:prstGeom>
        <a:solidFill>
          <a:schemeClr val="lt1">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FB1844-CD46-46DA-8534-5F86E036FAE7}">
      <dsp:nvSpPr>
        <dsp:cNvPr id="0" name=""/>
        <dsp:cNvSpPr/>
      </dsp:nvSpPr>
      <dsp:spPr>
        <a:xfrm>
          <a:off x="462839" y="2322173"/>
          <a:ext cx="4672783" cy="66347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6636"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a:latin typeface="Aptos" panose="020B0004020202020204" pitchFamily="34" charset="0"/>
            </a:rPr>
            <a:t>Khả năng giải thích</a:t>
          </a:r>
        </a:p>
      </dsp:txBody>
      <dsp:txXfrm>
        <a:off x="462839" y="2322173"/>
        <a:ext cx="4672783" cy="663478"/>
      </dsp:txXfrm>
    </dsp:sp>
    <dsp:sp modelId="{13407D29-13C4-4AAF-ACF6-B293AB83110B}">
      <dsp:nvSpPr>
        <dsp:cNvPr id="0" name=""/>
        <dsp:cNvSpPr/>
      </dsp:nvSpPr>
      <dsp:spPr>
        <a:xfrm>
          <a:off x="48165" y="2239238"/>
          <a:ext cx="829347" cy="829347"/>
        </a:xfrm>
        <a:prstGeom prst="ellipse">
          <a:avLst/>
        </a:prstGeom>
        <a:solidFill>
          <a:schemeClr val="lt1">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49"/>
        <p:cNvGrpSpPr/>
        <p:nvPr/>
      </p:nvGrpSpPr>
      <p:grpSpPr>
        <a:xfrm>
          <a:off x="0" y="0"/>
          <a:ext cx="0" cy="0"/>
          <a:chOff x="0" y="0"/>
          <a:chExt cx="0" cy="0"/>
        </a:xfrm>
      </p:grpSpPr>
      <p:sp>
        <p:nvSpPr>
          <p:cNvPr id="26450" name="Google Shape;26450;g11dddbceb2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51" name="Google Shape;26451;g11dddbceb2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12"/>
        <p:cNvGrpSpPr/>
        <p:nvPr/>
      </p:nvGrpSpPr>
      <p:grpSpPr>
        <a:xfrm>
          <a:off x="0" y="0"/>
          <a:ext cx="0" cy="0"/>
          <a:chOff x="0" y="0"/>
          <a:chExt cx="0" cy="0"/>
        </a:xfrm>
      </p:grpSpPr>
      <p:sp>
        <p:nvSpPr>
          <p:cNvPr id="27713" name="Google Shape;27713;g1389d2e35b7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14" name="Google Shape;27714;g1389d2e35b7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19"/>
        <p:cNvGrpSpPr/>
        <p:nvPr/>
      </p:nvGrpSpPr>
      <p:grpSpPr>
        <a:xfrm>
          <a:off x="0" y="0"/>
          <a:ext cx="0" cy="0"/>
          <a:chOff x="0" y="0"/>
          <a:chExt cx="0" cy="0"/>
        </a:xfrm>
      </p:grpSpPr>
      <p:sp>
        <p:nvSpPr>
          <p:cNvPr id="27720" name="Google Shape;27720;g11dd574468b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21" name="Google Shape;27721;g11dd574468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42"/>
        <p:cNvGrpSpPr/>
        <p:nvPr/>
      </p:nvGrpSpPr>
      <p:grpSpPr>
        <a:xfrm>
          <a:off x="0" y="0"/>
          <a:ext cx="0" cy="0"/>
          <a:chOff x="0" y="0"/>
          <a:chExt cx="0" cy="0"/>
        </a:xfrm>
      </p:grpSpPr>
      <p:sp>
        <p:nvSpPr>
          <p:cNvPr id="27743" name="Google Shape;27743;g148f93d69c6_0_9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44" name="Google Shape;27744;g148f93d69c6_0_9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42">
          <a:extLst>
            <a:ext uri="{FF2B5EF4-FFF2-40B4-BE49-F238E27FC236}">
              <a16:creationId xmlns:a16="http://schemas.microsoft.com/office/drawing/2014/main" id="{865E50F4-D259-F3F9-F1F0-008D0A7AB50D}"/>
            </a:ext>
          </a:extLst>
        </p:cNvPr>
        <p:cNvGrpSpPr/>
        <p:nvPr/>
      </p:nvGrpSpPr>
      <p:grpSpPr>
        <a:xfrm>
          <a:off x="0" y="0"/>
          <a:ext cx="0" cy="0"/>
          <a:chOff x="0" y="0"/>
          <a:chExt cx="0" cy="0"/>
        </a:xfrm>
      </p:grpSpPr>
      <p:sp>
        <p:nvSpPr>
          <p:cNvPr id="27743" name="Google Shape;27743;g148f93d69c6_0_9779:notes">
            <a:extLst>
              <a:ext uri="{FF2B5EF4-FFF2-40B4-BE49-F238E27FC236}">
                <a16:creationId xmlns:a16="http://schemas.microsoft.com/office/drawing/2014/main" id="{B08555B5-689E-9CC7-9BB9-A33746287C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44" name="Google Shape;27744;g148f93d69c6_0_9779:notes">
            <a:extLst>
              <a:ext uri="{FF2B5EF4-FFF2-40B4-BE49-F238E27FC236}">
                <a16:creationId xmlns:a16="http://schemas.microsoft.com/office/drawing/2014/main" id="{B71DAB8A-8AFD-D206-75B6-02C1142B54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1380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93"/>
        <p:cNvGrpSpPr/>
        <p:nvPr/>
      </p:nvGrpSpPr>
      <p:grpSpPr>
        <a:xfrm>
          <a:off x="0" y="0"/>
          <a:ext cx="0" cy="0"/>
          <a:chOff x="0" y="0"/>
          <a:chExt cx="0" cy="0"/>
        </a:xfrm>
      </p:grpSpPr>
      <p:sp>
        <p:nvSpPr>
          <p:cNvPr id="27794" name="Google Shape;27794;g148f93d69c6_0_9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95" name="Google Shape;27795;g148f93d69c6_0_9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01">
          <a:extLst>
            <a:ext uri="{FF2B5EF4-FFF2-40B4-BE49-F238E27FC236}">
              <a16:creationId xmlns:a16="http://schemas.microsoft.com/office/drawing/2014/main" id="{34B6981F-D1E6-B251-5305-5D49AC25C142}"/>
            </a:ext>
          </a:extLst>
        </p:cNvPr>
        <p:cNvGrpSpPr/>
        <p:nvPr/>
      </p:nvGrpSpPr>
      <p:grpSpPr>
        <a:xfrm>
          <a:off x="0" y="0"/>
          <a:ext cx="0" cy="0"/>
          <a:chOff x="0" y="0"/>
          <a:chExt cx="0" cy="0"/>
        </a:xfrm>
      </p:grpSpPr>
      <p:sp>
        <p:nvSpPr>
          <p:cNvPr id="27002" name="Google Shape;27002;g148f93d69c6_0_0:notes">
            <a:extLst>
              <a:ext uri="{FF2B5EF4-FFF2-40B4-BE49-F238E27FC236}">
                <a16:creationId xmlns:a16="http://schemas.microsoft.com/office/drawing/2014/main" id="{B41C2864-323A-A91A-53E0-6C89B5F2BD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03" name="Google Shape;27003;g148f93d69c6_0_0:notes">
            <a:extLst>
              <a:ext uri="{FF2B5EF4-FFF2-40B4-BE49-F238E27FC236}">
                <a16:creationId xmlns:a16="http://schemas.microsoft.com/office/drawing/2014/main" id="{09E038AB-AA0F-C686-221A-45652A8E7A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5212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54"/>
        <p:cNvGrpSpPr/>
        <p:nvPr/>
      </p:nvGrpSpPr>
      <p:grpSpPr>
        <a:xfrm>
          <a:off x="0" y="0"/>
          <a:ext cx="0" cy="0"/>
          <a:chOff x="0" y="0"/>
          <a:chExt cx="0" cy="0"/>
        </a:xfrm>
      </p:grpSpPr>
      <p:sp>
        <p:nvSpPr>
          <p:cNvPr id="27855" name="Google Shape;27855;g148f93d69c6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56" name="Google Shape;27856;g148f93d69c6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62">
          <a:extLst>
            <a:ext uri="{FF2B5EF4-FFF2-40B4-BE49-F238E27FC236}">
              <a16:creationId xmlns:a16="http://schemas.microsoft.com/office/drawing/2014/main" id="{2DBFBA8A-CF91-78DC-F722-6C10EEDE5962}"/>
            </a:ext>
          </a:extLst>
        </p:cNvPr>
        <p:cNvGrpSpPr/>
        <p:nvPr/>
      </p:nvGrpSpPr>
      <p:grpSpPr>
        <a:xfrm>
          <a:off x="0" y="0"/>
          <a:ext cx="0" cy="0"/>
          <a:chOff x="0" y="0"/>
          <a:chExt cx="0" cy="0"/>
        </a:xfrm>
      </p:grpSpPr>
      <p:sp>
        <p:nvSpPr>
          <p:cNvPr id="27863" name="Google Shape;27863;g11dd574468b_0_110:notes">
            <a:extLst>
              <a:ext uri="{FF2B5EF4-FFF2-40B4-BE49-F238E27FC236}">
                <a16:creationId xmlns:a16="http://schemas.microsoft.com/office/drawing/2014/main" id="{86A87A09-CFBD-8A7C-9A76-9E1C3D45BF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64" name="Google Shape;27864;g11dd574468b_0_110:notes">
            <a:extLst>
              <a:ext uri="{FF2B5EF4-FFF2-40B4-BE49-F238E27FC236}">
                <a16:creationId xmlns:a16="http://schemas.microsoft.com/office/drawing/2014/main" id="{710A1BDB-7E43-F424-83EB-295F79FF79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6207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77">
          <a:extLst>
            <a:ext uri="{FF2B5EF4-FFF2-40B4-BE49-F238E27FC236}">
              <a16:creationId xmlns:a16="http://schemas.microsoft.com/office/drawing/2014/main" id="{A764831B-1449-F58B-80D9-AF97C4F78A64}"/>
            </a:ext>
          </a:extLst>
        </p:cNvPr>
        <p:cNvGrpSpPr/>
        <p:nvPr/>
      </p:nvGrpSpPr>
      <p:grpSpPr>
        <a:xfrm>
          <a:off x="0" y="0"/>
          <a:ext cx="0" cy="0"/>
          <a:chOff x="0" y="0"/>
          <a:chExt cx="0" cy="0"/>
        </a:xfrm>
      </p:grpSpPr>
      <p:sp>
        <p:nvSpPr>
          <p:cNvPr id="27878" name="Google Shape;27878;g148f93d69c6_1_5848:notes">
            <a:extLst>
              <a:ext uri="{FF2B5EF4-FFF2-40B4-BE49-F238E27FC236}">
                <a16:creationId xmlns:a16="http://schemas.microsoft.com/office/drawing/2014/main" id="{276F37DC-D7C1-549F-C6D2-83A5C6C92D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9" name="Google Shape;27879;g148f93d69c6_1_5848:notes">
            <a:extLst>
              <a:ext uri="{FF2B5EF4-FFF2-40B4-BE49-F238E27FC236}">
                <a16:creationId xmlns:a16="http://schemas.microsoft.com/office/drawing/2014/main" id="{BE5FE499-6AA5-611E-3D88-B33610714E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932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0"/>
        <p:cNvGrpSpPr/>
        <p:nvPr/>
      </p:nvGrpSpPr>
      <p:grpSpPr>
        <a:xfrm>
          <a:off x="0" y="0"/>
          <a:ext cx="0" cy="0"/>
          <a:chOff x="0" y="0"/>
          <a:chExt cx="0" cy="0"/>
        </a:xfrm>
      </p:grpSpPr>
      <p:sp>
        <p:nvSpPr>
          <p:cNvPr id="27811" name="Google Shape;27811;gfe64edf2e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12" name="Google Shape;27812;gfe64edf2e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01"/>
        <p:cNvGrpSpPr/>
        <p:nvPr/>
      </p:nvGrpSpPr>
      <p:grpSpPr>
        <a:xfrm>
          <a:off x="0" y="0"/>
          <a:ext cx="0" cy="0"/>
          <a:chOff x="0" y="0"/>
          <a:chExt cx="0" cy="0"/>
        </a:xfrm>
      </p:grpSpPr>
      <p:sp>
        <p:nvSpPr>
          <p:cNvPr id="27002" name="Google Shape;27002;g148f93d69c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03" name="Google Shape;27003;g148f93d69c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77"/>
        <p:cNvGrpSpPr/>
        <p:nvPr/>
      </p:nvGrpSpPr>
      <p:grpSpPr>
        <a:xfrm>
          <a:off x="0" y="0"/>
          <a:ext cx="0" cy="0"/>
          <a:chOff x="0" y="0"/>
          <a:chExt cx="0" cy="0"/>
        </a:xfrm>
      </p:grpSpPr>
      <p:sp>
        <p:nvSpPr>
          <p:cNvPr id="27878" name="Google Shape;27878;g148f93d69c6_1_5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9" name="Google Shape;27879;g148f93d69c6_1_5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0">
          <a:extLst>
            <a:ext uri="{FF2B5EF4-FFF2-40B4-BE49-F238E27FC236}">
              <a16:creationId xmlns:a16="http://schemas.microsoft.com/office/drawing/2014/main" id="{0799E4D4-6CA6-29E0-49DD-7434696D6444}"/>
            </a:ext>
          </a:extLst>
        </p:cNvPr>
        <p:cNvGrpSpPr/>
        <p:nvPr/>
      </p:nvGrpSpPr>
      <p:grpSpPr>
        <a:xfrm>
          <a:off x="0" y="0"/>
          <a:ext cx="0" cy="0"/>
          <a:chOff x="0" y="0"/>
          <a:chExt cx="0" cy="0"/>
        </a:xfrm>
      </p:grpSpPr>
      <p:sp>
        <p:nvSpPr>
          <p:cNvPr id="27811" name="Google Shape;27811;gfe64edf2e1_0_1:notes">
            <a:extLst>
              <a:ext uri="{FF2B5EF4-FFF2-40B4-BE49-F238E27FC236}">
                <a16:creationId xmlns:a16="http://schemas.microsoft.com/office/drawing/2014/main" id="{A78EC164-28F1-063E-0798-62F0F002C5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12" name="Google Shape;27812;gfe64edf2e1_0_1:notes">
            <a:extLst>
              <a:ext uri="{FF2B5EF4-FFF2-40B4-BE49-F238E27FC236}">
                <a16:creationId xmlns:a16="http://schemas.microsoft.com/office/drawing/2014/main" id="{41ABB14B-AEC1-9913-3041-519FDCFD1E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6507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77">
          <a:extLst>
            <a:ext uri="{FF2B5EF4-FFF2-40B4-BE49-F238E27FC236}">
              <a16:creationId xmlns:a16="http://schemas.microsoft.com/office/drawing/2014/main" id="{1D68CF27-5AD2-C1D0-D112-4303B1B1D36A}"/>
            </a:ext>
          </a:extLst>
        </p:cNvPr>
        <p:cNvGrpSpPr/>
        <p:nvPr/>
      </p:nvGrpSpPr>
      <p:grpSpPr>
        <a:xfrm>
          <a:off x="0" y="0"/>
          <a:ext cx="0" cy="0"/>
          <a:chOff x="0" y="0"/>
          <a:chExt cx="0" cy="0"/>
        </a:xfrm>
      </p:grpSpPr>
      <p:sp>
        <p:nvSpPr>
          <p:cNvPr id="27878" name="Google Shape;27878;g148f93d69c6_1_5848:notes">
            <a:extLst>
              <a:ext uri="{FF2B5EF4-FFF2-40B4-BE49-F238E27FC236}">
                <a16:creationId xmlns:a16="http://schemas.microsoft.com/office/drawing/2014/main" id="{D54E5195-BBE7-45C4-B247-ECD18F5218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9" name="Google Shape;27879;g148f93d69c6_1_5848:notes">
            <a:extLst>
              <a:ext uri="{FF2B5EF4-FFF2-40B4-BE49-F238E27FC236}">
                <a16:creationId xmlns:a16="http://schemas.microsoft.com/office/drawing/2014/main" id="{38B1B844-3690-D10E-07EA-0C869FF244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100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77">
          <a:extLst>
            <a:ext uri="{FF2B5EF4-FFF2-40B4-BE49-F238E27FC236}">
              <a16:creationId xmlns:a16="http://schemas.microsoft.com/office/drawing/2014/main" id="{732CC2B8-ECA1-8CE2-97BE-FC03FE281392}"/>
            </a:ext>
          </a:extLst>
        </p:cNvPr>
        <p:cNvGrpSpPr/>
        <p:nvPr/>
      </p:nvGrpSpPr>
      <p:grpSpPr>
        <a:xfrm>
          <a:off x="0" y="0"/>
          <a:ext cx="0" cy="0"/>
          <a:chOff x="0" y="0"/>
          <a:chExt cx="0" cy="0"/>
        </a:xfrm>
      </p:grpSpPr>
      <p:sp>
        <p:nvSpPr>
          <p:cNvPr id="27878" name="Google Shape;27878;g148f93d69c6_1_5848:notes">
            <a:extLst>
              <a:ext uri="{FF2B5EF4-FFF2-40B4-BE49-F238E27FC236}">
                <a16:creationId xmlns:a16="http://schemas.microsoft.com/office/drawing/2014/main" id="{9715C7F2-25A9-87C2-AA66-C026AF28A7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9" name="Google Shape;27879;g148f93d69c6_1_5848:notes">
            <a:extLst>
              <a:ext uri="{FF2B5EF4-FFF2-40B4-BE49-F238E27FC236}">
                <a16:creationId xmlns:a16="http://schemas.microsoft.com/office/drawing/2014/main" id="{932BF981-929E-B3F2-FCF8-C1948A1516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31184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0">
          <a:extLst>
            <a:ext uri="{FF2B5EF4-FFF2-40B4-BE49-F238E27FC236}">
              <a16:creationId xmlns:a16="http://schemas.microsoft.com/office/drawing/2014/main" id="{8775EE0D-FF59-F16E-184C-C9E9F104BA80}"/>
            </a:ext>
          </a:extLst>
        </p:cNvPr>
        <p:cNvGrpSpPr/>
        <p:nvPr/>
      </p:nvGrpSpPr>
      <p:grpSpPr>
        <a:xfrm>
          <a:off x="0" y="0"/>
          <a:ext cx="0" cy="0"/>
          <a:chOff x="0" y="0"/>
          <a:chExt cx="0" cy="0"/>
        </a:xfrm>
      </p:grpSpPr>
      <p:sp>
        <p:nvSpPr>
          <p:cNvPr id="27811" name="Google Shape;27811;gfe64edf2e1_0_1:notes">
            <a:extLst>
              <a:ext uri="{FF2B5EF4-FFF2-40B4-BE49-F238E27FC236}">
                <a16:creationId xmlns:a16="http://schemas.microsoft.com/office/drawing/2014/main" id="{5AE9AAA0-5930-0FB6-1D7D-A74B20A0C2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12" name="Google Shape;27812;gfe64edf2e1_0_1:notes">
            <a:extLst>
              <a:ext uri="{FF2B5EF4-FFF2-40B4-BE49-F238E27FC236}">
                <a16:creationId xmlns:a16="http://schemas.microsoft.com/office/drawing/2014/main" id="{9DBE5FB2-1507-11F0-BE58-7EFE45A6FA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24703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77">
          <a:extLst>
            <a:ext uri="{FF2B5EF4-FFF2-40B4-BE49-F238E27FC236}">
              <a16:creationId xmlns:a16="http://schemas.microsoft.com/office/drawing/2014/main" id="{F5781225-8292-50D6-C3A5-AA98796A27C8}"/>
            </a:ext>
          </a:extLst>
        </p:cNvPr>
        <p:cNvGrpSpPr/>
        <p:nvPr/>
      </p:nvGrpSpPr>
      <p:grpSpPr>
        <a:xfrm>
          <a:off x="0" y="0"/>
          <a:ext cx="0" cy="0"/>
          <a:chOff x="0" y="0"/>
          <a:chExt cx="0" cy="0"/>
        </a:xfrm>
      </p:grpSpPr>
      <p:sp>
        <p:nvSpPr>
          <p:cNvPr id="27878" name="Google Shape;27878;g148f93d69c6_1_5848:notes">
            <a:extLst>
              <a:ext uri="{FF2B5EF4-FFF2-40B4-BE49-F238E27FC236}">
                <a16:creationId xmlns:a16="http://schemas.microsoft.com/office/drawing/2014/main" id="{E5D48C41-EA64-C3FB-7EDF-6A61DEE46E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9" name="Google Shape;27879;g148f93d69c6_1_5848:notes">
            <a:extLst>
              <a:ext uri="{FF2B5EF4-FFF2-40B4-BE49-F238E27FC236}">
                <a16:creationId xmlns:a16="http://schemas.microsoft.com/office/drawing/2014/main" id="{583EF3FA-45D1-E4A9-3A91-CF24A9579E3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13285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86"/>
        <p:cNvGrpSpPr/>
        <p:nvPr/>
      </p:nvGrpSpPr>
      <p:grpSpPr>
        <a:xfrm>
          <a:off x="0" y="0"/>
          <a:ext cx="0" cy="0"/>
          <a:chOff x="0" y="0"/>
          <a:chExt cx="0" cy="0"/>
        </a:xfrm>
      </p:grpSpPr>
      <p:sp>
        <p:nvSpPr>
          <p:cNvPr id="27887" name="Google Shape;27887;g11dd574468b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88" name="Google Shape;27888;g11dd574468b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77">
          <a:extLst>
            <a:ext uri="{FF2B5EF4-FFF2-40B4-BE49-F238E27FC236}">
              <a16:creationId xmlns:a16="http://schemas.microsoft.com/office/drawing/2014/main" id="{8A67BC12-47F7-022A-8DFB-236F512189E3}"/>
            </a:ext>
          </a:extLst>
        </p:cNvPr>
        <p:cNvGrpSpPr/>
        <p:nvPr/>
      </p:nvGrpSpPr>
      <p:grpSpPr>
        <a:xfrm>
          <a:off x="0" y="0"/>
          <a:ext cx="0" cy="0"/>
          <a:chOff x="0" y="0"/>
          <a:chExt cx="0" cy="0"/>
        </a:xfrm>
      </p:grpSpPr>
      <p:sp>
        <p:nvSpPr>
          <p:cNvPr id="27878" name="Google Shape;27878;g148f93d69c6_1_5848:notes">
            <a:extLst>
              <a:ext uri="{FF2B5EF4-FFF2-40B4-BE49-F238E27FC236}">
                <a16:creationId xmlns:a16="http://schemas.microsoft.com/office/drawing/2014/main" id="{BD95310E-83F0-1924-4121-7D2D846256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9" name="Google Shape;27879;g148f93d69c6_1_5848:notes">
            <a:extLst>
              <a:ext uri="{FF2B5EF4-FFF2-40B4-BE49-F238E27FC236}">
                <a16:creationId xmlns:a16="http://schemas.microsoft.com/office/drawing/2014/main" id="{96D572F8-3394-F710-BFDD-6057E4910E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6433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50"/>
        <p:cNvGrpSpPr/>
        <p:nvPr/>
      </p:nvGrpSpPr>
      <p:grpSpPr>
        <a:xfrm>
          <a:off x="0" y="0"/>
          <a:ext cx="0" cy="0"/>
          <a:chOff x="0" y="0"/>
          <a:chExt cx="0" cy="0"/>
        </a:xfrm>
      </p:grpSpPr>
      <p:sp>
        <p:nvSpPr>
          <p:cNvPr id="27951" name="Google Shape;27951;g11dd574468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52" name="Google Shape;27952;g11dd574468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77">
          <a:extLst>
            <a:ext uri="{FF2B5EF4-FFF2-40B4-BE49-F238E27FC236}">
              <a16:creationId xmlns:a16="http://schemas.microsoft.com/office/drawing/2014/main" id="{C413A895-F6DE-F1F5-997F-1A190EA14561}"/>
            </a:ext>
          </a:extLst>
        </p:cNvPr>
        <p:cNvGrpSpPr/>
        <p:nvPr/>
      </p:nvGrpSpPr>
      <p:grpSpPr>
        <a:xfrm>
          <a:off x="0" y="0"/>
          <a:ext cx="0" cy="0"/>
          <a:chOff x="0" y="0"/>
          <a:chExt cx="0" cy="0"/>
        </a:xfrm>
      </p:grpSpPr>
      <p:sp>
        <p:nvSpPr>
          <p:cNvPr id="27878" name="Google Shape;27878;g148f93d69c6_1_5848:notes">
            <a:extLst>
              <a:ext uri="{FF2B5EF4-FFF2-40B4-BE49-F238E27FC236}">
                <a16:creationId xmlns:a16="http://schemas.microsoft.com/office/drawing/2014/main" id="{D5940EBB-94FE-6BED-5CF1-C153FF0D0C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9" name="Google Shape;27879;g148f93d69c6_1_5848:notes">
            <a:extLst>
              <a:ext uri="{FF2B5EF4-FFF2-40B4-BE49-F238E27FC236}">
                <a16:creationId xmlns:a16="http://schemas.microsoft.com/office/drawing/2014/main" id="{1EE972A8-094F-F43C-52D8-354C78E4D7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3697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58"/>
        <p:cNvGrpSpPr/>
        <p:nvPr/>
      </p:nvGrpSpPr>
      <p:grpSpPr>
        <a:xfrm>
          <a:off x="0" y="0"/>
          <a:ext cx="0" cy="0"/>
          <a:chOff x="0" y="0"/>
          <a:chExt cx="0" cy="0"/>
        </a:xfrm>
      </p:grpSpPr>
      <p:sp>
        <p:nvSpPr>
          <p:cNvPr id="27059" name="Google Shape;27059;g11dddbceb20_0_3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60" name="Google Shape;27060;g11dddbceb20_0_3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77">
          <a:extLst>
            <a:ext uri="{FF2B5EF4-FFF2-40B4-BE49-F238E27FC236}">
              <a16:creationId xmlns:a16="http://schemas.microsoft.com/office/drawing/2014/main" id="{D7967CA3-4C49-FD87-3747-5AAC2F066029}"/>
            </a:ext>
          </a:extLst>
        </p:cNvPr>
        <p:cNvGrpSpPr/>
        <p:nvPr/>
      </p:nvGrpSpPr>
      <p:grpSpPr>
        <a:xfrm>
          <a:off x="0" y="0"/>
          <a:ext cx="0" cy="0"/>
          <a:chOff x="0" y="0"/>
          <a:chExt cx="0" cy="0"/>
        </a:xfrm>
      </p:grpSpPr>
      <p:sp>
        <p:nvSpPr>
          <p:cNvPr id="27878" name="Google Shape;27878;g148f93d69c6_1_5848:notes">
            <a:extLst>
              <a:ext uri="{FF2B5EF4-FFF2-40B4-BE49-F238E27FC236}">
                <a16:creationId xmlns:a16="http://schemas.microsoft.com/office/drawing/2014/main" id="{A2E21813-AC40-FF9F-A75A-76890353C4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9" name="Google Shape;27879;g148f93d69c6_1_5848:notes">
            <a:extLst>
              <a:ext uri="{FF2B5EF4-FFF2-40B4-BE49-F238E27FC236}">
                <a16:creationId xmlns:a16="http://schemas.microsoft.com/office/drawing/2014/main" id="{CCAC92A2-BF09-D555-3803-F923F0213C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07352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77">
          <a:extLst>
            <a:ext uri="{FF2B5EF4-FFF2-40B4-BE49-F238E27FC236}">
              <a16:creationId xmlns:a16="http://schemas.microsoft.com/office/drawing/2014/main" id="{CA39F09C-4B4B-279D-AA48-C2BBDFA2AB73}"/>
            </a:ext>
          </a:extLst>
        </p:cNvPr>
        <p:cNvGrpSpPr/>
        <p:nvPr/>
      </p:nvGrpSpPr>
      <p:grpSpPr>
        <a:xfrm>
          <a:off x="0" y="0"/>
          <a:ext cx="0" cy="0"/>
          <a:chOff x="0" y="0"/>
          <a:chExt cx="0" cy="0"/>
        </a:xfrm>
      </p:grpSpPr>
      <p:sp>
        <p:nvSpPr>
          <p:cNvPr id="27878" name="Google Shape;27878;g148f93d69c6_1_5848:notes">
            <a:extLst>
              <a:ext uri="{FF2B5EF4-FFF2-40B4-BE49-F238E27FC236}">
                <a16:creationId xmlns:a16="http://schemas.microsoft.com/office/drawing/2014/main" id="{E5E0C587-3A21-5FE2-8921-8FE309283C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9" name="Google Shape;27879;g148f93d69c6_1_5848:notes">
            <a:extLst>
              <a:ext uri="{FF2B5EF4-FFF2-40B4-BE49-F238E27FC236}">
                <a16:creationId xmlns:a16="http://schemas.microsoft.com/office/drawing/2014/main" id="{B734C96D-B5F7-2558-CDEA-2DCE7EFAF73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8879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77">
          <a:extLst>
            <a:ext uri="{FF2B5EF4-FFF2-40B4-BE49-F238E27FC236}">
              <a16:creationId xmlns:a16="http://schemas.microsoft.com/office/drawing/2014/main" id="{0F0A4871-8627-7213-FFF7-67AA2C1210E2}"/>
            </a:ext>
          </a:extLst>
        </p:cNvPr>
        <p:cNvGrpSpPr/>
        <p:nvPr/>
      </p:nvGrpSpPr>
      <p:grpSpPr>
        <a:xfrm>
          <a:off x="0" y="0"/>
          <a:ext cx="0" cy="0"/>
          <a:chOff x="0" y="0"/>
          <a:chExt cx="0" cy="0"/>
        </a:xfrm>
      </p:grpSpPr>
      <p:sp>
        <p:nvSpPr>
          <p:cNvPr id="27878" name="Google Shape;27878;g148f93d69c6_1_5848:notes">
            <a:extLst>
              <a:ext uri="{FF2B5EF4-FFF2-40B4-BE49-F238E27FC236}">
                <a16:creationId xmlns:a16="http://schemas.microsoft.com/office/drawing/2014/main" id="{C64D8F56-896C-A5F6-6922-89770AE9EF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9" name="Google Shape;27879;g148f93d69c6_1_5848:notes">
            <a:extLst>
              <a:ext uri="{FF2B5EF4-FFF2-40B4-BE49-F238E27FC236}">
                <a16:creationId xmlns:a16="http://schemas.microsoft.com/office/drawing/2014/main" id="{B5329EB5-0C20-7C8B-1388-0B3B0D80EC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74069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77">
          <a:extLst>
            <a:ext uri="{FF2B5EF4-FFF2-40B4-BE49-F238E27FC236}">
              <a16:creationId xmlns:a16="http://schemas.microsoft.com/office/drawing/2014/main" id="{B363101B-6BF1-F047-DADC-010B367F7F0A}"/>
            </a:ext>
          </a:extLst>
        </p:cNvPr>
        <p:cNvGrpSpPr/>
        <p:nvPr/>
      </p:nvGrpSpPr>
      <p:grpSpPr>
        <a:xfrm>
          <a:off x="0" y="0"/>
          <a:ext cx="0" cy="0"/>
          <a:chOff x="0" y="0"/>
          <a:chExt cx="0" cy="0"/>
        </a:xfrm>
      </p:grpSpPr>
      <p:sp>
        <p:nvSpPr>
          <p:cNvPr id="27878" name="Google Shape;27878;g148f93d69c6_1_5848:notes">
            <a:extLst>
              <a:ext uri="{FF2B5EF4-FFF2-40B4-BE49-F238E27FC236}">
                <a16:creationId xmlns:a16="http://schemas.microsoft.com/office/drawing/2014/main" id="{285B51B1-06FA-ECDF-0592-D356CC448B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9" name="Google Shape;27879;g148f93d69c6_1_5848:notes">
            <a:extLst>
              <a:ext uri="{FF2B5EF4-FFF2-40B4-BE49-F238E27FC236}">
                <a16:creationId xmlns:a16="http://schemas.microsoft.com/office/drawing/2014/main" id="{52F2515D-E7ED-24B5-F64E-1E6D890E63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3691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77">
          <a:extLst>
            <a:ext uri="{FF2B5EF4-FFF2-40B4-BE49-F238E27FC236}">
              <a16:creationId xmlns:a16="http://schemas.microsoft.com/office/drawing/2014/main" id="{AFA60D41-9556-2AE8-DD86-900B01755F75}"/>
            </a:ext>
          </a:extLst>
        </p:cNvPr>
        <p:cNvGrpSpPr/>
        <p:nvPr/>
      </p:nvGrpSpPr>
      <p:grpSpPr>
        <a:xfrm>
          <a:off x="0" y="0"/>
          <a:ext cx="0" cy="0"/>
          <a:chOff x="0" y="0"/>
          <a:chExt cx="0" cy="0"/>
        </a:xfrm>
      </p:grpSpPr>
      <p:sp>
        <p:nvSpPr>
          <p:cNvPr id="27878" name="Google Shape;27878;g148f93d69c6_1_5848:notes">
            <a:extLst>
              <a:ext uri="{FF2B5EF4-FFF2-40B4-BE49-F238E27FC236}">
                <a16:creationId xmlns:a16="http://schemas.microsoft.com/office/drawing/2014/main" id="{9ADBB28B-2C8B-CD2D-13B2-CFE9249D18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9" name="Google Shape;27879;g148f93d69c6_1_5848:notes">
            <a:extLst>
              <a:ext uri="{FF2B5EF4-FFF2-40B4-BE49-F238E27FC236}">
                <a16:creationId xmlns:a16="http://schemas.microsoft.com/office/drawing/2014/main" id="{60D7E6A5-7E64-864D-C5EB-4142383669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26676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77">
          <a:extLst>
            <a:ext uri="{FF2B5EF4-FFF2-40B4-BE49-F238E27FC236}">
              <a16:creationId xmlns:a16="http://schemas.microsoft.com/office/drawing/2014/main" id="{B03DF016-DBD6-3F07-52CF-8B6C34B9D0DD}"/>
            </a:ext>
          </a:extLst>
        </p:cNvPr>
        <p:cNvGrpSpPr/>
        <p:nvPr/>
      </p:nvGrpSpPr>
      <p:grpSpPr>
        <a:xfrm>
          <a:off x="0" y="0"/>
          <a:ext cx="0" cy="0"/>
          <a:chOff x="0" y="0"/>
          <a:chExt cx="0" cy="0"/>
        </a:xfrm>
      </p:grpSpPr>
      <p:sp>
        <p:nvSpPr>
          <p:cNvPr id="27878" name="Google Shape;27878;g148f93d69c6_1_5848:notes">
            <a:extLst>
              <a:ext uri="{FF2B5EF4-FFF2-40B4-BE49-F238E27FC236}">
                <a16:creationId xmlns:a16="http://schemas.microsoft.com/office/drawing/2014/main" id="{4A268ECF-F381-9D99-2AE8-29DC97E012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9" name="Google Shape;27879;g148f93d69c6_1_5848:notes">
            <a:extLst>
              <a:ext uri="{FF2B5EF4-FFF2-40B4-BE49-F238E27FC236}">
                <a16:creationId xmlns:a16="http://schemas.microsoft.com/office/drawing/2014/main" id="{A5A20B6A-5BEA-8A9F-301D-73472E7B51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23161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77">
          <a:extLst>
            <a:ext uri="{FF2B5EF4-FFF2-40B4-BE49-F238E27FC236}">
              <a16:creationId xmlns:a16="http://schemas.microsoft.com/office/drawing/2014/main" id="{B1CDC694-633C-BE25-1112-B0863FF5B2B9}"/>
            </a:ext>
          </a:extLst>
        </p:cNvPr>
        <p:cNvGrpSpPr/>
        <p:nvPr/>
      </p:nvGrpSpPr>
      <p:grpSpPr>
        <a:xfrm>
          <a:off x="0" y="0"/>
          <a:ext cx="0" cy="0"/>
          <a:chOff x="0" y="0"/>
          <a:chExt cx="0" cy="0"/>
        </a:xfrm>
      </p:grpSpPr>
      <p:sp>
        <p:nvSpPr>
          <p:cNvPr id="27878" name="Google Shape;27878;g148f93d69c6_1_5848:notes">
            <a:extLst>
              <a:ext uri="{FF2B5EF4-FFF2-40B4-BE49-F238E27FC236}">
                <a16:creationId xmlns:a16="http://schemas.microsoft.com/office/drawing/2014/main" id="{9BB045C1-6A29-5EC3-FB15-10C1E97F88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9" name="Google Shape;27879;g148f93d69c6_1_5848:notes">
            <a:extLst>
              <a:ext uri="{FF2B5EF4-FFF2-40B4-BE49-F238E27FC236}">
                <a16:creationId xmlns:a16="http://schemas.microsoft.com/office/drawing/2014/main" id="{6E0F42C4-9140-D7E5-C7CB-98877AAF79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4151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77">
          <a:extLst>
            <a:ext uri="{FF2B5EF4-FFF2-40B4-BE49-F238E27FC236}">
              <a16:creationId xmlns:a16="http://schemas.microsoft.com/office/drawing/2014/main" id="{D792343D-53B6-5B76-C74B-5206CBEAFA89}"/>
            </a:ext>
          </a:extLst>
        </p:cNvPr>
        <p:cNvGrpSpPr/>
        <p:nvPr/>
      </p:nvGrpSpPr>
      <p:grpSpPr>
        <a:xfrm>
          <a:off x="0" y="0"/>
          <a:ext cx="0" cy="0"/>
          <a:chOff x="0" y="0"/>
          <a:chExt cx="0" cy="0"/>
        </a:xfrm>
      </p:grpSpPr>
      <p:sp>
        <p:nvSpPr>
          <p:cNvPr id="27878" name="Google Shape;27878;g148f93d69c6_1_5848:notes">
            <a:extLst>
              <a:ext uri="{FF2B5EF4-FFF2-40B4-BE49-F238E27FC236}">
                <a16:creationId xmlns:a16="http://schemas.microsoft.com/office/drawing/2014/main" id="{385776BE-C569-D2F4-EAF2-60643EE5E0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9" name="Google Shape;27879;g148f93d69c6_1_5848:notes">
            <a:extLst>
              <a:ext uri="{FF2B5EF4-FFF2-40B4-BE49-F238E27FC236}">
                <a16:creationId xmlns:a16="http://schemas.microsoft.com/office/drawing/2014/main" id="{3BA7A35C-6D09-2E43-F8BE-CC18BB389E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64806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01">
          <a:extLst>
            <a:ext uri="{FF2B5EF4-FFF2-40B4-BE49-F238E27FC236}">
              <a16:creationId xmlns:a16="http://schemas.microsoft.com/office/drawing/2014/main" id="{73B56981-80B4-230C-8030-B9C54F9ACAD4}"/>
            </a:ext>
          </a:extLst>
        </p:cNvPr>
        <p:cNvGrpSpPr/>
        <p:nvPr/>
      </p:nvGrpSpPr>
      <p:grpSpPr>
        <a:xfrm>
          <a:off x="0" y="0"/>
          <a:ext cx="0" cy="0"/>
          <a:chOff x="0" y="0"/>
          <a:chExt cx="0" cy="0"/>
        </a:xfrm>
      </p:grpSpPr>
      <p:sp>
        <p:nvSpPr>
          <p:cNvPr id="27002" name="Google Shape;27002;g148f93d69c6_0_0:notes">
            <a:extLst>
              <a:ext uri="{FF2B5EF4-FFF2-40B4-BE49-F238E27FC236}">
                <a16:creationId xmlns:a16="http://schemas.microsoft.com/office/drawing/2014/main" id="{BAC28AF1-A5BD-8F67-2704-A8302247C4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03" name="Google Shape;27003;g148f93d69c6_0_0:notes">
            <a:extLst>
              <a:ext uri="{FF2B5EF4-FFF2-40B4-BE49-F238E27FC236}">
                <a16:creationId xmlns:a16="http://schemas.microsoft.com/office/drawing/2014/main" id="{5F4334EF-0A67-EE64-2096-3059E7E310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70547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45"/>
        <p:cNvGrpSpPr/>
        <p:nvPr/>
      </p:nvGrpSpPr>
      <p:grpSpPr>
        <a:xfrm>
          <a:off x="0" y="0"/>
          <a:ext cx="0" cy="0"/>
          <a:chOff x="0" y="0"/>
          <a:chExt cx="0" cy="0"/>
        </a:xfrm>
      </p:grpSpPr>
      <p:sp>
        <p:nvSpPr>
          <p:cNvPr id="28346" name="Google Shape;28346;g148f93d69c6_0_6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47" name="Google Shape;28347;g148f93d69c6_0_6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48"/>
        <p:cNvGrpSpPr/>
        <p:nvPr/>
      </p:nvGrpSpPr>
      <p:grpSpPr>
        <a:xfrm>
          <a:off x="0" y="0"/>
          <a:ext cx="0" cy="0"/>
          <a:chOff x="0" y="0"/>
          <a:chExt cx="0" cy="0"/>
        </a:xfrm>
      </p:grpSpPr>
      <p:sp>
        <p:nvSpPr>
          <p:cNvPr id="27649" name="Google Shape;27649;g11dd574468b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50" name="Google Shape;27650;g11dd574468b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77">
          <a:extLst>
            <a:ext uri="{FF2B5EF4-FFF2-40B4-BE49-F238E27FC236}">
              <a16:creationId xmlns:a16="http://schemas.microsoft.com/office/drawing/2014/main" id="{78F6599A-6614-68E2-B0DA-6B8DC46A8652}"/>
            </a:ext>
          </a:extLst>
        </p:cNvPr>
        <p:cNvGrpSpPr/>
        <p:nvPr/>
      </p:nvGrpSpPr>
      <p:grpSpPr>
        <a:xfrm>
          <a:off x="0" y="0"/>
          <a:ext cx="0" cy="0"/>
          <a:chOff x="0" y="0"/>
          <a:chExt cx="0" cy="0"/>
        </a:xfrm>
      </p:grpSpPr>
      <p:sp>
        <p:nvSpPr>
          <p:cNvPr id="27878" name="Google Shape;27878;g148f93d69c6_1_5848:notes">
            <a:extLst>
              <a:ext uri="{FF2B5EF4-FFF2-40B4-BE49-F238E27FC236}">
                <a16:creationId xmlns:a16="http://schemas.microsoft.com/office/drawing/2014/main" id="{1F58A381-0A48-985C-FE8C-BD438C1378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9" name="Google Shape;27879;g148f93d69c6_1_5848:notes">
            <a:extLst>
              <a:ext uri="{FF2B5EF4-FFF2-40B4-BE49-F238E27FC236}">
                <a16:creationId xmlns:a16="http://schemas.microsoft.com/office/drawing/2014/main" id="{D0C4F50D-A27D-91CC-C453-108E918551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32248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77">
          <a:extLst>
            <a:ext uri="{FF2B5EF4-FFF2-40B4-BE49-F238E27FC236}">
              <a16:creationId xmlns:a16="http://schemas.microsoft.com/office/drawing/2014/main" id="{342086E1-3594-3C3B-379F-96A74AA10A15}"/>
            </a:ext>
          </a:extLst>
        </p:cNvPr>
        <p:cNvGrpSpPr/>
        <p:nvPr/>
      </p:nvGrpSpPr>
      <p:grpSpPr>
        <a:xfrm>
          <a:off x="0" y="0"/>
          <a:ext cx="0" cy="0"/>
          <a:chOff x="0" y="0"/>
          <a:chExt cx="0" cy="0"/>
        </a:xfrm>
      </p:grpSpPr>
      <p:sp>
        <p:nvSpPr>
          <p:cNvPr id="27878" name="Google Shape;27878;g148f93d69c6_1_5848:notes">
            <a:extLst>
              <a:ext uri="{FF2B5EF4-FFF2-40B4-BE49-F238E27FC236}">
                <a16:creationId xmlns:a16="http://schemas.microsoft.com/office/drawing/2014/main" id="{68C742BC-703E-B7B6-CFCA-F1EDA34BAB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9" name="Google Shape;27879;g148f93d69c6_1_5848:notes">
            <a:extLst>
              <a:ext uri="{FF2B5EF4-FFF2-40B4-BE49-F238E27FC236}">
                <a16:creationId xmlns:a16="http://schemas.microsoft.com/office/drawing/2014/main" id="{F1A9681E-2A9A-93E5-BBE4-F0120D8F37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49446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77">
          <a:extLst>
            <a:ext uri="{FF2B5EF4-FFF2-40B4-BE49-F238E27FC236}">
              <a16:creationId xmlns:a16="http://schemas.microsoft.com/office/drawing/2014/main" id="{1FBBC3F4-18CE-782F-C42B-E045C485F766}"/>
            </a:ext>
          </a:extLst>
        </p:cNvPr>
        <p:cNvGrpSpPr/>
        <p:nvPr/>
      </p:nvGrpSpPr>
      <p:grpSpPr>
        <a:xfrm>
          <a:off x="0" y="0"/>
          <a:ext cx="0" cy="0"/>
          <a:chOff x="0" y="0"/>
          <a:chExt cx="0" cy="0"/>
        </a:xfrm>
      </p:grpSpPr>
      <p:sp>
        <p:nvSpPr>
          <p:cNvPr id="27878" name="Google Shape;27878;g148f93d69c6_1_5848:notes">
            <a:extLst>
              <a:ext uri="{FF2B5EF4-FFF2-40B4-BE49-F238E27FC236}">
                <a16:creationId xmlns:a16="http://schemas.microsoft.com/office/drawing/2014/main" id="{3EA22B15-A063-2D0A-8CD1-F5932163D4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9" name="Google Shape;27879;g148f93d69c6_1_5848:notes">
            <a:extLst>
              <a:ext uri="{FF2B5EF4-FFF2-40B4-BE49-F238E27FC236}">
                <a16:creationId xmlns:a16="http://schemas.microsoft.com/office/drawing/2014/main" id="{3AC6BF8A-5993-81D9-46C2-1DC1B56EAB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02447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77">
          <a:extLst>
            <a:ext uri="{FF2B5EF4-FFF2-40B4-BE49-F238E27FC236}">
              <a16:creationId xmlns:a16="http://schemas.microsoft.com/office/drawing/2014/main" id="{B3A1DEA3-FED3-C853-B0FD-C0238B087D10}"/>
            </a:ext>
          </a:extLst>
        </p:cNvPr>
        <p:cNvGrpSpPr/>
        <p:nvPr/>
      </p:nvGrpSpPr>
      <p:grpSpPr>
        <a:xfrm>
          <a:off x="0" y="0"/>
          <a:ext cx="0" cy="0"/>
          <a:chOff x="0" y="0"/>
          <a:chExt cx="0" cy="0"/>
        </a:xfrm>
      </p:grpSpPr>
      <p:sp>
        <p:nvSpPr>
          <p:cNvPr id="27878" name="Google Shape;27878;g148f93d69c6_1_5848:notes">
            <a:extLst>
              <a:ext uri="{FF2B5EF4-FFF2-40B4-BE49-F238E27FC236}">
                <a16:creationId xmlns:a16="http://schemas.microsoft.com/office/drawing/2014/main" id="{273915AF-69EF-46E2-D7B5-869D383C4F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9" name="Google Shape;27879;g148f93d69c6_1_5848:notes">
            <a:extLst>
              <a:ext uri="{FF2B5EF4-FFF2-40B4-BE49-F238E27FC236}">
                <a16:creationId xmlns:a16="http://schemas.microsoft.com/office/drawing/2014/main" id="{58DA09C0-D4FB-801D-779C-C4F2900D71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8074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77">
          <a:extLst>
            <a:ext uri="{FF2B5EF4-FFF2-40B4-BE49-F238E27FC236}">
              <a16:creationId xmlns:a16="http://schemas.microsoft.com/office/drawing/2014/main" id="{32F865B7-4761-4E65-06CF-CF8F2F8D2896}"/>
            </a:ext>
          </a:extLst>
        </p:cNvPr>
        <p:cNvGrpSpPr/>
        <p:nvPr/>
      </p:nvGrpSpPr>
      <p:grpSpPr>
        <a:xfrm>
          <a:off x="0" y="0"/>
          <a:ext cx="0" cy="0"/>
          <a:chOff x="0" y="0"/>
          <a:chExt cx="0" cy="0"/>
        </a:xfrm>
      </p:grpSpPr>
      <p:sp>
        <p:nvSpPr>
          <p:cNvPr id="27878" name="Google Shape;27878;g148f93d69c6_1_5848:notes">
            <a:extLst>
              <a:ext uri="{FF2B5EF4-FFF2-40B4-BE49-F238E27FC236}">
                <a16:creationId xmlns:a16="http://schemas.microsoft.com/office/drawing/2014/main" id="{BDC87A5C-B22E-285C-EC9C-6A6784D945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9" name="Google Shape;27879;g148f93d69c6_1_5848:notes">
            <a:extLst>
              <a:ext uri="{FF2B5EF4-FFF2-40B4-BE49-F238E27FC236}">
                <a16:creationId xmlns:a16="http://schemas.microsoft.com/office/drawing/2014/main" id="{C2D82E59-C8EE-7116-FBB4-9D9C260BF9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50506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77">
          <a:extLst>
            <a:ext uri="{FF2B5EF4-FFF2-40B4-BE49-F238E27FC236}">
              <a16:creationId xmlns:a16="http://schemas.microsoft.com/office/drawing/2014/main" id="{FAFFA6C8-53FD-60F8-7AED-A84857E138BE}"/>
            </a:ext>
          </a:extLst>
        </p:cNvPr>
        <p:cNvGrpSpPr/>
        <p:nvPr/>
      </p:nvGrpSpPr>
      <p:grpSpPr>
        <a:xfrm>
          <a:off x="0" y="0"/>
          <a:ext cx="0" cy="0"/>
          <a:chOff x="0" y="0"/>
          <a:chExt cx="0" cy="0"/>
        </a:xfrm>
      </p:grpSpPr>
      <p:sp>
        <p:nvSpPr>
          <p:cNvPr id="27878" name="Google Shape;27878;g148f93d69c6_1_5848:notes">
            <a:extLst>
              <a:ext uri="{FF2B5EF4-FFF2-40B4-BE49-F238E27FC236}">
                <a16:creationId xmlns:a16="http://schemas.microsoft.com/office/drawing/2014/main" id="{61E081DF-ADE6-C140-0271-898B632551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9" name="Google Shape;27879;g148f93d69c6_1_5848:notes">
            <a:extLst>
              <a:ext uri="{FF2B5EF4-FFF2-40B4-BE49-F238E27FC236}">
                <a16:creationId xmlns:a16="http://schemas.microsoft.com/office/drawing/2014/main" id="{D8D2764D-1037-069B-D691-2AC3FBC8F4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6887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77">
          <a:extLst>
            <a:ext uri="{FF2B5EF4-FFF2-40B4-BE49-F238E27FC236}">
              <a16:creationId xmlns:a16="http://schemas.microsoft.com/office/drawing/2014/main" id="{50ED847A-784C-1702-E5E6-09D196EE1232}"/>
            </a:ext>
          </a:extLst>
        </p:cNvPr>
        <p:cNvGrpSpPr/>
        <p:nvPr/>
      </p:nvGrpSpPr>
      <p:grpSpPr>
        <a:xfrm>
          <a:off x="0" y="0"/>
          <a:ext cx="0" cy="0"/>
          <a:chOff x="0" y="0"/>
          <a:chExt cx="0" cy="0"/>
        </a:xfrm>
      </p:grpSpPr>
      <p:sp>
        <p:nvSpPr>
          <p:cNvPr id="27878" name="Google Shape;27878;g148f93d69c6_1_5848:notes">
            <a:extLst>
              <a:ext uri="{FF2B5EF4-FFF2-40B4-BE49-F238E27FC236}">
                <a16:creationId xmlns:a16="http://schemas.microsoft.com/office/drawing/2014/main" id="{8CE04FA5-BBF7-CA95-38FE-2D6006EBEC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9" name="Google Shape;27879;g148f93d69c6_1_5848:notes">
            <a:extLst>
              <a:ext uri="{FF2B5EF4-FFF2-40B4-BE49-F238E27FC236}">
                <a16:creationId xmlns:a16="http://schemas.microsoft.com/office/drawing/2014/main" id="{F19ED231-8137-BFA2-24B3-46AE1C93C9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10175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77">
          <a:extLst>
            <a:ext uri="{FF2B5EF4-FFF2-40B4-BE49-F238E27FC236}">
              <a16:creationId xmlns:a16="http://schemas.microsoft.com/office/drawing/2014/main" id="{DCE45129-64B0-828F-35F4-4C3132D0952D}"/>
            </a:ext>
          </a:extLst>
        </p:cNvPr>
        <p:cNvGrpSpPr/>
        <p:nvPr/>
      </p:nvGrpSpPr>
      <p:grpSpPr>
        <a:xfrm>
          <a:off x="0" y="0"/>
          <a:ext cx="0" cy="0"/>
          <a:chOff x="0" y="0"/>
          <a:chExt cx="0" cy="0"/>
        </a:xfrm>
      </p:grpSpPr>
      <p:sp>
        <p:nvSpPr>
          <p:cNvPr id="27878" name="Google Shape;27878;g148f93d69c6_1_5848:notes">
            <a:extLst>
              <a:ext uri="{FF2B5EF4-FFF2-40B4-BE49-F238E27FC236}">
                <a16:creationId xmlns:a16="http://schemas.microsoft.com/office/drawing/2014/main" id="{482528F4-3125-F0CD-8569-A545ED4ECC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9" name="Google Shape;27879;g148f93d69c6_1_5848:notes">
            <a:extLst>
              <a:ext uri="{FF2B5EF4-FFF2-40B4-BE49-F238E27FC236}">
                <a16:creationId xmlns:a16="http://schemas.microsoft.com/office/drawing/2014/main" id="{982EE5DD-F2F7-B84B-7C91-67B7C7E785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575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77">
          <a:extLst>
            <a:ext uri="{FF2B5EF4-FFF2-40B4-BE49-F238E27FC236}">
              <a16:creationId xmlns:a16="http://schemas.microsoft.com/office/drawing/2014/main" id="{78D48EEA-61FD-AF1C-6D7E-CED971D9C889}"/>
            </a:ext>
          </a:extLst>
        </p:cNvPr>
        <p:cNvGrpSpPr/>
        <p:nvPr/>
      </p:nvGrpSpPr>
      <p:grpSpPr>
        <a:xfrm>
          <a:off x="0" y="0"/>
          <a:ext cx="0" cy="0"/>
          <a:chOff x="0" y="0"/>
          <a:chExt cx="0" cy="0"/>
        </a:xfrm>
      </p:grpSpPr>
      <p:sp>
        <p:nvSpPr>
          <p:cNvPr id="27878" name="Google Shape;27878;g148f93d69c6_1_5848:notes">
            <a:extLst>
              <a:ext uri="{FF2B5EF4-FFF2-40B4-BE49-F238E27FC236}">
                <a16:creationId xmlns:a16="http://schemas.microsoft.com/office/drawing/2014/main" id="{63104F14-4F3D-B54A-0DBF-87548BDB5F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9" name="Google Shape;27879;g148f93d69c6_1_5848:notes">
            <a:extLst>
              <a:ext uri="{FF2B5EF4-FFF2-40B4-BE49-F238E27FC236}">
                <a16:creationId xmlns:a16="http://schemas.microsoft.com/office/drawing/2014/main" id="{856FF3ED-612E-E5A5-15A9-0CCADE83C8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21542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77">
          <a:extLst>
            <a:ext uri="{FF2B5EF4-FFF2-40B4-BE49-F238E27FC236}">
              <a16:creationId xmlns:a16="http://schemas.microsoft.com/office/drawing/2014/main" id="{24D09D0A-EF90-2BD5-128B-3320029C935B}"/>
            </a:ext>
          </a:extLst>
        </p:cNvPr>
        <p:cNvGrpSpPr/>
        <p:nvPr/>
      </p:nvGrpSpPr>
      <p:grpSpPr>
        <a:xfrm>
          <a:off x="0" y="0"/>
          <a:ext cx="0" cy="0"/>
          <a:chOff x="0" y="0"/>
          <a:chExt cx="0" cy="0"/>
        </a:xfrm>
      </p:grpSpPr>
      <p:sp>
        <p:nvSpPr>
          <p:cNvPr id="27878" name="Google Shape;27878;g148f93d69c6_1_5848:notes">
            <a:extLst>
              <a:ext uri="{FF2B5EF4-FFF2-40B4-BE49-F238E27FC236}">
                <a16:creationId xmlns:a16="http://schemas.microsoft.com/office/drawing/2014/main" id="{7AFF4D34-9C9C-07ED-1B94-04B28CCD1B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9" name="Google Shape;27879;g148f93d69c6_1_5848:notes">
            <a:extLst>
              <a:ext uri="{FF2B5EF4-FFF2-40B4-BE49-F238E27FC236}">
                <a16:creationId xmlns:a16="http://schemas.microsoft.com/office/drawing/2014/main" id="{389B31EE-7BFF-6564-4F64-2B320F4DB5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7425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6"/>
        <p:cNvGrpSpPr/>
        <p:nvPr/>
      </p:nvGrpSpPr>
      <p:grpSpPr>
        <a:xfrm>
          <a:off x="0" y="0"/>
          <a:ext cx="0" cy="0"/>
          <a:chOff x="0" y="0"/>
          <a:chExt cx="0" cy="0"/>
        </a:xfrm>
      </p:grpSpPr>
      <p:sp>
        <p:nvSpPr>
          <p:cNvPr id="27687" name="Google Shape;27687;g148f93d69c6_0_9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88" name="Google Shape;27688;g148f93d69c6_0_9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01">
          <a:extLst>
            <a:ext uri="{FF2B5EF4-FFF2-40B4-BE49-F238E27FC236}">
              <a16:creationId xmlns:a16="http://schemas.microsoft.com/office/drawing/2014/main" id="{3F9082A5-EED4-0057-8AF4-808A92CC2320}"/>
            </a:ext>
          </a:extLst>
        </p:cNvPr>
        <p:cNvGrpSpPr/>
        <p:nvPr/>
      </p:nvGrpSpPr>
      <p:grpSpPr>
        <a:xfrm>
          <a:off x="0" y="0"/>
          <a:ext cx="0" cy="0"/>
          <a:chOff x="0" y="0"/>
          <a:chExt cx="0" cy="0"/>
        </a:xfrm>
      </p:grpSpPr>
      <p:sp>
        <p:nvSpPr>
          <p:cNvPr id="27002" name="Google Shape;27002;g148f93d69c6_0_0:notes">
            <a:extLst>
              <a:ext uri="{FF2B5EF4-FFF2-40B4-BE49-F238E27FC236}">
                <a16:creationId xmlns:a16="http://schemas.microsoft.com/office/drawing/2014/main" id="{DB0D19B5-6BC1-4651-B800-66E4D73CF6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03" name="Google Shape;27003;g148f93d69c6_0_0:notes">
            <a:extLst>
              <a:ext uri="{FF2B5EF4-FFF2-40B4-BE49-F238E27FC236}">
                <a16:creationId xmlns:a16="http://schemas.microsoft.com/office/drawing/2014/main" id="{46B79B4F-B6B6-B7D9-6316-8AC734B4E5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4191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12">
          <a:extLst>
            <a:ext uri="{FF2B5EF4-FFF2-40B4-BE49-F238E27FC236}">
              <a16:creationId xmlns:a16="http://schemas.microsoft.com/office/drawing/2014/main" id="{457C6906-66E3-6B1E-396D-B1C42DD877DD}"/>
            </a:ext>
          </a:extLst>
        </p:cNvPr>
        <p:cNvGrpSpPr/>
        <p:nvPr/>
      </p:nvGrpSpPr>
      <p:grpSpPr>
        <a:xfrm>
          <a:off x="0" y="0"/>
          <a:ext cx="0" cy="0"/>
          <a:chOff x="0" y="0"/>
          <a:chExt cx="0" cy="0"/>
        </a:xfrm>
      </p:grpSpPr>
      <p:sp>
        <p:nvSpPr>
          <p:cNvPr id="27713" name="Google Shape;27713;g1389d2e35b7_1_35:notes">
            <a:extLst>
              <a:ext uri="{FF2B5EF4-FFF2-40B4-BE49-F238E27FC236}">
                <a16:creationId xmlns:a16="http://schemas.microsoft.com/office/drawing/2014/main" id="{672029AE-44D7-724C-261F-FF6B742DCC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14" name="Google Shape;27714;g1389d2e35b7_1_35:notes">
            <a:extLst>
              <a:ext uri="{FF2B5EF4-FFF2-40B4-BE49-F238E27FC236}">
                <a16:creationId xmlns:a16="http://schemas.microsoft.com/office/drawing/2014/main" id="{275C58D3-9223-670F-424B-79C3E2F1F2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19697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77">
          <a:extLst>
            <a:ext uri="{FF2B5EF4-FFF2-40B4-BE49-F238E27FC236}">
              <a16:creationId xmlns:a16="http://schemas.microsoft.com/office/drawing/2014/main" id="{8787CFC6-D7B9-CE63-EE07-05611088B47E}"/>
            </a:ext>
          </a:extLst>
        </p:cNvPr>
        <p:cNvGrpSpPr/>
        <p:nvPr/>
      </p:nvGrpSpPr>
      <p:grpSpPr>
        <a:xfrm>
          <a:off x="0" y="0"/>
          <a:ext cx="0" cy="0"/>
          <a:chOff x="0" y="0"/>
          <a:chExt cx="0" cy="0"/>
        </a:xfrm>
      </p:grpSpPr>
      <p:sp>
        <p:nvSpPr>
          <p:cNvPr id="27878" name="Google Shape;27878;g148f93d69c6_1_5848:notes">
            <a:extLst>
              <a:ext uri="{FF2B5EF4-FFF2-40B4-BE49-F238E27FC236}">
                <a16:creationId xmlns:a16="http://schemas.microsoft.com/office/drawing/2014/main" id="{7DB41069-8CD1-EDD6-425F-B7E9689C9B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9" name="Google Shape;27879;g148f93d69c6_1_5848:notes">
            <a:extLst>
              <a:ext uri="{FF2B5EF4-FFF2-40B4-BE49-F238E27FC236}">
                <a16:creationId xmlns:a16="http://schemas.microsoft.com/office/drawing/2014/main" id="{B33AD461-D575-8073-FD3A-BC248027DE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84331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77">
          <a:extLst>
            <a:ext uri="{FF2B5EF4-FFF2-40B4-BE49-F238E27FC236}">
              <a16:creationId xmlns:a16="http://schemas.microsoft.com/office/drawing/2014/main" id="{3522E34E-63BA-5A06-85AB-DDFAF230D0F1}"/>
            </a:ext>
          </a:extLst>
        </p:cNvPr>
        <p:cNvGrpSpPr/>
        <p:nvPr/>
      </p:nvGrpSpPr>
      <p:grpSpPr>
        <a:xfrm>
          <a:off x="0" y="0"/>
          <a:ext cx="0" cy="0"/>
          <a:chOff x="0" y="0"/>
          <a:chExt cx="0" cy="0"/>
        </a:xfrm>
      </p:grpSpPr>
      <p:sp>
        <p:nvSpPr>
          <p:cNvPr id="27878" name="Google Shape;27878;g148f93d69c6_1_5848:notes">
            <a:extLst>
              <a:ext uri="{FF2B5EF4-FFF2-40B4-BE49-F238E27FC236}">
                <a16:creationId xmlns:a16="http://schemas.microsoft.com/office/drawing/2014/main" id="{EC1F86B6-851A-3D3B-16F1-56A2AF0A1F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9" name="Google Shape;27879;g148f93d69c6_1_5848:notes">
            <a:extLst>
              <a:ext uri="{FF2B5EF4-FFF2-40B4-BE49-F238E27FC236}">
                <a16:creationId xmlns:a16="http://schemas.microsoft.com/office/drawing/2014/main" id="{788D515A-6E89-C1CF-2ACB-E34B350D41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07435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77">
          <a:extLst>
            <a:ext uri="{FF2B5EF4-FFF2-40B4-BE49-F238E27FC236}">
              <a16:creationId xmlns:a16="http://schemas.microsoft.com/office/drawing/2014/main" id="{9BC7D145-CE2D-9ACC-3332-F42BDA562DC4}"/>
            </a:ext>
          </a:extLst>
        </p:cNvPr>
        <p:cNvGrpSpPr/>
        <p:nvPr/>
      </p:nvGrpSpPr>
      <p:grpSpPr>
        <a:xfrm>
          <a:off x="0" y="0"/>
          <a:ext cx="0" cy="0"/>
          <a:chOff x="0" y="0"/>
          <a:chExt cx="0" cy="0"/>
        </a:xfrm>
      </p:grpSpPr>
      <p:sp>
        <p:nvSpPr>
          <p:cNvPr id="27878" name="Google Shape;27878;g148f93d69c6_1_5848:notes">
            <a:extLst>
              <a:ext uri="{FF2B5EF4-FFF2-40B4-BE49-F238E27FC236}">
                <a16:creationId xmlns:a16="http://schemas.microsoft.com/office/drawing/2014/main" id="{90848281-8A97-4B76-DFD4-144367C554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9" name="Google Shape;27879;g148f93d69c6_1_5848:notes">
            <a:extLst>
              <a:ext uri="{FF2B5EF4-FFF2-40B4-BE49-F238E27FC236}">
                <a16:creationId xmlns:a16="http://schemas.microsoft.com/office/drawing/2014/main" id="{E5D02159-6D9A-8362-C44D-0CF4AAFA80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89798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77">
          <a:extLst>
            <a:ext uri="{FF2B5EF4-FFF2-40B4-BE49-F238E27FC236}">
              <a16:creationId xmlns:a16="http://schemas.microsoft.com/office/drawing/2014/main" id="{7B9F910E-3290-FBD2-2B8B-D1965D315C37}"/>
            </a:ext>
          </a:extLst>
        </p:cNvPr>
        <p:cNvGrpSpPr/>
        <p:nvPr/>
      </p:nvGrpSpPr>
      <p:grpSpPr>
        <a:xfrm>
          <a:off x="0" y="0"/>
          <a:ext cx="0" cy="0"/>
          <a:chOff x="0" y="0"/>
          <a:chExt cx="0" cy="0"/>
        </a:xfrm>
      </p:grpSpPr>
      <p:sp>
        <p:nvSpPr>
          <p:cNvPr id="27878" name="Google Shape;27878;g148f93d69c6_1_5848:notes">
            <a:extLst>
              <a:ext uri="{FF2B5EF4-FFF2-40B4-BE49-F238E27FC236}">
                <a16:creationId xmlns:a16="http://schemas.microsoft.com/office/drawing/2014/main" id="{1B98D11F-2F59-319E-220E-EEC470D675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79" name="Google Shape;27879;g148f93d69c6_1_5848:notes">
            <a:extLst>
              <a:ext uri="{FF2B5EF4-FFF2-40B4-BE49-F238E27FC236}">
                <a16:creationId xmlns:a16="http://schemas.microsoft.com/office/drawing/2014/main" id="{42C34F00-89AA-06D0-599B-E5C9A28302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39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06"/>
        <p:cNvGrpSpPr/>
        <p:nvPr/>
      </p:nvGrpSpPr>
      <p:grpSpPr>
        <a:xfrm>
          <a:off x="0" y="0"/>
          <a:ext cx="0" cy="0"/>
          <a:chOff x="0" y="0"/>
          <a:chExt cx="0" cy="0"/>
        </a:xfrm>
      </p:grpSpPr>
      <p:sp>
        <p:nvSpPr>
          <p:cNvPr id="27707" name="Google Shape;27707;gfe64edf2e1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8" name="Google Shape;27708;gfe64edf2e1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06">
          <a:extLst>
            <a:ext uri="{FF2B5EF4-FFF2-40B4-BE49-F238E27FC236}">
              <a16:creationId xmlns:a16="http://schemas.microsoft.com/office/drawing/2014/main" id="{2E7D36A6-5B07-D2AB-F975-78EC20F52F2C}"/>
            </a:ext>
          </a:extLst>
        </p:cNvPr>
        <p:cNvGrpSpPr/>
        <p:nvPr/>
      </p:nvGrpSpPr>
      <p:grpSpPr>
        <a:xfrm>
          <a:off x="0" y="0"/>
          <a:ext cx="0" cy="0"/>
          <a:chOff x="0" y="0"/>
          <a:chExt cx="0" cy="0"/>
        </a:xfrm>
      </p:grpSpPr>
      <p:sp>
        <p:nvSpPr>
          <p:cNvPr id="27707" name="Google Shape;27707;gfe64edf2e1_0_133:notes">
            <a:extLst>
              <a:ext uri="{FF2B5EF4-FFF2-40B4-BE49-F238E27FC236}">
                <a16:creationId xmlns:a16="http://schemas.microsoft.com/office/drawing/2014/main" id="{B0E63692-3A7A-F3EC-B1D8-4B82167033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8" name="Google Shape;27708;gfe64edf2e1_0_133:notes">
            <a:extLst>
              <a:ext uri="{FF2B5EF4-FFF2-40B4-BE49-F238E27FC236}">
                <a16:creationId xmlns:a16="http://schemas.microsoft.com/office/drawing/2014/main" id="{BE6340BB-048A-A3BB-C62B-8634AEC6A4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7513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93">
          <a:extLst>
            <a:ext uri="{FF2B5EF4-FFF2-40B4-BE49-F238E27FC236}">
              <a16:creationId xmlns:a16="http://schemas.microsoft.com/office/drawing/2014/main" id="{8FD9F592-EDBA-9041-0CE4-DEEBC248051E}"/>
            </a:ext>
          </a:extLst>
        </p:cNvPr>
        <p:cNvGrpSpPr/>
        <p:nvPr/>
      </p:nvGrpSpPr>
      <p:grpSpPr>
        <a:xfrm>
          <a:off x="0" y="0"/>
          <a:ext cx="0" cy="0"/>
          <a:chOff x="0" y="0"/>
          <a:chExt cx="0" cy="0"/>
        </a:xfrm>
      </p:grpSpPr>
      <p:sp>
        <p:nvSpPr>
          <p:cNvPr id="27794" name="Google Shape;27794;g148f93d69c6_0_9916:notes">
            <a:extLst>
              <a:ext uri="{FF2B5EF4-FFF2-40B4-BE49-F238E27FC236}">
                <a16:creationId xmlns:a16="http://schemas.microsoft.com/office/drawing/2014/main" id="{4CD7DB97-DAF6-289D-1094-78185C9041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95" name="Google Shape;27795;g148f93d69c6_0_9916:notes">
            <a:extLst>
              <a:ext uri="{FF2B5EF4-FFF2-40B4-BE49-F238E27FC236}">
                <a16:creationId xmlns:a16="http://schemas.microsoft.com/office/drawing/2014/main" id="{0ED1DE26-B8F3-7BBE-95F5-CA1C20075E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9884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01">
          <a:extLst>
            <a:ext uri="{FF2B5EF4-FFF2-40B4-BE49-F238E27FC236}">
              <a16:creationId xmlns:a16="http://schemas.microsoft.com/office/drawing/2014/main" id="{318D62D5-14B7-ACBD-F59C-BCC9CE6E0A82}"/>
            </a:ext>
          </a:extLst>
        </p:cNvPr>
        <p:cNvGrpSpPr/>
        <p:nvPr/>
      </p:nvGrpSpPr>
      <p:grpSpPr>
        <a:xfrm>
          <a:off x="0" y="0"/>
          <a:ext cx="0" cy="0"/>
          <a:chOff x="0" y="0"/>
          <a:chExt cx="0" cy="0"/>
        </a:xfrm>
      </p:grpSpPr>
      <p:sp>
        <p:nvSpPr>
          <p:cNvPr id="27002" name="Google Shape;27002;g148f93d69c6_0_0:notes">
            <a:extLst>
              <a:ext uri="{FF2B5EF4-FFF2-40B4-BE49-F238E27FC236}">
                <a16:creationId xmlns:a16="http://schemas.microsoft.com/office/drawing/2014/main" id="{BE9C3068-1DD1-874B-2421-FCBC28AFD1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03" name="Google Shape;27003;g148f93d69c6_0_0:notes">
            <a:extLst>
              <a:ext uri="{FF2B5EF4-FFF2-40B4-BE49-F238E27FC236}">
                <a16:creationId xmlns:a16="http://schemas.microsoft.com/office/drawing/2014/main" id="{53489137-AC24-BFAC-952C-619609CE0E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102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962688" y="1707375"/>
            <a:ext cx="5218500" cy="1738800"/>
          </a:xfrm>
          <a:prstGeom prst="rect">
            <a:avLst/>
          </a:prstGeom>
          <a:noFill/>
        </p:spPr>
        <p:txBody>
          <a:bodyPr spcFirstLastPara="1" wrap="square" lIns="91425" tIns="64000" rIns="91425" bIns="91425" anchor="ctr" anchorCtr="0">
            <a:noAutofit/>
          </a:bodyPr>
          <a:lstStyle>
            <a:lvl1pPr lvl="0" algn="ctr">
              <a:lnSpc>
                <a:spcPct val="90000"/>
              </a:lnSpc>
              <a:spcBef>
                <a:spcPts val="0"/>
              </a:spcBef>
              <a:spcAft>
                <a:spcPts val="0"/>
              </a:spcAft>
              <a:buClr>
                <a:srgbClr val="191919"/>
              </a:buClr>
              <a:buSzPts val="5200"/>
              <a:buNone/>
              <a:defRPr sz="3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92525" y="3694918"/>
            <a:ext cx="4359000" cy="409500"/>
          </a:xfrm>
          <a:prstGeom prst="rect">
            <a:avLst/>
          </a:prstGeom>
          <a:solidFill>
            <a:schemeClr val="lt1"/>
          </a:solidFill>
        </p:spPr>
        <p:txBody>
          <a:bodyPr spcFirstLastPara="1" wrap="square" lIns="0" tIns="0" rIns="0" bIns="0"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3">
  <p:cSld name="SECTION_TITLE_AND_DESCRIPTION_1">
    <p:spTree>
      <p:nvGrpSpPr>
        <p:cNvPr id="1" name="Shape 14570"/>
        <p:cNvGrpSpPr/>
        <p:nvPr/>
      </p:nvGrpSpPr>
      <p:grpSpPr>
        <a:xfrm>
          <a:off x="0" y="0"/>
          <a:ext cx="0" cy="0"/>
          <a:chOff x="0" y="0"/>
          <a:chExt cx="0" cy="0"/>
        </a:xfrm>
      </p:grpSpPr>
      <p:grpSp>
        <p:nvGrpSpPr>
          <p:cNvPr id="14571" name="Google Shape;14571;p22"/>
          <p:cNvGrpSpPr/>
          <p:nvPr/>
        </p:nvGrpSpPr>
        <p:grpSpPr>
          <a:xfrm>
            <a:off x="313503" y="540001"/>
            <a:ext cx="2541162" cy="4063556"/>
            <a:chOff x="313503" y="540001"/>
            <a:chExt cx="2541162" cy="4063556"/>
          </a:xfrm>
        </p:grpSpPr>
        <p:sp>
          <p:nvSpPr>
            <p:cNvPr id="14572" name="Google Shape;14572;p22"/>
            <p:cNvSpPr/>
            <p:nvPr/>
          </p:nvSpPr>
          <p:spPr>
            <a:xfrm>
              <a:off x="31350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3" name="Google Shape;14573;p22"/>
            <p:cNvSpPr/>
            <p:nvPr/>
          </p:nvSpPr>
          <p:spPr>
            <a:xfrm>
              <a:off x="43301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4" name="Google Shape;14574;p22"/>
            <p:cNvSpPr/>
            <p:nvPr/>
          </p:nvSpPr>
          <p:spPr>
            <a:xfrm>
              <a:off x="55251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5" name="Google Shape;14575;p22"/>
            <p:cNvSpPr/>
            <p:nvPr/>
          </p:nvSpPr>
          <p:spPr>
            <a:xfrm>
              <a:off x="6720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6" name="Google Shape;14576;p22"/>
            <p:cNvSpPr/>
            <p:nvPr/>
          </p:nvSpPr>
          <p:spPr>
            <a:xfrm>
              <a:off x="79153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7" name="Google Shape;14577;p22"/>
            <p:cNvSpPr/>
            <p:nvPr/>
          </p:nvSpPr>
          <p:spPr>
            <a:xfrm>
              <a:off x="91104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8" name="Google Shape;14578;p22"/>
            <p:cNvSpPr/>
            <p:nvPr/>
          </p:nvSpPr>
          <p:spPr>
            <a:xfrm>
              <a:off x="10305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9" name="Google Shape;14579;p22"/>
            <p:cNvSpPr/>
            <p:nvPr/>
          </p:nvSpPr>
          <p:spPr>
            <a:xfrm>
              <a:off x="115006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0" name="Google Shape;14580;p22"/>
            <p:cNvSpPr/>
            <p:nvPr/>
          </p:nvSpPr>
          <p:spPr>
            <a:xfrm>
              <a:off x="126956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1" name="Google Shape;14581;p22"/>
            <p:cNvSpPr/>
            <p:nvPr/>
          </p:nvSpPr>
          <p:spPr>
            <a:xfrm>
              <a:off x="138907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2" name="Google Shape;14582;p22"/>
            <p:cNvSpPr/>
            <p:nvPr/>
          </p:nvSpPr>
          <p:spPr>
            <a:xfrm>
              <a:off x="150858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3" name="Google Shape;14583;p22"/>
            <p:cNvSpPr/>
            <p:nvPr/>
          </p:nvSpPr>
          <p:spPr>
            <a:xfrm>
              <a:off x="162809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4" name="Google Shape;14584;p22"/>
            <p:cNvSpPr/>
            <p:nvPr/>
          </p:nvSpPr>
          <p:spPr>
            <a:xfrm>
              <a:off x="174760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5" name="Google Shape;14585;p22"/>
            <p:cNvSpPr/>
            <p:nvPr/>
          </p:nvSpPr>
          <p:spPr>
            <a:xfrm>
              <a:off x="186711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6" name="Google Shape;14586;p22"/>
            <p:cNvSpPr/>
            <p:nvPr/>
          </p:nvSpPr>
          <p:spPr>
            <a:xfrm>
              <a:off x="198661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7" name="Google Shape;14587;p22"/>
            <p:cNvSpPr/>
            <p:nvPr/>
          </p:nvSpPr>
          <p:spPr>
            <a:xfrm>
              <a:off x="210612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8" name="Google Shape;14588;p22"/>
            <p:cNvSpPr/>
            <p:nvPr/>
          </p:nvSpPr>
          <p:spPr>
            <a:xfrm>
              <a:off x="222563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9" name="Google Shape;14589;p22"/>
            <p:cNvSpPr/>
            <p:nvPr/>
          </p:nvSpPr>
          <p:spPr>
            <a:xfrm>
              <a:off x="234514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0" name="Google Shape;14590;p22"/>
            <p:cNvSpPr/>
            <p:nvPr/>
          </p:nvSpPr>
          <p:spPr>
            <a:xfrm>
              <a:off x="246465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1" name="Google Shape;14591;p22"/>
            <p:cNvSpPr/>
            <p:nvPr/>
          </p:nvSpPr>
          <p:spPr>
            <a:xfrm>
              <a:off x="258415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2" name="Google Shape;14592;p22"/>
            <p:cNvSpPr/>
            <p:nvPr/>
          </p:nvSpPr>
          <p:spPr>
            <a:xfrm>
              <a:off x="27036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3" name="Google Shape;14593;p22"/>
            <p:cNvSpPr/>
            <p:nvPr/>
          </p:nvSpPr>
          <p:spPr>
            <a:xfrm>
              <a:off x="282317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4" name="Google Shape;14594;p22"/>
            <p:cNvSpPr/>
            <p:nvPr/>
          </p:nvSpPr>
          <p:spPr>
            <a:xfrm>
              <a:off x="31350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5" name="Google Shape;14595;p22"/>
            <p:cNvSpPr/>
            <p:nvPr/>
          </p:nvSpPr>
          <p:spPr>
            <a:xfrm>
              <a:off x="43301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6" name="Google Shape;14596;p22"/>
            <p:cNvSpPr/>
            <p:nvPr/>
          </p:nvSpPr>
          <p:spPr>
            <a:xfrm>
              <a:off x="55251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7" name="Google Shape;14597;p22"/>
            <p:cNvSpPr/>
            <p:nvPr/>
          </p:nvSpPr>
          <p:spPr>
            <a:xfrm>
              <a:off x="6720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8" name="Google Shape;14598;p22"/>
            <p:cNvSpPr/>
            <p:nvPr/>
          </p:nvSpPr>
          <p:spPr>
            <a:xfrm>
              <a:off x="79153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9" name="Google Shape;14599;p22"/>
            <p:cNvSpPr/>
            <p:nvPr/>
          </p:nvSpPr>
          <p:spPr>
            <a:xfrm>
              <a:off x="91104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0" name="Google Shape;14600;p22"/>
            <p:cNvSpPr/>
            <p:nvPr/>
          </p:nvSpPr>
          <p:spPr>
            <a:xfrm>
              <a:off x="10305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1" name="Google Shape;14601;p22"/>
            <p:cNvSpPr/>
            <p:nvPr/>
          </p:nvSpPr>
          <p:spPr>
            <a:xfrm>
              <a:off x="115006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2" name="Google Shape;14602;p22"/>
            <p:cNvSpPr/>
            <p:nvPr/>
          </p:nvSpPr>
          <p:spPr>
            <a:xfrm>
              <a:off x="126956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3" name="Google Shape;14603;p22"/>
            <p:cNvSpPr/>
            <p:nvPr/>
          </p:nvSpPr>
          <p:spPr>
            <a:xfrm>
              <a:off x="138907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4" name="Google Shape;14604;p22"/>
            <p:cNvSpPr/>
            <p:nvPr/>
          </p:nvSpPr>
          <p:spPr>
            <a:xfrm>
              <a:off x="150858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5" name="Google Shape;14605;p22"/>
            <p:cNvSpPr/>
            <p:nvPr/>
          </p:nvSpPr>
          <p:spPr>
            <a:xfrm>
              <a:off x="162809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6" name="Google Shape;14606;p22"/>
            <p:cNvSpPr/>
            <p:nvPr/>
          </p:nvSpPr>
          <p:spPr>
            <a:xfrm>
              <a:off x="174760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7" name="Google Shape;14607;p22"/>
            <p:cNvSpPr/>
            <p:nvPr/>
          </p:nvSpPr>
          <p:spPr>
            <a:xfrm>
              <a:off x="186711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8" name="Google Shape;14608;p22"/>
            <p:cNvSpPr/>
            <p:nvPr/>
          </p:nvSpPr>
          <p:spPr>
            <a:xfrm>
              <a:off x="198661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9" name="Google Shape;14609;p22"/>
            <p:cNvSpPr/>
            <p:nvPr/>
          </p:nvSpPr>
          <p:spPr>
            <a:xfrm>
              <a:off x="210612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0" name="Google Shape;14610;p22"/>
            <p:cNvSpPr/>
            <p:nvPr/>
          </p:nvSpPr>
          <p:spPr>
            <a:xfrm>
              <a:off x="222563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1" name="Google Shape;14611;p22"/>
            <p:cNvSpPr/>
            <p:nvPr/>
          </p:nvSpPr>
          <p:spPr>
            <a:xfrm>
              <a:off x="234514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2" name="Google Shape;14612;p22"/>
            <p:cNvSpPr/>
            <p:nvPr/>
          </p:nvSpPr>
          <p:spPr>
            <a:xfrm>
              <a:off x="246465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3" name="Google Shape;14613;p22"/>
            <p:cNvSpPr/>
            <p:nvPr/>
          </p:nvSpPr>
          <p:spPr>
            <a:xfrm>
              <a:off x="258415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4" name="Google Shape;14614;p22"/>
            <p:cNvSpPr/>
            <p:nvPr/>
          </p:nvSpPr>
          <p:spPr>
            <a:xfrm>
              <a:off x="27036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5" name="Google Shape;14615;p22"/>
            <p:cNvSpPr/>
            <p:nvPr/>
          </p:nvSpPr>
          <p:spPr>
            <a:xfrm>
              <a:off x="282317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6" name="Google Shape;14616;p22"/>
            <p:cNvSpPr/>
            <p:nvPr/>
          </p:nvSpPr>
          <p:spPr>
            <a:xfrm>
              <a:off x="31350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7" name="Google Shape;14617;p22"/>
            <p:cNvSpPr/>
            <p:nvPr/>
          </p:nvSpPr>
          <p:spPr>
            <a:xfrm>
              <a:off x="43301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8" name="Google Shape;14618;p22"/>
            <p:cNvSpPr/>
            <p:nvPr/>
          </p:nvSpPr>
          <p:spPr>
            <a:xfrm>
              <a:off x="55251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9" name="Google Shape;14619;p22"/>
            <p:cNvSpPr/>
            <p:nvPr/>
          </p:nvSpPr>
          <p:spPr>
            <a:xfrm>
              <a:off x="6720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0" name="Google Shape;14620;p22"/>
            <p:cNvSpPr/>
            <p:nvPr/>
          </p:nvSpPr>
          <p:spPr>
            <a:xfrm>
              <a:off x="79153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1" name="Google Shape;14621;p22"/>
            <p:cNvSpPr/>
            <p:nvPr/>
          </p:nvSpPr>
          <p:spPr>
            <a:xfrm>
              <a:off x="91104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2" name="Google Shape;14622;p22"/>
            <p:cNvSpPr/>
            <p:nvPr/>
          </p:nvSpPr>
          <p:spPr>
            <a:xfrm>
              <a:off x="10305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3" name="Google Shape;14623;p22"/>
            <p:cNvSpPr/>
            <p:nvPr/>
          </p:nvSpPr>
          <p:spPr>
            <a:xfrm>
              <a:off x="115006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4" name="Google Shape;14624;p22"/>
            <p:cNvSpPr/>
            <p:nvPr/>
          </p:nvSpPr>
          <p:spPr>
            <a:xfrm>
              <a:off x="126956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5" name="Google Shape;14625;p22"/>
            <p:cNvSpPr/>
            <p:nvPr/>
          </p:nvSpPr>
          <p:spPr>
            <a:xfrm>
              <a:off x="138907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6" name="Google Shape;14626;p22"/>
            <p:cNvSpPr/>
            <p:nvPr/>
          </p:nvSpPr>
          <p:spPr>
            <a:xfrm>
              <a:off x="150858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7" name="Google Shape;14627;p22"/>
            <p:cNvSpPr/>
            <p:nvPr/>
          </p:nvSpPr>
          <p:spPr>
            <a:xfrm>
              <a:off x="162809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8" name="Google Shape;14628;p22"/>
            <p:cNvSpPr/>
            <p:nvPr/>
          </p:nvSpPr>
          <p:spPr>
            <a:xfrm>
              <a:off x="174760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9" name="Google Shape;14629;p22"/>
            <p:cNvSpPr/>
            <p:nvPr/>
          </p:nvSpPr>
          <p:spPr>
            <a:xfrm>
              <a:off x="186711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0" name="Google Shape;14630;p22"/>
            <p:cNvSpPr/>
            <p:nvPr/>
          </p:nvSpPr>
          <p:spPr>
            <a:xfrm>
              <a:off x="198661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1" name="Google Shape;14631;p22"/>
            <p:cNvSpPr/>
            <p:nvPr/>
          </p:nvSpPr>
          <p:spPr>
            <a:xfrm>
              <a:off x="210612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2" name="Google Shape;14632;p22"/>
            <p:cNvSpPr/>
            <p:nvPr/>
          </p:nvSpPr>
          <p:spPr>
            <a:xfrm>
              <a:off x="222563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3" name="Google Shape;14633;p22"/>
            <p:cNvSpPr/>
            <p:nvPr/>
          </p:nvSpPr>
          <p:spPr>
            <a:xfrm>
              <a:off x="234514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4" name="Google Shape;14634;p22"/>
            <p:cNvSpPr/>
            <p:nvPr/>
          </p:nvSpPr>
          <p:spPr>
            <a:xfrm>
              <a:off x="246465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5" name="Google Shape;14635;p22"/>
            <p:cNvSpPr/>
            <p:nvPr/>
          </p:nvSpPr>
          <p:spPr>
            <a:xfrm>
              <a:off x="258415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6" name="Google Shape;14636;p22"/>
            <p:cNvSpPr/>
            <p:nvPr/>
          </p:nvSpPr>
          <p:spPr>
            <a:xfrm>
              <a:off x="27036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7" name="Google Shape;14637;p22"/>
            <p:cNvSpPr/>
            <p:nvPr/>
          </p:nvSpPr>
          <p:spPr>
            <a:xfrm>
              <a:off x="282317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8" name="Google Shape;14638;p22"/>
            <p:cNvSpPr/>
            <p:nvPr/>
          </p:nvSpPr>
          <p:spPr>
            <a:xfrm>
              <a:off x="31350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9" name="Google Shape;14639;p22"/>
            <p:cNvSpPr/>
            <p:nvPr/>
          </p:nvSpPr>
          <p:spPr>
            <a:xfrm>
              <a:off x="43301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0" name="Google Shape;14640;p22"/>
            <p:cNvSpPr/>
            <p:nvPr/>
          </p:nvSpPr>
          <p:spPr>
            <a:xfrm>
              <a:off x="55251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1" name="Google Shape;14641;p22"/>
            <p:cNvSpPr/>
            <p:nvPr/>
          </p:nvSpPr>
          <p:spPr>
            <a:xfrm>
              <a:off x="6720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2" name="Google Shape;14642;p22"/>
            <p:cNvSpPr/>
            <p:nvPr/>
          </p:nvSpPr>
          <p:spPr>
            <a:xfrm>
              <a:off x="79153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3" name="Google Shape;14643;p22"/>
            <p:cNvSpPr/>
            <p:nvPr/>
          </p:nvSpPr>
          <p:spPr>
            <a:xfrm>
              <a:off x="91104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4" name="Google Shape;14644;p22"/>
            <p:cNvSpPr/>
            <p:nvPr/>
          </p:nvSpPr>
          <p:spPr>
            <a:xfrm>
              <a:off x="10305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5" name="Google Shape;14645;p22"/>
            <p:cNvSpPr/>
            <p:nvPr/>
          </p:nvSpPr>
          <p:spPr>
            <a:xfrm>
              <a:off x="115006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6" name="Google Shape;14646;p22"/>
            <p:cNvSpPr/>
            <p:nvPr/>
          </p:nvSpPr>
          <p:spPr>
            <a:xfrm>
              <a:off x="126956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7" name="Google Shape;14647;p22"/>
            <p:cNvSpPr/>
            <p:nvPr/>
          </p:nvSpPr>
          <p:spPr>
            <a:xfrm>
              <a:off x="138907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8" name="Google Shape;14648;p22"/>
            <p:cNvSpPr/>
            <p:nvPr/>
          </p:nvSpPr>
          <p:spPr>
            <a:xfrm>
              <a:off x="150858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9" name="Google Shape;14649;p22"/>
            <p:cNvSpPr/>
            <p:nvPr/>
          </p:nvSpPr>
          <p:spPr>
            <a:xfrm>
              <a:off x="162809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0" name="Google Shape;14650;p22"/>
            <p:cNvSpPr/>
            <p:nvPr/>
          </p:nvSpPr>
          <p:spPr>
            <a:xfrm>
              <a:off x="174760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1" name="Google Shape;14651;p22"/>
            <p:cNvSpPr/>
            <p:nvPr/>
          </p:nvSpPr>
          <p:spPr>
            <a:xfrm>
              <a:off x="186711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2" name="Google Shape;14652;p22"/>
            <p:cNvSpPr/>
            <p:nvPr/>
          </p:nvSpPr>
          <p:spPr>
            <a:xfrm>
              <a:off x="198661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3" name="Google Shape;14653;p22"/>
            <p:cNvSpPr/>
            <p:nvPr/>
          </p:nvSpPr>
          <p:spPr>
            <a:xfrm>
              <a:off x="210612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4" name="Google Shape;14654;p22"/>
            <p:cNvSpPr/>
            <p:nvPr/>
          </p:nvSpPr>
          <p:spPr>
            <a:xfrm>
              <a:off x="222563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5" name="Google Shape;14655;p22"/>
            <p:cNvSpPr/>
            <p:nvPr/>
          </p:nvSpPr>
          <p:spPr>
            <a:xfrm>
              <a:off x="234514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6" name="Google Shape;14656;p22"/>
            <p:cNvSpPr/>
            <p:nvPr/>
          </p:nvSpPr>
          <p:spPr>
            <a:xfrm>
              <a:off x="246465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7" name="Google Shape;14657;p22"/>
            <p:cNvSpPr/>
            <p:nvPr/>
          </p:nvSpPr>
          <p:spPr>
            <a:xfrm>
              <a:off x="258415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8" name="Google Shape;14658;p22"/>
            <p:cNvSpPr/>
            <p:nvPr/>
          </p:nvSpPr>
          <p:spPr>
            <a:xfrm>
              <a:off x="27036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9" name="Google Shape;14659;p22"/>
            <p:cNvSpPr/>
            <p:nvPr/>
          </p:nvSpPr>
          <p:spPr>
            <a:xfrm>
              <a:off x="282317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0" name="Google Shape;14660;p22"/>
            <p:cNvSpPr/>
            <p:nvPr/>
          </p:nvSpPr>
          <p:spPr>
            <a:xfrm>
              <a:off x="313503"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1" name="Google Shape;14661;p22"/>
            <p:cNvSpPr/>
            <p:nvPr/>
          </p:nvSpPr>
          <p:spPr>
            <a:xfrm>
              <a:off x="433011"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2" name="Google Shape;14662;p22"/>
            <p:cNvSpPr/>
            <p:nvPr/>
          </p:nvSpPr>
          <p:spPr>
            <a:xfrm>
              <a:off x="552519"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3" name="Google Shape;14663;p22"/>
            <p:cNvSpPr/>
            <p:nvPr/>
          </p:nvSpPr>
          <p:spPr>
            <a:xfrm>
              <a:off x="672027"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4" name="Google Shape;14664;p22"/>
            <p:cNvSpPr/>
            <p:nvPr/>
          </p:nvSpPr>
          <p:spPr>
            <a:xfrm>
              <a:off x="791536"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5" name="Google Shape;14665;p22"/>
            <p:cNvSpPr/>
            <p:nvPr/>
          </p:nvSpPr>
          <p:spPr>
            <a:xfrm>
              <a:off x="911044"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6" name="Google Shape;14666;p22"/>
            <p:cNvSpPr/>
            <p:nvPr/>
          </p:nvSpPr>
          <p:spPr>
            <a:xfrm>
              <a:off x="1030552"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7" name="Google Shape;14667;p22"/>
            <p:cNvSpPr/>
            <p:nvPr/>
          </p:nvSpPr>
          <p:spPr>
            <a:xfrm>
              <a:off x="1150060"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8" name="Google Shape;14668;p22"/>
            <p:cNvSpPr/>
            <p:nvPr/>
          </p:nvSpPr>
          <p:spPr>
            <a:xfrm>
              <a:off x="1269568"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9" name="Google Shape;14669;p22"/>
            <p:cNvSpPr/>
            <p:nvPr/>
          </p:nvSpPr>
          <p:spPr>
            <a:xfrm>
              <a:off x="1389077"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0" name="Google Shape;14670;p22"/>
            <p:cNvSpPr/>
            <p:nvPr/>
          </p:nvSpPr>
          <p:spPr>
            <a:xfrm>
              <a:off x="1508585"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1" name="Google Shape;14671;p22"/>
            <p:cNvSpPr/>
            <p:nvPr/>
          </p:nvSpPr>
          <p:spPr>
            <a:xfrm>
              <a:off x="1628093"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2" name="Google Shape;14672;p22"/>
            <p:cNvSpPr/>
            <p:nvPr/>
          </p:nvSpPr>
          <p:spPr>
            <a:xfrm>
              <a:off x="1747601"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3" name="Google Shape;14673;p22"/>
            <p:cNvSpPr/>
            <p:nvPr/>
          </p:nvSpPr>
          <p:spPr>
            <a:xfrm>
              <a:off x="1867110"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4" name="Google Shape;14674;p22"/>
            <p:cNvSpPr/>
            <p:nvPr/>
          </p:nvSpPr>
          <p:spPr>
            <a:xfrm>
              <a:off x="1986618"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5" name="Google Shape;14675;p22"/>
            <p:cNvSpPr/>
            <p:nvPr/>
          </p:nvSpPr>
          <p:spPr>
            <a:xfrm>
              <a:off x="2106126"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6" name="Google Shape;14676;p22"/>
            <p:cNvSpPr/>
            <p:nvPr/>
          </p:nvSpPr>
          <p:spPr>
            <a:xfrm>
              <a:off x="2225634"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7" name="Google Shape;14677;p22"/>
            <p:cNvSpPr/>
            <p:nvPr/>
          </p:nvSpPr>
          <p:spPr>
            <a:xfrm>
              <a:off x="2345143"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8" name="Google Shape;14678;p22"/>
            <p:cNvSpPr/>
            <p:nvPr/>
          </p:nvSpPr>
          <p:spPr>
            <a:xfrm>
              <a:off x="2464651"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9" name="Google Shape;14679;p22"/>
            <p:cNvSpPr/>
            <p:nvPr/>
          </p:nvSpPr>
          <p:spPr>
            <a:xfrm>
              <a:off x="2584159"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0" name="Google Shape;14680;p22"/>
            <p:cNvSpPr/>
            <p:nvPr/>
          </p:nvSpPr>
          <p:spPr>
            <a:xfrm>
              <a:off x="2703667"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1" name="Google Shape;14681;p22"/>
            <p:cNvSpPr/>
            <p:nvPr/>
          </p:nvSpPr>
          <p:spPr>
            <a:xfrm>
              <a:off x="2823176"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2" name="Google Shape;14682;p22"/>
            <p:cNvSpPr/>
            <p:nvPr/>
          </p:nvSpPr>
          <p:spPr>
            <a:xfrm>
              <a:off x="313503"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3" name="Google Shape;14683;p22"/>
            <p:cNvSpPr/>
            <p:nvPr/>
          </p:nvSpPr>
          <p:spPr>
            <a:xfrm>
              <a:off x="433011"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4" name="Google Shape;14684;p22"/>
            <p:cNvSpPr/>
            <p:nvPr/>
          </p:nvSpPr>
          <p:spPr>
            <a:xfrm>
              <a:off x="552519"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5" name="Google Shape;14685;p22"/>
            <p:cNvSpPr/>
            <p:nvPr/>
          </p:nvSpPr>
          <p:spPr>
            <a:xfrm>
              <a:off x="672027"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6" name="Google Shape;14686;p22"/>
            <p:cNvSpPr/>
            <p:nvPr/>
          </p:nvSpPr>
          <p:spPr>
            <a:xfrm>
              <a:off x="791536"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7" name="Google Shape;14687;p22"/>
            <p:cNvSpPr/>
            <p:nvPr/>
          </p:nvSpPr>
          <p:spPr>
            <a:xfrm>
              <a:off x="911044"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8" name="Google Shape;14688;p22"/>
            <p:cNvSpPr/>
            <p:nvPr/>
          </p:nvSpPr>
          <p:spPr>
            <a:xfrm>
              <a:off x="1030552"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9" name="Google Shape;14689;p22"/>
            <p:cNvSpPr/>
            <p:nvPr/>
          </p:nvSpPr>
          <p:spPr>
            <a:xfrm>
              <a:off x="1150060"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0" name="Google Shape;14690;p22"/>
            <p:cNvSpPr/>
            <p:nvPr/>
          </p:nvSpPr>
          <p:spPr>
            <a:xfrm>
              <a:off x="1269568"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1" name="Google Shape;14691;p22"/>
            <p:cNvSpPr/>
            <p:nvPr/>
          </p:nvSpPr>
          <p:spPr>
            <a:xfrm>
              <a:off x="1389077"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2" name="Google Shape;14692;p22"/>
            <p:cNvSpPr/>
            <p:nvPr/>
          </p:nvSpPr>
          <p:spPr>
            <a:xfrm>
              <a:off x="1508585"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3" name="Google Shape;14693;p22"/>
            <p:cNvSpPr/>
            <p:nvPr/>
          </p:nvSpPr>
          <p:spPr>
            <a:xfrm>
              <a:off x="1628093"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4" name="Google Shape;14694;p22"/>
            <p:cNvSpPr/>
            <p:nvPr/>
          </p:nvSpPr>
          <p:spPr>
            <a:xfrm>
              <a:off x="1747601"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5" name="Google Shape;14695;p22"/>
            <p:cNvSpPr/>
            <p:nvPr/>
          </p:nvSpPr>
          <p:spPr>
            <a:xfrm>
              <a:off x="1867110"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6" name="Google Shape;14696;p22"/>
            <p:cNvSpPr/>
            <p:nvPr/>
          </p:nvSpPr>
          <p:spPr>
            <a:xfrm>
              <a:off x="1986618"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7" name="Google Shape;14697;p22"/>
            <p:cNvSpPr/>
            <p:nvPr/>
          </p:nvSpPr>
          <p:spPr>
            <a:xfrm>
              <a:off x="2106126"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8" name="Google Shape;14698;p22"/>
            <p:cNvSpPr/>
            <p:nvPr/>
          </p:nvSpPr>
          <p:spPr>
            <a:xfrm>
              <a:off x="2225634"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9" name="Google Shape;14699;p22"/>
            <p:cNvSpPr/>
            <p:nvPr/>
          </p:nvSpPr>
          <p:spPr>
            <a:xfrm>
              <a:off x="2345143"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0" name="Google Shape;14700;p22"/>
            <p:cNvSpPr/>
            <p:nvPr/>
          </p:nvSpPr>
          <p:spPr>
            <a:xfrm>
              <a:off x="2464651"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1" name="Google Shape;14701;p22"/>
            <p:cNvSpPr/>
            <p:nvPr/>
          </p:nvSpPr>
          <p:spPr>
            <a:xfrm>
              <a:off x="2584159"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2" name="Google Shape;14702;p22"/>
            <p:cNvSpPr/>
            <p:nvPr/>
          </p:nvSpPr>
          <p:spPr>
            <a:xfrm>
              <a:off x="2703667"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3" name="Google Shape;14703;p22"/>
            <p:cNvSpPr/>
            <p:nvPr/>
          </p:nvSpPr>
          <p:spPr>
            <a:xfrm>
              <a:off x="2823176"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4" name="Google Shape;14704;p22"/>
            <p:cNvSpPr/>
            <p:nvPr/>
          </p:nvSpPr>
          <p:spPr>
            <a:xfrm>
              <a:off x="313503"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5" name="Google Shape;14705;p22"/>
            <p:cNvSpPr/>
            <p:nvPr/>
          </p:nvSpPr>
          <p:spPr>
            <a:xfrm>
              <a:off x="433011"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6" name="Google Shape;14706;p22"/>
            <p:cNvSpPr/>
            <p:nvPr/>
          </p:nvSpPr>
          <p:spPr>
            <a:xfrm>
              <a:off x="552519"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7" name="Google Shape;14707;p22"/>
            <p:cNvSpPr/>
            <p:nvPr/>
          </p:nvSpPr>
          <p:spPr>
            <a:xfrm>
              <a:off x="672027"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8" name="Google Shape;14708;p22"/>
            <p:cNvSpPr/>
            <p:nvPr/>
          </p:nvSpPr>
          <p:spPr>
            <a:xfrm>
              <a:off x="791536"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9" name="Google Shape;14709;p22"/>
            <p:cNvSpPr/>
            <p:nvPr/>
          </p:nvSpPr>
          <p:spPr>
            <a:xfrm>
              <a:off x="911044"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0" name="Google Shape;14710;p22"/>
            <p:cNvSpPr/>
            <p:nvPr/>
          </p:nvSpPr>
          <p:spPr>
            <a:xfrm>
              <a:off x="1030552"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1" name="Google Shape;14711;p22"/>
            <p:cNvSpPr/>
            <p:nvPr/>
          </p:nvSpPr>
          <p:spPr>
            <a:xfrm>
              <a:off x="1150060"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2" name="Google Shape;14712;p22"/>
            <p:cNvSpPr/>
            <p:nvPr/>
          </p:nvSpPr>
          <p:spPr>
            <a:xfrm>
              <a:off x="1269568"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3" name="Google Shape;14713;p22"/>
            <p:cNvSpPr/>
            <p:nvPr/>
          </p:nvSpPr>
          <p:spPr>
            <a:xfrm>
              <a:off x="1389077"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4" name="Google Shape;14714;p22"/>
            <p:cNvSpPr/>
            <p:nvPr/>
          </p:nvSpPr>
          <p:spPr>
            <a:xfrm>
              <a:off x="1508585"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5" name="Google Shape;14715;p22"/>
            <p:cNvSpPr/>
            <p:nvPr/>
          </p:nvSpPr>
          <p:spPr>
            <a:xfrm>
              <a:off x="1628093"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6" name="Google Shape;14716;p22"/>
            <p:cNvSpPr/>
            <p:nvPr/>
          </p:nvSpPr>
          <p:spPr>
            <a:xfrm>
              <a:off x="1747601"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7" name="Google Shape;14717;p22"/>
            <p:cNvSpPr/>
            <p:nvPr/>
          </p:nvSpPr>
          <p:spPr>
            <a:xfrm>
              <a:off x="1867110"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8" name="Google Shape;14718;p22"/>
            <p:cNvSpPr/>
            <p:nvPr/>
          </p:nvSpPr>
          <p:spPr>
            <a:xfrm>
              <a:off x="1986618"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9" name="Google Shape;14719;p22"/>
            <p:cNvSpPr/>
            <p:nvPr/>
          </p:nvSpPr>
          <p:spPr>
            <a:xfrm>
              <a:off x="2106126"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0" name="Google Shape;14720;p22"/>
            <p:cNvSpPr/>
            <p:nvPr/>
          </p:nvSpPr>
          <p:spPr>
            <a:xfrm>
              <a:off x="2225634"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1" name="Google Shape;14721;p22"/>
            <p:cNvSpPr/>
            <p:nvPr/>
          </p:nvSpPr>
          <p:spPr>
            <a:xfrm>
              <a:off x="2345143"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2" name="Google Shape;14722;p22"/>
            <p:cNvSpPr/>
            <p:nvPr/>
          </p:nvSpPr>
          <p:spPr>
            <a:xfrm>
              <a:off x="2464651"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3" name="Google Shape;14723;p22"/>
            <p:cNvSpPr/>
            <p:nvPr/>
          </p:nvSpPr>
          <p:spPr>
            <a:xfrm>
              <a:off x="2584159"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4" name="Google Shape;14724;p22"/>
            <p:cNvSpPr/>
            <p:nvPr/>
          </p:nvSpPr>
          <p:spPr>
            <a:xfrm>
              <a:off x="2703667"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5" name="Google Shape;14725;p22"/>
            <p:cNvSpPr/>
            <p:nvPr/>
          </p:nvSpPr>
          <p:spPr>
            <a:xfrm>
              <a:off x="2823176"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6" name="Google Shape;14726;p22"/>
            <p:cNvSpPr/>
            <p:nvPr/>
          </p:nvSpPr>
          <p:spPr>
            <a:xfrm>
              <a:off x="313503"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7" name="Google Shape;14727;p22"/>
            <p:cNvSpPr/>
            <p:nvPr/>
          </p:nvSpPr>
          <p:spPr>
            <a:xfrm>
              <a:off x="433011"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8" name="Google Shape;14728;p22"/>
            <p:cNvSpPr/>
            <p:nvPr/>
          </p:nvSpPr>
          <p:spPr>
            <a:xfrm>
              <a:off x="552519"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9" name="Google Shape;14729;p22"/>
            <p:cNvSpPr/>
            <p:nvPr/>
          </p:nvSpPr>
          <p:spPr>
            <a:xfrm>
              <a:off x="672027"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0" name="Google Shape;14730;p22"/>
            <p:cNvSpPr/>
            <p:nvPr/>
          </p:nvSpPr>
          <p:spPr>
            <a:xfrm>
              <a:off x="791536"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1" name="Google Shape;14731;p22"/>
            <p:cNvSpPr/>
            <p:nvPr/>
          </p:nvSpPr>
          <p:spPr>
            <a:xfrm>
              <a:off x="911044"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2" name="Google Shape;14732;p22"/>
            <p:cNvSpPr/>
            <p:nvPr/>
          </p:nvSpPr>
          <p:spPr>
            <a:xfrm>
              <a:off x="1030552"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3" name="Google Shape;14733;p22"/>
            <p:cNvSpPr/>
            <p:nvPr/>
          </p:nvSpPr>
          <p:spPr>
            <a:xfrm>
              <a:off x="1150060"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4" name="Google Shape;14734;p22"/>
            <p:cNvSpPr/>
            <p:nvPr/>
          </p:nvSpPr>
          <p:spPr>
            <a:xfrm>
              <a:off x="1269568"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5" name="Google Shape;14735;p22"/>
            <p:cNvSpPr/>
            <p:nvPr/>
          </p:nvSpPr>
          <p:spPr>
            <a:xfrm>
              <a:off x="1389077"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6" name="Google Shape;14736;p22"/>
            <p:cNvSpPr/>
            <p:nvPr/>
          </p:nvSpPr>
          <p:spPr>
            <a:xfrm>
              <a:off x="1508585"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7" name="Google Shape;14737;p22"/>
            <p:cNvSpPr/>
            <p:nvPr/>
          </p:nvSpPr>
          <p:spPr>
            <a:xfrm>
              <a:off x="1628093"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8" name="Google Shape;14738;p22"/>
            <p:cNvSpPr/>
            <p:nvPr/>
          </p:nvSpPr>
          <p:spPr>
            <a:xfrm>
              <a:off x="1747601"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9" name="Google Shape;14739;p22"/>
            <p:cNvSpPr/>
            <p:nvPr/>
          </p:nvSpPr>
          <p:spPr>
            <a:xfrm>
              <a:off x="1867110"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0" name="Google Shape;14740;p22"/>
            <p:cNvSpPr/>
            <p:nvPr/>
          </p:nvSpPr>
          <p:spPr>
            <a:xfrm>
              <a:off x="1986618"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1" name="Google Shape;14741;p22"/>
            <p:cNvSpPr/>
            <p:nvPr/>
          </p:nvSpPr>
          <p:spPr>
            <a:xfrm>
              <a:off x="2106126"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2" name="Google Shape;14742;p22"/>
            <p:cNvSpPr/>
            <p:nvPr/>
          </p:nvSpPr>
          <p:spPr>
            <a:xfrm>
              <a:off x="2225634"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3" name="Google Shape;14743;p22"/>
            <p:cNvSpPr/>
            <p:nvPr/>
          </p:nvSpPr>
          <p:spPr>
            <a:xfrm>
              <a:off x="2345143"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4" name="Google Shape;14744;p22"/>
            <p:cNvSpPr/>
            <p:nvPr/>
          </p:nvSpPr>
          <p:spPr>
            <a:xfrm>
              <a:off x="2464651"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5" name="Google Shape;14745;p22"/>
            <p:cNvSpPr/>
            <p:nvPr/>
          </p:nvSpPr>
          <p:spPr>
            <a:xfrm>
              <a:off x="2584159"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6" name="Google Shape;14746;p22"/>
            <p:cNvSpPr/>
            <p:nvPr/>
          </p:nvSpPr>
          <p:spPr>
            <a:xfrm>
              <a:off x="2703667"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7" name="Google Shape;14747;p22"/>
            <p:cNvSpPr/>
            <p:nvPr/>
          </p:nvSpPr>
          <p:spPr>
            <a:xfrm>
              <a:off x="2823176"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8" name="Google Shape;14748;p22"/>
            <p:cNvSpPr/>
            <p:nvPr/>
          </p:nvSpPr>
          <p:spPr>
            <a:xfrm>
              <a:off x="313503"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9" name="Google Shape;14749;p22"/>
            <p:cNvSpPr/>
            <p:nvPr/>
          </p:nvSpPr>
          <p:spPr>
            <a:xfrm>
              <a:off x="433011"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0" name="Google Shape;14750;p22"/>
            <p:cNvSpPr/>
            <p:nvPr/>
          </p:nvSpPr>
          <p:spPr>
            <a:xfrm>
              <a:off x="552519"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1" name="Google Shape;14751;p22"/>
            <p:cNvSpPr/>
            <p:nvPr/>
          </p:nvSpPr>
          <p:spPr>
            <a:xfrm>
              <a:off x="672027"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2" name="Google Shape;14752;p22"/>
            <p:cNvSpPr/>
            <p:nvPr/>
          </p:nvSpPr>
          <p:spPr>
            <a:xfrm>
              <a:off x="791536"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3" name="Google Shape;14753;p22"/>
            <p:cNvSpPr/>
            <p:nvPr/>
          </p:nvSpPr>
          <p:spPr>
            <a:xfrm>
              <a:off x="911044"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4" name="Google Shape;14754;p22"/>
            <p:cNvSpPr/>
            <p:nvPr/>
          </p:nvSpPr>
          <p:spPr>
            <a:xfrm>
              <a:off x="1030552"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5" name="Google Shape;14755;p22"/>
            <p:cNvSpPr/>
            <p:nvPr/>
          </p:nvSpPr>
          <p:spPr>
            <a:xfrm>
              <a:off x="1150060"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6" name="Google Shape;14756;p22"/>
            <p:cNvSpPr/>
            <p:nvPr/>
          </p:nvSpPr>
          <p:spPr>
            <a:xfrm>
              <a:off x="1269568"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7" name="Google Shape;14757;p22"/>
            <p:cNvSpPr/>
            <p:nvPr/>
          </p:nvSpPr>
          <p:spPr>
            <a:xfrm>
              <a:off x="1389077"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8" name="Google Shape;14758;p22"/>
            <p:cNvSpPr/>
            <p:nvPr/>
          </p:nvSpPr>
          <p:spPr>
            <a:xfrm>
              <a:off x="1508585"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9" name="Google Shape;14759;p22"/>
            <p:cNvSpPr/>
            <p:nvPr/>
          </p:nvSpPr>
          <p:spPr>
            <a:xfrm>
              <a:off x="1628093"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0" name="Google Shape;14760;p22"/>
            <p:cNvSpPr/>
            <p:nvPr/>
          </p:nvSpPr>
          <p:spPr>
            <a:xfrm>
              <a:off x="1747601"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1" name="Google Shape;14761;p22"/>
            <p:cNvSpPr/>
            <p:nvPr/>
          </p:nvSpPr>
          <p:spPr>
            <a:xfrm>
              <a:off x="1867110"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2" name="Google Shape;14762;p22"/>
            <p:cNvSpPr/>
            <p:nvPr/>
          </p:nvSpPr>
          <p:spPr>
            <a:xfrm>
              <a:off x="1986618"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3" name="Google Shape;14763;p22"/>
            <p:cNvSpPr/>
            <p:nvPr/>
          </p:nvSpPr>
          <p:spPr>
            <a:xfrm>
              <a:off x="2106126"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4" name="Google Shape;14764;p22"/>
            <p:cNvSpPr/>
            <p:nvPr/>
          </p:nvSpPr>
          <p:spPr>
            <a:xfrm>
              <a:off x="2225634"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5" name="Google Shape;14765;p22"/>
            <p:cNvSpPr/>
            <p:nvPr/>
          </p:nvSpPr>
          <p:spPr>
            <a:xfrm>
              <a:off x="2345143"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6" name="Google Shape;14766;p22"/>
            <p:cNvSpPr/>
            <p:nvPr/>
          </p:nvSpPr>
          <p:spPr>
            <a:xfrm>
              <a:off x="2464651"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7" name="Google Shape;14767;p22"/>
            <p:cNvSpPr/>
            <p:nvPr/>
          </p:nvSpPr>
          <p:spPr>
            <a:xfrm>
              <a:off x="2584159"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8" name="Google Shape;14768;p22"/>
            <p:cNvSpPr/>
            <p:nvPr/>
          </p:nvSpPr>
          <p:spPr>
            <a:xfrm>
              <a:off x="2703667"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9" name="Google Shape;14769;p22"/>
            <p:cNvSpPr/>
            <p:nvPr/>
          </p:nvSpPr>
          <p:spPr>
            <a:xfrm>
              <a:off x="2823176"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0" name="Google Shape;14770;p22"/>
            <p:cNvSpPr/>
            <p:nvPr/>
          </p:nvSpPr>
          <p:spPr>
            <a:xfrm>
              <a:off x="313503"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1" name="Google Shape;14771;p22"/>
            <p:cNvSpPr/>
            <p:nvPr/>
          </p:nvSpPr>
          <p:spPr>
            <a:xfrm>
              <a:off x="433011"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2" name="Google Shape;14772;p22"/>
            <p:cNvSpPr/>
            <p:nvPr/>
          </p:nvSpPr>
          <p:spPr>
            <a:xfrm>
              <a:off x="552519"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3" name="Google Shape;14773;p22"/>
            <p:cNvSpPr/>
            <p:nvPr/>
          </p:nvSpPr>
          <p:spPr>
            <a:xfrm>
              <a:off x="672027"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4" name="Google Shape;14774;p22"/>
            <p:cNvSpPr/>
            <p:nvPr/>
          </p:nvSpPr>
          <p:spPr>
            <a:xfrm>
              <a:off x="791536"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5" name="Google Shape;14775;p22"/>
            <p:cNvSpPr/>
            <p:nvPr/>
          </p:nvSpPr>
          <p:spPr>
            <a:xfrm>
              <a:off x="911044"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6" name="Google Shape;14776;p22"/>
            <p:cNvSpPr/>
            <p:nvPr/>
          </p:nvSpPr>
          <p:spPr>
            <a:xfrm>
              <a:off x="1030552"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7" name="Google Shape;14777;p22"/>
            <p:cNvSpPr/>
            <p:nvPr/>
          </p:nvSpPr>
          <p:spPr>
            <a:xfrm>
              <a:off x="1150060"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8" name="Google Shape;14778;p22"/>
            <p:cNvSpPr/>
            <p:nvPr/>
          </p:nvSpPr>
          <p:spPr>
            <a:xfrm>
              <a:off x="1269568"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9" name="Google Shape;14779;p22"/>
            <p:cNvSpPr/>
            <p:nvPr/>
          </p:nvSpPr>
          <p:spPr>
            <a:xfrm>
              <a:off x="1389077"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0" name="Google Shape;14780;p22"/>
            <p:cNvSpPr/>
            <p:nvPr/>
          </p:nvSpPr>
          <p:spPr>
            <a:xfrm>
              <a:off x="1508585"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1" name="Google Shape;14781;p22"/>
            <p:cNvSpPr/>
            <p:nvPr/>
          </p:nvSpPr>
          <p:spPr>
            <a:xfrm>
              <a:off x="1628093"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2" name="Google Shape;14782;p22"/>
            <p:cNvSpPr/>
            <p:nvPr/>
          </p:nvSpPr>
          <p:spPr>
            <a:xfrm>
              <a:off x="1747601"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3" name="Google Shape;14783;p22"/>
            <p:cNvSpPr/>
            <p:nvPr/>
          </p:nvSpPr>
          <p:spPr>
            <a:xfrm>
              <a:off x="1867110"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4" name="Google Shape;14784;p22"/>
            <p:cNvSpPr/>
            <p:nvPr/>
          </p:nvSpPr>
          <p:spPr>
            <a:xfrm>
              <a:off x="1986618"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5" name="Google Shape;14785;p22"/>
            <p:cNvSpPr/>
            <p:nvPr/>
          </p:nvSpPr>
          <p:spPr>
            <a:xfrm>
              <a:off x="2106126"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6" name="Google Shape;14786;p22"/>
            <p:cNvSpPr/>
            <p:nvPr/>
          </p:nvSpPr>
          <p:spPr>
            <a:xfrm>
              <a:off x="2225634"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7" name="Google Shape;14787;p22"/>
            <p:cNvSpPr/>
            <p:nvPr/>
          </p:nvSpPr>
          <p:spPr>
            <a:xfrm>
              <a:off x="2345143"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8" name="Google Shape;14788;p22"/>
            <p:cNvSpPr/>
            <p:nvPr/>
          </p:nvSpPr>
          <p:spPr>
            <a:xfrm>
              <a:off x="2464651"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9" name="Google Shape;14789;p22"/>
            <p:cNvSpPr/>
            <p:nvPr/>
          </p:nvSpPr>
          <p:spPr>
            <a:xfrm>
              <a:off x="2584159"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0" name="Google Shape;14790;p22"/>
            <p:cNvSpPr/>
            <p:nvPr/>
          </p:nvSpPr>
          <p:spPr>
            <a:xfrm>
              <a:off x="2703667"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1" name="Google Shape;14791;p22"/>
            <p:cNvSpPr/>
            <p:nvPr/>
          </p:nvSpPr>
          <p:spPr>
            <a:xfrm>
              <a:off x="2823176"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2" name="Google Shape;14792;p22"/>
            <p:cNvSpPr/>
            <p:nvPr/>
          </p:nvSpPr>
          <p:spPr>
            <a:xfrm>
              <a:off x="313503"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3" name="Google Shape;14793;p22"/>
            <p:cNvSpPr/>
            <p:nvPr/>
          </p:nvSpPr>
          <p:spPr>
            <a:xfrm>
              <a:off x="433011"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4" name="Google Shape;14794;p22"/>
            <p:cNvSpPr/>
            <p:nvPr/>
          </p:nvSpPr>
          <p:spPr>
            <a:xfrm>
              <a:off x="552519"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5" name="Google Shape;14795;p22"/>
            <p:cNvSpPr/>
            <p:nvPr/>
          </p:nvSpPr>
          <p:spPr>
            <a:xfrm>
              <a:off x="672027"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6" name="Google Shape;14796;p22"/>
            <p:cNvSpPr/>
            <p:nvPr/>
          </p:nvSpPr>
          <p:spPr>
            <a:xfrm>
              <a:off x="791536"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7" name="Google Shape;14797;p22"/>
            <p:cNvSpPr/>
            <p:nvPr/>
          </p:nvSpPr>
          <p:spPr>
            <a:xfrm>
              <a:off x="911044"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8" name="Google Shape;14798;p22"/>
            <p:cNvSpPr/>
            <p:nvPr/>
          </p:nvSpPr>
          <p:spPr>
            <a:xfrm>
              <a:off x="1030552"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9" name="Google Shape;14799;p22"/>
            <p:cNvSpPr/>
            <p:nvPr/>
          </p:nvSpPr>
          <p:spPr>
            <a:xfrm>
              <a:off x="1150060"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0" name="Google Shape;14800;p22"/>
            <p:cNvSpPr/>
            <p:nvPr/>
          </p:nvSpPr>
          <p:spPr>
            <a:xfrm>
              <a:off x="1269568"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1" name="Google Shape;14801;p22"/>
            <p:cNvSpPr/>
            <p:nvPr/>
          </p:nvSpPr>
          <p:spPr>
            <a:xfrm>
              <a:off x="1389077"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2" name="Google Shape;14802;p22"/>
            <p:cNvSpPr/>
            <p:nvPr/>
          </p:nvSpPr>
          <p:spPr>
            <a:xfrm>
              <a:off x="1508585"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3" name="Google Shape;14803;p22"/>
            <p:cNvSpPr/>
            <p:nvPr/>
          </p:nvSpPr>
          <p:spPr>
            <a:xfrm>
              <a:off x="1628093"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4" name="Google Shape;14804;p22"/>
            <p:cNvSpPr/>
            <p:nvPr/>
          </p:nvSpPr>
          <p:spPr>
            <a:xfrm>
              <a:off x="1747601"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5" name="Google Shape;14805;p22"/>
            <p:cNvSpPr/>
            <p:nvPr/>
          </p:nvSpPr>
          <p:spPr>
            <a:xfrm>
              <a:off x="1867110"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6" name="Google Shape;14806;p22"/>
            <p:cNvSpPr/>
            <p:nvPr/>
          </p:nvSpPr>
          <p:spPr>
            <a:xfrm>
              <a:off x="1986618"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7" name="Google Shape;14807;p22"/>
            <p:cNvSpPr/>
            <p:nvPr/>
          </p:nvSpPr>
          <p:spPr>
            <a:xfrm>
              <a:off x="2106126"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8" name="Google Shape;14808;p22"/>
            <p:cNvSpPr/>
            <p:nvPr/>
          </p:nvSpPr>
          <p:spPr>
            <a:xfrm>
              <a:off x="2225634"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9" name="Google Shape;14809;p22"/>
            <p:cNvSpPr/>
            <p:nvPr/>
          </p:nvSpPr>
          <p:spPr>
            <a:xfrm>
              <a:off x="2345143"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0" name="Google Shape;14810;p22"/>
            <p:cNvSpPr/>
            <p:nvPr/>
          </p:nvSpPr>
          <p:spPr>
            <a:xfrm>
              <a:off x="2464651"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1" name="Google Shape;14811;p22"/>
            <p:cNvSpPr/>
            <p:nvPr/>
          </p:nvSpPr>
          <p:spPr>
            <a:xfrm>
              <a:off x="2584159"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2" name="Google Shape;14812;p22"/>
            <p:cNvSpPr/>
            <p:nvPr/>
          </p:nvSpPr>
          <p:spPr>
            <a:xfrm>
              <a:off x="2703667"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3" name="Google Shape;14813;p22"/>
            <p:cNvSpPr/>
            <p:nvPr/>
          </p:nvSpPr>
          <p:spPr>
            <a:xfrm>
              <a:off x="2823176"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4" name="Google Shape;14814;p22"/>
            <p:cNvSpPr/>
            <p:nvPr/>
          </p:nvSpPr>
          <p:spPr>
            <a:xfrm>
              <a:off x="313503"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5" name="Google Shape;14815;p22"/>
            <p:cNvSpPr/>
            <p:nvPr/>
          </p:nvSpPr>
          <p:spPr>
            <a:xfrm>
              <a:off x="433011"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6" name="Google Shape;14816;p22"/>
            <p:cNvSpPr/>
            <p:nvPr/>
          </p:nvSpPr>
          <p:spPr>
            <a:xfrm>
              <a:off x="552519"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7" name="Google Shape;14817;p22"/>
            <p:cNvSpPr/>
            <p:nvPr/>
          </p:nvSpPr>
          <p:spPr>
            <a:xfrm>
              <a:off x="672027"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8" name="Google Shape;14818;p22"/>
            <p:cNvSpPr/>
            <p:nvPr/>
          </p:nvSpPr>
          <p:spPr>
            <a:xfrm>
              <a:off x="791536"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9" name="Google Shape;14819;p22"/>
            <p:cNvSpPr/>
            <p:nvPr/>
          </p:nvSpPr>
          <p:spPr>
            <a:xfrm>
              <a:off x="911044"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0" name="Google Shape;14820;p22"/>
            <p:cNvSpPr/>
            <p:nvPr/>
          </p:nvSpPr>
          <p:spPr>
            <a:xfrm>
              <a:off x="1030552"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1" name="Google Shape;14821;p22"/>
            <p:cNvSpPr/>
            <p:nvPr/>
          </p:nvSpPr>
          <p:spPr>
            <a:xfrm>
              <a:off x="1150060"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2" name="Google Shape;14822;p22"/>
            <p:cNvSpPr/>
            <p:nvPr/>
          </p:nvSpPr>
          <p:spPr>
            <a:xfrm>
              <a:off x="1269568"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3" name="Google Shape;14823;p22"/>
            <p:cNvSpPr/>
            <p:nvPr/>
          </p:nvSpPr>
          <p:spPr>
            <a:xfrm>
              <a:off x="1389077"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4" name="Google Shape;14824;p22"/>
            <p:cNvSpPr/>
            <p:nvPr/>
          </p:nvSpPr>
          <p:spPr>
            <a:xfrm>
              <a:off x="1508585"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5" name="Google Shape;14825;p22"/>
            <p:cNvSpPr/>
            <p:nvPr/>
          </p:nvSpPr>
          <p:spPr>
            <a:xfrm>
              <a:off x="1628093"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6" name="Google Shape;14826;p22"/>
            <p:cNvSpPr/>
            <p:nvPr/>
          </p:nvSpPr>
          <p:spPr>
            <a:xfrm>
              <a:off x="1747601"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7" name="Google Shape;14827;p22"/>
            <p:cNvSpPr/>
            <p:nvPr/>
          </p:nvSpPr>
          <p:spPr>
            <a:xfrm>
              <a:off x="1867110"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8" name="Google Shape;14828;p22"/>
            <p:cNvSpPr/>
            <p:nvPr/>
          </p:nvSpPr>
          <p:spPr>
            <a:xfrm>
              <a:off x="1986618"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9" name="Google Shape;14829;p22"/>
            <p:cNvSpPr/>
            <p:nvPr/>
          </p:nvSpPr>
          <p:spPr>
            <a:xfrm>
              <a:off x="2106126"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0" name="Google Shape;14830;p22"/>
            <p:cNvSpPr/>
            <p:nvPr/>
          </p:nvSpPr>
          <p:spPr>
            <a:xfrm>
              <a:off x="2225634"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1" name="Google Shape;14831;p22"/>
            <p:cNvSpPr/>
            <p:nvPr/>
          </p:nvSpPr>
          <p:spPr>
            <a:xfrm>
              <a:off x="2345143"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2" name="Google Shape;14832;p22"/>
            <p:cNvSpPr/>
            <p:nvPr/>
          </p:nvSpPr>
          <p:spPr>
            <a:xfrm>
              <a:off x="2464651"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3" name="Google Shape;14833;p22"/>
            <p:cNvSpPr/>
            <p:nvPr/>
          </p:nvSpPr>
          <p:spPr>
            <a:xfrm>
              <a:off x="2584159"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4" name="Google Shape;14834;p22"/>
            <p:cNvSpPr/>
            <p:nvPr/>
          </p:nvSpPr>
          <p:spPr>
            <a:xfrm>
              <a:off x="2703667"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5" name="Google Shape;14835;p22"/>
            <p:cNvSpPr/>
            <p:nvPr/>
          </p:nvSpPr>
          <p:spPr>
            <a:xfrm>
              <a:off x="2823176"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6" name="Google Shape;14836;p22"/>
            <p:cNvSpPr/>
            <p:nvPr/>
          </p:nvSpPr>
          <p:spPr>
            <a:xfrm>
              <a:off x="313503"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7" name="Google Shape;14837;p22"/>
            <p:cNvSpPr/>
            <p:nvPr/>
          </p:nvSpPr>
          <p:spPr>
            <a:xfrm>
              <a:off x="433011"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8" name="Google Shape;14838;p22"/>
            <p:cNvSpPr/>
            <p:nvPr/>
          </p:nvSpPr>
          <p:spPr>
            <a:xfrm>
              <a:off x="552519"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9" name="Google Shape;14839;p22"/>
            <p:cNvSpPr/>
            <p:nvPr/>
          </p:nvSpPr>
          <p:spPr>
            <a:xfrm>
              <a:off x="672027"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0" name="Google Shape;14840;p22"/>
            <p:cNvSpPr/>
            <p:nvPr/>
          </p:nvSpPr>
          <p:spPr>
            <a:xfrm>
              <a:off x="791536"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1" name="Google Shape;14841;p22"/>
            <p:cNvSpPr/>
            <p:nvPr/>
          </p:nvSpPr>
          <p:spPr>
            <a:xfrm>
              <a:off x="911044"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2" name="Google Shape;14842;p22"/>
            <p:cNvSpPr/>
            <p:nvPr/>
          </p:nvSpPr>
          <p:spPr>
            <a:xfrm>
              <a:off x="1030552"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3" name="Google Shape;14843;p22"/>
            <p:cNvSpPr/>
            <p:nvPr/>
          </p:nvSpPr>
          <p:spPr>
            <a:xfrm>
              <a:off x="1150060"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4" name="Google Shape;14844;p22"/>
            <p:cNvSpPr/>
            <p:nvPr/>
          </p:nvSpPr>
          <p:spPr>
            <a:xfrm>
              <a:off x="1269568"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5" name="Google Shape;14845;p22"/>
            <p:cNvSpPr/>
            <p:nvPr/>
          </p:nvSpPr>
          <p:spPr>
            <a:xfrm>
              <a:off x="1389077"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6" name="Google Shape;14846;p22"/>
            <p:cNvSpPr/>
            <p:nvPr/>
          </p:nvSpPr>
          <p:spPr>
            <a:xfrm>
              <a:off x="1508585"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7" name="Google Shape;14847;p22"/>
            <p:cNvSpPr/>
            <p:nvPr/>
          </p:nvSpPr>
          <p:spPr>
            <a:xfrm>
              <a:off x="1628093"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8" name="Google Shape;14848;p22"/>
            <p:cNvSpPr/>
            <p:nvPr/>
          </p:nvSpPr>
          <p:spPr>
            <a:xfrm>
              <a:off x="1747601"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9" name="Google Shape;14849;p22"/>
            <p:cNvSpPr/>
            <p:nvPr/>
          </p:nvSpPr>
          <p:spPr>
            <a:xfrm>
              <a:off x="1867110"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0" name="Google Shape;14850;p22"/>
            <p:cNvSpPr/>
            <p:nvPr/>
          </p:nvSpPr>
          <p:spPr>
            <a:xfrm>
              <a:off x="1986618"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1" name="Google Shape;14851;p22"/>
            <p:cNvSpPr/>
            <p:nvPr/>
          </p:nvSpPr>
          <p:spPr>
            <a:xfrm>
              <a:off x="2106126"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2" name="Google Shape;14852;p22"/>
            <p:cNvSpPr/>
            <p:nvPr/>
          </p:nvSpPr>
          <p:spPr>
            <a:xfrm>
              <a:off x="2225634"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3" name="Google Shape;14853;p22"/>
            <p:cNvSpPr/>
            <p:nvPr/>
          </p:nvSpPr>
          <p:spPr>
            <a:xfrm>
              <a:off x="2345143"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4" name="Google Shape;14854;p22"/>
            <p:cNvSpPr/>
            <p:nvPr/>
          </p:nvSpPr>
          <p:spPr>
            <a:xfrm>
              <a:off x="2464651"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5" name="Google Shape;14855;p22"/>
            <p:cNvSpPr/>
            <p:nvPr/>
          </p:nvSpPr>
          <p:spPr>
            <a:xfrm>
              <a:off x="2584159"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6" name="Google Shape;14856;p22"/>
            <p:cNvSpPr/>
            <p:nvPr/>
          </p:nvSpPr>
          <p:spPr>
            <a:xfrm>
              <a:off x="2703667"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7" name="Google Shape;14857;p22"/>
            <p:cNvSpPr/>
            <p:nvPr/>
          </p:nvSpPr>
          <p:spPr>
            <a:xfrm>
              <a:off x="2823176"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8" name="Google Shape;14858;p22"/>
            <p:cNvSpPr/>
            <p:nvPr/>
          </p:nvSpPr>
          <p:spPr>
            <a:xfrm>
              <a:off x="313503"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9" name="Google Shape;14859;p22"/>
            <p:cNvSpPr/>
            <p:nvPr/>
          </p:nvSpPr>
          <p:spPr>
            <a:xfrm>
              <a:off x="433011"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0" name="Google Shape;14860;p22"/>
            <p:cNvSpPr/>
            <p:nvPr/>
          </p:nvSpPr>
          <p:spPr>
            <a:xfrm>
              <a:off x="552519"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1" name="Google Shape;14861;p22"/>
            <p:cNvSpPr/>
            <p:nvPr/>
          </p:nvSpPr>
          <p:spPr>
            <a:xfrm>
              <a:off x="672027"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2" name="Google Shape;14862;p22"/>
            <p:cNvSpPr/>
            <p:nvPr/>
          </p:nvSpPr>
          <p:spPr>
            <a:xfrm>
              <a:off x="791536"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3" name="Google Shape;14863;p22"/>
            <p:cNvSpPr/>
            <p:nvPr/>
          </p:nvSpPr>
          <p:spPr>
            <a:xfrm>
              <a:off x="911044"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4" name="Google Shape;14864;p22"/>
            <p:cNvSpPr/>
            <p:nvPr/>
          </p:nvSpPr>
          <p:spPr>
            <a:xfrm>
              <a:off x="1030552"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5" name="Google Shape;14865;p22"/>
            <p:cNvSpPr/>
            <p:nvPr/>
          </p:nvSpPr>
          <p:spPr>
            <a:xfrm>
              <a:off x="1150060"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6" name="Google Shape;14866;p22"/>
            <p:cNvSpPr/>
            <p:nvPr/>
          </p:nvSpPr>
          <p:spPr>
            <a:xfrm>
              <a:off x="1269568"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7" name="Google Shape;14867;p22"/>
            <p:cNvSpPr/>
            <p:nvPr/>
          </p:nvSpPr>
          <p:spPr>
            <a:xfrm>
              <a:off x="1389077"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8" name="Google Shape;14868;p22"/>
            <p:cNvSpPr/>
            <p:nvPr/>
          </p:nvSpPr>
          <p:spPr>
            <a:xfrm>
              <a:off x="1508585"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9" name="Google Shape;14869;p22"/>
            <p:cNvSpPr/>
            <p:nvPr/>
          </p:nvSpPr>
          <p:spPr>
            <a:xfrm>
              <a:off x="1628093"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0" name="Google Shape;14870;p22"/>
            <p:cNvSpPr/>
            <p:nvPr/>
          </p:nvSpPr>
          <p:spPr>
            <a:xfrm>
              <a:off x="1747601"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1" name="Google Shape;14871;p22"/>
            <p:cNvSpPr/>
            <p:nvPr/>
          </p:nvSpPr>
          <p:spPr>
            <a:xfrm>
              <a:off x="1867110"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2" name="Google Shape;14872;p22"/>
            <p:cNvSpPr/>
            <p:nvPr/>
          </p:nvSpPr>
          <p:spPr>
            <a:xfrm>
              <a:off x="1986618"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3" name="Google Shape;14873;p22"/>
            <p:cNvSpPr/>
            <p:nvPr/>
          </p:nvSpPr>
          <p:spPr>
            <a:xfrm>
              <a:off x="2106126"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4" name="Google Shape;14874;p22"/>
            <p:cNvSpPr/>
            <p:nvPr/>
          </p:nvSpPr>
          <p:spPr>
            <a:xfrm>
              <a:off x="2225634"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5" name="Google Shape;14875;p22"/>
            <p:cNvSpPr/>
            <p:nvPr/>
          </p:nvSpPr>
          <p:spPr>
            <a:xfrm>
              <a:off x="2345143"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6" name="Google Shape;14876;p22"/>
            <p:cNvSpPr/>
            <p:nvPr/>
          </p:nvSpPr>
          <p:spPr>
            <a:xfrm>
              <a:off x="2464651"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7" name="Google Shape;14877;p22"/>
            <p:cNvSpPr/>
            <p:nvPr/>
          </p:nvSpPr>
          <p:spPr>
            <a:xfrm>
              <a:off x="2584159"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8" name="Google Shape;14878;p22"/>
            <p:cNvSpPr/>
            <p:nvPr/>
          </p:nvSpPr>
          <p:spPr>
            <a:xfrm>
              <a:off x="2703667"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9" name="Google Shape;14879;p22"/>
            <p:cNvSpPr/>
            <p:nvPr/>
          </p:nvSpPr>
          <p:spPr>
            <a:xfrm>
              <a:off x="2823176"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0" name="Google Shape;14880;p22"/>
            <p:cNvSpPr/>
            <p:nvPr/>
          </p:nvSpPr>
          <p:spPr>
            <a:xfrm>
              <a:off x="313503"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1" name="Google Shape;14881;p22"/>
            <p:cNvSpPr/>
            <p:nvPr/>
          </p:nvSpPr>
          <p:spPr>
            <a:xfrm>
              <a:off x="433011"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2" name="Google Shape;14882;p22"/>
            <p:cNvSpPr/>
            <p:nvPr/>
          </p:nvSpPr>
          <p:spPr>
            <a:xfrm>
              <a:off x="552519"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3" name="Google Shape;14883;p22"/>
            <p:cNvSpPr/>
            <p:nvPr/>
          </p:nvSpPr>
          <p:spPr>
            <a:xfrm>
              <a:off x="672027"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4" name="Google Shape;14884;p22"/>
            <p:cNvSpPr/>
            <p:nvPr/>
          </p:nvSpPr>
          <p:spPr>
            <a:xfrm>
              <a:off x="791536"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5" name="Google Shape;14885;p22"/>
            <p:cNvSpPr/>
            <p:nvPr/>
          </p:nvSpPr>
          <p:spPr>
            <a:xfrm>
              <a:off x="911044"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6" name="Google Shape;14886;p22"/>
            <p:cNvSpPr/>
            <p:nvPr/>
          </p:nvSpPr>
          <p:spPr>
            <a:xfrm>
              <a:off x="1030552"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7" name="Google Shape;14887;p22"/>
            <p:cNvSpPr/>
            <p:nvPr/>
          </p:nvSpPr>
          <p:spPr>
            <a:xfrm>
              <a:off x="1150060"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8" name="Google Shape;14888;p22"/>
            <p:cNvSpPr/>
            <p:nvPr/>
          </p:nvSpPr>
          <p:spPr>
            <a:xfrm>
              <a:off x="1269568"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9" name="Google Shape;14889;p22"/>
            <p:cNvSpPr/>
            <p:nvPr/>
          </p:nvSpPr>
          <p:spPr>
            <a:xfrm>
              <a:off x="1389077"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0" name="Google Shape;14890;p22"/>
            <p:cNvSpPr/>
            <p:nvPr/>
          </p:nvSpPr>
          <p:spPr>
            <a:xfrm>
              <a:off x="1508585"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1" name="Google Shape;14891;p22"/>
            <p:cNvSpPr/>
            <p:nvPr/>
          </p:nvSpPr>
          <p:spPr>
            <a:xfrm>
              <a:off x="1628093"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2" name="Google Shape;14892;p22"/>
            <p:cNvSpPr/>
            <p:nvPr/>
          </p:nvSpPr>
          <p:spPr>
            <a:xfrm>
              <a:off x="1747601"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3" name="Google Shape;14893;p22"/>
            <p:cNvSpPr/>
            <p:nvPr/>
          </p:nvSpPr>
          <p:spPr>
            <a:xfrm>
              <a:off x="1867110"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4" name="Google Shape;14894;p22"/>
            <p:cNvSpPr/>
            <p:nvPr/>
          </p:nvSpPr>
          <p:spPr>
            <a:xfrm>
              <a:off x="1986618"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5" name="Google Shape;14895;p22"/>
            <p:cNvSpPr/>
            <p:nvPr/>
          </p:nvSpPr>
          <p:spPr>
            <a:xfrm>
              <a:off x="2106126"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6" name="Google Shape;14896;p22"/>
            <p:cNvSpPr/>
            <p:nvPr/>
          </p:nvSpPr>
          <p:spPr>
            <a:xfrm>
              <a:off x="2225634"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7" name="Google Shape;14897;p22"/>
            <p:cNvSpPr/>
            <p:nvPr/>
          </p:nvSpPr>
          <p:spPr>
            <a:xfrm>
              <a:off x="2345143"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8" name="Google Shape;14898;p22"/>
            <p:cNvSpPr/>
            <p:nvPr/>
          </p:nvSpPr>
          <p:spPr>
            <a:xfrm>
              <a:off x="2464651"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9" name="Google Shape;14899;p22"/>
            <p:cNvSpPr/>
            <p:nvPr/>
          </p:nvSpPr>
          <p:spPr>
            <a:xfrm>
              <a:off x="2584159"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0" name="Google Shape;14900;p22"/>
            <p:cNvSpPr/>
            <p:nvPr/>
          </p:nvSpPr>
          <p:spPr>
            <a:xfrm>
              <a:off x="2703667"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1" name="Google Shape;14901;p22"/>
            <p:cNvSpPr/>
            <p:nvPr/>
          </p:nvSpPr>
          <p:spPr>
            <a:xfrm>
              <a:off x="2823176"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2" name="Google Shape;14902;p22"/>
            <p:cNvSpPr/>
            <p:nvPr/>
          </p:nvSpPr>
          <p:spPr>
            <a:xfrm>
              <a:off x="313503"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3" name="Google Shape;14903;p22"/>
            <p:cNvSpPr/>
            <p:nvPr/>
          </p:nvSpPr>
          <p:spPr>
            <a:xfrm>
              <a:off x="433011"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4" name="Google Shape;14904;p22"/>
            <p:cNvSpPr/>
            <p:nvPr/>
          </p:nvSpPr>
          <p:spPr>
            <a:xfrm>
              <a:off x="552519"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5" name="Google Shape;14905;p22"/>
            <p:cNvSpPr/>
            <p:nvPr/>
          </p:nvSpPr>
          <p:spPr>
            <a:xfrm>
              <a:off x="672027"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6" name="Google Shape;14906;p22"/>
            <p:cNvSpPr/>
            <p:nvPr/>
          </p:nvSpPr>
          <p:spPr>
            <a:xfrm>
              <a:off x="791536"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7" name="Google Shape;14907;p22"/>
            <p:cNvSpPr/>
            <p:nvPr/>
          </p:nvSpPr>
          <p:spPr>
            <a:xfrm>
              <a:off x="911044"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8" name="Google Shape;14908;p22"/>
            <p:cNvSpPr/>
            <p:nvPr/>
          </p:nvSpPr>
          <p:spPr>
            <a:xfrm>
              <a:off x="1030552"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9" name="Google Shape;14909;p22"/>
            <p:cNvSpPr/>
            <p:nvPr/>
          </p:nvSpPr>
          <p:spPr>
            <a:xfrm>
              <a:off x="1150060"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0" name="Google Shape;14910;p22"/>
            <p:cNvSpPr/>
            <p:nvPr/>
          </p:nvSpPr>
          <p:spPr>
            <a:xfrm>
              <a:off x="1269568"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1" name="Google Shape;14911;p22"/>
            <p:cNvSpPr/>
            <p:nvPr/>
          </p:nvSpPr>
          <p:spPr>
            <a:xfrm>
              <a:off x="1389077"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2" name="Google Shape;14912;p22"/>
            <p:cNvSpPr/>
            <p:nvPr/>
          </p:nvSpPr>
          <p:spPr>
            <a:xfrm>
              <a:off x="1508585"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3" name="Google Shape;14913;p22"/>
            <p:cNvSpPr/>
            <p:nvPr/>
          </p:nvSpPr>
          <p:spPr>
            <a:xfrm>
              <a:off x="1628093"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4" name="Google Shape;14914;p22"/>
            <p:cNvSpPr/>
            <p:nvPr/>
          </p:nvSpPr>
          <p:spPr>
            <a:xfrm>
              <a:off x="1747601"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5" name="Google Shape;14915;p22"/>
            <p:cNvSpPr/>
            <p:nvPr/>
          </p:nvSpPr>
          <p:spPr>
            <a:xfrm>
              <a:off x="1867110"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6" name="Google Shape;14916;p22"/>
            <p:cNvSpPr/>
            <p:nvPr/>
          </p:nvSpPr>
          <p:spPr>
            <a:xfrm>
              <a:off x="1986618"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7" name="Google Shape;14917;p22"/>
            <p:cNvSpPr/>
            <p:nvPr/>
          </p:nvSpPr>
          <p:spPr>
            <a:xfrm>
              <a:off x="2106126"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8" name="Google Shape;14918;p22"/>
            <p:cNvSpPr/>
            <p:nvPr/>
          </p:nvSpPr>
          <p:spPr>
            <a:xfrm>
              <a:off x="2225634"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9" name="Google Shape;14919;p22"/>
            <p:cNvSpPr/>
            <p:nvPr/>
          </p:nvSpPr>
          <p:spPr>
            <a:xfrm>
              <a:off x="2345143"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0" name="Google Shape;14920;p22"/>
            <p:cNvSpPr/>
            <p:nvPr/>
          </p:nvSpPr>
          <p:spPr>
            <a:xfrm>
              <a:off x="2464651"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1" name="Google Shape;14921;p22"/>
            <p:cNvSpPr/>
            <p:nvPr/>
          </p:nvSpPr>
          <p:spPr>
            <a:xfrm>
              <a:off x="2584159"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2" name="Google Shape;14922;p22"/>
            <p:cNvSpPr/>
            <p:nvPr/>
          </p:nvSpPr>
          <p:spPr>
            <a:xfrm>
              <a:off x="2703667"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3" name="Google Shape;14923;p22"/>
            <p:cNvSpPr/>
            <p:nvPr/>
          </p:nvSpPr>
          <p:spPr>
            <a:xfrm>
              <a:off x="2823176"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4" name="Google Shape;14924;p22"/>
            <p:cNvSpPr/>
            <p:nvPr/>
          </p:nvSpPr>
          <p:spPr>
            <a:xfrm>
              <a:off x="313503"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5" name="Google Shape;14925;p22"/>
            <p:cNvSpPr/>
            <p:nvPr/>
          </p:nvSpPr>
          <p:spPr>
            <a:xfrm>
              <a:off x="433011"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6" name="Google Shape;14926;p22"/>
            <p:cNvSpPr/>
            <p:nvPr/>
          </p:nvSpPr>
          <p:spPr>
            <a:xfrm>
              <a:off x="552519"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7" name="Google Shape;14927;p22"/>
            <p:cNvSpPr/>
            <p:nvPr/>
          </p:nvSpPr>
          <p:spPr>
            <a:xfrm>
              <a:off x="672027"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8" name="Google Shape;14928;p22"/>
            <p:cNvSpPr/>
            <p:nvPr/>
          </p:nvSpPr>
          <p:spPr>
            <a:xfrm>
              <a:off x="791536"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9" name="Google Shape;14929;p22"/>
            <p:cNvSpPr/>
            <p:nvPr/>
          </p:nvSpPr>
          <p:spPr>
            <a:xfrm>
              <a:off x="911044"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0" name="Google Shape;14930;p22"/>
            <p:cNvSpPr/>
            <p:nvPr/>
          </p:nvSpPr>
          <p:spPr>
            <a:xfrm>
              <a:off x="1030552"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1" name="Google Shape;14931;p22"/>
            <p:cNvSpPr/>
            <p:nvPr/>
          </p:nvSpPr>
          <p:spPr>
            <a:xfrm>
              <a:off x="1150060"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2" name="Google Shape;14932;p22"/>
            <p:cNvSpPr/>
            <p:nvPr/>
          </p:nvSpPr>
          <p:spPr>
            <a:xfrm>
              <a:off x="1269568"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3" name="Google Shape;14933;p22"/>
            <p:cNvSpPr/>
            <p:nvPr/>
          </p:nvSpPr>
          <p:spPr>
            <a:xfrm>
              <a:off x="1389077"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4" name="Google Shape;14934;p22"/>
            <p:cNvSpPr/>
            <p:nvPr/>
          </p:nvSpPr>
          <p:spPr>
            <a:xfrm>
              <a:off x="1508585"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5" name="Google Shape;14935;p22"/>
            <p:cNvSpPr/>
            <p:nvPr/>
          </p:nvSpPr>
          <p:spPr>
            <a:xfrm>
              <a:off x="1628093"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6" name="Google Shape;14936;p22"/>
            <p:cNvSpPr/>
            <p:nvPr/>
          </p:nvSpPr>
          <p:spPr>
            <a:xfrm>
              <a:off x="1747601"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7" name="Google Shape;14937;p22"/>
            <p:cNvSpPr/>
            <p:nvPr/>
          </p:nvSpPr>
          <p:spPr>
            <a:xfrm>
              <a:off x="1867110"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8" name="Google Shape;14938;p22"/>
            <p:cNvSpPr/>
            <p:nvPr/>
          </p:nvSpPr>
          <p:spPr>
            <a:xfrm>
              <a:off x="1986618"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9" name="Google Shape;14939;p22"/>
            <p:cNvSpPr/>
            <p:nvPr/>
          </p:nvSpPr>
          <p:spPr>
            <a:xfrm>
              <a:off x="2106126"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0" name="Google Shape;14940;p22"/>
            <p:cNvSpPr/>
            <p:nvPr/>
          </p:nvSpPr>
          <p:spPr>
            <a:xfrm>
              <a:off x="2225634"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1" name="Google Shape;14941;p22"/>
            <p:cNvSpPr/>
            <p:nvPr/>
          </p:nvSpPr>
          <p:spPr>
            <a:xfrm>
              <a:off x="2345143"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2" name="Google Shape;14942;p22"/>
            <p:cNvSpPr/>
            <p:nvPr/>
          </p:nvSpPr>
          <p:spPr>
            <a:xfrm>
              <a:off x="2464651"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3" name="Google Shape;14943;p22"/>
            <p:cNvSpPr/>
            <p:nvPr/>
          </p:nvSpPr>
          <p:spPr>
            <a:xfrm>
              <a:off x="2584159"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4" name="Google Shape;14944;p22"/>
            <p:cNvSpPr/>
            <p:nvPr/>
          </p:nvSpPr>
          <p:spPr>
            <a:xfrm>
              <a:off x="2703667"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5" name="Google Shape;14945;p22"/>
            <p:cNvSpPr/>
            <p:nvPr/>
          </p:nvSpPr>
          <p:spPr>
            <a:xfrm>
              <a:off x="2823176"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6" name="Google Shape;14946;p22"/>
            <p:cNvSpPr/>
            <p:nvPr/>
          </p:nvSpPr>
          <p:spPr>
            <a:xfrm>
              <a:off x="313503"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7" name="Google Shape;14947;p22"/>
            <p:cNvSpPr/>
            <p:nvPr/>
          </p:nvSpPr>
          <p:spPr>
            <a:xfrm>
              <a:off x="433011"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8" name="Google Shape;14948;p22"/>
            <p:cNvSpPr/>
            <p:nvPr/>
          </p:nvSpPr>
          <p:spPr>
            <a:xfrm>
              <a:off x="552519"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9" name="Google Shape;14949;p22"/>
            <p:cNvSpPr/>
            <p:nvPr/>
          </p:nvSpPr>
          <p:spPr>
            <a:xfrm>
              <a:off x="672027"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0" name="Google Shape;14950;p22"/>
            <p:cNvSpPr/>
            <p:nvPr/>
          </p:nvSpPr>
          <p:spPr>
            <a:xfrm>
              <a:off x="791536"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1" name="Google Shape;14951;p22"/>
            <p:cNvSpPr/>
            <p:nvPr/>
          </p:nvSpPr>
          <p:spPr>
            <a:xfrm>
              <a:off x="911044"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2" name="Google Shape;14952;p22"/>
            <p:cNvSpPr/>
            <p:nvPr/>
          </p:nvSpPr>
          <p:spPr>
            <a:xfrm>
              <a:off x="1030552"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3" name="Google Shape;14953;p22"/>
            <p:cNvSpPr/>
            <p:nvPr/>
          </p:nvSpPr>
          <p:spPr>
            <a:xfrm>
              <a:off x="1150060"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4" name="Google Shape;14954;p22"/>
            <p:cNvSpPr/>
            <p:nvPr/>
          </p:nvSpPr>
          <p:spPr>
            <a:xfrm>
              <a:off x="1269568"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5" name="Google Shape;14955;p22"/>
            <p:cNvSpPr/>
            <p:nvPr/>
          </p:nvSpPr>
          <p:spPr>
            <a:xfrm>
              <a:off x="1389077"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6" name="Google Shape;14956;p22"/>
            <p:cNvSpPr/>
            <p:nvPr/>
          </p:nvSpPr>
          <p:spPr>
            <a:xfrm>
              <a:off x="1508585"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7" name="Google Shape;14957;p22"/>
            <p:cNvSpPr/>
            <p:nvPr/>
          </p:nvSpPr>
          <p:spPr>
            <a:xfrm>
              <a:off x="1628093"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8" name="Google Shape;14958;p22"/>
            <p:cNvSpPr/>
            <p:nvPr/>
          </p:nvSpPr>
          <p:spPr>
            <a:xfrm>
              <a:off x="1747601"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9" name="Google Shape;14959;p22"/>
            <p:cNvSpPr/>
            <p:nvPr/>
          </p:nvSpPr>
          <p:spPr>
            <a:xfrm>
              <a:off x="1867110"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0" name="Google Shape;14960;p22"/>
            <p:cNvSpPr/>
            <p:nvPr/>
          </p:nvSpPr>
          <p:spPr>
            <a:xfrm>
              <a:off x="1986618"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1" name="Google Shape;14961;p22"/>
            <p:cNvSpPr/>
            <p:nvPr/>
          </p:nvSpPr>
          <p:spPr>
            <a:xfrm>
              <a:off x="2106126"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2" name="Google Shape;14962;p22"/>
            <p:cNvSpPr/>
            <p:nvPr/>
          </p:nvSpPr>
          <p:spPr>
            <a:xfrm>
              <a:off x="2225634"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3" name="Google Shape;14963;p22"/>
            <p:cNvSpPr/>
            <p:nvPr/>
          </p:nvSpPr>
          <p:spPr>
            <a:xfrm>
              <a:off x="2345143"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4" name="Google Shape;14964;p22"/>
            <p:cNvSpPr/>
            <p:nvPr/>
          </p:nvSpPr>
          <p:spPr>
            <a:xfrm>
              <a:off x="2464651"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5" name="Google Shape;14965;p22"/>
            <p:cNvSpPr/>
            <p:nvPr/>
          </p:nvSpPr>
          <p:spPr>
            <a:xfrm>
              <a:off x="2584159"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6" name="Google Shape;14966;p22"/>
            <p:cNvSpPr/>
            <p:nvPr/>
          </p:nvSpPr>
          <p:spPr>
            <a:xfrm>
              <a:off x="2703667"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7" name="Google Shape;14967;p22"/>
            <p:cNvSpPr/>
            <p:nvPr/>
          </p:nvSpPr>
          <p:spPr>
            <a:xfrm>
              <a:off x="2823176"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8" name="Google Shape;14968;p22"/>
            <p:cNvSpPr/>
            <p:nvPr/>
          </p:nvSpPr>
          <p:spPr>
            <a:xfrm>
              <a:off x="313503"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9" name="Google Shape;14969;p22"/>
            <p:cNvSpPr/>
            <p:nvPr/>
          </p:nvSpPr>
          <p:spPr>
            <a:xfrm>
              <a:off x="433011"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0" name="Google Shape;14970;p22"/>
            <p:cNvSpPr/>
            <p:nvPr/>
          </p:nvSpPr>
          <p:spPr>
            <a:xfrm>
              <a:off x="552519"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1" name="Google Shape;14971;p22"/>
            <p:cNvSpPr/>
            <p:nvPr/>
          </p:nvSpPr>
          <p:spPr>
            <a:xfrm>
              <a:off x="672027"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2" name="Google Shape;14972;p22"/>
            <p:cNvSpPr/>
            <p:nvPr/>
          </p:nvSpPr>
          <p:spPr>
            <a:xfrm>
              <a:off x="791536"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3" name="Google Shape;14973;p22"/>
            <p:cNvSpPr/>
            <p:nvPr/>
          </p:nvSpPr>
          <p:spPr>
            <a:xfrm>
              <a:off x="911044"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4" name="Google Shape;14974;p22"/>
            <p:cNvSpPr/>
            <p:nvPr/>
          </p:nvSpPr>
          <p:spPr>
            <a:xfrm>
              <a:off x="1030552"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5" name="Google Shape;14975;p22"/>
            <p:cNvSpPr/>
            <p:nvPr/>
          </p:nvSpPr>
          <p:spPr>
            <a:xfrm>
              <a:off x="1150060"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6" name="Google Shape;14976;p22"/>
            <p:cNvSpPr/>
            <p:nvPr/>
          </p:nvSpPr>
          <p:spPr>
            <a:xfrm>
              <a:off x="1269568"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7" name="Google Shape;14977;p22"/>
            <p:cNvSpPr/>
            <p:nvPr/>
          </p:nvSpPr>
          <p:spPr>
            <a:xfrm>
              <a:off x="1389077"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8" name="Google Shape;14978;p22"/>
            <p:cNvSpPr/>
            <p:nvPr/>
          </p:nvSpPr>
          <p:spPr>
            <a:xfrm>
              <a:off x="1508585"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9" name="Google Shape;14979;p22"/>
            <p:cNvSpPr/>
            <p:nvPr/>
          </p:nvSpPr>
          <p:spPr>
            <a:xfrm>
              <a:off x="1628093"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0" name="Google Shape;14980;p22"/>
            <p:cNvSpPr/>
            <p:nvPr/>
          </p:nvSpPr>
          <p:spPr>
            <a:xfrm>
              <a:off x="1747601"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1" name="Google Shape;14981;p22"/>
            <p:cNvSpPr/>
            <p:nvPr/>
          </p:nvSpPr>
          <p:spPr>
            <a:xfrm>
              <a:off x="1867110"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2" name="Google Shape;14982;p22"/>
            <p:cNvSpPr/>
            <p:nvPr/>
          </p:nvSpPr>
          <p:spPr>
            <a:xfrm>
              <a:off x="1986618"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3" name="Google Shape;14983;p22"/>
            <p:cNvSpPr/>
            <p:nvPr/>
          </p:nvSpPr>
          <p:spPr>
            <a:xfrm>
              <a:off x="2106126"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4" name="Google Shape;14984;p22"/>
            <p:cNvSpPr/>
            <p:nvPr/>
          </p:nvSpPr>
          <p:spPr>
            <a:xfrm>
              <a:off x="2225634"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5" name="Google Shape;14985;p22"/>
            <p:cNvSpPr/>
            <p:nvPr/>
          </p:nvSpPr>
          <p:spPr>
            <a:xfrm>
              <a:off x="2345143"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6" name="Google Shape;14986;p22"/>
            <p:cNvSpPr/>
            <p:nvPr/>
          </p:nvSpPr>
          <p:spPr>
            <a:xfrm>
              <a:off x="2464651"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7" name="Google Shape;14987;p22"/>
            <p:cNvSpPr/>
            <p:nvPr/>
          </p:nvSpPr>
          <p:spPr>
            <a:xfrm>
              <a:off x="2584159"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8" name="Google Shape;14988;p22"/>
            <p:cNvSpPr/>
            <p:nvPr/>
          </p:nvSpPr>
          <p:spPr>
            <a:xfrm>
              <a:off x="2703667"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9" name="Google Shape;14989;p22"/>
            <p:cNvSpPr/>
            <p:nvPr/>
          </p:nvSpPr>
          <p:spPr>
            <a:xfrm>
              <a:off x="2823176"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0" name="Google Shape;14990;p22"/>
            <p:cNvSpPr/>
            <p:nvPr/>
          </p:nvSpPr>
          <p:spPr>
            <a:xfrm>
              <a:off x="313503"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1" name="Google Shape;14991;p22"/>
            <p:cNvSpPr/>
            <p:nvPr/>
          </p:nvSpPr>
          <p:spPr>
            <a:xfrm>
              <a:off x="433011"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2" name="Google Shape;14992;p22"/>
            <p:cNvSpPr/>
            <p:nvPr/>
          </p:nvSpPr>
          <p:spPr>
            <a:xfrm>
              <a:off x="552519"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3" name="Google Shape;14993;p22"/>
            <p:cNvSpPr/>
            <p:nvPr/>
          </p:nvSpPr>
          <p:spPr>
            <a:xfrm>
              <a:off x="672027"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4" name="Google Shape;14994;p22"/>
            <p:cNvSpPr/>
            <p:nvPr/>
          </p:nvSpPr>
          <p:spPr>
            <a:xfrm>
              <a:off x="791536"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5" name="Google Shape;14995;p22"/>
            <p:cNvSpPr/>
            <p:nvPr/>
          </p:nvSpPr>
          <p:spPr>
            <a:xfrm>
              <a:off x="911044"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6" name="Google Shape;14996;p22"/>
            <p:cNvSpPr/>
            <p:nvPr/>
          </p:nvSpPr>
          <p:spPr>
            <a:xfrm>
              <a:off x="1030552"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7" name="Google Shape;14997;p22"/>
            <p:cNvSpPr/>
            <p:nvPr/>
          </p:nvSpPr>
          <p:spPr>
            <a:xfrm>
              <a:off x="1150060"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8" name="Google Shape;14998;p22"/>
            <p:cNvSpPr/>
            <p:nvPr/>
          </p:nvSpPr>
          <p:spPr>
            <a:xfrm>
              <a:off x="1269568"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9" name="Google Shape;14999;p22"/>
            <p:cNvSpPr/>
            <p:nvPr/>
          </p:nvSpPr>
          <p:spPr>
            <a:xfrm>
              <a:off x="1389077"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0" name="Google Shape;15000;p22"/>
            <p:cNvSpPr/>
            <p:nvPr/>
          </p:nvSpPr>
          <p:spPr>
            <a:xfrm>
              <a:off x="1508585"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1" name="Google Shape;15001;p22"/>
            <p:cNvSpPr/>
            <p:nvPr/>
          </p:nvSpPr>
          <p:spPr>
            <a:xfrm>
              <a:off x="1628093"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2" name="Google Shape;15002;p22"/>
            <p:cNvSpPr/>
            <p:nvPr/>
          </p:nvSpPr>
          <p:spPr>
            <a:xfrm>
              <a:off x="1747601"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3" name="Google Shape;15003;p22"/>
            <p:cNvSpPr/>
            <p:nvPr/>
          </p:nvSpPr>
          <p:spPr>
            <a:xfrm>
              <a:off x="1867110"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4" name="Google Shape;15004;p22"/>
            <p:cNvSpPr/>
            <p:nvPr/>
          </p:nvSpPr>
          <p:spPr>
            <a:xfrm>
              <a:off x="1986618"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5" name="Google Shape;15005;p22"/>
            <p:cNvSpPr/>
            <p:nvPr/>
          </p:nvSpPr>
          <p:spPr>
            <a:xfrm>
              <a:off x="2106126"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6" name="Google Shape;15006;p22"/>
            <p:cNvSpPr/>
            <p:nvPr/>
          </p:nvSpPr>
          <p:spPr>
            <a:xfrm>
              <a:off x="2225634"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7" name="Google Shape;15007;p22"/>
            <p:cNvSpPr/>
            <p:nvPr/>
          </p:nvSpPr>
          <p:spPr>
            <a:xfrm>
              <a:off x="2345143"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8" name="Google Shape;15008;p22"/>
            <p:cNvSpPr/>
            <p:nvPr/>
          </p:nvSpPr>
          <p:spPr>
            <a:xfrm>
              <a:off x="2464651"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9" name="Google Shape;15009;p22"/>
            <p:cNvSpPr/>
            <p:nvPr/>
          </p:nvSpPr>
          <p:spPr>
            <a:xfrm>
              <a:off x="2584159"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0" name="Google Shape;15010;p22"/>
            <p:cNvSpPr/>
            <p:nvPr/>
          </p:nvSpPr>
          <p:spPr>
            <a:xfrm>
              <a:off x="2703667"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1" name="Google Shape;15011;p22"/>
            <p:cNvSpPr/>
            <p:nvPr/>
          </p:nvSpPr>
          <p:spPr>
            <a:xfrm>
              <a:off x="2823176"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2" name="Google Shape;15012;p22"/>
            <p:cNvSpPr/>
            <p:nvPr/>
          </p:nvSpPr>
          <p:spPr>
            <a:xfrm>
              <a:off x="313503"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3" name="Google Shape;15013;p22"/>
            <p:cNvSpPr/>
            <p:nvPr/>
          </p:nvSpPr>
          <p:spPr>
            <a:xfrm>
              <a:off x="433011"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4" name="Google Shape;15014;p22"/>
            <p:cNvSpPr/>
            <p:nvPr/>
          </p:nvSpPr>
          <p:spPr>
            <a:xfrm>
              <a:off x="552519"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5" name="Google Shape;15015;p22"/>
            <p:cNvSpPr/>
            <p:nvPr/>
          </p:nvSpPr>
          <p:spPr>
            <a:xfrm>
              <a:off x="672027"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6" name="Google Shape;15016;p22"/>
            <p:cNvSpPr/>
            <p:nvPr/>
          </p:nvSpPr>
          <p:spPr>
            <a:xfrm>
              <a:off x="791536"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7" name="Google Shape;15017;p22"/>
            <p:cNvSpPr/>
            <p:nvPr/>
          </p:nvSpPr>
          <p:spPr>
            <a:xfrm>
              <a:off x="911044"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8" name="Google Shape;15018;p22"/>
            <p:cNvSpPr/>
            <p:nvPr/>
          </p:nvSpPr>
          <p:spPr>
            <a:xfrm>
              <a:off x="1030552"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9" name="Google Shape;15019;p22"/>
            <p:cNvSpPr/>
            <p:nvPr/>
          </p:nvSpPr>
          <p:spPr>
            <a:xfrm>
              <a:off x="1150060"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0" name="Google Shape;15020;p22"/>
            <p:cNvSpPr/>
            <p:nvPr/>
          </p:nvSpPr>
          <p:spPr>
            <a:xfrm>
              <a:off x="1269568"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1" name="Google Shape;15021;p22"/>
            <p:cNvSpPr/>
            <p:nvPr/>
          </p:nvSpPr>
          <p:spPr>
            <a:xfrm>
              <a:off x="1389077"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2" name="Google Shape;15022;p22"/>
            <p:cNvSpPr/>
            <p:nvPr/>
          </p:nvSpPr>
          <p:spPr>
            <a:xfrm>
              <a:off x="1508585"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3" name="Google Shape;15023;p22"/>
            <p:cNvSpPr/>
            <p:nvPr/>
          </p:nvSpPr>
          <p:spPr>
            <a:xfrm>
              <a:off x="1628093"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4" name="Google Shape;15024;p22"/>
            <p:cNvSpPr/>
            <p:nvPr/>
          </p:nvSpPr>
          <p:spPr>
            <a:xfrm>
              <a:off x="1747601"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5" name="Google Shape;15025;p22"/>
            <p:cNvSpPr/>
            <p:nvPr/>
          </p:nvSpPr>
          <p:spPr>
            <a:xfrm>
              <a:off x="1867110"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6" name="Google Shape;15026;p22"/>
            <p:cNvSpPr/>
            <p:nvPr/>
          </p:nvSpPr>
          <p:spPr>
            <a:xfrm>
              <a:off x="1986618"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7" name="Google Shape;15027;p22"/>
            <p:cNvSpPr/>
            <p:nvPr/>
          </p:nvSpPr>
          <p:spPr>
            <a:xfrm>
              <a:off x="2106126"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8" name="Google Shape;15028;p22"/>
            <p:cNvSpPr/>
            <p:nvPr/>
          </p:nvSpPr>
          <p:spPr>
            <a:xfrm>
              <a:off x="2225634"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9" name="Google Shape;15029;p22"/>
            <p:cNvSpPr/>
            <p:nvPr/>
          </p:nvSpPr>
          <p:spPr>
            <a:xfrm>
              <a:off x="2345143"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0" name="Google Shape;15030;p22"/>
            <p:cNvSpPr/>
            <p:nvPr/>
          </p:nvSpPr>
          <p:spPr>
            <a:xfrm>
              <a:off x="2464651"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1" name="Google Shape;15031;p22"/>
            <p:cNvSpPr/>
            <p:nvPr/>
          </p:nvSpPr>
          <p:spPr>
            <a:xfrm>
              <a:off x="2584159"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2" name="Google Shape;15032;p22"/>
            <p:cNvSpPr/>
            <p:nvPr/>
          </p:nvSpPr>
          <p:spPr>
            <a:xfrm>
              <a:off x="2703667"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3" name="Google Shape;15033;p22"/>
            <p:cNvSpPr/>
            <p:nvPr/>
          </p:nvSpPr>
          <p:spPr>
            <a:xfrm>
              <a:off x="2823176"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4" name="Google Shape;15034;p22"/>
            <p:cNvSpPr/>
            <p:nvPr/>
          </p:nvSpPr>
          <p:spPr>
            <a:xfrm>
              <a:off x="313503"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5" name="Google Shape;15035;p22"/>
            <p:cNvSpPr/>
            <p:nvPr/>
          </p:nvSpPr>
          <p:spPr>
            <a:xfrm>
              <a:off x="433011"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6" name="Google Shape;15036;p22"/>
            <p:cNvSpPr/>
            <p:nvPr/>
          </p:nvSpPr>
          <p:spPr>
            <a:xfrm>
              <a:off x="552519"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7" name="Google Shape;15037;p22"/>
            <p:cNvSpPr/>
            <p:nvPr/>
          </p:nvSpPr>
          <p:spPr>
            <a:xfrm>
              <a:off x="672027"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8" name="Google Shape;15038;p22"/>
            <p:cNvSpPr/>
            <p:nvPr/>
          </p:nvSpPr>
          <p:spPr>
            <a:xfrm>
              <a:off x="791536"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9" name="Google Shape;15039;p22"/>
            <p:cNvSpPr/>
            <p:nvPr/>
          </p:nvSpPr>
          <p:spPr>
            <a:xfrm>
              <a:off x="911044"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0" name="Google Shape;15040;p22"/>
            <p:cNvSpPr/>
            <p:nvPr/>
          </p:nvSpPr>
          <p:spPr>
            <a:xfrm>
              <a:off x="1030552"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1" name="Google Shape;15041;p22"/>
            <p:cNvSpPr/>
            <p:nvPr/>
          </p:nvSpPr>
          <p:spPr>
            <a:xfrm>
              <a:off x="1150060"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2" name="Google Shape;15042;p22"/>
            <p:cNvSpPr/>
            <p:nvPr/>
          </p:nvSpPr>
          <p:spPr>
            <a:xfrm>
              <a:off x="1269568"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3" name="Google Shape;15043;p22"/>
            <p:cNvSpPr/>
            <p:nvPr/>
          </p:nvSpPr>
          <p:spPr>
            <a:xfrm>
              <a:off x="1389077"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4" name="Google Shape;15044;p22"/>
            <p:cNvSpPr/>
            <p:nvPr/>
          </p:nvSpPr>
          <p:spPr>
            <a:xfrm>
              <a:off x="1508585"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5" name="Google Shape;15045;p22"/>
            <p:cNvSpPr/>
            <p:nvPr/>
          </p:nvSpPr>
          <p:spPr>
            <a:xfrm>
              <a:off x="1628093"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6" name="Google Shape;15046;p22"/>
            <p:cNvSpPr/>
            <p:nvPr/>
          </p:nvSpPr>
          <p:spPr>
            <a:xfrm>
              <a:off x="1747601"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7" name="Google Shape;15047;p22"/>
            <p:cNvSpPr/>
            <p:nvPr/>
          </p:nvSpPr>
          <p:spPr>
            <a:xfrm>
              <a:off x="1867110"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8" name="Google Shape;15048;p22"/>
            <p:cNvSpPr/>
            <p:nvPr/>
          </p:nvSpPr>
          <p:spPr>
            <a:xfrm>
              <a:off x="1986618"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9" name="Google Shape;15049;p22"/>
            <p:cNvSpPr/>
            <p:nvPr/>
          </p:nvSpPr>
          <p:spPr>
            <a:xfrm>
              <a:off x="2106126"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0" name="Google Shape;15050;p22"/>
            <p:cNvSpPr/>
            <p:nvPr/>
          </p:nvSpPr>
          <p:spPr>
            <a:xfrm>
              <a:off x="2225634"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1" name="Google Shape;15051;p22"/>
            <p:cNvSpPr/>
            <p:nvPr/>
          </p:nvSpPr>
          <p:spPr>
            <a:xfrm>
              <a:off x="2345143"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2" name="Google Shape;15052;p22"/>
            <p:cNvSpPr/>
            <p:nvPr/>
          </p:nvSpPr>
          <p:spPr>
            <a:xfrm>
              <a:off x="2464651"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3" name="Google Shape;15053;p22"/>
            <p:cNvSpPr/>
            <p:nvPr/>
          </p:nvSpPr>
          <p:spPr>
            <a:xfrm>
              <a:off x="2584159"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4" name="Google Shape;15054;p22"/>
            <p:cNvSpPr/>
            <p:nvPr/>
          </p:nvSpPr>
          <p:spPr>
            <a:xfrm>
              <a:off x="2703667"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5" name="Google Shape;15055;p22"/>
            <p:cNvSpPr/>
            <p:nvPr/>
          </p:nvSpPr>
          <p:spPr>
            <a:xfrm>
              <a:off x="2823176"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6" name="Google Shape;15056;p22"/>
            <p:cNvSpPr/>
            <p:nvPr/>
          </p:nvSpPr>
          <p:spPr>
            <a:xfrm>
              <a:off x="313503"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7" name="Google Shape;15057;p22"/>
            <p:cNvSpPr/>
            <p:nvPr/>
          </p:nvSpPr>
          <p:spPr>
            <a:xfrm>
              <a:off x="433011"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8" name="Google Shape;15058;p22"/>
            <p:cNvSpPr/>
            <p:nvPr/>
          </p:nvSpPr>
          <p:spPr>
            <a:xfrm>
              <a:off x="552519"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9" name="Google Shape;15059;p22"/>
            <p:cNvSpPr/>
            <p:nvPr/>
          </p:nvSpPr>
          <p:spPr>
            <a:xfrm>
              <a:off x="672027"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0" name="Google Shape;15060;p22"/>
            <p:cNvSpPr/>
            <p:nvPr/>
          </p:nvSpPr>
          <p:spPr>
            <a:xfrm>
              <a:off x="791536"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1" name="Google Shape;15061;p22"/>
            <p:cNvSpPr/>
            <p:nvPr/>
          </p:nvSpPr>
          <p:spPr>
            <a:xfrm>
              <a:off x="911044"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2" name="Google Shape;15062;p22"/>
            <p:cNvSpPr/>
            <p:nvPr/>
          </p:nvSpPr>
          <p:spPr>
            <a:xfrm>
              <a:off x="1030552"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3" name="Google Shape;15063;p22"/>
            <p:cNvSpPr/>
            <p:nvPr/>
          </p:nvSpPr>
          <p:spPr>
            <a:xfrm>
              <a:off x="1150060"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4" name="Google Shape;15064;p22"/>
            <p:cNvSpPr/>
            <p:nvPr/>
          </p:nvSpPr>
          <p:spPr>
            <a:xfrm>
              <a:off x="1269568"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5" name="Google Shape;15065;p22"/>
            <p:cNvSpPr/>
            <p:nvPr/>
          </p:nvSpPr>
          <p:spPr>
            <a:xfrm>
              <a:off x="1389077"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6" name="Google Shape;15066;p22"/>
            <p:cNvSpPr/>
            <p:nvPr/>
          </p:nvSpPr>
          <p:spPr>
            <a:xfrm>
              <a:off x="1508585"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7" name="Google Shape;15067;p22"/>
            <p:cNvSpPr/>
            <p:nvPr/>
          </p:nvSpPr>
          <p:spPr>
            <a:xfrm>
              <a:off x="1628093"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8" name="Google Shape;15068;p22"/>
            <p:cNvSpPr/>
            <p:nvPr/>
          </p:nvSpPr>
          <p:spPr>
            <a:xfrm>
              <a:off x="1747601"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9" name="Google Shape;15069;p22"/>
            <p:cNvSpPr/>
            <p:nvPr/>
          </p:nvSpPr>
          <p:spPr>
            <a:xfrm>
              <a:off x="1867110"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0" name="Google Shape;15070;p22"/>
            <p:cNvSpPr/>
            <p:nvPr/>
          </p:nvSpPr>
          <p:spPr>
            <a:xfrm>
              <a:off x="1986618"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1" name="Google Shape;15071;p22"/>
            <p:cNvSpPr/>
            <p:nvPr/>
          </p:nvSpPr>
          <p:spPr>
            <a:xfrm>
              <a:off x="2106126"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2" name="Google Shape;15072;p22"/>
            <p:cNvSpPr/>
            <p:nvPr/>
          </p:nvSpPr>
          <p:spPr>
            <a:xfrm>
              <a:off x="2225634"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3" name="Google Shape;15073;p22"/>
            <p:cNvSpPr/>
            <p:nvPr/>
          </p:nvSpPr>
          <p:spPr>
            <a:xfrm>
              <a:off x="2345143"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4" name="Google Shape;15074;p22"/>
            <p:cNvSpPr/>
            <p:nvPr/>
          </p:nvSpPr>
          <p:spPr>
            <a:xfrm>
              <a:off x="2464651"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5" name="Google Shape;15075;p22"/>
            <p:cNvSpPr/>
            <p:nvPr/>
          </p:nvSpPr>
          <p:spPr>
            <a:xfrm>
              <a:off x="2584159"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6" name="Google Shape;15076;p22"/>
            <p:cNvSpPr/>
            <p:nvPr/>
          </p:nvSpPr>
          <p:spPr>
            <a:xfrm>
              <a:off x="2703667"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7" name="Google Shape;15077;p22"/>
            <p:cNvSpPr/>
            <p:nvPr/>
          </p:nvSpPr>
          <p:spPr>
            <a:xfrm>
              <a:off x="2823176"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8" name="Google Shape;15078;p22"/>
            <p:cNvSpPr/>
            <p:nvPr/>
          </p:nvSpPr>
          <p:spPr>
            <a:xfrm>
              <a:off x="313503"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9" name="Google Shape;15079;p22"/>
            <p:cNvSpPr/>
            <p:nvPr/>
          </p:nvSpPr>
          <p:spPr>
            <a:xfrm>
              <a:off x="433011"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0" name="Google Shape;15080;p22"/>
            <p:cNvSpPr/>
            <p:nvPr/>
          </p:nvSpPr>
          <p:spPr>
            <a:xfrm>
              <a:off x="552519"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1" name="Google Shape;15081;p22"/>
            <p:cNvSpPr/>
            <p:nvPr/>
          </p:nvSpPr>
          <p:spPr>
            <a:xfrm>
              <a:off x="672027"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2" name="Google Shape;15082;p22"/>
            <p:cNvSpPr/>
            <p:nvPr/>
          </p:nvSpPr>
          <p:spPr>
            <a:xfrm>
              <a:off x="791536"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3" name="Google Shape;15083;p22"/>
            <p:cNvSpPr/>
            <p:nvPr/>
          </p:nvSpPr>
          <p:spPr>
            <a:xfrm>
              <a:off x="911044"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4" name="Google Shape;15084;p22"/>
            <p:cNvSpPr/>
            <p:nvPr/>
          </p:nvSpPr>
          <p:spPr>
            <a:xfrm>
              <a:off x="1030552"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5" name="Google Shape;15085;p22"/>
            <p:cNvSpPr/>
            <p:nvPr/>
          </p:nvSpPr>
          <p:spPr>
            <a:xfrm>
              <a:off x="1150060"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6" name="Google Shape;15086;p22"/>
            <p:cNvSpPr/>
            <p:nvPr/>
          </p:nvSpPr>
          <p:spPr>
            <a:xfrm>
              <a:off x="1269568"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7" name="Google Shape;15087;p22"/>
            <p:cNvSpPr/>
            <p:nvPr/>
          </p:nvSpPr>
          <p:spPr>
            <a:xfrm>
              <a:off x="1389077"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8" name="Google Shape;15088;p22"/>
            <p:cNvSpPr/>
            <p:nvPr/>
          </p:nvSpPr>
          <p:spPr>
            <a:xfrm>
              <a:off x="1508585"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9" name="Google Shape;15089;p22"/>
            <p:cNvSpPr/>
            <p:nvPr/>
          </p:nvSpPr>
          <p:spPr>
            <a:xfrm>
              <a:off x="1628093"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0" name="Google Shape;15090;p22"/>
            <p:cNvSpPr/>
            <p:nvPr/>
          </p:nvSpPr>
          <p:spPr>
            <a:xfrm>
              <a:off x="1747601"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1" name="Google Shape;15091;p22"/>
            <p:cNvSpPr/>
            <p:nvPr/>
          </p:nvSpPr>
          <p:spPr>
            <a:xfrm>
              <a:off x="1867110"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2" name="Google Shape;15092;p22"/>
            <p:cNvSpPr/>
            <p:nvPr/>
          </p:nvSpPr>
          <p:spPr>
            <a:xfrm>
              <a:off x="1986618"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3" name="Google Shape;15093;p22"/>
            <p:cNvSpPr/>
            <p:nvPr/>
          </p:nvSpPr>
          <p:spPr>
            <a:xfrm>
              <a:off x="2106126"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4" name="Google Shape;15094;p22"/>
            <p:cNvSpPr/>
            <p:nvPr/>
          </p:nvSpPr>
          <p:spPr>
            <a:xfrm>
              <a:off x="2225634"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5" name="Google Shape;15095;p22"/>
            <p:cNvSpPr/>
            <p:nvPr/>
          </p:nvSpPr>
          <p:spPr>
            <a:xfrm>
              <a:off x="2345143"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6" name="Google Shape;15096;p22"/>
            <p:cNvSpPr/>
            <p:nvPr/>
          </p:nvSpPr>
          <p:spPr>
            <a:xfrm>
              <a:off x="2464651"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7" name="Google Shape;15097;p22"/>
            <p:cNvSpPr/>
            <p:nvPr/>
          </p:nvSpPr>
          <p:spPr>
            <a:xfrm>
              <a:off x="2584159"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8" name="Google Shape;15098;p22"/>
            <p:cNvSpPr/>
            <p:nvPr/>
          </p:nvSpPr>
          <p:spPr>
            <a:xfrm>
              <a:off x="2703667"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9" name="Google Shape;15099;p22"/>
            <p:cNvSpPr/>
            <p:nvPr/>
          </p:nvSpPr>
          <p:spPr>
            <a:xfrm>
              <a:off x="2823176"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0" name="Google Shape;15100;p22"/>
            <p:cNvSpPr/>
            <p:nvPr/>
          </p:nvSpPr>
          <p:spPr>
            <a:xfrm>
              <a:off x="313503"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1" name="Google Shape;15101;p22"/>
            <p:cNvSpPr/>
            <p:nvPr/>
          </p:nvSpPr>
          <p:spPr>
            <a:xfrm>
              <a:off x="433011"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2" name="Google Shape;15102;p22"/>
            <p:cNvSpPr/>
            <p:nvPr/>
          </p:nvSpPr>
          <p:spPr>
            <a:xfrm>
              <a:off x="552519"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3" name="Google Shape;15103;p22"/>
            <p:cNvSpPr/>
            <p:nvPr/>
          </p:nvSpPr>
          <p:spPr>
            <a:xfrm>
              <a:off x="672027"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4" name="Google Shape;15104;p22"/>
            <p:cNvSpPr/>
            <p:nvPr/>
          </p:nvSpPr>
          <p:spPr>
            <a:xfrm>
              <a:off x="791536"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5" name="Google Shape;15105;p22"/>
            <p:cNvSpPr/>
            <p:nvPr/>
          </p:nvSpPr>
          <p:spPr>
            <a:xfrm>
              <a:off x="911044"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6" name="Google Shape;15106;p22"/>
            <p:cNvSpPr/>
            <p:nvPr/>
          </p:nvSpPr>
          <p:spPr>
            <a:xfrm>
              <a:off x="1030552"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7" name="Google Shape;15107;p22"/>
            <p:cNvSpPr/>
            <p:nvPr/>
          </p:nvSpPr>
          <p:spPr>
            <a:xfrm>
              <a:off x="1150060"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8" name="Google Shape;15108;p22"/>
            <p:cNvSpPr/>
            <p:nvPr/>
          </p:nvSpPr>
          <p:spPr>
            <a:xfrm>
              <a:off x="1269568"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9" name="Google Shape;15109;p22"/>
            <p:cNvSpPr/>
            <p:nvPr/>
          </p:nvSpPr>
          <p:spPr>
            <a:xfrm>
              <a:off x="1389077"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0" name="Google Shape;15110;p22"/>
            <p:cNvSpPr/>
            <p:nvPr/>
          </p:nvSpPr>
          <p:spPr>
            <a:xfrm>
              <a:off x="1508585"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1" name="Google Shape;15111;p22"/>
            <p:cNvSpPr/>
            <p:nvPr/>
          </p:nvSpPr>
          <p:spPr>
            <a:xfrm>
              <a:off x="1628093"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2" name="Google Shape;15112;p22"/>
            <p:cNvSpPr/>
            <p:nvPr/>
          </p:nvSpPr>
          <p:spPr>
            <a:xfrm>
              <a:off x="1747601"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3" name="Google Shape;15113;p22"/>
            <p:cNvSpPr/>
            <p:nvPr/>
          </p:nvSpPr>
          <p:spPr>
            <a:xfrm>
              <a:off x="1867110"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4" name="Google Shape;15114;p22"/>
            <p:cNvSpPr/>
            <p:nvPr/>
          </p:nvSpPr>
          <p:spPr>
            <a:xfrm>
              <a:off x="1986618"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5" name="Google Shape;15115;p22"/>
            <p:cNvSpPr/>
            <p:nvPr/>
          </p:nvSpPr>
          <p:spPr>
            <a:xfrm>
              <a:off x="2106126"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6" name="Google Shape;15116;p22"/>
            <p:cNvSpPr/>
            <p:nvPr/>
          </p:nvSpPr>
          <p:spPr>
            <a:xfrm>
              <a:off x="2225634"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7" name="Google Shape;15117;p22"/>
            <p:cNvSpPr/>
            <p:nvPr/>
          </p:nvSpPr>
          <p:spPr>
            <a:xfrm>
              <a:off x="2345143"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8" name="Google Shape;15118;p22"/>
            <p:cNvSpPr/>
            <p:nvPr/>
          </p:nvSpPr>
          <p:spPr>
            <a:xfrm>
              <a:off x="2464651"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9" name="Google Shape;15119;p22"/>
            <p:cNvSpPr/>
            <p:nvPr/>
          </p:nvSpPr>
          <p:spPr>
            <a:xfrm>
              <a:off x="2584159"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0" name="Google Shape;15120;p22"/>
            <p:cNvSpPr/>
            <p:nvPr/>
          </p:nvSpPr>
          <p:spPr>
            <a:xfrm>
              <a:off x="2703667"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1" name="Google Shape;15121;p22"/>
            <p:cNvSpPr/>
            <p:nvPr/>
          </p:nvSpPr>
          <p:spPr>
            <a:xfrm>
              <a:off x="2823176"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2" name="Google Shape;15122;p22"/>
            <p:cNvSpPr/>
            <p:nvPr/>
          </p:nvSpPr>
          <p:spPr>
            <a:xfrm>
              <a:off x="313503"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3" name="Google Shape;15123;p22"/>
            <p:cNvSpPr/>
            <p:nvPr/>
          </p:nvSpPr>
          <p:spPr>
            <a:xfrm>
              <a:off x="433011"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4" name="Google Shape;15124;p22"/>
            <p:cNvSpPr/>
            <p:nvPr/>
          </p:nvSpPr>
          <p:spPr>
            <a:xfrm>
              <a:off x="552519"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5" name="Google Shape;15125;p22"/>
            <p:cNvSpPr/>
            <p:nvPr/>
          </p:nvSpPr>
          <p:spPr>
            <a:xfrm>
              <a:off x="672027"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6" name="Google Shape;15126;p22"/>
            <p:cNvSpPr/>
            <p:nvPr/>
          </p:nvSpPr>
          <p:spPr>
            <a:xfrm>
              <a:off x="791536"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7" name="Google Shape;15127;p22"/>
            <p:cNvSpPr/>
            <p:nvPr/>
          </p:nvSpPr>
          <p:spPr>
            <a:xfrm>
              <a:off x="911044"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8" name="Google Shape;15128;p22"/>
            <p:cNvSpPr/>
            <p:nvPr/>
          </p:nvSpPr>
          <p:spPr>
            <a:xfrm>
              <a:off x="1030552"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9" name="Google Shape;15129;p22"/>
            <p:cNvSpPr/>
            <p:nvPr/>
          </p:nvSpPr>
          <p:spPr>
            <a:xfrm>
              <a:off x="1150060"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0" name="Google Shape;15130;p22"/>
            <p:cNvSpPr/>
            <p:nvPr/>
          </p:nvSpPr>
          <p:spPr>
            <a:xfrm>
              <a:off x="1269568"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1" name="Google Shape;15131;p22"/>
            <p:cNvSpPr/>
            <p:nvPr/>
          </p:nvSpPr>
          <p:spPr>
            <a:xfrm>
              <a:off x="1389077"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2" name="Google Shape;15132;p22"/>
            <p:cNvSpPr/>
            <p:nvPr/>
          </p:nvSpPr>
          <p:spPr>
            <a:xfrm>
              <a:off x="1508585"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3" name="Google Shape;15133;p22"/>
            <p:cNvSpPr/>
            <p:nvPr/>
          </p:nvSpPr>
          <p:spPr>
            <a:xfrm>
              <a:off x="1628093"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4" name="Google Shape;15134;p22"/>
            <p:cNvSpPr/>
            <p:nvPr/>
          </p:nvSpPr>
          <p:spPr>
            <a:xfrm>
              <a:off x="1747601"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5" name="Google Shape;15135;p22"/>
            <p:cNvSpPr/>
            <p:nvPr/>
          </p:nvSpPr>
          <p:spPr>
            <a:xfrm>
              <a:off x="1867110"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6" name="Google Shape;15136;p22"/>
            <p:cNvSpPr/>
            <p:nvPr/>
          </p:nvSpPr>
          <p:spPr>
            <a:xfrm>
              <a:off x="1986618"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7" name="Google Shape;15137;p22"/>
            <p:cNvSpPr/>
            <p:nvPr/>
          </p:nvSpPr>
          <p:spPr>
            <a:xfrm>
              <a:off x="2106126"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8" name="Google Shape;15138;p22"/>
            <p:cNvSpPr/>
            <p:nvPr/>
          </p:nvSpPr>
          <p:spPr>
            <a:xfrm>
              <a:off x="2225634"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9" name="Google Shape;15139;p22"/>
            <p:cNvSpPr/>
            <p:nvPr/>
          </p:nvSpPr>
          <p:spPr>
            <a:xfrm>
              <a:off x="2345143"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0" name="Google Shape;15140;p22"/>
            <p:cNvSpPr/>
            <p:nvPr/>
          </p:nvSpPr>
          <p:spPr>
            <a:xfrm>
              <a:off x="2464651"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1" name="Google Shape;15141;p22"/>
            <p:cNvSpPr/>
            <p:nvPr/>
          </p:nvSpPr>
          <p:spPr>
            <a:xfrm>
              <a:off x="2584159"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2" name="Google Shape;15142;p22"/>
            <p:cNvSpPr/>
            <p:nvPr/>
          </p:nvSpPr>
          <p:spPr>
            <a:xfrm>
              <a:off x="2703667"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3" name="Google Shape;15143;p22"/>
            <p:cNvSpPr/>
            <p:nvPr/>
          </p:nvSpPr>
          <p:spPr>
            <a:xfrm>
              <a:off x="2823176"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4" name="Google Shape;15144;p22"/>
            <p:cNvSpPr/>
            <p:nvPr/>
          </p:nvSpPr>
          <p:spPr>
            <a:xfrm>
              <a:off x="313503"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5" name="Google Shape;15145;p22"/>
            <p:cNvSpPr/>
            <p:nvPr/>
          </p:nvSpPr>
          <p:spPr>
            <a:xfrm>
              <a:off x="433011"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6" name="Google Shape;15146;p22"/>
            <p:cNvSpPr/>
            <p:nvPr/>
          </p:nvSpPr>
          <p:spPr>
            <a:xfrm>
              <a:off x="552519"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7" name="Google Shape;15147;p22"/>
            <p:cNvSpPr/>
            <p:nvPr/>
          </p:nvSpPr>
          <p:spPr>
            <a:xfrm>
              <a:off x="672027"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8" name="Google Shape;15148;p22"/>
            <p:cNvSpPr/>
            <p:nvPr/>
          </p:nvSpPr>
          <p:spPr>
            <a:xfrm>
              <a:off x="791536"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9" name="Google Shape;15149;p22"/>
            <p:cNvSpPr/>
            <p:nvPr/>
          </p:nvSpPr>
          <p:spPr>
            <a:xfrm>
              <a:off x="911044"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0" name="Google Shape;15150;p22"/>
            <p:cNvSpPr/>
            <p:nvPr/>
          </p:nvSpPr>
          <p:spPr>
            <a:xfrm>
              <a:off x="1030552"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1" name="Google Shape;15151;p22"/>
            <p:cNvSpPr/>
            <p:nvPr/>
          </p:nvSpPr>
          <p:spPr>
            <a:xfrm>
              <a:off x="1150060"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2" name="Google Shape;15152;p22"/>
            <p:cNvSpPr/>
            <p:nvPr/>
          </p:nvSpPr>
          <p:spPr>
            <a:xfrm>
              <a:off x="1269568"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3" name="Google Shape;15153;p22"/>
            <p:cNvSpPr/>
            <p:nvPr/>
          </p:nvSpPr>
          <p:spPr>
            <a:xfrm>
              <a:off x="1389077"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4" name="Google Shape;15154;p22"/>
            <p:cNvSpPr/>
            <p:nvPr/>
          </p:nvSpPr>
          <p:spPr>
            <a:xfrm>
              <a:off x="1508585"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5" name="Google Shape;15155;p22"/>
            <p:cNvSpPr/>
            <p:nvPr/>
          </p:nvSpPr>
          <p:spPr>
            <a:xfrm>
              <a:off x="1628093"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6" name="Google Shape;15156;p22"/>
            <p:cNvSpPr/>
            <p:nvPr/>
          </p:nvSpPr>
          <p:spPr>
            <a:xfrm>
              <a:off x="1747601"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7" name="Google Shape;15157;p22"/>
            <p:cNvSpPr/>
            <p:nvPr/>
          </p:nvSpPr>
          <p:spPr>
            <a:xfrm>
              <a:off x="1867110"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8" name="Google Shape;15158;p22"/>
            <p:cNvSpPr/>
            <p:nvPr/>
          </p:nvSpPr>
          <p:spPr>
            <a:xfrm>
              <a:off x="1986618"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9" name="Google Shape;15159;p22"/>
            <p:cNvSpPr/>
            <p:nvPr/>
          </p:nvSpPr>
          <p:spPr>
            <a:xfrm>
              <a:off x="2106126"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0" name="Google Shape;15160;p22"/>
            <p:cNvSpPr/>
            <p:nvPr/>
          </p:nvSpPr>
          <p:spPr>
            <a:xfrm>
              <a:off x="2225634"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1" name="Google Shape;15161;p22"/>
            <p:cNvSpPr/>
            <p:nvPr/>
          </p:nvSpPr>
          <p:spPr>
            <a:xfrm>
              <a:off x="2345143"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2" name="Google Shape;15162;p22"/>
            <p:cNvSpPr/>
            <p:nvPr/>
          </p:nvSpPr>
          <p:spPr>
            <a:xfrm>
              <a:off x="2464651"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3" name="Google Shape;15163;p22"/>
            <p:cNvSpPr/>
            <p:nvPr/>
          </p:nvSpPr>
          <p:spPr>
            <a:xfrm>
              <a:off x="2584159"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4" name="Google Shape;15164;p22"/>
            <p:cNvSpPr/>
            <p:nvPr/>
          </p:nvSpPr>
          <p:spPr>
            <a:xfrm>
              <a:off x="2703667"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5" name="Google Shape;15165;p22"/>
            <p:cNvSpPr/>
            <p:nvPr/>
          </p:nvSpPr>
          <p:spPr>
            <a:xfrm>
              <a:off x="2823176"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6" name="Google Shape;15166;p22"/>
            <p:cNvSpPr/>
            <p:nvPr/>
          </p:nvSpPr>
          <p:spPr>
            <a:xfrm>
              <a:off x="313503"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7" name="Google Shape;15167;p22"/>
            <p:cNvSpPr/>
            <p:nvPr/>
          </p:nvSpPr>
          <p:spPr>
            <a:xfrm>
              <a:off x="433011"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8" name="Google Shape;15168;p22"/>
            <p:cNvSpPr/>
            <p:nvPr/>
          </p:nvSpPr>
          <p:spPr>
            <a:xfrm>
              <a:off x="552519"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9" name="Google Shape;15169;p22"/>
            <p:cNvSpPr/>
            <p:nvPr/>
          </p:nvSpPr>
          <p:spPr>
            <a:xfrm>
              <a:off x="672027"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0" name="Google Shape;15170;p22"/>
            <p:cNvSpPr/>
            <p:nvPr/>
          </p:nvSpPr>
          <p:spPr>
            <a:xfrm>
              <a:off x="791536"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1" name="Google Shape;15171;p22"/>
            <p:cNvSpPr/>
            <p:nvPr/>
          </p:nvSpPr>
          <p:spPr>
            <a:xfrm>
              <a:off x="911044"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2" name="Google Shape;15172;p22"/>
            <p:cNvSpPr/>
            <p:nvPr/>
          </p:nvSpPr>
          <p:spPr>
            <a:xfrm>
              <a:off x="1030552"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3" name="Google Shape;15173;p22"/>
            <p:cNvSpPr/>
            <p:nvPr/>
          </p:nvSpPr>
          <p:spPr>
            <a:xfrm>
              <a:off x="1150060"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4" name="Google Shape;15174;p22"/>
            <p:cNvSpPr/>
            <p:nvPr/>
          </p:nvSpPr>
          <p:spPr>
            <a:xfrm>
              <a:off x="1269568"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5" name="Google Shape;15175;p22"/>
            <p:cNvSpPr/>
            <p:nvPr/>
          </p:nvSpPr>
          <p:spPr>
            <a:xfrm>
              <a:off x="1389077"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6" name="Google Shape;15176;p22"/>
            <p:cNvSpPr/>
            <p:nvPr/>
          </p:nvSpPr>
          <p:spPr>
            <a:xfrm>
              <a:off x="1508585"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7" name="Google Shape;15177;p22"/>
            <p:cNvSpPr/>
            <p:nvPr/>
          </p:nvSpPr>
          <p:spPr>
            <a:xfrm>
              <a:off x="1628093"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8" name="Google Shape;15178;p22"/>
            <p:cNvSpPr/>
            <p:nvPr/>
          </p:nvSpPr>
          <p:spPr>
            <a:xfrm>
              <a:off x="1747601"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9" name="Google Shape;15179;p22"/>
            <p:cNvSpPr/>
            <p:nvPr/>
          </p:nvSpPr>
          <p:spPr>
            <a:xfrm>
              <a:off x="1867110"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0" name="Google Shape;15180;p22"/>
            <p:cNvSpPr/>
            <p:nvPr/>
          </p:nvSpPr>
          <p:spPr>
            <a:xfrm>
              <a:off x="1986618"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1" name="Google Shape;15181;p22"/>
            <p:cNvSpPr/>
            <p:nvPr/>
          </p:nvSpPr>
          <p:spPr>
            <a:xfrm>
              <a:off x="2106126"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2" name="Google Shape;15182;p22"/>
            <p:cNvSpPr/>
            <p:nvPr/>
          </p:nvSpPr>
          <p:spPr>
            <a:xfrm>
              <a:off x="2225634"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3" name="Google Shape;15183;p22"/>
            <p:cNvSpPr/>
            <p:nvPr/>
          </p:nvSpPr>
          <p:spPr>
            <a:xfrm>
              <a:off x="2345143"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4" name="Google Shape;15184;p22"/>
            <p:cNvSpPr/>
            <p:nvPr/>
          </p:nvSpPr>
          <p:spPr>
            <a:xfrm>
              <a:off x="2464651"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5" name="Google Shape;15185;p22"/>
            <p:cNvSpPr/>
            <p:nvPr/>
          </p:nvSpPr>
          <p:spPr>
            <a:xfrm>
              <a:off x="2584159"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6" name="Google Shape;15186;p22"/>
            <p:cNvSpPr/>
            <p:nvPr/>
          </p:nvSpPr>
          <p:spPr>
            <a:xfrm>
              <a:off x="2703667"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7" name="Google Shape;15187;p22"/>
            <p:cNvSpPr/>
            <p:nvPr/>
          </p:nvSpPr>
          <p:spPr>
            <a:xfrm>
              <a:off x="2823176"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8" name="Google Shape;15188;p22"/>
            <p:cNvSpPr/>
            <p:nvPr/>
          </p:nvSpPr>
          <p:spPr>
            <a:xfrm>
              <a:off x="313503"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9" name="Google Shape;15189;p22"/>
            <p:cNvSpPr/>
            <p:nvPr/>
          </p:nvSpPr>
          <p:spPr>
            <a:xfrm>
              <a:off x="433011"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0" name="Google Shape;15190;p22"/>
            <p:cNvSpPr/>
            <p:nvPr/>
          </p:nvSpPr>
          <p:spPr>
            <a:xfrm>
              <a:off x="552519"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1" name="Google Shape;15191;p22"/>
            <p:cNvSpPr/>
            <p:nvPr/>
          </p:nvSpPr>
          <p:spPr>
            <a:xfrm>
              <a:off x="672027"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2" name="Google Shape;15192;p22"/>
            <p:cNvSpPr/>
            <p:nvPr/>
          </p:nvSpPr>
          <p:spPr>
            <a:xfrm>
              <a:off x="791536"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3" name="Google Shape;15193;p22"/>
            <p:cNvSpPr/>
            <p:nvPr/>
          </p:nvSpPr>
          <p:spPr>
            <a:xfrm>
              <a:off x="911044"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4" name="Google Shape;15194;p22"/>
            <p:cNvSpPr/>
            <p:nvPr/>
          </p:nvSpPr>
          <p:spPr>
            <a:xfrm>
              <a:off x="1030552"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5" name="Google Shape;15195;p22"/>
            <p:cNvSpPr/>
            <p:nvPr/>
          </p:nvSpPr>
          <p:spPr>
            <a:xfrm>
              <a:off x="1150060"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6" name="Google Shape;15196;p22"/>
            <p:cNvSpPr/>
            <p:nvPr/>
          </p:nvSpPr>
          <p:spPr>
            <a:xfrm>
              <a:off x="1269568"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7" name="Google Shape;15197;p22"/>
            <p:cNvSpPr/>
            <p:nvPr/>
          </p:nvSpPr>
          <p:spPr>
            <a:xfrm>
              <a:off x="1389077"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8" name="Google Shape;15198;p22"/>
            <p:cNvSpPr/>
            <p:nvPr/>
          </p:nvSpPr>
          <p:spPr>
            <a:xfrm>
              <a:off x="1508585"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9" name="Google Shape;15199;p22"/>
            <p:cNvSpPr/>
            <p:nvPr/>
          </p:nvSpPr>
          <p:spPr>
            <a:xfrm>
              <a:off x="1628093"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0" name="Google Shape;15200;p22"/>
            <p:cNvSpPr/>
            <p:nvPr/>
          </p:nvSpPr>
          <p:spPr>
            <a:xfrm>
              <a:off x="1747601"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1" name="Google Shape;15201;p22"/>
            <p:cNvSpPr/>
            <p:nvPr/>
          </p:nvSpPr>
          <p:spPr>
            <a:xfrm>
              <a:off x="1867110"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2" name="Google Shape;15202;p22"/>
            <p:cNvSpPr/>
            <p:nvPr/>
          </p:nvSpPr>
          <p:spPr>
            <a:xfrm>
              <a:off x="1986618"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3" name="Google Shape;15203;p22"/>
            <p:cNvSpPr/>
            <p:nvPr/>
          </p:nvSpPr>
          <p:spPr>
            <a:xfrm>
              <a:off x="2106126"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4" name="Google Shape;15204;p22"/>
            <p:cNvSpPr/>
            <p:nvPr/>
          </p:nvSpPr>
          <p:spPr>
            <a:xfrm>
              <a:off x="2225634"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5" name="Google Shape;15205;p22"/>
            <p:cNvSpPr/>
            <p:nvPr/>
          </p:nvSpPr>
          <p:spPr>
            <a:xfrm>
              <a:off x="2345143"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6" name="Google Shape;15206;p22"/>
            <p:cNvSpPr/>
            <p:nvPr/>
          </p:nvSpPr>
          <p:spPr>
            <a:xfrm>
              <a:off x="2464651"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7" name="Google Shape;15207;p22"/>
            <p:cNvSpPr/>
            <p:nvPr/>
          </p:nvSpPr>
          <p:spPr>
            <a:xfrm>
              <a:off x="2584159"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8" name="Google Shape;15208;p22"/>
            <p:cNvSpPr/>
            <p:nvPr/>
          </p:nvSpPr>
          <p:spPr>
            <a:xfrm>
              <a:off x="2703667"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9" name="Google Shape;15209;p22"/>
            <p:cNvSpPr/>
            <p:nvPr/>
          </p:nvSpPr>
          <p:spPr>
            <a:xfrm>
              <a:off x="2823176"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0" name="Google Shape;15210;p22"/>
            <p:cNvSpPr/>
            <p:nvPr/>
          </p:nvSpPr>
          <p:spPr>
            <a:xfrm>
              <a:off x="313503"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1" name="Google Shape;15211;p22"/>
            <p:cNvSpPr/>
            <p:nvPr/>
          </p:nvSpPr>
          <p:spPr>
            <a:xfrm>
              <a:off x="433011"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2" name="Google Shape;15212;p22"/>
            <p:cNvSpPr/>
            <p:nvPr/>
          </p:nvSpPr>
          <p:spPr>
            <a:xfrm>
              <a:off x="552519"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3" name="Google Shape;15213;p22"/>
            <p:cNvSpPr/>
            <p:nvPr/>
          </p:nvSpPr>
          <p:spPr>
            <a:xfrm>
              <a:off x="672027"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4" name="Google Shape;15214;p22"/>
            <p:cNvSpPr/>
            <p:nvPr/>
          </p:nvSpPr>
          <p:spPr>
            <a:xfrm>
              <a:off x="791536"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5" name="Google Shape;15215;p22"/>
            <p:cNvSpPr/>
            <p:nvPr/>
          </p:nvSpPr>
          <p:spPr>
            <a:xfrm>
              <a:off x="911044"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6" name="Google Shape;15216;p22"/>
            <p:cNvSpPr/>
            <p:nvPr/>
          </p:nvSpPr>
          <p:spPr>
            <a:xfrm>
              <a:off x="1030552"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7" name="Google Shape;15217;p22"/>
            <p:cNvSpPr/>
            <p:nvPr/>
          </p:nvSpPr>
          <p:spPr>
            <a:xfrm>
              <a:off x="1150060"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8" name="Google Shape;15218;p22"/>
            <p:cNvSpPr/>
            <p:nvPr/>
          </p:nvSpPr>
          <p:spPr>
            <a:xfrm>
              <a:off x="1269568"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9" name="Google Shape;15219;p22"/>
            <p:cNvSpPr/>
            <p:nvPr/>
          </p:nvSpPr>
          <p:spPr>
            <a:xfrm>
              <a:off x="1389077"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0" name="Google Shape;15220;p22"/>
            <p:cNvSpPr/>
            <p:nvPr/>
          </p:nvSpPr>
          <p:spPr>
            <a:xfrm>
              <a:off x="1508585"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1" name="Google Shape;15221;p22"/>
            <p:cNvSpPr/>
            <p:nvPr/>
          </p:nvSpPr>
          <p:spPr>
            <a:xfrm>
              <a:off x="1628093"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2" name="Google Shape;15222;p22"/>
            <p:cNvSpPr/>
            <p:nvPr/>
          </p:nvSpPr>
          <p:spPr>
            <a:xfrm>
              <a:off x="1747601"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3" name="Google Shape;15223;p22"/>
            <p:cNvSpPr/>
            <p:nvPr/>
          </p:nvSpPr>
          <p:spPr>
            <a:xfrm>
              <a:off x="1867110"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4" name="Google Shape;15224;p22"/>
            <p:cNvSpPr/>
            <p:nvPr/>
          </p:nvSpPr>
          <p:spPr>
            <a:xfrm>
              <a:off x="1986618"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5" name="Google Shape;15225;p22"/>
            <p:cNvSpPr/>
            <p:nvPr/>
          </p:nvSpPr>
          <p:spPr>
            <a:xfrm>
              <a:off x="2106126"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6" name="Google Shape;15226;p22"/>
            <p:cNvSpPr/>
            <p:nvPr/>
          </p:nvSpPr>
          <p:spPr>
            <a:xfrm>
              <a:off x="2225634"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7" name="Google Shape;15227;p22"/>
            <p:cNvSpPr/>
            <p:nvPr/>
          </p:nvSpPr>
          <p:spPr>
            <a:xfrm>
              <a:off x="2345143"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8" name="Google Shape;15228;p22"/>
            <p:cNvSpPr/>
            <p:nvPr/>
          </p:nvSpPr>
          <p:spPr>
            <a:xfrm>
              <a:off x="2464651"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9" name="Google Shape;15229;p22"/>
            <p:cNvSpPr/>
            <p:nvPr/>
          </p:nvSpPr>
          <p:spPr>
            <a:xfrm>
              <a:off x="2584159"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0" name="Google Shape;15230;p22"/>
            <p:cNvSpPr/>
            <p:nvPr/>
          </p:nvSpPr>
          <p:spPr>
            <a:xfrm>
              <a:off x="2703667"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1" name="Google Shape;15231;p22"/>
            <p:cNvSpPr/>
            <p:nvPr/>
          </p:nvSpPr>
          <p:spPr>
            <a:xfrm>
              <a:off x="2823176"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2" name="Google Shape;15232;p22"/>
            <p:cNvSpPr/>
            <p:nvPr/>
          </p:nvSpPr>
          <p:spPr>
            <a:xfrm>
              <a:off x="313503"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3" name="Google Shape;15233;p22"/>
            <p:cNvSpPr/>
            <p:nvPr/>
          </p:nvSpPr>
          <p:spPr>
            <a:xfrm>
              <a:off x="433011"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4" name="Google Shape;15234;p22"/>
            <p:cNvSpPr/>
            <p:nvPr/>
          </p:nvSpPr>
          <p:spPr>
            <a:xfrm>
              <a:off x="552519"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5" name="Google Shape;15235;p22"/>
            <p:cNvSpPr/>
            <p:nvPr/>
          </p:nvSpPr>
          <p:spPr>
            <a:xfrm>
              <a:off x="672027"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6" name="Google Shape;15236;p22"/>
            <p:cNvSpPr/>
            <p:nvPr/>
          </p:nvSpPr>
          <p:spPr>
            <a:xfrm>
              <a:off x="791536"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7" name="Google Shape;15237;p22"/>
            <p:cNvSpPr/>
            <p:nvPr/>
          </p:nvSpPr>
          <p:spPr>
            <a:xfrm>
              <a:off x="911044"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8" name="Google Shape;15238;p22"/>
            <p:cNvSpPr/>
            <p:nvPr/>
          </p:nvSpPr>
          <p:spPr>
            <a:xfrm>
              <a:off x="1030552"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9" name="Google Shape;15239;p22"/>
            <p:cNvSpPr/>
            <p:nvPr/>
          </p:nvSpPr>
          <p:spPr>
            <a:xfrm>
              <a:off x="1150060"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0" name="Google Shape;15240;p22"/>
            <p:cNvSpPr/>
            <p:nvPr/>
          </p:nvSpPr>
          <p:spPr>
            <a:xfrm>
              <a:off x="1269568"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1" name="Google Shape;15241;p22"/>
            <p:cNvSpPr/>
            <p:nvPr/>
          </p:nvSpPr>
          <p:spPr>
            <a:xfrm>
              <a:off x="1389077"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2" name="Google Shape;15242;p22"/>
            <p:cNvSpPr/>
            <p:nvPr/>
          </p:nvSpPr>
          <p:spPr>
            <a:xfrm>
              <a:off x="1508585"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3" name="Google Shape;15243;p22"/>
            <p:cNvSpPr/>
            <p:nvPr/>
          </p:nvSpPr>
          <p:spPr>
            <a:xfrm>
              <a:off x="1628093"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4" name="Google Shape;15244;p22"/>
            <p:cNvSpPr/>
            <p:nvPr/>
          </p:nvSpPr>
          <p:spPr>
            <a:xfrm>
              <a:off x="1747601"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5" name="Google Shape;15245;p22"/>
            <p:cNvSpPr/>
            <p:nvPr/>
          </p:nvSpPr>
          <p:spPr>
            <a:xfrm>
              <a:off x="1867110"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6" name="Google Shape;15246;p22"/>
            <p:cNvSpPr/>
            <p:nvPr/>
          </p:nvSpPr>
          <p:spPr>
            <a:xfrm>
              <a:off x="1986618"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7" name="Google Shape;15247;p22"/>
            <p:cNvSpPr/>
            <p:nvPr/>
          </p:nvSpPr>
          <p:spPr>
            <a:xfrm>
              <a:off x="2106126"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8" name="Google Shape;15248;p22"/>
            <p:cNvSpPr/>
            <p:nvPr/>
          </p:nvSpPr>
          <p:spPr>
            <a:xfrm>
              <a:off x="2225634"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9" name="Google Shape;15249;p22"/>
            <p:cNvSpPr/>
            <p:nvPr/>
          </p:nvSpPr>
          <p:spPr>
            <a:xfrm>
              <a:off x="2345143"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0" name="Google Shape;15250;p22"/>
            <p:cNvSpPr/>
            <p:nvPr/>
          </p:nvSpPr>
          <p:spPr>
            <a:xfrm>
              <a:off x="2464651"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1" name="Google Shape;15251;p22"/>
            <p:cNvSpPr/>
            <p:nvPr/>
          </p:nvSpPr>
          <p:spPr>
            <a:xfrm>
              <a:off x="2584159"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2" name="Google Shape;15252;p22"/>
            <p:cNvSpPr/>
            <p:nvPr/>
          </p:nvSpPr>
          <p:spPr>
            <a:xfrm>
              <a:off x="2703667"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3" name="Google Shape;15253;p22"/>
            <p:cNvSpPr/>
            <p:nvPr/>
          </p:nvSpPr>
          <p:spPr>
            <a:xfrm>
              <a:off x="2823176"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4" name="Google Shape;15254;p22"/>
            <p:cNvSpPr/>
            <p:nvPr/>
          </p:nvSpPr>
          <p:spPr>
            <a:xfrm>
              <a:off x="313503"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5" name="Google Shape;15255;p22"/>
            <p:cNvSpPr/>
            <p:nvPr/>
          </p:nvSpPr>
          <p:spPr>
            <a:xfrm>
              <a:off x="433011"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6" name="Google Shape;15256;p22"/>
            <p:cNvSpPr/>
            <p:nvPr/>
          </p:nvSpPr>
          <p:spPr>
            <a:xfrm>
              <a:off x="552519"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7" name="Google Shape;15257;p22"/>
            <p:cNvSpPr/>
            <p:nvPr/>
          </p:nvSpPr>
          <p:spPr>
            <a:xfrm>
              <a:off x="672027"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8" name="Google Shape;15258;p22"/>
            <p:cNvSpPr/>
            <p:nvPr/>
          </p:nvSpPr>
          <p:spPr>
            <a:xfrm>
              <a:off x="791536"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9" name="Google Shape;15259;p22"/>
            <p:cNvSpPr/>
            <p:nvPr/>
          </p:nvSpPr>
          <p:spPr>
            <a:xfrm>
              <a:off x="911044"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0" name="Google Shape;15260;p22"/>
            <p:cNvSpPr/>
            <p:nvPr/>
          </p:nvSpPr>
          <p:spPr>
            <a:xfrm>
              <a:off x="1030552"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1" name="Google Shape;15261;p22"/>
            <p:cNvSpPr/>
            <p:nvPr/>
          </p:nvSpPr>
          <p:spPr>
            <a:xfrm>
              <a:off x="1150060"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2" name="Google Shape;15262;p22"/>
            <p:cNvSpPr/>
            <p:nvPr/>
          </p:nvSpPr>
          <p:spPr>
            <a:xfrm>
              <a:off x="1269568"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3" name="Google Shape;15263;p22"/>
            <p:cNvSpPr/>
            <p:nvPr/>
          </p:nvSpPr>
          <p:spPr>
            <a:xfrm>
              <a:off x="1389077"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4" name="Google Shape;15264;p22"/>
            <p:cNvSpPr/>
            <p:nvPr/>
          </p:nvSpPr>
          <p:spPr>
            <a:xfrm>
              <a:off x="1508585"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5" name="Google Shape;15265;p22"/>
            <p:cNvSpPr/>
            <p:nvPr/>
          </p:nvSpPr>
          <p:spPr>
            <a:xfrm>
              <a:off x="1628093"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6" name="Google Shape;15266;p22"/>
            <p:cNvSpPr/>
            <p:nvPr/>
          </p:nvSpPr>
          <p:spPr>
            <a:xfrm>
              <a:off x="1747601"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7" name="Google Shape;15267;p22"/>
            <p:cNvSpPr/>
            <p:nvPr/>
          </p:nvSpPr>
          <p:spPr>
            <a:xfrm>
              <a:off x="1867110"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8" name="Google Shape;15268;p22"/>
            <p:cNvSpPr/>
            <p:nvPr/>
          </p:nvSpPr>
          <p:spPr>
            <a:xfrm>
              <a:off x="1986618"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9" name="Google Shape;15269;p22"/>
            <p:cNvSpPr/>
            <p:nvPr/>
          </p:nvSpPr>
          <p:spPr>
            <a:xfrm>
              <a:off x="2106126"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0" name="Google Shape;15270;p22"/>
            <p:cNvSpPr/>
            <p:nvPr/>
          </p:nvSpPr>
          <p:spPr>
            <a:xfrm>
              <a:off x="2225634"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1" name="Google Shape;15271;p22"/>
            <p:cNvSpPr/>
            <p:nvPr/>
          </p:nvSpPr>
          <p:spPr>
            <a:xfrm>
              <a:off x="2345143"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2" name="Google Shape;15272;p22"/>
            <p:cNvSpPr/>
            <p:nvPr/>
          </p:nvSpPr>
          <p:spPr>
            <a:xfrm>
              <a:off x="2464651"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3" name="Google Shape;15273;p22"/>
            <p:cNvSpPr/>
            <p:nvPr/>
          </p:nvSpPr>
          <p:spPr>
            <a:xfrm>
              <a:off x="2584159"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4" name="Google Shape;15274;p22"/>
            <p:cNvSpPr/>
            <p:nvPr/>
          </p:nvSpPr>
          <p:spPr>
            <a:xfrm>
              <a:off x="2703667"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5" name="Google Shape;15275;p22"/>
            <p:cNvSpPr/>
            <p:nvPr/>
          </p:nvSpPr>
          <p:spPr>
            <a:xfrm>
              <a:off x="2823176"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6" name="Google Shape;15276;p22"/>
            <p:cNvSpPr/>
            <p:nvPr/>
          </p:nvSpPr>
          <p:spPr>
            <a:xfrm>
              <a:off x="313503"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7" name="Google Shape;15277;p22"/>
            <p:cNvSpPr/>
            <p:nvPr/>
          </p:nvSpPr>
          <p:spPr>
            <a:xfrm>
              <a:off x="433011"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8" name="Google Shape;15278;p22"/>
            <p:cNvSpPr/>
            <p:nvPr/>
          </p:nvSpPr>
          <p:spPr>
            <a:xfrm>
              <a:off x="552519"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9" name="Google Shape;15279;p22"/>
            <p:cNvSpPr/>
            <p:nvPr/>
          </p:nvSpPr>
          <p:spPr>
            <a:xfrm>
              <a:off x="672027"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0" name="Google Shape;15280;p22"/>
            <p:cNvSpPr/>
            <p:nvPr/>
          </p:nvSpPr>
          <p:spPr>
            <a:xfrm>
              <a:off x="791536"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1" name="Google Shape;15281;p22"/>
            <p:cNvSpPr/>
            <p:nvPr/>
          </p:nvSpPr>
          <p:spPr>
            <a:xfrm>
              <a:off x="911044"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2" name="Google Shape;15282;p22"/>
            <p:cNvSpPr/>
            <p:nvPr/>
          </p:nvSpPr>
          <p:spPr>
            <a:xfrm>
              <a:off x="1030552"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3" name="Google Shape;15283;p22"/>
            <p:cNvSpPr/>
            <p:nvPr/>
          </p:nvSpPr>
          <p:spPr>
            <a:xfrm>
              <a:off x="1150060"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4" name="Google Shape;15284;p22"/>
            <p:cNvSpPr/>
            <p:nvPr/>
          </p:nvSpPr>
          <p:spPr>
            <a:xfrm>
              <a:off x="1269568"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5" name="Google Shape;15285;p22"/>
            <p:cNvSpPr/>
            <p:nvPr/>
          </p:nvSpPr>
          <p:spPr>
            <a:xfrm>
              <a:off x="1389077"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6" name="Google Shape;15286;p22"/>
            <p:cNvSpPr/>
            <p:nvPr/>
          </p:nvSpPr>
          <p:spPr>
            <a:xfrm>
              <a:off x="1508585"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7" name="Google Shape;15287;p22"/>
            <p:cNvSpPr/>
            <p:nvPr/>
          </p:nvSpPr>
          <p:spPr>
            <a:xfrm>
              <a:off x="1628093"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8" name="Google Shape;15288;p22"/>
            <p:cNvSpPr/>
            <p:nvPr/>
          </p:nvSpPr>
          <p:spPr>
            <a:xfrm>
              <a:off x="1747601"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9" name="Google Shape;15289;p22"/>
            <p:cNvSpPr/>
            <p:nvPr/>
          </p:nvSpPr>
          <p:spPr>
            <a:xfrm>
              <a:off x="1867110"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0" name="Google Shape;15290;p22"/>
            <p:cNvSpPr/>
            <p:nvPr/>
          </p:nvSpPr>
          <p:spPr>
            <a:xfrm>
              <a:off x="1986618"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1" name="Google Shape;15291;p22"/>
            <p:cNvSpPr/>
            <p:nvPr/>
          </p:nvSpPr>
          <p:spPr>
            <a:xfrm>
              <a:off x="2106126"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2" name="Google Shape;15292;p22"/>
            <p:cNvSpPr/>
            <p:nvPr/>
          </p:nvSpPr>
          <p:spPr>
            <a:xfrm>
              <a:off x="2225634"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3" name="Google Shape;15293;p22"/>
            <p:cNvSpPr/>
            <p:nvPr/>
          </p:nvSpPr>
          <p:spPr>
            <a:xfrm>
              <a:off x="2345143"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4" name="Google Shape;15294;p22"/>
            <p:cNvSpPr/>
            <p:nvPr/>
          </p:nvSpPr>
          <p:spPr>
            <a:xfrm>
              <a:off x="2464651"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5" name="Google Shape;15295;p22"/>
            <p:cNvSpPr/>
            <p:nvPr/>
          </p:nvSpPr>
          <p:spPr>
            <a:xfrm>
              <a:off x="2584159"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6" name="Google Shape;15296;p22"/>
            <p:cNvSpPr/>
            <p:nvPr/>
          </p:nvSpPr>
          <p:spPr>
            <a:xfrm>
              <a:off x="2703667"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7" name="Google Shape;15297;p22"/>
            <p:cNvSpPr/>
            <p:nvPr/>
          </p:nvSpPr>
          <p:spPr>
            <a:xfrm>
              <a:off x="2823176"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8" name="Google Shape;15298;p22"/>
            <p:cNvSpPr/>
            <p:nvPr/>
          </p:nvSpPr>
          <p:spPr>
            <a:xfrm>
              <a:off x="313503"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9" name="Google Shape;15299;p22"/>
            <p:cNvSpPr/>
            <p:nvPr/>
          </p:nvSpPr>
          <p:spPr>
            <a:xfrm>
              <a:off x="433011"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0" name="Google Shape;15300;p22"/>
            <p:cNvSpPr/>
            <p:nvPr/>
          </p:nvSpPr>
          <p:spPr>
            <a:xfrm>
              <a:off x="552519"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1" name="Google Shape;15301;p22"/>
            <p:cNvSpPr/>
            <p:nvPr/>
          </p:nvSpPr>
          <p:spPr>
            <a:xfrm>
              <a:off x="672027"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2" name="Google Shape;15302;p22"/>
            <p:cNvSpPr/>
            <p:nvPr/>
          </p:nvSpPr>
          <p:spPr>
            <a:xfrm>
              <a:off x="791536"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3" name="Google Shape;15303;p22"/>
            <p:cNvSpPr/>
            <p:nvPr/>
          </p:nvSpPr>
          <p:spPr>
            <a:xfrm>
              <a:off x="911044"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4" name="Google Shape;15304;p22"/>
            <p:cNvSpPr/>
            <p:nvPr/>
          </p:nvSpPr>
          <p:spPr>
            <a:xfrm>
              <a:off x="1030552"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5" name="Google Shape;15305;p22"/>
            <p:cNvSpPr/>
            <p:nvPr/>
          </p:nvSpPr>
          <p:spPr>
            <a:xfrm>
              <a:off x="1150060"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6" name="Google Shape;15306;p22"/>
            <p:cNvSpPr/>
            <p:nvPr/>
          </p:nvSpPr>
          <p:spPr>
            <a:xfrm>
              <a:off x="1269568"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7" name="Google Shape;15307;p22"/>
            <p:cNvSpPr/>
            <p:nvPr/>
          </p:nvSpPr>
          <p:spPr>
            <a:xfrm>
              <a:off x="1389077"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8" name="Google Shape;15308;p22"/>
            <p:cNvSpPr/>
            <p:nvPr/>
          </p:nvSpPr>
          <p:spPr>
            <a:xfrm>
              <a:off x="1508585"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9" name="Google Shape;15309;p22"/>
            <p:cNvSpPr/>
            <p:nvPr/>
          </p:nvSpPr>
          <p:spPr>
            <a:xfrm>
              <a:off x="1628093"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0" name="Google Shape;15310;p22"/>
            <p:cNvSpPr/>
            <p:nvPr/>
          </p:nvSpPr>
          <p:spPr>
            <a:xfrm>
              <a:off x="1747601"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1" name="Google Shape;15311;p22"/>
            <p:cNvSpPr/>
            <p:nvPr/>
          </p:nvSpPr>
          <p:spPr>
            <a:xfrm>
              <a:off x="1867110"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2" name="Google Shape;15312;p22"/>
            <p:cNvSpPr/>
            <p:nvPr/>
          </p:nvSpPr>
          <p:spPr>
            <a:xfrm>
              <a:off x="1986618"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3" name="Google Shape;15313;p22"/>
            <p:cNvSpPr/>
            <p:nvPr/>
          </p:nvSpPr>
          <p:spPr>
            <a:xfrm>
              <a:off x="2106126"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4" name="Google Shape;15314;p22"/>
            <p:cNvSpPr/>
            <p:nvPr/>
          </p:nvSpPr>
          <p:spPr>
            <a:xfrm>
              <a:off x="2225634"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5" name="Google Shape;15315;p22"/>
            <p:cNvSpPr/>
            <p:nvPr/>
          </p:nvSpPr>
          <p:spPr>
            <a:xfrm>
              <a:off x="2345143"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6" name="Google Shape;15316;p22"/>
            <p:cNvSpPr/>
            <p:nvPr/>
          </p:nvSpPr>
          <p:spPr>
            <a:xfrm>
              <a:off x="2464651"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7" name="Google Shape;15317;p22"/>
            <p:cNvSpPr/>
            <p:nvPr/>
          </p:nvSpPr>
          <p:spPr>
            <a:xfrm>
              <a:off x="2584159"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8" name="Google Shape;15318;p22"/>
            <p:cNvSpPr/>
            <p:nvPr/>
          </p:nvSpPr>
          <p:spPr>
            <a:xfrm>
              <a:off x="2703667"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9" name="Google Shape;15319;p22"/>
            <p:cNvSpPr/>
            <p:nvPr/>
          </p:nvSpPr>
          <p:spPr>
            <a:xfrm>
              <a:off x="2823176"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0" name="Google Shape;15320;p22"/>
            <p:cNvSpPr/>
            <p:nvPr/>
          </p:nvSpPr>
          <p:spPr>
            <a:xfrm>
              <a:off x="313503"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1" name="Google Shape;15321;p22"/>
            <p:cNvSpPr/>
            <p:nvPr/>
          </p:nvSpPr>
          <p:spPr>
            <a:xfrm>
              <a:off x="433011"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2" name="Google Shape;15322;p22"/>
            <p:cNvSpPr/>
            <p:nvPr/>
          </p:nvSpPr>
          <p:spPr>
            <a:xfrm>
              <a:off x="552519"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3" name="Google Shape;15323;p22"/>
            <p:cNvSpPr/>
            <p:nvPr/>
          </p:nvSpPr>
          <p:spPr>
            <a:xfrm>
              <a:off x="672027"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4" name="Google Shape;15324;p22"/>
            <p:cNvSpPr/>
            <p:nvPr/>
          </p:nvSpPr>
          <p:spPr>
            <a:xfrm>
              <a:off x="791536"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5" name="Google Shape;15325;p22"/>
            <p:cNvSpPr/>
            <p:nvPr/>
          </p:nvSpPr>
          <p:spPr>
            <a:xfrm>
              <a:off x="911044"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6" name="Google Shape;15326;p22"/>
            <p:cNvSpPr/>
            <p:nvPr/>
          </p:nvSpPr>
          <p:spPr>
            <a:xfrm>
              <a:off x="1030552"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7" name="Google Shape;15327;p22"/>
            <p:cNvSpPr/>
            <p:nvPr/>
          </p:nvSpPr>
          <p:spPr>
            <a:xfrm>
              <a:off x="1150060"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8" name="Google Shape;15328;p22"/>
            <p:cNvSpPr/>
            <p:nvPr/>
          </p:nvSpPr>
          <p:spPr>
            <a:xfrm>
              <a:off x="1269568"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9" name="Google Shape;15329;p22"/>
            <p:cNvSpPr/>
            <p:nvPr/>
          </p:nvSpPr>
          <p:spPr>
            <a:xfrm>
              <a:off x="1389077"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0" name="Google Shape;15330;p22"/>
            <p:cNvSpPr/>
            <p:nvPr/>
          </p:nvSpPr>
          <p:spPr>
            <a:xfrm>
              <a:off x="1508585"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1" name="Google Shape;15331;p22"/>
            <p:cNvSpPr/>
            <p:nvPr/>
          </p:nvSpPr>
          <p:spPr>
            <a:xfrm>
              <a:off x="1628093"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2" name="Google Shape;15332;p22"/>
            <p:cNvSpPr/>
            <p:nvPr/>
          </p:nvSpPr>
          <p:spPr>
            <a:xfrm>
              <a:off x="1747601"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3" name="Google Shape;15333;p22"/>
            <p:cNvSpPr/>
            <p:nvPr/>
          </p:nvSpPr>
          <p:spPr>
            <a:xfrm>
              <a:off x="1867110"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4" name="Google Shape;15334;p22"/>
            <p:cNvSpPr/>
            <p:nvPr/>
          </p:nvSpPr>
          <p:spPr>
            <a:xfrm>
              <a:off x="1986618"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5" name="Google Shape;15335;p22"/>
            <p:cNvSpPr/>
            <p:nvPr/>
          </p:nvSpPr>
          <p:spPr>
            <a:xfrm>
              <a:off x="2106126"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6" name="Google Shape;15336;p22"/>
            <p:cNvSpPr/>
            <p:nvPr/>
          </p:nvSpPr>
          <p:spPr>
            <a:xfrm>
              <a:off x="2225634"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7" name="Google Shape;15337;p22"/>
            <p:cNvSpPr/>
            <p:nvPr/>
          </p:nvSpPr>
          <p:spPr>
            <a:xfrm>
              <a:off x="2345143"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8" name="Google Shape;15338;p22"/>
            <p:cNvSpPr/>
            <p:nvPr/>
          </p:nvSpPr>
          <p:spPr>
            <a:xfrm>
              <a:off x="2464651"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9" name="Google Shape;15339;p22"/>
            <p:cNvSpPr/>
            <p:nvPr/>
          </p:nvSpPr>
          <p:spPr>
            <a:xfrm>
              <a:off x="2584159"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0" name="Google Shape;15340;p22"/>
            <p:cNvSpPr/>
            <p:nvPr/>
          </p:nvSpPr>
          <p:spPr>
            <a:xfrm>
              <a:off x="2703667"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1" name="Google Shape;15341;p22"/>
            <p:cNvSpPr/>
            <p:nvPr/>
          </p:nvSpPr>
          <p:spPr>
            <a:xfrm>
              <a:off x="2823176"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2" name="Google Shape;15342;p22"/>
            <p:cNvSpPr/>
            <p:nvPr/>
          </p:nvSpPr>
          <p:spPr>
            <a:xfrm>
              <a:off x="31350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3" name="Google Shape;15343;p22"/>
            <p:cNvSpPr/>
            <p:nvPr/>
          </p:nvSpPr>
          <p:spPr>
            <a:xfrm>
              <a:off x="43301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4" name="Google Shape;15344;p22"/>
            <p:cNvSpPr/>
            <p:nvPr/>
          </p:nvSpPr>
          <p:spPr>
            <a:xfrm>
              <a:off x="55251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5" name="Google Shape;15345;p22"/>
            <p:cNvSpPr/>
            <p:nvPr/>
          </p:nvSpPr>
          <p:spPr>
            <a:xfrm>
              <a:off x="6720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6" name="Google Shape;15346;p22"/>
            <p:cNvSpPr/>
            <p:nvPr/>
          </p:nvSpPr>
          <p:spPr>
            <a:xfrm>
              <a:off x="79153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7" name="Google Shape;15347;p22"/>
            <p:cNvSpPr/>
            <p:nvPr/>
          </p:nvSpPr>
          <p:spPr>
            <a:xfrm>
              <a:off x="91104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8" name="Google Shape;15348;p22"/>
            <p:cNvSpPr/>
            <p:nvPr/>
          </p:nvSpPr>
          <p:spPr>
            <a:xfrm>
              <a:off x="10305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9" name="Google Shape;15349;p22"/>
            <p:cNvSpPr/>
            <p:nvPr/>
          </p:nvSpPr>
          <p:spPr>
            <a:xfrm>
              <a:off x="115006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0" name="Google Shape;15350;p22"/>
            <p:cNvSpPr/>
            <p:nvPr/>
          </p:nvSpPr>
          <p:spPr>
            <a:xfrm>
              <a:off x="126956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1" name="Google Shape;15351;p22"/>
            <p:cNvSpPr/>
            <p:nvPr/>
          </p:nvSpPr>
          <p:spPr>
            <a:xfrm>
              <a:off x="138907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2" name="Google Shape;15352;p22"/>
            <p:cNvSpPr/>
            <p:nvPr/>
          </p:nvSpPr>
          <p:spPr>
            <a:xfrm>
              <a:off x="150858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3" name="Google Shape;15353;p22"/>
            <p:cNvSpPr/>
            <p:nvPr/>
          </p:nvSpPr>
          <p:spPr>
            <a:xfrm>
              <a:off x="162809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4" name="Google Shape;15354;p22"/>
            <p:cNvSpPr/>
            <p:nvPr/>
          </p:nvSpPr>
          <p:spPr>
            <a:xfrm>
              <a:off x="174760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5" name="Google Shape;15355;p22"/>
            <p:cNvSpPr/>
            <p:nvPr/>
          </p:nvSpPr>
          <p:spPr>
            <a:xfrm>
              <a:off x="186711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6" name="Google Shape;15356;p22"/>
            <p:cNvSpPr/>
            <p:nvPr/>
          </p:nvSpPr>
          <p:spPr>
            <a:xfrm>
              <a:off x="198661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7" name="Google Shape;15357;p22"/>
            <p:cNvSpPr/>
            <p:nvPr/>
          </p:nvSpPr>
          <p:spPr>
            <a:xfrm>
              <a:off x="210612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8" name="Google Shape;15358;p22"/>
            <p:cNvSpPr/>
            <p:nvPr/>
          </p:nvSpPr>
          <p:spPr>
            <a:xfrm>
              <a:off x="222563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9" name="Google Shape;15359;p22"/>
            <p:cNvSpPr/>
            <p:nvPr/>
          </p:nvSpPr>
          <p:spPr>
            <a:xfrm>
              <a:off x="234514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0" name="Google Shape;15360;p22"/>
            <p:cNvSpPr/>
            <p:nvPr/>
          </p:nvSpPr>
          <p:spPr>
            <a:xfrm>
              <a:off x="246465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1" name="Google Shape;15361;p22"/>
            <p:cNvSpPr/>
            <p:nvPr/>
          </p:nvSpPr>
          <p:spPr>
            <a:xfrm>
              <a:off x="258415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2" name="Google Shape;15362;p22"/>
            <p:cNvSpPr/>
            <p:nvPr/>
          </p:nvSpPr>
          <p:spPr>
            <a:xfrm>
              <a:off x="27036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3" name="Google Shape;15363;p22"/>
            <p:cNvSpPr/>
            <p:nvPr/>
          </p:nvSpPr>
          <p:spPr>
            <a:xfrm>
              <a:off x="282317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4" name="Google Shape;15364;p22"/>
            <p:cNvSpPr/>
            <p:nvPr/>
          </p:nvSpPr>
          <p:spPr>
            <a:xfrm>
              <a:off x="31350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5" name="Google Shape;15365;p22"/>
            <p:cNvSpPr/>
            <p:nvPr/>
          </p:nvSpPr>
          <p:spPr>
            <a:xfrm>
              <a:off x="43301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6" name="Google Shape;15366;p22"/>
            <p:cNvSpPr/>
            <p:nvPr/>
          </p:nvSpPr>
          <p:spPr>
            <a:xfrm>
              <a:off x="55251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7" name="Google Shape;15367;p22"/>
            <p:cNvSpPr/>
            <p:nvPr/>
          </p:nvSpPr>
          <p:spPr>
            <a:xfrm>
              <a:off x="6720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8" name="Google Shape;15368;p22"/>
            <p:cNvSpPr/>
            <p:nvPr/>
          </p:nvSpPr>
          <p:spPr>
            <a:xfrm>
              <a:off x="79153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9" name="Google Shape;15369;p22"/>
            <p:cNvSpPr/>
            <p:nvPr/>
          </p:nvSpPr>
          <p:spPr>
            <a:xfrm>
              <a:off x="91104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0" name="Google Shape;15370;p22"/>
            <p:cNvSpPr/>
            <p:nvPr/>
          </p:nvSpPr>
          <p:spPr>
            <a:xfrm>
              <a:off x="10305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1" name="Google Shape;15371;p22"/>
            <p:cNvSpPr/>
            <p:nvPr/>
          </p:nvSpPr>
          <p:spPr>
            <a:xfrm>
              <a:off x="115006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2" name="Google Shape;15372;p22"/>
            <p:cNvSpPr/>
            <p:nvPr/>
          </p:nvSpPr>
          <p:spPr>
            <a:xfrm>
              <a:off x="126956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3" name="Google Shape;15373;p22"/>
            <p:cNvSpPr/>
            <p:nvPr/>
          </p:nvSpPr>
          <p:spPr>
            <a:xfrm>
              <a:off x="138907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4" name="Google Shape;15374;p22"/>
            <p:cNvSpPr/>
            <p:nvPr/>
          </p:nvSpPr>
          <p:spPr>
            <a:xfrm>
              <a:off x="150858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5" name="Google Shape;15375;p22"/>
            <p:cNvSpPr/>
            <p:nvPr/>
          </p:nvSpPr>
          <p:spPr>
            <a:xfrm>
              <a:off x="162809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6" name="Google Shape;15376;p22"/>
            <p:cNvSpPr/>
            <p:nvPr/>
          </p:nvSpPr>
          <p:spPr>
            <a:xfrm>
              <a:off x="174760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7" name="Google Shape;15377;p22"/>
            <p:cNvSpPr/>
            <p:nvPr/>
          </p:nvSpPr>
          <p:spPr>
            <a:xfrm>
              <a:off x="186711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8" name="Google Shape;15378;p22"/>
            <p:cNvSpPr/>
            <p:nvPr/>
          </p:nvSpPr>
          <p:spPr>
            <a:xfrm>
              <a:off x="198661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9" name="Google Shape;15379;p22"/>
            <p:cNvSpPr/>
            <p:nvPr/>
          </p:nvSpPr>
          <p:spPr>
            <a:xfrm>
              <a:off x="210612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0" name="Google Shape;15380;p22"/>
            <p:cNvSpPr/>
            <p:nvPr/>
          </p:nvSpPr>
          <p:spPr>
            <a:xfrm>
              <a:off x="222563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1" name="Google Shape;15381;p22"/>
            <p:cNvSpPr/>
            <p:nvPr/>
          </p:nvSpPr>
          <p:spPr>
            <a:xfrm>
              <a:off x="234514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2" name="Google Shape;15382;p22"/>
            <p:cNvSpPr/>
            <p:nvPr/>
          </p:nvSpPr>
          <p:spPr>
            <a:xfrm>
              <a:off x="246465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3" name="Google Shape;15383;p22"/>
            <p:cNvSpPr/>
            <p:nvPr/>
          </p:nvSpPr>
          <p:spPr>
            <a:xfrm>
              <a:off x="258415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4" name="Google Shape;15384;p22"/>
            <p:cNvSpPr/>
            <p:nvPr/>
          </p:nvSpPr>
          <p:spPr>
            <a:xfrm>
              <a:off x="27036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5" name="Google Shape;15385;p22"/>
            <p:cNvSpPr/>
            <p:nvPr/>
          </p:nvSpPr>
          <p:spPr>
            <a:xfrm>
              <a:off x="282317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6" name="Google Shape;15386;p22"/>
            <p:cNvSpPr/>
            <p:nvPr/>
          </p:nvSpPr>
          <p:spPr>
            <a:xfrm>
              <a:off x="31350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7" name="Google Shape;15387;p22"/>
            <p:cNvSpPr/>
            <p:nvPr/>
          </p:nvSpPr>
          <p:spPr>
            <a:xfrm>
              <a:off x="43301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8" name="Google Shape;15388;p22"/>
            <p:cNvSpPr/>
            <p:nvPr/>
          </p:nvSpPr>
          <p:spPr>
            <a:xfrm>
              <a:off x="55251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9" name="Google Shape;15389;p22"/>
            <p:cNvSpPr/>
            <p:nvPr/>
          </p:nvSpPr>
          <p:spPr>
            <a:xfrm>
              <a:off x="6720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0" name="Google Shape;15390;p22"/>
            <p:cNvSpPr/>
            <p:nvPr/>
          </p:nvSpPr>
          <p:spPr>
            <a:xfrm>
              <a:off x="79153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1" name="Google Shape;15391;p22"/>
            <p:cNvSpPr/>
            <p:nvPr/>
          </p:nvSpPr>
          <p:spPr>
            <a:xfrm>
              <a:off x="91104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2" name="Google Shape;15392;p22"/>
            <p:cNvSpPr/>
            <p:nvPr/>
          </p:nvSpPr>
          <p:spPr>
            <a:xfrm>
              <a:off x="10305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3" name="Google Shape;15393;p22"/>
            <p:cNvSpPr/>
            <p:nvPr/>
          </p:nvSpPr>
          <p:spPr>
            <a:xfrm>
              <a:off x="115006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4" name="Google Shape;15394;p22"/>
            <p:cNvSpPr/>
            <p:nvPr/>
          </p:nvSpPr>
          <p:spPr>
            <a:xfrm>
              <a:off x="126956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5" name="Google Shape;15395;p22"/>
            <p:cNvSpPr/>
            <p:nvPr/>
          </p:nvSpPr>
          <p:spPr>
            <a:xfrm>
              <a:off x="138907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6" name="Google Shape;15396;p22"/>
            <p:cNvSpPr/>
            <p:nvPr/>
          </p:nvSpPr>
          <p:spPr>
            <a:xfrm>
              <a:off x="150858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7" name="Google Shape;15397;p22"/>
            <p:cNvSpPr/>
            <p:nvPr/>
          </p:nvSpPr>
          <p:spPr>
            <a:xfrm>
              <a:off x="162809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8" name="Google Shape;15398;p22"/>
            <p:cNvSpPr/>
            <p:nvPr/>
          </p:nvSpPr>
          <p:spPr>
            <a:xfrm>
              <a:off x="174760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9" name="Google Shape;15399;p22"/>
            <p:cNvSpPr/>
            <p:nvPr/>
          </p:nvSpPr>
          <p:spPr>
            <a:xfrm>
              <a:off x="186711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0" name="Google Shape;15400;p22"/>
            <p:cNvSpPr/>
            <p:nvPr/>
          </p:nvSpPr>
          <p:spPr>
            <a:xfrm>
              <a:off x="198661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1" name="Google Shape;15401;p22"/>
            <p:cNvSpPr/>
            <p:nvPr/>
          </p:nvSpPr>
          <p:spPr>
            <a:xfrm>
              <a:off x="210612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2" name="Google Shape;15402;p22"/>
            <p:cNvSpPr/>
            <p:nvPr/>
          </p:nvSpPr>
          <p:spPr>
            <a:xfrm>
              <a:off x="222563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3" name="Google Shape;15403;p22"/>
            <p:cNvSpPr/>
            <p:nvPr/>
          </p:nvSpPr>
          <p:spPr>
            <a:xfrm>
              <a:off x="234514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4" name="Google Shape;15404;p22"/>
            <p:cNvSpPr/>
            <p:nvPr/>
          </p:nvSpPr>
          <p:spPr>
            <a:xfrm>
              <a:off x="246465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5" name="Google Shape;15405;p22"/>
            <p:cNvSpPr/>
            <p:nvPr/>
          </p:nvSpPr>
          <p:spPr>
            <a:xfrm>
              <a:off x="258415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6" name="Google Shape;15406;p22"/>
            <p:cNvSpPr/>
            <p:nvPr/>
          </p:nvSpPr>
          <p:spPr>
            <a:xfrm>
              <a:off x="27036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7" name="Google Shape;15407;p22"/>
            <p:cNvSpPr/>
            <p:nvPr/>
          </p:nvSpPr>
          <p:spPr>
            <a:xfrm>
              <a:off x="282317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8" name="Google Shape;15408;p22"/>
            <p:cNvSpPr/>
            <p:nvPr/>
          </p:nvSpPr>
          <p:spPr>
            <a:xfrm>
              <a:off x="31350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9" name="Google Shape;15409;p22"/>
            <p:cNvSpPr/>
            <p:nvPr/>
          </p:nvSpPr>
          <p:spPr>
            <a:xfrm>
              <a:off x="43301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0" name="Google Shape;15410;p22"/>
            <p:cNvSpPr/>
            <p:nvPr/>
          </p:nvSpPr>
          <p:spPr>
            <a:xfrm>
              <a:off x="55251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1" name="Google Shape;15411;p22"/>
            <p:cNvSpPr/>
            <p:nvPr/>
          </p:nvSpPr>
          <p:spPr>
            <a:xfrm>
              <a:off x="6720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2" name="Google Shape;15412;p22"/>
            <p:cNvSpPr/>
            <p:nvPr/>
          </p:nvSpPr>
          <p:spPr>
            <a:xfrm>
              <a:off x="79153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3" name="Google Shape;15413;p22"/>
            <p:cNvSpPr/>
            <p:nvPr/>
          </p:nvSpPr>
          <p:spPr>
            <a:xfrm>
              <a:off x="91104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4" name="Google Shape;15414;p22"/>
            <p:cNvSpPr/>
            <p:nvPr/>
          </p:nvSpPr>
          <p:spPr>
            <a:xfrm>
              <a:off x="10305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5" name="Google Shape;15415;p22"/>
            <p:cNvSpPr/>
            <p:nvPr/>
          </p:nvSpPr>
          <p:spPr>
            <a:xfrm>
              <a:off x="115006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6" name="Google Shape;15416;p22"/>
            <p:cNvSpPr/>
            <p:nvPr/>
          </p:nvSpPr>
          <p:spPr>
            <a:xfrm>
              <a:off x="126956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7" name="Google Shape;15417;p22"/>
            <p:cNvSpPr/>
            <p:nvPr/>
          </p:nvSpPr>
          <p:spPr>
            <a:xfrm>
              <a:off x="138907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8" name="Google Shape;15418;p22"/>
            <p:cNvSpPr/>
            <p:nvPr/>
          </p:nvSpPr>
          <p:spPr>
            <a:xfrm>
              <a:off x="150858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9" name="Google Shape;15419;p22"/>
            <p:cNvSpPr/>
            <p:nvPr/>
          </p:nvSpPr>
          <p:spPr>
            <a:xfrm>
              <a:off x="162809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0" name="Google Shape;15420;p22"/>
            <p:cNvSpPr/>
            <p:nvPr/>
          </p:nvSpPr>
          <p:spPr>
            <a:xfrm>
              <a:off x="174760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1" name="Google Shape;15421;p22"/>
            <p:cNvSpPr/>
            <p:nvPr/>
          </p:nvSpPr>
          <p:spPr>
            <a:xfrm>
              <a:off x="186711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2" name="Google Shape;15422;p22"/>
            <p:cNvSpPr/>
            <p:nvPr/>
          </p:nvSpPr>
          <p:spPr>
            <a:xfrm>
              <a:off x="198661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3" name="Google Shape;15423;p22"/>
            <p:cNvSpPr/>
            <p:nvPr/>
          </p:nvSpPr>
          <p:spPr>
            <a:xfrm>
              <a:off x="210612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4" name="Google Shape;15424;p22"/>
            <p:cNvSpPr/>
            <p:nvPr/>
          </p:nvSpPr>
          <p:spPr>
            <a:xfrm>
              <a:off x="222563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5" name="Google Shape;15425;p22"/>
            <p:cNvSpPr/>
            <p:nvPr/>
          </p:nvSpPr>
          <p:spPr>
            <a:xfrm>
              <a:off x="234514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6" name="Google Shape;15426;p22"/>
            <p:cNvSpPr/>
            <p:nvPr/>
          </p:nvSpPr>
          <p:spPr>
            <a:xfrm>
              <a:off x="246465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7" name="Google Shape;15427;p22"/>
            <p:cNvSpPr/>
            <p:nvPr/>
          </p:nvSpPr>
          <p:spPr>
            <a:xfrm>
              <a:off x="258415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8" name="Google Shape;15428;p22"/>
            <p:cNvSpPr/>
            <p:nvPr/>
          </p:nvSpPr>
          <p:spPr>
            <a:xfrm>
              <a:off x="27036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9" name="Google Shape;15429;p22"/>
            <p:cNvSpPr/>
            <p:nvPr/>
          </p:nvSpPr>
          <p:spPr>
            <a:xfrm>
              <a:off x="282317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30" name="Google Shape;15430;p22"/>
          <p:cNvGrpSpPr/>
          <p:nvPr/>
        </p:nvGrpSpPr>
        <p:grpSpPr>
          <a:xfrm>
            <a:off x="8320098" y="4866112"/>
            <a:ext cx="510133" cy="78484"/>
            <a:chOff x="3521300" y="154525"/>
            <a:chExt cx="1256175" cy="193500"/>
          </a:xfrm>
        </p:grpSpPr>
        <p:sp>
          <p:nvSpPr>
            <p:cNvPr id="15431" name="Google Shape;15431;p22"/>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2" name="Google Shape;15432;p22"/>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3" name="Google Shape;15433;p22"/>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4" name="Google Shape;15434;p22"/>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5" name="Google Shape;15435;p22"/>
          <p:cNvSpPr txBox="1">
            <a:spLocks noGrp="1"/>
          </p:cNvSpPr>
          <p:nvPr>
            <p:ph type="title"/>
          </p:nvPr>
        </p:nvSpPr>
        <p:spPr>
          <a:xfrm>
            <a:off x="3548775" y="1364450"/>
            <a:ext cx="5190000" cy="1725900"/>
          </a:xfrm>
          <a:prstGeom prst="rect">
            <a:avLst/>
          </a:prstGeom>
          <a:solidFill>
            <a:schemeClr val="lt1"/>
          </a:solidFill>
        </p:spPr>
        <p:txBody>
          <a:bodyPr spcFirstLastPara="1" wrap="square" lIns="91425" tIns="64000" rIns="91425" bIns="91425" anchor="b" anchorCtr="0">
            <a:noAutofit/>
          </a:bodyPr>
          <a:lstStyle>
            <a:lvl1pPr lvl="0" algn="l" rtl="0">
              <a:spcBef>
                <a:spcPts val="0"/>
              </a:spcBef>
              <a:spcAft>
                <a:spcPts val="0"/>
              </a:spcAft>
              <a:buSzPts val="3600"/>
              <a:buNone/>
              <a:defRPr sz="11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436" name="Google Shape;15436;p22"/>
          <p:cNvSpPr txBox="1">
            <a:spLocks noGrp="1"/>
          </p:cNvSpPr>
          <p:nvPr>
            <p:ph type="subTitle" idx="1"/>
          </p:nvPr>
        </p:nvSpPr>
        <p:spPr>
          <a:xfrm>
            <a:off x="3548775" y="3065647"/>
            <a:ext cx="5190000" cy="713400"/>
          </a:xfrm>
          <a:prstGeom prst="rect">
            <a:avLst/>
          </a:prstGeom>
          <a:solidFill>
            <a:schemeClr val="lt1"/>
          </a:solidFill>
        </p:spPr>
        <p:txBody>
          <a:bodyPr spcFirstLastPara="1" wrap="square" lIns="0" tIns="0" rIns="0" bIns="0"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4">
  <p:cSld name="CUSTOM_6">
    <p:spTree>
      <p:nvGrpSpPr>
        <p:cNvPr id="1" name="Shape 15437"/>
        <p:cNvGrpSpPr/>
        <p:nvPr/>
      </p:nvGrpSpPr>
      <p:grpSpPr>
        <a:xfrm>
          <a:off x="0" y="0"/>
          <a:ext cx="0" cy="0"/>
          <a:chOff x="0" y="0"/>
          <a:chExt cx="0" cy="0"/>
        </a:xfrm>
      </p:grpSpPr>
      <p:sp>
        <p:nvSpPr>
          <p:cNvPr id="15438" name="Google Shape;15438;p23"/>
          <p:cNvSpPr txBox="1">
            <a:spLocks noGrp="1"/>
          </p:cNvSpPr>
          <p:nvPr>
            <p:ph type="subTitle" idx="1"/>
          </p:nvPr>
        </p:nvSpPr>
        <p:spPr>
          <a:xfrm>
            <a:off x="1075700" y="1359475"/>
            <a:ext cx="3149700" cy="3102600"/>
          </a:xfrm>
          <a:prstGeom prst="rect">
            <a:avLst/>
          </a:prstGeom>
        </p:spPr>
        <p:txBody>
          <a:bodyPr spcFirstLastPara="1" wrap="square" lIns="0" tIns="0" rIns="0" bIns="0" anchor="t" anchorCtr="0">
            <a:noAutofit/>
          </a:bodyPr>
          <a:lstStyle>
            <a:lvl1pPr marR="91440" lvl="0" rtl="0">
              <a:lnSpc>
                <a:spcPct val="100000"/>
              </a:lnSpc>
              <a:spcBef>
                <a:spcPts val="1000"/>
              </a:spcBef>
              <a:spcAft>
                <a:spcPts val="0"/>
              </a:spcAft>
              <a:buSzPts val="1400"/>
              <a:buChar char="●"/>
              <a:defRPr>
                <a:latin typeface="Aptos" panose="020B0004020202020204" pitchFamily="34" charset="0"/>
              </a:defRPr>
            </a:lvl1pPr>
            <a:lvl2pPr lvl="1" algn="ctr" rtl="0">
              <a:lnSpc>
                <a:spcPct val="100000"/>
              </a:lnSpc>
              <a:spcBef>
                <a:spcPts val="160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5439" name="Google Shape;15439;p23"/>
          <p:cNvSpPr txBox="1">
            <a:spLocks noGrp="1"/>
          </p:cNvSpPr>
          <p:nvPr>
            <p:ph type="title"/>
          </p:nvPr>
        </p:nvSpPr>
        <p:spPr>
          <a:xfrm>
            <a:off x="313700" y="368725"/>
            <a:ext cx="8516700" cy="576000"/>
          </a:xfrm>
          <a:prstGeom prst="rect">
            <a:avLst/>
          </a:prstGeom>
          <a:noFill/>
        </p:spPr>
        <p:txBody>
          <a:bodyPr spcFirstLastPara="1" wrap="square" lIns="91425" tIns="64000" rIns="91425" bIns="91425" anchor="t" anchorCtr="0">
            <a:noAutofit/>
          </a:bodyPr>
          <a:lstStyle>
            <a:lvl1pPr lvl="0" rtl="0">
              <a:spcBef>
                <a:spcPts val="0"/>
              </a:spcBef>
              <a:spcAft>
                <a:spcPts val="0"/>
              </a:spcAft>
              <a:buSzPts val="3000"/>
              <a:buNone/>
              <a:defRPr sz="3000">
                <a:latin typeface="Aptos" panose="020B0004020202020204"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5440" name="Google Shape;15440;p23"/>
          <p:cNvGrpSpPr/>
          <p:nvPr/>
        </p:nvGrpSpPr>
        <p:grpSpPr>
          <a:xfrm>
            <a:off x="313503" y="376409"/>
            <a:ext cx="8516819" cy="562035"/>
            <a:chOff x="313503" y="376409"/>
            <a:chExt cx="8516819" cy="562035"/>
          </a:xfrm>
        </p:grpSpPr>
        <p:sp>
          <p:nvSpPr>
            <p:cNvPr id="15441" name="Google Shape;15441;p23"/>
            <p:cNvSpPr/>
            <p:nvPr/>
          </p:nvSpPr>
          <p:spPr>
            <a:xfrm>
              <a:off x="313503"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42" name="Google Shape;15442;p23"/>
            <p:cNvSpPr/>
            <p:nvPr/>
          </p:nvSpPr>
          <p:spPr>
            <a:xfrm>
              <a:off x="43301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43" name="Google Shape;15443;p23"/>
            <p:cNvSpPr/>
            <p:nvPr/>
          </p:nvSpPr>
          <p:spPr>
            <a:xfrm>
              <a:off x="552519"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44" name="Google Shape;15444;p23"/>
            <p:cNvSpPr/>
            <p:nvPr/>
          </p:nvSpPr>
          <p:spPr>
            <a:xfrm>
              <a:off x="672027"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45" name="Google Shape;15445;p23"/>
            <p:cNvSpPr/>
            <p:nvPr/>
          </p:nvSpPr>
          <p:spPr>
            <a:xfrm>
              <a:off x="844028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46" name="Google Shape;15446;p23"/>
            <p:cNvSpPr/>
            <p:nvPr/>
          </p:nvSpPr>
          <p:spPr>
            <a:xfrm>
              <a:off x="8559794"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47" name="Google Shape;15447;p23"/>
            <p:cNvSpPr/>
            <p:nvPr/>
          </p:nvSpPr>
          <p:spPr>
            <a:xfrm>
              <a:off x="8679308"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48" name="Google Shape;15448;p23"/>
            <p:cNvSpPr/>
            <p:nvPr/>
          </p:nvSpPr>
          <p:spPr>
            <a:xfrm>
              <a:off x="879882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49" name="Google Shape;15449;p23"/>
            <p:cNvSpPr/>
            <p:nvPr/>
          </p:nvSpPr>
          <p:spPr>
            <a:xfrm>
              <a:off x="313503"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50" name="Google Shape;15450;p23"/>
            <p:cNvSpPr/>
            <p:nvPr/>
          </p:nvSpPr>
          <p:spPr>
            <a:xfrm>
              <a:off x="43301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51" name="Google Shape;15451;p23"/>
            <p:cNvSpPr/>
            <p:nvPr/>
          </p:nvSpPr>
          <p:spPr>
            <a:xfrm>
              <a:off x="552519"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52" name="Google Shape;15452;p23"/>
            <p:cNvSpPr/>
            <p:nvPr/>
          </p:nvSpPr>
          <p:spPr>
            <a:xfrm>
              <a:off x="672027"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53" name="Google Shape;15453;p23"/>
            <p:cNvSpPr/>
            <p:nvPr/>
          </p:nvSpPr>
          <p:spPr>
            <a:xfrm>
              <a:off x="844028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54" name="Google Shape;15454;p23"/>
            <p:cNvSpPr/>
            <p:nvPr/>
          </p:nvSpPr>
          <p:spPr>
            <a:xfrm>
              <a:off x="8559794"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55" name="Google Shape;15455;p23"/>
            <p:cNvSpPr/>
            <p:nvPr/>
          </p:nvSpPr>
          <p:spPr>
            <a:xfrm>
              <a:off x="8679308"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56" name="Google Shape;15456;p23"/>
            <p:cNvSpPr/>
            <p:nvPr/>
          </p:nvSpPr>
          <p:spPr>
            <a:xfrm>
              <a:off x="879882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57" name="Google Shape;15457;p23"/>
            <p:cNvSpPr/>
            <p:nvPr/>
          </p:nvSpPr>
          <p:spPr>
            <a:xfrm>
              <a:off x="313503"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58" name="Google Shape;15458;p23"/>
            <p:cNvSpPr/>
            <p:nvPr/>
          </p:nvSpPr>
          <p:spPr>
            <a:xfrm>
              <a:off x="43301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59" name="Google Shape;15459;p23"/>
            <p:cNvSpPr/>
            <p:nvPr/>
          </p:nvSpPr>
          <p:spPr>
            <a:xfrm>
              <a:off x="552519"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60" name="Google Shape;15460;p23"/>
            <p:cNvSpPr/>
            <p:nvPr/>
          </p:nvSpPr>
          <p:spPr>
            <a:xfrm>
              <a:off x="672027"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61" name="Google Shape;15461;p23"/>
            <p:cNvSpPr/>
            <p:nvPr/>
          </p:nvSpPr>
          <p:spPr>
            <a:xfrm>
              <a:off x="844028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62" name="Google Shape;15462;p23"/>
            <p:cNvSpPr/>
            <p:nvPr/>
          </p:nvSpPr>
          <p:spPr>
            <a:xfrm>
              <a:off x="8559794"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63" name="Google Shape;15463;p23"/>
            <p:cNvSpPr/>
            <p:nvPr/>
          </p:nvSpPr>
          <p:spPr>
            <a:xfrm>
              <a:off x="8679308"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64" name="Google Shape;15464;p23"/>
            <p:cNvSpPr/>
            <p:nvPr/>
          </p:nvSpPr>
          <p:spPr>
            <a:xfrm>
              <a:off x="879882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65" name="Google Shape;15465;p23"/>
            <p:cNvSpPr/>
            <p:nvPr/>
          </p:nvSpPr>
          <p:spPr>
            <a:xfrm>
              <a:off x="313503"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66" name="Google Shape;15466;p23"/>
            <p:cNvSpPr/>
            <p:nvPr/>
          </p:nvSpPr>
          <p:spPr>
            <a:xfrm>
              <a:off x="43301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67" name="Google Shape;15467;p23"/>
            <p:cNvSpPr/>
            <p:nvPr/>
          </p:nvSpPr>
          <p:spPr>
            <a:xfrm>
              <a:off x="552519"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68" name="Google Shape;15468;p23"/>
            <p:cNvSpPr/>
            <p:nvPr/>
          </p:nvSpPr>
          <p:spPr>
            <a:xfrm>
              <a:off x="672027"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69" name="Google Shape;15469;p23"/>
            <p:cNvSpPr/>
            <p:nvPr/>
          </p:nvSpPr>
          <p:spPr>
            <a:xfrm>
              <a:off x="844028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70" name="Google Shape;15470;p23"/>
            <p:cNvSpPr/>
            <p:nvPr/>
          </p:nvSpPr>
          <p:spPr>
            <a:xfrm>
              <a:off x="8559794"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71" name="Google Shape;15471;p23"/>
            <p:cNvSpPr/>
            <p:nvPr/>
          </p:nvSpPr>
          <p:spPr>
            <a:xfrm>
              <a:off x="8679308"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72" name="Google Shape;15472;p23"/>
            <p:cNvSpPr/>
            <p:nvPr/>
          </p:nvSpPr>
          <p:spPr>
            <a:xfrm>
              <a:off x="879882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73" name="Google Shape;15473;p23"/>
            <p:cNvSpPr/>
            <p:nvPr/>
          </p:nvSpPr>
          <p:spPr>
            <a:xfrm>
              <a:off x="313503"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74" name="Google Shape;15474;p23"/>
            <p:cNvSpPr/>
            <p:nvPr/>
          </p:nvSpPr>
          <p:spPr>
            <a:xfrm>
              <a:off x="43301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75" name="Google Shape;15475;p23"/>
            <p:cNvSpPr/>
            <p:nvPr/>
          </p:nvSpPr>
          <p:spPr>
            <a:xfrm>
              <a:off x="552519"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76" name="Google Shape;15476;p23"/>
            <p:cNvSpPr/>
            <p:nvPr/>
          </p:nvSpPr>
          <p:spPr>
            <a:xfrm>
              <a:off x="672027"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77" name="Google Shape;15477;p23"/>
            <p:cNvSpPr/>
            <p:nvPr/>
          </p:nvSpPr>
          <p:spPr>
            <a:xfrm>
              <a:off x="844028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78" name="Google Shape;15478;p23"/>
            <p:cNvSpPr/>
            <p:nvPr/>
          </p:nvSpPr>
          <p:spPr>
            <a:xfrm>
              <a:off x="8559794"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79" name="Google Shape;15479;p23"/>
            <p:cNvSpPr/>
            <p:nvPr/>
          </p:nvSpPr>
          <p:spPr>
            <a:xfrm>
              <a:off x="8679308"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80" name="Google Shape;15480;p23"/>
            <p:cNvSpPr/>
            <p:nvPr/>
          </p:nvSpPr>
          <p:spPr>
            <a:xfrm>
              <a:off x="879882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81" name="Google Shape;15481;p23"/>
            <p:cNvSpPr/>
            <p:nvPr/>
          </p:nvSpPr>
          <p:spPr>
            <a:xfrm>
              <a:off x="313503"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82" name="Google Shape;15482;p23"/>
            <p:cNvSpPr/>
            <p:nvPr/>
          </p:nvSpPr>
          <p:spPr>
            <a:xfrm>
              <a:off x="43301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83" name="Google Shape;15483;p23"/>
            <p:cNvSpPr/>
            <p:nvPr/>
          </p:nvSpPr>
          <p:spPr>
            <a:xfrm>
              <a:off x="552519"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84" name="Google Shape;15484;p23"/>
            <p:cNvSpPr/>
            <p:nvPr/>
          </p:nvSpPr>
          <p:spPr>
            <a:xfrm>
              <a:off x="672027"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85" name="Google Shape;15485;p23"/>
            <p:cNvSpPr/>
            <p:nvPr/>
          </p:nvSpPr>
          <p:spPr>
            <a:xfrm>
              <a:off x="844028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86" name="Google Shape;15486;p23"/>
            <p:cNvSpPr/>
            <p:nvPr/>
          </p:nvSpPr>
          <p:spPr>
            <a:xfrm>
              <a:off x="8559794"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87" name="Google Shape;15487;p23"/>
            <p:cNvSpPr/>
            <p:nvPr/>
          </p:nvSpPr>
          <p:spPr>
            <a:xfrm>
              <a:off x="8679308"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488" name="Google Shape;15488;p23"/>
            <p:cNvSpPr/>
            <p:nvPr/>
          </p:nvSpPr>
          <p:spPr>
            <a:xfrm>
              <a:off x="879882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5543"/>
        <p:cNvGrpSpPr/>
        <p:nvPr/>
      </p:nvGrpSpPr>
      <p:grpSpPr>
        <a:xfrm>
          <a:off x="0" y="0"/>
          <a:ext cx="0" cy="0"/>
          <a:chOff x="0" y="0"/>
          <a:chExt cx="0" cy="0"/>
        </a:xfrm>
      </p:grpSpPr>
      <p:sp>
        <p:nvSpPr>
          <p:cNvPr id="15544" name="Google Shape;15544;p25"/>
          <p:cNvSpPr txBox="1">
            <a:spLocks noGrp="1"/>
          </p:cNvSpPr>
          <p:nvPr>
            <p:ph type="subTitle" idx="1"/>
          </p:nvPr>
        </p:nvSpPr>
        <p:spPr>
          <a:xfrm>
            <a:off x="2628304" y="1414175"/>
            <a:ext cx="4002300" cy="457200"/>
          </a:xfrm>
          <a:prstGeom prst="rect">
            <a:avLst/>
          </a:prstGeom>
          <a:noFill/>
        </p:spPr>
        <p:txBody>
          <a:bodyPr spcFirstLastPara="1" wrap="square" lIns="0" tIns="0" rIns="0" bIns="0" anchor="b" anchorCtr="0">
            <a:noAutofit/>
          </a:bodyPr>
          <a:lstStyle>
            <a:lvl1pPr lvl="0" algn="r" rtl="0">
              <a:lnSpc>
                <a:spcPct val="100000"/>
              </a:lnSpc>
              <a:spcBef>
                <a:spcPts val="0"/>
              </a:spcBef>
              <a:spcAft>
                <a:spcPts val="0"/>
              </a:spcAft>
              <a:buSzPts val="2500"/>
              <a:buFont typeface="Bebas Neue"/>
              <a:buNone/>
              <a:defRPr sz="2500">
                <a:latin typeface="Aptos" panose="020B0004020202020204" pitchFamily="34" charset="0"/>
                <a:ea typeface="Aptos" panose="020B0004020202020204" pitchFamily="34" charset="0"/>
                <a:cs typeface="Aptos" panose="020B0004020202020204" pitchFamily="34" charset="0"/>
                <a:sym typeface="Archivo Black"/>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5545" name="Google Shape;15545;p25"/>
          <p:cNvSpPr txBox="1">
            <a:spLocks noGrp="1"/>
          </p:cNvSpPr>
          <p:nvPr>
            <p:ph type="subTitle" idx="2"/>
          </p:nvPr>
        </p:nvSpPr>
        <p:spPr>
          <a:xfrm>
            <a:off x="2531655" y="3013445"/>
            <a:ext cx="4002300" cy="457200"/>
          </a:xfrm>
          <a:prstGeom prst="rect">
            <a:avLst/>
          </a:prstGeom>
          <a:noFill/>
        </p:spPr>
        <p:txBody>
          <a:bodyPr spcFirstLastPara="1" wrap="square" lIns="0" tIns="0" rIns="0" bIns="0" anchor="b" anchorCtr="0">
            <a:noAutofit/>
          </a:bodyPr>
          <a:lstStyle>
            <a:lvl1pPr lvl="0" rtl="0">
              <a:lnSpc>
                <a:spcPct val="100000"/>
              </a:lnSpc>
              <a:spcBef>
                <a:spcPts val="0"/>
              </a:spcBef>
              <a:spcAft>
                <a:spcPts val="0"/>
              </a:spcAft>
              <a:buSzPts val="2500"/>
              <a:buFont typeface="Bebas Neue"/>
              <a:buNone/>
              <a:defRPr sz="2500">
                <a:latin typeface="Aptos" panose="020B0004020202020204" pitchFamily="34" charset="0"/>
                <a:ea typeface="Aptos" panose="020B0004020202020204" pitchFamily="34" charset="0"/>
                <a:cs typeface="Aptos" panose="020B0004020202020204" pitchFamily="34" charset="0"/>
                <a:sym typeface="Archivo Black"/>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5546" name="Google Shape;15546;p25"/>
          <p:cNvSpPr txBox="1">
            <a:spLocks noGrp="1"/>
          </p:cNvSpPr>
          <p:nvPr>
            <p:ph type="subTitle" idx="3"/>
          </p:nvPr>
        </p:nvSpPr>
        <p:spPr>
          <a:xfrm>
            <a:off x="2628287" y="1749849"/>
            <a:ext cx="4002300" cy="8394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1400"/>
              <a:buNone/>
              <a:defRPr>
                <a:latin typeface="Aptos" panose="020B0004020202020204" pitchFamily="34" charset="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47" name="Google Shape;15547;p25"/>
          <p:cNvSpPr txBox="1">
            <a:spLocks noGrp="1"/>
          </p:cNvSpPr>
          <p:nvPr>
            <p:ph type="subTitle" idx="4"/>
          </p:nvPr>
        </p:nvSpPr>
        <p:spPr>
          <a:xfrm>
            <a:off x="2531641" y="3349125"/>
            <a:ext cx="4002300" cy="839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a:latin typeface="Aptos" panose="020B0004020202020204" pitchFamily="34" charset="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48" name="Google Shape;15548;p25"/>
          <p:cNvSpPr txBox="1">
            <a:spLocks noGrp="1"/>
          </p:cNvSpPr>
          <p:nvPr>
            <p:ph type="title"/>
          </p:nvPr>
        </p:nvSpPr>
        <p:spPr>
          <a:xfrm>
            <a:off x="313700" y="368725"/>
            <a:ext cx="8516700" cy="576000"/>
          </a:xfrm>
          <a:prstGeom prst="rect">
            <a:avLst/>
          </a:prstGeom>
          <a:noFill/>
        </p:spPr>
        <p:txBody>
          <a:bodyPr spcFirstLastPara="1" wrap="square" lIns="91425" tIns="64000" rIns="91425" bIns="91425" anchor="t" anchorCtr="0">
            <a:noAutofit/>
          </a:bodyPr>
          <a:lstStyle>
            <a:lvl1pPr lvl="0" rtl="0">
              <a:spcBef>
                <a:spcPts val="0"/>
              </a:spcBef>
              <a:spcAft>
                <a:spcPts val="0"/>
              </a:spcAft>
              <a:buSzPts val="3000"/>
              <a:buNone/>
              <a:defRPr sz="3000">
                <a:latin typeface="Aptos" panose="020B0004020202020204"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5549" name="Google Shape;15549;p25"/>
          <p:cNvGrpSpPr/>
          <p:nvPr/>
        </p:nvGrpSpPr>
        <p:grpSpPr>
          <a:xfrm>
            <a:off x="313503" y="376409"/>
            <a:ext cx="8516819" cy="562035"/>
            <a:chOff x="313503" y="376409"/>
            <a:chExt cx="8516819" cy="562035"/>
          </a:xfrm>
        </p:grpSpPr>
        <p:sp>
          <p:nvSpPr>
            <p:cNvPr id="15550" name="Google Shape;15550;p25"/>
            <p:cNvSpPr/>
            <p:nvPr/>
          </p:nvSpPr>
          <p:spPr>
            <a:xfrm>
              <a:off x="313503"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51" name="Google Shape;15551;p25"/>
            <p:cNvSpPr/>
            <p:nvPr/>
          </p:nvSpPr>
          <p:spPr>
            <a:xfrm>
              <a:off x="43301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52" name="Google Shape;15552;p25"/>
            <p:cNvSpPr/>
            <p:nvPr/>
          </p:nvSpPr>
          <p:spPr>
            <a:xfrm>
              <a:off x="552519"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53" name="Google Shape;15553;p25"/>
            <p:cNvSpPr/>
            <p:nvPr/>
          </p:nvSpPr>
          <p:spPr>
            <a:xfrm>
              <a:off x="672027"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54" name="Google Shape;15554;p25"/>
            <p:cNvSpPr/>
            <p:nvPr/>
          </p:nvSpPr>
          <p:spPr>
            <a:xfrm>
              <a:off x="844028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55" name="Google Shape;15555;p25"/>
            <p:cNvSpPr/>
            <p:nvPr/>
          </p:nvSpPr>
          <p:spPr>
            <a:xfrm>
              <a:off x="8559794"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56" name="Google Shape;15556;p25"/>
            <p:cNvSpPr/>
            <p:nvPr/>
          </p:nvSpPr>
          <p:spPr>
            <a:xfrm>
              <a:off x="8679308"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57" name="Google Shape;15557;p25"/>
            <p:cNvSpPr/>
            <p:nvPr/>
          </p:nvSpPr>
          <p:spPr>
            <a:xfrm>
              <a:off x="879882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58" name="Google Shape;15558;p25"/>
            <p:cNvSpPr/>
            <p:nvPr/>
          </p:nvSpPr>
          <p:spPr>
            <a:xfrm>
              <a:off x="313503"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59" name="Google Shape;15559;p25"/>
            <p:cNvSpPr/>
            <p:nvPr/>
          </p:nvSpPr>
          <p:spPr>
            <a:xfrm>
              <a:off x="43301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60" name="Google Shape;15560;p25"/>
            <p:cNvSpPr/>
            <p:nvPr/>
          </p:nvSpPr>
          <p:spPr>
            <a:xfrm>
              <a:off x="552519"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61" name="Google Shape;15561;p25"/>
            <p:cNvSpPr/>
            <p:nvPr/>
          </p:nvSpPr>
          <p:spPr>
            <a:xfrm>
              <a:off x="672027"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62" name="Google Shape;15562;p25"/>
            <p:cNvSpPr/>
            <p:nvPr/>
          </p:nvSpPr>
          <p:spPr>
            <a:xfrm>
              <a:off x="844028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63" name="Google Shape;15563;p25"/>
            <p:cNvSpPr/>
            <p:nvPr/>
          </p:nvSpPr>
          <p:spPr>
            <a:xfrm>
              <a:off x="8559794"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64" name="Google Shape;15564;p25"/>
            <p:cNvSpPr/>
            <p:nvPr/>
          </p:nvSpPr>
          <p:spPr>
            <a:xfrm>
              <a:off x="8679308"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65" name="Google Shape;15565;p25"/>
            <p:cNvSpPr/>
            <p:nvPr/>
          </p:nvSpPr>
          <p:spPr>
            <a:xfrm>
              <a:off x="879882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66" name="Google Shape;15566;p25"/>
            <p:cNvSpPr/>
            <p:nvPr/>
          </p:nvSpPr>
          <p:spPr>
            <a:xfrm>
              <a:off x="313503"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67" name="Google Shape;15567;p25"/>
            <p:cNvSpPr/>
            <p:nvPr/>
          </p:nvSpPr>
          <p:spPr>
            <a:xfrm>
              <a:off x="43301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68" name="Google Shape;15568;p25"/>
            <p:cNvSpPr/>
            <p:nvPr/>
          </p:nvSpPr>
          <p:spPr>
            <a:xfrm>
              <a:off x="552519"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69" name="Google Shape;15569;p25"/>
            <p:cNvSpPr/>
            <p:nvPr/>
          </p:nvSpPr>
          <p:spPr>
            <a:xfrm>
              <a:off x="672027"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70" name="Google Shape;15570;p25"/>
            <p:cNvSpPr/>
            <p:nvPr/>
          </p:nvSpPr>
          <p:spPr>
            <a:xfrm>
              <a:off x="844028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71" name="Google Shape;15571;p25"/>
            <p:cNvSpPr/>
            <p:nvPr/>
          </p:nvSpPr>
          <p:spPr>
            <a:xfrm>
              <a:off x="8559794"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72" name="Google Shape;15572;p25"/>
            <p:cNvSpPr/>
            <p:nvPr/>
          </p:nvSpPr>
          <p:spPr>
            <a:xfrm>
              <a:off x="8679308"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73" name="Google Shape;15573;p25"/>
            <p:cNvSpPr/>
            <p:nvPr/>
          </p:nvSpPr>
          <p:spPr>
            <a:xfrm>
              <a:off x="879882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74" name="Google Shape;15574;p25"/>
            <p:cNvSpPr/>
            <p:nvPr/>
          </p:nvSpPr>
          <p:spPr>
            <a:xfrm>
              <a:off x="313503"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75" name="Google Shape;15575;p25"/>
            <p:cNvSpPr/>
            <p:nvPr/>
          </p:nvSpPr>
          <p:spPr>
            <a:xfrm>
              <a:off x="43301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76" name="Google Shape;15576;p25"/>
            <p:cNvSpPr/>
            <p:nvPr/>
          </p:nvSpPr>
          <p:spPr>
            <a:xfrm>
              <a:off x="552519"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77" name="Google Shape;15577;p25"/>
            <p:cNvSpPr/>
            <p:nvPr/>
          </p:nvSpPr>
          <p:spPr>
            <a:xfrm>
              <a:off x="672027"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78" name="Google Shape;15578;p25"/>
            <p:cNvSpPr/>
            <p:nvPr/>
          </p:nvSpPr>
          <p:spPr>
            <a:xfrm>
              <a:off x="844028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79" name="Google Shape;15579;p25"/>
            <p:cNvSpPr/>
            <p:nvPr/>
          </p:nvSpPr>
          <p:spPr>
            <a:xfrm>
              <a:off x="8559794"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80" name="Google Shape;15580;p25"/>
            <p:cNvSpPr/>
            <p:nvPr/>
          </p:nvSpPr>
          <p:spPr>
            <a:xfrm>
              <a:off x="8679308"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81" name="Google Shape;15581;p25"/>
            <p:cNvSpPr/>
            <p:nvPr/>
          </p:nvSpPr>
          <p:spPr>
            <a:xfrm>
              <a:off x="879882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82" name="Google Shape;15582;p25"/>
            <p:cNvSpPr/>
            <p:nvPr/>
          </p:nvSpPr>
          <p:spPr>
            <a:xfrm>
              <a:off x="313503"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83" name="Google Shape;15583;p25"/>
            <p:cNvSpPr/>
            <p:nvPr/>
          </p:nvSpPr>
          <p:spPr>
            <a:xfrm>
              <a:off x="43301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84" name="Google Shape;15584;p25"/>
            <p:cNvSpPr/>
            <p:nvPr/>
          </p:nvSpPr>
          <p:spPr>
            <a:xfrm>
              <a:off x="552519"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85" name="Google Shape;15585;p25"/>
            <p:cNvSpPr/>
            <p:nvPr/>
          </p:nvSpPr>
          <p:spPr>
            <a:xfrm>
              <a:off x="672027"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86" name="Google Shape;15586;p25"/>
            <p:cNvSpPr/>
            <p:nvPr/>
          </p:nvSpPr>
          <p:spPr>
            <a:xfrm>
              <a:off x="844028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87" name="Google Shape;15587;p25"/>
            <p:cNvSpPr/>
            <p:nvPr/>
          </p:nvSpPr>
          <p:spPr>
            <a:xfrm>
              <a:off x="8559794"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88" name="Google Shape;15588;p25"/>
            <p:cNvSpPr/>
            <p:nvPr/>
          </p:nvSpPr>
          <p:spPr>
            <a:xfrm>
              <a:off x="8679308"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89" name="Google Shape;15589;p25"/>
            <p:cNvSpPr/>
            <p:nvPr/>
          </p:nvSpPr>
          <p:spPr>
            <a:xfrm>
              <a:off x="879882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90" name="Google Shape;15590;p25"/>
            <p:cNvSpPr/>
            <p:nvPr/>
          </p:nvSpPr>
          <p:spPr>
            <a:xfrm>
              <a:off x="313503"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91" name="Google Shape;15591;p25"/>
            <p:cNvSpPr/>
            <p:nvPr/>
          </p:nvSpPr>
          <p:spPr>
            <a:xfrm>
              <a:off x="43301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92" name="Google Shape;15592;p25"/>
            <p:cNvSpPr/>
            <p:nvPr/>
          </p:nvSpPr>
          <p:spPr>
            <a:xfrm>
              <a:off x="552519"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93" name="Google Shape;15593;p25"/>
            <p:cNvSpPr/>
            <p:nvPr/>
          </p:nvSpPr>
          <p:spPr>
            <a:xfrm>
              <a:off x="672027"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94" name="Google Shape;15594;p25"/>
            <p:cNvSpPr/>
            <p:nvPr/>
          </p:nvSpPr>
          <p:spPr>
            <a:xfrm>
              <a:off x="844028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95" name="Google Shape;15595;p25"/>
            <p:cNvSpPr/>
            <p:nvPr/>
          </p:nvSpPr>
          <p:spPr>
            <a:xfrm>
              <a:off x="8559794"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96" name="Google Shape;15596;p25"/>
            <p:cNvSpPr/>
            <p:nvPr/>
          </p:nvSpPr>
          <p:spPr>
            <a:xfrm>
              <a:off x="8679308"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597" name="Google Shape;15597;p25"/>
            <p:cNvSpPr/>
            <p:nvPr/>
          </p:nvSpPr>
          <p:spPr>
            <a:xfrm>
              <a:off x="879882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grpSp>
      <p:sp>
        <p:nvSpPr>
          <p:cNvPr id="15598" name="Google Shape;15598;p25"/>
          <p:cNvSpPr txBox="1">
            <a:spLocks noGrp="1"/>
          </p:cNvSpPr>
          <p:nvPr>
            <p:ph type="title" idx="5" hasCustomPrompt="1"/>
          </p:nvPr>
        </p:nvSpPr>
        <p:spPr>
          <a:xfrm>
            <a:off x="1278850" y="3103150"/>
            <a:ext cx="1252800" cy="961500"/>
          </a:xfrm>
          <a:prstGeom prst="rect">
            <a:avLst/>
          </a:prstGeom>
          <a:noFill/>
        </p:spPr>
        <p:txBody>
          <a:bodyPr spcFirstLastPara="1" wrap="square" lIns="91425" tIns="64000" rIns="91425" bIns="91425" anchor="ctr" anchorCtr="0">
            <a:noAutofit/>
          </a:bodyPr>
          <a:lstStyle>
            <a:lvl1pPr lvl="0" rtl="0">
              <a:spcBef>
                <a:spcPts val="0"/>
              </a:spcBef>
              <a:spcAft>
                <a:spcPts val="0"/>
              </a:spcAft>
              <a:buSzPts val="3600"/>
              <a:buNone/>
              <a:defRPr sz="3600">
                <a:solidFill>
                  <a:schemeClr val="lt2"/>
                </a:solidFill>
                <a:latin typeface="Aptos" panose="020B0004020202020204" pitchFamily="34" charset="0"/>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t>xx%</a:t>
            </a:r>
          </a:p>
        </p:txBody>
      </p:sp>
      <p:sp>
        <p:nvSpPr>
          <p:cNvPr id="15599" name="Google Shape;15599;p25"/>
          <p:cNvSpPr txBox="1">
            <a:spLocks noGrp="1"/>
          </p:cNvSpPr>
          <p:nvPr>
            <p:ph type="title" idx="6" hasCustomPrompt="1"/>
          </p:nvPr>
        </p:nvSpPr>
        <p:spPr>
          <a:xfrm>
            <a:off x="6630575" y="1461425"/>
            <a:ext cx="1252800" cy="961500"/>
          </a:xfrm>
          <a:prstGeom prst="rect">
            <a:avLst/>
          </a:prstGeom>
          <a:noFill/>
        </p:spPr>
        <p:txBody>
          <a:bodyPr spcFirstLastPara="1" wrap="square" lIns="91425" tIns="64000" rIns="91425" bIns="91425" anchor="ctr" anchorCtr="0">
            <a:noAutofit/>
          </a:bodyPr>
          <a:lstStyle>
            <a:lvl1pPr lvl="0" rtl="0">
              <a:spcBef>
                <a:spcPts val="0"/>
              </a:spcBef>
              <a:spcAft>
                <a:spcPts val="0"/>
              </a:spcAft>
              <a:buSzPts val="3600"/>
              <a:buNone/>
              <a:defRPr sz="3600">
                <a:solidFill>
                  <a:schemeClr val="dk2"/>
                </a:solidFill>
                <a:latin typeface="Aptos" panose="020B0004020202020204" pitchFamily="34" charset="0"/>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t>xx%</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5767"/>
        <p:cNvGrpSpPr/>
        <p:nvPr/>
      </p:nvGrpSpPr>
      <p:grpSpPr>
        <a:xfrm>
          <a:off x="0" y="0"/>
          <a:ext cx="0" cy="0"/>
          <a:chOff x="0" y="0"/>
          <a:chExt cx="0" cy="0"/>
        </a:xfrm>
      </p:grpSpPr>
      <p:sp>
        <p:nvSpPr>
          <p:cNvPr id="15768" name="Google Shape;15768;p29"/>
          <p:cNvSpPr txBox="1">
            <a:spLocks noGrp="1"/>
          </p:cNvSpPr>
          <p:nvPr>
            <p:ph type="title"/>
          </p:nvPr>
        </p:nvSpPr>
        <p:spPr>
          <a:xfrm>
            <a:off x="4933068" y="1368288"/>
            <a:ext cx="3332100" cy="457200"/>
          </a:xfrm>
          <a:prstGeom prst="rect">
            <a:avLst/>
          </a:prstGeom>
        </p:spPr>
        <p:txBody>
          <a:bodyPr spcFirstLastPara="1" wrap="square" lIns="91425" tIns="64000" rIns="91425" bIns="91425" anchor="b" anchorCtr="0">
            <a:noAutofit/>
          </a:bodyPr>
          <a:lstStyle>
            <a:lvl1pPr lvl="0" algn="l" rtl="0">
              <a:spcBef>
                <a:spcPts val="0"/>
              </a:spcBef>
              <a:spcAft>
                <a:spcPts val="0"/>
              </a:spcAft>
              <a:buSzPts val="2500"/>
              <a:buNone/>
              <a:defRPr sz="2500">
                <a:latin typeface="Aptos" panose="020B000402020202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769" name="Google Shape;15769;p29"/>
          <p:cNvSpPr txBox="1">
            <a:spLocks noGrp="1"/>
          </p:cNvSpPr>
          <p:nvPr>
            <p:ph type="subTitle" idx="1"/>
          </p:nvPr>
        </p:nvSpPr>
        <p:spPr>
          <a:xfrm>
            <a:off x="4933075" y="1692763"/>
            <a:ext cx="3332100" cy="5760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sz="1400">
                <a:latin typeface="Aptos" panose="020B0004020202020204" pitchFamily="34" charset="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70" name="Google Shape;15770;p29"/>
          <p:cNvSpPr txBox="1">
            <a:spLocks noGrp="1"/>
          </p:cNvSpPr>
          <p:nvPr>
            <p:ph type="title" idx="2"/>
          </p:nvPr>
        </p:nvSpPr>
        <p:spPr>
          <a:xfrm>
            <a:off x="4932925" y="2465688"/>
            <a:ext cx="3332100" cy="457200"/>
          </a:xfrm>
          <a:prstGeom prst="rect">
            <a:avLst/>
          </a:prstGeom>
        </p:spPr>
        <p:txBody>
          <a:bodyPr spcFirstLastPara="1" wrap="square" lIns="91425" tIns="64000" rIns="91425" bIns="91425" anchor="b" anchorCtr="0">
            <a:noAutofit/>
          </a:bodyPr>
          <a:lstStyle>
            <a:lvl1pPr lvl="0" algn="l" rtl="0">
              <a:spcBef>
                <a:spcPts val="0"/>
              </a:spcBef>
              <a:spcAft>
                <a:spcPts val="0"/>
              </a:spcAft>
              <a:buSzPts val="2500"/>
              <a:buNone/>
              <a:defRPr sz="2500">
                <a:latin typeface="Aptos" panose="020B000402020202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771" name="Google Shape;15771;p29"/>
          <p:cNvSpPr txBox="1">
            <a:spLocks noGrp="1"/>
          </p:cNvSpPr>
          <p:nvPr>
            <p:ph type="subTitle" idx="3"/>
          </p:nvPr>
        </p:nvSpPr>
        <p:spPr>
          <a:xfrm>
            <a:off x="4932925" y="2790163"/>
            <a:ext cx="3332100" cy="5760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sz="1400">
                <a:latin typeface="Aptos" panose="020B0004020202020204" pitchFamily="34" charset="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72" name="Google Shape;15772;p29"/>
          <p:cNvSpPr txBox="1">
            <a:spLocks noGrp="1"/>
          </p:cNvSpPr>
          <p:nvPr>
            <p:ph type="title" idx="4"/>
          </p:nvPr>
        </p:nvSpPr>
        <p:spPr>
          <a:xfrm>
            <a:off x="4933068" y="3563088"/>
            <a:ext cx="3332100" cy="457200"/>
          </a:xfrm>
          <a:prstGeom prst="rect">
            <a:avLst/>
          </a:prstGeom>
        </p:spPr>
        <p:txBody>
          <a:bodyPr spcFirstLastPara="1" wrap="square" lIns="91425" tIns="64000" rIns="91425" bIns="91425" anchor="b" anchorCtr="0">
            <a:noAutofit/>
          </a:bodyPr>
          <a:lstStyle>
            <a:lvl1pPr lvl="0" algn="l" rtl="0">
              <a:spcBef>
                <a:spcPts val="0"/>
              </a:spcBef>
              <a:spcAft>
                <a:spcPts val="0"/>
              </a:spcAft>
              <a:buSzPts val="2500"/>
              <a:buNone/>
              <a:defRPr sz="2500">
                <a:latin typeface="Aptos" panose="020B000402020202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773" name="Google Shape;15773;p29"/>
          <p:cNvSpPr txBox="1">
            <a:spLocks noGrp="1"/>
          </p:cNvSpPr>
          <p:nvPr>
            <p:ph type="subTitle" idx="5"/>
          </p:nvPr>
        </p:nvSpPr>
        <p:spPr>
          <a:xfrm>
            <a:off x="4933075" y="3887563"/>
            <a:ext cx="3332100" cy="5760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sz="1400">
                <a:latin typeface="Aptos" panose="020B0004020202020204" pitchFamily="34" charset="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74" name="Google Shape;15774;p29"/>
          <p:cNvSpPr txBox="1">
            <a:spLocks noGrp="1"/>
          </p:cNvSpPr>
          <p:nvPr>
            <p:ph type="title" idx="6"/>
          </p:nvPr>
        </p:nvSpPr>
        <p:spPr>
          <a:xfrm>
            <a:off x="720100" y="368725"/>
            <a:ext cx="7704000" cy="576000"/>
          </a:xfrm>
          <a:prstGeom prst="rect">
            <a:avLst/>
          </a:prstGeom>
          <a:noFill/>
        </p:spPr>
        <p:txBody>
          <a:bodyPr spcFirstLastPara="1" wrap="square" lIns="91425" tIns="64000" rIns="91425" bIns="91425" anchor="t" anchorCtr="0">
            <a:noAutofit/>
          </a:bodyPr>
          <a:lstStyle>
            <a:lvl1pPr lvl="0" rtl="0">
              <a:spcBef>
                <a:spcPts val="0"/>
              </a:spcBef>
              <a:spcAft>
                <a:spcPts val="0"/>
              </a:spcAft>
              <a:buSzPts val="3000"/>
              <a:buNone/>
              <a:defRPr sz="3000">
                <a:latin typeface="Aptos" panose="020B0004020202020204"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5775" name="Google Shape;15775;p29"/>
          <p:cNvGrpSpPr/>
          <p:nvPr/>
        </p:nvGrpSpPr>
        <p:grpSpPr>
          <a:xfrm>
            <a:off x="313503" y="376409"/>
            <a:ext cx="8516819" cy="562035"/>
            <a:chOff x="313503" y="376409"/>
            <a:chExt cx="8516819" cy="562035"/>
          </a:xfrm>
        </p:grpSpPr>
        <p:sp>
          <p:nvSpPr>
            <p:cNvPr id="15776" name="Google Shape;15776;p29"/>
            <p:cNvSpPr/>
            <p:nvPr/>
          </p:nvSpPr>
          <p:spPr>
            <a:xfrm>
              <a:off x="313503"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777" name="Google Shape;15777;p29"/>
            <p:cNvSpPr/>
            <p:nvPr/>
          </p:nvSpPr>
          <p:spPr>
            <a:xfrm>
              <a:off x="43301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778" name="Google Shape;15778;p29"/>
            <p:cNvSpPr/>
            <p:nvPr/>
          </p:nvSpPr>
          <p:spPr>
            <a:xfrm>
              <a:off x="552519"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779" name="Google Shape;15779;p29"/>
            <p:cNvSpPr/>
            <p:nvPr/>
          </p:nvSpPr>
          <p:spPr>
            <a:xfrm>
              <a:off x="672027"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780" name="Google Shape;15780;p29"/>
            <p:cNvSpPr/>
            <p:nvPr/>
          </p:nvSpPr>
          <p:spPr>
            <a:xfrm>
              <a:off x="844028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781" name="Google Shape;15781;p29"/>
            <p:cNvSpPr/>
            <p:nvPr/>
          </p:nvSpPr>
          <p:spPr>
            <a:xfrm>
              <a:off x="8559794"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782" name="Google Shape;15782;p29"/>
            <p:cNvSpPr/>
            <p:nvPr/>
          </p:nvSpPr>
          <p:spPr>
            <a:xfrm>
              <a:off x="8679308"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783" name="Google Shape;15783;p29"/>
            <p:cNvSpPr/>
            <p:nvPr/>
          </p:nvSpPr>
          <p:spPr>
            <a:xfrm>
              <a:off x="879882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784" name="Google Shape;15784;p29"/>
            <p:cNvSpPr/>
            <p:nvPr/>
          </p:nvSpPr>
          <p:spPr>
            <a:xfrm>
              <a:off x="313503"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785" name="Google Shape;15785;p29"/>
            <p:cNvSpPr/>
            <p:nvPr/>
          </p:nvSpPr>
          <p:spPr>
            <a:xfrm>
              <a:off x="43301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786" name="Google Shape;15786;p29"/>
            <p:cNvSpPr/>
            <p:nvPr/>
          </p:nvSpPr>
          <p:spPr>
            <a:xfrm>
              <a:off x="552519"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787" name="Google Shape;15787;p29"/>
            <p:cNvSpPr/>
            <p:nvPr/>
          </p:nvSpPr>
          <p:spPr>
            <a:xfrm>
              <a:off x="672027"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788" name="Google Shape;15788;p29"/>
            <p:cNvSpPr/>
            <p:nvPr/>
          </p:nvSpPr>
          <p:spPr>
            <a:xfrm>
              <a:off x="844028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789" name="Google Shape;15789;p29"/>
            <p:cNvSpPr/>
            <p:nvPr/>
          </p:nvSpPr>
          <p:spPr>
            <a:xfrm>
              <a:off x="8559794"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790" name="Google Shape;15790;p29"/>
            <p:cNvSpPr/>
            <p:nvPr/>
          </p:nvSpPr>
          <p:spPr>
            <a:xfrm>
              <a:off x="8679308"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791" name="Google Shape;15791;p29"/>
            <p:cNvSpPr/>
            <p:nvPr/>
          </p:nvSpPr>
          <p:spPr>
            <a:xfrm>
              <a:off x="879882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792" name="Google Shape;15792;p29"/>
            <p:cNvSpPr/>
            <p:nvPr/>
          </p:nvSpPr>
          <p:spPr>
            <a:xfrm>
              <a:off x="313503"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793" name="Google Shape;15793;p29"/>
            <p:cNvSpPr/>
            <p:nvPr/>
          </p:nvSpPr>
          <p:spPr>
            <a:xfrm>
              <a:off x="43301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794" name="Google Shape;15794;p29"/>
            <p:cNvSpPr/>
            <p:nvPr/>
          </p:nvSpPr>
          <p:spPr>
            <a:xfrm>
              <a:off x="552519"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795" name="Google Shape;15795;p29"/>
            <p:cNvSpPr/>
            <p:nvPr/>
          </p:nvSpPr>
          <p:spPr>
            <a:xfrm>
              <a:off x="672027"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796" name="Google Shape;15796;p29"/>
            <p:cNvSpPr/>
            <p:nvPr/>
          </p:nvSpPr>
          <p:spPr>
            <a:xfrm>
              <a:off x="844028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797" name="Google Shape;15797;p29"/>
            <p:cNvSpPr/>
            <p:nvPr/>
          </p:nvSpPr>
          <p:spPr>
            <a:xfrm>
              <a:off x="8559794"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798" name="Google Shape;15798;p29"/>
            <p:cNvSpPr/>
            <p:nvPr/>
          </p:nvSpPr>
          <p:spPr>
            <a:xfrm>
              <a:off x="8679308"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799" name="Google Shape;15799;p29"/>
            <p:cNvSpPr/>
            <p:nvPr/>
          </p:nvSpPr>
          <p:spPr>
            <a:xfrm>
              <a:off x="879882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800" name="Google Shape;15800;p29"/>
            <p:cNvSpPr/>
            <p:nvPr/>
          </p:nvSpPr>
          <p:spPr>
            <a:xfrm>
              <a:off x="313503"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801" name="Google Shape;15801;p29"/>
            <p:cNvSpPr/>
            <p:nvPr/>
          </p:nvSpPr>
          <p:spPr>
            <a:xfrm>
              <a:off x="43301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802" name="Google Shape;15802;p29"/>
            <p:cNvSpPr/>
            <p:nvPr/>
          </p:nvSpPr>
          <p:spPr>
            <a:xfrm>
              <a:off x="552519"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803" name="Google Shape;15803;p29"/>
            <p:cNvSpPr/>
            <p:nvPr/>
          </p:nvSpPr>
          <p:spPr>
            <a:xfrm>
              <a:off x="672027"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804" name="Google Shape;15804;p29"/>
            <p:cNvSpPr/>
            <p:nvPr/>
          </p:nvSpPr>
          <p:spPr>
            <a:xfrm>
              <a:off x="844028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805" name="Google Shape;15805;p29"/>
            <p:cNvSpPr/>
            <p:nvPr/>
          </p:nvSpPr>
          <p:spPr>
            <a:xfrm>
              <a:off x="8559794"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806" name="Google Shape;15806;p29"/>
            <p:cNvSpPr/>
            <p:nvPr/>
          </p:nvSpPr>
          <p:spPr>
            <a:xfrm>
              <a:off x="8679308"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807" name="Google Shape;15807;p29"/>
            <p:cNvSpPr/>
            <p:nvPr/>
          </p:nvSpPr>
          <p:spPr>
            <a:xfrm>
              <a:off x="879882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808" name="Google Shape;15808;p29"/>
            <p:cNvSpPr/>
            <p:nvPr/>
          </p:nvSpPr>
          <p:spPr>
            <a:xfrm>
              <a:off x="313503"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809" name="Google Shape;15809;p29"/>
            <p:cNvSpPr/>
            <p:nvPr/>
          </p:nvSpPr>
          <p:spPr>
            <a:xfrm>
              <a:off x="43301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810" name="Google Shape;15810;p29"/>
            <p:cNvSpPr/>
            <p:nvPr/>
          </p:nvSpPr>
          <p:spPr>
            <a:xfrm>
              <a:off x="552519"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811" name="Google Shape;15811;p29"/>
            <p:cNvSpPr/>
            <p:nvPr/>
          </p:nvSpPr>
          <p:spPr>
            <a:xfrm>
              <a:off x="672027"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812" name="Google Shape;15812;p29"/>
            <p:cNvSpPr/>
            <p:nvPr/>
          </p:nvSpPr>
          <p:spPr>
            <a:xfrm>
              <a:off x="844028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813" name="Google Shape;15813;p29"/>
            <p:cNvSpPr/>
            <p:nvPr/>
          </p:nvSpPr>
          <p:spPr>
            <a:xfrm>
              <a:off x="8559794"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814" name="Google Shape;15814;p29"/>
            <p:cNvSpPr/>
            <p:nvPr/>
          </p:nvSpPr>
          <p:spPr>
            <a:xfrm>
              <a:off x="8679308"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815" name="Google Shape;15815;p29"/>
            <p:cNvSpPr/>
            <p:nvPr/>
          </p:nvSpPr>
          <p:spPr>
            <a:xfrm>
              <a:off x="879882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816" name="Google Shape;15816;p29"/>
            <p:cNvSpPr/>
            <p:nvPr/>
          </p:nvSpPr>
          <p:spPr>
            <a:xfrm>
              <a:off x="313503"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817" name="Google Shape;15817;p29"/>
            <p:cNvSpPr/>
            <p:nvPr/>
          </p:nvSpPr>
          <p:spPr>
            <a:xfrm>
              <a:off x="43301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818" name="Google Shape;15818;p29"/>
            <p:cNvSpPr/>
            <p:nvPr/>
          </p:nvSpPr>
          <p:spPr>
            <a:xfrm>
              <a:off x="552519"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819" name="Google Shape;15819;p29"/>
            <p:cNvSpPr/>
            <p:nvPr/>
          </p:nvSpPr>
          <p:spPr>
            <a:xfrm>
              <a:off x="672027"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820" name="Google Shape;15820;p29"/>
            <p:cNvSpPr/>
            <p:nvPr/>
          </p:nvSpPr>
          <p:spPr>
            <a:xfrm>
              <a:off x="844028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821" name="Google Shape;15821;p29"/>
            <p:cNvSpPr/>
            <p:nvPr/>
          </p:nvSpPr>
          <p:spPr>
            <a:xfrm>
              <a:off x="8559794"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822" name="Google Shape;15822;p29"/>
            <p:cNvSpPr/>
            <p:nvPr/>
          </p:nvSpPr>
          <p:spPr>
            <a:xfrm>
              <a:off x="8679308"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5823" name="Google Shape;15823;p29"/>
            <p:cNvSpPr/>
            <p:nvPr/>
          </p:nvSpPr>
          <p:spPr>
            <a:xfrm>
              <a:off x="879882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grpSp>
      <p:sp>
        <p:nvSpPr>
          <p:cNvPr id="15824" name="Google Shape;15824;p29"/>
          <p:cNvSpPr txBox="1">
            <a:spLocks noGrp="1"/>
          </p:cNvSpPr>
          <p:nvPr>
            <p:ph type="title" idx="7" hasCustomPrompt="1"/>
          </p:nvPr>
        </p:nvSpPr>
        <p:spPr>
          <a:xfrm>
            <a:off x="3984900" y="1511875"/>
            <a:ext cx="942000" cy="576000"/>
          </a:xfrm>
          <a:prstGeom prst="rect">
            <a:avLst/>
          </a:prstGeom>
          <a:noFill/>
        </p:spPr>
        <p:txBody>
          <a:bodyPr spcFirstLastPara="1" wrap="square" lIns="91425" tIns="64000" rIns="91425" bIns="91425" anchor="ctr" anchorCtr="0">
            <a:noAutofit/>
          </a:bodyPr>
          <a:lstStyle>
            <a:lvl1pPr lvl="0" algn="ctr" rtl="0">
              <a:spcBef>
                <a:spcPts val="0"/>
              </a:spcBef>
              <a:spcAft>
                <a:spcPts val="0"/>
              </a:spcAft>
              <a:buSzPts val="3600"/>
              <a:buNone/>
              <a:defRPr sz="3600">
                <a:solidFill>
                  <a:schemeClr val="dk2"/>
                </a:solidFill>
                <a:latin typeface="Aptos" panose="020B0004020202020204" pitchFamily="34"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5825" name="Google Shape;15825;p29"/>
          <p:cNvSpPr txBox="1">
            <a:spLocks noGrp="1"/>
          </p:cNvSpPr>
          <p:nvPr>
            <p:ph type="title" idx="8" hasCustomPrompt="1"/>
          </p:nvPr>
        </p:nvSpPr>
        <p:spPr>
          <a:xfrm>
            <a:off x="3984900" y="2611425"/>
            <a:ext cx="942000" cy="576000"/>
          </a:xfrm>
          <a:prstGeom prst="rect">
            <a:avLst/>
          </a:prstGeom>
          <a:noFill/>
        </p:spPr>
        <p:txBody>
          <a:bodyPr spcFirstLastPara="1" wrap="square" lIns="91425" tIns="64000" rIns="91425" bIns="91425" anchor="ctr" anchorCtr="0">
            <a:noAutofit/>
          </a:bodyPr>
          <a:lstStyle>
            <a:lvl1pPr lvl="0" algn="ctr" rtl="0">
              <a:spcBef>
                <a:spcPts val="0"/>
              </a:spcBef>
              <a:spcAft>
                <a:spcPts val="0"/>
              </a:spcAft>
              <a:buSzPts val="3600"/>
              <a:buNone/>
              <a:defRPr sz="3600">
                <a:solidFill>
                  <a:schemeClr val="dk2"/>
                </a:solidFill>
                <a:latin typeface="Aptos" panose="020B0004020202020204" pitchFamily="34"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5826" name="Google Shape;15826;p29"/>
          <p:cNvSpPr txBox="1">
            <a:spLocks noGrp="1"/>
          </p:cNvSpPr>
          <p:nvPr>
            <p:ph type="title" idx="9" hasCustomPrompt="1"/>
          </p:nvPr>
        </p:nvSpPr>
        <p:spPr>
          <a:xfrm>
            <a:off x="3984900" y="3710975"/>
            <a:ext cx="942000" cy="576000"/>
          </a:xfrm>
          <a:prstGeom prst="rect">
            <a:avLst/>
          </a:prstGeom>
          <a:noFill/>
        </p:spPr>
        <p:txBody>
          <a:bodyPr spcFirstLastPara="1" wrap="square" lIns="91425" tIns="64000" rIns="91425" bIns="91425" anchor="ctr" anchorCtr="0">
            <a:noAutofit/>
          </a:bodyPr>
          <a:lstStyle>
            <a:lvl1pPr lvl="0" algn="ctr" rtl="0">
              <a:spcBef>
                <a:spcPts val="0"/>
              </a:spcBef>
              <a:spcAft>
                <a:spcPts val="0"/>
              </a:spcAft>
              <a:buSzPts val="3600"/>
              <a:buNone/>
              <a:defRPr sz="3600">
                <a:solidFill>
                  <a:schemeClr val="dk2"/>
                </a:solidFill>
                <a:latin typeface="Aptos" panose="020B0004020202020204" pitchFamily="34"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5827" name="Google Shape;15827;p29"/>
          <p:cNvSpPr>
            <a:spLocks noGrp="1"/>
          </p:cNvSpPr>
          <p:nvPr>
            <p:ph type="pic" idx="13"/>
          </p:nvPr>
        </p:nvSpPr>
        <p:spPr>
          <a:xfrm>
            <a:off x="1147825" y="1372325"/>
            <a:ext cx="2417400" cy="3124500"/>
          </a:xfrm>
          <a:prstGeom prst="rect">
            <a:avLst/>
          </a:prstGeom>
          <a:noFill/>
          <a:ln w="9525" cap="flat" cmpd="sng">
            <a:solidFill>
              <a:schemeClr val="dk1"/>
            </a:solidFill>
            <a:prstDash val="solid"/>
            <a:round/>
            <a:headEnd type="none" w="sm" len="sm"/>
            <a:tailEnd type="none" w="sm" len="sm"/>
          </a:ln>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
  <p:cSld name="BLANK_1_1_1_1_1_1_1_2">
    <p:spTree>
      <p:nvGrpSpPr>
        <p:cNvPr id="1" name="Shape 21971"/>
        <p:cNvGrpSpPr/>
        <p:nvPr/>
      </p:nvGrpSpPr>
      <p:grpSpPr>
        <a:xfrm>
          <a:off x="0" y="0"/>
          <a:ext cx="0" cy="0"/>
          <a:chOff x="0" y="0"/>
          <a:chExt cx="0" cy="0"/>
        </a:xfrm>
      </p:grpSpPr>
      <p:grpSp>
        <p:nvGrpSpPr>
          <p:cNvPr id="21972" name="Google Shape;21972;p43"/>
          <p:cNvGrpSpPr/>
          <p:nvPr/>
        </p:nvGrpSpPr>
        <p:grpSpPr>
          <a:xfrm>
            <a:off x="313503" y="540001"/>
            <a:ext cx="8516808" cy="4063556"/>
            <a:chOff x="109200" y="76206"/>
            <a:chExt cx="8925600" cy="4258600"/>
          </a:xfrm>
        </p:grpSpPr>
        <p:grpSp>
          <p:nvGrpSpPr>
            <p:cNvPr id="21973" name="Google Shape;21973;p43"/>
            <p:cNvGrpSpPr/>
            <p:nvPr/>
          </p:nvGrpSpPr>
          <p:grpSpPr>
            <a:xfrm>
              <a:off x="109200" y="76206"/>
              <a:ext cx="8925600" cy="33000"/>
              <a:chOff x="76200" y="76206"/>
              <a:chExt cx="8925600" cy="33000"/>
            </a:xfrm>
          </p:grpSpPr>
          <p:sp>
            <p:nvSpPr>
              <p:cNvPr id="21974" name="Google Shape;21974;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5" name="Google Shape;21975;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6" name="Google Shape;21976;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7" name="Google Shape;21977;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8" name="Google Shape;21978;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9" name="Google Shape;21979;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0" name="Google Shape;21980;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1" name="Google Shape;21981;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2" name="Google Shape;21982;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3" name="Google Shape;21983;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4" name="Google Shape;21984;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5" name="Google Shape;21985;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6" name="Google Shape;21986;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7" name="Google Shape;21987;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8" name="Google Shape;21988;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9" name="Google Shape;21989;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0" name="Google Shape;21990;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1" name="Google Shape;21991;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2" name="Google Shape;21992;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3" name="Google Shape;21993;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4" name="Google Shape;21994;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5" name="Google Shape;21995;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6" name="Google Shape;21996;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7" name="Google Shape;21997;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8" name="Google Shape;21998;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9" name="Google Shape;21999;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0" name="Google Shape;22000;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1" name="Google Shape;22001;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2" name="Google Shape;22002;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3" name="Google Shape;22003;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4" name="Google Shape;22004;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5" name="Google Shape;22005;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6" name="Google Shape;22006;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7" name="Google Shape;22007;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8" name="Google Shape;22008;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9" name="Google Shape;22009;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0" name="Google Shape;22010;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1" name="Google Shape;22011;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2" name="Google Shape;22012;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3" name="Google Shape;22013;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4" name="Google Shape;22014;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5" name="Google Shape;22015;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6" name="Google Shape;22016;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7" name="Google Shape;22017;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8" name="Google Shape;22018;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9" name="Google Shape;22019;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0" name="Google Shape;22020;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1" name="Google Shape;22021;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2" name="Google Shape;22022;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3" name="Google Shape;22023;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4" name="Google Shape;22024;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5" name="Google Shape;22025;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6" name="Google Shape;22026;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7" name="Google Shape;22027;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8" name="Google Shape;22028;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9" name="Google Shape;22029;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0" name="Google Shape;22030;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1" name="Google Shape;22031;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2" name="Google Shape;22032;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3" name="Google Shape;22033;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4" name="Google Shape;22034;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5" name="Google Shape;22035;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6" name="Google Shape;22036;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7" name="Google Shape;22037;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8" name="Google Shape;22038;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9" name="Google Shape;22039;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0" name="Google Shape;22040;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1" name="Google Shape;22041;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2" name="Google Shape;22042;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3" name="Google Shape;22043;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4" name="Google Shape;22044;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5" name="Google Shape;22045;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46" name="Google Shape;22046;p43"/>
            <p:cNvGrpSpPr/>
            <p:nvPr/>
          </p:nvGrpSpPr>
          <p:grpSpPr>
            <a:xfrm>
              <a:off x="109200" y="187406"/>
              <a:ext cx="8925600" cy="33000"/>
              <a:chOff x="76200" y="76206"/>
              <a:chExt cx="8925600" cy="33000"/>
            </a:xfrm>
          </p:grpSpPr>
          <p:sp>
            <p:nvSpPr>
              <p:cNvPr id="22047" name="Google Shape;22047;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8" name="Google Shape;22048;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9" name="Google Shape;22049;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0" name="Google Shape;22050;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1" name="Google Shape;22051;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2" name="Google Shape;22052;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3" name="Google Shape;22053;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4" name="Google Shape;22054;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5" name="Google Shape;22055;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6" name="Google Shape;22056;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7" name="Google Shape;22057;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8" name="Google Shape;22058;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9" name="Google Shape;22059;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0" name="Google Shape;22060;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1" name="Google Shape;22061;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2" name="Google Shape;22062;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3" name="Google Shape;22063;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4" name="Google Shape;22064;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5" name="Google Shape;22065;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6" name="Google Shape;22066;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7" name="Google Shape;22067;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8" name="Google Shape;22068;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9" name="Google Shape;22069;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0" name="Google Shape;22070;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1" name="Google Shape;22071;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2" name="Google Shape;22072;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3" name="Google Shape;22073;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4" name="Google Shape;22074;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5" name="Google Shape;22075;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6" name="Google Shape;22076;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7" name="Google Shape;22077;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8" name="Google Shape;22078;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9" name="Google Shape;22079;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0" name="Google Shape;22080;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1" name="Google Shape;22081;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2" name="Google Shape;22082;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3" name="Google Shape;22083;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4" name="Google Shape;22084;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5" name="Google Shape;22085;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6" name="Google Shape;22086;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7" name="Google Shape;22087;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8" name="Google Shape;22088;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9" name="Google Shape;22089;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0" name="Google Shape;22090;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1" name="Google Shape;22091;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2" name="Google Shape;22092;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3" name="Google Shape;22093;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4" name="Google Shape;22094;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5" name="Google Shape;22095;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6" name="Google Shape;22096;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7" name="Google Shape;22097;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8" name="Google Shape;22098;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9" name="Google Shape;22099;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0" name="Google Shape;22100;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1" name="Google Shape;22101;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2" name="Google Shape;22102;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3" name="Google Shape;22103;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4" name="Google Shape;22104;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5" name="Google Shape;22105;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6" name="Google Shape;22106;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7" name="Google Shape;22107;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8" name="Google Shape;22108;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9" name="Google Shape;22109;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0" name="Google Shape;22110;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1" name="Google Shape;22111;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2" name="Google Shape;22112;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3" name="Google Shape;22113;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4" name="Google Shape;22114;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5" name="Google Shape;22115;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6" name="Google Shape;22116;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7" name="Google Shape;22117;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8" name="Google Shape;22118;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19" name="Google Shape;22119;p43"/>
            <p:cNvGrpSpPr/>
            <p:nvPr/>
          </p:nvGrpSpPr>
          <p:grpSpPr>
            <a:xfrm>
              <a:off x="109200" y="298606"/>
              <a:ext cx="8925600" cy="33000"/>
              <a:chOff x="76200" y="76206"/>
              <a:chExt cx="8925600" cy="33000"/>
            </a:xfrm>
          </p:grpSpPr>
          <p:sp>
            <p:nvSpPr>
              <p:cNvPr id="22120" name="Google Shape;22120;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1" name="Google Shape;22121;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2" name="Google Shape;22122;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3" name="Google Shape;22123;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4" name="Google Shape;22124;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5" name="Google Shape;22125;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6" name="Google Shape;22126;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7" name="Google Shape;22127;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8" name="Google Shape;22128;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9" name="Google Shape;22129;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0" name="Google Shape;22130;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1" name="Google Shape;22131;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2" name="Google Shape;22132;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3" name="Google Shape;22133;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4" name="Google Shape;22134;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5" name="Google Shape;22135;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6" name="Google Shape;22136;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7" name="Google Shape;22137;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8" name="Google Shape;22138;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9" name="Google Shape;22139;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0" name="Google Shape;22140;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1" name="Google Shape;22141;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2" name="Google Shape;22142;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3" name="Google Shape;22143;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4" name="Google Shape;22144;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5" name="Google Shape;22145;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6" name="Google Shape;22146;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7" name="Google Shape;22147;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8" name="Google Shape;22148;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9" name="Google Shape;22149;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0" name="Google Shape;22150;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1" name="Google Shape;22151;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2" name="Google Shape;22152;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3" name="Google Shape;22153;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4" name="Google Shape;22154;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5" name="Google Shape;22155;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6" name="Google Shape;22156;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7" name="Google Shape;22157;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8" name="Google Shape;22158;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9" name="Google Shape;22159;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0" name="Google Shape;22160;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1" name="Google Shape;22161;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2" name="Google Shape;22162;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3" name="Google Shape;22163;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4" name="Google Shape;22164;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5" name="Google Shape;22165;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6" name="Google Shape;22166;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7" name="Google Shape;22167;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8" name="Google Shape;22168;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9" name="Google Shape;22169;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0" name="Google Shape;22170;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1" name="Google Shape;22171;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2" name="Google Shape;22172;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3" name="Google Shape;22173;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4" name="Google Shape;22174;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5" name="Google Shape;22175;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6" name="Google Shape;22176;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7" name="Google Shape;22177;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8" name="Google Shape;22178;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9" name="Google Shape;22179;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0" name="Google Shape;22180;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1" name="Google Shape;22181;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2" name="Google Shape;22182;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3" name="Google Shape;22183;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4" name="Google Shape;22184;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5" name="Google Shape;22185;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6" name="Google Shape;22186;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7" name="Google Shape;22187;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8" name="Google Shape;22188;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9" name="Google Shape;22189;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0" name="Google Shape;22190;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1" name="Google Shape;22191;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92" name="Google Shape;22192;p43"/>
            <p:cNvGrpSpPr/>
            <p:nvPr/>
          </p:nvGrpSpPr>
          <p:grpSpPr>
            <a:xfrm>
              <a:off x="109200" y="409806"/>
              <a:ext cx="8925600" cy="33000"/>
              <a:chOff x="76200" y="76206"/>
              <a:chExt cx="8925600" cy="33000"/>
            </a:xfrm>
          </p:grpSpPr>
          <p:sp>
            <p:nvSpPr>
              <p:cNvPr id="22193" name="Google Shape;22193;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4" name="Google Shape;22194;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5" name="Google Shape;22195;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6" name="Google Shape;22196;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7" name="Google Shape;22197;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8" name="Google Shape;22198;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9" name="Google Shape;22199;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0" name="Google Shape;22200;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1" name="Google Shape;22201;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2" name="Google Shape;22202;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3" name="Google Shape;22203;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4" name="Google Shape;22204;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5" name="Google Shape;22205;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6" name="Google Shape;22206;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7" name="Google Shape;22207;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8" name="Google Shape;22208;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9" name="Google Shape;22209;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0" name="Google Shape;22210;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1" name="Google Shape;22211;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2" name="Google Shape;22212;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3" name="Google Shape;22213;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4" name="Google Shape;22214;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5" name="Google Shape;22215;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6" name="Google Shape;22216;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7" name="Google Shape;22217;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8" name="Google Shape;22218;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9" name="Google Shape;22219;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0" name="Google Shape;22220;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1" name="Google Shape;22221;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2" name="Google Shape;22222;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3" name="Google Shape;22223;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4" name="Google Shape;22224;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5" name="Google Shape;22225;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6" name="Google Shape;22226;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7" name="Google Shape;22227;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8" name="Google Shape;22228;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9" name="Google Shape;22229;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0" name="Google Shape;22230;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1" name="Google Shape;22231;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2" name="Google Shape;22232;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3" name="Google Shape;22233;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4" name="Google Shape;22234;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5" name="Google Shape;22235;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6" name="Google Shape;22236;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7" name="Google Shape;22237;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8" name="Google Shape;22238;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9" name="Google Shape;22239;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0" name="Google Shape;22240;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1" name="Google Shape;22241;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2" name="Google Shape;22242;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3" name="Google Shape;22243;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4" name="Google Shape;22244;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5" name="Google Shape;22245;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6" name="Google Shape;22246;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7" name="Google Shape;22247;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8" name="Google Shape;22248;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9" name="Google Shape;22249;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0" name="Google Shape;22250;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1" name="Google Shape;22251;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2" name="Google Shape;22252;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3" name="Google Shape;22253;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4" name="Google Shape;22254;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5" name="Google Shape;22255;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6" name="Google Shape;22256;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7" name="Google Shape;22257;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8" name="Google Shape;22258;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9" name="Google Shape;22259;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0" name="Google Shape;22260;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1" name="Google Shape;22261;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2" name="Google Shape;22262;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3" name="Google Shape;22263;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4" name="Google Shape;22264;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65" name="Google Shape;22265;p43"/>
            <p:cNvGrpSpPr/>
            <p:nvPr/>
          </p:nvGrpSpPr>
          <p:grpSpPr>
            <a:xfrm>
              <a:off x="109200" y="521006"/>
              <a:ext cx="8925600" cy="33000"/>
              <a:chOff x="76200" y="76206"/>
              <a:chExt cx="8925600" cy="33000"/>
            </a:xfrm>
          </p:grpSpPr>
          <p:sp>
            <p:nvSpPr>
              <p:cNvPr id="22266" name="Google Shape;22266;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7" name="Google Shape;22267;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8" name="Google Shape;22268;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9" name="Google Shape;22269;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0" name="Google Shape;22270;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1" name="Google Shape;22271;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2" name="Google Shape;22272;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3" name="Google Shape;22273;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4" name="Google Shape;22274;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5" name="Google Shape;22275;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6" name="Google Shape;22276;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7" name="Google Shape;22277;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8" name="Google Shape;22278;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9" name="Google Shape;22279;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0" name="Google Shape;22280;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1" name="Google Shape;22281;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2" name="Google Shape;22282;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3" name="Google Shape;22283;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4" name="Google Shape;22284;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5" name="Google Shape;22285;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6" name="Google Shape;22286;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7" name="Google Shape;22287;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8" name="Google Shape;22288;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9" name="Google Shape;22289;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0" name="Google Shape;22290;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1" name="Google Shape;22291;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2" name="Google Shape;22292;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3" name="Google Shape;22293;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4" name="Google Shape;22294;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5" name="Google Shape;22295;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6" name="Google Shape;22296;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7" name="Google Shape;22297;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8" name="Google Shape;22298;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9" name="Google Shape;22299;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0" name="Google Shape;22300;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1" name="Google Shape;22301;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2" name="Google Shape;22302;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3" name="Google Shape;22303;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4" name="Google Shape;22304;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5" name="Google Shape;22305;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6" name="Google Shape;22306;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7" name="Google Shape;22307;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8" name="Google Shape;22308;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9" name="Google Shape;22309;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0" name="Google Shape;22310;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1" name="Google Shape;22311;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2" name="Google Shape;22312;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3" name="Google Shape;22313;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4" name="Google Shape;22314;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5" name="Google Shape;22315;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6" name="Google Shape;22316;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7" name="Google Shape;22317;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8" name="Google Shape;22318;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9" name="Google Shape;22319;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0" name="Google Shape;22320;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1" name="Google Shape;22321;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2" name="Google Shape;22322;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3" name="Google Shape;22323;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4" name="Google Shape;22324;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5" name="Google Shape;22325;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6" name="Google Shape;22326;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7" name="Google Shape;22327;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8" name="Google Shape;22328;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9" name="Google Shape;22329;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0" name="Google Shape;22330;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1" name="Google Shape;22331;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2" name="Google Shape;22332;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3" name="Google Shape;22333;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4" name="Google Shape;22334;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5" name="Google Shape;22335;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6" name="Google Shape;22336;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7" name="Google Shape;22337;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38" name="Google Shape;22338;p43"/>
            <p:cNvGrpSpPr/>
            <p:nvPr/>
          </p:nvGrpSpPr>
          <p:grpSpPr>
            <a:xfrm>
              <a:off x="109200" y="632206"/>
              <a:ext cx="8925600" cy="33000"/>
              <a:chOff x="76200" y="76206"/>
              <a:chExt cx="8925600" cy="33000"/>
            </a:xfrm>
          </p:grpSpPr>
          <p:sp>
            <p:nvSpPr>
              <p:cNvPr id="22339" name="Google Shape;22339;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0" name="Google Shape;22340;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1" name="Google Shape;22341;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2" name="Google Shape;22342;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3" name="Google Shape;22343;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4" name="Google Shape;22344;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5" name="Google Shape;22345;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6" name="Google Shape;22346;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7" name="Google Shape;22347;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8" name="Google Shape;22348;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9" name="Google Shape;22349;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0" name="Google Shape;22350;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1" name="Google Shape;22351;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2" name="Google Shape;22352;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3" name="Google Shape;22353;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4" name="Google Shape;22354;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5" name="Google Shape;22355;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6" name="Google Shape;22356;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7" name="Google Shape;22357;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8" name="Google Shape;22358;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9" name="Google Shape;22359;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0" name="Google Shape;22360;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1" name="Google Shape;22361;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2" name="Google Shape;22362;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3" name="Google Shape;22363;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4" name="Google Shape;22364;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5" name="Google Shape;22365;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6" name="Google Shape;22366;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7" name="Google Shape;22367;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8" name="Google Shape;22368;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9" name="Google Shape;22369;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0" name="Google Shape;22370;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1" name="Google Shape;22371;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2" name="Google Shape;22372;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3" name="Google Shape;22373;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4" name="Google Shape;22374;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5" name="Google Shape;22375;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6" name="Google Shape;22376;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7" name="Google Shape;22377;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8" name="Google Shape;22378;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9" name="Google Shape;22379;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0" name="Google Shape;22380;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1" name="Google Shape;22381;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2" name="Google Shape;22382;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3" name="Google Shape;22383;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4" name="Google Shape;22384;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5" name="Google Shape;22385;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6" name="Google Shape;22386;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7" name="Google Shape;22387;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8" name="Google Shape;22388;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9" name="Google Shape;22389;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0" name="Google Shape;22390;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1" name="Google Shape;22391;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2" name="Google Shape;22392;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3" name="Google Shape;22393;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4" name="Google Shape;22394;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5" name="Google Shape;22395;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6" name="Google Shape;22396;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7" name="Google Shape;22397;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8" name="Google Shape;22398;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9" name="Google Shape;22399;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0" name="Google Shape;22400;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1" name="Google Shape;22401;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2" name="Google Shape;22402;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3" name="Google Shape;22403;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4" name="Google Shape;22404;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5" name="Google Shape;22405;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6" name="Google Shape;22406;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7" name="Google Shape;22407;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8" name="Google Shape;22408;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9" name="Google Shape;22409;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0" name="Google Shape;22410;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11" name="Google Shape;22411;p43"/>
            <p:cNvGrpSpPr/>
            <p:nvPr/>
          </p:nvGrpSpPr>
          <p:grpSpPr>
            <a:xfrm>
              <a:off x="109200" y="743406"/>
              <a:ext cx="8925600" cy="33000"/>
              <a:chOff x="76200" y="76206"/>
              <a:chExt cx="8925600" cy="33000"/>
            </a:xfrm>
          </p:grpSpPr>
          <p:sp>
            <p:nvSpPr>
              <p:cNvPr id="22412" name="Google Shape;22412;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3" name="Google Shape;22413;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4" name="Google Shape;22414;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5" name="Google Shape;22415;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6" name="Google Shape;22416;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7" name="Google Shape;22417;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8" name="Google Shape;22418;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9" name="Google Shape;22419;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0" name="Google Shape;22420;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1" name="Google Shape;22421;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2" name="Google Shape;22422;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3" name="Google Shape;22423;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4" name="Google Shape;22424;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5" name="Google Shape;22425;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6" name="Google Shape;22426;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7" name="Google Shape;22427;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8" name="Google Shape;22428;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9" name="Google Shape;22429;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0" name="Google Shape;22430;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1" name="Google Shape;22431;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2" name="Google Shape;22432;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3" name="Google Shape;22433;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4" name="Google Shape;22434;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5" name="Google Shape;22435;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6" name="Google Shape;22436;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7" name="Google Shape;22437;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8" name="Google Shape;22438;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9" name="Google Shape;22439;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0" name="Google Shape;22440;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1" name="Google Shape;22441;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2" name="Google Shape;22442;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3" name="Google Shape;22443;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4" name="Google Shape;22444;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5" name="Google Shape;22445;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6" name="Google Shape;22446;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7" name="Google Shape;22447;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8" name="Google Shape;22448;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9" name="Google Shape;22449;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0" name="Google Shape;22450;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1" name="Google Shape;22451;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2" name="Google Shape;22452;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3" name="Google Shape;22453;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4" name="Google Shape;22454;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5" name="Google Shape;22455;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6" name="Google Shape;22456;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7" name="Google Shape;22457;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8" name="Google Shape;22458;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9" name="Google Shape;22459;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0" name="Google Shape;22460;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1" name="Google Shape;22461;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2" name="Google Shape;22462;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3" name="Google Shape;22463;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4" name="Google Shape;22464;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5" name="Google Shape;22465;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6" name="Google Shape;22466;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7" name="Google Shape;22467;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8" name="Google Shape;22468;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9" name="Google Shape;22469;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0" name="Google Shape;22470;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1" name="Google Shape;22471;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2" name="Google Shape;22472;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3" name="Google Shape;22473;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4" name="Google Shape;22474;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5" name="Google Shape;22475;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6" name="Google Shape;22476;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7" name="Google Shape;22477;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8" name="Google Shape;22478;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9" name="Google Shape;22479;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0" name="Google Shape;22480;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1" name="Google Shape;22481;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2" name="Google Shape;22482;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3" name="Google Shape;22483;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84" name="Google Shape;22484;p43"/>
            <p:cNvGrpSpPr/>
            <p:nvPr/>
          </p:nvGrpSpPr>
          <p:grpSpPr>
            <a:xfrm>
              <a:off x="109200" y="854606"/>
              <a:ext cx="8925600" cy="33000"/>
              <a:chOff x="76200" y="76206"/>
              <a:chExt cx="8925600" cy="33000"/>
            </a:xfrm>
          </p:grpSpPr>
          <p:sp>
            <p:nvSpPr>
              <p:cNvPr id="22485" name="Google Shape;22485;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6" name="Google Shape;22486;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7" name="Google Shape;22487;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8" name="Google Shape;22488;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9" name="Google Shape;22489;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0" name="Google Shape;22490;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1" name="Google Shape;22491;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2" name="Google Shape;22492;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3" name="Google Shape;22493;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4" name="Google Shape;22494;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5" name="Google Shape;22495;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6" name="Google Shape;22496;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7" name="Google Shape;22497;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8" name="Google Shape;22498;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9" name="Google Shape;22499;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0" name="Google Shape;22500;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1" name="Google Shape;22501;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2" name="Google Shape;22502;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3" name="Google Shape;22503;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4" name="Google Shape;22504;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5" name="Google Shape;22505;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6" name="Google Shape;22506;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7" name="Google Shape;22507;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8" name="Google Shape;22508;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9" name="Google Shape;22509;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0" name="Google Shape;22510;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1" name="Google Shape;22511;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2" name="Google Shape;22512;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3" name="Google Shape;22513;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4" name="Google Shape;22514;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5" name="Google Shape;22515;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6" name="Google Shape;22516;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7" name="Google Shape;22517;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8" name="Google Shape;22518;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9" name="Google Shape;22519;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0" name="Google Shape;22520;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1" name="Google Shape;22521;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2" name="Google Shape;22522;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3" name="Google Shape;22523;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4" name="Google Shape;22524;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5" name="Google Shape;22525;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6" name="Google Shape;22526;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7" name="Google Shape;22527;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8" name="Google Shape;22528;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9" name="Google Shape;22529;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0" name="Google Shape;22530;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1" name="Google Shape;22531;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2" name="Google Shape;22532;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3" name="Google Shape;22533;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4" name="Google Shape;22534;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5" name="Google Shape;22535;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6" name="Google Shape;22536;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7" name="Google Shape;22537;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8" name="Google Shape;22538;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9" name="Google Shape;22539;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0" name="Google Shape;22540;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1" name="Google Shape;22541;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2" name="Google Shape;22542;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3" name="Google Shape;22543;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4" name="Google Shape;22544;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5" name="Google Shape;22545;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6" name="Google Shape;22546;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7" name="Google Shape;22547;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8" name="Google Shape;22548;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9" name="Google Shape;22549;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0" name="Google Shape;22550;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1" name="Google Shape;22551;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2" name="Google Shape;22552;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3" name="Google Shape;22553;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4" name="Google Shape;22554;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5" name="Google Shape;22555;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6" name="Google Shape;22556;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57" name="Google Shape;22557;p43"/>
            <p:cNvGrpSpPr/>
            <p:nvPr/>
          </p:nvGrpSpPr>
          <p:grpSpPr>
            <a:xfrm>
              <a:off x="109200" y="965806"/>
              <a:ext cx="8925600" cy="33000"/>
              <a:chOff x="76200" y="76206"/>
              <a:chExt cx="8925600" cy="33000"/>
            </a:xfrm>
          </p:grpSpPr>
          <p:sp>
            <p:nvSpPr>
              <p:cNvPr id="22558" name="Google Shape;22558;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9" name="Google Shape;22559;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0" name="Google Shape;22560;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1" name="Google Shape;22561;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2" name="Google Shape;22562;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3" name="Google Shape;22563;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4" name="Google Shape;22564;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5" name="Google Shape;22565;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6" name="Google Shape;22566;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7" name="Google Shape;22567;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8" name="Google Shape;22568;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9" name="Google Shape;22569;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0" name="Google Shape;22570;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1" name="Google Shape;22571;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2" name="Google Shape;22572;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3" name="Google Shape;22573;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4" name="Google Shape;22574;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5" name="Google Shape;22575;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6" name="Google Shape;22576;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7" name="Google Shape;22577;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8" name="Google Shape;22578;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9" name="Google Shape;22579;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0" name="Google Shape;22580;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1" name="Google Shape;22581;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2" name="Google Shape;22582;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3" name="Google Shape;22583;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4" name="Google Shape;22584;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5" name="Google Shape;22585;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6" name="Google Shape;22586;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7" name="Google Shape;22587;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8" name="Google Shape;22588;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9" name="Google Shape;22589;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0" name="Google Shape;22590;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1" name="Google Shape;22591;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2" name="Google Shape;22592;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3" name="Google Shape;22593;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4" name="Google Shape;22594;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5" name="Google Shape;22595;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6" name="Google Shape;22596;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7" name="Google Shape;22597;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8" name="Google Shape;22598;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9" name="Google Shape;22599;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0" name="Google Shape;22600;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1" name="Google Shape;22601;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2" name="Google Shape;22602;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3" name="Google Shape;22603;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4" name="Google Shape;22604;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5" name="Google Shape;22605;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6" name="Google Shape;22606;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7" name="Google Shape;22607;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8" name="Google Shape;22608;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9" name="Google Shape;22609;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0" name="Google Shape;22610;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1" name="Google Shape;22611;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2" name="Google Shape;22612;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3" name="Google Shape;22613;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4" name="Google Shape;22614;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5" name="Google Shape;22615;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6" name="Google Shape;22616;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7" name="Google Shape;22617;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8" name="Google Shape;22618;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9" name="Google Shape;22619;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0" name="Google Shape;22620;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1" name="Google Shape;22621;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2" name="Google Shape;22622;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3" name="Google Shape;22623;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4" name="Google Shape;22624;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5" name="Google Shape;22625;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6" name="Google Shape;22626;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7" name="Google Shape;22627;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8" name="Google Shape;22628;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9" name="Google Shape;22629;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30" name="Google Shape;22630;p43"/>
            <p:cNvGrpSpPr/>
            <p:nvPr/>
          </p:nvGrpSpPr>
          <p:grpSpPr>
            <a:xfrm>
              <a:off x="109200" y="1077006"/>
              <a:ext cx="8925600" cy="33000"/>
              <a:chOff x="76200" y="76206"/>
              <a:chExt cx="8925600" cy="33000"/>
            </a:xfrm>
          </p:grpSpPr>
          <p:sp>
            <p:nvSpPr>
              <p:cNvPr id="22631" name="Google Shape;22631;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2" name="Google Shape;22632;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3" name="Google Shape;22633;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4" name="Google Shape;22634;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5" name="Google Shape;22635;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6" name="Google Shape;22636;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7" name="Google Shape;22637;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8" name="Google Shape;22638;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9" name="Google Shape;22639;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0" name="Google Shape;22640;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1" name="Google Shape;22641;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2" name="Google Shape;22642;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3" name="Google Shape;22643;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4" name="Google Shape;22644;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5" name="Google Shape;22645;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6" name="Google Shape;22646;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7" name="Google Shape;22647;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8" name="Google Shape;22648;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9" name="Google Shape;22649;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0" name="Google Shape;22650;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1" name="Google Shape;22651;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2" name="Google Shape;22652;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3" name="Google Shape;22653;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4" name="Google Shape;22654;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5" name="Google Shape;22655;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6" name="Google Shape;22656;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7" name="Google Shape;22657;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8" name="Google Shape;22658;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9" name="Google Shape;22659;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0" name="Google Shape;22660;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1" name="Google Shape;22661;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2" name="Google Shape;22662;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3" name="Google Shape;22663;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4" name="Google Shape;22664;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5" name="Google Shape;22665;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6" name="Google Shape;22666;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7" name="Google Shape;22667;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8" name="Google Shape;22668;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9" name="Google Shape;22669;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0" name="Google Shape;22670;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1" name="Google Shape;22671;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2" name="Google Shape;22672;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3" name="Google Shape;22673;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4" name="Google Shape;22674;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5" name="Google Shape;22675;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6" name="Google Shape;22676;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7" name="Google Shape;22677;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8" name="Google Shape;22678;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9" name="Google Shape;22679;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0" name="Google Shape;22680;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1" name="Google Shape;22681;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2" name="Google Shape;22682;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3" name="Google Shape;22683;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4" name="Google Shape;22684;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5" name="Google Shape;22685;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6" name="Google Shape;22686;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7" name="Google Shape;22687;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8" name="Google Shape;22688;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9" name="Google Shape;22689;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0" name="Google Shape;22690;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1" name="Google Shape;22691;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2" name="Google Shape;22692;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3" name="Google Shape;22693;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4" name="Google Shape;22694;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5" name="Google Shape;22695;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6" name="Google Shape;22696;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7" name="Google Shape;22697;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8" name="Google Shape;22698;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9" name="Google Shape;22699;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0" name="Google Shape;22700;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1" name="Google Shape;22701;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2" name="Google Shape;22702;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03" name="Google Shape;22703;p43"/>
            <p:cNvGrpSpPr/>
            <p:nvPr/>
          </p:nvGrpSpPr>
          <p:grpSpPr>
            <a:xfrm>
              <a:off x="109200" y="1188206"/>
              <a:ext cx="8925600" cy="33000"/>
              <a:chOff x="76200" y="76206"/>
              <a:chExt cx="8925600" cy="33000"/>
            </a:xfrm>
          </p:grpSpPr>
          <p:sp>
            <p:nvSpPr>
              <p:cNvPr id="22704" name="Google Shape;22704;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5" name="Google Shape;22705;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6" name="Google Shape;22706;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7" name="Google Shape;22707;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8" name="Google Shape;22708;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9" name="Google Shape;22709;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0" name="Google Shape;22710;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1" name="Google Shape;22711;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2" name="Google Shape;22712;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3" name="Google Shape;22713;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4" name="Google Shape;22714;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5" name="Google Shape;22715;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6" name="Google Shape;22716;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7" name="Google Shape;22717;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8" name="Google Shape;22718;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9" name="Google Shape;22719;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0" name="Google Shape;22720;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1" name="Google Shape;22721;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2" name="Google Shape;22722;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3" name="Google Shape;22723;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4" name="Google Shape;22724;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5" name="Google Shape;22725;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6" name="Google Shape;22726;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7" name="Google Shape;22727;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8" name="Google Shape;22728;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9" name="Google Shape;22729;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0" name="Google Shape;22730;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1" name="Google Shape;22731;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2" name="Google Shape;22732;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3" name="Google Shape;22733;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4" name="Google Shape;22734;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5" name="Google Shape;22735;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6" name="Google Shape;22736;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7" name="Google Shape;22737;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8" name="Google Shape;22738;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9" name="Google Shape;22739;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0" name="Google Shape;22740;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1" name="Google Shape;22741;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2" name="Google Shape;22742;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3" name="Google Shape;22743;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4" name="Google Shape;22744;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5" name="Google Shape;22745;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6" name="Google Shape;22746;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7" name="Google Shape;22747;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8" name="Google Shape;22748;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9" name="Google Shape;22749;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0" name="Google Shape;22750;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1" name="Google Shape;22751;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2" name="Google Shape;22752;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3" name="Google Shape;22753;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4" name="Google Shape;22754;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5" name="Google Shape;22755;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6" name="Google Shape;22756;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7" name="Google Shape;22757;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8" name="Google Shape;22758;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9" name="Google Shape;22759;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0" name="Google Shape;22760;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1" name="Google Shape;22761;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2" name="Google Shape;22762;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3" name="Google Shape;22763;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4" name="Google Shape;22764;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5" name="Google Shape;22765;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6" name="Google Shape;22766;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7" name="Google Shape;22767;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8" name="Google Shape;22768;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9" name="Google Shape;22769;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0" name="Google Shape;22770;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1" name="Google Shape;22771;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2" name="Google Shape;22772;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3" name="Google Shape;22773;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4" name="Google Shape;22774;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5" name="Google Shape;22775;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76" name="Google Shape;22776;p43"/>
            <p:cNvGrpSpPr/>
            <p:nvPr/>
          </p:nvGrpSpPr>
          <p:grpSpPr>
            <a:xfrm>
              <a:off x="109200" y="1299406"/>
              <a:ext cx="8925600" cy="33000"/>
              <a:chOff x="76200" y="76206"/>
              <a:chExt cx="8925600" cy="33000"/>
            </a:xfrm>
          </p:grpSpPr>
          <p:sp>
            <p:nvSpPr>
              <p:cNvPr id="22777" name="Google Shape;22777;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8" name="Google Shape;22778;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9" name="Google Shape;22779;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0" name="Google Shape;22780;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1" name="Google Shape;22781;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2" name="Google Shape;22782;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3" name="Google Shape;22783;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4" name="Google Shape;22784;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5" name="Google Shape;22785;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6" name="Google Shape;22786;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7" name="Google Shape;22787;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8" name="Google Shape;22788;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9" name="Google Shape;22789;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0" name="Google Shape;22790;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1" name="Google Shape;22791;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2" name="Google Shape;22792;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3" name="Google Shape;22793;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4" name="Google Shape;22794;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5" name="Google Shape;22795;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6" name="Google Shape;22796;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7" name="Google Shape;22797;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8" name="Google Shape;22798;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9" name="Google Shape;22799;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0" name="Google Shape;22800;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1" name="Google Shape;22801;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2" name="Google Shape;22802;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3" name="Google Shape;22803;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4" name="Google Shape;22804;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5" name="Google Shape;22805;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6" name="Google Shape;22806;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7" name="Google Shape;22807;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8" name="Google Shape;22808;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9" name="Google Shape;22809;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0" name="Google Shape;22810;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1" name="Google Shape;22811;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2" name="Google Shape;22812;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3" name="Google Shape;22813;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4" name="Google Shape;22814;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5" name="Google Shape;22815;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6" name="Google Shape;22816;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7" name="Google Shape;22817;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8" name="Google Shape;22818;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9" name="Google Shape;22819;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0" name="Google Shape;22820;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1" name="Google Shape;22821;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2" name="Google Shape;22822;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3" name="Google Shape;22823;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4" name="Google Shape;22824;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5" name="Google Shape;22825;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6" name="Google Shape;22826;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7" name="Google Shape;22827;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8" name="Google Shape;22828;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9" name="Google Shape;22829;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0" name="Google Shape;22830;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1" name="Google Shape;22831;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2" name="Google Shape;22832;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3" name="Google Shape;22833;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4" name="Google Shape;22834;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5" name="Google Shape;22835;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6" name="Google Shape;22836;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7" name="Google Shape;22837;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8" name="Google Shape;22838;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9" name="Google Shape;22839;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0" name="Google Shape;22840;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1" name="Google Shape;22841;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2" name="Google Shape;22842;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3" name="Google Shape;22843;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4" name="Google Shape;22844;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5" name="Google Shape;22845;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6" name="Google Shape;22846;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7" name="Google Shape;22847;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8" name="Google Shape;22848;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49" name="Google Shape;22849;p43"/>
            <p:cNvGrpSpPr/>
            <p:nvPr/>
          </p:nvGrpSpPr>
          <p:grpSpPr>
            <a:xfrm>
              <a:off x="109200" y="1410606"/>
              <a:ext cx="8925600" cy="33000"/>
              <a:chOff x="76200" y="76206"/>
              <a:chExt cx="8925600" cy="33000"/>
            </a:xfrm>
          </p:grpSpPr>
          <p:sp>
            <p:nvSpPr>
              <p:cNvPr id="22850" name="Google Shape;22850;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1" name="Google Shape;22851;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2" name="Google Shape;22852;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3" name="Google Shape;22853;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4" name="Google Shape;22854;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5" name="Google Shape;22855;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6" name="Google Shape;22856;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7" name="Google Shape;22857;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8" name="Google Shape;22858;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9" name="Google Shape;22859;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0" name="Google Shape;22860;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1" name="Google Shape;22861;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2" name="Google Shape;22862;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3" name="Google Shape;22863;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4" name="Google Shape;22864;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5" name="Google Shape;22865;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6" name="Google Shape;22866;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7" name="Google Shape;22867;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8" name="Google Shape;22868;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9" name="Google Shape;22869;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0" name="Google Shape;22870;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1" name="Google Shape;22871;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2" name="Google Shape;22872;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3" name="Google Shape;22873;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4" name="Google Shape;22874;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5" name="Google Shape;22875;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6" name="Google Shape;22876;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7" name="Google Shape;22877;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8" name="Google Shape;22878;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9" name="Google Shape;22879;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0" name="Google Shape;22880;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1" name="Google Shape;22881;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2" name="Google Shape;22882;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3" name="Google Shape;22883;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4" name="Google Shape;22884;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5" name="Google Shape;22885;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6" name="Google Shape;22886;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7" name="Google Shape;22887;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8" name="Google Shape;22888;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9" name="Google Shape;22889;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0" name="Google Shape;22890;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1" name="Google Shape;22891;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2" name="Google Shape;22892;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3" name="Google Shape;22893;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4" name="Google Shape;22894;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5" name="Google Shape;22895;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6" name="Google Shape;22896;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7" name="Google Shape;22897;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8" name="Google Shape;22898;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9" name="Google Shape;22899;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0" name="Google Shape;22900;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1" name="Google Shape;22901;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2" name="Google Shape;22902;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3" name="Google Shape;22903;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4" name="Google Shape;22904;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5" name="Google Shape;22905;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6" name="Google Shape;22906;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7" name="Google Shape;22907;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8" name="Google Shape;22908;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9" name="Google Shape;22909;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0" name="Google Shape;22910;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1" name="Google Shape;22911;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2" name="Google Shape;22912;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3" name="Google Shape;22913;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4" name="Google Shape;22914;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5" name="Google Shape;22915;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6" name="Google Shape;22916;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7" name="Google Shape;22917;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8" name="Google Shape;22918;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9" name="Google Shape;22919;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0" name="Google Shape;22920;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1" name="Google Shape;22921;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22" name="Google Shape;22922;p43"/>
            <p:cNvGrpSpPr/>
            <p:nvPr/>
          </p:nvGrpSpPr>
          <p:grpSpPr>
            <a:xfrm>
              <a:off x="109200" y="1521806"/>
              <a:ext cx="8925600" cy="33000"/>
              <a:chOff x="76200" y="76206"/>
              <a:chExt cx="8925600" cy="33000"/>
            </a:xfrm>
          </p:grpSpPr>
          <p:sp>
            <p:nvSpPr>
              <p:cNvPr id="22923" name="Google Shape;22923;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4" name="Google Shape;22924;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5" name="Google Shape;22925;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6" name="Google Shape;22926;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7" name="Google Shape;22927;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8" name="Google Shape;22928;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9" name="Google Shape;22929;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0" name="Google Shape;22930;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1" name="Google Shape;22931;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2" name="Google Shape;22932;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3" name="Google Shape;22933;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4" name="Google Shape;22934;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5" name="Google Shape;22935;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6" name="Google Shape;22936;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7" name="Google Shape;22937;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8" name="Google Shape;22938;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9" name="Google Shape;22939;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0" name="Google Shape;22940;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1" name="Google Shape;22941;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2" name="Google Shape;22942;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3" name="Google Shape;22943;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4" name="Google Shape;22944;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5" name="Google Shape;22945;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6" name="Google Shape;22946;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7" name="Google Shape;22947;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8" name="Google Shape;22948;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9" name="Google Shape;22949;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0" name="Google Shape;22950;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1" name="Google Shape;22951;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2" name="Google Shape;22952;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3" name="Google Shape;22953;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4" name="Google Shape;22954;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5" name="Google Shape;22955;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6" name="Google Shape;22956;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7" name="Google Shape;22957;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8" name="Google Shape;22958;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9" name="Google Shape;22959;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0" name="Google Shape;22960;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1" name="Google Shape;22961;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2" name="Google Shape;22962;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3" name="Google Shape;22963;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4" name="Google Shape;22964;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5" name="Google Shape;22965;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6" name="Google Shape;22966;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7" name="Google Shape;22967;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8" name="Google Shape;22968;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9" name="Google Shape;22969;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0" name="Google Shape;22970;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1" name="Google Shape;22971;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2" name="Google Shape;22972;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3" name="Google Shape;22973;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4" name="Google Shape;22974;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5" name="Google Shape;22975;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6" name="Google Shape;22976;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7" name="Google Shape;22977;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8" name="Google Shape;22978;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9" name="Google Shape;22979;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0" name="Google Shape;22980;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1" name="Google Shape;22981;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2" name="Google Shape;22982;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3" name="Google Shape;22983;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4" name="Google Shape;22984;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5" name="Google Shape;22985;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6" name="Google Shape;22986;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7" name="Google Shape;22987;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8" name="Google Shape;22988;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9" name="Google Shape;22989;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0" name="Google Shape;22990;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1" name="Google Shape;22991;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2" name="Google Shape;22992;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3" name="Google Shape;22993;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4" name="Google Shape;22994;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95" name="Google Shape;22995;p43"/>
            <p:cNvGrpSpPr/>
            <p:nvPr/>
          </p:nvGrpSpPr>
          <p:grpSpPr>
            <a:xfrm>
              <a:off x="109200" y="1633006"/>
              <a:ext cx="8925600" cy="33000"/>
              <a:chOff x="76200" y="76206"/>
              <a:chExt cx="8925600" cy="33000"/>
            </a:xfrm>
          </p:grpSpPr>
          <p:sp>
            <p:nvSpPr>
              <p:cNvPr id="22996" name="Google Shape;22996;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7" name="Google Shape;22997;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8" name="Google Shape;22998;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9" name="Google Shape;22999;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0" name="Google Shape;23000;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1" name="Google Shape;23001;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2" name="Google Shape;23002;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3" name="Google Shape;23003;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4" name="Google Shape;23004;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5" name="Google Shape;23005;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6" name="Google Shape;23006;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7" name="Google Shape;23007;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8" name="Google Shape;23008;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9" name="Google Shape;23009;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0" name="Google Shape;23010;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1" name="Google Shape;23011;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2" name="Google Shape;23012;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3" name="Google Shape;23013;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4" name="Google Shape;23014;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5" name="Google Shape;23015;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6" name="Google Shape;23016;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7" name="Google Shape;23017;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8" name="Google Shape;23018;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9" name="Google Shape;23019;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0" name="Google Shape;23020;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1" name="Google Shape;23021;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2" name="Google Shape;23022;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3" name="Google Shape;23023;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4" name="Google Shape;23024;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5" name="Google Shape;23025;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6" name="Google Shape;23026;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7" name="Google Shape;23027;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8" name="Google Shape;23028;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9" name="Google Shape;23029;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0" name="Google Shape;23030;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1" name="Google Shape;23031;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2" name="Google Shape;23032;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3" name="Google Shape;23033;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4" name="Google Shape;23034;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5" name="Google Shape;23035;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6" name="Google Shape;23036;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7" name="Google Shape;23037;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8" name="Google Shape;23038;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9" name="Google Shape;23039;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0" name="Google Shape;23040;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1" name="Google Shape;23041;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2" name="Google Shape;23042;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3" name="Google Shape;23043;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4" name="Google Shape;23044;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5" name="Google Shape;23045;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6" name="Google Shape;23046;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7" name="Google Shape;23047;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8" name="Google Shape;23048;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9" name="Google Shape;23049;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0" name="Google Shape;23050;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1" name="Google Shape;23051;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2" name="Google Shape;23052;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3" name="Google Shape;23053;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4" name="Google Shape;23054;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5" name="Google Shape;23055;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6" name="Google Shape;23056;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7" name="Google Shape;23057;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8" name="Google Shape;23058;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9" name="Google Shape;23059;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0" name="Google Shape;23060;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1" name="Google Shape;23061;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2" name="Google Shape;23062;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3" name="Google Shape;23063;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4" name="Google Shape;23064;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5" name="Google Shape;23065;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6" name="Google Shape;23066;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7" name="Google Shape;23067;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68" name="Google Shape;23068;p43"/>
            <p:cNvGrpSpPr/>
            <p:nvPr/>
          </p:nvGrpSpPr>
          <p:grpSpPr>
            <a:xfrm>
              <a:off x="109200" y="1744206"/>
              <a:ext cx="8925600" cy="33000"/>
              <a:chOff x="76200" y="76206"/>
              <a:chExt cx="8925600" cy="33000"/>
            </a:xfrm>
          </p:grpSpPr>
          <p:sp>
            <p:nvSpPr>
              <p:cNvPr id="23069" name="Google Shape;23069;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0" name="Google Shape;23070;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1" name="Google Shape;23071;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2" name="Google Shape;23072;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3" name="Google Shape;23073;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4" name="Google Shape;23074;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5" name="Google Shape;23075;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6" name="Google Shape;23076;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7" name="Google Shape;23077;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8" name="Google Shape;23078;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9" name="Google Shape;23079;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0" name="Google Shape;23080;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1" name="Google Shape;23081;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2" name="Google Shape;23082;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3" name="Google Shape;23083;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4" name="Google Shape;23084;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5" name="Google Shape;23085;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6" name="Google Shape;23086;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7" name="Google Shape;23087;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8" name="Google Shape;23088;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9" name="Google Shape;23089;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0" name="Google Shape;23090;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1" name="Google Shape;23091;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2" name="Google Shape;23092;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3" name="Google Shape;23093;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4" name="Google Shape;23094;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5" name="Google Shape;23095;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6" name="Google Shape;23096;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7" name="Google Shape;23097;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8" name="Google Shape;23098;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9" name="Google Shape;23099;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0" name="Google Shape;23100;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1" name="Google Shape;23101;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2" name="Google Shape;23102;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3" name="Google Shape;23103;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4" name="Google Shape;23104;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5" name="Google Shape;23105;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6" name="Google Shape;23106;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7" name="Google Shape;23107;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8" name="Google Shape;23108;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9" name="Google Shape;23109;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0" name="Google Shape;23110;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1" name="Google Shape;23111;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2" name="Google Shape;23112;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3" name="Google Shape;23113;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4" name="Google Shape;23114;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5" name="Google Shape;23115;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6" name="Google Shape;23116;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7" name="Google Shape;23117;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8" name="Google Shape;23118;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9" name="Google Shape;23119;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0" name="Google Shape;23120;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1" name="Google Shape;23121;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2" name="Google Shape;23122;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3" name="Google Shape;23123;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4" name="Google Shape;23124;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5" name="Google Shape;23125;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6" name="Google Shape;23126;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7" name="Google Shape;23127;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8" name="Google Shape;23128;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9" name="Google Shape;23129;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0" name="Google Shape;23130;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1" name="Google Shape;23131;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2" name="Google Shape;23132;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3" name="Google Shape;23133;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4" name="Google Shape;23134;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5" name="Google Shape;23135;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6" name="Google Shape;23136;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7" name="Google Shape;23137;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8" name="Google Shape;23138;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9" name="Google Shape;23139;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0" name="Google Shape;23140;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41" name="Google Shape;23141;p43"/>
            <p:cNvGrpSpPr/>
            <p:nvPr/>
          </p:nvGrpSpPr>
          <p:grpSpPr>
            <a:xfrm>
              <a:off x="109200" y="1855406"/>
              <a:ext cx="8925600" cy="33000"/>
              <a:chOff x="76200" y="76206"/>
              <a:chExt cx="8925600" cy="33000"/>
            </a:xfrm>
          </p:grpSpPr>
          <p:sp>
            <p:nvSpPr>
              <p:cNvPr id="23142" name="Google Shape;23142;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3" name="Google Shape;23143;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4" name="Google Shape;23144;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5" name="Google Shape;23145;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6" name="Google Shape;23146;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7" name="Google Shape;23147;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8" name="Google Shape;23148;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9" name="Google Shape;23149;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0" name="Google Shape;23150;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1" name="Google Shape;23151;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2" name="Google Shape;23152;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3" name="Google Shape;23153;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4" name="Google Shape;23154;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5" name="Google Shape;23155;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6" name="Google Shape;23156;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7" name="Google Shape;23157;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8" name="Google Shape;23158;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9" name="Google Shape;23159;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0" name="Google Shape;23160;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1" name="Google Shape;23161;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2" name="Google Shape;23162;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3" name="Google Shape;23163;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4" name="Google Shape;23164;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5" name="Google Shape;23165;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6" name="Google Shape;23166;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7" name="Google Shape;23167;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8" name="Google Shape;23168;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9" name="Google Shape;23169;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0" name="Google Shape;23170;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1" name="Google Shape;23171;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2" name="Google Shape;23172;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3" name="Google Shape;23173;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4" name="Google Shape;23174;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5" name="Google Shape;23175;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6" name="Google Shape;23176;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7" name="Google Shape;23177;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8" name="Google Shape;23178;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9" name="Google Shape;23179;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0" name="Google Shape;23180;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1" name="Google Shape;23181;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2" name="Google Shape;23182;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3" name="Google Shape;23183;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4" name="Google Shape;23184;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5" name="Google Shape;23185;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6" name="Google Shape;23186;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7" name="Google Shape;23187;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8" name="Google Shape;23188;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9" name="Google Shape;23189;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0" name="Google Shape;23190;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1" name="Google Shape;23191;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2" name="Google Shape;23192;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3" name="Google Shape;23193;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4" name="Google Shape;23194;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5" name="Google Shape;23195;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6" name="Google Shape;23196;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7" name="Google Shape;23197;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8" name="Google Shape;23198;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9" name="Google Shape;23199;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0" name="Google Shape;23200;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1" name="Google Shape;23201;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2" name="Google Shape;23202;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3" name="Google Shape;23203;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4" name="Google Shape;23204;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5" name="Google Shape;23205;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6" name="Google Shape;23206;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7" name="Google Shape;23207;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8" name="Google Shape;23208;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9" name="Google Shape;23209;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0" name="Google Shape;23210;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1" name="Google Shape;23211;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2" name="Google Shape;23212;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3" name="Google Shape;23213;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14" name="Google Shape;23214;p43"/>
            <p:cNvGrpSpPr/>
            <p:nvPr/>
          </p:nvGrpSpPr>
          <p:grpSpPr>
            <a:xfrm>
              <a:off x="109200" y="1966606"/>
              <a:ext cx="8925600" cy="33000"/>
              <a:chOff x="76200" y="76206"/>
              <a:chExt cx="8925600" cy="33000"/>
            </a:xfrm>
          </p:grpSpPr>
          <p:sp>
            <p:nvSpPr>
              <p:cNvPr id="23215" name="Google Shape;23215;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6" name="Google Shape;23216;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7" name="Google Shape;23217;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8" name="Google Shape;23218;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9" name="Google Shape;23219;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0" name="Google Shape;23220;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1" name="Google Shape;23221;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2" name="Google Shape;23222;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3" name="Google Shape;23223;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4" name="Google Shape;23224;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5" name="Google Shape;23225;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6" name="Google Shape;23226;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7" name="Google Shape;23227;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8" name="Google Shape;23228;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9" name="Google Shape;23229;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0" name="Google Shape;23230;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1" name="Google Shape;23231;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2" name="Google Shape;23232;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3" name="Google Shape;23233;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4" name="Google Shape;23234;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5" name="Google Shape;23235;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6" name="Google Shape;23236;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7" name="Google Shape;23237;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8" name="Google Shape;23238;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9" name="Google Shape;23239;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0" name="Google Shape;23240;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1" name="Google Shape;23241;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2" name="Google Shape;23242;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3" name="Google Shape;23243;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4" name="Google Shape;23244;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5" name="Google Shape;23245;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6" name="Google Shape;23246;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7" name="Google Shape;23247;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8" name="Google Shape;23248;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9" name="Google Shape;23249;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0" name="Google Shape;23250;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1" name="Google Shape;23251;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2" name="Google Shape;23252;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3" name="Google Shape;23253;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4" name="Google Shape;23254;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5" name="Google Shape;23255;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6" name="Google Shape;23256;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7" name="Google Shape;23257;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8" name="Google Shape;23258;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9" name="Google Shape;23259;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0" name="Google Shape;23260;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1" name="Google Shape;23261;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2" name="Google Shape;23262;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3" name="Google Shape;23263;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4" name="Google Shape;23264;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5" name="Google Shape;23265;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6" name="Google Shape;23266;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7" name="Google Shape;23267;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8" name="Google Shape;23268;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9" name="Google Shape;23269;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0" name="Google Shape;23270;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1" name="Google Shape;23271;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2" name="Google Shape;23272;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3" name="Google Shape;23273;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4" name="Google Shape;23274;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5" name="Google Shape;23275;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6" name="Google Shape;23276;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7" name="Google Shape;23277;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8" name="Google Shape;23278;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9" name="Google Shape;23279;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0" name="Google Shape;23280;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1" name="Google Shape;23281;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2" name="Google Shape;23282;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3" name="Google Shape;23283;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4" name="Google Shape;23284;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5" name="Google Shape;23285;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6" name="Google Shape;23286;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87" name="Google Shape;23287;p43"/>
            <p:cNvGrpSpPr/>
            <p:nvPr/>
          </p:nvGrpSpPr>
          <p:grpSpPr>
            <a:xfrm>
              <a:off x="109200" y="2077806"/>
              <a:ext cx="8925600" cy="33000"/>
              <a:chOff x="76200" y="76206"/>
              <a:chExt cx="8925600" cy="33000"/>
            </a:xfrm>
          </p:grpSpPr>
          <p:sp>
            <p:nvSpPr>
              <p:cNvPr id="23288" name="Google Shape;23288;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9" name="Google Shape;23289;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0" name="Google Shape;23290;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1" name="Google Shape;23291;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2" name="Google Shape;23292;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3" name="Google Shape;23293;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4" name="Google Shape;23294;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5" name="Google Shape;23295;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6" name="Google Shape;23296;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7" name="Google Shape;23297;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8" name="Google Shape;23298;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9" name="Google Shape;23299;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0" name="Google Shape;23300;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1" name="Google Shape;23301;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2" name="Google Shape;23302;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3" name="Google Shape;23303;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4" name="Google Shape;23304;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5" name="Google Shape;23305;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6" name="Google Shape;23306;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7" name="Google Shape;23307;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8" name="Google Shape;23308;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9" name="Google Shape;23309;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0" name="Google Shape;23310;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1" name="Google Shape;23311;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2" name="Google Shape;23312;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3" name="Google Shape;23313;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4" name="Google Shape;23314;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5" name="Google Shape;23315;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6" name="Google Shape;23316;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7" name="Google Shape;23317;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8" name="Google Shape;23318;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9" name="Google Shape;23319;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0" name="Google Shape;23320;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1" name="Google Shape;23321;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2" name="Google Shape;23322;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3" name="Google Shape;23323;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4" name="Google Shape;23324;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5" name="Google Shape;23325;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6" name="Google Shape;23326;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7" name="Google Shape;23327;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8" name="Google Shape;23328;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9" name="Google Shape;23329;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0" name="Google Shape;23330;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1" name="Google Shape;23331;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2" name="Google Shape;23332;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3" name="Google Shape;23333;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4" name="Google Shape;23334;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5" name="Google Shape;23335;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6" name="Google Shape;23336;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7" name="Google Shape;23337;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8" name="Google Shape;23338;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9" name="Google Shape;23339;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0" name="Google Shape;23340;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1" name="Google Shape;23341;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2" name="Google Shape;23342;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3" name="Google Shape;23343;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4" name="Google Shape;23344;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5" name="Google Shape;23345;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6" name="Google Shape;23346;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7" name="Google Shape;23347;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8" name="Google Shape;23348;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9" name="Google Shape;23349;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0" name="Google Shape;23350;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1" name="Google Shape;23351;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2" name="Google Shape;23352;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3" name="Google Shape;23353;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4" name="Google Shape;23354;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5" name="Google Shape;23355;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6" name="Google Shape;23356;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7" name="Google Shape;23357;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8" name="Google Shape;23358;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9" name="Google Shape;23359;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60" name="Google Shape;23360;p43"/>
            <p:cNvGrpSpPr/>
            <p:nvPr/>
          </p:nvGrpSpPr>
          <p:grpSpPr>
            <a:xfrm>
              <a:off x="109200" y="2189006"/>
              <a:ext cx="8925600" cy="33000"/>
              <a:chOff x="76200" y="76206"/>
              <a:chExt cx="8925600" cy="33000"/>
            </a:xfrm>
          </p:grpSpPr>
          <p:sp>
            <p:nvSpPr>
              <p:cNvPr id="23361" name="Google Shape;23361;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2" name="Google Shape;23362;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3" name="Google Shape;23363;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4" name="Google Shape;23364;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5" name="Google Shape;23365;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6" name="Google Shape;23366;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7" name="Google Shape;23367;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8" name="Google Shape;23368;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9" name="Google Shape;23369;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0" name="Google Shape;23370;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1" name="Google Shape;23371;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2" name="Google Shape;23372;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3" name="Google Shape;23373;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4" name="Google Shape;23374;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5" name="Google Shape;23375;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6" name="Google Shape;23376;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7" name="Google Shape;23377;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8" name="Google Shape;23378;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9" name="Google Shape;23379;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0" name="Google Shape;23380;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1" name="Google Shape;23381;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2" name="Google Shape;23382;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3" name="Google Shape;23383;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4" name="Google Shape;23384;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5" name="Google Shape;23385;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6" name="Google Shape;23386;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7" name="Google Shape;23387;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8" name="Google Shape;23388;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9" name="Google Shape;23389;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0" name="Google Shape;23390;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1" name="Google Shape;23391;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2" name="Google Shape;23392;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3" name="Google Shape;23393;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4" name="Google Shape;23394;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5" name="Google Shape;23395;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6" name="Google Shape;23396;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7" name="Google Shape;23397;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8" name="Google Shape;23398;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9" name="Google Shape;23399;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0" name="Google Shape;23400;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1" name="Google Shape;23401;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2" name="Google Shape;23402;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3" name="Google Shape;23403;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4" name="Google Shape;23404;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5" name="Google Shape;23405;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6" name="Google Shape;23406;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7" name="Google Shape;23407;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8" name="Google Shape;23408;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9" name="Google Shape;23409;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0" name="Google Shape;23410;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1" name="Google Shape;23411;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2" name="Google Shape;23412;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3" name="Google Shape;23413;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4" name="Google Shape;23414;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5" name="Google Shape;23415;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6" name="Google Shape;23416;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7" name="Google Shape;23417;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8" name="Google Shape;23418;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9" name="Google Shape;23419;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0" name="Google Shape;23420;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1" name="Google Shape;23421;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2" name="Google Shape;23422;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3" name="Google Shape;23423;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4" name="Google Shape;23424;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5" name="Google Shape;23425;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6" name="Google Shape;23426;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7" name="Google Shape;23427;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8" name="Google Shape;23428;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9" name="Google Shape;23429;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0" name="Google Shape;23430;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1" name="Google Shape;23431;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2" name="Google Shape;23432;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33" name="Google Shape;23433;p43"/>
            <p:cNvGrpSpPr/>
            <p:nvPr/>
          </p:nvGrpSpPr>
          <p:grpSpPr>
            <a:xfrm>
              <a:off x="109200" y="2300206"/>
              <a:ext cx="8925600" cy="33000"/>
              <a:chOff x="76200" y="76206"/>
              <a:chExt cx="8925600" cy="33000"/>
            </a:xfrm>
          </p:grpSpPr>
          <p:sp>
            <p:nvSpPr>
              <p:cNvPr id="23434" name="Google Shape;23434;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5" name="Google Shape;23435;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6" name="Google Shape;23436;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7" name="Google Shape;23437;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8" name="Google Shape;23438;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9" name="Google Shape;23439;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0" name="Google Shape;23440;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1" name="Google Shape;23441;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2" name="Google Shape;23442;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3" name="Google Shape;23443;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4" name="Google Shape;23444;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5" name="Google Shape;23445;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6" name="Google Shape;23446;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7" name="Google Shape;23447;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8" name="Google Shape;23448;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9" name="Google Shape;23449;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0" name="Google Shape;23450;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1" name="Google Shape;23451;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2" name="Google Shape;23452;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3" name="Google Shape;23453;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4" name="Google Shape;23454;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5" name="Google Shape;23455;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6" name="Google Shape;23456;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7" name="Google Shape;23457;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8" name="Google Shape;23458;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9" name="Google Shape;23459;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0" name="Google Shape;23460;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1" name="Google Shape;23461;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2" name="Google Shape;23462;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3" name="Google Shape;23463;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4" name="Google Shape;23464;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5" name="Google Shape;23465;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6" name="Google Shape;23466;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7" name="Google Shape;23467;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8" name="Google Shape;23468;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9" name="Google Shape;23469;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0" name="Google Shape;23470;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1" name="Google Shape;23471;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2" name="Google Shape;23472;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3" name="Google Shape;23473;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4" name="Google Shape;23474;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5" name="Google Shape;23475;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6" name="Google Shape;23476;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7" name="Google Shape;23477;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8" name="Google Shape;23478;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9" name="Google Shape;23479;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0" name="Google Shape;23480;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1" name="Google Shape;23481;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2" name="Google Shape;23482;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3" name="Google Shape;23483;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4" name="Google Shape;23484;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5" name="Google Shape;23485;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6" name="Google Shape;23486;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7" name="Google Shape;23487;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8" name="Google Shape;23488;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9" name="Google Shape;23489;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0" name="Google Shape;23490;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1" name="Google Shape;23491;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2" name="Google Shape;23492;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3" name="Google Shape;23493;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4" name="Google Shape;23494;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5" name="Google Shape;23495;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6" name="Google Shape;23496;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7" name="Google Shape;23497;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8" name="Google Shape;23498;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9" name="Google Shape;23499;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0" name="Google Shape;23500;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1" name="Google Shape;23501;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2" name="Google Shape;23502;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3" name="Google Shape;23503;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4" name="Google Shape;23504;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5" name="Google Shape;23505;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06" name="Google Shape;23506;p43"/>
            <p:cNvGrpSpPr/>
            <p:nvPr/>
          </p:nvGrpSpPr>
          <p:grpSpPr>
            <a:xfrm>
              <a:off x="109200" y="2411406"/>
              <a:ext cx="8925600" cy="33000"/>
              <a:chOff x="76200" y="76206"/>
              <a:chExt cx="8925600" cy="33000"/>
            </a:xfrm>
          </p:grpSpPr>
          <p:sp>
            <p:nvSpPr>
              <p:cNvPr id="23507" name="Google Shape;23507;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8" name="Google Shape;23508;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9" name="Google Shape;23509;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0" name="Google Shape;23510;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1" name="Google Shape;23511;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2" name="Google Shape;23512;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3" name="Google Shape;23513;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4" name="Google Shape;23514;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5" name="Google Shape;23515;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6" name="Google Shape;23516;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7" name="Google Shape;23517;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8" name="Google Shape;23518;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9" name="Google Shape;23519;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0" name="Google Shape;23520;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1" name="Google Shape;23521;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2" name="Google Shape;23522;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3" name="Google Shape;23523;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4" name="Google Shape;23524;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5" name="Google Shape;23525;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6" name="Google Shape;23526;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7" name="Google Shape;23527;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8" name="Google Shape;23528;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9" name="Google Shape;23529;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0" name="Google Shape;23530;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1" name="Google Shape;23531;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2" name="Google Shape;23532;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3" name="Google Shape;23533;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4" name="Google Shape;23534;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5" name="Google Shape;23535;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6" name="Google Shape;23536;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7" name="Google Shape;23537;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8" name="Google Shape;23538;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9" name="Google Shape;23539;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0" name="Google Shape;23540;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1" name="Google Shape;23541;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2" name="Google Shape;23542;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3" name="Google Shape;23543;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4" name="Google Shape;23544;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5" name="Google Shape;23545;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6" name="Google Shape;23546;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7" name="Google Shape;23547;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8" name="Google Shape;23548;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9" name="Google Shape;23549;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0" name="Google Shape;23550;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1" name="Google Shape;23551;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2" name="Google Shape;23552;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3" name="Google Shape;23553;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4" name="Google Shape;23554;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5" name="Google Shape;23555;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6" name="Google Shape;23556;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7" name="Google Shape;23557;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8" name="Google Shape;23558;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9" name="Google Shape;23559;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0" name="Google Shape;23560;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1" name="Google Shape;23561;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2" name="Google Shape;23562;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3" name="Google Shape;23563;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4" name="Google Shape;23564;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5" name="Google Shape;23565;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6" name="Google Shape;23566;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7" name="Google Shape;23567;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8" name="Google Shape;23568;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9" name="Google Shape;23569;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0" name="Google Shape;23570;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1" name="Google Shape;23571;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2" name="Google Shape;23572;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3" name="Google Shape;23573;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4" name="Google Shape;23574;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5" name="Google Shape;23575;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6" name="Google Shape;23576;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7" name="Google Shape;23577;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8" name="Google Shape;23578;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79" name="Google Shape;23579;p43"/>
            <p:cNvGrpSpPr/>
            <p:nvPr/>
          </p:nvGrpSpPr>
          <p:grpSpPr>
            <a:xfrm>
              <a:off x="109200" y="2522606"/>
              <a:ext cx="8925600" cy="33000"/>
              <a:chOff x="76200" y="76206"/>
              <a:chExt cx="8925600" cy="33000"/>
            </a:xfrm>
          </p:grpSpPr>
          <p:sp>
            <p:nvSpPr>
              <p:cNvPr id="23580" name="Google Shape;23580;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1" name="Google Shape;23581;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2" name="Google Shape;23582;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3" name="Google Shape;23583;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4" name="Google Shape;23584;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5" name="Google Shape;23585;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6" name="Google Shape;23586;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7" name="Google Shape;23587;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8" name="Google Shape;23588;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9" name="Google Shape;23589;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0" name="Google Shape;23590;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1" name="Google Shape;23591;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2" name="Google Shape;23592;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3" name="Google Shape;23593;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4" name="Google Shape;23594;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5" name="Google Shape;23595;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6" name="Google Shape;23596;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7" name="Google Shape;23597;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8" name="Google Shape;23598;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9" name="Google Shape;23599;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0" name="Google Shape;23600;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1" name="Google Shape;23601;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2" name="Google Shape;23602;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3" name="Google Shape;23603;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4" name="Google Shape;23604;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5" name="Google Shape;23605;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6" name="Google Shape;23606;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7" name="Google Shape;23607;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8" name="Google Shape;23608;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9" name="Google Shape;23609;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0" name="Google Shape;23610;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1" name="Google Shape;23611;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2" name="Google Shape;23612;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3" name="Google Shape;23613;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4" name="Google Shape;23614;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5" name="Google Shape;23615;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6" name="Google Shape;23616;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7" name="Google Shape;23617;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8" name="Google Shape;23618;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9" name="Google Shape;23619;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0" name="Google Shape;23620;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1" name="Google Shape;23621;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2" name="Google Shape;23622;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3" name="Google Shape;23623;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4" name="Google Shape;23624;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5" name="Google Shape;23625;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6" name="Google Shape;23626;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7" name="Google Shape;23627;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8" name="Google Shape;23628;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9" name="Google Shape;23629;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0" name="Google Shape;23630;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1" name="Google Shape;23631;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2" name="Google Shape;23632;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3" name="Google Shape;23633;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4" name="Google Shape;23634;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5" name="Google Shape;23635;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6" name="Google Shape;23636;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7" name="Google Shape;23637;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8" name="Google Shape;23638;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9" name="Google Shape;23639;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0" name="Google Shape;23640;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1" name="Google Shape;23641;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2" name="Google Shape;23642;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3" name="Google Shape;23643;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4" name="Google Shape;23644;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5" name="Google Shape;23645;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6" name="Google Shape;23646;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7" name="Google Shape;23647;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8" name="Google Shape;23648;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9" name="Google Shape;23649;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0" name="Google Shape;23650;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1" name="Google Shape;23651;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52" name="Google Shape;23652;p43"/>
            <p:cNvGrpSpPr/>
            <p:nvPr/>
          </p:nvGrpSpPr>
          <p:grpSpPr>
            <a:xfrm>
              <a:off x="109200" y="2633806"/>
              <a:ext cx="8925600" cy="33000"/>
              <a:chOff x="76200" y="76206"/>
              <a:chExt cx="8925600" cy="33000"/>
            </a:xfrm>
          </p:grpSpPr>
          <p:sp>
            <p:nvSpPr>
              <p:cNvPr id="23653" name="Google Shape;23653;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4" name="Google Shape;23654;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5" name="Google Shape;23655;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6" name="Google Shape;23656;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7" name="Google Shape;23657;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8" name="Google Shape;23658;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9" name="Google Shape;23659;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0" name="Google Shape;23660;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1" name="Google Shape;23661;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2" name="Google Shape;23662;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3" name="Google Shape;23663;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4" name="Google Shape;23664;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5" name="Google Shape;23665;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6" name="Google Shape;23666;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7" name="Google Shape;23667;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8" name="Google Shape;23668;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9" name="Google Shape;23669;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0" name="Google Shape;23670;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1" name="Google Shape;23671;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2" name="Google Shape;23672;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3" name="Google Shape;23673;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4" name="Google Shape;23674;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5" name="Google Shape;23675;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6" name="Google Shape;23676;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7" name="Google Shape;23677;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8" name="Google Shape;23678;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9" name="Google Shape;23679;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0" name="Google Shape;23680;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1" name="Google Shape;23681;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2" name="Google Shape;23682;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3" name="Google Shape;23683;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4" name="Google Shape;23684;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5" name="Google Shape;23685;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6" name="Google Shape;23686;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7" name="Google Shape;23687;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8" name="Google Shape;23688;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9" name="Google Shape;23689;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0" name="Google Shape;23690;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1" name="Google Shape;23691;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2" name="Google Shape;23692;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3" name="Google Shape;23693;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4" name="Google Shape;23694;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5" name="Google Shape;23695;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6" name="Google Shape;23696;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7" name="Google Shape;23697;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8" name="Google Shape;23698;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9" name="Google Shape;23699;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0" name="Google Shape;23700;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1" name="Google Shape;23701;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2" name="Google Shape;23702;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3" name="Google Shape;23703;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4" name="Google Shape;23704;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5" name="Google Shape;23705;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6" name="Google Shape;23706;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7" name="Google Shape;23707;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8" name="Google Shape;23708;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9" name="Google Shape;23709;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0" name="Google Shape;23710;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1" name="Google Shape;23711;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2" name="Google Shape;23712;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3" name="Google Shape;23713;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4" name="Google Shape;23714;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5" name="Google Shape;23715;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6" name="Google Shape;23716;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7" name="Google Shape;23717;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8" name="Google Shape;23718;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9" name="Google Shape;23719;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0" name="Google Shape;23720;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1" name="Google Shape;23721;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2" name="Google Shape;23722;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3" name="Google Shape;23723;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4" name="Google Shape;23724;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25" name="Google Shape;23725;p43"/>
            <p:cNvGrpSpPr/>
            <p:nvPr/>
          </p:nvGrpSpPr>
          <p:grpSpPr>
            <a:xfrm>
              <a:off x="109200" y="2745006"/>
              <a:ext cx="8925600" cy="33000"/>
              <a:chOff x="76200" y="76206"/>
              <a:chExt cx="8925600" cy="33000"/>
            </a:xfrm>
          </p:grpSpPr>
          <p:sp>
            <p:nvSpPr>
              <p:cNvPr id="23726" name="Google Shape;23726;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7" name="Google Shape;23727;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8" name="Google Shape;23728;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9" name="Google Shape;23729;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0" name="Google Shape;23730;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1" name="Google Shape;23731;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2" name="Google Shape;23732;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3" name="Google Shape;23733;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4" name="Google Shape;23734;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5" name="Google Shape;23735;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6" name="Google Shape;23736;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7" name="Google Shape;23737;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8" name="Google Shape;23738;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9" name="Google Shape;23739;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0" name="Google Shape;23740;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1" name="Google Shape;23741;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2" name="Google Shape;23742;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3" name="Google Shape;23743;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4" name="Google Shape;23744;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5" name="Google Shape;23745;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6" name="Google Shape;23746;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7" name="Google Shape;23747;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8" name="Google Shape;23748;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9" name="Google Shape;23749;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0" name="Google Shape;23750;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1" name="Google Shape;23751;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2" name="Google Shape;23752;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3" name="Google Shape;23753;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4" name="Google Shape;23754;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5" name="Google Shape;23755;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6" name="Google Shape;23756;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7" name="Google Shape;23757;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8" name="Google Shape;23758;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9" name="Google Shape;23759;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0" name="Google Shape;23760;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1" name="Google Shape;23761;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2" name="Google Shape;23762;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3" name="Google Shape;23763;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4" name="Google Shape;23764;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5" name="Google Shape;23765;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6" name="Google Shape;23766;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7" name="Google Shape;23767;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8" name="Google Shape;23768;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9" name="Google Shape;23769;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0" name="Google Shape;23770;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1" name="Google Shape;23771;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2" name="Google Shape;23772;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3" name="Google Shape;23773;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4" name="Google Shape;23774;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5" name="Google Shape;23775;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6" name="Google Shape;23776;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7" name="Google Shape;23777;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8" name="Google Shape;23778;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9" name="Google Shape;23779;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0" name="Google Shape;23780;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1" name="Google Shape;23781;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2" name="Google Shape;23782;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3" name="Google Shape;23783;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4" name="Google Shape;23784;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5" name="Google Shape;23785;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6" name="Google Shape;23786;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7" name="Google Shape;23787;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8" name="Google Shape;23788;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9" name="Google Shape;23789;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0" name="Google Shape;23790;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1" name="Google Shape;23791;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2" name="Google Shape;23792;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3" name="Google Shape;23793;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4" name="Google Shape;23794;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5" name="Google Shape;23795;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6" name="Google Shape;23796;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7" name="Google Shape;23797;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98" name="Google Shape;23798;p43"/>
            <p:cNvGrpSpPr/>
            <p:nvPr/>
          </p:nvGrpSpPr>
          <p:grpSpPr>
            <a:xfrm>
              <a:off x="109200" y="2856206"/>
              <a:ext cx="8925600" cy="33000"/>
              <a:chOff x="76200" y="76206"/>
              <a:chExt cx="8925600" cy="33000"/>
            </a:xfrm>
          </p:grpSpPr>
          <p:sp>
            <p:nvSpPr>
              <p:cNvPr id="23799" name="Google Shape;23799;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0" name="Google Shape;23800;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1" name="Google Shape;23801;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2" name="Google Shape;23802;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3" name="Google Shape;23803;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4" name="Google Shape;23804;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5" name="Google Shape;23805;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6" name="Google Shape;23806;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7" name="Google Shape;23807;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8" name="Google Shape;23808;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9" name="Google Shape;23809;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0" name="Google Shape;23810;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1" name="Google Shape;23811;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2" name="Google Shape;23812;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3" name="Google Shape;23813;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4" name="Google Shape;23814;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5" name="Google Shape;23815;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6" name="Google Shape;23816;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7" name="Google Shape;23817;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8" name="Google Shape;23818;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9" name="Google Shape;23819;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0" name="Google Shape;23820;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1" name="Google Shape;23821;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2" name="Google Shape;23822;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3" name="Google Shape;23823;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4" name="Google Shape;23824;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5" name="Google Shape;23825;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6" name="Google Shape;23826;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7" name="Google Shape;23827;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8" name="Google Shape;23828;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9" name="Google Shape;23829;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0" name="Google Shape;23830;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1" name="Google Shape;23831;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2" name="Google Shape;23832;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3" name="Google Shape;23833;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4" name="Google Shape;23834;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5" name="Google Shape;23835;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6" name="Google Shape;23836;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7" name="Google Shape;23837;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8" name="Google Shape;23838;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9" name="Google Shape;23839;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0" name="Google Shape;23840;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1" name="Google Shape;23841;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2" name="Google Shape;23842;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3" name="Google Shape;23843;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4" name="Google Shape;23844;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5" name="Google Shape;23845;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6" name="Google Shape;23846;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7" name="Google Shape;23847;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8" name="Google Shape;23848;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9" name="Google Shape;23849;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0" name="Google Shape;23850;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1" name="Google Shape;23851;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2" name="Google Shape;23852;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3" name="Google Shape;23853;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4" name="Google Shape;23854;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5" name="Google Shape;23855;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6" name="Google Shape;23856;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7" name="Google Shape;23857;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8" name="Google Shape;23858;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9" name="Google Shape;23859;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0" name="Google Shape;23860;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1" name="Google Shape;23861;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2" name="Google Shape;23862;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3" name="Google Shape;23863;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4" name="Google Shape;23864;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5" name="Google Shape;23865;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6" name="Google Shape;23866;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7" name="Google Shape;23867;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8" name="Google Shape;23868;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9" name="Google Shape;23869;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0" name="Google Shape;23870;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71" name="Google Shape;23871;p43"/>
            <p:cNvGrpSpPr/>
            <p:nvPr/>
          </p:nvGrpSpPr>
          <p:grpSpPr>
            <a:xfrm>
              <a:off x="109200" y="2967406"/>
              <a:ext cx="8925600" cy="33000"/>
              <a:chOff x="76200" y="76206"/>
              <a:chExt cx="8925600" cy="33000"/>
            </a:xfrm>
          </p:grpSpPr>
          <p:sp>
            <p:nvSpPr>
              <p:cNvPr id="23872" name="Google Shape;23872;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3" name="Google Shape;23873;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4" name="Google Shape;23874;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5" name="Google Shape;23875;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6" name="Google Shape;23876;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7" name="Google Shape;23877;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8" name="Google Shape;23878;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9" name="Google Shape;23879;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0" name="Google Shape;23880;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1" name="Google Shape;23881;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2" name="Google Shape;23882;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3" name="Google Shape;23883;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4" name="Google Shape;23884;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5" name="Google Shape;23885;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6" name="Google Shape;23886;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7" name="Google Shape;23887;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8" name="Google Shape;23888;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9" name="Google Shape;23889;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0" name="Google Shape;23890;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1" name="Google Shape;23891;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2" name="Google Shape;23892;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3" name="Google Shape;23893;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4" name="Google Shape;23894;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5" name="Google Shape;23895;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6" name="Google Shape;23896;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7" name="Google Shape;23897;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8" name="Google Shape;23898;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9" name="Google Shape;23899;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0" name="Google Shape;23900;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1" name="Google Shape;23901;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2" name="Google Shape;23902;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3" name="Google Shape;23903;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4" name="Google Shape;23904;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5" name="Google Shape;23905;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6" name="Google Shape;23906;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7" name="Google Shape;23907;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8" name="Google Shape;23908;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9" name="Google Shape;23909;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0" name="Google Shape;23910;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1" name="Google Shape;23911;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2" name="Google Shape;23912;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3" name="Google Shape;23913;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4" name="Google Shape;23914;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5" name="Google Shape;23915;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6" name="Google Shape;23916;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7" name="Google Shape;23917;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8" name="Google Shape;23918;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9" name="Google Shape;23919;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0" name="Google Shape;23920;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1" name="Google Shape;23921;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2" name="Google Shape;23922;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3" name="Google Shape;23923;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4" name="Google Shape;23924;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5" name="Google Shape;23925;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6" name="Google Shape;23926;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7" name="Google Shape;23927;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8" name="Google Shape;23928;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9" name="Google Shape;23929;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0" name="Google Shape;23930;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1" name="Google Shape;23931;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2" name="Google Shape;23932;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3" name="Google Shape;23933;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4" name="Google Shape;23934;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5" name="Google Shape;23935;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6" name="Google Shape;23936;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7" name="Google Shape;23937;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8" name="Google Shape;23938;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9" name="Google Shape;23939;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0" name="Google Shape;23940;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1" name="Google Shape;23941;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2" name="Google Shape;23942;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3" name="Google Shape;23943;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44" name="Google Shape;23944;p43"/>
            <p:cNvGrpSpPr/>
            <p:nvPr/>
          </p:nvGrpSpPr>
          <p:grpSpPr>
            <a:xfrm>
              <a:off x="109200" y="3078606"/>
              <a:ext cx="8925600" cy="33000"/>
              <a:chOff x="76200" y="76206"/>
              <a:chExt cx="8925600" cy="33000"/>
            </a:xfrm>
          </p:grpSpPr>
          <p:sp>
            <p:nvSpPr>
              <p:cNvPr id="23945" name="Google Shape;23945;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6" name="Google Shape;23946;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7" name="Google Shape;23947;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8" name="Google Shape;23948;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9" name="Google Shape;23949;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0" name="Google Shape;23950;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1" name="Google Shape;23951;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2" name="Google Shape;23952;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3" name="Google Shape;23953;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4" name="Google Shape;23954;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5" name="Google Shape;23955;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6" name="Google Shape;23956;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7" name="Google Shape;23957;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8" name="Google Shape;23958;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9" name="Google Shape;23959;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0" name="Google Shape;23960;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1" name="Google Shape;23961;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2" name="Google Shape;23962;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3" name="Google Shape;23963;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4" name="Google Shape;23964;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5" name="Google Shape;23965;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6" name="Google Shape;23966;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7" name="Google Shape;23967;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8" name="Google Shape;23968;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9" name="Google Shape;23969;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0" name="Google Shape;23970;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1" name="Google Shape;23971;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2" name="Google Shape;23972;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3" name="Google Shape;23973;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4" name="Google Shape;23974;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5" name="Google Shape;23975;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6" name="Google Shape;23976;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7" name="Google Shape;23977;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8" name="Google Shape;23978;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9" name="Google Shape;23979;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0" name="Google Shape;23980;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1" name="Google Shape;23981;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2" name="Google Shape;23982;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3" name="Google Shape;23983;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4" name="Google Shape;23984;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5" name="Google Shape;23985;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6" name="Google Shape;23986;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7" name="Google Shape;23987;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8" name="Google Shape;23988;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9" name="Google Shape;23989;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0" name="Google Shape;23990;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1" name="Google Shape;23991;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2" name="Google Shape;23992;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3" name="Google Shape;23993;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4" name="Google Shape;23994;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5" name="Google Shape;23995;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6" name="Google Shape;23996;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7" name="Google Shape;23997;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8" name="Google Shape;23998;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9" name="Google Shape;23999;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0" name="Google Shape;24000;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1" name="Google Shape;24001;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2" name="Google Shape;24002;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3" name="Google Shape;24003;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4" name="Google Shape;24004;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5" name="Google Shape;24005;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6" name="Google Shape;24006;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7" name="Google Shape;24007;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8" name="Google Shape;24008;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9" name="Google Shape;24009;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0" name="Google Shape;24010;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1" name="Google Shape;24011;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2" name="Google Shape;24012;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3" name="Google Shape;24013;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4" name="Google Shape;24014;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5" name="Google Shape;24015;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6" name="Google Shape;24016;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17" name="Google Shape;24017;p43"/>
            <p:cNvGrpSpPr/>
            <p:nvPr/>
          </p:nvGrpSpPr>
          <p:grpSpPr>
            <a:xfrm>
              <a:off x="109200" y="3189806"/>
              <a:ext cx="8925600" cy="33000"/>
              <a:chOff x="76200" y="76206"/>
              <a:chExt cx="8925600" cy="33000"/>
            </a:xfrm>
          </p:grpSpPr>
          <p:sp>
            <p:nvSpPr>
              <p:cNvPr id="24018" name="Google Shape;24018;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9" name="Google Shape;24019;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0" name="Google Shape;24020;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1" name="Google Shape;24021;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2" name="Google Shape;24022;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3" name="Google Shape;24023;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4" name="Google Shape;24024;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5" name="Google Shape;24025;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6" name="Google Shape;24026;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7" name="Google Shape;24027;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8" name="Google Shape;24028;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9" name="Google Shape;24029;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0" name="Google Shape;24030;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1" name="Google Shape;24031;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2" name="Google Shape;24032;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3" name="Google Shape;24033;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4" name="Google Shape;24034;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5" name="Google Shape;24035;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6" name="Google Shape;24036;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7" name="Google Shape;24037;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8" name="Google Shape;24038;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9" name="Google Shape;24039;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0" name="Google Shape;24040;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1" name="Google Shape;24041;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2" name="Google Shape;24042;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3" name="Google Shape;24043;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4" name="Google Shape;24044;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5" name="Google Shape;24045;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6" name="Google Shape;24046;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7" name="Google Shape;24047;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8" name="Google Shape;24048;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9" name="Google Shape;24049;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0" name="Google Shape;24050;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1" name="Google Shape;24051;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2" name="Google Shape;24052;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3" name="Google Shape;24053;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4" name="Google Shape;24054;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5" name="Google Shape;24055;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6" name="Google Shape;24056;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7" name="Google Shape;24057;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8" name="Google Shape;24058;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9" name="Google Shape;24059;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0" name="Google Shape;24060;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1" name="Google Shape;24061;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2" name="Google Shape;24062;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3" name="Google Shape;24063;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4" name="Google Shape;24064;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5" name="Google Shape;24065;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6" name="Google Shape;24066;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7" name="Google Shape;24067;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8" name="Google Shape;24068;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9" name="Google Shape;24069;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0" name="Google Shape;24070;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1" name="Google Shape;24071;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2" name="Google Shape;24072;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3" name="Google Shape;24073;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4" name="Google Shape;24074;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5" name="Google Shape;24075;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6" name="Google Shape;24076;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7" name="Google Shape;24077;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8" name="Google Shape;24078;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9" name="Google Shape;24079;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0" name="Google Shape;24080;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1" name="Google Shape;24081;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2" name="Google Shape;24082;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3" name="Google Shape;24083;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4" name="Google Shape;24084;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5" name="Google Shape;24085;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6" name="Google Shape;24086;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7" name="Google Shape;24087;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8" name="Google Shape;24088;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9" name="Google Shape;24089;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90" name="Google Shape;24090;p43"/>
            <p:cNvGrpSpPr/>
            <p:nvPr/>
          </p:nvGrpSpPr>
          <p:grpSpPr>
            <a:xfrm>
              <a:off x="109200" y="3301006"/>
              <a:ext cx="8925600" cy="33000"/>
              <a:chOff x="76200" y="76206"/>
              <a:chExt cx="8925600" cy="33000"/>
            </a:xfrm>
          </p:grpSpPr>
          <p:sp>
            <p:nvSpPr>
              <p:cNvPr id="24091" name="Google Shape;24091;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2" name="Google Shape;24092;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3" name="Google Shape;24093;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4" name="Google Shape;24094;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5" name="Google Shape;24095;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6" name="Google Shape;24096;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7" name="Google Shape;24097;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8" name="Google Shape;24098;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9" name="Google Shape;24099;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0" name="Google Shape;24100;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1" name="Google Shape;24101;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2" name="Google Shape;24102;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3" name="Google Shape;24103;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4" name="Google Shape;24104;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5" name="Google Shape;24105;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6" name="Google Shape;24106;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7" name="Google Shape;24107;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8" name="Google Shape;24108;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9" name="Google Shape;24109;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0" name="Google Shape;24110;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1" name="Google Shape;24111;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2" name="Google Shape;24112;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3" name="Google Shape;24113;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4" name="Google Shape;24114;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5" name="Google Shape;24115;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6" name="Google Shape;24116;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7" name="Google Shape;24117;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8" name="Google Shape;24118;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9" name="Google Shape;24119;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0" name="Google Shape;24120;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1" name="Google Shape;24121;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2" name="Google Shape;24122;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3" name="Google Shape;24123;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4" name="Google Shape;24124;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5" name="Google Shape;24125;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6" name="Google Shape;24126;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7" name="Google Shape;24127;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8" name="Google Shape;24128;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9" name="Google Shape;24129;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0" name="Google Shape;24130;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1" name="Google Shape;24131;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2" name="Google Shape;24132;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3" name="Google Shape;24133;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4" name="Google Shape;24134;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5" name="Google Shape;24135;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6" name="Google Shape;24136;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7" name="Google Shape;24137;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8" name="Google Shape;24138;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9" name="Google Shape;24139;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0" name="Google Shape;24140;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1" name="Google Shape;24141;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2" name="Google Shape;24142;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3" name="Google Shape;24143;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4" name="Google Shape;24144;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5" name="Google Shape;24145;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6" name="Google Shape;24146;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7" name="Google Shape;24147;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8" name="Google Shape;24148;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9" name="Google Shape;24149;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0" name="Google Shape;24150;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1" name="Google Shape;24151;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2" name="Google Shape;24152;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3" name="Google Shape;24153;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4" name="Google Shape;24154;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5" name="Google Shape;24155;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6" name="Google Shape;24156;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7" name="Google Shape;24157;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8" name="Google Shape;24158;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9" name="Google Shape;24159;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0" name="Google Shape;24160;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1" name="Google Shape;24161;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2" name="Google Shape;24162;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63" name="Google Shape;24163;p43"/>
            <p:cNvGrpSpPr/>
            <p:nvPr/>
          </p:nvGrpSpPr>
          <p:grpSpPr>
            <a:xfrm>
              <a:off x="109200" y="3412206"/>
              <a:ext cx="8925600" cy="33000"/>
              <a:chOff x="76200" y="76206"/>
              <a:chExt cx="8925600" cy="33000"/>
            </a:xfrm>
          </p:grpSpPr>
          <p:sp>
            <p:nvSpPr>
              <p:cNvPr id="24164" name="Google Shape;24164;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5" name="Google Shape;24165;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6" name="Google Shape;24166;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7" name="Google Shape;24167;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8" name="Google Shape;24168;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9" name="Google Shape;24169;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0" name="Google Shape;24170;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1" name="Google Shape;24171;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2" name="Google Shape;24172;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3" name="Google Shape;24173;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4" name="Google Shape;24174;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5" name="Google Shape;24175;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6" name="Google Shape;24176;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7" name="Google Shape;24177;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8" name="Google Shape;24178;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9" name="Google Shape;24179;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0" name="Google Shape;24180;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1" name="Google Shape;24181;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2" name="Google Shape;24182;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3" name="Google Shape;24183;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4" name="Google Shape;24184;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5" name="Google Shape;24185;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6" name="Google Shape;24186;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7" name="Google Shape;24187;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8" name="Google Shape;24188;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9" name="Google Shape;24189;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0" name="Google Shape;24190;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1" name="Google Shape;24191;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2" name="Google Shape;24192;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3" name="Google Shape;24193;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4" name="Google Shape;24194;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5" name="Google Shape;24195;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6" name="Google Shape;24196;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7" name="Google Shape;24197;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8" name="Google Shape;24198;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9" name="Google Shape;24199;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0" name="Google Shape;24200;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1" name="Google Shape;24201;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2" name="Google Shape;24202;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3" name="Google Shape;24203;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4" name="Google Shape;24204;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5" name="Google Shape;24205;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6" name="Google Shape;24206;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7" name="Google Shape;24207;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8" name="Google Shape;24208;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9" name="Google Shape;24209;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0" name="Google Shape;24210;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1" name="Google Shape;24211;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2" name="Google Shape;24212;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3" name="Google Shape;24213;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4" name="Google Shape;24214;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5" name="Google Shape;24215;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6" name="Google Shape;24216;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7" name="Google Shape;24217;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8" name="Google Shape;24218;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9" name="Google Shape;24219;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0" name="Google Shape;24220;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1" name="Google Shape;24221;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2" name="Google Shape;24222;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3" name="Google Shape;24223;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4" name="Google Shape;24224;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5" name="Google Shape;24225;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6" name="Google Shape;24226;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7" name="Google Shape;24227;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8" name="Google Shape;24228;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9" name="Google Shape;24229;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0" name="Google Shape;24230;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1" name="Google Shape;24231;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2" name="Google Shape;24232;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3" name="Google Shape;24233;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4" name="Google Shape;24234;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5" name="Google Shape;24235;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36" name="Google Shape;24236;p43"/>
            <p:cNvGrpSpPr/>
            <p:nvPr/>
          </p:nvGrpSpPr>
          <p:grpSpPr>
            <a:xfrm>
              <a:off x="109200" y="3523406"/>
              <a:ext cx="8925600" cy="33000"/>
              <a:chOff x="76200" y="76206"/>
              <a:chExt cx="8925600" cy="33000"/>
            </a:xfrm>
          </p:grpSpPr>
          <p:sp>
            <p:nvSpPr>
              <p:cNvPr id="24237" name="Google Shape;24237;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8" name="Google Shape;24238;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9" name="Google Shape;24239;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0" name="Google Shape;24240;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1" name="Google Shape;24241;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2" name="Google Shape;24242;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3" name="Google Shape;24243;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4" name="Google Shape;24244;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5" name="Google Shape;24245;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6" name="Google Shape;24246;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7" name="Google Shape;24247;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8" name="Google Shape;24248;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9" name="Google Shape;24249;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0" name="Google Shape;24250;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1" name="Google Shape;24251;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2" name="Google Shape;24252;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3" name="Google Shape;24253;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4" name="Google Shape;24254;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5" name="Google Shape;24255;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6" name="Google Shape;24256;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7" name="Google Shape;24257;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8" name="Google Shape;24258;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9" name="Google Shape;24259;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0" name="Google Shape;24260;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1" name="Google Shape;24261;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2" name="Google Shape;24262;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3" name="Google Shape;24263;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4" name="Google Shape;24264;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5" name="Google Shape;24265;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6" name="Google Shape;24266;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7" name="Google Shape;24267;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8" name="Google Shape;24268;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9" name="Google Shape;24269;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0" name="Google Shape;24270;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1" name="Google Shape;24271;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2" name="Google Shape;24272;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3" name="Google Shape;24273;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4" name="Google Shape;24274;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5" name="Google Shape;24275;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6" name="Google Shape;24276;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7" name="Google Shape;24277;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8" name="Google Shape;24278;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9" name="Google Shape;24279;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0" name="Google Shape;24280;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1" name="Google Shape;24281;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2" name="Google Shape;24282;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3" name="Google Shape;24283;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4" name="Google Shape;24284;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5" name="Google Shape;24285;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6" name="Google Shape;24286;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7" name="Google Shape;24287;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8" name="Google Shape;24288;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9" name="Google Shape;24289;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0" name="Google Shape;24290;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1" name="Google Shape;24291;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2" name="Google Shape;24292;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3" name="Google Shape;24293;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4" name="Google Shape;24294;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5" name="Google Shape;24295;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6" name="Google Shape;24296;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7" name="Google Shape;24297;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8" name="Google Shape;24298;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9" name="Google Shape;24299;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0" name="Google Shape;24300;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1" name="Google Shape;24301;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2" name="Google Shape;24302;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3" name="Google Shape;24303;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4" name="Google Shape;24304;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5" name="Google Shape;24305;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6" name="Google Shape;24306;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7" name="Google Shape;24307;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8" name="Google Shape;24308;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09" name="Google Shape;24309;p43"/>
            <p:cNvGrpSpPr/>
            <p:nvPr/>
          </p:nvGrpSpPr>
          <p:grpSpPr>
            <a:xfrm>
              <a:off x="109200" y="3634606"/>
              <a:ext cx="8925600" cy="33000"/>
              <a:chOff x="76200" y="76206"/>
              <a:chExt cx="8925600" cy="33000"/>
            </a:xfrm>
          </p:grpSpPr>
          <p:sp>
            <p:nvSpPr>
              <p:cNvPr id="24310" name="Google Shape;24310;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1" name="Google Shape;24311;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2" name="Google Shape;24312;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3" name="Google Shape;24313;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4" name="Google Shape;24314;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5" name="Google Shape;24315;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6" name="Google Shape;24316;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7" name="Google Shape;24317;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8" name="Google Shape;24318;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9" name="Google Shape;24319;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0" name="Google Shape;24320;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1" name="Google Shape;24321;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2" name="Google Shape;24322;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3" name="Google Shape;24323;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4" name="Google Shape;24324;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5" name="Google Shape;24325;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6" name="Google Shape;24326;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7" name="Google Shape;24327;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8" name="Google Shape;24328;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9" name="Google Shape;24329;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0" name="Google Shape;24330;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1" name="Google Shape;24331;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2" name="Google Shape;24332;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3" name="Google Shape;24333;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4" name="Google Shape;24334;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5" name="Google Shape;24335;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6" name="Google Shape;24336;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7" name="Google Shape;24337;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8" name="Google Shape;24338;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9" name="Google Shape;24339;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0" name="Google Shape;24340;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1" name="Google Shape;24341;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2" name="Google Shape;24342;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3" name="Google Shape;24343;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4" name="Google Shape;24344;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5" name="Google Shape;24345;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6" name="Google Shape;24346;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7" name="Google Shape;24347;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8" name="Google Shape;24348;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9" name="Google Shape;24349;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0" name="Google Shape;24350;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1" name="Google Shape;24351;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2" name="Google Shape;24352;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3" name="Google Shape;24353;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4" name="Google Shape;24354;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5" name="Google Shape;24355;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6" name="Google Shape;24356;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7" name="Google Shape;24357;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8" name="Google Shape;24358;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9" name="Google Shape;24359;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0" name="Google Shape;24360;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1" name="Google Shape;24361;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2" name="Google Shape;24362;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3" name="Google Shape;24363;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4" name="Google Shape;24364;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5" name="Google Shape;24365;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6" name="Google Shape;24366;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7" name="Google Shape;24367;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8" name="Google Shape;24368;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9" name="Google Shape;24369;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0" name="Google Shape;24370;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1" name="Google Shape;24371;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2" name="Google Shape;24372;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3" name="Google Shape;24373;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4" name="Google Shape;24374;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5" name="Google Shape;24375;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6" name="Google Shape;24376;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7" name="Google Shape;24377;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8" name="Google Shape;24378;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9" name="Google Shape;24379;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0" name="Google Shape;24380;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1" name="Google Shape;24381;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82" name="Google Shape;24382;p43"/>
            <p:cNvGrpSpPr/>
            <p:nvPr/>
          </p:nvGrpSpPr>
          <p:grpSpPr>
            <a:xfrm>
              <a:off x="109200" y="3745806"/>
              <a:ext cx="8925600" cy="33000"/>
              <a:chOff x="76200" y="76206"/>
              <a:chExt cx="8925600" cy="33000"/>
            </a:xfrm>
          </p:grpSpPr>
          <p:sp>
            <p:nvSpPr>
              <p:cNvPr id="24383" name="Google Shape;24383;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4" name="Google Shape;24384;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5" name="Google Shape;24385;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6" name="Google Shape;24386;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7" name="Google Shape;24387;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8" name="Google Shape;24388;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9" name="Google Shape;24389;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0" name="Google Shape;24390;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1" name="Google Shape;24391;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2" name="Google Shape;24392;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3" name="Google Shape;24393;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4" name="Google Shape;24394;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5" name="Google Shape;24395;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6" name="Google Shape;24396;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7" name="Google Shape;24397;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8" name="Google Shape;24398;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9" name="Google Shape;24399;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0" name="Google Shape;24400;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1" name="Google Shape;24401;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2" name="Google Shape;24402;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3" name="Google Shape;24403;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4" name="Google Shape;24404;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5" name="Google Shape;24405;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6" name="Google Shape;24406;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7" name="Google Shape;24407;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8" name="Google Shape;24408;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9" name="Google Shape;24409;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0" name="Google Shape;24410;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1" name="Google Shape;24411;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2" name="Google Shape;24412;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3" name="Google Shape;24413;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4" name="Google Shape;24414;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5" name="Google Shape;24415;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6" name="Google Shape;24416;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7" name="Google Shape;24417;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8" name="Google Shape;24418;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9" name="Google Shape;24419;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0" name="Google Shape;24420;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1" name="Google Shape;24421;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2" name="Google Shape;24422;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3" name="Google Shape;24423;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4" name="Google Shape;24424;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5" name="Google Shape;24425;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6" name="Google Shape;24426;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7" name="Google Shape;24427;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8" name="Google Shape;24428;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9" name="Google Shape;24429;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0" name="Google Shape;24430;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1" name="Google Shape;24431;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2" name="Google Shape;24432;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3" name="Google Shape;24433;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4" name="Google Shape;24434;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5" name="Google Shape;24435;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6" name="Google Shape;24436;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7" name="Google Shape;24437;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8" name="Google Shape;24438;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9" name="Google Shape;24439;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0" name="Google Shape;24440;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1" name="Google Shape;24441;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2" name="Google Shape;24442;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3" name="Google Shape;24443;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4" name="Google Shape;24444;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5" name="Google Shape;24445;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6" name="Google Shape;24446;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7" name="Google Shape;24447;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8" name="Google Shape;24448;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9" name="Google Shape;24449;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0" name="Google Shape;24450;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1" name="Google Shape;24451;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2" name="Google Shape;24452;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3" name="Google Shape;24453;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4" name="Google Shape;24454;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55" name="Google Shape;24455;p43"/>
            <p:cNvGrpSpPr/>
            <p:nvPr/>
          </p:nvGrpSpPr>
          <p:grpSpPr>
            <a:xfrm>
              <a:off x="109200" y="3857006"/>
              <a:ext cx="8925600" cy="33000"/>
              <a:chOff x="76200" y="76206"/>
              <a:chExt cx="8925600" cy="33000"/>
            </a:xfrm>
          </p:grpSpPr>
          <p:sp>
            <p:nvSpPr>
              <p:cNvPr id="24456" name="Google Shape;24456;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7" name="Google Shape;24457;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8" name="Google Shape;24458;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9" name="Google Shape;24459;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0" name="Google Shape;24460;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1" name="Google Shape;24461;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2" name="Google Shape;24462;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3" name="Google Shape;24463;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4" name="Google Shape;24464;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5" name="Google Shape;24465;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6" name="Google Shape;24466;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7" name="Google Shape;24467;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8" name="Google Shape;24468;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9" name="Google Shape;24469;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0" name="Google Shape;24470;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1" name="Google Shape;24471;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2" name="Google Shape;24472;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3" name="Google Shape;24473;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4" name="Google Shape;24474;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5" name="Google Shape;24475;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6" name="Google Shape;24476;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7" name="Google Shape;24477;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8" name="Google Shape;24478;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9" name="Google Shape;24479;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0" name="Google Shape;24480;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1" name="Google Shape;24481;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2" name="Google Shape;24482;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3" name="Google Shape;24483;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4" name="Google Shape;24484;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5" name="Google Shape;24485;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6" name="Google Shape;24486;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7" name="Google Shape;24487;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8" name="Google Shape;24488;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9" name="Google Shape;24489;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0" name="Google Shape;24490;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1" name="Google Shape;24491;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2" name="Google Shape;24492;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3" name="Google Shape;24493;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4" name="Google Shape;24494;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5" name="Google Shape;24495;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6" name="Google Shape;24496;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7" name="Google Shape;24497;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8" name="Google Shape;24498;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9" name="Google Shape;24499;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0" name="Google Shape;24500;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1" name="Google Shape;24501;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2" name="Google Shape;24502;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3" name="Google Shape;24503;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4" name="Google Shape;24504;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5" name="Google Shape;24505;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6" name="Google Shape;24506;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7" name="Google Shape;24507;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8" name="Google Shape;24508;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9" name="Google Shape;24509;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0" name="Google Shape;24510;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1" name="Google Shape;24511;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2" name="Google Shape;24512;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3" name="Google Shape;24513;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4" name="Google Shape;24514;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5" name="Google Shape;24515;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6" name="Google Shape;24516;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7" name="Google Shape;24517;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8" name="Google Shape;24518;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9" name="Google Shape;24519;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0" name="Google Shape;24520;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1" name="Google Shape;24521;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2" name="Google Shape;24522;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3" name="Google Shape;24523;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4" name="Google Shape;24524;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5" name="Google Shape;24525;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6" name="Google Shape;24526;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7" name="Google Shape;24527;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28" name="Google Shape;24528;p43"/>
            <p:cNvGrpSpPr/>
            <p:nvPr/>
          </p:nvGrpSpPr>
          <p:grpSpPr>
            <a:xfrm>
              <a:off x="109200" y="3968206"/>
              <a:ext cx="8925600" cy="33000"/>
              <a:chOff x="76200" y="76206"/>
              <a:chExt cx="8925600" cy="33000"/>
            </a:xfrm>
          </p:grpSpPr>
          <p:sp>
            <p:nvSpPr>
              <p:cNvPr id="24529" name="Google Shape;24529;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0" name="Google Shape;24530;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1" name="Google Shape;24531;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2" name="Google Shape;24532;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3" name="Google Shape;24533;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4" name="Google Shape;24534;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5" name="Google Shape;24535;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6" name="Google Shape;24536;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7" name="Google Shape;24537;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8" name="Google Shape;24538;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9" name="Google Shape;24539;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0" name="Google Shape;24540;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1" name="Google Shape;24541;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2" name="Google Shape;24542;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3" name="Google Shape;24543;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4" name="Google Shape;24544;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5" name="Google Shape;24545;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6" name="Google Shape;24546;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7" name="Google Shape;24547;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8" name="Google Shape;24548;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9" name="Google Shape;24549;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0" name="Google Shape;24550;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1" name="Google Shape;24551;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2" name="Google Shape;24552;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3" name="Google Shape;24553;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4" name="Google Shape;24554;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5" name="Google Shape;24555;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6" name="Google Shape;24556;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7" name="Google Shape;24557;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8" name="Google Shape;24558;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9" name="Google Shape;24559;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0" name="Google Shape;24560;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1" name="Google Shape;24561;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2" name="Google Shape;24562;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3" name="Google Shape;24563;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4" name="Google Shape;24564;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5" name="Google Shape;24565;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6" name="Google Shape;24566;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7" name="Google Shape;24567;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8" name="Google Shape;24568;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9" name="Google Shape;24569;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0" name="Google Shape;24570;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1" name="Google Shape;24571;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2" name="Google Shape;24572;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3" name="Google Shape;24573;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4" name="Google Shape;24574;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5" name="Google Shape;24575;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6" name="Google Shape;24576;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7" name="Google Shape;24577;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8" name="Google Shape;24578;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9" name="Google Shape;24579;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0" name="Google Shape;24580;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1" name="Google Shape;24581;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2" name="Google Shape;24582;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3" name="Google Shape;24583;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4" name="Google Shape;24584;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5" name="Google Shape;24585;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6" name="Google Shape;24586;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7" name="Google Shape;24587;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8" name="Google Shape;24588;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9" name="Google Shape;24589;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0" name="Google Shape;24590;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1" name="Google Shape;24591;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2" name="Google Shape;24592;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3" name="Google Shape;24593;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4" name="Google Shape;24594;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5" name="Google Shape;24595;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6" name="Google Shape;24596;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7" name="Google Shape;24597;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8" name="Google Shape;24598;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9" name="Google Shape;24599;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0" name="Google Shape;24600;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01" name="Google Shape;24601;p43"/>
            <p:cNvGrpSpPr/>
            <p:nvPr/>
          </p:nvGrpSpPr>
          <p:grpSpPr>
            <a:xfrm>
              <a:off x="109200" y="4079406"/>
              <a:ext cx="8925600" cy="33000"/>
              <a:chOff x="76200" y="76206"/>
              <a:chExt cx="8925600" cy="33000"/>
            </a:xfrm>
          </p:grpSpPr>
          <p:sp>
            <p:nvSpPr>
              <p:cNvPr id="24602" name="Google Shape;24602;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3" name="Google Shape;24603;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4" name="Google Shape;24604;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5" name="Google Shape;24605;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6" name="Google Shape;24606;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7" name="Google Shape;24607;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8" name="Google Shape;24608;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9" name="Google Shape;24609;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0" name="Google Shape;24610;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1" name="Google Shape;24611;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2" name="Google Shape;24612;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3" name="Google Shape;24613;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4" name="Google Shape;24614;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5" name="Google Shape;24615;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6" name="Google Shape;24616;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7" name="Google Shape;24617;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8" name="Google Shape;24618;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9" name="Google Shape;24619;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0" name="Google Shape;24620;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1" name="Google Shape;24621;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2" name="Google Shape;24622;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3" name="Google Shape;24623;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4" name="Google Shape;24624;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5" name="Google Shape;24625;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6" name="Google Shape;24626;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7" name="Google Shape;24627;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8" name="Google Shape;24628;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9" name="Google Shape;24629;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0" name="Google Shape;24630;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1" name="Google Shape;24631;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2" name="Google Shape;24632;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3" name="Google Shape;24633;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4" name="Google Shape;24634;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5" name="Google Shape;24635;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6" name="Google Shape;24636;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7" name="Google Shape;24637;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8" name="Google Shape;24638;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9" name="Google Shape;24639;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0" name="Google Shape;24640;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1" name="Google Shape;24641;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2" name="Google Shape;24642;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3" name="Google Shape;24643;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4" name="Google Shape;24644;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5" name="Google Shape;24645;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6" name="Google Shape;24646;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7" name="Google Shape;24647;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8" name="Google Shape;24648;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9" name="Google Shape;24649;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0" name="Google Shape;24650;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1" name="Google Shape;24651;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2" name="Google Shape;24652;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3" name="Google Shape;24653;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4" name="Google Shape;24654;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5" name="Google Shape;24655;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6" name="Google Shape;24656;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7" name="Google Shape;24657;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8" name="Google Shape;24658;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9" name="Google Shape;24659;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0" name="Google Shape;24660;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1" name="Google Shape;24661;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2" name="Google Shape;24662;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3" name="Google Shape;24663;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4" name="Google Shape;24664;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5" name="Google Shape;24665;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6" name="Google Shape;24666;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7" name="Google Shape;24667;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8" name="Google Shape;24668;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9" name="Google Shape;24669;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0" name="Google Shape;24670;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1" name="Google Shape;24671;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2" name="Google Shape;24672;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3" name="Google Shape;24673;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74" name="Google Shape;24674;p43"/>
            <p:cNvGrpSpPr/>
            <p:nvPr/>
          </p:nvGrpSpPr>
          <p:grpSpPr>
            <a:xfrm>
              <a:off x="109200" y="4190606"/>
              <a:ext cx="8925600" cy="33000"/>
              <a:chOff x="76200" y="76206"/>
              <a:chExt cx="8925600" cy="33000"/>
            </a:xfrm>
          </p:grpSpPr>
          <p:sp>
            <p:nvSpPr>
              <p:cNvPr id="24675" name="Google Shape;24675;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6" name="Google Shape;24676;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7" name="Google Shape;24677;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8" name="Google Shape;24678;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9" name="Google Shape;24679;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0" name="Google Shape;24680;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1" name="Google Shape;24681;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2" name="Google Shape;24682;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3" name="Google Shape;24683;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4" name="Google Shape;24684;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5" name="Google Shape;24685;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6" name="Google Shape;24686;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7" name="Google Shape;24687;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8" name="Google Shape;24688;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9" name="Google Shape;24689;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0" name="Google Shape;24690;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1" name="Google Shape;24691;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2" name="Google Shape;24692;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3" name="Google Shape;24693;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4" name="Google Shape;24694;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5" name="Google Shape;24695;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6" name="Google Shape;24696;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7" name="Google Shape;24697;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8" name="Google Shape;24698;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9" name="Google Shape;24699;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0" name="Google Shape;24700;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1" name="Google Shape;24701;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2" name="Google Shape;24702;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3" name="Google Shape;24703;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4" name="Google Shape;24704;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5" name="Google Shape;24705;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6" name="Google Shape;24706;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7" name="Google Shape;24707;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8" name="Google Shape;24708;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9" name="Google Shape;24709;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0" name="Google Shape;24710;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1" name="Google Shape;24711;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2" name="Google Shape;24712;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3" name="Google Shape;24713;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4" name="Google Shape;24714;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5" name="Google Shape;24715;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6" name="Google Shape;24716;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7" name="Google Shape;24717;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8" name="Google Shape;24718;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9" name="Google Shape;24719;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0" name="Google Shape;24720;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1" name="Google Shape;24721;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2" name="Google Shape;24722;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3" name="Google Shape;24723;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4" name="Google Shape;24724;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5" name="Google Shape;24725;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6" name="Google Shape;24726;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7" name="Google Shape;24727;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8" name="Google Shape;24728;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9" name="Google Shape;24729;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0" name="Google Shape;24730;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1" name="Google Shape;24731;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2" name="Google Shape;24732;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3" name="Google Shape;24733;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4" name="Google Shape;24734;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5" name="Google Shape;24735;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6" name="Google Shape;24736;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7" name="Google Shape;24737;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8" name="Google Shape;24738;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9" name="Google Shape;24739;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0" name="Google Shape;24740;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1" name="Google Shape;24741;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2" name="Google Shape;24742;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3" name="Google Shape;24743;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4" name="Google Shape;24744;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5" name="Google Shape;24745;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6" name="Google Shape;24746;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47" name="Google Shape;24747;p43"/>
            <p:cNvGrpSpPr/>
            <p:nvPr/>
          </p:nvGrpSpPr>
          <p:grpSpPr>
            <a:xfrm>
              <a:off x="109200" y="4301806"/>
              <a:ext cx="8925600" cy="33000"/>
              <a:chOff x="76200" y="76206"/>
              <a:chExt cx="8925600" cy="33000"/>
            </a:xfrm>
          </p:grpSpPr>
          <p:sp>
            <p:nvSpPr>
              <p:cNvPr id="24748" name="Google Shape;24748;p43"/>
              <p:cNvSpPr/>
              <p:nvPr/>
            </p:nvSpPr>
            <p:spPr>
              <a:xfrm>
                <a:off x="762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9" name="Google Shape;24749;p43"/>
              <p:cNvSpPr/>
              <p:nvPr/>
            </p:nvSpPr>
            <p:spPr>
              <a:xfrm>
                <a:off x="2014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0" name="Google Shape;24750;p43"/>
              <p:cNvSpPr/>
              <p:nvPr/>
            </p:nvSpPr>
            <p:spPr>
              <a:xfrm>
                <a:off x="3266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1" name="Google Shape;24751;p43"/>
              <p:cNvSpPr/>
              <p:nvPr/>
            </p:nvSpPr>
            <p:spPr>
              <a:xfrm>
                <a:off x="4519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2" name="Google Shape;24752;p43"/>
              <p:cNvSpPr/>
              <p:nvPr/>
            </p:nvSpPr>
            <p:spPr>
              <a:xfrm>
                <a:off x="5771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3" name="Google Shape;24753;p43"/>
              <p:cNvSpPr/>
              <p:nvPr/>
            </p:nvSpPr>
            <p:spPr>
              <a:xfrm>
                <a:off x="7024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4" name="Google Shape;24754;p43"/>
              <p:cNvSpPr/>
              <p:nvPr/>
            </p:nvSpPr>
            <p:spPr>
              <a:xfrm>
                <a:off x="8276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5" name="Google Shape;24755;p43"/>
              <p:cNvSpPr/>
              <p:nvPr/>
            </p:nvSpPr>
            <p:spPr>
              <a:xfrm>
                <a:off x="9529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6" name="Google Shape;24756;p43"/>
              <p:cNvSpPr/>
              <p:nvPr/>
            </p:nvSpPr>
            <p:spPr>
              <a:xfrm>
                <a:off x="10781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7" name="Google Shape;24757;p43"/>
              <p:cNvSpPr/>
              <p:nvPr/>
            </p:nvSpPr>
            <p:spPr>
              <a:xfrm>
                <a:off x="12034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8" name="Google Shape;24758;p43"/>
              <p:cNvSpPr/>
              <p:nvPr/>
            </p:nvSpPr>
            <p:spPr>
              <a:xfrm>
                <a:off x="13286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9" name="Google Shape;24759;p43"/>
              <p:cNvSpPr/>
              <p:nvPr/>
            </p:nvSpPr>
            <p:spPr>
              <a:xfrm>
                <a:off x="14538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0" name="Google Shape;24760;p43"/>
              <p:cNvSpPr/>
              <p:nvPr/>
            </p:nvSpPr>
            <p:spPr>
              <a:xfrm>
                <a:off x="15791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1" name="Google Shape;24761;p43"/>
              <p:cNvSpPr/>
              <p:nvPr/>
            </p:nvSpPr>
            <p:spPr>
              <a:xfrm>
                <a:off x="17043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2" name="Google Shape;24762;p43"/>
              <p:cNvSpPr/>
              <p:nvPr/>
            </p:nvSpPr>
            <p:spPr>
              <a:xfrm>
                <a:off x="18296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3" name="Google Shape;24763;p43"/>
              <p:cNvSpPr/>
              <p:nvPr/>
            </p:nvSpPr>
            <p:spPr>
              <a:xfrm>
                <a:off x="19548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4" name="Google Shape;24764;p43"/>
              <p:cNvSpPr/>
              <p:nvPr/>
            </p:nvSpPr>
            <p:spPr>
              <a:xfrm>
                <a:off x="20801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5" name="Google Shape;24765;p43"/>
              <p:cNvSpPr/>
              <p:nvPr/>
            </p:nvSpPr>
            <p:spPr>
              <a:xfrm>
                <a:off x="22053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6" name="Google Shape;24766;p43"/>
              <p:cNvSpPr/>
              <p:nvPr/>
            </p:nvSpPr>
            <p:spPr>
              <a:xfrm>
                <a:off x="23306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7" name="Google Shape;24767;p43"/>
              <p:cNvSpPr/>
              <p:nvPr/>
            </p:nvSpPr>
            <p:spPr>
              <a:xfrm>
                <a:off x="2455844"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8" name="Google Shape;24768;p43"/>
              <p:cNvSpPr/>
              <p:nvPr/>
            </p:nvSpPr>
            <p:spPr>
              <a:xfrm>
                <a:off x="2581089"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9" name="Google Shape;24769;p43"/>
              <p:cNvSpPr/>
              <p:nvPr/>
            </p:nvSpPr>
            <p:spPr>
              <a:xfrm>
                <a:off x="2706333"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0" name="Google Shape;24770;p43"/>
              <p:cNvSpPr/>
              <p:nvPr/>
            </p:nvSpPr>
            <p:spPr>
              <a:xfrm>
                <a:off x="2831578"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1" name="Google Shape;24771;p43"/>
              <p:cNvSpPr/>
              <p:nvPr/>
            </p:nvSpPr>
            <p:spPr>
              <a:xfrm>
                <a:off x="2956822"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2" name="Google Shape;24772;p43"/>
              <p:cNvSpPr/>
              <p:nvPr/>
            </p:nvSpPr>
            <p:spPr>
              <a:xfrm>
                <a:off x="3082067"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3" name="Google Shape;24773;p43"/>
              <p:cNvSpPr/>
              <p:nvPr/>
            </p:nvSpPr>
            <p:spPr>
              <a:xfrm>
                <a:off x="3207311"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4" name="Google Shape;24774;p43"/>
              <p:cNvSpPr/>
              <p:nvPr/>
            </p:nvSpPr>
            <p:spPr>
              <a:xfrm>
                <a:off x="3332556"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5" name="Google Shape;24775;p43"/>
              <p:cNvSpPr/>
              <p:nvPr/>
            </p:nvSpPr>
            <p:spPr>
              <a:xfrm>
                <a:off x="345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6" name="Google Shape;24776;p43"/>
              <p:cNvSpPr/>
              <p:nvPr/>
            </p:nvSpPr>
            <p:spPr>
              <a:xfrm>
                <a:off x="358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7" name="Google Shape;24777;p43"/>
              <p:cNvSpPr/>
              <p:nvPr/>
            </p:nvSpPr>
            <p:spPr>
              <a:xfrm>
                <a:off x="370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8" name="Google Shape;24778;p43"/>
              <p:cNvSpPr/>
              <p:nvPr/>
            </p:nvSpPr>
            <p:spPr>
              <a:xfrm>
                <a:off x="383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9" name="Google Shape;24779;p43"/>
              <p:cNvSpPr/>
              <p:nvPr/>
            </p:nvSpPr>
            <p:spPr>
              <a:xfrm>
                <a:off x="395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0" name="Google Shape;24780;p43"/>
              <p:cNvSpPr/>
              <p:nvPr/>
            </p:nvSpPr>
            <p:spPr>
              <a:xfrm>
                <a:off x="4084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1" name="Google Shape;24781;p43"/>
              <p:cNvSpPr/>
              <p:nvPr/>
            </p:nvSpPr>
            <p:spPr>
              <a:xfrm>
                <a:off x="4209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2" name="Google Shape;24782;p43"/>
              <p:cNvSpPr/>
              <p:nvPr/>
            </p:nvSpPr>
            <p:spPr>
              <a:xfrm>
                <a:off x="4334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3" name="Google Shape;24783;p43"/>
              <p:cNvSpPr/>
              <p:nvPr/>
            </p:nvSpPr>
            <p:spPr>
              <a:xfrm>
                <a:off x="4459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4" name="Google Shape;24784;p43"/>
              <p:cNvSpPr/>
              <p:nvPr/>
            </p:nvSpPr>
            <p:spPr>
              <a:xfrm>
                <a:off x="4585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5" name="Google Shape;24785;p43"/>
              <p:cNvSpPr/>
              <p:nvPr/>
            </p:nvSpPr>
            <p:spPr>
              <a:xfrm>
                <a:off x="4710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6" name="Google Shape;24786;p43"/>
              <p:cNvSpPr/>
              <p:nvPr/>
            </p:nvSpPr>
            <p:spPr>
              <a:xfrm>
                <a:off x="4835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7" name="Google Shape;24787;p43"/>
              <p:cNvSpPr/>
              <p:nvPr/>
            </p:nvSpPr>
            <p:spPr>
              <a:xfrm>
                <a:off x="4960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8" name="Google Shape;24788;p43"/>
              <p:cNvSpPr/>
              <p:nvPr/>
            </p:nvSpPr>
            <p:spPr>
              <a:xfrm>
                <a:off x="5086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9" name="Google Shape;24789;p43"/>
              <p:cNvSpPr/>
              <p:nvPr/>
            </p:nvSpPr>
            <p:spPr>
              <a:xfrm>
                <a:off x="5211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0" name="Google Shape;24790;p43"/>
              <p:cNvSpPr/>
              <p:nvPr/>
            </p:nvSpPr>
            <p:spPr>
              <a:xfrm>
                <a:off x="5336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1" name="Google Shape;24791;p43"/>
              <p:cNvSpPr/>
              <p:nvPr/>
            </p:nvSpPr>
            <p:spPr>
              <a:xfrm>
                <a:off x="5461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2" name="Google Shape;24792;p43"/>
              <p:cNvSpPr/>
              <p:nvPr/>
            </p:nvSpPr>
            <p:spPr>
              <a:xfrm>
                <a:off x="5587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3" name="Google Shape;24793;p43"/>
              <p:cNvSpPr/>
              <p:nvPr/>
            </p:nvSpPr>
            <p:spPr>
              <a:xfrm>
                <a:off x="5712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4" name="Google Shape;24794;p43"/>
              <p:cNvSpPr/>
              <p:nvPr/>
            </p:nvSpPr>
            <p:spPr>
              <a:xfrm>
                <a:off x="5837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5" name="Google Shape;24795;p43"/>
              <p:cNvSpPr/>
              <p:nvPr/>
            </p:nvSpPr>
            <p:spPr>
              <a:xfrm>
                <a:off x="5962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6" name="Google Shape;24796;p43"/>
              <p:cNvSpPr/>
              <p:nvPr/>
            </p:nvSpPr>
            <p:spPr>
              <a:xfrm>
                <a:off x="6088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7" name="Google Shape;24797;p43"/>
              <p:cNvSpPr/>
              <p:nvPr/>
            </p:nvSpPr>
            <p:spPr>
              <a:xfrm>
                <a:off x="6213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8" name="Google Shape;24798;p43"/>
              <p:cNvSpPr/>
              <p:nvPr/>
            </p:nvSpPr>
            <p:spPr>
              <a:xfrm>
                <a:off x="6338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9" name="Google Shape;24799;p43"/>
              <p:cNvSpPr/>
              <p:nvPr/>
            </p:nvSpPr>
            <p:spPr>
              <a:xfrm>
                <a:off x="6463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0" name="Google Shape;24800;p43"/>
              <p:cNvSpPr/>
              <p:nvPr/>
            </p:nvSpPr>
            <p:spPr>
              <a:xfrm>
                <a:off x="6589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1" name="Google Shape;24801;p43"/>
              <p:cNvSpPr/>
              <p:nvPr/>
            </p:nvSpPr>
            <p:spPr>
              <a:xfrm>
                <a:off x="6714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2" name="Google Shape;24802;p43"/>
              <p:cNvSpPr/>
              <p:nvPr/>
            </p:nvSpPr>
            <p:spPr>
              <a:xfrm>
                <a:off x="6839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3" name="Google Shape;24803;p43"/>
              <p:cNvSpPr/>
              <p:nvPr/>
            </p:nvSpPr>
            <p:spPr>
              <a:xfrm>
                <a:off x="6964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4" name="Google Shape;24804;p43"/>
              <p:cNvSpPr/>
              <p:nvPr/>
            </p:nvSpPr>
            <p:spPr>
              <a:xfrm>
                <a:off x="7090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5" name="Google Shape;24805;p43"/>
              <p:cNvSpPr/>
              <p:nvPr/>
            </p:nvSpPr>
            <p:spPr>
              <a:xfrm>
                <a:off x="7215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6" name="Google Shape;24806;p43"/>
              <p:cNvSpPr/>
              <p:nvPr/>
            </p:nvSpPr>
            <p:spPr>
              <a:xfrm>
                <a:off x="7340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7" name="Google Shape;24807;p43"/>
              <p:cNvSpPr/>
              <p:nvPr/>
            </p:nvSpPr>
            <p:spPr>
              <a:xfrm>
                <a:off x="7465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8" name="Google Shape;24808;p43"/>
              <p:cNvSpPr/>
              <p:nvPr/>
            </p:nvSpPr>
            <p:spPr>
              <a:xfrm>
                <a:off x="7591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9" name="Google Shape;24809;p43"/>
              <p:cNvSpPr/>
              <p:nvPr/>
            </p:nvSpPr>
            <p:spPr>
              <a:xfrm>
                <a:off x="7716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0" name="Google Shape;24810;p43"/>
              <p:cNvSpPr/>
              <p:nvPr/>
            </p:nvSpPr>
            <p:spPr>
              <a:xfrm>
                <a:off x="7841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1" name="Google Shape;24811;p43"/>
              <p:cNvSpPr/>
              <p:nvPr/>
            </p:nvSpPr>
            <p:spPr>
              <a:xfrm>
                <a:off x="7966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2" name="Google Shape;24812;p43"/>
              <p:cNvSpPr/>
              <p:nvPr/>
            </p:nvSpPr>
            <p:spPr>
              <a:xfrm>
                <a:off x="8092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3" name="Google Shape;24813;p43"/>
              <p:cNvSpPr/>
              <p:nvPr/>
            </p:nvSpPr>
            <p:spPr>
              <a:xfrm>
                <a:off x="8217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4" name="Google Shape;24814;p43"/>
              <p:cNvSpPr/>
              <p:nvPr/>
            </p:nvSpPr>
            <p:spPr>
              <a:xfrm>
                <a:off x="8342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5" name="Google Shape;24815;p43"/>
              <p:cNvSpPr/>
              <p:nvPr/>
            </p:nvSpPr>
            <p:spPr>
              <a:xfrm>
                <a:off x="8467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6" name="Google Shape;24816;p43"/>
              <p:cNvSpPr/>
              <p:nvPr/>
            </p:nvSpPr>
            <p:spPr>
              <a:xfrm>
                <a:off x="85930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7" name="Google Shape;24817;p43"/>
              <p:cNvSpPr/>
              <p:nvPr/>
            </p:nvSpPr>
            <p:spPr>
              <a:xfrm>
                <a:off x="87183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8" name="Google Shape;24818;p43"/>
              <p:cNvSpPr/>
              <p:nvPr/>
            </p:nvSpPr>
            <p:spPr>
              <a:xfrm>
                <a:off x="884355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9" name="Google Shape;24819;p43"/>
              <p:cNvSpPr/>
              <p:nvPr/>
            </p:nvSpPr>
            <p:spPr>
              <a:xfrm>
                <a:off x="8968800" y="76206"/>
                <a:ext cx="33000" cy="3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820" name="Google Shape;24820;p43"/>
          <p:cNvGrpSpPr/>
          <p:nvPr/>
        </p:nvGrpSpPr>
        <p:grpSpPr>
          <a:xfrm>
            <a:off x="8320098" y="4866112"/>
            <a:ext cx="510133" cy="78484"/>
            <a:chOff x="3521300" y="154525"/>
            <a:chExt cx="1256175" cy="193500"/>
          </a:xfrm>
        </p:grpSpPr>
        <p:sp>
          <p:nvSpPr>
            <p:cNvPr id="24821" name="Google Shape;24821;p43"/>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2" name="Google Shape;24822;p43"/>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3" name="Google Shape;24823;p43"/>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4" name="Google Shape;24824;p43"/>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_1">
    <p:spTree>
      <p:nvGrpSpPr>
        <p:cNvPr id="1" name="Shape 24825"/>
        <p:cNvGrpSpPr/>
        <p:nvPr/>
      </p:nvGrpSpPr>
      <p:grpSpPr>
        <a:xfrm>
          <a:off x="0" y="0"/>
          <a:ext cx="0" cy="0"/>
          <a:chOff x="0" y="0"/>
          <a:chExt cx="0" cy="0"/>
        </a:xfrm>
      </p:grpSpPr>
      <p:grpSp>
        <p:nvGrpSpPr>
          <p:cNvPr id="24826" name="Google Shape;24826;p44"/>
          <p:cNvGrpSpPr/>
          <p:nvPr/>
        </p:nvGrpSpPr>
        <p:grpSpPr>
          <a:xfrm>
            <a:off x="313503" y="376409"/>
            <a:ext cx="8516819" cy="562035"/>
            <a:chOff x="313503" y="376409"/>
            <a:chExt cx="8516819" cy="562035"/>
          </a:xfrm>
        </p:grpSpPr>
        <p:sp>
          <p:nvSpPr>
            <p:cNvPr id="24827" name="Google Shape;24827;p44"/>
            <p:cNvSpPr/>
            <p:nvPr/>
          </p:nvSpPr>
          <p:spPr>
            <a:xfrm>
              <a:off x="313503"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8" name="Google Shape;24828;p44"/>
            <p:cNvSpPr/>
            <p:nvPr/>
          </p:nvSpPr>
          <p:spPr>
            <a:xfrm>
              <a:off x="43301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9" name="Google Shape;24829;p44"/>
            <p:cNvSpPr/>
            <p:nvPr/>
          </p:nvSpPr>
          <p:spPr>
            <a:xfrm>
              <a:off x="552519"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0" name="Google Shape;24830;p44"/>
            <p:cNvSpPr/>
            <p:nvPr/>
          </p:nvSpPr>
          <p:spPr>
            <a:xfrm>
              <a:off x="672027"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1" name="Google Shape;24831;p44"/>
            <p:cNvSpPr/>
            <p:nvPr/>
          </p:nvSpPr>
          <p:spPr>
            <a:xfrm>
              <a:off x="844028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2" name="Google Shape;24832;p44"/>
            <p:cNvSpPr/>
            <p:nvPr/>
          </p:nvSpPr>
          <p:spPr>
            <a:xfrm>
              <a:off x="8559794"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3" name="Google Shape;24833;p44"/>
            <p:cNvSpPr/>
            <p:nvPr/>
          </p:nvSpPr>
          <p:spPr>
            <a:xfrm>
              <a:off x="8679308"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4" name="Google Shape;24834;p44"/>
            <p:cNvSpPr/>
            <p:nvPr/>
          </p:nvSpPr>
          <p:spPr>
            <a:xfrm>
              <a:off x="879882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5" name="Google Shape;24835;p44"/>
            <p:cNvSpPr/>
            <p:nvPr/>
          </p:nvSpPr>
          <p:spPr>
            <a:xfrm>
              <a:off x="313503"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6" name="Google Shape;24836;p44"/>
            <p:cNvSpPr/>
            <p:nvPr/>
          </p:nvSpPr>
          <p:spPr>
            <a:xfrm>
              <a:off x="43301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7" name="Google Shape;24837;p44"/>
            <p:cNvSpPr/>
            <p:nvPr/>
          </p:nvSpPr>
          <p:spPr>
            <a:xfrm>
              <a:off x="552519"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8" name="Google Shape;24838;p44"/>
            <p:cNvSpPr/>
            <p:nvPr/>
          </p:nvSpPr>
          <p:spPr>
            <a:xfrm>
              <a:off x="672027"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9" name="Google Shape;24839;p44"/>
            <p:cNvSpPr/>
            <p:nvPr/>
          </p:nvSpPr>
          <p:spPr>
            <a:xfrm>
              <a:off x="844028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0" name="Google Shape;24840;p44"/>
            <p:cNvSpPr/>
            <p:nvPr/>
          </p:nvSpPr>
          <p:spPr>
            <a:xfrm>
              <a:off x="8559794"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1" name="Google Shape;24841;p44"/>
            <p:cNvSpPr/>
            <p:nvPr/>
          </p:nvSpPr>
          <p:spPr>
            <a:xfrm>
              <a:off x="8679308"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2" name="Google Shape;24842;p44"/>
            <p:cNvSpPr/>
            <p:nvPr/>
          </p:nvSpPr>
          <p:spPr>
            <a:xfrm>
              <a:off x="879882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3" name="Google Shape;24843;p44"/>
            <p:cNvSpPr/>
            <p:nvPr/>
          </p:nvSpPr>
          <p:spPr>
            <a:xfrm>
              <a:off x="313503"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4" name="Google Shape;24844;p44"/>
            <p:cNvSpPr/>
            <p:nvPr/>
          </p:nvSpPr>
          <p:spPr>
            <a:xfrm>
              <a:off x="43301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5" name="Google Shape;24845;p44"/>
            <p:cNvSpPr/>
            <p:nvPr/>
          </p:nvSpPr>
          <p:spPr>
            <a:xfrm>
              <a:off x="552519"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6" name="Google Shape;24846;p44"/>
            <p:cNvSpPr/>
            <p:nvPr/>
          </p:nvSpPr>
          <p:spPr>
            <a:xfrm>
              <a:off x="672027"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7" name="Google Shape;24847;p44"/>
            <p:cNvSpPr/>
            <p:nvPr/>
          </p:nvSpPr>
          <p:spPr>
            <a:xfrm>
              <a:off x="844028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8" name="Google Shape;24848;p44"/>
            <p:cNvSpPr/>
            <p:nvPr/>
          </p:nvSpPr>
          <p:spPr>
            <a:xfrm>
              <a:off x="8559794"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9" name="Google Shape;24849;p44"/>
            <p:cNvSpPr/>
            <p:nvPr/>
          </p:nvSpPr>
          <p:spPr>
            <a:xfrm>
              <a:off x="8679308"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0" name="Google Shape;24850;p44"/>
            <p:cNvSpPr/>
            <p:nvPr/>
          </p:nvSpPr>
          <p:spPr>
            <a:xfrm>
              <a:off x="879882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1" name="Google Shape;24851;p44"/>
            <p:cNvSpPr/>
            <p:nvPr/>
          </p:nvSpPr>
          <p:spPr>
            <a:xfrm>
              <a:off x="313503"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2" name="Google Shape;24852;p44"/>
            <p:cNvSpPr/>
            <p:nvPr/>
          </p:nvSpPr>
          <p:spPr>
            <a:xfrm>
              <a:off x="43301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3" name="Google Shape;24853;p44"/>
            <p:cNvSpPr/>
            <p:nvPr/>
          </p:nvSpPr>
          <p:spPr>
            <a:xfrm>
              <a:off x="552519"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4" name="Google Shape;24854;p44"/>
            <p:cNvSpPr/>
            <p:nvPr/>
          </p:nvSpPr>
          <p:spPr>
            <a:xfrm>
              <a:off x="672027"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5" name="Google Shape;24855;p44"/>
            <p:cNvSpPr/>
            <p:nvPr/>
          </p:nvSpPr>
          <p:spPr>
            <a:xfrm>
              <a:off x="844028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6" name="Google Shape;24856;p44"/>
            <p:cNvSpPr/>
            <p:nvPr/>
          </p:nvSpPr>
          <p:spPr>
            <a:xfrm>
              <a:off x="8559794"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7" name="Google Shape;24857;p44"/>
            <p:cNvSpPr/>
            <p:nvPr/>
          </p:nvSpPr>
          <p:spPr>
            <a:xfrm>
              <a:off x="8679308"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8" name="Google Shape;24858;p44"/>
            <p:cNvSpPr/>
            <p:nvPr/>
          </p:nvSpPr>
          <p:spPr>
            <a:xfrm>
              <a:off x="879882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9" name="Google Shape;24859;p44"/>
            <p:cNvSpPr/>
            <p:nvPr/>
          </p:nvSpPr>
          <p:spPr>
            <a:xfrm>
              <a:off x="313503"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0" name="Google Shape;24860;p44"/>
            <p:cNvSpPr/>
            <p:nvPr/>
          </p:nvSpPr>
          <p:spPr>
            <a:xfrm>
              <a:off x="43301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1" name="Google Shape;24861;p44"/>
            <p:cNvSpPr/>
            <p:nvPr/>
          </p:nvSpPr>
          <p:spPr>
            <a:xfrm>
              <a:off x="552519"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2" name="Google Shape;24862;p44"/>
            <p:cNvSpPr/>
            <p:nvPr/>
          </p:nvSpPr>
          <p:spPr>
            <a:xfrm>
              <a:off x="672027"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3" name="Google Shape;24863;p44"/>
            <p:cNvSpPr/>
            <p:nvPr/>
          </p:nvSpPr>
          <p:spPr>
            <a:xfrm>
              <a:off x="844028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4" name="Google Shape;24864;p44"/>
            <p:cNvSpPr/>
            <p:nvPr/>
          </p:nvSpPr>
          <p:spPr>
            <a:xfrm>
              <a:off x="8559794"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5" name="Google Shape;24865;p44"/>
            <p:cNvSpPr/>
            <p:nvPr/>
          </p:nvSpPr>
          <p:spPr>
            <a:xfrm>
              <a:off x="8679308"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6" name="Google Shape;24866;p44"/>
            <p:cNvSpPr/>
            <p:nvPr/>
          </p:nvSpPr>
          <p:spPr>
            <a:xfrm>
              <a:off x="879882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7" name="Google Shape;24867;p44"/>
            <p:cNvSpPr/>
            <p:nvPr/>
          </p:nvSpPr>
          <p:spPr>
            <a:xfrm>
              <a:off x="313503"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8" name="Google Shape;24868;p44"/>
            <p:cNvSpPr/>
            <p:nvPr/>
          </p:nvSpPr>
          <p:spPr>
            <a:xfrm>
              <a:off x="43301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9" name="Google Shape;24869;p44"/>
            <p:cNvSpPr/>
            <p:nvPr/>
          </p:nvSpPr>
          <p:spPr>
            <a:xfrm>
              <a:off x="552519"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0" name="Google Shape;24870;p44"/>
            <p:cNvSpPr/>
            <p:nvPr/>
          </p:nvSpPr>
          <p:spPr>
            <a:xfrm>
              <a:off x="672027"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1" name="Google Shape;24871;p44"/>
            <p:cNvSpPr/>
            <p:nvPr/>
          </p:nvSpPr>
          <p:spPr>
            <a:xfrm>
              <a:off x="844028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2" name="Google Shape;24872;p44"/>
            <p:cNvSpPr/>
            <p:nvPr/>
          </p:nvSpPr>
          <p:spPr>
            <a:xfrm>
              <a:off x="8559794"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3" name="Google Shape;24873;p44"/>
            <p:cNvSpPr/>
            <p:nvPr/>
          </p:nvSpPr>
          <p:spPr>
            <a:xfrm>
              <a:off x="8679308"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4" name="Google Shape;24874;p44"/>
            <p:cNvSpPr/>
            <p:nvPr/>
          </p:nvSpPr>
          <p:spPr>
            <a:xfrm>
              <a:off x="879882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BLANK_1_1_1_1_1_1_1_1_1_1">
    <p:spTree>
      <p:nvGrpSpPr>
        <p:cNvPr id="1" name="Shape 24875"/>
        <p:cNvGrpSpPr/>
        <p:nvPr/>
      </p:nvGrpSpPr>
      <p:grpSpPr>
        <a:xfrm>
          <a:off x="0" y="0"/>
          <a:ext cx="0" cy="0"/>
          <a:chOff x="0" y="0"/>
          <a:chExt cx="0" cy="0"/>
        </a:xfrm>
      </p:grpSpPr>
      <p:grpSp>
        <p:nvGrpSpPr>
          <p:cNvPr id="24876" name="Google Shape;24876;p45"/>
          <p:cNvGrpSpPr/>
          <p:nvPr/>
        </p:nvGrpSpPr>
        <p:grpSpPr>
          <a:xfrm>
            <a:off x="313503" y="540001"/>
            <a:ext cx="8516819" cy="4063568"/>
            <a:chOff x="313503" y="540001"/>
            <a:chExt cx="8516819" cy="4063568"/>
          </a:xfrm>
        </p:grpSpPr>
        <p:sp>
          <p:nvSpPr>
            <p:cNvPr id="24877" name="Google Shape;24877;p45"/>
            <p:cNvSpPr/>
            <p:nvPr/>
          </p:nvSpPr>
          <p:spPr>
            <a:xfrm>
              <a:off x="313503"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8" name="Google Shape;24878;p45"/>
            <p:cNvSpPr/>
            <p:nvPr/>
          </p:nvSpPr>
          <p:spPr>
            <a:xfrm>
              <a:off x="433011"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9" name="Google Shape;24879;p45"/>
            <p:cNvSpPr/>
            <p:nvPr/>
          </p:nvSpPr>
          <p:spPr>
            <a:xfrm>
              <a:off x="552519"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0" name="Google Shape;24880;p45"/>
            <p:cNvSpPr/>
            <p:nvPr/>
          </p:nvSpPr>
          <p:spPr>
            <a:xfrm>
              <a:off x="672027"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1" name="Google Shape;24881;p45"/>
            <p:cNvSpPr/>
            <p:nvPr/>
          </p:nvSpPr>
          <p:spPr>
            <a:xfrm>
              <a:off x="791536"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2" name="Google Shape;24882;p45"/>
            <p:cNvSpPr/>
            <p:nvPr/>
          </p:nvSpPr>
          <p:spPr>
            <a:xfrm>
              <a:off x="911044"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3" name="Google Shape;24883;p45"/>
            <p:cNvSpPr/>
            <p:nvPr/>
          </p:nvSpPr>
          <p:spPr>
            <a:xfrm>
              <a:off x="1030552"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4" name="Google Shape;24884;p45"/>
            <p:cNvSpPr/>
            <p:nvPr/>
          </p:nvSpPr>
          <p:spPr>
            <a:xfrm>
              <a:off x="8201254"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5" name="Google Shape;24885;p45"/>
            <p:cNvSpPr/>
            <p:nvPr/>
          </p:nvSpPr>
          <p:spPr>
            <a:xfrm>
              <a:off x="8320767"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6" name="Google Shape;24886;p45"/>
            <p:cNvSpPr/>
            <p:nvPr/>
          </p:nvSpPr>
          <p:spPr>
            <a:xfrm>
              <a:off x="8440281"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7" name="Google Shape;24887;p45"/>
            <p:cNvSpPr/>
            <p:nvPr/>
          </p:nvSpPr>
          <p:spPr>
            <a:xfrm>
              <a:off x="8559794"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8" name="Google Shape;24888;p45"/>
            <p:cNvSpPr/>
            <p:nvPr/>
          </p:nvSpPr>
          <p:spPr>
            <a:xfrm>
              <a:off x="8679308"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9" name="Google Shape;24889;p45"/>
            <p:cNvSpPr/>
            <p:nvPr/>
          </p:nvSpPr>
          <p:spPr>
            <a:xfrm>
              <a:off x="8798821"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0" name="Google Shape;24890;p45"/>
            <p:cNvSpPr/>
            <p:nvPr/>
          </p:nvSpPr>
          <p:spPr>
            <a:xfrm>
              <a:off x="313503"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1" name="Google Shape;24891;p45"/>
            <p:cNvSpPr/>
            <p:nvPr/>
          </p:nvSpPr>
          <p:spPr>
            <a:xfrm>
              <a:off x="433011"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2" name="Google Shape;24892;p45"/>
            <p:cNvSpPr/>
            <p:nvPr/>
          </p:nvSpPr>
          <p:spPr>
            <a:xfrm>
              <a:off x="552519"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3" name="Google Shape;24893;p45"/>
            <p:cNvSpPr/>
            <p:nvPr/>
          </p:nvSpPr>
          <p:spPr>
            <a:xfrm>
              <a:off x="672027"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4" name="Google Shape;24894;p45"/>
            <p:cNvSpPr/>
            <p:nvPr/>
          </p:nvSpPr>
          <p:spPr>
            <a:xfrm>
              <a:off x="791536"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5" name="Google Shape;24895;p45"/>
            <p:cNvSpPr/>
            <p:nvPr/>
          </p:nvSpPr>
          <p:spPr>
            <a:xfrm>
              <a:off x="911044"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6" name="Google Shape;24896;p45"/>
            <p:cNvSpPr/>
            <p:nvPr/>
          </p:nvSpPr>
          <p:spPr>
            <a:xfrm>
              <a:off x="1030552"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7" name="Google Shape;24897;p45"/>
            <p:cNvSpPr/>
            <p:nvPr/>
          </p:nvSpPr>
          <p:spPr>
            <a:xfrm>
              <a:off x="8201254"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8" name="Google Shape;24898;p45"/>
            <p:cNvSpPr/>
            <p:nvPr/>
          </p:nvSpPr>
          <p:spPr>
            <a:xfrm>
              <a:off x="8320767"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9" name="Google Shape;24899;p45"/>
            <p:cNvSpPr/>
            <p:nvPr/>
          </p:nvSpPr>
          <p:spPr>
            <a:xfrm>
              <a:off x="8440281"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0" name="Google Shape;24900;p45"/>
            <p:cNvSpPr/>
            <p:nvPr/>
          </p:nvSpPr>
          <p:spPr>
            <a:xfrm>
              <a:off x="8559794"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1" name="Google Shape;24901;p45"/>
            <p:cNvSpPr/>
            <p:nvPr/>
          </p:nvSpPr>
          <p:spPr>
            <a:xfrm>
              <a:off x="8679308"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2" name="Google Shape;24902;p45"/>
            <p:cNvSpPr/>
            <p:nvPr/>
          </p:nvSpPr>
          <p:spPr>
            <a:xfrm>
              <a:off x="8798821"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3" name="Google Shape;24903;p45"/>
            <p:cNvSpPr/>
            <p:nvPr/>
          </p:nvSpPr>
          <p:spPr>
            <a:xfrm>
              <a:off x="313503"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4" name="Google Shape;24904;p45"/>
            <p:cNvSpPr/>
            <p:nvPr/>
          </p:nvSpPr>
          <p:spPr>
            <a:xfrm>
              <a:off x="433011"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5" name="Google Shape;24905;p45"/>
            <p:cNvSpPr/>
            <p:nvPr/>
          </p:nvSpPr>
          <p:spPr>
            <a:xfrm>
              <a:off x="552519"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6" name="Google Shape;24906;p45"/>
            <p:cNvSpPr/>
            <p:nvPr/>
          </p:nvSpPr>
          <p:spPr>
            <a:xfrm>
              <a:off x="672027"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7" name="Google Shape;24907;p45"/>
            <p:cNvSpPr/>
            <p:nvPr/>
          </p:nvSpPr>
          <p:spPr>
            <a:xfrm>
              <a:off x="791536"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8" name="Google Shape;24908;p45"/>
            <p:cNvSpPr/>
            <p:nvPr/>
          </p:nvSpPr>
          <p:spPr>
            <a:xfrm>
              <a:off x="911044"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9" name="Google Shape;24909;p45"/>
            <p:cNvSpPr/>
            <p:nvPr/>
          </p:nvSpPr>
          <p:spPr>
            <a:xfrm>
              <a:off x="1030552"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0" name="Google Shape;24910;p45"/>
            <p:cNvSpPr/>
            <p:nvPr/>
          </p:nvSpPr>
          <p:spPr>
            <a:xfrm>
              <a:off x="8201254"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1" name="Google Shape;24911;p45"/>
            <p:cNvSpPr/>
            <p:nvPr/>
          </p:nvSpPr>
          <p:spPr>
            <a:xfrm>
              <a:off x="8320767"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2" name="Google Shape;24912;p45"/>
            <p:cNvSpPr/>
            <p:nvPr/>
          </p:nvSpPr>
          <p:spPr>
            <a:xfrm>
              <a:off x="8440281"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3" name="Google Shape;24913;p45"/>
            <p:cNvSpPr/>
            <p:nvPr/>
          </p:nvSpPr>
          <p:spPr>
            <a:xfrm>
              <a:off x="8559794"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4" name="Google Shape;24914;p45"/>
            <p:cNvSpPr/>
            <p:nvPr/>
          </p:nvSpPr>
          <p:spPr>
            <a:xfrm>
              <a:off x="8679308"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5" name="Google Shape;24915;p45"/>
            <p:cNvSpPr/>
            <p:nvPr/>
          </p:nvSpPr>
          <p:spPr>
            <a:xfrm>
              <a:off x="8798821"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6" name="Google Shape;24916;p45"/>
            <p:cNvSpPr/>
            <p:nvPr/>
          </p:nvSpPr>
          <p:spPr>
            <a:xfrm>
              <a:off x="313503"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7" name="Google Shape;24917;p45"/>
            <p:cNvSpPr/>
            <p:nvPr/>
          </p:nvSpPr>
          <p:spPr>
            <a:xfrm>
              <a:off x="433011"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8" name="Google Shape;24918;p45"/>
            <p:cNvSpPr/>
            <p:nvPr/>
          </p:nvSpPr>
          <p:spPr>
            <a:xfrm>
              <a:off x="552519"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9" name="Google Shape;24919;p45"/>
            <p:cNvSpPr/>
            <p:nvPr/>
          </p:nvSpPr>
          <p:spPr>
            <a:xfrm>
              <a:off x="672027"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0" name="Google Shape;24920;p45"/>
            <p:cNvSpPr/>
            <p:nvPr/>
          </p:nvSpPr>
          <p:spPr>
            <a:xfrm>
              <a:off x="791536"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1" name="Google Shape;24921;p45"/>
            <p:cNvSpPr/>
            <p:nvPr/>
          </p:nvSpPr>
          <p:spPr>
            <a:xfrm>
              <a:off x="911044"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2" name="Google Shape;24922;p45"/>
            <p:cNvSpPr/>
            <p:nvPr/>
          </p:nvSpPr>
          <p:spPr>
            <a:xfrm>
              <a:off x="1030552"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3" name="Google Shape;24923;p45"/>
            <p:cNvSpPr/>
            <p:nvPr/>
          </p:nvSpPr>
          <p:spPr>
            <a:xfrm>
              <a:off x="8201254"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4" name="Google Shape;24924;p45"/>
            <p:cNvSpPr/>
            <p:nvPr/>
          </p:nvSpPr>
          <p:spPr>
            <a:xfrm>
              <a:off x="8320767"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5" name="Google Shape;24925;p45"/>
            <p:cNvSpPr/>
            <p:nvPr/>
          </p:nvSpPr>
          <p:spPr>
            <a:xfrm>
              <a:off x="8440281"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6" name="Google Shape;24926;p45"/>
            <p:cNvSpPr/>
            <p:nvPr/>
          </p:nvSpPr>
          <p:spPr>
            <a:xfrm>
              <a:off x="8559794"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7" name="Google Shape;24927;p45"/>
            <p:cNvSpPr/>
            <p:nvPr/>
          </p:nvSpPr>
          <p:spPr>
            <a:xfrm>
              <a:off x="8679308"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8" name="Google Shape;24928;p45"/>
            <p:cNvSpPr/>
            <p:nvPr/>
          </p:nvSpPr>
          <p:spPr>
            <a:xfrm>
              <a:off x="8798821"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9" name="Google Shape;24929;p45"/>
            <p:cNvSpPr/>
            <p:nvPr/>
          </p:nvSpPr>
          <p:spPr>
            <a:xfrm>
              <a:off x="313503"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0" name="Google Shape;24930;p45"/>
            <p:cNvSpPr/>
            <p:nvPr/>
          </p:nvSpPr>
          <p:spPr>
            <a:xfrm>
              <a:off x="433011"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1" name="Google Shape;24931;p45"/>
            <p:cNvSpPr/>
            <p:nvPr/>
          </p:nvSpPr>
          <p:spPr>
            <a:xfrm>
              <a:off x="552519"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2" name="Google Shape;24932;p45"/>
            <p:cNvSpPr/>
            <p:nvPr/>
          </p:nvSpPr>
          <p:spPr>
            <a:xfrm>
              <a:off x="672027"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3" name="Google Shape;24933;p45"/>
            <p:cNvSpPr/>
            <p:nvPr/>
          </p:nvSpPr>
          <p:spPr>
            <a:xfrm>
              <a:off x="791536"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4" name="Google Shape;24934;p45"/>
            <p:cNvSpPr/>
            <p:nvPr/>
          </p:nvSpPr>
          <p:spPr>
            <a:xfrm>
              <a:off x="911044"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5" name="Google Shape;24935;p45"/>
            <p:cNvSpPr/>
            <p:nvPr/>
          </p:nvSpPr>
          <p:spPr>
            <a:xfrm>
              <a:off x="1030552"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6" name="Google Shape;24936;p45"/>
            <p:cNvSpPr/>
            <p:nvPr/>
          </p:nvSpPr>
          <p:spPr>
            <a:xfrm>
              <a:off x="8201254"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7" name="Google Shape;24937;p45"/>
            <p:cNvSpPr/>
            <p:nvPr/>
          </p:nvSpPr>
          <p:spPr>
            <a:xfrm>
              <a:off x="8320767"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8" name="Google Shape;24938;p45"/>
            <p:cNvSpPr/>
            <p:nvPr/>
          </p:nvSpPr>
          <p:spPr>
            <a:xfrm>
              <a:off x="8440281"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9" name="Google Shape;24939;p45"/>
            <p:cNvSpPr/>
            <p:nvPr/>
          </p:nvSpPr>
          <p:spPr>
            <a:xfrm>
              <a:off x="8559794"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0" name="Google Shape;24940;p45"/>
            <p:cNvSpPr/>
            <p:nvPr/>
          </p:nvSpPr>
          <p:spPr>
            <a:xfrm>
              <a:off x="8679308"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1" name="Google Shape;24941;p45"/>
            <p:cNvSpPr/>
            <p:nvPr/>
          </p:nvSpPr>
          <p:spPr>
            <a:xfrm>
              <a:off x="8798821"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2" name="Google Shape;24942;p45"/>
            <p:cNvSpPr/>
            <p:nvPr/>
          </p:nvSpPr>
          <p:spPr>
            <a:xfrm>
              <a:off x="313503"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3" name="Google Shape;24943;p45"/>
            <p:cNvSpPr/>
            <p:nvPr/>
          </p:nvSpPr>
          <p:spPr>
            <a:xfrm>
              <a:off x="433011"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4" name="Google Shape;24944;p45"/>
            <p:cNvSpPr/>
            <p:nvPr/>
          </p:nvSpPr>
          <p:spPr>
            <a:xfrm>
              <a:off x="552519"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5" name="Google Shape;24945;p45"/>
            <p:cNvSpPr/>
            <p:nvPr/>
          </p:nvSpPr>
          <p:spPr>
            <a:xfrm>
              <a:off x="672027"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6" name="Google Shape;24946;p45"/>
            <p:cNvSpPr/>
            <p:nvPr/>
          </p:nvSpPr>
          <p:spPr>
            <a:xfrm>
              <a:off x="791536"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7" name="Google Shape;24947;p45"/>
            <p:cNvSpPr/>
            <p:nvPr/>
          </p:nvSpPr>
          <p:spPr>
            <a:xfrm>
              <a:off x="911044"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8" name="Google Shape;24948;p45"/>
            <p:cNvSpPr/>
            <p:nvPr/>
          </p:nvSpPr>
          <p:spPr>
            <a:xfrm>
              <a:off x="1030552"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9" name="Google Shape;24949;p45"/>
            <p:cNvSpPr/>
            <p:nvPr/>
          </p:nvSpPr>
          <p:spPr>
            <a:xfrm>
              <a:off x="8201254"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0" name="Google Shape;24950;p45"/>
            <p:cNvSpPr/>
            <p:nvPr/>
          </p:nvSpPr>
          <p:spPr>
            <a:xfrm>
              <a:off x="8320767"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1" name="Google Shape;24951;p45"/>
            <p:cNvSpPr/>
            <p:nvPr/>
          </p:nvSpPr>
          <p:spPr>
            <a:xfrm>
              <a:off x="8440281"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2" name="Google Shape;24952;p45"/>
            <p:cNvSpPr/>
            <p:nvPr/>
          </p:nvSpPr>
          <p:spPr>
            <a:xfrm>
              <a:off x="8559794"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3" name="Google Shape;24953;p45"/>
            <p:cNvSpPr/>
            <p:nvPr/>
          </p:nvSpPr>
          <p:spPr>
            <a:xfrm>
              <a:off x="8679308"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4" name="Google Shape;24954;p45"/>
            <p:cNvSpPr/>
            <p:nvPr/>
          </p:nvSpPr>
          <p:spPr>
            <a:xfrm>
              <a:off x="8798821"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5" name="Google Shape;24955;p45"/>
            <p:cNvSpPr/>
            <p:nvPr/>
          </p:nvSpPr>
          <p:spPr>
            <a:xfrm>
              <a:off x="313503"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6" name="Google Shape;24956;p45"/>
            <p:cNvSpPr/>
            <p:nvPr/>
          </p:nvSpPr>
          <p:spPr>
            <a:xfrm>
              <a:off x="433011"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7" name="Google Shape;24957;p45"/>
            <p:cNvSpPr/>
            <p:nvPr/>
          </p:nvSpPr>
          <p:spPr>
            <a:xfrm>
              <a:off x="552519"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8" name="Google Shape;24958;p45"/>
            <p:cNvSpPr/>
            <p:nvPr/>
          </p:nvSpPr>
          <p:spPr>
            <a:xfrm>
              <a:off x="672027"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9" name="Google Shape;24959;p45"/>
            <p:cNvSpPr/>
            <p:nvPr/>
          </p:nvSpPr>
          <p:spPr>
            <a:xfrm>
              <a:off x="791536"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0" name="Google Shape;24960;p45"/>
            <p:cNvSpPr/>
            <p:nvPr/>
          </p:nvSpPr>
          <p:spPr>
            <a:xfrm>
              <a:off x="911044"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1" name="Google Shape;24961;p45"/>
            <p:cNvSpPr/>
            <p:nvPr/>
          </p:nvSpPr>
          <p:spPr>
            <a:xfrm>
              <a:off x="1030552"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2" name="Google Shape;24962;p45"/>
            <p:cNvSpPr/>
            <p:nvPr/>
          </p:nvSpPr>
          <p:spPr>
            <a:xfrm>
              <a:off x="8201254"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3" name="Google Shape;24963;p45"/>
            <p:cNvSpPr/>
            <p:nvPr/>
          </p:nvSpPr>
          <p:spPr>
            <a:xfrm>
              <a:off x="8320767"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4" name="Google Shape;24964;p45"/>
            <p:cNvSpPr/>
            <p:nvPr/>
          </p:nvSpPr>
          <p:spPr>
            <a:xfrm>
              <a:off x="8440281"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5" name="Google Shape;24965;p45"/>
            <p:cNvSpPr/>
            <p:nvPr/>
          </p:nvSpPr>
          <p:spPr>
            <a:xfrm>
              <a:off x="8559794"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6" name="Google Shape;24966;p45"/>
            <p:cNvSpPr/>
            <p:nvPr/>
          </p:nvSpPr>
          <p:spPr>
            <a:xfrm>
              <a:off x="8679308"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7" name="Google Shape;24967;p45"/>
            <p:cNvSpPr/>
            <p:nvPr/>
          </p:nvSpPr>
          <p:spPr>
            <a:xfrm>
              <a:off x="8798821"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8" name="Google Shape;24968;p45"/>
            <p:cNvSpPr/>
            <p:nvPr/>
          </p:nvSpPr>
          <p:spPr>
            <a:xfrm>
              <a:off x="313503"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9" name="Google Shape;24969;p45"/>
            <p:cNvSpPr/>
            <p:nvPr/>
          </p:nvSpPr>
          <p:spPr>
            <a:xfrm>
              <a:off x="433011"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0" name="Google Shape;24970;p45"/>
            <p:cNvSpPr/>
            <p:nvPr/>
          </p:nvSpPr>
          <p:spPr>
            <a:xfrm>
              <a:off x="552519"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1" name="Google Shape;24971;p45"/>
            <p:cNvSpPr/>
            <p:nvPr/>
          </p:nvSpPr>
          <p:spPr>
            <a:xfrm>
              <a:off x="672027"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2" name="Google Shape;24972;p45"/>
            <p:cNvSpPr/>
            <p:nvPr/>
          </p:nvSpPr>
          <p:spPr>
            <a:xfrm>
              <a:off x="791536"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3" name="Google Shape;24973;p45"/>
            <p:cNvSpPr/>
            <p:nvPr/>
          </p:nvSpPr>
          <p:spPr>
            <a:xfrm>
              <a:off x="911044"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4" name="Google Shape;24974;p45"/>
            <p:cNvSpPr/>
            <p:nvPr/>
          </p:nvSpPr>
          <p:spPr>
            <a:xfrm>
              <a:off x="1030552"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5" name="Google Shape;24975;p45"/>
            <p:cNvSpPr/>
            <p:nvPr/>
          </p:nvSpPr>
          <p:spPr>
            <a:xfrm>
              <a:off x="8201254"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6" name="Google Shape;24976;p45"/>
            <p:cNvSpPr/>
            <p:nvPr/>
          </p:nvSpPr>
          <p:spPr>
            <a:xfrm>
              <a:off x="8320767"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7" name="Google Shape;24977;p45"/>
            <p:cNvSpPr/>
            <p:nvPr/>
          </p:nvSpPr>
          <p:spPr>
            <a:xfrm>
              <a:off x="8440281"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8" name="Google Shape;24978;p45"/>
            <p:cNvSpPr/>
            <p:nvPr/>
          </p:nvSpPr>
          <p:spPr>
            <a:xfrm>
              <a:off x="8559794"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9" name="Google Shape;24979;p45"/>
            <p:cNvSpPr/>
            <p:nvPr/>
          </p:nvSpPr>
          <p:spPr>
            <a:xfrm>
              <a:off x="8679308"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0" name="Google Shape;24980;p45"/>
            <p:cNvSpPr/>
            <p:nvPr/>
          </p:nvSpPr>
          <p:spPr>
            <a:xfrm>
              <a:off x="8798821"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1" name="Google Shape;24981;p45"/>
            <p:cNvSpPr/>
            <p:nvPr/>
          </p:nvSpPr>
          <p:spPr>
            <a:xfrm>
              <a:off x="313503"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2" name="Google Shape;24982;p45"/>
            <p:cNvSpPr/>
            <p:nvPr/>
          </p:nvSpPr>
          <p:spPr>
            <a:xfrm>
              <a:off x="433011"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3" name="Google Shape;24983;p45"/>
            <p:cNvSpPr/>
            <p:nvPr/>
          </p:nvSpPr>
          <p:spPr>
            <a:xfrm>
              <a:off x="552519"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4" name="Google Shape;24984;p45"/>
            <p:cNvSpPr/>
            <p:nvPr/>
          </p:nvSpPr>
          <p:spPr>
            <a:xfrm>
              <a:off x="672027"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5" name="Google Shape;24985;p45"/>
            <p:cNvSpPr/>
            <p:nvPr/>
          </p:nvSpPr>
          <p:spPr>
            <a:xfrm>
              <a:off x="791536"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6" name="Google Shape;24986;p45"/>
            <p:cNvSpPr/>
            <p:nvPr/>
          </p:nvSpPr>
          <p:spPr>
            <a:xfrm>
              <a:off x="911044"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7" name="Google Shape;24987;p45"/>
            <p:cNvSpPr/>
            <p:nvPr/>
          </p:nvSpPr>
          <p:spPr>
            <a:xfrm>
              <a:off x="1030552"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8" name="Google Shape;24988;p45"/>
            <p:cNvSpPr/>
            <p:nvPr/>
          </p:nvSpPr>
          <p:spPr>
            <a:xfrm>
              <a:off x="8201254"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9" name="Google Shape;24989;p45"/>
            <p:cNvSpPr/>
            <p:nvPr/>
          </p:nvSpPr>
          <p:spPr>
            <a:xfrm>
              <a:off x="8320767"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0" name="Google Shape;24990;p45"/>
            <p:cNvSpPr/>
            <p:nvPr/>
          </p:nvSpPr>
          <p:spPr>
            <a:xfrm>
              <a:off x="8440281"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1" name="Google Shape;24991;p45"/>
            <p:cNvSpPr/>
            <p:nvPr/>
          </p:nvSpPr>
          <p:spPr>
            <a:xfrm>
              <a:off x="8559794"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2" name="Google Shape;24992;p45"/>
            <p:cNvSpPr/>
            <p:nvPr/>
          </p:nvSpPr>
          <p:spPr>
            <a:xfrm>
              <a:off x="8679308"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3" name="Google Shape;24993;p45"/>
            <p:cNvSpPr/>
            <p:nvPr/>
          </p:nvSpPr>
          <p:spPr>
            <a:xfrm>
              <a:off x="8798821"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4" name="Google Shape;24994;p45"/>
            <p:cNvSpPr/>
            <p:nvPr/>
          </p:nvSpPr>
          <p:spPr>
            <a:xfrm>
              <a:off x="313503"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5" name="Google Shape;24995;p45"/>
            <p:cNvSpPr/>
            <p:nvPr/>
          </p:nvSpPr>
          <p:spPr>
            <a:xfrm>
              <a:off x="433011"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6" name="Google Shape;24996;p45"/>
            <p:cNvSpPr/>
            <p:nvPr/>
          </p:nvSpPr>
          <p:spPr>
            <a:xfrm>
              <a:off x="552519"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7" name="Google Shape;24997;p45"/>
            <p:cNvSpPr/>
            <p:nvPr/>
          </p:nvSpPr>
          <p:spPr>
            <a:xfrm>
              <a:off x="672027"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8" name="Google Shape;24998;p45"/>
            <p:cNvSpPr/>
            <p:nvPr/>
          </p:nvSpPr>
          <p:spPr>
            <a:xfrm>
              <a:off x="791536"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9" name="Google Shape;24999;p45"/>
            <p:cNvSpPr/>
            <p:nvPr/>
          </p:nvSpPr>
          <p:spPr>
            <a:xfrm>
              <a:off x="911044"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0" name="Google Shape;25000;p45"/>
            <p:cNvSpPr/>
            <p:nvPr/>
          </p:nvSpPr>
          <p:spPr>
            <a:xfrm>
              <a:off x="1030552"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1" name="Google Shape;25001;p45"/>
            <p:cNvSpPr/>
            <p:nvPr/>
          </p:nvSpPr>
          <p:spPr>
            <a:xfrm>
              <a:off x="8201254"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2" name="Google Shape;25002;p45"/>
            <p:cNvSpPr/>
            <p:nvPr/>
          </p:nvSpPr>
          <p:spPr>
            <a:xfrm>
              <a:off x="8320767"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3" name="Google Shape;25003;p45"/>
            <p:cNvSpPr/>
            <p:nvPr/>
          </p:nvSpPr>
          <p:spPr>
            <a:xfrm>
              <a:off x="8440281"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4" name="Google Shape;25004;p45"/>
            <p:cNvSpPr/>
            <p:nvPr/>
          </p:nvSpPr>
          <p:spPr>
            <a:xfrm>
              <a:off x="8559794"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5" name="Google Shape;25005;p45"/>
            <p:cNvSpPr/>
            <p:nvPr/>
          </p:nvSpPr>
          <p:spPr>
            <a:xfrm>
              <a:off x="8679308"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6" name="Google Shape;25006;p45"/>
            <p:cNvSpPr/>
            <p:nvPr/>
          </p:nvSpPr>
          <p:spPr>
            <a:xfrm>
              <a:off x="8798821"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7" name="Google Shape;25007;p45"/>
            <p:cNvSpPr/>
            <p:nvPr/>
          </p:nvSpPr>
          <p:spPr>
            <a:xfrm>
              <a:off x="313503"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8" name="Google Shape;25008;p45"/>
            <p:cNvSpPr/>
            <p:nvPr/>
          </p:nvSpPr>
          <p:spPr>
            <a:xfrm>
              <a:off x="433011"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9" name="Google Shape;25009;p45"/>
            <p:cNvSpPr/>
            <p:nvPr/>
          </p:nvSpPr>
          <p:spPr>
            <a:xfrm>
              <a:off x="552519"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0" name="Google Shape;25010;p45"/>
            <p:cNvSpPr/>
            <p:nvPr/>
          </p:nvSpPr>
          <p:spPr>
            <a:xfrm>
              <a:off x="672027"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1" name="Google Shape;25011;p45"/>
            <p:cNvSpPr/>
            <p:nvPr/>
          </p:nvSpPr>
          <p:spPr>
            <a:xfrm>
              <a:off x="791536"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2" name="Google Shape;25012;p45"/>
            <p:cNvSpPr/>
            <p:nvPr/>
          </p:nvSpPr>
          <p:spPr>
            <a:xfrm>
              <a:off x="911044"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3" name="Google Shape;25013;p45"/>
            <p:cNvSpPr/>
            <p:nvPr/>
          </p:nvSpPr>
          <p:spPr>
            <a:xfrm>
              <a:off x="1030552"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4" name="Google Shape;25014;p45"/>
            <p:cNvSpPr/>
            <p:nvPr/>
          </p:nvSpPr>
          <p:spPr>
            <a:xfrm>
              <a:off x="8201254"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5" name="Google Shape;25015;p45"/>
            <p:cNvSpPr/>
            <p:nvPr/>
          </p:nvSpPr>
          <p:spPr>
            <a:xfrm>
              <a:off x="8320767"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6" name="Google Shape;25016;p45"/>
            <p:cNvSpPr/>
            <p:nvPr/>
          </p:nvSpPr>
          <p:spPr>
            <a:xfrm>
              <a:off x="8440281"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7" name="Google Shape;25017;p45"/>
            <p:cNvSpPr/>
            <p:nvPr/>
          </p:nvSpPr>
          <p:spPr>
            <a:xfrm>
              <a:off x="8559794"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8" name="Google Shape;25018;p45"/>
            <p:cNvSpPr/>
            <p:nvPr/>
          </p:nvSpPr>
          <p:spPr>
            <a:xfrm>
              <a:off x="8679308"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9" name="Google Shape;25019;p45"/>
            <p:cNvSpPr/>
            <p:nvPr/>
          </p:nvSpPr>
          <p:spPr>
            <a:xfrm>
              <a:off x="8798821"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0" name="Google Shape;25020;p45"/>
            <p:cNvSpPr/>
            <p:nvPr/>
          </p:nvSpPr>
          <p:spPr>
            <a:xfrm>
              <a:off x="313503"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1" name="Google Shape;25021;p45"/>
            <p:cNvSpPr/>
            <p:nvPr/>
          </p:nvSpPr>
          <p:spPr>
            <a:xfrm>
              <a:off x="433011"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2" name="Google Shape;25022;p45"/>
            <p:cNvSpPr/>
            <p:nvPr/>
          </p:nvSpPr>
          <p:spPr>
            <a:xfrm>
              <a:off x="552519"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3" name="Google Shape;25023;p45"/>
            <p:cNvSpPr/>
            <p:nvPr/>
          </p:nvSpPr>
          <p:spPr>
            <a:xfrm>
              <a:off x="672027"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4" name="Google Shape;25024;p45"/>
            <p:cNvSpPr/>
            <p:nvPr/>
          </p:nvSpPr>
          <p:spPr>
            <a:xfrm>
              <a:off x="791536"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5" name="Google Shape;25025;p45"/>
            <p:cNvSpPr/>
            <p:nvPr/>
          </p:nvSpPr>
          <p:spPr>
            <a:xfrm>
              <a:off x="911044"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6" name="Google Shape;25026;p45"/>
            <p:cNvSpPr/>
            <p:nvPr/>
          </p:nvSpPr>
          <p:spPr>
            <a:xfrm>
              <a:off x="1030552"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7" name="Google Shape;25027;p45"/>
            <p:cNvSpPr/>
            <p:nvPr/>
          </p:nvSpPr>
          <p:spPr>
            <a:xfrm>
              <a:off x="8201254"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8" name="Google Shape;25028;p45"/>
            <p:cNvSpPr/>
            <p:nvPr/>
          </p:nvSpPr>
          <p:spPr>
            <a:xfrm>
              <a:off x="8320767"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9" name="Google Shape;25029;p45"/>
            <p:cNvSpPr/>
            <p:nvPr/>
          </p:nvSpPr>
          <p:spPr>
            <a:xfrm>
              <a:off x="8440281"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0" name="Google Shape;25030;p45"/>
            <p:cNvSpPr/>
            <p:nvPr/>
          </p:nvSpPr>
          <p:spPr>
            <a:xfrm>
              <a:off x="8559794"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1" name="Google Shape;25031;p45"/>
            <p:cNvSpPr/>
            <p:nvPr/>
          </p:nvSpPr>
          <p:spPr>
            <a:xfrm>
              <a:off x="8679308"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2" name="Google Shape;25032;p45"/>
            <p:cNvSpPr/>
            <p:nvPr/>
          </p:nvSpPr>
          <p:spPr>
            <a:xfrm>
              <a:off x="8798821"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3" name="Google Shape;25033;p45"/>
            <p:cNvSpPr/>
            <p:nvPr/>
          </p:nvSpPr>
          <p:spPr>
            <a:xfrm>
              <a:off x="313503"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4" name="Google Shape;25034;p45"/>
            <p:cNvSpPr/>
            <p:nvPr/>
          </p:nvSpPr>
          <p:spPr>
            <a:xfrm>
              <a:off x="433011"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5" name="Google Shape;25035;p45"/>
            <p:cNvSpPr/>
            <p:nvPr/>
          </p:nvSpPr>
          <p:spPr>
            <a:xfrm>
              <a:off x="552519"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6" name="Google Shape;25036;p45"/>
            <p:cNvSpPr/>
            <p:nvPr/>
          </p:nvSpPr>
          <p:spPr>
            <a:xfrm>
              <a:off x="672027"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7" name="Google Shape;25037;p45"/>
            <p:cNvSpPr/>
            <p:nvPr/>
          </p:nvSpPr>
          <p:spPr>
            <a:xfrm>
              <a:off x="791536"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8" name="Google Shape;25038;p45"/>
            <p:cNvSpPr/>
            <p:nvPr/>
          </p:nvSpPr>
          <p:spPr>
            <a:xfrm>
              <a:off x="911044"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9" name="Google Shape;25039;p45"/>
            <p:cNvSpPr/>
            <p:nvPr/>
          </p:nvSpPr>
          <p:spPr>
            <a:xfrm>
              <a:off x="1030552"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0" name="Google Shape;25040;p45"/>
            <p:cNvSpPr/>
            <p:nvPr/>
          </p:nvSpPr>
          <p:spPr>
            <a:xfrm>
              <a:off x="8201254"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1" name="Google Shape;25041;p45"/>
            <p:cNvSpPr/>
            <p:nvPr/>
          </p:nvSpPr>
          <p:spPr>
            <a:xfrm>
              <a:off x="8320767"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2" name="Google Shape;25042;p45"/>
            <p:cNvSpPr/>
            <p:nvPr/>
          </p:nvSpPr>
          <p:spPr>
            <a:xfrm>
              <a:off x="8440281"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3" name="Google Shape;25043;p45"/>
            <p:cNvSpPr/>
            <p:nvPr/>
          </p:nvSpPr>
          <p:spPr>
            <a:xfrm>
              <a:off x="8559794"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4" name="Google Shape;25044;p45"/>
            <p:cNvSpPr/>
            <p:nvPr/>
          </p:nvSpPr>
          <p:spPr>
            <a:xfrm>
              <a:off x="8679308"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5" name="Google Shape;25045;p45"/>
            <p:cNvSpPr/>
            <p:nvPr/>
          </p:nvSpPr>
          <p:spPr>
            <a:xfrm>
              <a:off x="8798821"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6" name="Google Shape;25046;p45"/>
            <p:cNvSpPr/>
            <p:nvPr/>
          </p:nvSpPr>
          <p:spPr>
            <a:xfrm>
              <a:off x="313503"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7" name="Google Shape;25047;p45"/>
            <p:cNvSpPr/>
            <p:nvPr/>
          </p:nvSpPr>
          <p:spPr>
            <a:xfrm>
              <a:off x="433011"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8" name="Google Shape;25048;p45"/>
            <p:cNvSpPr/>
            <p:nvPr/>
          </p:nvSpPr>
          <p:spPr>
            <a:xfrm>
              <a:off x="552519"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9" name="Google Shape;25049;p45"/>
            <p:cNvSpPr/>
            <p:nvPr/>
          </p:nvSpPr>
          <p:spPr>
            <a:xfrm>
              <a:off x="672027"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0" name="Google Shape;25050;p45"/>
            <p:cNvSpPr/>
            <p:nvPr/>
          </p:nvSpPr>
          <p:spPr>
            <a:xfrm>
              <a:off x="791536"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1" name="Google Shape;25051;p45"/>
            <p:cNvSpPr/>
            <p:nvPr/>
          </p:nvSpPr>
          <p:spPr>
            <a:xfrm>
              <a:off x="911044"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2" name="Google Shape;25052;p45"/>
            <p:cNvSpPr/>
            <p:nvPr/>
          </p:nvSpPr>
          <p:spPr>
            <a:xfrm>
              <a:off x="1030552"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3" name="Google Shape;25053;p45"/>
            <p:cNvSpPr/>
            <p:nvPr/>
          </p:nvSpPr>
          <p:spPr>
            <a:xfrm>
              <a:off x="8201254"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4" name="Google Shape;25054;p45"/>
            <p:cNvSpPr/>
            <p:nvPr/>
          </p:nvSpPr>
          <p:spPr>
            <a:xfrm>
              <a:off x="8320767"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5" name="Google Shape;25055;p45"/>
            <p:cNvSpPr/>
            <p:nvPr/>
          </p:nvSpPr>
          <p:spPr>
            <a:xfrm>
              <a:off x="8440281"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6" name="Google Shape;25056;p45"/>
            <p:cNvSpPr/>
            <p:nvPr/>
          </p:nvSpPr>
          <p:spPr>
            <a:xfrm>
              <a:off x="8559794"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7" name="Google Shape;25057;p45"/>
            <p:cNvSpPr/>
            <p:nvPr/>
          </p:nvSpPr>
          <p:spPr>
            <a:xfrm>
              <a:off x="8679308"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8" name="Google Shape;25058;p45"/>
            <p:cNvSpPr/>
            <p:nvPr/>
          </p:nvSpPr>
          <p:spPr>
            <a:xfrm>
              <a:off x="8798821"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9" name="Google Shape;25059;p45"/>
            <p:cNvSpPr/>
            <p:nvPr/>
          </p:nvSpPr>
          <p:spPr>
            <a:xfrm>
              <a:off x="313503"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0" name="Google Shape;25060;p45"/>
            <p:cNvSpPr/>
            <p:nvPr/>
          </p:nvSpPr>
          <p:spPr>
            <a:xfrm>
              <a:off x="433011"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1" name="Google Shape;25061;p45"/>
            <p:cNvSpPr/>
            <p:nvPr/>
          </p:nvSpPr>
          <p:spPr>
            <a:xfrm>
              <a:off x="552519"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2" name="Google Shape;25062;p45"/>
            <p:cNvSpPr/>
            <p:nvPr/>
          </p:nvSpPr>
          <p:spPr>
            <a:xfrm>
              <a:off x="672027"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3" name="Google Shape;25063;p45"/>
            <p:cNvSpPr/>
            <p:nvPr/>
          </p:nvSpPr>
          <p:spPr>
            <a:xfrm>
              <a:off x="791536"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4" name="Google Shape;25064;p45"/>
            <p:cNvSpPr/>
            <p:nvPr/>
          </p:nvSpPr>
          <p:spPr>
            <a:xfrm>
              <a:off x="911044"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5" name="Google Shape;25065;p45"/>
            <p:cNvSpPr/>
            <p:nvPr/>
          </p:nvSpPr>
          <p:spPr>
            <a:xfrm>
              <a:off x="1030552"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6" name="Google Shape;25066;p45"/>
            <p:cNvSpPr/>
            <p:nvPr/>
          </p:nvSpPr>
          <p:spPr>
            <a:xfrm>
              <a:off x="8201254"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7" name="Google Shape;25067;p45"/>
            <p:cNvSpPr/>
            <p:nvPr/>
          </p:nvSpPr>
          <p:spPr>
            <a:xfrm>
              <a:off x="8320767"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8" name="Google Shape;25068;p45"/>
            <p:cNvSpPr/>
            <p:nvPr/>
          </p:nvSpPr>
          <p:spPr>
            <a:xfrm>
              <a:off x="8440281"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9" name="Google Shape;25069;p45"/>
            <p:cNvSpPr/>
            <p:nvPr/>
          </p:nvSpPr>
          <p:spPr>
            <a:xfrm>
              <a:off x="8559794"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0" name="Google Shape;25070;p45"/>
            <p:cNvSpPr/>
            <p:nvPr/>
          </p:nvSpPr>
          <p:spPr>
            <a:xfrm>
              <a:off x="8679308"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1" name="Google Shape;25071;p45"/>
            <p:cNvSpPr/>
            <p:nvPr/>
          </p:nvSpPr>
          <p:spPr>
            <a:xfrm>
              <a:off x="8798821"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2" name="Google Shape;25072;p45"/>
            <p:cNvSpPr/>
            <p:nvPr/>
          </p:nvSpPr>
          <p:spPr>
            <a:xfrm>
              <a:off x="313503"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3" name="Google Shape;25073;p45"/>
            <p:cNvSpPr/>
            <p:nvPr/>
          </p:nvSpPr>
          <p:spPr>
            <a:xfrm>
              <a:off x="433011"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4" name="Google Shape;25074;p45"/>
            <p:cNvSpPr/>
            <p:nvPr/>
          </p:nvSpPr>
          <p:spPr>
            <a:xfrm>
              <a:off x="552519"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5" name="Google Shape;25075;p45"/>
            <p:cNvSpPr/>
            <p:nvPr/>
          </p:nvSpPr>
          <p:spPr>
            <a:xfrm>
              <a:off x="672027"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6" name="Google Shape;25076;p45"/>
            <p:cNvSpPr/>
            <p:nvPr/>
          </p:nvSpPr>
          <p:spPr>
            <a:xfrm>
              <a:off x="791536"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7" name="Google Shape;25077;p45"/>
            <p:cNvSpPr/>
            <p:nvPr/>
          </p:nvSpPr>
          <p:spPr>
            <a:xfrm>
              <a:off x="911044"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8" name="Google Shape;25078;p45"/>
            <p:cNvSpPr/>
            <p:nvPr/>
          </p:nvSpPr>
          <p:spPr>
            <a:xfrm>
              <a:off x="1030552"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9" name="Google Shape;25079;p45"/>
            <p:cNvSpPr/>
            <p:nvPr/>
          </p:nvSpPr>
          <p:spPr>
            <a:xfrm>
              <a:off x="8201254"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0" name="Google Shape;25080;p45"/>
            <p:cNvSpPr/>
            <p:nvPr/>
          </p:nvSpPr>
          <p:spPr>
            <a:xfrm>
              <a:off x="8320767"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1" name="Google Shape;25081;p45"/>
            <p:cNvSpPr/>
            <p:nvPr/>
          </p:nvSpPr>
          <p:spPr>
            <a:xfrm>
              <a:off x="8440281"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2" name="Google Shape;25082;p45"/>
            <p:cNvSpPr/>
            <p:nvPr/>
          </p:nvSpPr>
          <p:spPr>
            <a:xfrm>
              <a:off x="8559794"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3" name="Google Shape;25083;p45"/>
            <p:cNvSpPr/>
            <p:nvPr/>
          </p:nvSpPr>
          <p:spPr>
            <a:xfrm>
              <a:off x="8679308"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4" name="Google Shape;25084;p45"/>
            <p:cNvSpPr/>
            <p:nvPr/>
          </p:nvSpPr>
          <p:spPr>
            <a:xfrm>
              <a:off x="8798821"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5" name="Google Shape;25085;p45"/>
            <p:cNvSpPr/>
            <p:nvPr/>
          </p:nvSpPr>
          <p:spPr>
            <a:xfrm>
              <a:off x="313503"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6" name="Google Shape;25086;p45"/>
            <p:cNvSpPr/>
            <p:nvPr/>
          </p:nvSpPr>
          <p:spPr>
            <a:xfrm>
              <a:off x="433011"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7" name="Google Shape;25087;p45"/>
            <p:cNvSpPr/>
            <p:nvPr/>
          </p:nvSpPr>
          <p:spPr>
            <a:xfrm>
              <a:off x="552519"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8" name="Google Shape;25088;p45"/>
            <p:cNvSpPr/>
            <p:nvPr/>
          </p:nvSpPr>
          <p:spPr>
            <a:xfrm>
              <a:off x="672027"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9" name="Google Shape;25089;p45"/>
            <p:cNvSpPr/>
            <p:nvPr/>
          </p:nvSpPr>
          <p:spPr>
            <a:xfrm>
              <a:off x="791536"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0" name="Google Shape;25090;p45"/>
            <p:cNvSpPr/>
            <p:nvPr/>
          </p:nvSpPr>
          <p:spPr>
            <a:xfrm>
              <a:off x="911044"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1" name="Google Shape;25091;p45"/>
            <p:cNvSpPr/>
            <p:nvPr/>
          </p:nvSpPr>
          <p:spPr>
            <a:xfrm>
              <a:off x="1030552"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2" name="Google Shape;25092;p45"/>
            <p:cNvSpPr/>
            <p:nvPr/>
          </p:nvSpPr>
          <p:spPr>
            <a:xfrm>
              <a:off x="8201254"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3" name="Google Shape;25093;p45"/>
            <p:cNvSpPr/>
            <p:nvPr/>
          </p:nvSpPr>
          <p:spPr>
            <a:xfrm>
              <a:off x="8320767"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4" name="Google Shape;25094;p45"/>
            <p:cNvSpPr/>
            <p:nvPr/>
          </p:nvSpPr>
          <p:spPr>
            <a:xfrm>
              <a:off x="8440281"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5" name="Google Shape;25095;p45"/>
            <p:cNvSpPr/>
            <p:nvPr/>
          </p:nvSpPr>
          <p:spPr>
            <a:xfrm>
              <a:off x="8559794"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6" name="Google Shape;25096;p45"/>
            <p:cNvSpPr/>
            <p:nvPr/>
          </p:nvSpPr>
          <p:spPr>
            <a:xfrm>
              <a:off x="8679308"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7" name="Google Shape;25097;p45"/>
            <p:cNvSpPr/>
            <p:nvPr/>
          </p:nvSpPr>
          <p:spPr>
            <a:xfrm>
              <a:off x="8798821"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8" name="Google Shape;25098;p45"/>
            <p:cNvSpPr/>
            <p:nvPr/>
          </p:nvSpPr>
          <p:spPr>
            <a:xfrm>
              <a:off x="313503"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9" name="Google Shape;25099;p45"/>
            <p:cNvSpPr/>
            <p:nvPr/>
          </p:nvSpPr>
          <p:spPr>
            <a:xfrm>
              <a:off x="433011"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0" name="Google Shape;25100;p45"/>
            <p:cNvSpPr/>
            <p:nvPr/>
          </p:nvSpPr>
          <p:spPr>
            <a:xfrm>
              <a:off x="552519"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1" name="Google Shape;25101;p45"/>
            <p:cNvSpPr/>
            <p:nvPr/>
          </p:nvSpPr>
          <p:spPr>
            <a:xfrm>
              <a:off x="672027"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2" name="Google Shape;25102;p45"/>
            <p:cNvSpPr/>
            <p:nvPr/>
          </p:nvSpPr>
          <p:spPr>
            <a:xfrm>
              <a:off x="791536"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3" name="Google Shape;25103;p45"/>
            <p:cNvSpPr/>
            <p:nvPr/>
          </p:nvSpPr>
          <p:spPr>
            <a:xfrm>
              <a:off x="911044"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4" name="Google Shape;25104;p45"/>
            <p:cNvSpPr/>
            <p:nvPr/>
          </p:nvSpPr>
          <p:spPr>
            <a:xfrm>
              <a:off x="1030552"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5" name="Google Shape;25105;p45"/>
            <p:cNvSpPr/>
            <p:nvPr/>
          </p:nvSpPr>
          <p:spPr>
            <a:xfrm>
              <a:off x="8201254"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6" name="Google Shape;25106;p45"/>
            <p:cNvSpPr/>
            <p:nvPr/>
          </p:nvSpPr>
          <p:spPr>
            <a:xfrm>
              <a:off x="8320767"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7" name="Google Shape;25107;p45"/>
            <p:cNvSpPr/>
            <p:nvPr/>
          </p:nvSpPr>
          <p:spPr>
            <a:xfrm>
              <a:off x="8440281"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8" name="Google Shape;25108;p45"/>
            <p:cNvSpPr/>
            <p:nvPr/>
          </p:nvSpPr>
          <p:spPr>
            <a:xfrm>
              <a:off x="8559794"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9" name="Google Shape;25109;p45"/>
            <p:cNvSpPr/>
            <p:nvPr/>
          </p:nvSpPr>
          <p:spPr>
            <a:xfrm>
              <a:off x="8679308"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0" name="Google Shape;25110;p45"/>
            <p:cNvSpPr/>
            <p:nvPr/>
          </p:nvSpPr>
          <p:spPr>
            <a:xfrm>
              <a:off x="8798821"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1" name="Google Shape;25111;p45"/>
            <p:cNvSpPr/>
            <p:nvPr/>
          </p:nvSpPr>
          <p:spPr>
            <a:xfrm>
              <a:off x="313503"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2" name="Google Shape;25112;p45"/>
            <p:cNvSpPr/>
            <p:nvPr/>
          </p:nvSpPr>
          <p:spPr>
            <a:xfrm>
              <a:off x="433011"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3" name="Google Shape;25113;p45"/>
            <p:cNvSpPr/>
            <p:nvPr/>
          </p:nvSpPr>
          <p:spPr>
            <a:xfrm>
              <a:off x="552519"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4" name="Google Shape;25114;p45"/>
            <p:cNvSpPr/>
            <p:nvPr/>
          </p:nvSpPr>
          <p:spPr>
            <a:xfrm>
              <a:off x="672027"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5" name="Google Shape;25115;p45"/>
            <p:cNvSpPr/>
            <p:nvPr/>
          </p:nvSpPr>
          <p:spPr>
            <a:xfrm>
              <a:off x="791536"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6" name="Google Shape;25116;p45"/>
            <p:cNvSpPr/>
            <p:nvPr/>
          </p:nvSpPr>
          <p:spPr>
            <a:xfrm>
              <a:off x="911044"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7" name="Google Shape;25117;p45"/>
            <p:cNvSpPr/>
            <p:nvPr/>
          </p:nvSpPr>
          <p:spPr>
            <a:xfrm>
              <a:off x="1030552"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8" name="Google Shape;25118;p45"/>
            <p:cNvSpPr/>
            <p:nvPr/>
          </p:nvSpPr>
          <p:spPr>
            <a:xfrm>
              <a:off x="8201254"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9" name="Google Shape;25119;p45"/>
            <p:cNvSpPr/>
            <p:nvPr/>
          </p:nvSpPr>
          <p:spPr>
            <a:xfrm>
              <a:off x="8320767"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0" name="Google Shape;25120;p45"/>
            <p:cNvSpPr/>
            <p:nvPr/>
          </p:nvSpPr>
          <p:spPr>
            <a:xfrm>
              <a:off x="8440281"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1" name="Google Shape;25121;p45"/>
            <p:cNvSpPr/>
            <p:nvPr/>
          </p:nvSpPr>
          <p:spPr>
            <a:xfrm>
              <a:off x="8559794"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2" name="Google Shape;25122;p45"/>
            <p:cNvSpPr/>
            <p:nvPr/>
          </p:nvSpPr>
          <p:spPr>
            <a:xfrm>
              <a:off x="8679308"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3" name="Google Shape;25123;p45"/>
            <p:cNvSpPr/>
            <p:nvPr/>
          </p:nvSpPr>
          <p:spPr>
            <a:xfrm>
              <a:off x="8798821"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4" name="Google Shape;25124;p45"/>
            <p:cNvSpPr/>
            <p:nvPr/>
          </p:nvSpPr>
          <p:spPr>
            <a:xfrm>
              <a:off x="313503"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5" name="Google Shape;25125;p45"/>
            <p:cNvSpPr/>
            <p:nvPr/>
          </p:nvSpPr>
          <p:spPr>
            <a:xfrm>
              <a:off x="433011"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6" name="Google Shape;25126;p45"/>
            <p:cNvSpPr/>
            <p:nvPr/>
          </p:nvSpPr>
          <p:spPr>
            <a:xfrm>
              <a:off x="552519"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7" name="Google Shape;25127;p45"/>
            <p:cNvSpPr/>
            <p:nvPr/>
          </p:nvSpPr>
          <p:spPr>
            <a:xfrm>
              <a:off x="672027"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8" name="Google Shape;25128;p45"/>
            <p:cNvSpPr/>
            <p:nvPr/>
          </p:nvSpPr>
          <p:spPr>
            <a:xfrm>
              <a:off x="791536"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9" name="Google Shape;25129;p45"/>
            <p:cNvSpPr/>
            <p:nvPr/>
          </p:nvSpPr>
          <p:spPr>
            <a:xfrm>
              <a:off x="911044"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0" name="Google Shape;25130;p45"/>
            <p:cNvSpPr/>
            <p:nvPr/>
          </p:nvSpPr>
          <p:spPr>
            <a:xfrm>
              <a:off x="1030552"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1" name="Google Shape;25131;p45"/>
            <p:cNvSpPr/>
            <p:nvPr/>
          </p:nvSpPr>
          <p:spPr>
            <a:xfrm>
              <a:off x="8201254"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2" name="Google Shape;25132;p45"/>
            <p:cNvSpPr/>
            <p:nvPr/>
          </p:nvSpPr>
          <p:spPr>
            <a:xfrm>
              <a:off x="8320767"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3" name="Google Shape;25133;p45"/>
            <p:cNvSpPr/>
            <p:nvPr/>
          </p:nvSpPr>
          <p:spPr>
            <a:xfrm>
              <a:off x="8440281"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4" name="Google Shape;25134;p45"/>
            <p:cNvSpPr/>
            <p:nvPr/>
          </p:nvSpPr>
          <p:spPr>
            <a:xfrm>
              <a:off x="8559794"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5" name="Google Shape;25135;p45"/>
            <p:cNvSpPr/>
            <p:nvPr/>
          </p:nvSpPr>
          <p:spPr>
            <a:xfrm>
              <a:off x="8679308"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6" name="Google Shape;25136;p45"/>
            <p:cNvSpPr/>
            <p:nvPr/>
          </p:nvSpPr>
          <p:spPr>
            <a:xfrm>
              <a:off x="8798821"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7" name="Google Shape;25137;p45"/>
            <p:cNvSpPr/>
            <p:nvPr/>
          </p:nvSpPr>
          <p:spPr>
            <a:xfrm>
              <a:off x="313503"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8" name="Google Shape;25138;p45"/>
            <p:cNvSpPr/>
            <p:nvPr/>
          </p:nvSpPr>
          <p:spPr>
            <a:xfrm>
              <a:off x="433011"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9" name="Google Shape;25139;p45"/>
            <p:cNvSpPr/>
            <p:nvPr/>
          </p:nvSpPr>
          <p:spPr>
            <a:xfrm>
              <a:off x="552519"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0" name="Google Shape;25140;p45"/>
            <p:cNvSpPr/>
            <p:nvPr/>
          </p:nvSpPr>
          <p:spPr>
            <a:xfrm>
              <a:off x="672027"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1" name="Google Shape;25141;p45"/>
            <p:cNvSpPr/>
            <p:nvPr/>
          </p:nvSpPr>
          <p:spPr>
            <a:xfrm>
              <a:off x="791536"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2" name="Google Shape;25142;p45"/>
            <p:cNvSpPr/>
            <p:nvPr/>
          </p:nvSpPr>
          <p:spPr>
            <a:xfrm>
              <a:off x="911044"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3" name="Google Shape;25143;p45"/>
            <p:cNvSpPr/>
            <p:nvPr/>
          </p:nvSpPr>
          <p:spPr>
            <a:xfrm>
              <a:off x="1030552"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4" name="Google Shape;25144;p45"/>
            <p:cNvSpPr/>
            <p:nvPr/>
          </p:nvSpPr>
          <p:spPr>
            <a:xfrm>
              <a:off x="8201254"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5" name="Google Shape;25145;p45"/>
            <p:cNvSpPr/>
            <p:nvPr/>
          </p:nvSpPr>
          <p:spPr>
            <a:xfrm>
              <a:off x="8320767"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6" name="Google Shape;25146;p45"/>
            <p:cNvSpPr/>
            <p:nvPr/>
          </p:nvSpPr>
          <p:spPr>
            <a:xfrm>
              <a:off x="8440281"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7" name="Google Shape;25147;p45"/>
            <p:cNvSpPr/>
            <p:nvPr/>
          </p:nvSpPr>
          <p:spPr>
            <a:xfrm>
              <a:off x="8559794"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8" name="Google Shape;25148;p45"/>
            <p:cNvSpPr/>
            <p:nvPr/>
          </p:nvSpPr>
          <p:spPr>
            <a:xfrm>
              <a:off x="8679308"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9" name="Google Shape;25149;p45"/>
            <p:cNvSpPr/>
            <p:nvPr/>
          </p:nvSpPr>
          <p:spPr>
            <a:xfrm>
              <a:off x="8798821"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0" name="Google Shape;25150;p45"/>
            <p:cNvSpPr/>
            <p:nvPr/>
          </p:nvSpPr>
          <p:spPr>
            <a:xfrm>
              <a:off x="313503"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1" name="Google Shape;25151;p45"/>
            <p:cNvSpPr/>
            <p:nvPr/>
          </p:nvSpPr>
          <p:spPr>
            <a:xfrm>
              <a:off x="433011"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2" name="Google Shape;25152;p45"/>
            <p:cNvSpPr/>
            <p:nvPr/>
          </p:nvSpPr>
          <p:spPr>
            <a:xfrm>
              <a:off x="552519"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3" name="Google Shape;25153;p45"/>
            <p:cNvSpPr/>
            <p:nvPr/>
          </p:nvSpPr>
          <p:spPr>
            <a:xfrm>
              <a:off x="672027"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4" name="Google Shape;25154;p45"/>
            <p:cNvSpPr/>
            <p:nvPr/>
          </p:nvSpPr>
          <p:spPr>
            <a:xfrm>
              <a:off x="791536"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5" name="Google Shape;25155;p45"/>
            <p:cNvSpPr/>
            <p:nvPr/>
          </p:nvSpPr>
          <p:spPr>
            <a:xfrm>
              <a:off x="911044"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6" name="Google Shape;25156;p45"/>
            <p:cNvSpPr/>
            <p:nvPr/>
          </p:nvSpPr>
          <p:spPr>
            <a:xfrm>
              <a:off x="1030552"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7" name="Google Shape;25157;p45"/>
            <p:cNvSpPr/>
            <p:nvPr/>
          </p:nvSpPr>
          <p:spPr>
            <a:xfrm>
              <a:off x="8201254"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8" name="Google Shape;25158;p45"/>
            <p:cNvSpPr/>
            <p:nvPr/>
          </p:nvSpPr>
          <p:spPr>
            <a:xfrm>
              <a:off x="8320767"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9" name="Google Shape;25159;p45"/>
            <p:cNvSpPr/>
            <p:nvPr/>
          </p:nvSpPr>
          <p:spPr>
            <a:xfrm>
              <a:off x="8440281"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0" name="Google Shape;25160;p45"/>
            <p:cNvSpPr/>
            <p:nvPr/>
          </p:nvSpPr>
          <p:spPr>
            <a:xfrm>
              <a:off x="8559794"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1" name="Google Shape;25161;p45"/>
            <p:cNvSpPr/>
            <p:nvPr/>
          </p:nvSpPr>
          <p:spPr>
            <a:xfrm>
              <a:off x="8679308"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2" name="Google Shape;25162;p45"/>
            <p:cNvSpPr/>
            <p:nvPr/>
          </p:nvSpPr>
          <p:spPr>
            <a:xfrm>
              <a:off x="8798821"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3" name="Google Shape;25163;p45"/>
            <p:cNvSpPr/>
            <p:nvPr/>
          </p:nvSpPr>
          <p:spPr>
            <a:xfrm>
              <a:off x="313503"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4" name="Google Shape;25164;p45"/>
            <p:cNvSpPr/>
            <p:nvPr/>
          </p:nvSpPr>
          <p:spPr>
            <a:xfrm>
              <a:off x="433011"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5" name="Google Shape;25165;p45"/>
            <p:cNvSpPr/>
            <p:nvPr/>
          </p:nvSpPr>
          <p:spPr>
            <a:xfrm>
              <a:off x="552519"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6" name="Google Shape;25166;p45"/>
            <p:cNvSpPr/>
            <p:nvPr/>
          </p:nvSpPr>
          <p:spPr>
            <a:xfrm>
              <a:off x="672027"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7" name="Google Shape;25167;p45"/>
            <p:cNvSpPr/>
            <p:nvPr/>
          </p:nvSpPr>
          <p:spPr>
            <a:xfrm>
              <a:off x="791536"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8" name="Google Shape;25168;p45"/>
            <p:cNvSpPr/>
            <p:nvPr/>
          </p:nvSpPr>
          <p:spPr>
            <a:xfrm>
              <a:off x="911044"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9" name="Google Shape;25169;p45"/>
            <p:cNvSpPr/>
            <p:nvPr/>
          </p:nvSpPr>
          <p:spPr>
            <a:xfrm>
              <a:off x="1030552"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0" name="Google Shape;25170;p45"/>
            <p:cNvSpPr/>
            <p:nvPr/>
          </p:nvSpPr>
          <p:spPr>
            <a:xfrm>
              <a:off x="8201254"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1" name="Google Shape;25171;p45"/>
            <p:cNvSpPr/>
            <p:nvPr/>
          </p:nvSpPr>
          <p:spPr>
            <a:xfrm>
              <a:off x="8320767"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2" name="Google Shape;25172;p45"/>
            <p:cNvSpPr/>
            <p:nvPr/>
          </p:nvSpPr>
          <p:spPr>
            <a:xfrm>
              <a:off x="8440281"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3" name="Google Shape;25173;p45"/>
            <p:cNvSpPr/>
            <p:nvPr/>
          </p:nvSpPr>
          <p:spPr>
            <a:xfrm>
              <a:off x="8559794"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4" name="Google Shape;25174;p45"/>
            <p:cNvSpPr/>
            <p:nvPr/>
          </p:nvSpPr>
          <p:spPr>
            <a:xfrm>
              <a:off x="8679308"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5" name="Google Shape;25175;p45"/>
            <p:cNvSpPr/>
            <p:nvPr/>
          </p:nvSpPr>
          <p:spPr>
            <a:xfrm>
              <a:off x="8798821"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6" name="Google Shape;25176;p45"/>
            <p:cNvSpPr/>
            <p:nvPr/>
          </p:nvSpPr>
          <p:spPr>
            <a:xfrm>
              <a:off x="313503"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7" name="Google Shape;25177;p45"/>
            <p:cNvSpPr/>
            <p:nvPr/>
          </p:nvSpPr>
          <p:spPr>
            <a:xfrm>
              <a:off x="433011"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8" name="Google Shape;25178;p45"/>
            <p:cNvSpPr/>
            <p:nvPr/>
          </p:nvSpPr>
          <p:spPr>
            <a:xfrm>
              <a:off x="552519"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9" name="Google Shape;25179;p45"/>
            <p:cNvSpPr/>
            <p:nvPr/>
          </p:nvSpPr>
          <p:spPr>
            <a:xfrm>
              <a:off x="672027"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0" name="Google Shape;25180;p45"/>
            <p:cNvSpPr/>
            <p:nvPr/>
          </p:nvSpPr>
          <p:spPr>
            <a:xfrm>
              <a:off x="791536"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1" name="Google Shape;25181;p45"/>
            <p:cNvSpPr/>
            <p:nvPr/>
          </p:nvSpPr>
          <p:spPr>
            <a:xfrm>
              <a:off x="911044"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2" name="Google Shape;25182;p45"/>
            <p:cNvSpPr/>
            <p:nvPr/>
          </p:nvSpPr>
          <p:spPr>
            <a:xfrm>
              <a:off x="1030552"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3" name="Google Shape;25183;p45"/>
            <p:cNvSpPr/>
            <p:nvPr/>
          </p:nvSpPr>
          <p:spPr>
            <a:xfrm>
              <a:off x="8201254"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4" name="Google Shape;25184;p45"/>
            <p:cNvSpPr/>
            <p:nvPr/>
          </p:nvSpPr>
          <p:spPr>
            <a:xfrm>
              <a:off x="8320767"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5" name="Google Shape;25185;p45"/>
            <p:cNvSpPr/>
            <p:nvPr/>
          </p:nvSpPr>
          <p:spPr>
            <a:xfrm>
              <a:off x="8440281"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6" name="Google Shape;25186;p45"/>
            <p:cNvSpPr/>
            <p:nvPr/>
          </p:nvSpPr>
          <p:spPr>
            <a:xfrm>
              <a:off x="8559794"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7" name="Google Shape;25187;p45"/>
            <p:cNvSpPr/>
            <p:nvPr/>
          </p:nvSpPr>
          <p:spPr>
            <a:xfrm>
              <a:off x="8679308"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8" name="Google Shape;25188;p45"/>
            <p:cNvSpPr/>
            <p:nvPr/>
          </p:nvSpPr>
          <p:spPr>
            <a:xfrm>
              <a:off x="8798821"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9" name="Google Shape;25189;p45"/>
            <p:cNvSpPr/>
            <p:nvPr/>
          </p:nvSpPr>
          <p:spPr>
            <a:xfrm>
              <a:off x="313503"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0" name="Google Shape;25190;p45"/>
            <p:cNvSpPr/>
            <p:nvPr/>
          </p:nvSpPr>
          <p:spPr>
            <a:xfrm>
              <a:off x="433011"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1" name="Google Shape;25191;p45"/>
            <p:cNvSpPr/>
            <p:nvPr/>
          </p:nvSpPr>
          <p:spPr>
            <a:xfrm>
              <a:off x="552519"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2" name="Google Shape;25192;p45"/>
            <p:cNvSpPr/>
            <p:nvPr/>
          </p:nvSpPr>
          <p:spPr>
            <a:xfrm>
              <a:off x="672027"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3" name="Google Shape;25193;p45"/>
            <p:cNvSpPr/>
            <p:nvPr/>
          </p:nvSpPr>
          <p:spPr>
            <a:xfrm>
              <a:off x="791536"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4" name="Google Shape;25194;p45"/>
            <p:cNvSpPr/>
            <p:nvPr/>
          </p:nvSpPr>
          <p:spPr>
            <a:xfrm>
              <a:off x="911044"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5" name="Google Shape;25195;p45"/>
            <p:cNvSpPr/>
            <p:nvPr/>
          </p:nvSpPr>
          <p:spPr>
            <a:xfrm>
              <a:off x="1030552"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6" name="Google Shape;25196;p45"/>
            <p:cNvSpPr/>
            <p:nvPr/>
          </p:nvSpPr>
          <p:spPr>
            <a:xfrm>
              <a:off x="8201254"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7" name="Google Shape;25197;p45"/>
            <p:cNvSpPr/>
            <p:nvPr/>
          </p:nvSpPr>
          <p:spPr>
            <a:xfrm>
              <a:off x="8320767"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8" name="Google Shape;25198;p45"/>
            <p:cNvSpPr/>
            <p:nvPr/>
          </p:nvSpPr>
          <p:spPr>
            <a:xfrm>
              <a:off x="8440281"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9" name="Google Shape;25199;p45"/>
            <p:cNvSpPr/>
            <p:nvPr/>
          </p:nvSpPr>
          <p:spPr>
            <a:xfrm>
              <a:off x="8559794"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0" name="Google Shape;25200;p45"/>
            <p:cNvSpPr/>
            <p:nvPr/>
          </p:nvSpPr>
          <p:spPr>
            <a:xfrm>
              <a:off x="8679308"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1" name="Google Shape;25201;p45"/>
            <p:cNvSpPr/>
            <p:nvPr/>
          </p:nvSpPr>
          <p:spPr>
            <a:xfrm>
              <a:off x="8798821"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2" name="Google Shape;25202;p45"/>
            <p:cNvSpPr/>
            <p:nvPr/>
          </p:nvSpPr>
          <p:spPr>
            <a:xfrm>
              <a:off x="313503"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3" name="Google Shape;25203;p45"/>
            <p:cNvSpPr/>
            <p:nvPr/>
          </p:nvSpPr>
          <p:spPr>
            <a:xfrm>
              <a:off x="433011"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4" name="Google Shape;25204;p45"/>
            <p:cNvSpPr/>
            <p:nvPr/>
          </p:nvSpPr>
          <p:spPr>
            <a:xfrm>
              <a:off x="552519"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5" name="Google Shape;25205;p45"/>
            <p:cNvSpPr/>
            <p:nvPr/>
          </p:nvSpPr>
          <p:spPr>
            <a:xfrm>
              <a:off x="672027"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6" name="Google Shape;25206;p45"/>
            <p:cNvSpPr/>
            <p:nvPr/>
          </p:nvSpPr>
          <p:spPr>
            <a:xfrm>
              <a:off x="791536"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7" name="Google Shape;25207;p45"/>
            <p:cNvSpPr/>
            <p:nvPr/>
          </p:nvSpPr>
          <p:spPr>
            <a:xfrm>
              <a:off x="911044"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8" name="Google Shape;25208;p45"/>
            <p:cNvSpPr/>
            <p:nvPr/>
          </p:nvSpPr>
          <p:spPr>
            <a:xfrm>
              <a:off x="1030552"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9" name="Google Shape;25209;p45"/>
            <p:cNvSpPr/>
            <p:nvPr/>
          </p:nvSpPr>
          <p:spPr>
            <a:xfrm>
              <a:off x="8201254"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0" name="Google Shape;25210;p45"/>
            <p:cNvSpPr/>
            <p:nvPr/>
          </p:nvSpPr>
          <p:spPr>
            <a:xfrm>
              <a:off x="8320767"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1" name="Google Shape;25211;p45"/>
            <p:cNvSpPr/>
            <p:nvPr/>
          </p:nvSpPr>
          <p:spPr>
            <a:xfrm>
              <a:off x="8440281"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2" name="Google Shape;25212;p45"/>
            <p:cNvSpPr/>
            <p:nvPr/>
          </p:nvSpPr>
          <p:spPr>
            <a:xfrm>
              <a:off x="8559794"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3" name="Google Shape;25213;p45"/>
            <p:cNvSpPr/>
            <p:nvPr/>
          </p:nvSpPr>
          <p:spPr>
            <a:xfrm>
              <a:off x="8679308"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4" name="Google Shape;25214;p45"/>
            <p:cNvSpPr/>
            <p:nvPr/>
          </p:nvSpPr>
          <p:spPr>
            <a:xfrm>
              <a:off x="8798821"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5" name="Google Shape;25215;p45"/>
            <p:cNvSpPr/>
            <p:nvPr/>
          </p:nvSpPr>
          <p:spPr>
            <a:xfrm>
              <a:off x="313503"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6" name="Google Shape;25216;p45"/>
            <p:cNvSpPr/>
            <p:nvPr/>
          </p:nvSpPr>
          <p:spPr>
            <a:xfrm>
              <a:off x="433011"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7" name="Google Shape;25217;p45"/>
            <p:cNvSpPr/>
            <p:nvPr/>
          </p:nvSpPr>
          <p:spPr>
            <a:xfrm>
              <a:off x="552519"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8" name="Google Shape;25218;p45"/>
            <p:cNvSpPr/>
            <p:nvPr/>
          </p:nvSpPr>
          <p:spPr>
            <a:xfrm>
              <a:off x="672027"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9" name="Google Shape;25219;p45"/>
            <p:cNvSpPr/>
            <p:nvPr/>
          </p:nvSpPr>
          <p:spPr>
            <a:xfrm>
              <a:off x="791536"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0" name="Google Shape;25220;p45"/>
            <p:cNvSpPr/>
            <p:nvPr/>
          </p:nvSpPr>
          <p:spPr>
            <a:xfrm>
              <a:off x="911044"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1" name="Google Shape;25221;p45"/>
            <p:cNvSpPr/>
            <p:nvPr/>
          </p:nvSpPr>
          <p:spPr>
            <a:xfrm>
              <a:off x="1030552"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2" name="Google Shape;25222;p45"/>
            <p:cNvSpPr/>
            <p:nvPr/>
          </p:nvSpPr>
          <p:spPr>
            <a:xfrm>
              <a:off x="8201254"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3" name="Google Shape;25223;p45"/>
            <p:cNvSpPr/>
            <p:nvPr/>
          </p:nvSpPr>
          <p:spPr>
            <a:xfrm>
              <a:off x="8320767"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4" name="Google Shape;25224;p45"/>
            <p:cNvSpPr/>
            <p:nvPr/>
          </p:nvSpPr>
          <p:spPr>
            <a:xfrm>
              <a:off x="8440281"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5" name="Google Shape;25225;p45"/>
            <p:cNvSpPr/>
            <p:nvPr/>
          </p:nvSpPr>
          <p:spPr>
            <a:xfrm>
              <a:off x="8559794"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6" name="Google Shape;25226;p45"/>
            <p:cNvSpPr/>
            <p:nvPr/>
          </p:nvSpPr>
          <p:spPr>
            <a:xfrm>
              <a:off x="8679308"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7" name="Google Shape;25227;p45"/>
            <p:cNvSpPr/>
            <p:nvPr/>
          </p:nvSpPr>
          <p:spPr>
            <a:xfrm>
              <a:off x="8798821"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8" name="Google Shape;25228;p45"/>
            <p:cNvSpPr/>
            <p:nvPr/>
          </p:nvSpPr>
          <p:spPr>
            <a:xfrm>
              <a:off x="313503"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9" name="Google Shape;25229;p45"/>
            <p:cNvSpPr/>
            <p:nvPr/>
          </p:nvSpPr>
          <p:spPr>
            <a:xfrm>
              <a:off x="433011"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0" name="Google Shape;25230;p45"/>
            <p:cNvSpPr/>
            <p:nvPr/>
          </p:nvSpPr>
          <p:spPr>
            <a:xfrm>
              <a:off x="552519"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1" name="Google Shape;25231;p45"/>
            <p:cNvSpPr/>
            <p:nvPr/>
          </p:nvSpPr>
          <p:spPr>
            <a:xfrm>
              <a:off x="672027"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2" name="Google Shape;25232;p45"/>
            <p:cNvSpPr/>
            <p:nvPr/>
          </p:nvSpPr>
          <p:spPr>
            <a:xfrm>
              <a:off x="791536"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3" name="Google Shape;25233;p45"/>
            <p:cNvSpPr/>
            <p:nvPr/>
          </p:nvSpPr>
          <p:spPr>
            <a:xfrm>
              <a:off x="911044"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4" name="Google Shape;25234;p45"/>
            <p:cNvSpPr/>
            <p:nvPr/>
          </p:nvSpPr>
          <p:spPr>
            <a:xfrm>
              <a:off x="1030552"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5" name="Google Shape;25235;p45"/>
            <p:cNvSpPr/>
            <p:nvPr/>
          </p:nvSpPr>
          <p:spPr>
            <a:xfrm>
              <a:off x="8201254"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6" name="Google Shape;25236;p45"/>
            <p:cNvSpPr/>
            <p:nvPr/>
          </p:nvSpPr>
          <p:spPr>
            <a:xfrm>
              <a:off x="8320767"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7" name="Google Shape;25237;p45"/>
            <p:cNvSpPr/>
            <p:nvPr/>
          </p:nvSpPr>
          <p:spPr>
            <a:xfrm>
              <a:off x="8440281"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8" name="Google Shape;25238;p45"/>
            <p:cNvSpPr/>
            <p:nvPr/>
          </p:nvSpPr>
          <p:spPr>
            <a:xfrm>
              <a:off x="8559794"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9" name="Google Shape;25239;p45"/>
            <p:cNvSpPr/>
            <p:nvPr/>
          </p:nvSpPr>
          <p:spPr>
            <a:xfrm>
              <a:off x="8679308"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0" name="Google Shape;25240;p45"/>
            <p:cNvSpPr/>
            <p:nvPr/>
          </p:nvSpPr>
          <p:spPr>
            <a:xfrm>
              <a:off x="8798821"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1" name="Google Shape;25241;p45"/>
            <p:cNvSpPr/>
            <p:nvPr/>
          </p:nvSpPr>
          <p:spPr>
            <a:xfrm>
              <a:off x="313503"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2" name="Google Shape;25242;p45"/>
            <p:cNvSpPr/>
            <p:nvPr/>
          </p:nvSpPr>
          <p:spPr>
            <a:xfrm>
              <a:off x="433011"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3" name="Google Shape;25243;p45"/>
            <p:cNvSpPr/>
            <p:nvPr/>
          </p:nvSpPr>
          <p:spPr>
            <a:xfrm>
              <a:off x="552519"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4" name="Google Shape;25244;p45"/>
            <p:cNvSpPr/>
            <p:nvPr/>
          </p:nvSpPr>
          <p:spPr>
            <a:xfrm>
              <a:off x="672027"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5" name="Google Shape;25245;p45"/>
            <p:cNvSpPr/>
            <p:nvPr/>
          </p:nvSpPr>
          <p:spPr>
            <a:xfrm>
              <a:off x="791536"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6" name="Google Shape;25246;p45"/>
            <p:cNvSpPr/>
            <p:nvPr/>
          </p:nvSpPr>
          <p:spPr>
            <a:xfrm>
              <a:off x="911044"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7" name="Google Shape;25247;p45"/>
            <p:cNvSpPr/>
            <p:nvPr/>
          </p:nvSpPr>
          <p:spPr>
            <a:xfrm>
              <a:off x="1030552"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8" name="Google Shape;25248;p45"/>
            <p:cNvSpPr/>
            <p:nvPr/>
          </p:nvSpPr>
          <p:spPr>
            <a:xfrm>
              <a:off x="8201254"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9" name="Google Shape;25249;p45"/>
            <p:cNvSpPr/>
            <p:nvPr/>
          </p:nvSpPr>
          <p:spPr>
            <a:xfrm>
              <a:off x="8320767"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0" name="Google Shape;25250;p45"/>
            <p:cNvSpPr/>
            <p:nvPr/>
          </p:nvSpPr>
          <p:spPr>
            <a:xfrm>
              <a:off x="8440281"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1" name="Google Shape;25251;p45"/>
            <p:cNvSpPr/>
            <p:nvPr/>
          </p:nvSpPr>
          <p:spPr>
            <a:xfrm>
              <a:off x="8559794"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2" name="Google Shape;25252;p45"/>
            <p:cNvSpPr/>
            <p:nvPr/>
          </p:nvSpPr>
          <p:spPr>
            <a:xfrm>
              <a:off x="8679308"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3" name="Google Shape;25253;p45"/>
            <p:cNvSpPr/>
            <p:nvPr/>
          </p:nvSpPr>
          <p:spPr>
            <a:xfrm>
              <a:off x="8798821"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4" name="Google Shape;25254;p45"/>
            <p:cNvSpPr/>
            <p:nvPr/>
          </p:nvSpPr>
          <p:spPr>
            <a:xfrm>
              <a:off x="313503"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5" name="Google Shape;25255;p45"/>
            <p:cNvSpPr/>
            <p:nvPr/>
          </p:nvSpPr>
          <p:spPr>
            <a:xfrm>
              <a:off x="433011"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6" name="Google Shape;25256;p45"/>
            <p:cNvSpPr/>
            <p:nvPr/>
          </p:nvSpPr>
          <p:spPr>
            <a:xfrm>
              <a:off x="552519"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7" name="Google Shape;25257;p45"/>
            <p:cNvSpPr/>
            <p:nvPr/>
          </p:nvSpPr>
          <p:spPr>
            <a:xfrm>
              <a:off x="672027"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8" name="Google Shape;25258;p45"/>
            <p:cNvSpPr/>
            <p:nvPr/>
          </p:nvSpPr>
          <p:spPr>
            <a:xfrm>
              <a:off x="791536"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9" name="Google Shape;25259;p45"/>
            <p:cNvSpPr/>
            <p:nvPr/>
          </p:nvSpPr>
          <p:spPr>
            <a:xfrm>
              <a:off x="911044"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0" name="Google Shape;25260;p45"/>
            <p:cNvSpPr/>
            <p:nvPr/>
          </p:nvSpPr>
          <p:spPr>
            <a:xfrm>
              <a:off x="1030552"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1" name="Google Shape;25261;p45"/>
            <p:cNvSpPr/>
            <p:nvPr/>
          </p:nvSpPr>
          <p:spPr>
            <a:xfrm>
              <a:off x="8201254"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2" name="Google Shape;25262;p45"/>
            <p:cNvSpPr/>
            <p:nvPr/>
          </p:nvSpPr>
          <p:spPr>
            <a:xfrm>
              <a:off x="8320767"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3" name="Google Shape;25263;p45"/>
            <p:cNvSpPr/>
            <p:nvPr/>
          </p:nvSpPr>
          <p:spPr>
            <a:xfrm>
              <a:off x="8440281"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4" name="Google Shape;25264;p45"/>
            <p:cNvSpPr/>
            <p:nvPr/>
          </p:nvSpPr>
          <p:spPr>
            <a:xfrm>
              <a:off x="8559794"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5" name="Google Shape;25265;p45"/>
            <p:cNvSpPr/>
            <p:nvPr/>
          </p:nvSpPr>
          <p:spPr>
            <a:xfrm>
              <a:off x="8679308"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6" name="Google Shape;25266;p45"/>
            <p:cNvSpPr/>
            <p:nvPr/>
          </p:nvSpPr>
          <p:spPr>
            <a:xfrm>
              <a:off x="8798821"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7" name="Google Shape;25267;p45"/>
            <p:cNvSpPr/>
            <p:nvPr/>
          </p:nvSpPr>
          <p:spPr>
            <a:xfrm>
              <a:off x="313503"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8" name="Google Shape;25268;p45"/>
            <p:cNvSpPr/>
            <p:nvPr/>
          </p:nvSpPr>
          <p:spPr>
            <a:xfrm>
              <a:off x="433011"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9" name="Google Shape;25269;p45"/>
            <p:cNvSpPr/>
            <p:nvPr/>
          </p:nvSpPr>
          <p:spPr>
            <a:xfrm>
              <a:off x="552519"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0" name="Google Shape;25270;p45"/>
            <p:cNvSpPr/>
            <p:nvPr/>
          </p:nvSpPr>
          <p:spPr>
            <a:xfrm>
              <a:off x="672027"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1" name="Google Shape;25271;p45"/>
            <p:cNvSpPr/>
            <p:nvPr/>
          </p:nvSpPr>
          <p:spPr>
            <a:xfrm>
              <a:off x="791536"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2" name="Google Shape;25272;p45"/>
            <p:cNvSpPr/>
            <p:nvPr/>
          </p:nvSpPr>
          <p:spPr>
            <a:xfrm>
              <a:off x="911044"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3" name="Google Shape;25273;p45"/>
            <p:cNvSpPr/>
            <p:nvPr/>
          </p:nvSpPr>
          <p:spPr>
            <a:xfrm>
              <a:off x="1030552"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4" name="Google Shape;25274;p45"/>
            <p:cNvSpPr/>
            <p:nvPr/>
          </p:nvSpPr>
          <p:spPr>
            <a:xfrm>
              <a:off x="8201254"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5" name="Google Shape;25275;p45"/>
            <p:cNvSpPr/>
            <p:nvPr/>
          </p:nvSpPr>
          <p:spPr>
            <a:xfrm>
              <a:off x="8320767"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6" name="Google Shape;25276;p45"/>
            <p:cNvSpPr/>
            <p:nvPr/>
          </p:nvSpPr>
          <p:spPr>
            <a:xfrm>
              <a:off x="8440281"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7" name="Google Shape;25277;p45"/>
            <p:cNvSpPr/>
            <p:nvPr/>
          </p:nvSpPr>
          <p:spPr>
            <a:xfrm>
              <a:off x="8559794"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8" name="Google Shape;25278;p45"/>
            <p:cNvSpPr/>
            <p:nvPr/>
          </p:nvSpPr>
          <p:spPr>
            <a:xfrm>
              <a:off x="8679308"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9" name="Google Shape;25279;p45"/>
            <p:cNvSpPr/>
            <p:nvPr/>
          </p:nvSpPr>
          <p:spPr>
            <a:xfrm>
              <a:off x="8798821"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0" name="Google Shape;25280;p45"/>
            <p:cNvSpPr/>
            <p:nvPr/>
          </p:nvSpPr>
          <p:spPr>
            <a:xfrm>
              <a:off x="313503"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1" name="Google Shape;25281;p45"/>
            <p:cNvSpPr/>
            <p:nvPr/>
          </p:nvSpPr>
          <p:spPr>
            <a:xfrm>
              <a:off x="433011"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2" name="Google Shape;25282;p45"/>
            <p:cNvSpPr/>
            <p:nvPr/>
          </p:nvSpPr>
          <p:spPr>
            <a:xfrm>
              <a:off x="552519"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3" name="Google Shape;25283;p45"/>
            <p:cNvSpPr/>
            <p:nvPr/>
          </p:nvSpPr>
          <p:spPr>
            <a:xfrm>
              <a:off x="672027"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4" name="Google Shape;25284;p45"/>
            <p:cNvSpPr/>
            <p:nvPr/>
          </p:nvSpPr>
          <p:spPr>
            <a:xfrm>
              <a:off x="791536"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5" name="Google Shape;25285;p45"/>
            <p:cNvSpPr/>
            <p:nvPr/>
          </p:nvSpPr>
          <p:spPr>
            <a:xfrm>
              <a:off x="911044"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6" name="Google Shape;25286;p45"/>
            <p:cNvSpPr/>
            <p:nvPr/>
          </p:nvSpPr>
          <p:spPr>
            <a:xfrm>
              <a:off x="1030552"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7" name="Google Shape;25287;p45"/>
            <p:cNvSpPr/>
            <p:nvPr/>
          </p:nvSpPr>
          <p:spPr>
            <a:xfrm>
              <a:off x="8201254"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8" name="Google Shape;25288;p45"/>
            <p:cNvSpPr/>
            <p:nvPr/>
          </p:nvSpPr>
          <p:spPr>
            <a:xfrm>
              <a:off x="8320767"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9" name="Google Shape;25289;p45"/>
            <p:cNvSpPr/>
            <p:nvPr/>
          </p:nvSpPr>
          <p:spPr>
            <a:xfrm>
              <a:off x="8440281"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0" name="Google Shape;25290;p45"/>
            <p:cNvSpPr/>
            <p:nvPr/>
          </p:nvSpPr>
          <p:spPr>
            <a:xfrm>
              <a:off x="8559794"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1" name="Google Shape;25291;p45"/>
            <p:cNvSpPr/>
            <p:nvPr/>
          </p:nvSpPr>
          <p:spPr>
            <a:xfrm>
              <a:off x="8679308"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2" name="Google Shape;25292;p45"/>
            <p:cNvSpPr/>
            <p:nvPr/>
          </p:nvSpPr>
          <p:spPr>
            <a:xfrm>
              <a:off x="8798821"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3" name="Google Shape;25293;p45"/>
            <p:cNvSpPr/>
            <p:nvPr/>
          </p:nvSpPr>
          <p:spPr>
            <a:xfrm>
              <a:off x="313503"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4" name="Google Shape;25294;p45"/>
            <p:cNvSpPr/>
            <p:nvPr/>
          </p:nvSpPr>
          <p:spPr>
            <a:xfrm>
              <a:off x="433011"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5" name="Google Shape;25295;p45"/>
            <p:cNvSpPr/>
            <p:nvPr/>
          </p:nvSpPr>
          <p:spPr>
            <a:xfrm>
              <a:off x="552519"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6" name="Google Shape;25296;p45"/>
            <p:cNvSpPr/>
            <p:nvPr/>
          </p:nvSpPr>
          <p:spPr>
            <a:xfrm>
              <a:off x="672027"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7" name="Google Shape;25297;p45"/>
            <p:cNvSpPr/>
            <p:nvPr/>
          </p:nvSpPr>
          <p:spPr>
            <a:xfrm>
              <a:off x="791536"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8" name="Google Shape;25298;p45"/>
            <p:cNvSpPr/>
            <p:nvPr/>
          </p:nvSpPr>
          <p:spPr>
            <a:xfrm>
              <a:off x="911044"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9" name="Google Shape;25299;p45"/>
            <p:cNvSpPr/>
            <p:nvPr/>
          </p:nvSpPr>
          <p:spPr>
            <a:xfrm>
              <a:off x="1030552"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0" name="Google Shape;25300;p45"/>
            <p:cNvSpPr/>
            <p:nvPr/>
          </p:nvSpPr>
          <p:spPr>
            <a:xfrm>
              <a:off x="8201254"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1" name="Google Shape;25301;p45"/>
            <p:cNvSpPr/>
            <p:nvPr/>
          </p:nvSpPr>
          <p:spPr>
            <a:xfrm>
              <a:off x="8320767"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2" name="Google Shape;25302;p45"/>
            <p:cNvSpPr/>
            <p:nvPr/>
          </p:nvSpPr>
          <p:spPr>
            <a:xfrm>
              <a:off x="8440281"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3" name="Google Shape;25303;p45"/>
            <p:cNvSpPr/>
            <p:nvPr/>
          </p:nvSpPr>
          <p:spPr>
            <a:xfrm>
              <a:off x="8559794"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4" name="Google Shape;25304;p45"/>
            <p:cNvSpPr/>
            <p:nvPr/>
          </p:nvSpPr>
          <p:spPr>
            <a:xfrm>
              <a:off x="8679308"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5" name="Google Shape;25305;p45"/>
            <p:cNvSpPr/>
            <p:nvPr/>
          </p:nvSpPr>
          <p:spPr>
            <a:xfrm>
              <a:off x="8798821"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6" name="Google Shape;25306;p45"/>
            <p:cNvSpPr/>
            <p:nvPr/>
          </p:nvSpPr>
          <p:spPr>
            <a:xfrm>
              <a:off x="313503"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7" name="Google Shape;25307;p45"/>
            <p:cNvSpPr/>
            <p:nvPr/>
          </p:nvSpPr>
          <p:spPr>
            <a:xfrm>
              <a:off x="433011"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8" name="Google Shape;25308;p45"/>
            <p:cNvSpPr/>
            <p:nvPr/>
          </p:nvSpPr>
          <p:spPr>
            <a:xfrm>
              <a:off x="552519"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9" name="Google Shape;25309;p45"/>
            <p:cNvSpPr/>
            <p:nvPr/>
          </p:nvSpPr>
          <p:spPr>
            <a:xfrm>
              <a:off x="672027"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0" name="Google Shape;25310;p45"/>
            <p:cNvSpPr/>
            <p:nvPr/>
          </p:nvSpPr>
          <p:spPr>
            <a:xfrm>
              <a:off x="791536"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1" name="Google Shape;25311;p45"/>
            <p:cNvSpPr/>
            <p:nvPr/>
          </p:nvSpPr>
          <p:spPr>
            <a:xfrm>
              <a:off x="911044"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2" name="Google Shape;25312;p45"/>
            <p:cNvSpPr/>
            <p:nvPr/>
          </p:nvSpPr>
          <p:spPr>
            <a:xfrm>
              <a:off x="1030552"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3" name="Google Shape;25313;p45"/>
            <p:cNvSpPr/>
            <p:nvPr/>
          </p:nvSpPr>
          <p:spPr>
            <a:xfrm>
              <a:off x="8201254"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4" name="Google Shape;25314;p45"/>
            <p:cNvSpPr/>
            <p:nvPr/>
          </p:nvSpPr>
          <p:spPr>
            <a:xfrm>
              <a:off x="8320767"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5" name="Google Shape;25315;p45"/>
            <p:cNvSpPr/>
            <p:nvPr/>
          </p:nvSpPr>
          <p:spPr>
            <a:xfrm>
              <a:off x="8440281"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6" name="Google Shape;25316;p45"/>
            <p:cNvSpPr/>
            <p:nvPr/>
          </p:nvSpPr>
          <p:spPr>
            <a:xfrm>
              <a:off x="8559794"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7" name="Google Shape;25317;p45"/>
            <p:cNvSpPr/>
            <p:nvPr/>
          </p:nvSpPr>
          <p:spPr>
            <a:xfrm>
              <a:off x="8679308"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8" name="Google Shape;25318;p45"/>
            <p:cNvSpPr/>
            <p:nvPr/>
          </p:nvSpPr>
          <p:spPr>
            <a:xfrm>
              <a:off x="8798821"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9" name="Google Shape;25319;p45"/>
            <p:cNvSpPr/>
            <p:nvPr/>
          </p:nvSpPr>
          <p:spPr>
            <a:xfrm>
              <a:off x="313503"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0" name="Google Shape;25320;p45"/>
            <p:cNvSpPr/>
            <p:nvPr/>
          </p:nvSpPr>
          <p:spPr>
            <a:xfrm>
              <a:off x="433011"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1" name="Google Shape;25321;p45"/>
            <p:cNvSpPr/>
            <p:nvPr/>
          </p:nvSpPr>
          <p:spPr>
            <a:xfrm>
              <a:off x="552519"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2" name="Google Shape;25322;p45"/>
            <p:cNvSpPr/>
            <p:nvPr/>
          </p:nvSpPr>
          <p:spPr>
            <a:xfrm>
              <a:off x="672027"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3" name="Google Shape;25323;p45"/>
            <p:cNvSpPr/>
            <p:nvPr/>
          </p:nvSpPr>
          <p:spPr>
            <a:xfrm>
              <a:off x="791536"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4" name="Google Shape;25324;p45"/>
            <p:cNvSpPr/>
            <p:nvPr/>
          </p:nvSpPr>
          <p:spPr>
            <a:xfrm>
              <a:off x="911044"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5" name="Google Shape;25325;p45"/>
            <p:cNvSpPr/>
            <p:nvPr/>
          </p:nvSpPr>
          <p:spPr>
            <a:xfrm>
              <a:off x="1030552"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6" name="Google Shape;25326;p45"/>
            <p:cNvSpPr/>
            <p:nvPr/>
          </p:nvSpPr>
          <p:spPr>
            <a:xfrm>
              <a:off x="8201254"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7" name="Google Shape;25327;p45"/>
            <p:cNvSpPr/>
            <p:nvPr/>
          </p:nvSpPr>
          <p:spPr>
            <a:xfrm>
              <a:off x="8320767"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8" name="Google Shape;25328;p45"/>
            <p:cNvSpPr/>
            <p:nvPr/>
          </p:nvSpPr>
          <p:spPr>
            <a:xfrm>
              <a:off x="8440281"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9" name="Google Shape;25329;p45"/>
            <p:cNvSpPr/>
            <p:nvPr/>
          </p:nvSpPr>
          <p:spPr>
            <a:xfrm>
              <a:off x="8559794"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0" name="Google Shape;25330;p45"/>
            <p:cNvSpPr/>
            <p:nvPr/>
          </p:nvSpPr>
          <p:spPr>
            <a:xfrm>
              <a:off x="8679308"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1" name="Google Shape;25331;p45"/>
            <p:cNvSpPr/>
            <p:nvPr/>
          </p:nvSpPr>
          <p:spPr>
            <a:xfrm>
              <a:off x="8798821"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2" name="Google Shape;25332;p45"/>
            <p:cNvSpPr/>
            <p:nvPr/>
          </p:nvSpPr>
          <p:spPr>
            <a:xfrm>
              <a:off x="313503"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3" name="Google Shape;25333;p45"/>
            <p:cNvSpPr/>
            <p:nvPr/>
          </p:nvSpPr>
          <p:spPr>
            <a:xfrm>
              <a:off x="433011"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4" name="Google Shape;25334;p45"/>
            <p:cNvSpPr/>
            <p:nvPr/>
          </p:nvSpPr>
          <p:spPr>
            <a:xfrm>
              <a:off x="552519"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5" name="Google Shape;25335;p45"/>
            <p:cNvSpPr/>
            <p:nvPr/>
          </p:nvSpPr>
          <p:spPr>
            <a:xfrm>
              <a:off x="672027"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6" name="Google Shape;25336;p45"/>
            <p:cNvSpPr/>
            <p:nvPr/>
          </p:nvSpPr>
          <p:spPr>
            <a:xfrm>
              <a:off x="791536"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7" name="Google Shape;25337;p45"/>
            <p:cNvSpPr/>
            <p:nvPr/>
          </p:nvSpPr>
          <p:spPr>
            <a:xfrm>
              <a:off x="911044"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8" name="Google Shape;25338;p45"/>
            <p:cNvSpPr/>
            <p:nvPr/>
          </p:nvSpPr>
          <p:spPr>
            <a:xfrm>
              <a:off x="1030552"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9" name="Google Shape;25339;p45"/>
            <p:cNvSpPr/>
            <p:nvPr/>
          </p:nvSpPr>
          <p:spPr>
            <a:xfrm>
              <a:off x="8201254"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0" name="Google Shape;25340;p45"/>
            <p:cNvSpPr/>
            <p:nvPr/>
          </p:nvSpPr>
          <p:spPr>
            <a:xfrm>
              <a:off x="8320767"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1" name="Google Shape;25341;p45"/>
            <p:cNvSpPr/>
            <p:nvPr/>
          </p:nvSpPr>
          <p:spPr>
            <a:xfrm>
              <a:off x="8440281"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2" name="Google Shape;25342;p45"/>
            <p:cNvSpPr/>
            <p:nvPr/>
          </p:nvSpPr>
          <p:spPr>
            <a:xfrm>
              <a:off x="8559794"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3" name="Google Shape;25343;p45"/>
            <p:cNvSpPr/>
            <p:nvPr/>
          </p:nvSpPr>
          <p:spPr>
            <a:xfrm>
              <a:off x="8679308"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4" name="Google Shape;25344;p45"/>
            <p:cNvSpPr/>
            <p:nvPr/>
          </p:nvSpPr>
          <p:spPr>
            <a:xfrm>
              <a:off x="8798821"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5" name="Google Shape;25345;p45"/>
            <p:cNvSpPr/>
            <p:nvPr/>
          </p:nvSpPr>
          <p:spPr>
            <a:xfrm>
              <a:off x="313503"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6" name="Google Shape;25346;p45"/>
            <p:cNvSpPr/>
            <p:nvPr/>
          </p:nvSpPr>
          <p:spPr>
            <a:xfrm>
              <a:off x="433011"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7" name="Google Shape;25347;p45"/>
            <p:cNvSpPr/>
            <p:nvPr/>
          </p:nvSpPr>
          <p:spPr>
            <a:xfrm>
              <a:off x="552519"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8" name="Google Shape;25348;p45"/>
            <p:cNvSpPr/>
            <p:nvPr/>
          </p:nvSpPr>
          <p:spPr>
            <a:xfrm>
              <a:off x="672027"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9" name="Google Shape;25349;p45"/>
            <p:cNvSpPr/>
            <p:nvPr/>
          </p:nvSpPr>
          <p:spPr>
            <a:xfrm>
              <a:off x="791536"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0" name="Google Shape;25350;p45"/>
            <p:cNvSpPr/>
            <p:nvPr/>
          </p:nvSpPr>
          <p:spPr>
            <a:xfrm>
              <a:off x="911044"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1" name="Google Shape;25351;p45"/>
            <p:cNvSpPr/>
            <p:nvPr/>
          </p:nvSpPr>
          <p:spPr>
            <a:xfrm>
              <a:off x="1030552"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2" name="Google Shape;25352;p45"/>
            <p:cNvSpPr/>
            <p:nvPr/>
          </p:nvSpPr>
          <p:spPr>
            <a:xfrm>
              <a:off x="8201254"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3" name="Google Shape;25353;p45"/>
            <p:cNvSpPr/>
            <p:nvPr/>
          </p:nvSpPr>
          <p:spPr>
            <a:xfrm>
              <a:off x="8320767"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4" name="Google Shape;25354;p45"/>
            <p:cNvSpPr/>
            <p:nvPr/>
          </p:nvSpPr>
          <p:spPr>
            <a:xfrm>
              <a:off x="8440281"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5" name="Google Shape;25355;p45"/>
            <p:cNvSpPr/>
            <p:nvPr/>
          </p:nvSpPr>
          <p:spPr>
            <a:xfrm>
              <a:off x="8559794"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6" name="Google Shape;25356;p45"/>
            <p:cNvSpPr/>
            <p:nvPr/>
          </p:nvSpPr>
          <p:spPr>
            <a:xfrm>
              <a:off x="8679308"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7" name="Google Shape;25357;p45"/>
            <p:cNvSpPr/>
            <p:nvPr/>
          </p:nvSpPr>
          <p:spPr>
            <a:xfrm>
              <a:off x="8798821"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8" name="Google Shape;25358;p45"/>
            <p:cNvSpPr/>
            <p:nvPr/>
          </p:nvSpPr>
          <p:spPr>
            <a:xfrm>
              <a:off x="313503"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9" name="Google Shape;25359;p45"/>
            <p:cNvSpPr/>
            <p:nvPr/>
          </p:nvSpPr>
          <p:spPr>
            <a:xfrm>
              <a:off x="433011"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0" name="Google Shape;25360;p45"/>
            <p:cNvSpPr/>
            <p:nvPr/>
          </p:nvSpPr>
          <p:spPr>
            <a:xfrm>
              <a:off x="552519"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1" name="Google Shape;25361;p45"/>
            <p:cNvSpPr/>
            <p:nvPr/>
          </p:nvSpPr>
          <p:spPr>
            <a:xfrm>
              <a:off x="672027"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2" name="Google Shape;25362;p45"/>
            <p:cNvSpPr/>
            <p:nvPr/>
          </p:nvSpPr>
          <p:spPr>
            <a:xfrm>
              <a:off x="791536"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3" name="Google Shape;25363;p45"/>
            <p:cNvSpPr/>
            <p:nvPr/>
          </p:nvSpPr>
          <p:spPr>
            <a:xfrm>
              <a:off x="911044"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4" name="Google Shape;25364;p45"/>
            <p:cNvSpPr/>
            <p:nvPr/>
          </p:nvSpPr>
          <p:spPr>
            <a:xfrm>
              <a:off x="1030552"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5" name="Google Shape;25365;p45"/>
            <p:cNvSpPr/>
            <p:nvPr/>
          </p:nvSpPr>
          <p:spPr>
            <a:xfrm>
              <a:off x="8201254"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6" name="Google Shape;25366;p45"/>
            <p:cNvSpPr/>
            <p:nvPr/>
          </p:nvSpPr>
          <p:spPr>
            <a:xfrm>
              <a:off x="8320767"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45"/>
            <p:cNvSpPr/>
            <p:nvPr/>
          </p:nvSpPr>
          <p:spPr>
            <a:xfrm>
              <a:off x="8440281"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8" name="Google Shape;25368;p45"/>
            <p:cNvSpPr/>
            <p:nvPr/>
          </p:nvSpPr>
          <p:spPr>
            <a:xfrm>
              <a:off x="8559794"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9" name="Google Shape;25369;p45"/>
            <p:cNvSpPr/>
            <p:nvPr/>
          </p:nvSpPr>
          <p:spPr>
            <a:xfrm>
              <a:off x="8679308"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0" name="Google Shape;25370;p45"/>
            <p:cNvSpPr/>
            <p:nvPr/>
          </p:nvSpPr>
          <p:spPr>
            <a:xfrm>
              <a:off x="8798821"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45"/>
            <p:cNvSpPr/>
            <p:nvPr/>
          </p:nvSpPr>
          <p:spPr>
            <a:xfrm>
              <a:off x="313503"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45"/>
            <p:cNvSpPr/>
            <p:nvPr/>
          </p:nvSpPr>
          <p:spPr>
            <a:xfrm>
              <a:off x="433011"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45"/>
            <p:cNvSpPr/>
            <p:nvPr/>
          </p:nvSpPr>
          <p:spPr>
            <a:xfrm>
              <a:off x="552519"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45"/>
            <p:cNvSpPr/>
            <p:nvPr/>
          </p:nvSpPr>
          <p:spPr>
            <a:xfrm>
              <a:off x="672027"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5" name="Google Shape;25375;p45"/>
            <p:cNvSpPr/>
            <p:nvPr/>
          </p:nvSpPr>
          <p:spPr>
            <a:xfrm>
              <a:off x="791536"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6" name="Google Shape;25376;p45"/>
            <p:cNvSpPr/>
            <p:nvPr/>
          </p:nvSpPr>
          <p:spPr>
            <a:xfrm>
              <a:off x="911044"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7" name="Google Shape;25377;p45"/>
            <p:cNvSpPr/>
            <p:nvPr/>
          </p:nvSpPr>
          <p:spPr>
            <a:xfrm>
              <a:off x="1030552"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8" name="Google Shape;25378;p45"/>
            <p:cNvSpPr/>
            <p:nvPr/>
          </p:nvSpPr>
          <p:spPr>
            <a:xfrm>
              <a:off x="8201254"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9" name="Google Shape;25379;p45"/>
            <p:cNvSpPr/>
            <p:nvPr/>
          </p:nvSpPr>
          <p:spPr>
            <a:xfrm>
              <a:off x="8320767"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0" name="Google Shape;25380;p45"/>
            <p:cNvSpPr/>
            <p:nvPr/>
          </p:nvSpPr>
          <p:spPr>
            <a:xfrm>
              <a:off x="8440281"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1" name="Google Shape;25381;p45"/>
            <p:cNvSpPr/>
            <p:nvPr/>
          </p:nvSpPr>
          <p:spPr>
            <a:xfrm>
              <a:off x="8559794"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2" name="Google Shape;25382;p45"/>
            <p:cNvSpPr/>
            <p:nvPr/>
          </p:nvSpPr>
          <p:spPr>
            <a:xfrm>
              <a:off x="8679308"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3" name="Google Shape;25383;p45"/>
            <p:cNvSpPr/>
            <p:nvPr/>
          </p:nvSpPr>
          <p:spPr>
            <a:xfrm>
              <a:off x="8798821"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BLANK_1_1_1_1_1_1_1_1_1_1_1">
    <p:spTree>
      <p:nvGrpSpPr>
        <p:cNvPr id="1" name="Shape 25384"/>
        <p:cNvGrpSpPr/>
        <p:nvPr/>
      </p:nvGrpSpPr>
      <p:grpSpPr>
        <a:xfrm>
          <a:off x="0" y="0"/>
          <a:ext cx="0" cy="0"/>
          <a:chOff x="0" y="0"/>
          <a:chExt cx="0" cy="0"/>
        </a:xfrm>
      </p:grpSpPr>
      <p:grpSp>
        <p:nvGrpSpPr>
          <p:cNvPr id="25385" name="Google Shape;25385;p46"/>
          <p:cNvGrpSpPr/>
          <p:nvPr/>
        </p:nvGrpSpPr>
        <p:grpSpPr>
          <a:xfrm>
            <a:off x="5640453" y="540001"/>
            <a:ext cx="3138714" cy="4063568"/>
            <a:chOff x="313503" y="540001"/>
            <a:chExt cx="3138714" cy="4063568"/>
          </a:xfrm>
        </p:grpSpPr>
        <p:sp>
          <p:nvSpPr>
            <p:cNvPr id="25386" name="Google Shape;25386;p46"/>
            <p:cNvSpPr/>
            <p:nvPr/>
          </p:nvSpPr>
          <p:spPr>
            <a:xfrm>
              <a:off x="313503"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7" name="Google Shape;25387;p46"/>
            <p:cNvSpPr/>
            <p:nvPr/>
          </p:nvSpPr>
          <p:spPr>
            <a:xfrm>
              <a:off x="433011"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8" name="Google Shape;25388;p46"/>
            <p:cNvSpPr/>
            <p:nvPr/>
          </p:nvSpPr>
          <p:spPr>
            <a:xfrm>
              <a:off x="552519"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9" name="Google Shape;25389;p46"/>
            <p:cNvSpPr/>
            <p:nvPr/>
          </p:nvSpPr>
          <p:spPr>
            <a:xfrm>
              <a:off x="672027"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0" name="Google Shape;25390;p46"/>
            <p:cNvSpPr/>
            <p:nvPr/>
          </p:nvSpPr>
          <p:spPr>
            <a:xfrm>
              <a:off x="791536"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1" name="Google Shape;25391;p46"/>
            <p:cNvSpPr/>
            <p:nvPr/>
          </p:nvSpPr>
          <p:spPr>
            <a:xfrm>
              <a:off x="911044"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2" name="Google Shape;25392;p46"/>
            <p:cNvSpPr/>
            <p:nvPr/>
          </p:nvSpPr>
          <p:spPr>
            <a:xfrm>
              <a:off x="1030552"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3" name="Google Shape;25393;p46"/>
            <p:cNvSpPr/>
            <p:nvPr/>
          </p:nvSpPr>
          <p:spPr>
            <a:xfrm>
              <a:off x="1150060"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4" name="Google Shape;25394;p46"/>
            <p:cNvSpPr/>
            <p:nvPr/>
          </p:nvSpPr>
          <p:spPr>
            <a:xfrm>
              <a:off x="1269568"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5" name="Google Shape;25395;p46"/>
            <p:cNvSpPr/>
            <p:nvPr/>
          </p:nvSpPr>
          <p:spPr>
            <a:xfrm>
              <a:off x="1389077"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6" name="Google Shape;25396;p46"/>
            <p:cNvSpPr/>
            <p:nvPr/>
          </p:nvSpPr>
          <p:spPr>
            <a:xfrm>
              <a:off x="1508585"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7" name="Google Shape;25397;p46"/>
            <p:cNvSpPr/>
            <p:nvPr/>
          </p:nvSpPr>
          <p:spPr>
            <a:xfrm>
              <a:off x="1628093"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8" name="Google Shape;25398;p46"/>
            <p:cNvSpPr/>
            <p:nvPr/>
          </p:nvSpPr>
          <p:spPr>
            <a:xfrm>
              <a:off x="1747601"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9" name="Google Shape;25399;p46"/>
            <p:cNvSpPr/>
            <p:nvPr/>
          </p:nvSpPr>
          <p:spPr>
            <a:xfrm>
              <a:off x="1867110"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0" name="Google Shape;25400;p46"/>
            <p:cNvSpPr/>
            <p:nvPr/>
          </p:nvSpPr>
          <p:spPr>
            <a:xfrm>
              <a:off x="1986618"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1" name="Google Shape;25401;p46"/>
            <p:cNvSpPr/>
            <p:nvPr/>
          </p:nvSpPr>
          <p:spPr>
            <a:xfrm>
              <a:off x="2106126"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2" name="Google Shape;25402;p46"/>
            <p:cNvSpPr/>
            <p:nvPr/>
          </p:nvSpPr>
          <p:spPr>
            <a:xfrm>
              <a:off x="2225634"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3" name="Google Shape;25403;p46"/>
            <p:cNvSpPr/>
            <p:nvPr/>
          </p:nvSpPr>
          <p:spPr>
            <a:xfrm>
              <a:off x="2345143"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4" name="Google Shape;25404;p46"/>
            <p:cNvSpPr/>
            <p:nvPr/>
          </p:nvSpPr>
          <p:spPr>
            <a:xfrm>
              <a:off x="2464651"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5" name="Google Shape;25405;p46"/>
            <p:cNvSpPr/>
            <p:nvPr/>
          </p:nvSpPr>
          <p:spPr>
            <a:xfrm>
              <a:off x="2584159"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6" name="Google Shape;25406;p46"/>
            <p:cNvSpPr/>
            <p:nvPr/>
          </p:nvSpPr>
          <p:spPr>
            <a:xfrm>
              <a:off x="2703667"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7" name="Google Shape;25407;p46"/>
            <p:cNvSpPr/>
            <p:nvPr/>
          </p:nvSpPr>
          <p:spPr>
            <a:xfrm>
              <a:off x="2823176"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8" name="Google Shape;25408;p46"/>
            <p:cNvSpPr/>
            <p:nvPr/>
          </p:nvSpPr>
          <p:spPr>
            <a:xfrm>
              <a:off x="2942684"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9" name="Google Shape;25409;p46"/>
            <p:cNvSpPr/>
            <p:nvPr/>
          </p:nvSpPr>
          <p:spPr>
            <a:xfrm>
              <a:off x="3062192"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0" name="Google Shape;25410;p46"/>
            <p:cNvSpPr/>
            <p:nvPr/>
          </p:nvSpPr>
          <p:spPr>
            <a:xfrm>
              <a:off x="3181700"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1" name="Google Shape;25411;p46"/>
            <p:cNvSpPr/>
            <p:nvPr/>
          </p:nvSpPr>
          <p:spPr>
            <a:xfrm>
              <a:off x="3301209"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2" name="Google Shape;25412;p46"/>
            <p:cNvSpPr/>
            <p:nvPr/>
          </p:nvSpPr>
          <p:spPr>
            <a:xfrm>
              <a:off x="3420717"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3" name="Google Shape;25413;p46"/>
            <p:cNvSpPr/>
            <p:nvPr/>
          </p:nvSpPr>
          <p:spPr>
            <a:xfrm>
              <a:off x="313503"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4" name="Google Shape;25414;p46"/>
            <p:cNvSpPr/>
            <p:nvPr/>
          </p:nvSpPr>
          <p:spPr>
            <a:xfrm>
              <a:off x="433011"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5" name="Google Shape;25415;p46"/>
            <p:cNvSpPr/>
            <p:nvPr/>
          </p:nvSpPr>
          <p:spPr>
            <a:xfrm>
              <a:off x="552519"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6" name="Google Shape;25416;p46"/>
            <p:cNvSpPr/>
            <p:nvPr/>
          </p:nvSpPr>
          <p:spPr>
            <a:xfrm>
              <a:off x="672027"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7" name="Google Shape;25417;p46"/>
            <p:cNvSpPr/>
            <p:nvPr/>
          </p:nvSpPr>
          <p:spPr>
            <a:xfrm>
              <a:off x="791536"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8" name="Google Shape;25418;p46"/>
            <p:cNvSpPr/>
            <p:nvPr/>
          </p:nvSpPr>
          <p:spPr>
            <a:xfrm>
              <a:off x="911044"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9" name="Google Shape;25419;p46"/>
            <p:cNvSpPr/>
            <p:nvPr/>
          </p:nvSpPr>
          <p:spPr>
            <a:xfrm>
              <a:off x="1030552"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0" name="Google Shape;25420;p46"/>
            <p:cNvSpPr/>
            <p:nvPr/>
          </p:nvSpPr>
          <p:spPr>
            <a:xfrm>
              <a:off x="1150060"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1" name="Google Shape;25421;p46"/>
            <p:cNvSpPr/>
            <p:nvPr/>
          </p:nvSpPr>
          <p:spPr>
            <a:xfrm>
              <a:off x="1269568"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2" name="Google Shape;25422;p46"/>
            <p:cNvSpPr/>
            <p:nvPr/>
          </p:nvSpPr>
          <p:spPr>
            <a:xfrm>
              <a:off x="1389077"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3" name="Google Shape;25423;p46"/>
            <p:cNvSpPr/>
            <p:nvPr/>
          </p:nvSpPr>
          <p:spPr>
            <a:xfrm>
              <a:off x="1508585"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4" name="Google Shape;25424;p46"/>
            <p:cNvSpPr/>
            <p:nvPr/>
          </p:nvSpPr>
          <p:spPr>
            <a:xfrm>
              <a:off x="1628093"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5" name="Google Shape;25425;p46"/>
            <p:cNvSpPr/>
            <p:nvPr/>
          </p:nvSpPr>
          <p:spPr>
            <a:xfrm>
              <a:off x="1747601"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6" name="Google Shape;25426;p46"/>
            <p:cNvSpPr/>
            <p:nvPr/>
          </p:nvSpPr>
          <p:spPr>
            <a:xfrm>
              <a:off x="1867110"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7" name="Google Shape;25427;p46"/>
            <p:cNvSpPr/>
            <p:nvPr/>
          </p:nvSpPr>
          <p:spPr>
            <a:xfrm>
              <a:off x="1986618"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8" name="Google Shape;25428;p46"/>
            <p:cNvSpPr/>
            <p:nvPr/>
          </p:nvSpPr>
          <p:spPr>
            <a:xfrm>
              <a:off x="2106126"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9" name="Google Shape;25429;p46"/>
            <p:cNvSpPr/>
            <p:nvPr/>
          </p:nvSpPr>
          <p:spPr>
            <a:xfrm>
              <a:off x="2225634"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0" name="Google Shape;25430;p46"/>
            <p:cNvSpPr/>
            <p:nvPr/>
          </p:nvSpPr>
          <p:spPr>
            <a:xfrm>
              <a:off x="2345143"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1" name="Google Shape;25431;p46"/>
            <p:cNvSpPr/>
            <p:nvPr/>
          </p:nvSpPr>
          <p:spPr>
            <a:xfrm>
              <a:off x="2464651"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2" name="Google Shape;25432;p46"/>
            <p:cNvSpPr/>
            <p:nvPr/>
          </p:nvSpPr>
          <p:spPr>
            <a:xfrm>
              <a:off x="2584159"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3" name="Google Shape;25433;p46"/>
            <p:cNvSpPr/>
            <p:nvPr/>
          </p:nvSpPr>
          <p:spPr>
            <a:xfrm>
              <a:off x="2703667"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4" name="Google Shape;25434;p46"/>
            <p:cNvSpPr/>
            <p:nvPr/>
          </p:nvSpPr>
          <p:spPr>
            <a:xfrm>
              <a:off x="2823176"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5" name="Google Shape;25435;p46"/>
            <p:cNvSpPr/>
            <p:nvPr/>
          </p:nvSpPr>
          <p:spPr>
            <a:xfrm>
              <a:off x="2942684"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6" name="Google Shape;25436;p46"/>
            <p:cNvSpPr/>
            <p:nvPr/>
          </p:nvSpPr>
          <p:spPr>
            <a:xfrm>
              <a:off x="3062192"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7" name="Google Shape;25437;p46"/>
            <p:cNvSpPr/>
            <p:nvPr/>
          </p:nvSpPr>
          <p:spPr>
            <a:xfrm>
              <a:off x="3181700"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8" name="Google Shape;25438;p46"/>
            <p:cNvSpPr/>
            <p:nvPr/>
          </p:nvSpPr>
          <p:spPr>
            <a:xfrm>
              <a:off x="3301209"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9" name="Google Shape;25439;p46"/>
            <p:cNvSpPr/>
            <p:nvPr/>
          </p:nvSpPr>
          <p:spPr>
            <a:xfrm>
              <a:off x="3420717"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0" name="Google Shape;25440;p46"/>
            <p:cNvSpPr/>
            <p:nvPr/>
          </p:nvSpPr>
          <p:spPr>
            <a:xfrm>
              <a:off x="313503"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1" name="Google Shape;25441;p46"/>
            <p:cNvSpPr/>
            <p:nvPr/>
          </p:nvSpPr>
          <p:spPr>
            <a:xfrm>
              <a:off x="433011"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2" name="Google Shape;25442;p46"/>
            <p:cNvSpPr/>
            <p:nvPr/>
          </p:nvSpPr>
          <p:spPr>
            <a:xfrm>
              <a:off x="552519"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3" name="Google Shape;25443;p46"/>
            <p:cNvSpPr/>
            <p:nvPr/>
          </p:nvSpPr>
          <p:spPr>
            <a:xfrm>
              <a:off x="672027"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4" name="Google Shape;25444;p46"/>
            <p:cNvSpPr/>
            <p:nvPr/>
          </p:nvSpPr>
          <p:spPr>
            <a:xfrm>
              <a:off x="791536"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5" name="Google Shape;25445;p46"/>
            <p:cNvSpPr/>
            <p:nvPr/>
          </p:nvSpPr>
          <p:spPr>
            <a:xfrm>
              <a:off x="911044"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6" name="Google Shape;25446;p46"/>
            <p:cNvSpPr/>
            <p:nvPr/>
          </p:nvSpPr>
          <p:spPr>
            <a:xfrm>
              <a:off x="1030552"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7" name="Google Shape;25447;p46"/>
            <p:cNvSpPr/>
            <p:nvPr/>
          </p:nvSpPr>
          <p:spPr>
            <a:xfrm>
              <a:off x="1150060"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8" name="Google Shape;25448;p46"/>
            <p:cNvSpPr/>
            <p:nvPr/>
          </p:nvSpPr>
          <p:spPr>
            <a:xfrm>
              <a:off x="1269568"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9" name="Google Shape;25449;p46"/>
            <p:cNvSpPr/>
            <p:nvPr/>
          </p:nvSpPr>
          <p:spPr>
            <a:xfrm>
              <a:off x="1389077"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0" name="Google Shape;25450;p46"/>
            <p:cNvSpPr/>
            <p:nvPr/>
          </p:nvSpPr>
          <p:spPr>
            <a:xfrm>
              <a:off x="1508585"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1" name="Google Shape;25451;p46"/>
            <p:cNvSpPr/>
            <p:nvPr/>
          </p:nvSpPr>
          <p:spPr>
            <a:xfrm>
              <a:off x="1628093"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2" name="Google Shape;25452;p46"/>
            <p:cNvSpPr/>
            <p:nvPr/>
          </p:nvSpPr>
          <p:spPr>
            <a:xfrm>
              <a:off x="1747601"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3" name="Google Shape;25453;p46"/>
            <p:cNvSpPr/>
            <p:nvPr/>
          </p:nvSpPr>
          <p:spPr>
            <a:xfrm>
              <a:off x="1867110"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4" name="Google Shape;25454;p46"/>
            <p:cNvSpPr/>
            <p:nvPr/>
          </p:nvSpPr>
          <p:spPr>
            <a:xfrm>
              <a:off x="1986618"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5" name="Google Shape;25455;p46"/>
            <p:cNvSpPr/>
            <p:nvPr/>
          </p:nvSpPr>
          <p:spPr>
            <a:xfrm>
              <a:off x="2106126"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6" name="Google Shape;25456;p46"/>
            <p:cNvSpPr/>
            <p:nvPr/>
          </p:nvSpPr>
          <p:spPr>
            <a:xfrm>
              <a:off x="2225634"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7" name="Google Shape;25457;p46"/>
            <p:cNvSpPr/>
            <p:nvPr/>
          </p:nvSpPr>
          <p:spPr>
            <a:xfrm>
              <a:off x="2345143"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8" name="Google Shape;25458;p46"/>
            <p:cNvSpPr/>
            <p:nvPr/>
          </p:nvSpPr>
          <p:spPr>
            <a:xfrm>
              <a:off x="2464651"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9" name="Google Shape;25459;p46"/>
            <p:cNvSpPr/>
            <p:nvPr/>
          </p:nvSpPr>
          <p:spPr>
            <a:xfrm>
              <a:off x="2584159"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0" name="Google Shape;25460;p46"/>
            <p:cNvSpPr/>
            <p:nvPr/>
          </p:nvSpPr>
          <p:spPr>
            <a:xfrm>
              <a:off x="2703667"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1" name="Google Shape;25461;p46"/>
            <p:cNvSpPr/>
            <p:nvPr/>
          </p:nvSpPr>
          <p:spPr>
            <a:xfrm>
              <a:off x="2823176"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2" name="Google Shape;25462;p46"/>
            <p:cNvSpPr/>
            <p:nvPr/>
          </p:nvSpPr>
          <p:spPr>
            <a:xfrm>
              <a:off x="2942684"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3" name="Google Shape;25463;p46"/>
            <p:cNvSpPr/>
            <p:nvPr/>
          </p:nvSpPr>
          <p:spPr>
            <a:xfrm>
              <a:off x="3062192"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4" name="Google Shape;25464;p46"/>
            <p:cNvSpPr/>
            <p:nvPr/>
          </p:nvSpPr>
          <p:spPr>
            <a:xfrm>
              <a:off x="3181700"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5" name="Google Shape;25465;p46"/>
            <p:cNvSpPr/>
            <p:nvPr/>
          </p:nvSpPr>
          <p:spPr>
            <a:xfrm>
              <a:off x="3301209"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6" name="Google Shape;25466;p46"/>
            <p:cNvSpPr/>
            <p:nvPr/>
          </p:nvSpPr>
          <p:spPr>
            <a:xfrm>
              <a:off x="3420717"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7" name="Google Shape;25467;p46"/>
            <p:cNvSpPr/>
            <p:nvPr/>
          </p:nvSpPr>
          <p:spPr>
            <a:xfrm>
              <a:off x="313503"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8" name="Google Shape;25468;p46"/>
            <p:cNvSpPr/>
            <p:nvPr/>
          </p:nvSpPr>
          <p:spPr>
            <a:xfrm>
              <a:off x="433011"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9" name="Google Shape;25469;p46"/>
            <p:cNvSpPr/>
            <p:nvPr/>
          </p:nvSpPr>
          <p:spPr>
            <a:xfrm>
              <a:off x="552519"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0" name="Google Shape;25470;p46"/>
            <p:cNvSpPr/>
            <p:nvPr/>
          </p:nvSpPr>
          <p:spPr>
            <a:xfrm>
              <a:off x="672027"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1" name="Google Shape;25471;p46"/>
            <p:cNvSpPr/>
            <p:nvPr/>
          </p:nvSpPr>
          <p:spPr>
            <a:xfrm>
              <a:off x="791536"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2" name="Google Shape;25472;p46"/>
            <p:cNvSpPr/>
            <p:nvPr/>
          </p:nvSpPr>
          <p:spPr>
            <a:xfrm>
              <a:off x="911044"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3" name="Google Shape;25473;p46"/>
            <p:cNvSpPr/>
            <p:nvPr/>
          </p:nvSpPr>
          <p:spPr>
            <a:xfrm>
              <a:off x="1030552"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4" name="Google Shape;25474;p46"/>
            <p:cNvSpPr/>
            <p:nvPr/>
          </p:nvSpPr>
          <p:spPr>
            <a:xfrm>
              <a:off x="1150060"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5" name="Google Shape;25475;p46"/>
            <p:cNvSpPr/>
            <p:nvPr/>
          </p:nvSpPr>
          <p:spPr>
            <a:xfrm>
              <a:off x="1269568"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6" name="Google Shape;25476;p46"/>
            <p:cNvSpPr/>
            <p:nvPr/>
          </p:nvSpPr>
          <p:spPr>
            <a:xfrm>
              <a:off x="1389077"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7" name="Google Shape;25477;p46"/>
            <p:cNvSpPr/>
            <p:nvPr/>
          </p:nvSpPr>
          <p:spPr>
            <a:xfrm>
              <a:off x="1508585"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8" name="Google Shape;25478;p46"/>
            <p:cNvSpPr/>
            <p:nvPr/>
          </p:nvSpPr>
          <p:spPr>
            <a:xfrm>
              <a:off x="1628093"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9" name="Google Shape;25479;p46"/>
            <p:cNvSpPr/>
            <p:nvPr/>
          </p:nvSpPr>
          <p:spPr>
            <a:xfrm>
              <a:off x="1747601"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0" name="Google Shape;25480;p46"/>
            <p:cNvSpPr/>
            <p:nvPr/>
          </p:nvSpPr>
          <p:spPr>
            <a:xfrm>
              <a:off x="1867110"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1" name="Google Shape;25481;p46"/>
            <p:cNvSpPr/>
            <p:nvPr/>
          </p:nvSpPr>
          <p:spPr>
            <a:xfrm>
              <a:off x="1986618"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2" name="Google Shape;25482;p46"/>
            <p:cNvSpPr/>
            <p:nvPr/>
          </p:nvSpPr>
          <p:spPr>
            <a:xfrm>
              <a:off x="2106126"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3" name="Google Shape;25483;p46"/>
            <p:cNvSpPr/>
            <p:nvPr/>
          </p:nvSpPr>
          <p:spPr>
            <a:xfrm>
              <a:off x="2225634"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4" name="Google Shape;25484;p46"/>
            <p:cNvSpPr/>
            <p:nvPr/>
          </p:nvSpPr>
          <p:spPr>
            <a:xfrm>
              <a:off x="2345143"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5" name="Google Shape;25485;p46"/>
            <p:cNvSpPr/>
            <p:nvPr/>
          </p:nvSpPr>
          <p:spPr>
            <a:xfrm>
              <a:off x="2464651"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6" name="Google Shape;25486;p46"/>
            <p:cNvSpPr/>
            <p:nvPr/>
          </p:nvSpPr>
          <p:spPr>
            <a:xfrm>
              <a:off x="2584159"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7" name="Google Shape;25487;p46"/>
            <p:cNvSpPr/>
            <p:nvPr/>
          </p:nvSpPr>
          <p:spPr>
            <a:xfrm>
              <a:off x="2703667"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8" name="Google Shape;25488;p46"/>
            <p:cNvSpPr/>
            <p:nvPr/>
          </p:nvSpPr>
          <p:spPr>
            <a:xfrm>
              <a:off x="2823176"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9" name="Google Shape;25489;p46"/>
            <p:cNvSpPr/>
            <p:nvPr/>
          </p:nvSpPr>
          <p:spPr>
            <a:xfrm>
              <a:off x="2942684"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0" name="Google Shape;25490;p46"/>
            <p:cNvSpPr/>
            <p:nvPr/>
          </p:nvSpPr>
          <p:spPr>
            <a:xfrm>
              <a:off x="3062192"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1" name="Google Shape;25491;p46"/>
            <p:cNvSpPr/>
            <p:nvPr/>
          </p:nvSpPr>
          <p:spPr>
            <a:xfrm>
              <a:off x="3181700"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2" name="Google Shape;25492;p46"/>
            <p:cNvSpPr/>
            <p:nvPr/>
          </p:nvSpPr>
          <p:spPr>
            <a:xfrm>
              <a:off x="3301209"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3" name="Google Shape;25493;p46"/>
            <p:cNvSpPr/>
            <p:nvPr/>
          </p:nvSpPr>
          <p:spPr>
            <a:xfrm>
              <a:off x="3420717"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4" name="Google Shape;25494;p46"/>
            <p:cNvSpPr/>
            <p:nvPr/>
          </p:nvSpPr>
          <p:spPr>
            <a:xfrm>
              <a:off x="313503"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5" name="Google Shape;25495;p46"/>
            <p:cNvSpPr/>
            <p:nvPr/>
          </p:nvSpPr>
          <p:spPr>
            <a:xfrm>
              <a:off x="433011"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6" name="Google Shape;25496;p46"/>
            <p:cNvSpPr/>
            <p:nvPr/>
          </p:nvSpPr>
          <p:spPr>
            <a:xfrm>
              <a:off x="552519"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7" name="Google Shape;25497;p46"/>
            <p:cNvSpPr/>
            <p:nvPr/>
          </p:nvSpPr>
          <p:spPr>
            <a:xfrm>
              <a:off x="672027"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8" name="Google Shape;25498;p46"/>
            <p:cNvSpPr/>
            <p:nvPr/>
          </p:nvSpPr>
          <p:spPr>
            <a:xfrm>
              <a:off x="791536"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9" name="Google Shape;25499;p46"/>
            <p:cNvSpPr/>
            <p:nvPr/>
          </p:nvSpPr>
          <p:spPr>
            <a:xfrm>
              <a:off x="911044"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0" name="Google Shape;25500;p46"/>
            <p:cNvSpPr/>
            <p:nvPr/>
          </p:nvSpPr>
          <p:spPr>
            <a:xfrm>
              <a:off x="1030552"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1" name="Google Shape;25501;p46"/>
            <p:cNvSpPr/>
            <p:nvPr/>
          </p:nvSpPr>
          <p:spPr>
            <a:xfrm>
              <a:off x="1150060"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2" name="Google Shape;25502;p46"/>
            <p:cNvSpPr/>
            <p:nvPr/>
          </p:nvSpPr>
          <p:spPr>
            <a:xfrm>
              <a:off x="1269568"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3" name="Google Shape;25503;p46"/>
            <p:cNvSpPr/>
            <p:nvPr/>
          </p:nvSpPr>
          <p:spPr>
            <a:xfrm>
              <a:off x="1389077"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4" name="Google Shape;25504;p46"/>
            <p:cNvSpPr/>
            <p:nvPr/>
          </p:nvSpPr>
          <p:spPr>
            <a:xfrm>
              <a:off x="1508585"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5" name="Google Shape;25505;p46"/>
            <p:cNvSpPr/>
            <p:nvPr/>
          </p:nvSpPr>
          <p:spPr>
            <a:xfrm>
              <a:off x="1628093"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6" name="Google Shape;25506;p46"/>
            <p:cNvSpPr/>
            <p:nvPr/>
          </p:nvSpPr>
          <p:spPr>
            <a:xfrm>
              <a:off x="1747601"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7" name="Google Shape;25507;p46"/>
            <p:cNvSpPr/>
            <p:nvPr/>
          </p:nvSpPr>
          <p:spPr>
            <a:xfrm>
              <a:off x="1867110"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8" name="Google Shape;25508;p46"/>
            <p:cNvSpPr/>
            <p:nvPr/>
          </p:nvSpPr>
          <p:spPr>
            <a:xfrm>
              <a:off x="1986618"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9" name="Google Shape;25509;p46"/>
            <p:cNvSpPr/>
            <p:nvPr/>
          </p:nvSpPr>
          <p:spPr>
            <a:xfrm>
              <a:off x="2106126"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0" name="Google Shape;25510;p46"/>
            <p:cNvSpPr/>
            <p:nvPr/>
          </p:nvSpPr>
          <p:spPr>
            <a:xfrm>
              <a:off x="2225634"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1" name="Google Shape;25511;p46"/>
            <p:cNvSpPr/>
            <p:nvPr/>
          </p:nvSpPr>
          <p:spPr>
            <a:xfrm>
              <a:off x="2345143"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2" name="Google Shape;25512;p46"/>
            <p:cNvSpPr/>
            <p:nvPr/>
          </p:nvSpPr>
          <p:spPr>
            <a:xfrm>
              <a:off x="2464651"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3" name="Google Shape;25513;p46"/>
            <p:cNvSpPr/>
            <p:nvPr/>
          </p:nvSpPr>
          <p:spPr>
            <a:xfrm>
              <a:off x="2584159"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4" name="Google Shape;25514;p46"/>
            <p:cNvSpPr/>
            <p:nvPr/>
          </p:nvSpPr>
          <p:spPr>
            <a:xfrm>
              <a:off x="2703667"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5" name="Google Shape;25515;p46"/>
            <p:cNvSpPr/>
            <p:nvPr/>
          </p:nvSpPr>
          <p:spPr>
            <a:xfrm>
              <a:off x="2823176"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6" name="Google Shape;25516;p46"/>
            <p:cNvSpPr/>
            <p:nvPr/>
          </p:nvSpPr>
          <p:spPr>
            <a:xfrm>
              <a:off x="2942684"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7" name="Google Shape;25517;p46"/>
            <p:cNvSpPr/>
            <p:nvPr/>
          </p:nvSpPr>
          <p:spPr>
            <a:xfrm>
              <a:off x="3062192"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8" name="Google Shape;25518;p46"/>
            <p:cNvSpPr/>
            <p:nvPr/>
          </p:nvSpPr>
          <p:spPr>
            <a:xfrm>
              <a:off x="3181700"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9" name="Google Shape;25519;p46"/>
            <p:cNvSpPr/>
            <p:nvPr/>
          </p:nvSpPr>
          <p:spPr>
            <a:xfrm>
              <a:off x="3301209"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0" name="Google Shape;25520;p46"/>
            <p:cNvSpPr/>
            <p:nvPr/>
          </p:nvSpPr>
          <p:spPr>
            <a:xfrm>
              <a:off x="3420717"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1" name="Google Shape;25521;p46"/>
            <p:cNvSpPr/>
            <p:nvPr/>
          </p:nvSpPr>
          <p:spPr>
            <a:xfrm>
              <a:off x="313503"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2" name="Google Shape;25522;p46"/>
            <p:cNvSpPr/>
            <p:nvPr/>
          </p:nvSpPr>
          <p:spPr>
            <a:xfrm>
              <a:off x="433011"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3" name="Google Shape;25523;p46"/>
            <p:cNvSpPr/>
            <p:nvPr/>
          </p:nvSpPr>
          <p:spPr>
            <a:xfrm>
              <a:off x="552519"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4" name="Google Shape;25524;p46"/>
            <p:cNvSpPr/>
            <p:nvPr/>
          </p:nvSpPr>
          <p:spPr>
            <a:xfrm>
              <a:off x="672027"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5" name="Google Shape;25525;p46"/>
            <p:cNvSpPr/>
            <p:nvPr/>
          </p:nvSpPr>
          <p:spPr>
            <a:xfrm>
              <a:off x="791536"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6" name="Google Shape;25526;p46"/>
            <p:cNvSpPr/>
            <p:nvPr/>
          </p:nvSpPr>
          <p:spPr>
            <a:xfrm>
              <a:off x="911044"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7" name="Google Shape;25527;p46"/>
            <p:cNvSpPr/>
            <p:nvPr/>
          </p:nvSpPr>
          <p:spPr>
            <a:xfrm>
              <a:off x="1030552"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8" name="Google Shape;25528;p46"/>
            <p:cNvSpPr/>
            <p:nvPr/>
          </p:nvSpPr>
          <p:spPr>
            <a:xfrm>
              <a:off x="1150060"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9" name="Google Shape;25529;p46"/>
            <p:cNvSpPr/>
            <p:nvPr/>
          </p:nvSpPr>
          <p:spPr>
            <a:xfrm>
              <a:off x="1269568"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0" name="Google Shape;25530;p46"/>
            <p:cNvSpPr/>
            <p:nvPr/>
          </p:nvSpPr>
          <p:spPr>
            <a:xfrm>
              <a:off x="1389077"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1" name="Google Shape;25531;p46"/>
            <p:cNvSpPr/>
            <p:nvPr/>
          </p:nvSpPr>
          <p:spPr>
            <a:xfrm>
              <a:off x="1508585"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2" name="Google Shape;25532;p46"/>
            <p:cNvSpPr/>
            <p:nvPr/>
          </p:nvSpPr>
          <p:spPr>
            <a:xfrm>
              <a:off x="1628093"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3" name="Google Shape;25533;p46"/>
            <p:cNvSpPr/>
            <p:nvPr/>
          </p:nvSpPr>
          <p:spPr>
            <a:xfrm>
              <a:off x="1747601"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4" name="Google Shape;25534;p46"/>
            <p:cNvSpPr/>
            <p:nvPr/>
          </p:nvSpPr>
          <p:spPr>
            <a:xfrm>
              <a:off x="1867110"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5" name="Google Shape;25535;p46"/>
            <p:cNvSpPr/>
            <p:nvPr/>
          </p:nvSpPr>
          <p:spPr>
            <a:xfrm>
              <a:off x="1986618"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6" name="Google Shape;25536;p46"/>
            <p:cNvSpPr/>
            <p:nvPr/>
          </p:nvSpPr>
          <p:spPr>
            <a:xfrm>
              <a:off x="2106126"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7" name="Google Shape;25537;p46"/>
            <p:cNvSpPr/>
            <p:nvPr/>
          </p:nvSpPr>
          <p:spPr>
            <a:xfrm>
              <a:off x="2225634"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8" name="Google Shape;25538;p46"/>
            <p:cNvSpPr/>
            <p:nvPr/>
          </p:nvSpPr>
          <p:spPr>
            <a:xfrm>
              <a:off x="2345143"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9" name="Google Shape;25539;p46"/>
            <p:cNvSpPr/>
            <p:nvPr/>
          </p:nvSpPr>
          <p:spPr>
            <a:xfrm>
              <a:off x="2464651"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0" name="Google Shape;25540;p46"/>
            <p:cNvSpPr/>
            <p:nvPr/>
          </p:nvSpPr>
          <p:spPr>
            <a:xfrm>
              <a:off x="2584159"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1" name="Google Shape;25541;p46"/>
            <p:cNvSpPr/>
            <p:nvPr/>
          </p:nvSpPr>
          <p:spPr>
            <a:xfrm>
              <a:off x="2703667"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2" name="Google Shape;25542;p46"/>
            <p:cNvSpPr/>
            <p:nvPr/>
          </p:nvSpPr>
          <p:spPr>
            <a:xfrm>
              <a:off x="2823176"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3" name="Google Shape;25543;p46"/>
            <p:cNvSpPr/>
            <p:nvPr/>
          </p:nvSpPr>
          <p:spPr>
            <a:xfrm>
              <a:off x="2942684"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4" name="Google Shape;25544;p46"/>
            <p:cNvSpPr/>
            <p:nvPr/>
          </p:nvSpPr>
          <p:spPr>
            <a:xfrm>
              <a:off x="3062192"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5" name="Google Shape;25545;p46"/>
            <p:cNvSpPr/>
            <p:nvPr/>
          </p:nvSpPr>
          <p:spPr>
            <a:xfrm>
              <a:off x="3181700"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6" name="Google Shape;25546;p46"/>
            <p:cNvSpPr/>
            <p:nvPr/>
          </p:nvSpPr>
          <p:spPr>
            <a:xfrm>
              <a:off x="3301209"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7" name="Google Shape;25547;p46"/>
            <p:cNvSpPr/>
            <p:nvPr/>
          </p:nvSpPr>
          <p:spPr>
            <a:xfrm>
              <a:off x="3420717"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8" name="Google Shape;25548;p46"/>
            <p:cNvSpPr/>
            <p:nvPr/>
          </p:nvSpPr>
          <p:spPr>
            <a:xfrm>
              <a:off x="313503"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9" name="Google Shape;25549;p46"/>
            <p:cNvSpPr/>
            <p:nvPr/>
          </p:nvSpPr>
          <p:spPr>
            <a:xfrm>
              <a:off x="433011"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0" name="Google Shape;25550;p46"/>
            <p:cNvSpPr/>
            <p:nvPr/>
          </p:nvSpPr>
          <p:spPr>
            <a:xfrm>
              <a:off x="552519"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1" name="Google Shape;25551;p46"/>
            <p:cNvSpPr/>
            <p:nvPr/>
          </p:nvSpPr>
          <p:spPr>
            <a:xfrm>
              <a:off x="672027"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2" name="Google Shape;25552;p46"/>
            <p:cNvSpPr/>
            <p:nvPr/>
          </p:nvSpPr>
          <p:spPr>
            <a:xfrm>
              <a:off x="791536"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3" name="Google Shape;25553;p46"/>
            <p:cNvSpPr/>
            <p:nvPr/>
          </p:nvSpPr>
          <p:spPr>
            <a:xfrm>
              <a:off x="911044"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4" name="Google Shape;25554;p46"/>
            <p:cNvSpPr/>
            <p:nvPr/>
          </p:nvSpPr>
          <p:spPr>
            <a:xfrm>
              <a:off x="1030552"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5" name="Google Shape;25555;p46"/>
            <p:cNvSpPr/>
            <p:nvPr/>
          </p:nvSpPr>
          <p:spPr>
            <a:xfrm>
              <a:off x="1150060"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6" name="Google Shape;25556;p46"/>
            <p:cNvSpPr/>
            <p:nvPr/>
          </p:nvSpPr>
          <p:spPr>
            <a:xfrm>
              <a:off x="1269568"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7" name="Google Shape;25557;p46"/>
            <p:cNvSpPr/>
            <p:nvPr/>
          </p:nvSpPr>
          <p:spPr>
            <a:xfrm>
              <a:off x="1389077"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8" name="Google Shape;25558;p46"/>
            <p:cNvSpPr/>
            <p:nvPr/>
          </p:nvSpPr>
          <p:spPr>
            <a:xfrm>
              <a:off x="1508585"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9" name="Google Shape;25559;p46"/>
            <p:cNvSpPr/>
            <p:nvPr/>
          </p:nvSpPr>
          <p:spPr>
            <a:xfrm>
              <a:off x="1628093"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0" name="Google Shape;25560;p46"/>
            <p:cNvSpPr/>
            <p:nvPr/>
          </p:nvSpPr>
          <p:spPr>
            <a:xfrm>
              <a:off x="1747601"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1" name="Google Shape;25561;p46"/>
            <p:cNvSpPr/>
            <p:nvPr/>
          </p:nvSpPr>
          <p:spPr>
            <a:xfrm>
              <a:off x="1867110"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2" name="Google Shape;25562;p46"/>
            <p:cNvSpPr/>
            <p:nvPr/>
          </p:nvSpPr>
          <p:spPr>
            <a:xfrm>
              <a:off x="1986618"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3" name="Google Shape;25563;p46"/>
            <p:cNvSpPr/>
            <p:nvPr/>
          </p:nvSpPr>
          <p:spPr>
            <a:xfrm>
              <a:off x="2106126"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4" name="Google Shape;25564;p46"/>
            <p:cNvSpPr/>
            <p:nvPr/>
          </p:nvSpPr>
          <p:spPr>
            <a:xfrm>
              <a:off x="2225634"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5" name="Google Shape;25565;p46"/>
            <p:cNvSpPr/>
            <p:nvPr/>
          </p:nvSpPr>
          <p:spPr>
            <a:xfrm>
              <a:off x="2345143"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6" name="Google Shape;25566;p46"/>
            <p:cNvSpPr/>
            <p:nvPr/>
          </p:nvSpPr>
          <p:spPr>
            <a:xfrm>
              <a:off x="2464651"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7" name="Google Shape;25567;p46"/>
            <p:cNvSpPr/>
            <p:nvPr/>
          </p:nvSpPr>
          <p:spPr>
            <a:xfrm>
              <a:off x="2584159"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8" name="Google Shape;25568;p46"/>
            <p:cNvSpPr/>
            <p:nvPr/>
          </p:nvSpPr>
          <p:spPr>
            <a:xfrm>
              <a:off x="2703667"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9" name="Google Shape;25569;p46"/>
            <p:cNvSpPr/>
            <p:nvPr/>
          </p:nvSpPr>
          <p:spPr>
            <a:xfrm>
              <a:off x="2823176"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0" name="Google Shape;25570;p46"/>
            <p:cNvSpPr/>
            <p:nvPr/>
          </p:nvSpPr>
          <p:spPr>
            <a:xfrm>
              <a:off x="2942684"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1" name="Google Shape;25571;p46"/>
            <p:cNvSpPr/>
            <p:nvPr/>
          </p:nvSpPr>
          <p:spPr>
            <a:xfrm>
              <a:off x="3062192"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2" name="Google Shape;25572;p46"/>
            <p:cNvSpPr/>
            <p:nvPr/>
          </p:nvSpPr>
          <p:spPr>
            <a:xfrm>
              <a:off x="3181700"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3" name="Google Shape;25573;p46"/>
            <p:cNvSpPr/>
            <p:nvPr/>
          </p:nvSpPr>
          <p:spPr>
            <a:xfrm>
              <a:off x="3301209"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4" name="Google Shape;25574;p46"/>
            <p:cNvSpPr/>
            <p:nvPr/>
          </p:nvSpPr>
          <p:spPr>
            <a:xfrm>
              <a:off x="3420717"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5" name="Google Shape;25575;p46"/>
            <p:cNvSpPr/>
            <p:nvPr/>
          </p:nvSpPr>
          <p:spPr>
            <a:xfrm>
              <a:off x="313503"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6" name="Google Shape;25576;p46"/>
            <p:cNvSpPr/>
            <p:nvPr/>
          </p:nvSpPr>
          <p:spPr>
            <a:xfrm>
              <a:off x="433011"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7" name="Google Shape;25577;p46"/>
            <p:cNvSpPr/>
            <p:nvPr/>
          </p:nvSpPr>
          <p:spPr>
            <a:xfrm>
              <a:off x="552519"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8" name="Google Shape;25578;p46"/>
            <p:cNvSpPr/>
            <p:nvPr/>
          </p:nvSpPr>
          <p:spPr>
            <a:xfrm>
              <a:off x="672027"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9" name="Google Shape;25579;p46"/>
            <p:cNvSpPr/>
            <p:nvPr/>
          </p:nvSpPr>
          <p:spPr>
            <a:xfrm>
              <a:off x="791536"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0" name="Google Shape;25580;p46"/>
            <p:cNvSpPr/>
            <p:nvPr/>
          </p:nvSpPr>
          <p:spPr>
            <a:xfrm>
              <a:off x="911044"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1" name="Google Shape;25581;p46"/>
            <p:cNvSpPr/>
            <p:nvPr/>
          </p:nvSpPr>
          <p:spPr>
            <a:xfrm>
              <a:off x="1030552"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2" name="Google Shape;25582;p46"/>
            <p:cNvSpPr/>
            <p:nvPr/>
          </p:nvSpPr>
          <p:spPr>
            <a:xfrm>
              <a:off x="1150060"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3" name="Google Shape;25583;p46"/>
            <p:cNvSpPr/>
            <p:nvPr/>
          </p:nvSpPr>
          <p:spPr>
            <a:xfrm>
              <a:off x="1269568"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4" name="Google Shape;25584;p46"/>
            <p:cNvSpPr/>
            <p:nvPr/>
          </p:nvSpPr>
          <p:spPr>
            <a:xfrm>
              <a:off x="1389077"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5" name="Google Shape;25585;p46"/>
            <p:cNvSpPr/>
            <p:nvPr/>
          </p:nvSpPr>
          <p:spPr>
            <a:xfrm>
              <a:off x="1508585"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6" name="Google Shape;25586;p46"/>
            <p:cNvSpPr/>
            <p:nvPr/>
          </p:nvSpPr>
          <p:spPr>
            <a:xfrm>
              <a:off x="1628093"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7" name="Google Shape;25587;p46"/>
            <p:cNvSpPr/>
            <p:nvPr/>
          </p:nvSpPr>
          <p:spPr>
            <a:xfrm>
              <a:off x="1747601"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8" name="Google Shape;25588;p46"/>
            <p:cNvSpPr/>
            <p:nvPr/>
          </p:nvSpPr>
          <p:spPr>
            <a:xfrm>
              <a:off x="1867110"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9" name="Google Shape;25589;p46"/>
            <p:cNvSpPr/>
            <p:nvPr/>
          </p:nvSpPr>
          <p:spPr>
            <a:xfrm>
              <a:off x="1986618"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0" name="Google Shape;25590;p46"/>
            <p:cNvSpPr/>
            <p:nvPr/>
          </p:nvSpPr>
          <p:spPr>
            <a:xfrm>
              <a:off x="2106126"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1" name="Google Shape;25591;p46"/>
            <p:cNvSpPr/>
            <p:nvPr/>
          </p:nvSpPr>
          <p:spPr>
            <a:xfrm>
              <a:off x="2225634"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2" name="Google Shape;25592;p46"/>
            <p:cNvSpPr/>
            <p:nvPr/>
          </p:nvSpPr>
          <p:spPr>
            <a:xfrm>
              <a:off x="2345143"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3" name="Google Shape;25593;p46"/>
            <p:cNvSpPr/>
            <p:nvPr/>
          </p:nvSpPr>
          <p:spPr>
            <a:xfrm>
              <a:off x="2464651"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4" name="Google Shape;25594;p46"/>
            <p:cNvSpPr/>
            <p:nvPr/>
          </p:nvSpPr>
          <p:spPr>
            <a:xfrm>
              <a:off x="2584159"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5" name="Google Shape;25595;p46"/>
            <p:cNvSpPr/>
            <p:nvPr/>
          </p:nvSpPr>
          <p:spPr>
            <a:xfrm>
              <a:off x="2703667"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6" name="Google Shape;25596;p46"/>
            <p:cNvSpPr/>
            <p:nvPr/>
          </p:nvSpPr>
          <p:spPr>
            <a:xfrm>
              <a:off x="2823176"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7" name="Google Shape;25597;p46"/>
            <p:cNvSpPr/>
            <p:nvPr/>
          </p:nvSpPr>
          <p:spPr>
            <a:xfrm>
              <a:off x="2942684"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8" name="Google Shape;25598;p46"/>
            <p:cNvSpPr/>
            <p:nvPr/>
          </p:nvSpPr>
          <p:spPr>
            <a:xfrm>
              <a:off x="3062192"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9" name="Google Shape;25599;p46"/>
            <p:cNvSpPr/>
            <p:nvPr/>
          </p:nvSpPr>
          <p:spPr>
            <a:xfrm>
              <a:off x="3181700"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0" name="Google Shape;25600;p46"/>
            <p:cNvSpPr/>
            <p:nvPr/>
          </p:nvSpPr>
          <p:spPr>
            <a:xfrm>
              <a:off x="3301209"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1" name="Google Shape;25601;p46"/>
            <p:cNvSpPr/>
            <p:nvPr/>
          </p:nvSpPr>
          <p:spPr>
            <a:xfrm>
              <a:off x="3420717"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2" name="Google Shape;25602;p46"/>
            <p:cNvSpPr/>
            <p:nvPr/>
          </p:nvSpPr>
          <p:spPr>
            <a:xfrm>
              <a:off x="313503"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3" name="Google Shape;25603;p46"/>
            <p:cNvSpPr/>
            <p:nvPr/>
          </p:nvSpPr>
          <p:spPr>
            <a:xfrm>
              <a:off x="433011"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4" name="Google Shape;25604;p46"/>
            <p:cNvSpPr/>
            <p:nvPr/>
          </p:nvSpPr>
          <p:spPr>
            <a:xfrm>
              <a:off x="552519"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5" name="Google Shape;25605;p46"/>
            <p:cNvSpPr/>
            <p:nvPr/>
          </p:nvSpPr>
          <p:spPr>
            <a:xfrm>
              <a:off x="672027"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6" name="Google Shape;25606;p46"/>
            <p:cNvSpPr/>
            <p:nvPr/>
          </p:nvSpPr>
          <p:spPr>
            <a:xfrm>
              <a:off x="791536"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7" name="Google Shape;25607;p46"/>
            <p:cNvSpPr/>
            <p:nvPr/>
          </p:nvSpPr>
          <p:spPr>
            <a:xfrm>
              <a:off x="911044"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8" name="Google Shape;25608;p46"/>
            <p:cNvSpPr/>
            <p:nvPr/>
          </p:nvSpPr>
          <p:spPr>
            <a:xfrm>
              <a:off x="1030552"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9" name="Google Shape;25609;p46"/>
            <p:cNvSpPr/>
            <p:nvPr/>
          </p:nvSpPr>
          <p:spPr>
            <a:xfrm>
              <a:off x="1150060"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0" name="Google Shape;25610;p46"/>
            <p:cNvSpPr/>
            <p:nvPr/>
          </p:nvSpPr>
          <p:spPr>
            <a:xfrm>
              <a:off x="1269568"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1" name="Google Shape;25611;p46"/>
            <p:cNvSpPr/>
            <p:nvPr/>
          </p:nvSpPr>
          <p:spPr>
            <a:xfrm>
              <a:off x="1389077"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2" name="Google Shape;25612;p46"/>
            <p:cNvSpPr/>
            <p:nvPr/>
          </p:nvSpPr>
          <p:spPr>
            <a:xfrm>
              <a:off x="1508585"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3" name="Google Shape;25613;p46"/>
            <p:cNvSpPr/>
            <p:nvPr/>
          </p:nvSpPr>
          <p:spPr>
            <a:xfrm>
              <a:off x="1628093"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4" name="Google Shape;25614;p46"/>
            <p:cNvSpPr/>
            <p:nvPr/>
          </p:nvSpPr>
          <p:spPr>
            <a:xfrm>
              <a:off x="1747601"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5" name="Google Shape;25615;p46"/>
            <p:cNvSpPr/>
            <p:nvPr/>
          </p:nvSpPr>
          <p:spPr>
            <a:xfrm>
              <a:off x="1867110"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6" name="Google Shape;25616;p46"/>
            <p:cNvSpPr/>
            <p:nvPr/>
          </p:nvSpPr>
          <p:spPr>
            <a:xfrm>
              <a:off x="1986618"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7" name="Google Shape;25617;p46"/>
            <p:cNvSpPr/>
            <p:nvPr/>
          </p:nvSpPr>
          <p:spPr>
            <a:xfrm>
              <a:off x="2106126"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8" name="Google Shape;25618;p46"/>
            <p:cNvSpPr/>
            <p:nvPr/>
          </p:nvSpPr>
          <p:spPr>
            <a:xfrm>
              <a:off x="2225634"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9" name="Google Shape;25619;p46"/>
            <p:cNvSpPr/>
            <p:nvPr/>
          </p:nvSpPr>
          <p:spPr>
            <a:xfrm>
              <a:off x="2345143"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0" name="Google Shape;25620;p46"/>
            <p:cNvSpPr/>
            <p:nvPr/>
          </p:nvSpPr>
          <p:spPr>
            <a:xfrm>
              <a:off x="2464651"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1" name="Google Shape;25621;p46"/>
            <p:cNvSpPr/>
            <p:nvPr/>
          </p:nvSpPr>
          <p:spPr>
            <a:xfrm>
              <a:off x="2584159"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2" name="Google Shape;25622;p46"/>
            <p:cNvSpPr/>
            <p:nvPr/>
          </p:nvSpPr>
          <p:spPr>
            <a:xfrm>
              <a:off x="2703667"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3" name="Google Shape;25623;p46"/>
            <p:cNvSpPr/>
            <p:nvPr/>
          </p:nvSpPr>
          <p:spPr>
            <a:xfrm>
              <a:off x="2823176"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4" name="Google Shape;25624;p46"/>
            <p:cNvSpPr/>
            <p:nvPr/>
          </p:nvSpPr>
          <p:spPr>
            <a:xfrm>
              <a:off x="2942684"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5" name="Google Shape;25625;p46"/>
            <p:cNvSpPr/>
            <p:nvPr/>
          </p:nvSpPr>
          <p:spPr>
            <a:xfrm>
              <a:off x="3062192"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6" name="Google Shape;25626;p46"/>
            <p:cNvSpPr/>
            <p:nvPr/>
          </p:nvSpPr>
          <p:spPr>
            <a:xfrm>
              <a:off x="3181700"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7" name="Google Shape;25627;p46"/>
            <p:cNvSpPr/>
            <p:nvPr/>
          </p:nvSpPr>
          <p:spPr>
            <a:xfrm>
              <a:off x="3301209"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8" name="Google Shape;25628;p46"/>
            <p:cNvSpPr/>
            <p:nvPr/>
          </p:nvSpPr>
          <p:spPr>
            <a:xfrm>
              <a:off x="3420717"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9" name="Google Shape;25629;p46"/>
            <p:cNvSpPr/>
            <p:nvPr/>
          </p:nvSpPr>
          <p:spPr>
            <a:xfrm>
              <a:off x="313503"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0" name="Google Shape;25630;p46"/>
            <p:cNvSpPr/>
            <p:nvPr/>
          </p:nvSpPr>
          <p:spPr>
            <a:xfrm>
              <a:off x="433011"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1" name="Google Shape;25631;p46"/>
            <p:cNvSpPr/>
            <p:nvPr/>
          </p:nvSpPr>
          <p:spPr>
            <a:xfrm>
              <a:off x="552519"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2" name="Google Shape;25632;p46"/>
            <p:cNvSpPr/>
            <p:nvPr/>
          </p:nvSpPr>
          <p:spPr>
            <a:xfrm>
              <a:off x="672027"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3" name="Google Shape;25633;p46"/>
            <p:cNvSpPr/>
            <p:nvPr/>
          </p:nvSpPr>
          <p:spPr>
            <a:xfrm>
              <a:off x="791536"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4" name="Google Shape;25634;p46"/>
            <p:cNvSpPr/>
            <p:nvPr/>
          </p:nvSpPr>
          <p:spPr>
            <a:xfrm>
              <a:off x="911044"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5" name="Google Shape;25635;p46"/>
            <p:cNvSpPr/>
            <p:nvPr/>
          </p:nvSpPr>
          <p:spPr>
            <a:xfrm>
              <a:off x="1030552"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6" name="Google Shape;25636;p46"/>
            <p:cNvSpPr/>
            <p:nvPr/>
          </p:nvSpPr>
          <p:spPr>
            <a:xfrm>
              <a:off x="1150060"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7" name="Google Shape;25637;p46"/>
            <p:cNvSpPr/>
            <p:nvPr/>
          </p:nvSpPr>
          <p:spPr>
            <a:xfrm>
              <a:off x="1269568"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8" name="Google Shape;25638;p46"/>
            <p:cNvSpPr/>
            <p:nvPr/>
          </p:nvSpPr>
          <p:spPr>
            <a:xfrm>
              <a:off x="1389077"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9" name="Google Shape;25639;p46"/>
            <p:cNvSpPr/>
            <p:nvPr/>
          </p:nvSpPr>
          <p:spPr>
            <a:xfrm>
              <a:off x="1508585"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0" name="Google Shape;25640;p46"/>
            <p:cNvSpPr/>
            <p:nvPr/>
          </p:nvSpPr>
          <p:spPr>
            <a:xfrm>
              <a:off x="1628093"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1" name="Google Shape;25641;p46"/>
            <p:cNvSpPr/>
            <p:nvPr/>
          </p:nvSpPr>
          <p:spPr>
            <a:xfrm>
              <a:off x="1747601"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2" name="Google Shape;25642;p46"/>
            <p:cNvSpPr/>
            <p:nvPr/>
          </p:nvSpPr>
          <p:spPr>
            <a:xfrm>
              <a:off x="1867110"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3" name="Google Shape;25643;p46"/>
            <p:cNvSpPr/>
            <p:nvPr/>
          </p:nvSpPr>
          <p:spPr>
            <a:xfrm>
              <a:off x="1986618"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4" name="Google Shape;25644;p46"/>
            <p:cNvSpPr/>
            <p:nvPr/>
          </p:nvSpPr>
          <p:spPr>
            <a:xfrm>
              <a:off x="2106126"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5" name="Google Shape;25645;p46"/>
            <p:cNvSpPr/>
            <p:nvPr/>
          </p:nvSpPr>
          <p:spPr>
            <a:xfrm>
              <a:off x="2225634"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6" name="Google Shape;25646;p46"/>
            <p:cNvSpPr/>
            <p:nvPr/>
          </p:nvSpPr>
          <p:spPr>
            <a:xfrm>
              <a:off x="2345143"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7" name="Google Shape;25647;p46"/>
            <p:cNvSpPr/>
            <p:nvPr/>
          </p:nvSpPr>
          <p:spPr>
            <a:xfrm>
              <a:off x="2464651"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8" name="Google Shape;25648;p46"/>
            <p:cNvSpPr/>
            <p:nvPr/>
          </p:nvSpPr>
          <p:spPr>
            <a:xfrm>
              <a:off x="2584159"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9" name="Google Shape;25649;p46"/>
            <p:cNvSpPr/>
            <p:nvPr/>
          </p:nvSpPr>
          <p:spPr>
            <a:xfrm>
              <a:off x="2703667"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0" name="Google Shape;25650;p46"/>
            <p:cNvSpPr/>
            <p:nvPr/>
          </p:nvSpPr>
          <p:spPr>
            <a:xfrm>
              <a:off x="2823176"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1" name="Google Shape;25651;p46"/>
            <p:cNvSpPr/>
            <p:nvPr/>
          </p:nvSpPr>
          <p:spPr>
            <a:xfrm>
              <a:off x="2942684"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2" name="Google Shape;25652;p46"/>
            <p:cNvSpPr/>
            <p:nvPr/>
          </p:nvSpPr>
          <p:spPr>
            <a:xfrm>
              <a:off x="3062192"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3" name="Google Shape;25653;p46"/>
            <p:cNvSpPr/>
            <p:nvPr/>
          </p:nvSpPr>
          <p:spPr>
            <a:xfrm>
              <a:off x="3181700"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4" name="Google Shape;25654;p46"/>
            <p:cNvSpPr/>
            <p:nvPr/>
          </p:nvSpPr>
          <p:spPr>
            <a:xfrm>
              <a:off x="3301209"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5" name="Google Shape;25655;p46"/>
            <p:cNvSpPr/>
            <p:nvPr/>
          </p:nvSpPr>
          <p:spPr>
            <a:xfrm>
              <a:off x="3420717"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6" name="Google Shape;25656;p46"/>
            <p:cNvSpPr/>
            <p:nvPr/>
          </p:nvSpPr>
          <p:spPr>
            <a:xfrm>
              <a:off x="313503"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7" name="Google Shape;25657;p46"/>
            <p:cNvSpPr/>
            <p:nvPr/>
          </p:nvSpPr>
          <p:spPr>
            <a:xfrm>
              <a:off x="433011"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8" name="Google Shape;25658;p46"/>
            <p:cNvSpPr/>
            <p:nvPr/>
          </p:nvSpPr>
          <p:spPr>
            <a:xfrm>
              <a:off x="552519"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9" name="Google Shape;25659;p46"/>
            <p:cNvSpPr/>
            <p:nvPr/>
          </p:nvSpPr>
          <p:spPr>
            <a:xfrm>
              <a:off x="672027"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0" name="Google Shape;25660;p46"/>
            <p:cNvSpPr/>
            <p:nvPr/>
          </p:nvSpPr>
          <p:spPr>
            <a:xfrm>
              <a:off x="791536"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1" name="Google Shape;25661;p46"/>
            <p:cNvSpPr/>
            <p:nvPr/>
          </p:nvSpPr>
          <p:spPr>
            <a:xfrm>
              <a:off x="911044"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2" name="Google Shape;25662;p46"/>
            <p:cNvSpPr/>
            <p:nvPr/>
          </p:nvSpPr>
          <p:spPr>
            <a:xfrm>
              <a:off x="1030552"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3" name="Google Shape;25663;p46"/>
            <p:cNvSpPr/>
            <p:nvPr/>
          </p:nvSpPr>
          <p:spPr>
            <a:xfrm>
              <a:off x="1150060"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4" name="Google Shape;25664;p46"/>
            <p:cNvSpPr/>
            <p:nvPr/>
          </p:nvSpPr>
          <p:spPr>
            <a:xfrm>
              <a:off x="1269568"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5" name="Google Shape;25665;p46"/>
            <p:cNvSpPr/>
            <p:nvPr/>
          </p:nvSpPr>
          <p:spPr>
            <a:xfrm>
              <a:off x="1389077"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6" name="Google Shape;25666;p46"/>
            <p:cNvSpPr/>
            <p:nvPr/>
          </p:nvSpPr>
          <p:spPr>
            <a:xfrm>
              <a:off x="1508585"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7" name="Google Shape;25667;p46"/>
            <p:cNvSpPr/>
            <p:nvPr/>
          </p:nvSpPr>
          <p:spPr>
            <a:xfrm>
              <a:off x="1628093"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8" name="Google Shape;25668;p46"/>
            <p:cNvSpPr/>
            <p:nvPr/>
          </p:nvSpPr>
          <p:spPr>
            <a:xfrm>
              <a:off x="1747601"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9" name="Google Shape;25669;p46"/>
            <p:cNvSpPr/>
            <p:nvPr/>
          </p:nvSpPr>
          <p:spPr>
            <a:xfrm>
              <a:off x="1867110"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0" name="Google Shape;25670;p46"/>
            <p:cNvSpPr/>
            <p:nvPr/>
          </p:nvSpPr>
          <p:spPr>
            <a:xfrm>
              <a:off x="1986618"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1" name="Google Shape;25671;p46"/>
            <p:cNvSpPr/>
            <p:nvPr/>
          </p:nvSpPr>
          <p:spPr>
            <a:xfrm>
              <a:off x="2106126"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2" name="Google Shape;25672;p46"/>
            <p:cNvSpPr/>
            <p:nvPr/>
          </p:nvSpPr>
          <p:spPr>
            <a:xfrm>
              <a:off x="2225634"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3" name="Google Shape;25673;p46"/>
            <p:cNvSpPr/>
            <p:nvPr/>
          </p:nvSpPr>
          <p:spPr>
            <a:xfrm>
              <a:off x="2345143"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4" name="Google Shape;25674;p46"/>
            <p:cNvSpPr/>
            <p:nvPr/>
          </p:nvSpPr>
          <p:spPr>
            <a:xfrm>
              <a:off x="2464651"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5" name="Google Shape;25675;p46"/>
            <p:cNvSpPr/>
            <p:nvPr/>
          </p:nvSpPr>
          <p:spPr>
            <a:xfrm>
              <a:off x="2584159"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6" name="Google Shape;25676;p46"/>
            <p:cNvSpPr/>
            <p:nvPr/>
          </p:nvSpPr>
          <p:spPr>
            <a:xfrm>
              <a:off x="2703667"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7" name="Google Shape;25677;p46"/>
            <p:cNvSpPr/>
            <p:nvPr/>
          </p:nvSpPr>
          <p:spPr>
            <a:xfrm>
              <a:off x="2823176"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8" name="Google Shape;25678;p46"/>
            <p:cNvSpPr/>
            <p:nvPr/>
          </p:nvSpPr>
          <p:spPr>
            <a:xfrm>
              <a:off x="2942684"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9" name="Google Shape;25679;p46"/>
            <p:cNvSpPr/>
            <p:nvPr/>
          </p:nvSpPr>
          <p:spPr>
            <a:xfrm>
              <a:off x="3062192"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0" name="Google Shape;25680;p46"/>
            <p:cNvSpPr/>
            <p:nvPr/>
          </p:nvSpPr>
          <p:spPr>
            <a:xfrm>
              <a:off x="3181700"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1" name="Google Shape;25681;p46"/>
            <p:cNvSpPr/>
            <p:nvPr/>
          </p:nvSpPr>
          <p:spPr>
            <a:xfrm>
              <a:off x="3301209"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2" name="Google Shape;25682;p46"/>
            <p:cNvSpPr/>
            <p:nvPr/>
          </p:nvSpPr>
          <p:spPr>
            <a:xfrm>
              <a:off x="3420717"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3" name="Google Shape;25683;p46"/>
            <p:cNvSpPr/>
            <p:nvPr/>
          </p:nvSpPr>
          <p:spPr>
            <a:xfrm>
              <a:off x="313503"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4" name="Google Shape;25684;p46"/>
            <p:cNvSpPr/>
            <p:nvPr/>
          </p:nvSpPr>
          <p:spPr>
            <a:xfrm>
              <a:off x="433011"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5" name="Google Shape;25685;p46"/>
            <p:cNvSpPr/>
            <p:nvPr/>
          </p:nvSpPr>
          <p:spPr>
            <a:xfrm>
              <a:off x="552519"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6" name="Google Shape;25686;p46"/>
            <p:cNvSpPr/>
            <p:nvPr/>
          </p:nvSpPr>
          <p:spPr>
            <a:xfrm>
              <a:off x="672027"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7" name="Google Shape;25687;p46"/>
            <p:cNvSpPr/>
            <p:nvPr/>
          </p:nvSpPr>
          <p:spPr>
            <a:xfrm>
              <a:off x="791536"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8" name="Google Shape;25688;p46"/>
            <p:cNvSpPr/>
            <p:nvPr/>
          </p:nvSpPr>
          <p:spPr>
            <a:xfrm>
              <a:off x="911044"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9" name="Google Shape;25689;p46"/>
            <p:cNvSpPr/>
            <p:nvPr/>
          </p:nvSpPr>
          <p:spPr>
            <a:xfrm>
              <a:off x="1030552"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0" name="Google Shape;25690;p46"/>
            <p:cNvSpPr/>
            <p:nvPr/>
          </p:nvSpPr>
          <p:spPr>
            <a:xfrm>
              <a:off x="1150060"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1" name="Google Shape;25691;p46"/>
            <p:cNvSpPr/>
            <p:nvPr/>
          </p:nvSpPr>
          <p:spPr>
            <a:xfrm>
              <a:off x="1269568"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2" name="Google Shape;25692;p46"/>
            <p:cNvSpPr/>
            <p:nvPr/>
          </p:nvSpPr>
          <p:spPr>
            <a:xfrm>
              <a:off x="1389077"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3" name="Google Shape;25693;p46"/>
            <p:cNvSpPr/>
            <p:nvPr/>
          </p:nvSpPr>
          <p:spPr>
            <a:xfrm>
              <a:off x="1508585"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4" name="Google Shape;25694;p46"/>
            <p:cNvSpPr/>
            <p:nvPr/>
          </p:nvSpPr>
          <p:spPr>
            <a:xfrm>
              <a:off x="1628093"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5" name="Google Shape;25695;p46"/>
            <p:cNvSpPr/>
            <p:nvPr/>
          </p:nvSpPr>
          <p:spPr>
            <a:xfrm>
              <a:off x="1747601"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6" name="Google Shape;25696;p46"/>
            <p:cNvSpPr/>
            <p:nvPr/>
          </p:nvSpPr>
          <p:spPr>
            <a:xfrm>
              <a:off x="1867110"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7" name="Google Shape;25697;p46"/>
            <p:cNvSpPr/>
            <p:nvPr/>
          </p:nvSpPr>
          <p:spPr>
            <a:xfrm>
              <a:off x="1986618"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8" name="Google Shape;25698;p46"/>
            <p:cNvSpPr/>
            <p:nvPr/>
          </p:nvSpPr>
          <p:spPr>
            <a:xfrm>
              <a:off x="2106126"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9" name="Google Shape;25699;p46"/>
            <p:cNvSpPr/>
            <p:nvPr/>
          </p:nvSpPr>
          <p:spPr>
            <a:xfrm>
              <a:off x="2225634"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0" name="Google Shape;25700;p46"/>
            <p:cNvSpPr/>
            <p:nvPr/>
          </p:nvSpPr>
          <p:spPr>
            <a:xfrm>
              <a:off x="2345143"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1" name="Google Shape;25701;p46"/>
            <p:cNvSpPr/>
            <p:nvPr/>
          </p:nvSpPr>
          <p:spPr>
            <a:xfrm>
              <a:off x="2464651"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2" name="Google Shape;25702;p46"/>
            <p:cNvSpPr/>
            <p:nvPr/>
          </p:nvSpPr>
          <p:spPr>
            <a:xfrm>
              <a:off x="2584159"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3" name="Google Shape;25703;p46"/>
            <p:cNvSpPr/>
            <p:nvPr/>
          </p:nvSpPr>
          <p:spPr>
            <a:xfrm>
              <a:off x="2703667"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4" name="Google Shape;25704;p46"/>
            <p:cNvSpPr/>
            <p:nvPr/>
          </p:nvSpPr>
          <p:spPr>
            <a:xfrm>
              <a:off x="2823176"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5" name="Google Shape;25705;p46"/>
            <p:cNvSpPr/>
            <p:nvPr/>
          </p:nvSpPr>
          <p:spPr>
            <a:xfrm>
              <a:off x="2942684"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6" name="Google Shape;25706;p46"/>
            <p:cNvSpPr/>
            <p:nvPr/>
          </p:nvSpPr>
          <p:spPr>
            <a:xfrm>
              <a:off x="3062192"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7" name="Google Shape;25707;p46"/>
            <p:cNvSpPr/>
            <p:nvPr/>
          </p:nvSpPr>
          <p:spPr>
            <a:xfrm>
              <a:off x="3181700"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8" name="Google Shape;25708;p46"/>
            <p:cNvSpPr/>
            <p:nvPr/>
          </p:nvSpPr>
          <p:spPr>
            <a:xfrm>
              <a:off x="3301209"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9" name="Google Shape;25709;p46"/>
            <p:cNvSpPr/>
            <p:nvPr/>
          </p:nvSpPr>
          <p:spPr>
            <a:xfrm>
              <a:off x="3420717"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0" name="Google Shape;25710;p46"/>
            <p:cNvSpPr/>
            <p:nvPr/>
          </p:nvSpPr>
          <p:spPr>
            <a:xfrm>
              <a:off x="313503"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1" name="Google Shape;25711;p46"/>
            <p:cNvSpPr/>
            <p:nvPr/>
          </p:nvSpPr>
          <p:spPr>
            <a:xfrm>
              <a:off x="433011"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2" name="Google Shape;25712;p46"/>
            <p:cNvSpPr/>
            <p:nvPr/>
          </p:nvSpPr>
          <p:spPr>
            <a:xfrm>
              <a:off x="552519"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3" name="Google Shape;25713;p46"/>
            <p:cNvSpPr/>
            <p:nvPr/>
          </p:nvSpPr>
          <p:spPr>
            <a:xfrm>
              <a:off x="672027"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4" name="Google Shape;25714;p46"/>
            <p:cNvSpPr/>
            <p:nvPr/>
          </p:nvSpPr>
          <p:spPr>
            <a:xfrm>
              <a:off x="791536"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5" name="Google Shape;25715;p46"/>
            <p:cNvSpPr/>
            <p:nvPr/>
          </p:nvSpPr>
          <p:spPr>
            <a:xfrm>
              <a:off x="911044"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6" name="Google Shape;25716;p46"/>
            <p:cNvSpPr/>
            <p:nvPr/>
          </p:nvSpPr>
          <p:spPr>
            <a:xfrm>
              <a:off x="1030552"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7" name="Google Shape;25717;p46"/>
            <p:cNvSpPr/>
            <p:nvPr/>
          </p:nvSpPr>
          <p:spPr>
            <a:xfrm>
              <a:off x="1150060"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8" name="Google Shape;25718;p46"/>
            <p:cNvSpPr/>
            <p:nvPr/>
          </p:nvSpPr>
          <p:spPr>
            <a:xfrm>
              <a:off x="1269568"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9" name="Google Shape;25719;p46"/>
            <p:cNvSpPr/>
            <p:nvPr/>
          </p:nvSpPr>
          <p:spPr>
            <a:xfrm>
              <a:off x="1389077"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0" name="Google Shape;25720;p46"/>
            <p:cNvSpPr/>
            <p:nvPr/>
          </p:nvSpPr>
          <p:spPr>
            <a:xfrm>
              <a:off x="1508585"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1" name="Google Shape;25721;p46"/>
            <p:cNvSpPr/>
            <p:nvPr/>
          </p:nvSpPr>
          <p:spPr>
            <a:xfrm>
              <a:off x="1628093"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2" name="Google Shape;25722;p46"/>
            <p:cNvSpPr/>
            <p:nvPr/>
          </p:nvSpPr>
          <p:spPr>
            <a:xfrm>
              <a:off x="1747601"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3" name="Google Shape;25723;p46"/>
            <p:cNvSpPr/>
            <p:nvPr/>
          </p:nvSpPr>
          <p:spPr>
            <a:xfrm>
              <a:off x="1867110"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4" name="Google Shape;25724;p46"/>
            <p:cNvSpPr/>
            <p:nvPr/>
          </p:nvSpPr>
          <p:spPr>
            <a:xfrm>
              <a:off x="1986618"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5" name="Google Shape;25725;p46"/>
            <p:cNvSpPr/>
            <p:nvPr/>
          </p:nvSpPr>
          <p:spPr>
            <a:xfrm>
              <a:off x="2106126"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6" name="Google Shape;25726;p46"/>
            <p:cNvSpPr/>
            <p:nvPr/>
          </p:nvSpPr>
          <p:spPr>
            <a:xfrm>
              <a:off x="2225634"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7" name="Google Shape;25727;p46"/>
            <p:cNvSpPr/>
            <p:nvPr/>
          </p:nvSpPr>
          <p:spPr>
            <a:xfrm>
              <a:off x="2345143"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8" name="Google Shape;25728;p46"/>
            <p:cNvSpPr/>
            <p:nvPr/>
          </p:nvSpPr>
          <p:spPr>
            <a:xfrm>
              <a:off x="2464651"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9" name="Google Shape;25729;p46"/>
            <p:cNvSpPr/>
            <p:nvPr/>
          </p:nvSpPr>
          <p:spPr>
            <a:xfrm>
              <a:off x="2584159"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0" name="Google Shape;25730;p46"/>
            <p:cNvSpPr/>
            <p:nvPr/>
          </p:nvSpPr>
          <p:spPr>
            <a:xfrm>
              <a:off x="2703667"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1" name="Google Shape;25731;p46"/>
            <p:cNvSpPr/>
            <p:nvPr/>
          </p:nvSpPr>
          <p:spPr>
            <a:xfrm>
              <a:off x="2823176"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2" name="Google Shape;25732;p46"/>
            <p:cNvSpPr/>
            <p:nvPr/>
          </p:nvSpPr>
          <p:spPr>
            <a:xfrm>
              <a:off x="2942684"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3" name="Google Shape;25733;p46"/>
            <p:cNvSpPr/>
            <p:nvPr/>
          </p:nvSpPr>
          <p:spPr>
            <a:xfrm>
              <a:off x="3062192"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4" name="Google Shape;25734;p46"/>
            <p:cNvSpPr/>
            <p:nvPr/>
          </p:nvSpPr>
          <p:spPr>
            <a:xfrm>
              <a:off x="3181700"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5" name="Google Shape;25735;p46"/>
            <p:cNvSpPr/>
            <p:nvPr/>
          </p:nvSpPr>
          <p:spPr>
            <a:xfrm>
              <a:off x="3301209"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6" name="Google Shape;25736;p46"/>
            <p:cNvSpPr/>
            <p:nvPr/>
          </p:nvSpPr>
          <p:spPr>
            <a:xfrm>
              <a:off x="3420717"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7" name="Google Shape;25737;p46"/>
            <p:cNvSpPr/>
            <p:nvPr/>
          </p:nvSpPr>
          <p:spPr>
            <a:xfrm>
              <a:off x="313503"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8" name="Google Shape;25738;p46"/>
            <p:cNvSpPr/>
            <p:nvPr/>
          </p:nvSpPr>
          <p:spPr>
            <a:xfrm>
              <a:off x="433011"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9" name="Google Shape;25739;p46"/>
            <p:cNvSpPr/>
            <p:nvPr/>
          </p:nvSpPr>
          <p:spPr>
            <a:xfrm>
              <a:off x="552519"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0" name="Google Shape;25740;p46"/>
            <p:cNvSpPr/>
            <p:nvPr/>
          </p:nvSpPr>
          <p:spPr>
            <a:xfrm>
              <a:off x="672027"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1" name="Google Shape;25741;p46"/>
            <p:cNvSpPr/>
            <p:nvPr/>
          </p:nvSpPr>
          <p:spPr>
            <a:xfrm>
              <a:off x="791536"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2" name="Google Shape;25742;p46"/>
            <p:cNvSpPr/>
            <p:nvPr/>
          </p:nvSpPr>
          <p:spPr>
            <a:xfrm>
              <a:off x="911044"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3" name="Google Shape;25743;p46"/>
            <p:cNvSpPr/>
            <p:nvPr/>
          </p:nvSpPr>
          <p:spPr>
            <a:xfrm>
              <a:off x="1030552"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4" name="Google Shape;25744;p46"/>
            <p:cNvSpPr/>
            <p:nvPr/>
          </p:nvSpPr>
          <p:spPr>
            <a:xfrm>
              <a:off x="1150060"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5" name="Google Shape;25745;p46"/>
            <p:cNvSpPr/>
            <p:nvPr/>
          </p:nvSpPr>
          <p:spPr>
            <a:xfrm>
              <a:off x="1269568"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6" name="Google Shape;25746;p46"/>
            <p:cNvSpPr/>
            <p:nvPr/>
          </p:nvSpPr>
          <p:spPr>
            <a:xfrm>
              <a:off x="1389077"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7" name="Google Shape;25747;p46"/>
            <p:cNvSpPr/>
            <p:nvPr/>
          </p:nvSpPr>
          <p:spPr>
            <a:xfrm>
              <a:off x="1508585"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8" name="Google Shape;25748;p46"/>
            <p:cNvSpPr/>
            <p:nvPr/>
          </p:nvSpPr>
          <p:spPr>
            <a:xfrm>
              <a:off x="1628093"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9" name="Google Shape;25749;p46"/>
            <p:cNvSpPr/>
            <p:nvPr/>
          </p:nvSpPr>
          <p:spPr>
            <a:xfrm>
              <a:off x="1747601"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0" name="Google Shape;25750;p46"/>
            <p:cNvSpPr/>
            <p:nvPr/>
          </p:nvSpPr>
          <p:spPr>
            <a:xfrm>
              <a:off x="1867110"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1" name="Google Shape;25751;p46"/>
            <p:cNvSpPr/>
            <p:nvPr/>
          </p:nvSpPr>
          <p:spPr>
            <a:xfrm>
              <a:off x="1986618"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2" name="Google Shape;25752;p46"/>
            <p:cNvSpPr/>
            <p:nvPr/>
          </p:nvSpPr>
          <p:spPr>
            <a:xfrm>
              <a:off x="2106126"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3" name="Google Shape;25753;p46"/>
            <p:cNvSpPr/>
            <p:nvPr/>
          </p:nvSpPr>
          <p:spPr>
            <a:xfrm>
              <a:off x="2225634"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4" name="Google Shape;25754;p46"/>
            <p:cNvSpPr/>
            <p:nvPr/>
          </p:nvSpPr>
          <p:spPr>
            <a:xfrm>
              <a:off x="2345143"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5" name="Google Shape;25755;p46"/>
            <p:cNvSpPr/>
            <p:nvPr/>
          </p:nvSpPr>
          <p:spPr>
            <a:xfrm>
              <a:off x="2464651"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6" name="Google Shape;25756;p46"/>
            <p:cNvSpPr/>
            <p:nvPr/>
          </p:nvSpPr>
          <p:spPr>
            <a:xfrm>
              <a:off x="2584159"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7" name="Google Shape;25757;p46"/>
            <p:cNvSpPr/>
            <p:nvPr/>
          </p:nvSpPr>
          <p:spPr>
            <a:xfrm>
              <a:off x="2703667"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8" name="Google Shape;25758;p46"/>
            <p:cNvSpPr/>
            <p:nvPr/>
          </p:nvSpPr>
          <p:spPr>
            <a:xfrm>
              <a:off x="2823176"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9" name="Google Shape;25759;p46"/>
            <p:cNvSpPr/>
            <p:nvPr/>
          </p:nvSpPr>
          <p:spPr>
            <a:xfrm>
              <a:off x="2942684"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0" name="Google Shape;25760;p46"/>
            <p:cNvSpPr/>
            <p:nvPr/>
          </p:nvSpPr>
          <p:spPr>
            <a:xfrm>
              <a:off x="3062192"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1" name="Google Shape;25761;p46"/>
            <p:cNvSpPr/>
            <p:nvPr/>
          </p:nvSpPr>
          <p:spPr>
            <a:xfrm>
              <a:off x="3181700"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2" name="Google Shape;25762;p46"/>
            <p:cNvSpPr/>
            <p:nvPr/>
          </p:nvSpPr>
          <p:spPr>
            <a:xfrm>
              <a:off x="3301209"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3" name="Google Shape;25763;p46"/>
            <p:cNvSpPr/>
            <p:nvPr/>
          </p:nvSpPr>
          <p:spPr>
            <a:xfrm>
              <a:off x="3420717"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4" name="Google Shape;25764;p46"/>
            <p:cNvSpPr/>
            <p:nvPr/>
          </p:nvSpPr>
          <p:spPr>
            <a:xfrm>
              <a:off x="313503"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5" name="Google Shape;25765;p46"/>
            <p:cNvSpPr/>
            <p:nvPr/>
          </p:nvSpPr>
          <p:spPr>
            <a:xfrm>
              <a:off x="433011"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6" name="Google Shape;25766;p46"/>
            <p:cNvSpPr/>
            <p:nvPr/>
          </p:nvSpPr>
          <p:spPr>
            <a:xfrm>
              <a:off x="552519"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7" name="Google Shape;25767;p46"/>
            <p:cNvSpPr/>
            <p:nvPr/>
          </p:nvSpPr>
          <p:spPr>
            <a:xfrm>
              <a:off x="672027"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8" name="Google Shape;25768;p46"/>
            <p:cNvSpPr/>
            <p:nvPr/>
          </p:nvSpPr>
          <p:spPr>
            <a:xfrm>
              <a:off x="791536"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9" name="Google Shape;25769;p46"/>
            <p:cNvSpPr/>
            <p:nvPr/>
          </p:nvSpPr>
          <p:spPr>
            <a:xfrm>
              <a:off x="911044"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0" name="Google Shape;25770;p46"/>
            <p:cNvSpPr/>
            <p:nvPr/>
          </p:nvSpPr>
          <p:spPr>
            <a:xfrm>
              <a:off x="1030552"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1" name="Google Shape;25771;p46"/>
            <p:cNvSpPr/>
            <p:nvPr/>
          </p:nvSpPr>
          <p:spPr>
            <a:xfrm>
              <a:off x="1150060"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2" name="Google Shape;25772;p46"/>
            <p:cNvSpPr/>
            <p:nvPr/>
          </p:nvSpPr>
          <p:spPr>
            <a:xfrm>
              <a:off x="1269568"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3" name="Google Shape;25773;p46"/>
            <p:cNvSpPr/>
            <p:nvPr/>
          </p:nvSpPr>
          <p:spPr>
            <a:xfrm>
              <a:off x="1389077"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4" name="Google Shape;25774;p46"/>
            <p:cNvSpPr/>
            <p:nvPr/>
          </p:nvSpPr>
          <p:spPr>
            <a:xfrm>
              <a:off x="1508585"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5" name="Google Shape;25775;p46"/>
            <p:cNvSpPr/>
            <p:nvPr/>
          </p:nvSpPr>
          <p:spPr>
            <a:xfrm>
              <a:off x="1628093"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6" name="Google Shape;25776;p46"/>
            <p:cNvSpPr/>
            <p:nvPr/>
          </p:nvSpPr>
          <p:spPr>
            <a:xfrm>
              <a:off x="1747601"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7" name="Google Shape;25777;p46"/>
            <p:cNvSpPr/>
            <p:nvPr/>
          </p:nvSpPr>
          <p:spPr>
            <a:xfrm>
              <a:off x="1867110"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8" name="Google Shape;25778;p46"/>
            <p:cNvSpPr/>
            <p:nvPr/>
          </p:nvSpPr>
          <p:spPr>
            <a:xfrm>
              <a:off x="1986618"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9" name="Google Shape;25779;p46"/>
            <p:cNvSpPr/>
            <p:nvPr/>
          </p:nvSpPr>
          <p:spPr>
            <a:xfrm>
              <a:off x="2106126"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0" name="Google Shape;25780;p46"/>
            <p:cNvSpPr/>
            <p:nvPr/>
          </p:nvSpPr>
          <p:spPr>
            <a:xfrm>
              <a:off x="2225634"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1" name="Google Shape;25781;p46"/>
            <p:cNvSpPr/>
            <p:nvPr/>
          </p:nvSpPr>
          <p:spPr>
            <a:xfrm>
              <a:off x="2345143"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2" name="Google Shape;25782;p46"/>
            <p:cNvSpPr/>
            <p:nvPr/>
          </p:nvSpPr>
          <p:spPr>
            <a:xfrm>
              <a:off x="2464651"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3" name="Google Shape;25783;p46"/>
            <p:cNvSpPr/>
            <p:nvPr/>
          </p:nvSpPr>
          <p:spPr>
            <a:xfrm>
              <a:off x="2584159"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4" name="Google Shape;25784;p46"/>
            <p:cNvSpPr/>
            <p:nvPr/>
          </p:nvSpPr>
          <p:spPr>
            <a:xfrm>
              <a:off x="2703667"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5" name="Google Shape;25785;p46"/>
            <p:cNvSpPr/>
            <p:nvPr/>
          </p:nvSpPr>
          <p:spPr>
            <a:xfrm>
              <a:off x="2823176"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6" name="Google Shape;25786;p46"/>
            <p:cNvSpPr/>
            <p:nvPr/>
          </p:nvSpPr>
          <p:spPr>
            <a:xfrm>
              <a:off x="2942684"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7" name="Google Shape;25787;p46"/>
            <p:cNvSpPr/>
            <p:nvPr/>
          </p:nvSpPr>
          <p:spPr>
            <a:xfrm>
              <a:off x="3062192"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8" name="Google Shape;25788;p46"/>
            <p:cNvSpPr/>
            <p:nvPr/>
          </p:nvSpPr>
          <p:spPr>
            <a:xfrm>
              <a:off x="3181700"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9" name="Google Shape;25789;p46"/>
            <p:cNvSpPr/>
            <p:nvPr/>
          </p:nvSpPr>
          <p:spPr>
            <a:xfrm>
              <a:off x="3301209"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0" name="Google Shape;25790;p46"/>
            <p:cNvSpPr/>
            <p:nvPr/>
          </p:nvSpPr>
          <p:spPr>
            <a:xfrm>
              <a:off x="3420717"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1" name="Google Shape;25791;p46"/>
            <p:cNvSpPr/>
            <p:nvPr/>
          </p:nvSpPr>
          <p:spPr>
            <a:xfrm>
              <a:off x="313503"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2" name="Google Shape;25792;p46"/>
            <p:cNvSpPr/>
            <p:nvPr/>
          </p:nvSpPr>
          <p:spPr>
            <a:xfrm>
              <a:off x="433011"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3" name="Google Shape;25793;p46"/>
            <p:cNvSpPr/>
            <p:nvPr/>
          </p:nvSpPr>
          <p:spPr>
            <a:xfrm>
              <a:off x="552519"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4" name="Google Shape;25794;p46"/>
            <p:cNvSpPr/>
            <p:nvPr/>
          </p:nvSpPr>
          <p:spPr>
            <a:xfrm>
              <a:off x="672027"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5" name="Google Shape;25795;p46"/>
            <p:cNvSpPr/>
            <p:nvPr/>
          </p:nvSpPr>
          <p:spPr>
            <a:xfrm>
              <a:off x="791536"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6" name="Google Shape;25796;p46"/>
            <p:cNvSpPr/>
            <p:nvPr/>
          </p:nvSpPr>
          <p:spPr>
            <a:xfrm>
              <a:off x="911044"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7" name="Google Shape;25797;p46"/>
            <p:cNvSpPr/>
            <p:nvPr/>
          </p:nvSpPr>
          <p:spPr>
            <a:xfrm>
              <a:off x="1030552"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8" name="Google Shape;25798;p46"/>
            <p:cNvSpPr/>
            <p:nvPr/>
          </p:nvSpPr>
          <p:spPr>
            <a:xfrm>
              <a:off x="1150060"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9" name="Google Shape;25799;p46"/>
            <p:cNvSpPr/>
            <p:nvPr/>
          </p:nvSpPr>
          <p:spPr>
            <a:xfrm>
              <a:off x="1269568"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0" name="Google Shape;25800;p46"/>
            <p:cNvSpPr/>
            <p:nvPr/>
          </p:nvSpPr>
          <p:spPr>
            <a:xfrm>
              <a:off x="1389077"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1" name="Google Shape;25801;p46"/>
            <p:cNvSpPr/>
            <p:nvPr/>
          </p:nvSpPr>
          <p:spPr>
            <a:xfrm>
              <a:off x="1508585"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2" name="Google Shape;25802;p46"/>
            <p:cNvSpPr/>
            <p:nvPr/>
          </p:nvSpPr>
          <p:spPr>
            <a:xfrm>
              <a:off x="1628093"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3" name="Google Shape;25803;p46"/>
            <p:cNvSpPr/>
            <p:nvPr/>
          </p:nvSpPr>
          <p:spPr>
            <a:xfrm>
              <a:off x="1747601"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4" name="Google Shape;25804;p46"/>
            <p:cNvSpPr/>
            <p:nvPr/>
          </p:nvSpPr>
          <p:spPr>
            <a:xfrm>
              <a:off x="1867110"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5" name="Google Shape;25805;p46"/>
            <p:cNvSpPr/>
            <p:nvPr/>
          </p:nvSpPr>
          <p:spPr>
            <a:xfrm>
              <a:off x="1986618"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6" name="Google Shape;25806;p46"/>
            <p:cNvSpPr/>
            <p:nvPr/>
          </p:nvSpPr>
          <p:spPr>
            <a:xfrm>
              <a:off x="2106126"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7" name="Google Shape;25807;p46"/>
            <p:cNvSpPr/>
            <p:nvPr/>
          </p:nvSpPr>
          <p:spPr>
            <a:xfrm>
              <a:off x="2225634"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8" name="Google Shape;25808;p46"/>
            <p:cNvSpPr/>
            <p:nvPr/>
          </p:nvSpPr>
          <p:spPr>
            <a:xfrm>
              <a:off x="2345143"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9" name="Google Shape;25809;p46"/>
            <p:cNvSpPr/>
            <p:nvPr/>
          </p:nvSpPr>
          <p:spPr>
            <a:xfrm>
              <a:off x="2464651"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0" name="Google Shape;25810;p46"/>
            <p:cNvSpPr/>
            <p:nvPr/>
          </p:nvSpPr>
          <p:spPr>
            <a:xfrm>
              <a:off x="2584159"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1" name="Google Shape;25811;p46"/>
            <p:cNvSpPr/>
            <p:nvPr/>
          </p:nvSpPr>
          <p:spPr>
            <a:xfrm>
              <a:off x="2703667"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2" name="Google Shape;25812;p46"/>
            <p:cNvSpPr/>
            <p:nvPr/>
          </p:nvSpPr>
          <p:spPr>
            <a:xfrm>
              <a:off x="2823176"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3" name="Google Shape;25813;p46"/>
            <p:cNvSpPr/>
            <p:nvPr/>
          </p:nvSpPr>
          <p:spPr>
            <a:xfrm>
              <a:off x="2942684"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4" name="Google Shape;25814;p46"/>
            <p:cNvSpPr/>
            <p:nvPr/>
          </p:nvSpPr>
          <p:spPr>
            <a:xfrm>
              <a:off x="3062192"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5" name="Google Shape;25815;p46"/>
            <p:cNvSpPr/>
            <p:nvPr/>
          </p:nvSpPr>
          <p:spPr>
            <a:xfrm>
              <a:off x="3181700"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6" name="Google Shape;25816;p46"/>
            <p:cNvSpPr/>
            <p:nvPr/>
          </p:nvSpPr>
          <p:spPr>
            <a:xfrm>
              <a:off x="3301209"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7" name="Google Shape;25817;p46"/>
            <p:cNvSpPr/>
            <p:nvPr/>
          </p:nvSpPr>
          <p:spPr>
            <a:xfrm>
              <a:off x="3420717"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8" name="Google Shape;25818;p46"/>
            <p:cNvSpPr/>
            <p:nvPr/>
          </p:nvSpPr>
          <p:spPr>
            <a:xfrm>
              <a:off x="313503"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9" name="Google Shape;25819;p46"/>
            <p:cNvSpPr/>
            <p:nvPr/>
          </p:nvSpPr>
          <p:spPr>
            <a:xfrm>
              <a:off x="433011"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0" name="Google Shape;25820;p46"/>
            <p:cNvSpPr/>
            <p:nvPr/>
          </p:nvSpPr>
          <p:spPr>
            <a:xfrm>
              <a:off x="552519"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1" name="Google Shape;25821;p46"/>
            <p:cNvSpPr/>
            <p:nvPr/>
          </p:nvSpPr>
          <p:spPr>
            <a:xfrm>
              <a:off x="672027"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2" name="Google Shape;25822;p46"/>
            <p:cNvSpPr/>
            <p:nvPr/>
          </p:nvSpPr>
          <p:spPr>
            <a:xfrm>
              <a:off x="791536"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3" name="Google Shape;25823;p46"/>
            <p:cNvSpPr/>
            <p:nvPr/>
          </p:nvSpPr>
          <p:spPr>
            <a:xfrm>
              <a:off x="911044"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4" name="Google Shape;25824;p46"/>
            <p:cNvSpPr/>
            <p:nvPr/>
          </p:nvSpPr>
          <p:spPr>
            <a:xfrm>
              <a:off x="1030552"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5" name="Google Shape;25825;p46"/>
            <p:cNvSpPr/>
            <p:nvPr/>
          </p:nvSpPr>
          <p:spPr>
            <a:xfrm>
              <a:off x="1150060"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6" name="Google Shape;25826;p46"/>
            <p:cNvSpPr/>
            <p:nvPr/>
          </p:nvSpPr>
          <p:spPr>
            <a:xfrm>
              <a:off x="1269568"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7" name="Google Shape;25827;p46"/>
            <p:cNvSpPr/>
            <p:nvPr/>
          </p:nvSpPr>
          <p:spPr>
            <a:xfrm>
              <a:off x="1389077"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8" name="Google Shape;25828;p46"/>
            <p:cNvSpPr/>
            <p:nvPr/>
          </p:nvSpPr>
          <p:spPr>
            <a:xfrm>
              <a:off x="1508585"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9" name="Google Shape;25829;p46"/>
            <p:cNvSpPr/>
            <p:nvPr/>
          </p:nvSpPr>
          <p:spPr>
            <a:xfrm>
              <a:off x="1628093"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0" name="Google Shape;25830;p46"/>
            <p:cNvSpPr/>
            <p:nvPr/>
          </p:nvSpPr>
          <p:spPr>
            <a:xfrm>
              <a:off x="1747601"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1" name="Google Shape;25831;p46"/>
            <p:cNvSpPr/>
            <p:nvPr/>
          </p:nvSpPr>
          <p:spPr>
            <a:xfrm>
              <a:off x="1867110"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2" name="Google Shape;25832;p46"/>
            <p:cNvSpPr/>
            <p:nvPr/>
          </p:nvSpPr>
          <p:spPr>
            <a:xfrm>
              <a:off x="1986618"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3" name="Google Shape;25833;p46"/>
            <p:cNvSpPr/>
            <p:nvPr/>
          </p:nvSpPr>
          <p:spPr>
            <a:xfrm>
              <a:off x="2106126"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4" name="Google Shape;25834;p46"/>
            <p:cNvSpPr/>
            <p:nvPr/>
          </p:nvSpPr>
          <p:spPr>
            <a:xfrm>
              <a:off x="2225634"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5" name="Google Shape;25835;p46"/>
            <p:cNvSpPr/>
            <p:nvPr/>
          </p:nvSpPr>
          <p:spPr>
            <a:xfrm>
              <a:off x="2345143"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6" name="Google Shape;25836;p46"/>
            <p:cNvSpPr/>
            <p:nvPr/>
          </p:nvSpPr>
          <p:spPr>
            <a:xfrm>
              <a:off x="2464651"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7" name="Google Shape;25837;p46"/>
            <p:cNvSpPr/>
            <p:nvPr/>
          </p:nvSpPr>
          <p:spPr>
            <a:xfrm>
              <a:off x="2584159"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8" name="Google Shape;25838;p46"/>
            <p:cNvSpPr/>
            <p:nvPr/>
          </p:nvSpPr>
          <p:spPr>
            <a:xfrm>
              <a:off x="2703667"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9" name="Google Shape;25839;p46"/>
            <p:cNvSpPr/>
            <p:nvPr/>
          </p:nvSpPr>
          <p:spPr>
            <a:xfrm>
              <a:off x="2823176"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0" name="Google Shape;25840;p46"/>
            <p:cNvSpPr/>
            <p:nvPr/>
          </p:nvSpPr>
          <p:spPr>
            <a:xfrm>
              <a:off x="2942684"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1" name="Google Shape;25841;p46"/>
            <p:cNvSpPr/>
            <p:nvPr/>
          </p:nvSpPr>
          <p:spPr>
            <a:xfrm>
              <a:off x="3062192"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2" name="Google Shape;25842;p46"/>
            <p:cNvSpPr/>
            <p:nvPr/>
          </p:nvSpPr>
          <p:spPr>
            <a:xfrm>
              <a:off x="3181700"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3" name="Google Shape;25843;p46"/>
            <p:cNvSpPr/>
            <p:nvPr/>
          </p:nvSpPr>
          <p:spPr>
            <a:xfrm>
              <a:off x="3301209"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4" name="Google Shape;25844;p46"/>
            <p:cNvSpPr/>
            <p:nvPr/>
          </p:nvSpPr>
          <p:spPr>
            <a:xfrm>
              <a:off x="3420717"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5" name="Google Shape;25845;p46"/>
            <p:cNvSpPr/>
            <p:nvPr/>
          </p:nvSpPr>
          <p:spPr>
            <a:xfrm>
              <a:off x="313503"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6" name="Google Shape;25846;p46"/>
            <p:cNvSpPr/>
            <p:nvPr/>
          </p:nvSpPr>
          <p:spPr>
            <a:xfrm>
              <a:off x="433011"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7" name="Google Shape;25847;p46"/>
            <p:cNvSpPr/>
            <p:nvPr/>
          </p:nvSpPr>
          <p:spPr>
            <a:xfrm>
              <a:off x="552519"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8" name="Google Shape;25848;p46"/>
            <p:cNvSpPr/>
            <p:nvPr/>
          </p:nvSpPr>
          <p:spPr>
            <a:xfrm>
              <a:off x="672027"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9" name="Google Shape;25849;p46"/>
            <p:cNvSpPr/>
            <p:nvPr/>
          </p:nvSpPr>
          <p:spPr>
            <a:xfrm>
              <a:off x="791536"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0" name="Google Shape;25850;p46"/>
            <p:cNvSpPr/>
            <p:nvPr/>
          </p:nvSpPr>
          <p:spPr>
            <a:xfrm>
              <a:off x="911044"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1" name="Google Shape;25851;p46"/>
            <p:cNvSpPr/>
            <p:nvPr/>
          </p:nvSpPr>
          <p:spPr>
            <a:xfrm>
              <a:off x="1030552"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2" name="Google Shape;25852;p46"/>
            <p:cNvSpPr/>
            <p:nvPr/>
          </p:nvSpPr>
          <p:spPr>
            <a:xfrm>
              <a:off x="1150060"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3" name="Google Shape;25853;p46"/>
            <p:cNvSpPr/>
            <p:nvPr/>
          </p:nvSpPr>
          <p:spPr>
            <a:xfrm>
              <a:off x="1269568"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4" name="Google Shape;25854;p46"/>
            <p:cNvSpPr/>
            <p:nvPr/>
          </p:nvSpPr>
          <p:spPr>
            <a:xfrm>
              <a:off x="1389077"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5" name="Google Shape;25855;p46"/>
            <p:cNvSpPr/>
            <p:nvPr/>
          </p:nvSpPr>
          <p:spPr>
            <a:xfrm>
              <a:off x="1508585"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6" name="Google Shape;25856;p46"/>
            <p:cNvSpPr/>
            <p:nvPr/>
          </p:nvSpPr>
          <p:spPr>
            <a:xfrm>
              <a:off x="1628093"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7" name="Google Shape;25857;p46"/>
            <p:cNvSpPr/>
            <p:nvPr/>
          </p:nvSpPr>
          <p:spPr>
            <a:xfrm>
              <a:off x="1747601"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8" name="Google Shape;25858;p46"/>
            <p:cNvSpPr/>
            <p:nvPr/>
          </p:nvSpPr>
          <p:spPr>
            <a:xfrm>
              <a:off x="1867110"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9" name="Google Shape;25859;p46"/>
            <p:cNvSpPr/>
            <p:nvPr/>
          </p:nvSpPr>
          <p:spPr>
            <a:xfrm>
              <a:off x="1986618"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0" name="Google Shape;25860;p46"/>
            <p:cNvSpPr/>
            <p:nvPr/>
          </p:nvSpPr>
          <p:spPr>
            <a:xfrm>
              <a:off x="2106126"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1" name="Google Shape;25861;p46"/>
            <p:cNvSpPr/>
            <p:nvPr/>
          </p:nvSpPr>
          <p:spPr>
            <a:xfrm>
              <a:off x="2225634"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2" name="Google Shape;25862;p46"/>
            <p:cNvSpPr/>
            <p:nvPr/>
          </p:nvSpPr>
          <p:spPr>
            <a:xfrm>
              <a:off x="2345143"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3" name="Google Shape;25863;p46"/>
            <p:cNvSpPr/>
            <p:nvPr/>
          </p:nvSpPr>
          <p:spPr>
            <a:xfrm>
              <a:off x="2464651"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4" name="Google Shape;25864;p46"/>
            <p:cNvSpPr/>
            <p:nvPr/>
          </p:nvSpPr>
          <p:spPr>
            <a:xfrm>
              <a:off x="2584159"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5" name="Google Shape;25865;p46"/>
            <p:cNvSpPr/>
            <p:nvPr/>
          </p:nvSpPr>
          <p:spPr>
            <a:xfrm>
              <a:off x="2703667"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6" name="Google Shape;25866;p46"/>
            <p:cNvSpPr/>
            <p:nvPr/>
          </p:nvSpPr>
          <p:spPr>
            <a:xfrm>
              <a:off x="2823176"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7" name="Google Shape;25867;p46"/>
            <p:cNvSpPr/>
            <p:nvPr/>
          </p:nvSpPr>
          <p:spPr>
            <a:xfrm>
              <a:off x="2942684"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8" name="Google Shape;25868;p46"/>
            <p:cNvSpPr/>
            <p:nvPr/>
          </p:nvSpPr>
          <p:spPr>
            <a:xfrm>
              <a:off x="3062192"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9" name="Google Shape;25869;p46"/>
            <p:cNvSpPr/>
            <p:nvPr/>
          </p:nvSpPr>
          <p:spPr>
            <a:xfrm>
              <a:off x="3181700"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0" name="Google Shape;25870;p46"/>
            <p:cNvSpPr/>
            <p:nvPr/>
          </p:nvSpPr>
          <p:spPr>
            <a:xfrm>
              <a:off x="3301209"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1" name="Google Shape;25871;p46"/>
            <p:cNvSpPr/>
            <p:nvPr/>
          </p:nvSpPr>
          <p:spPr>
            <a:xfrm>
              <a:off x="3420717"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2" name="Google Shape;25872;p46"/>
            <p:cNvSpPr/>
            <p:nvPr/>
          </p:nvSpPr>
          <p:spPr>
            <a:xfrm>
              <a:off x="313503"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3" name="Google Shape;25873;p46"/>
            <p:cNvSpPr/>
            <p:nvPr/>
          </p:nvSpPr>
          <p:spPr>
            <a:xfrm>
              <a:off x="433011"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4" name="Google Shape;25874;p46"/>
            <p:cNvSpPr/>
            <p:nvPr/>
          </p:nvSpPr>
          <p:spPr>
            <a:xfrm>
              <a:off x="552519"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5" name="Google Shape;25875;p46"/>
            <p:cNvSpPr/>
            <p:nvPr/>
          </p:nvSpPr>
          <p:spPr>
            <a:xfrm>
              <a:off x="672027"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6" name="Google Shape;25876;p46"/>
            <p:cNvSpPr/>
            <p:nvPr/>
          </p:nvSpPr>
          <p:spPr>
            <a:xfrm>
              <a:off x="791536"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7" name="Google Shape;25877;p46"/>
            <p:cNvSpPr/>
            <p:nvPr/>
          </p:nvSpPr>
          <p:spPr>
            <a:xfrm>
              <a:off x="911044"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8" name="Google Shape;25878;p46"/>
            <p:cNvSpPr/>
            <p:nvPr/>
          </p:nvSpPr>
          <p:spPr>
            <a:xfrm>
              <a:off x="1030552"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9" name="Google Shape;25879;p46"/>
            <p:cNvSpPr/>
            <p:nvPr/>
          </p:nvSpPr>
          <p:spPr>
            <a:xfrm>
              <a:off x="1150060"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0" name="Google Shape;25880;p46"/>
            <p:cNvSpPr/>
            <p:nvPr/>
          </p:nvSpPr>
          <p:spPr>
            <a:xfrm>
              <a:off x="1269568"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1" name="Google Shape;25881;p46"/>
            <p:cNvSpPr/>
            <p:nvPr/>
          </p:nvSpPr>
          <p:spPr>
            <a:xfrm>
              <a:off x="1389077"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2" name="Google Shape;25882;p46"/>
            <p:cNvSpPr/>
            <p:nvPr/>
          </p:nvSpPr>
          <p:spPr>
            <a:xfrm>
              <a:off x="1508585"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3" name="Google Shape;25883;p46"/>
            <p:cNvSpPr/>
            <p:nvPr/>
          </p:nvSpPr>
          <p:spPr>
            <a:xfrm>
              <a:off x="1628093"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4" name="Google Shape;25884;p46"/>
            <p:cNvSpPr/>
            <p:nvPr/>
          </p:nvSpPr>
          <p:spPr>
            <a:xfrm>
              <a:off x="1747601"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5" name="Google Shape;25885;p46"/>
            <p:cNvSpPr/>
            <p:nvPr/>
          </p:nvSpPr>
          <p:spPr>
            <a:xfrm>
              <a:off x="1867110"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6" name="Google Shape;25886;p46"/>
            <p:cNvSpPr/>
            <p:nvPr/>
          </p:nvSpPr>
          <p:spPr>
            <a:xfrm>
              <a:off x="1986618"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7" name="Google Shape;25887;p46"/>
            <p:cNvSpPr/>
            <p:nvPr/>
          </p:nvSpPr>
          <p:spPr>
            <a:xfrm>
              <a:off x="2106126"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8" name="Google Shape;25888;p46"/>
            <p:cNvSpPr/>
            <p:nvPr/>
          </p:nvSpPr>
          <p:spPr>
            <a:xfrm>
              <a:off x="2225634"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9" name="Google Shape;25889;p46"/>
            <p:cNvSpPr/>
            <p:nvPr/>
          </p:nvSpPr>
          <p:spPr>
            <a:xfrm>
              <a:off x="2345143"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0" name="Google Shape;25890;p46"/>
            <p:cNvSpPr/>
            <p:nvPr/>
          </p:nvSpPr>
          <p:spPr>
            <a:xfrm>
              <a:off x="2464651"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1" name="Google Shape;25891;p46"/>
            <p:cNvSpPr/>
            <p:nvPr/>
          </p:nvSpPr>
          <p:spPr>
            <a:xfrm>
              <a:off x="2584159"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2" name="Google Shape;25892;p46"/>
            <p:cNvSpPr/>
            <p:nvPr/>
          </p:nvSpPr>
          <p:spPr>
            <a:xfrm>
              <a:off x="2703667"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3" name="Google Shape;25893;p46"/>
            <p:cNvSpPr/>
            <p:nvPr/>
          </p:nvSpPr>
          <p:spPr>
            <a:xfrm>
              <a:off x="2823176"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4" name="Google Shape;25894;p46"/>
            <p:cNvSpPr/>
            <p:nvPr/>
          </p:nvSpPr>
          <p:spPr>
            <a:xfrm>
              <a:off x="2942684"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5" name="Google Shape;25895;p46"/>
            <p:cNvSpPr/>
            <p:nvPr/>
          </p:nvSpPr>
          <p:spPr>
            <a:xfrm>
              <a:off x="3062192"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6" name="Google Shape;25896;p46"/>
            <p:cNvSpPr/>
            <p:nvPr/>
          </p:nvSpPr>
          <p:spPr>
            <a:xfrm>
              <a:off x="3181700"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7" name="Google Shape;25897;p46"/>
            <p:cNvSpPr/>
            <p:nvPr/>
          </p:nvSpPr>
          <p:spPr>
            <a:xfrm>
              <a:off x="3301209"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8" name="Google Shape;25898;p46"/>
            <p:cNvSpPr/>
            <p:nvPr/>
          </p:nvSpPr>
          <p:spPr>
            <a:xfrm>
              <a:off x="3420717"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9" name="Google Shape;25899;p46"/>
            <p:cNvSpPr/>
            <p:nvPr/>
          </p:nvSpPr>
          <p:spPr>
            <a:xfrm>
              <a:off x="313503"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0" name="Google Shape;25900;p46"/>
            <p:cNvSpPr/>
            <p:nvPr/>
          </p:nvSpPr>
          <p:spPr>
            <a:xfrm>
              <a:off x="433011"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1" name="Google Shape;25901;p46"/>
            <p:cNvSpPr/>
            <p:nvPr/>
          </p:nvSpPr>
          <p:spPr>
            <a:xfrm>
              <a:off x="552519"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2" name="Google Shape;25902;p46"/>
            <p:cNvSpPr/>
            <p:nvPr/>
          </p:nvSpPr>
          <p:spPr>
            <a:xfrm>
              <a:off x="672027"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3" name="Google Shape;25903;p46"/>
            <p:cNvSpPr/>
            <p:nvPr/>
          </p:nvSpPr>
          <p:spPr>
            <a:xfrm>
              <a:off x="791536"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4" name="Google Shape;25904;p46"/>
            <p:cNvSpPr/>
            <p:nvPr/>
          </p:nvSpPr>
          <p:spPr>
            <a:xfrm>
              <a:off x="911044"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5" name="Google Shape;25905;p46"/>
            <p:cNvSpPr/>
            <p:nvPr/>
          </p:nvSpPr>
          <p:spPr>
            <a:xfrm>
              <a:off x="1030552"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6" name="Google Shape;25906;p46"/>
            <p:cNvSpPr/>
            <p:nvPr/>
          </p:nvSpPr>
          <p:spPr>
            <a:xfrm>
              <a:off x="1150060"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7" name="Google Shape;25907;p46"/>
            <p:cNvSpPr/>
            <p:nvPr/>
          </p:nvSpPr>
          <p:spPr>
            <a:xfrm>
              <a:off x="1269568"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8" name="Google Shape;25908;p46"/>
            <p:cNvSpPr/>
            <p:nvPr/>
          </p:nvSpPr>
          <p:spPr>
            <a:xfrm>
              <a:off x="1389077"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9" name="Google Shape;25909;p46"/>
            <p:cNvSpPr/>
            <p:nvPr/>
          </p:nvSpPr>
          <p:spPr>
            <a:xfrm>
              <a:off x="1508585"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0" name="Google Shape;25910;p46"/>
            <p:cNvSpPr/>
            <p:nvPr/>
          </p:nvSpPr>
          <p:spPr>
            <a:xfrm>
              <a:off x="1628093"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1" name="Google Shape;25911;p46"/>
            <p:cNvSpPr/>
            <p:nvPr/>
          </p:nvSpPr>
          <p:spPr>
            <a:xfrm>
              <a:off x="1747601"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2" name="Google Shape;25912;p46"/>
            <p:cNvSpPr/>
            <p:nvPr/>
          </p:nvSpPr>
          <p:spPr>
            <a:xfrm>
              <a:off x="1867110"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3" name="Google Shape;25913;p46"/>
            <p:cNvSpPr/>
            <p:nvPr/>
          </p:nvSpPr>
          <p:spPr>
            <a:xfrm>
              <a:off x="1986618"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4" name="Google Shape;25914;p46"/>
            <p:cNvSpPr/>
            <p:nvPr/>
          </p:nvSpPr>
          <p:spPr>
            <a:xfrm>
              <a:off x="2106126"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5" name="Google Shape;25915;p46"/>
            <p:cNvSpPr/>
            <p:nvPr/>
          </p:nvSpPr>
          <p:spPr>
            <a:xfrm>
              <a:off x="2225634"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6" name="Google Shape;25916;p46"/>
            <p:cNvSpPr/>
            <p:nvPr/>
          </p:nvSpPr>
          <p:spPr>
            <a:xfrm>
              <a:off x="2345143"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7" name="Google Shape;25917;p46"/>
            <p:cNvSpPr/>
            <p:nvPr/>
          </p:nvSpPr>
          <p:spPr>
            <a:xfrm>
              <a:off x="2464651"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8" name="Google Shape;25918;p46"/>
            <p:cNvSpPr/>
            <p:nvPr/>
          </p:nvSpPr>
          <p:spPr>
            <a:xfrm>
              <a:off x="2584159"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9" name="Google Shape;25919;p46"/>
            <p:cNvSpPr/>
            <p:nvPr/>
          </p:nvSpPr>
          <p:spPr>
            <a:xfrm>
              <a:off x="2703667"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0" name="Google Shape;25920;p46"/>
            <p:cNvSpPr/>
            <p:nvPr/>
          </p:nvSpPr>
          <p:spPr>
            <a:xfrm>
              <a:off x="2823176"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1" name="Google Shape;25921;p46"/>
            <p:cNvSpPr/>
            <p:nvPr/>
          </p:nvSpPr>
          <p:spPr>
            <a:xfrm>
              <a:off x="2942684"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2" name="Google Shape;25922;p46"/>
            <p:cNvSpPr/>
            <p:nvPr/>
          </p:nvSpPr>
          <p:spPr>
            <a:xfrm>
              <a:off x="3062192"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3" name="Google Shape;25923;p46"/>
            <p:cNvSpPr/>
            <p:nvPr/>
          </p:nvSpPr>
          <p:spPr>
            <a:xfrm>
              <a:off x="3181700"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4" name="Google Shape;25924;p46"/>
            <p:cNvSpPr/>
            <p:nvPr/>
          </p:nvSpPr>
          <p:spPr>
            <a:xfrm>
              <a:off x="3301209"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5" name="Google Shape;25925;p46"/>
            <p:cNvSpPr/>
            <p:nvPr/>
          </p:nvSpPr>
          <p:spPr>
            <a:xfrm>
              <a:off x="3420717"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6" name="Google Shape;25926;p46"/>
            <p:cNvSpPr/>
            <p:nvPr/>
          </p:nvSpPr>
          <p:spPr>
            <a:xfrm>
              <a:off x="313503"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7" name="Google Shape;25927;p46"/>
            <p:cNvSpPr/>
            <p:nvPr/>
          </p:nvSpPr>
          <p:spPr>
            <a:xfrm>
              <a:off x="433011"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8" name="Google Shape;25928;p46"/>
            <p:cNvSpPr/>
            <p:nvPr/>
          </p:nvSpPr>
          <p:spPr>
            <a:xfrm>
              <a:off x="552519"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9" name="Google Shape;25929;p46"/>
            <p:cNvSpPr/>
            <p:nvPr/>
          </p:nvSpPr>
          <p:spPr>
            <a:xfrm>
              <a:off x="672027"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0" name="Google Shape;25930;p46"/>
            <p:cNvSpPr/>
            <p:nvPr/>
          </p:nvSpPr>
          <p:spPr>
            <a:xfrm>
              <a:off x="791536"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1" name="Google Shape;25931;p46"/>
            <p:cNvSpPr/>
            <p:nvPr/>
          </p:nvSpPr>
          <p:spPr>
            <a:xfrm>
              <a:off x="911044"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2" name="Google Shape;25932;p46"/>
            <p:cNvSpPr/>
            <p:nvPr/>
          </p:nvSpPr>
          <p:spPr>
            <a:xfrm>
              <a:off x="1030552"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3" name="Google Shape;25933;p46"/>
            <p:cNvSpPr/>
            <p:nvPr/>
          </p:nvSpPr>
          <p:spPr>
            <a:xfrm>
              <a:off x="1150060"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4" name="Google Shape;25934;p46"/>
            <p:cNvSpPr/>
            <p:nvPr/>
          </p:nvSpPr>
          <p:spPr>
            <a:xfrm>
              <a:off x="1269568"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5" name="Google Shape;25935;p46"/>
            <p:cNvSpPr/>
            <p:nvPr/>
          </p:nvSpPr>
          <p:spPr>
            <a:xfrm>
              <a:off x="1389077"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6" name="Google Shape;25936;p46"/>
            <p:cNvSpPr/>
            <p:nvPr/>
          </p:nvSpPr>
          <p:spPr>
            <a:xfrm>
              <a:off x="1508585"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7" name="Google Shape;25937;p46"/>
            <p:cNvSpPr/>
            <p:nvPr/>
          </p:nvSpPr>
          <p:spPr>
            <a:xfrm>
              <a:off x="1628093"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8" name="Google Shape;25938;p46"/>
            <p:cNvSpPr/>
            <p:nvPr/>
          </p:nvSpPr>
          <p:spPr>
            <a:xfrm>
              <a:off x="1747601"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9" name="Google Shape;25939;p46"/>
            <p:cNvSpPr/>
            <p:nvPr/>
          </p:nvSpPr>
          <p:spPr>
            <a:xfrm>
              <a:off x="1867110"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0" name="Google Shape;25940;p46"/>
            <p:cNvSpPr/>
            <p:nvPr/>
          </p:nvSpPr>
          <p:spPr>
            <a:xfrm>
              <a:off x="1986618"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1" name="Google Shape;25941;p46"/>
            <p:cNvSpPr/>
            <p:nvPr/>
          </p:nvSpPr>
          <p:spPr>
            <a:xfrm>
              <a:off x="2106126"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2" name="Google Shape;25942;p46"/>
            <p:cNvSpPr/>
            <p:nvPr/>
          </p:nvSpPr>
          <p:spPr>
            <a:xfrm>
              <a:off x="2225634"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3" name="Google Shape;25943;p46"/>
            <p:cNvSpPr/>
            <p:nvPr/>
          </p:nvSpPr>
          <p:spPr>
            <a:xfrm>
              <a:off x="2345143"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4" name="Google Shape;25944;p46"/>
            <p:cNvSpPr/>
            <p:nvPr/>
          </p:nvSpPr>
          <p:spPr>
            <a:xfrm>
              <a:off x="2464651"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5" name="Google Shape;25945;p46"/>
            <p:cNvSpPr/>
            <p:nvPr/>
          </p:nvSpPr>
          <p:spPr>
            <a:xfrm>
              <a:off x="2584159"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6" name="Google Shape;25946;p46"/>
            <p:cNvSpPr/>
            <p:nvPr/>
          </p:nvSpPr>
          <p:spPr>
            <a:xfrm>
              <a:off x="2703667"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7" name="Google Shape;25947;p46"/>
            <p:cNvSpPr/>
            <p:nvPr/>
          </p:nvSpPr>
          <p:spPr>
            <a:xfrm>
              <a:off x="2823176"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8" name="Google Shape;25948;p46"/>
            <p:cNvSpPr/>
            <p:nvPr/>
          </p:nvSpPr>
          <p:spPr>
            <a:xfrm>
              <a:off x="2942684"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9" name="Google Shape;25949;p46"/>
            <p:cNvSpPr/>
            <p:nvPr/>
          </p:nvSpPr>
          <p:spPr>
            <a:xfrm>
              <a:off x="3062192"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0" name="Google Shape;25950;p46"/>
            <p:cNvSpPr/>
            <p:nvPr/>
          </p:nvSpPr>
          <p:spPr>
            <a:xfrm>
              <a:off x="3181700"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1" name="Google Shape;25951;p46"/>
            <p:cNvSpPr/>
            <p:nvPr/>
          </p:nvSpPr>
          <p:spPr>
            <a:xfrm>
              <a:off x="3301209"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2" name="Google Shape;25952;p46"/>
            <p:cNvSpPr/>
            <p:nvPr/>
          </p:nvSpPr>
          <p:spPr>
            <a:xfrm>
              <a:off x="3420717"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3" name="Google Shape;25953;p46"/>
            <p:cNvSpPr/>
            <p:nvPr/>
          </p:nvSpPr>
          <p:spPr>
            <a:xfrm>
              <a:off x="313503"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4" name="Google Shape;25954;p46"/>
            <p:cNvSpPr/>
            <p:nvPr/>
          </p:nvSpPr>
          <p:spPr>
            <a:xfrm>
              <a:off x="433011"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5" name="Google Shape;25955;p46"/>
            <p:cNvSpPr/>
            <p:nvPr/>
          </p:nvSpPr>
          <p:spPr>
            <a:xfrm>
              <a:off x="552519"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6" name="Google Shape;25956;p46"/>
            <p:cNvSpPr/>
            <p:nvPr/>
          </p:nvSpPr>
          <p:spPr>
            <a:xfrm>
              <a:off x="672027"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7" name="Google Shape;25957;p46"/>
            <p:cNvSpPr/>
            <p:nvPr/>
          </p:nvSpPr>
          <p:spPr>
            <a:xfrm>
              <a:off x="791536"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8" name="Google Shape;25958;p46"/>
            <p:cNvSpPr/>
            <p:nvPr/>
          </p:nvSpPr>
          <p:spPr>
            <a:xfrm>
              <a:off x="911044"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9" name="Google Shape;25959;p46"/>
            <p:cNvSpPr/>
            <p:nvPr/>
          </p:nvSpPr>
          <p:spPr>
            <a:xfrm>
              <a:off x="1030552"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0" name="Google Shape;25960;p46"/>
            <p:cNvSpPr/>
            <p:nvPr/>
          </p:nvSpPr>
          <p:spPr>
            <a:xfrm>
              <a:off x="1150060"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1" name="Google Shape;25961;p46"/>
            <p:cNvSpPr/>
            <p:nvPr/>
          </p:nvSpPr>
          <p:spPr>
            <a:xfrm>
              <a:off x="1269568"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2" name="Google Shape;25962;p46"/>
            <p:cNvSpPr/>
            <p:nvPr/>
          </p:nvSpPr>
          <p:spPr>
            <a:xfrm>
              <a:off x="1389077"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3" name="Google Shape;25963;p46"/>
            <p:cNvSpPr/>
            <p:nvPr/>
          </p:nvSpPr>
          <p:spPr>
            <a:xfrm>
              <a:off x="1508585"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4" name="Google Shape;25964;p46"/>
            <p:cNvSpPr/>
            <p:nvPr/>
          </p:nvSpPr>
          <p:spPr>
            <a:xfrm>
              <a:off x="1628093"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5" name="Google Shape;25965;p46"/>
            <p:cNvSpPr/>
            <p:nvPr/>
          </p:nvSpPr>
          <p:spPr>
            <a:xfrm>
              <a:off x="1747601"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6" name="Google Shape;25966;p46"/>
            <p:cNvSpPr/>
            <p:nvPr/>
          </p:nvSpPr>
          <p:spPr>
            <a:xfrm>
              <a:off x="1867110"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7" name="Google Shape;25967;p46"/>
            <p:cNvSpPr/>
            <p:nvPr/>
          </p:nvSpPr>
          <p:spPr>
            <a:xfrm>
              <a:off x="1986618"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8" name="Google Shape;25968;p46"/>
            <p:cNvSpPr/>
            <p:nvPr/>
          </p:nvSpPr>
          <p:spPr>
            <a:xfrm>
              <a:off x="2106126"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9" name="Google Shape;25969;p46"/>
            <p:cNvSpPr/>
            <p:nvPr/>
          </p:nvSpPr>
          <p:spPr>
            <a:xfrm>
              <a:off x="2225634"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0" name="Google Shape;25970;p46"/>
            <p:cNvSpPr/>
            <p:nvPr/>
          </p:nvSpPr>
          <p:spPr>
            <a:xfrm>
              <a:off x="2345143"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1" name="Google Shape;25971;p46"/>
            <p:cNvSpPr/>
            <p:nvPr/>
          </p:nvSpPr>
          <p:spPr>
            <a:xfrm>
              <a:off x="2464651"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2" name="Google Shape;25972;p46"/>
            <p:cNvSpPr/>
            <p:nvPr/>
          </p:nvSpPr>
          <p:spPr>
            <a:xfrm>
              <a:off x="2584159"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3" name="Google Shape;25973;p46"/>
            <p:cNvSpPr/>
            <p:nvPr/>
          </p:nvSpPr>
          <p:spPr>
            <a:xfrm>
              <a:off x="2703667"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4" name="Google Shape;25974;p46"/>
            <p:cNvSpPr/>
            <p:nvPr/>
          </p:nvSpPr>
          <p:spPr>
            <a:xfrm>
              <a:off x="2823176"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5" name="Google Shape;25975;p46"/>
            <p:cNvSpPr/>
            <p:nvPr/>
          </p:nvSpPr>
          <p:spPr>
            <a:xfrm>
              <a:off x="2942684"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6" name="Google Shape;25976;p46"/>
            <p:cNvSpPr/>
            <p:nvPr/>
          </p:nvSpPr>
          <p:spPr>
            <a:xfrm>
              <a:off x="3062192"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7" name="Google Shape;25977;p46"/>
            <p:cNvSpPr/>
            <p:nvPr/>
          </p:nvSpPr>
          <p:spPr>
            <a:xfrm>
              <a:off x="3181700"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8" name="Google Shape;25978;p46"/>
            <p:cNvSpPr/>
            <p:nvPr/>
          </p:nvSpPr>
          <p:spPr>
            <a:xfrm>
              <a:off x="3301209"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9" name="Google Shape;25979;p46"/>
            <p:cNvSpPr/>
            <p:nvPr/>
          </p:nvSpPr>
          <p:spPr>
            <a:xfrm>
              <a:off x="3420717"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0" name="Google Shape;25980;p46"/>
            <p:cNvSpPr/>
            <p:nvPr/>
          </p:nvSpPr>
          <p:spPr>
            <a:xfrm>
              <a:off x="313503"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1" name="Google Shape;25981;p46"/>
            <p:cNvSpPr/>
            <p:nvPr/>
          </p:nvSpPr>
          <p:spPr>
            <a:xfrm>
              <a:off x="433011"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2" name="Google Shape;25982;p46"/>
            <p:cNvSpPr/>
            <p:nvPr/>
          </p:nvSpPr>
          <p:spPr>
            <a:xfrm>
              <a:off x="552519"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3" name="Google Shape;25983;p46"/>
            <p:cNvSpPr/>
            <p:nvPr/>
          </p:nvSpPr>
          <p:spPr>
            <a:xfrm>
              <a:off x="672027"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4" name="Google Shape;25984;p46"/>
            <p:cNvSpPr/>
            <p:nvPr/>
          </p:nvSpPr>
          <p:spPr>
            <a:xfrm>
              <a:off x="791536"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5" name="Google Shape;25985;p46"/>
            <p:cNvSpPr/>
            <p:nvPr/>
          </p:nvSpPr>
          <p:spPr>
            <a:xfrm>
              <a:off x="911044"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6" name="Google Shape;25986;p46"/>
            <p:cNvSpPr/>
            <p:nvPr/>
          </p:nvSpPr>
          <p:spPr>
            <a:xfrm>
              <a:off x="1030552"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7" name="Google Shape;25987;p46"/>
            <p:cNvSpPr/>
            <p:nvPr/>
          </p:nvSpPr>
          <p:spPr>
            <a:xfrm>
              <a:off x="1150060"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8" name="Google Shape;25988;p46"/>
            <p:cNvSpPr/>
            <p:nvPr/>
          </p:nvSpPr>
          <p:spPr>
            <a:xfrm>
              <a:off x="1269568"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9" name="Google Shape;25989;p46"/>
            <p:cNvSpPr/>
            <p:nvPr/>
          </p:nvSpPr>
          <p:spPr>
            <a:xfrm>
              <a:off x="1389077"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0" name="Google Shape;25990;p46"/>
            <p:cNvSpPr/>
            <p:nvPr/>
          </p:nvSpPr>
          <p:spPr>
            <a:xfrm>
              <a:off x="1508585"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1" name="Google Shape;25991;p46"/>
            <p:cNvSpPr/>
            <p:nvPr/>
          </p:nvSpPr>
          <p:spPr>
            <a:xfrm>
              <a:off x="1628093"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2" name="Google Shape;25992;p46"/>
            <p:cNvSpPr/>
            <p:nvPr/>
          </p:nvSpPr>
          <p:spPr>
            <a:xfrm>
              <a:off x="1747601"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3" name="Google Shape;25993;p46"/>
            <p:cNvSpPr/>
            <p:nvPr/>
          </p:nvSpPr>
          <p:spPr>
            <a:xfrm>
              <a:off x="1867110"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4" name="Google Shape;25994;p46"/>
            <p:cNvSpPr/>
            <p:nvPr/>
          </p:nvSpPr>
          <p:spPr>
            <a:xfrm>
              <a:off x="1986618"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5" name="Google Shape;25995;p46"/>
            <p:cNvSpPr/>
            <p:nvPr/>
          </p:nvSpPr>
          <p:spPr>
            <a:xfrm>
              <a:off x="2106126"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6" name="Google Shape;25996;p46"/>
            <p:cNvSpPr/>
            <p:nvPr/>
          </p:nvSpPr>
          <p:spPr>
            <a:xfrm>
              <a:off x="2225634"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7" name="Google Shape;25997;p46"/>
            <p:cNvSpPr/>
            <p:nvPr/>
          </p:nvSpPr>
          <p:spPr>
            <a:xfrm>
              <a:off x="2345143"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8" name="Google Shape;25998;p46"/>
            <p:cNvSpPr/>
            <p:nvPr/>
          </p:nvSpPr>
          <p:spPr>
            <a:xfrm>
              <a:off x="2464651"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9" name="Google Shape;25999;p46"/>
            <p:cNvSpPr/>
            <p:nvPr/>
          </p:nvSpPr>
          <p:spPr>
            <a:xfrm>
              <a:off x="2584159"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0" name="Google Shape;26000;p46"/>
            <p:cNvSpPr/>
            <p:nvPr/>
          </p:nvSpPr>
          <p:spPr>
            <a:xfrm>
              <a:off x="2703667"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1" name="Google Shape;26001;p46"/>
            <p:cNvSpPr/>
            <p:nvPr/>
          </p:nvSpPr>
          <p:spPr>
            <a:xfrm>
              <a:off x="2823176"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2" name="Google Shape;26002;p46"/>
            <p:cNvSpPr/>
            <p:nvPr/>
          </p:nvSpPr>
          <p:spPr>
            <a:xfrm>
              <a:off x="2942684"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3" name="Google Shape;26003;p46"/>
            <p:cNvSpPr/>
            <p:nvPr/>
          </p:nvSpPr>
          <p:spPr>
            <a:xfrm>
              <a:off x="3062192"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4" name="Google Shape;26004;p46"/>
            <p:cNvSpPr/>
            <p:nvPr/>
          </p:nvSpPr>
          <p:spPr>
            <a:xfrm>
              <a:off x="3181700"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5" name="Google Shape;26005;p46"/>
            <p:cNvSpPr/>
            <p:nvPr/>
          </p:nvSpPr>
          <p:spPr>
            <a:xfrm>
              <a:off x="3301209"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6" name="Google Shape;26006;p46"/>
            <p:cNvSpPr/>
            <p:nvPr/>
          </p:nvSpPr>
          <p:spPr>
            <a:xfrm>
              <a:off x="3420717"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7" name="Google Shape;26007;p46"/>
            <p:cNvSpPr/>
            <p:nvPr/>
          </p:nvSpPr>
          <p:spPr>
            <a:xfrm>
              <a:off x="313503"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8" name="Google Shape;26008;p46"/>
            <p:cNvSpPr/>
            <p:nvPr/>
          </p:nvSpPr>
          <p:spPr>
            <a:xfrm>
              <a:off x="433011"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9" name="Google Shape;26009;p46"/>
            <p:cNvSpPr/>
            <p:nvPr/>
          </p:nvSpPr>
          <p:spPr>
            <a:xfrm>
              <a:off x="552519"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0" name="Google Shape;26010;p46"/>
            <p:cNvSpPr/>
            <p:nvPr/>
          </p:nvSpPr>
          <p:spPr>
            <a:xfrm>
              <a:off x="672027"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1" name="Google Shape;26011;p46"/>
            <p:cNvSpPr/>
            <p:nvPr/>
          </p:nvSpPr>
          <p:spPr>
            <a:xfrm>
              <a:off x="791536"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2" name="Google Shape;26012;p46"/>
            <p:cNvSpPr/>
            <p:nvPr/>
          </p:nvSpPr>
          <p:spPr>
            <a:xfrm>
              <a:off x="911044"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3" name="Google Shape;26013;p46"/>
            <p:cNvSpPr/>
            <p:nvPr/>
          </p:nvSpPr>
          <p:spPr>
            <a:xfrm>
              <a:off x="1030552"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4" name="Google Shape;26014;p46"/>
            <p:cNvSpPr/>
            <p:nvPr/>
          </p:nvSpPr>
          <p:spPr>
            <a:xfrm>
              <a:off x="1150060"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5" name="Google Shape;26015;p46"/>
            <p:cNvSpPr/>
            <p:nvPr/>
          </p:nvSpPr>
          <p:spPr>
            <a:xfrm>
              <a:off x="1269568"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6" name="Google Shape;26016;p46"/>
            <p:cNvSpPr/>
            <p:nvPr/>
          </p:nvSpPr>
          <p:spPr>
            <a:xfrm>
              <a:off x="1389077"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7" name="Google Shape;26017;p46"/>
            <p:cNvSpPr/>
            <p:nvPr/>
          </p:nvSpPr>
          <p:spPr>
            <a:xfrm>
              <a:off x="1508585"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8" name="Google Shape;26018;p46"/>
            <p:cNvSpPr/>
            <p:nvPr/>
          </p:nvSpPr>
          <p:spPr>
            <a:xfrm>
              <a:off x="1628093"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9" name="Google Shape;26019;p46"/>
            <p:cNvSpPr/>
            <p:nvPr/>
          </p:nvSpPr>
          <p:spPr>
            <a:xfrm>
              <a:off x="1747601"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0" name="Google Shape;26020;p46"/>
            <p:cNvSpPr/>
            <p:nvPr/>
          </p:nvSpPr>
          <p:spPr>
            <a:xfrm>
              <a:off x="1867110"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1" name="Google Shape;26021;p46"/>
            <p:cNvSpPr/>
            <p:nvPr/>
          </p:nvSpPr>
          <p:spPr>
            <a:xfrm>
              <a:off x="1986618"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2" name="Google Shape;26022;p46"/>
            <p:cNvSpPr/>
            <p:nvPr/>
          </p:nvSpPr>
          <p:spPr>
            <a:xfrm>
              <a:off x="2106126"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3" name="Google Shape;26023;p46"/>
            <p:cNvSpPr/>
            <p:nvPr/>
          </p:nvSpPr>
          <p:spPr>
            <a:xfrm>
              <a:off x="2225634"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4" name="Google Shape;26024;p46"/>
            <p:cNvSpPr/>
            <p:nvPr/>
          </p:nvSpPr>
          <p:spPr>
            <a:xfrm>
              <a:off x="2345143"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5" name="Google Shape;26025;p46"/>
            <p:cNvSpPr/>
            <p:nvPr/>
          </p:nvSpPr>
          <p:spPr>
            <a:xfrm>
              <a:off x="2464651"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6" name="Google Shape;26026;p46"/>
            <p:cNvSpPr/>
            <p:nvPr/>
          </p:nvSpPr>
          <p:spPr>
            <a:xfrm>
              <a:off x="2584159"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7" name="Google Shape;26027;p46"/>
            <p:cNvSpPr/>
            <p:nvPr/>
          </p:nvSpPr>
          <p:spPr>
            <a:xfrm>
              <a:off x="2703667"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8" name="Google Shape;26028;p46"/>
            <p:cNvSpPr/>
            <p:nvPr/>
          </p:nvSpPr>
          <p:spPr>
            <a:xfrm>
              <a:off x="2823176"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9" name="Google Shape;26029;p46"/>
            <p:cNvSpPr/>
            <p:nvPr/>
          </p:nvSpPr>
          <p:spPr>
            <a:xfrm>
              <a:off x="2942684"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0" name="Google Shape;26030;p46"/>
            <p:cNvSpPr/>
            <p:nvPr/>
          </p:nvSpPr>
          <p:spPr>
            <a:xfrm>
              <a:off x="3062192"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1" name="Google Shape;26031;p46"/>
            <p:cNvSpPr/>
            <p:nvPr/>
          </p:nvSpPr>
          <p:spPr>
            <a:xfrm>
              <a:off x="3181700"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2" name="Google Shape;26032;p46"/>
            <p:cNvSpPr/>
            <p:nvPr/>
          </p:nvSpPr>
          <p:spPr>
            <a:xfrm>
              <a:off x="3301209"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3" name="Google Shape;26033;p46"/>
            <p:cNvSpPr/>
            <p:nvPr/>
          </p:nvSpPr>
          <p:spPr>
            <a:xfrm>
              <a:off x="3420717"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4" name="Google Shape;26034;p46"/>
            <p:cNvSpPr/>
            <p:nvPr/>
          </p:nvSpPr>
          <p:spPr>
            <a:xfrm>
              <a:off x="313503"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5" name="Google Shape;26035;p46"/>
            <p:cNvSpPr/>
            <p:nvPr/>
          </p:nvSpPr>
          <p:spPr>
            <a:xfrm>
              <a:off x="433011"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6" name="Google Shape;26036;p46"/>
            <p:cNvSpPr/>
            <p:nvPr/>
          </p:nvSpPr>
          <p:spPr>
            <a:xfrm>
              <a:off x="552519"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7" name="Google Shape;26037;p46"/>
            <p:cNvSpPr/>
            <p:nvPr/>
          </p:nvSpPr>
          <p:spPr>
            <a:xfrm>
              <a:off x="672027"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8" name="Google Shape;26038;p46"/>
            <p:cNvSpPr/>
            <p:nvPr/>
          </p:nvSpPr>
          <p:spPr>
            <a:xfrm>
              <a:off x="791536"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9" name="Google Shape;26039;p46"/>
            <p:cNvSpPr/>
            <p:nvPr/>
          </p:nvSpPr>
          <p:spPr>
            <a:xfrm>
              <a:off x="911044"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0" name="Google Shape;26040;p46"/>
            <p:cNvSpPr/>
            <p:nvPr/>
          </p:nvSpPr>
          <p:spPr>
            <a:xfrm>
              <a:off x="1030552"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1" name="Google Shape;26041;p46"/>
            <p:cNvSpPr/>
            <p:nvPr/>
          </p:nvSpPr>
          <p:spPr>
            <a:xfrm>
              <a:off x="1150060"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2" name="Google Shape;26042;p46"/>
            <p:cNvSpPr/>
            <p:nvPr/>
          </p:nvSpPr>
          <p:spPr>
            <a:xfrm>
              <a:off x="1269568"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3" name="Google Shape;26043;p46"/>
            <p:cNvSpPr/>
            <p:nvPr/>
          </p:nvSpPr>
          <p:spPr>
            <a:xfrm>
              <a:off x="1389077"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4" name="Google Shape;26044;p46"/>
            <p:cNvSpPr/>
            <p:nvPr/>
          </p:nvSpPr>
          <p:spPr>
            <a:xfrm>
              <a:off x="1508585"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5" name="Google Shape;26045;p46"/>
            <p:cNvSpPr/>
            <p:nvPr/>
          </p:nvSpPr>
          <p:spPr>
            <a:xfrm>
              <a:off x="1628093"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6" name="Google Shape;26046;p46"/>
            <p:cNvSpPr/>
            <p:nvPr/>
          </p:nvSpPr>
          <p:spPr>
            <a:xfrm>
              <a:off x="1747601"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7" name="Google Shape;26047;p46"/>
            <p:cNvSpPr/>
            <p:nvPr/>
          </p:nvSpPr>
          <p:spPr>
            <a:xfrm>
              <a:off x="1867110"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8" name="Google Shape;26048;p46"/>
            <p:cNvSpPr/>
            <p:nvPr/>
          </p:nvSpPr>
          <p:spPr>
            <a:xfrm>
              <a:off x="1986618"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9" name="Google Shape;26049;p46"/>
            <p:cNvSpPr/>
            <p:nvPr/>
          </p:nvSpPr>
          <p:spPr>
            <a:xfrm>
              <a:off x="2106126"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0" name="Google Shape;26050;p46"/>
            <p:cNvSpPr/>
            <p:nvPr/>
          </p:nvSpPr>
          <p:spPr>
            <a:xfrm>
              <a:off x="2225634"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1" name="Google Shape;26051;p46"/>
            <p:cNvSpPr/>
            <p:nvPr/>
          </p:nvSpPr>
          <p:spPr>
            <a:xfrm>
              <a:off x="2345143"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2" name="Google Shape;26052;p46"/>
            <p:cNvSpPr/>
            <p:nvPr/>
          </p:nvSpPr>
          <p:spPr>
            <a:xfrm>
              <a:off x="2464651"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3" name="Google Shape;26053;p46"/>
            <p:cNvSpPr/>
            <p:nvPr/>
          </p:nvSpPr>
          <p:spPr>
            <a:xfrm>
              <a:off x="2584159"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4" name="Google Shape;26054;p46"/>
            <p:cNvSpPr/>
            <p:nvPr/>
          </p:nvSpPr>
          <p:spPr>
            <a:xfrm>
              <a:off x="2703667"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5" name="Google Shape;26055;p46"/>
            <p:cNvSpPr/>
            <p:nvPr/>
          </p:nvSpPr>
          <p:spPr>
            <a:xfrm>
              <a:off x="2823176"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6" name="Google Shape;26056;p46"/>
            <p:cNvSpPr/>
            <p:nvPr/>
          </p:nvSpPr>
          <p:spPr>
            <a:xfrm>
              <a:off x="2942684"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7" name="Google Shape;26057;p46"/>
            <p:cNvSpPr/>
            <p:nvPr/>
          </p:nvSpPr>
          <p:spPr>
            <a:xfrm>
              <a:off x="3062192"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8" name="Google Shape;26058;p46"/>
            <p:cNvSpPr/>
            <p:nvPr/>
          </p:nvSpPr>
          <p:spPr>
            <a:xfrm>
              <a:off x="3181700"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9" name="Google Shape;26059;p46"/>
            <p:cNvSpPr/>
            <p:nvPr/>
          </p:nvSpPr>
          <p:spPr>
            <a:xfrm>
              <a:off x="3301209"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0" name="Google Shape;26060;p46"/>
            <p:cNvSpPr/>
            <p:nvPr/>
          </p:nvSpPr>
          <p:spPr>
            <a:xfrm>
              <a:off x="3420717"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1" name="Google Shape;26061;p46"/>
            <p:cNvSpPr/>
            <p:nvPr/>
          </p:nvSpPr>
          <p:spPr>
            <a:xfrm>
              <a:off x="313503"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2" name="Google Shape;26062;p46"/>
            <p:cNvSpPr/>
            <p:nvPr/>
          </p:nvSpPr>
          <p:spPr>
            <a:xfrm>
              <a:off x="433011"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3" name="Google Shape;26063;p46"/>
            <p:cNvSpPr/>
            <p:nvPr/>
          </p:nvSpPr>
          <p:spPr>
            <a:xfrm>
              <a:off x="552519"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4" name="Google Shape;26064;p46"/>
            <p:cNvSpPr/>
            <p:nvPr/>
          </p:nvSpPr>
          <p:spPr>
            <a:xfrm>
              <a:off x="672027"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5" name="Google Shape;26065;p46"/>
            <p:cNvSpPr/>
            <p:nvPr/>
          </p:nvSpPr>
          <p:spPr>
            <a:xfrm>
              <a:off x="791536"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6" name="Google Shape;26066;p46"/>
            <p:cNvSpPr/>
            <p:nvPr/>
          </p:nvSpPr>
          <p:spPr>
            <a:xfrm>
              <a:off x="911044"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7" name="Google Shape;26067;p46"/>
            <p:cNvSpPr/>
            <p:nvPr/>
          </p:nvSpPr>
          <p:spPr>
            <a:xfrm>
              <a:off x="1030552"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8" name="Google Shape;26068;p46"/>
            <p:cNvSpPr/>
            <p:nvPr/>
          </p:nvSpPr>
          <p:spPr>
            <a:xfrm>
              <a:off x="1150060"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9" name="Google Shape;26069;p46"/>
            <p:cNvSpPr/>
            <p:nvPr/>
          </p:nvSpPr>
          <p:spPr>
            <a:xfrm>
              <a:off x="1269568"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0" name="Google Shape;26070;p46"/>
            <p:cNvSpPr/>
            <p:nvPr/>
          </p:nvSpPr>
          <p:spPr>
            <a:xfrm>
              <a:off x="1389077"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1" name="Google Shape;26071;p46"/>
            <p:cNvSpPr/>
            <p:nvPr/>
          </p:nvSpPr>
          <p:spPr>
            <a:xfrm>
              <a:off x="1508585"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2" name="Google Shape;26072;p46"/>
            <p:cNvSpPr/>
            <p:nvPr/>
          </p:nvSpPr>
          <p:spPr>
            <a:xfrm>
              <a:off x="1628093"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3" name="Google Shape;26073;p46"/>
            <p:cNvSpPr/>
            <p:nvPr/>
          </p:nvSpPr>
          <p:spPr>
            <a:xfrm>
              <a:off x="1747601"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4" name="Google Shape;26074;p46"/>
            <p:cNvSpPr/>
            <p:nvPr/>
          </p:nvSpPr>
          <p:spPr>
            <a:xfrm>
              <a:off x="1867110"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5" name="Google Shape;26075;p46"/>
            <p:cNvSpPr/>
            <p:nvPr/>
          </p:nvSpPr>
          <p:spPr>
            <a:xfrm>
              <a:off x="1986618"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6" name="Google Shape;26076;p46"/>
            <p:cNvSpPr/>
            <p:nvPr/>
          </p:nvSpPr>
          <p:spPr>
            <a:xfrm>
              <a:off x="2106126"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7" name="Google Shape;26077;p46"/>
            <p:cNvSpPr/>
            <p:nvPr/>
          </p:nvSpPr>
          <p:spPr>
            <a:xfrm>
              <a:off x="2225634"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8" name="Google Shape;26078;p46"/>
            <p:cNvSpPr/>
            <p:nvPr/>
          </p:nvSpPr>
          <p:spPr>
            <a:xfrm>
              <a:off x="2345143"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9" name="Google Shape;26079;p46"/>
            <p:cNvSpPr/>
            <p:nvPr/>
          </p:nvSpPr>
          <p:spPr>
            <a:xfrm>
              <a:off x="2464651"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0" name="Google Shape;26080;p46"/>
            <p:cNvSpPr/>
            <p:nvPr/>
          </p:nvSpPr>
          <p:spPr>
            <a:xfrm>
              <a:off x="2584159"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1" name="Google Shape;26081;p46"/>
            <p:cNvSpPr/>
            <p:nvPr/>
          </p:nvSpPr>
          <p:spPr>
            <a:xfrm>
              <a:off x="2703667"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2" name="Google Shape;26082;p46"/>
            <p:cNvSpPr/>
            <p:nvPr/>
          </p:nvSpPr>
          <p:spPr>
            <a:xfrm>
              <a:off x="2823176"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3" name="Google Shape;26083;p46"/>
            <p:cNvSpPr/>
            <p:nvPr/>
          </p:nvSpPr>
          <p:spPr>
            <a:xfrm>
              <a:off x="2942684"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4" name="Google Shape;26084;p46"/>
            <p:cNvSpPr/>
            <p:nvPr/>
          </p:nvSpPr>
          <p:spPr>
            <a:xfrm>
              <a:off x="3062192"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5" name="Google Shape;26085;p46"/>
            <p:cNvSpPr/>
            <p:nvPr/>
          </p:nvSpPr>
          <p:spPr>
            <a:xfrm>
              <a:off x="3181700"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6" name="Google Shape;26086;p46"/>
            <p:cNvSpPr/>
            <p:nvPr/>
          </p:nvSpPr>
          <p:spPr>
            <a:xfrm>
              <a:off x="3301209"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7" name="Google Shape;26087;p46"/>
            <p:cNvSpPr/>
            <p:nvPr/>
          </p:nvSpPr>
          <p:spPr>
            <a:xfrm>
              <a:off x="3420717"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8" name="Google Shape;26088;p46"/>
            <p:cNvSpPr/>
            <p:nvPr/>
          </p:nvSpPr>
          <p:spPr>
            <a:xfrm>
              <a:off x="313503"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9" name="Google Shape;26089;p46"/>
            <p:cNvSpPr/>
            <p:nvPr/>
          </p:nvSpPr>
          <p:spPr>
            <a:xfrm>
              <a:off x="433011"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0" name="Google Shape;26090;p46"/>
            <p:cNvSpPr/>
            <p:nvPr/>
          </p:nvSpPr>
          <p:spPr>
            <a:xfrm>
              <a:off x="552519"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1" name="Google Shape;26091;p46"/>
            <p:cNvSpPr/>
            <p:nvPr/>
          </p:nvSpPr>
          <p:spPr>
            <a:xfrm>
              <a:off x="672027"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2" name="Google Shape;26092;p46"/>
            <p:cNvSpPr/>
            <p:nvPr/>
          </p:nvSpPr>
          <p:spPr>
            <a:xfrm>
              <a:off x="791536"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3" name="Google Shape;26093;p46"/>
            <p:cNvSpPr/>
            <p:nvPr/>
          </p:nvSpPr>
          <p:spPr>
            <a:xfrm>
              <a:off x="911044"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4" name="Google Shape;26094;p46"/>
            <p:cNvSpPr/>
            <p:nvPr/>
          </p:nvSpPr>
          <p:spPr>
            <a:xfrm>
              <a:off x="1030552"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5" name="Google Shape;26095;p46"/>
            <p:cNvSpPr/>
            <p:nvPr/>
          </p:nvSpPr>
          <p:spPr>
            <a:xfrm>
              <a:off x="1150060"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6" name="Google Shape;26096;p46"/>
            <p:cNvSpPr/>
            <p:nvPr/>
          </p:nvSpPr>
          <p:spPr>
            <a:xfrm>
              <a:off x="1269568"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7" name="Google Shape;26097;p46"/>
            <p:cNvSpPr/>
            <p:nvPr/>
          </p:nvSpPr>
          <p:spPr>
            <a:xfrm>
              <a:off x="1389077"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8" name="Google Shape;26098;p46"/>
            <p:cNvSpPr/>
            <p:nvPr/>
          </p:nvSpPr>
          <p:spPr>
            <a:xfrm>
              <a:off x="1508585"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9" name="Google Shape;26099;p46"/>
            <p:cNvSpPr/>
            <p:nvPr/>
          </p:nvSpPr>
          <p:spPr>
            <a:xfrm>
              <a:off x="1628093"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0" name="Google Shape;26100;p46"/>
            <p:cNvSpPr/>
            <p:nvPr/>
          </p:nvSpPr>
          <p:spPr>
            <a:xfrm>
              <a:off x="1747601"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1" name="Google Shape;26101;p46"/>
            <p:cNvSpPr/>
            <p:nvPr/>
          </p:nvSpPr>
          <p:spPr>
            <a:xfrm>
              <a:off x="1867110"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2" name="Google Shape;26102;p46"/>
            <p:cNvSpPr/>
            <p:nvPr/>
          </p:nvSpPr>
          <p:spPr>
            <a:xfrm>
              <a:off x="1986618"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3" name="Google Shape;26103;p46"/>
            <p:cNvSpPr/>
            <p:nvPr/>
          </p:nvSpPr>
          <p:spPr>
            <a:xfrm>
              <a:off x="2106126"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4" name="Google Shape;26104;p46"/>
            <p:cNvSpPr/>
            <p:nvPr/>
          </p:nvSpPr>
          <p:spPr>
            <a:xfrm>
              <a:off x="2225634"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5" name="Google Shape;26105;p46"/>
            <p:cNvSpPr/>
            <p:nvPr/>
          </p:nvSpPr>
          <p:spPr>
            <a:xfrm>
              <a:off x="2345143"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6" name="Google Shape;26106;p46"/>
            <p:cNvSpPr/>
            <p:nvPr/>
          </p:nvSpPr>
          <p:spPr>
            <a:xfrm>
              <a:off x="2464651"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7" name="Google Shape;26107;p46"/>
            <p:cNvSpPr/>
            <p:nvPr/>
          </p:nvSpPr>
          <p:spPr>
            <a:xfrm>
              <a:off x="2584159"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8" name="Google Shape;26108;p46"/>
            <p:cNvSpPr/>
            <p:nvPr/>
          </p:nvSpPr>
          <p:spPr>
            <a:xfrm>
              <a:off x="2703667"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9" name="Google Shape;26109;p46"/>
            <p:cNvSpPr/>
            <p:nvPr/>
          </p:nvSpPr>
          <p:spPr>
            <a:xfrm>
              <a:off x="2823176"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0" name="Google Shape;26110;p46"/>
            <p:cNvSpPr/>
            <p:nvPr/>
          </p:nvSpPr>
          <p:spPr>
            <a:xfrm>
              <a:off x="2942684"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1" name="Google Shape;26111;p46"/>
            <p:cNvSpPr/>
            <p:nvPr/>
          </p:nvSpPr>
          <p:spPr>
            <a:xfrm>
              <a:off x="3062192"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2" name="Google Shape;26112;p46"/>
            <p:cNvSpPr/>
            <p:nvPr/>
          </p:nvSpPr>
          <p:spPr>
            <a:xfrm>
              <a:off x="3181700"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3" name="Google Shape;26113;p46"/>
            <p:cNvSpPr/>
            <p:nvPr/>
          </p:nvSpPr>
          <p:spPr>
            <a:xfrm>
              <a:off x="3301209"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4" name="Google Shape;26114;p46"/>
            <p:cNvSpPr/>
            <p:nvPr/>
          </p:nvSpPr>
          <p:spPr>
            <a:xfrm>
              <a:off x="3420717"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5" name="Google Shape;26115;p46"/>
            <p:cNvSpPr/>
            <p:nvPr/>
          </p:nvSpPr>
          <p:spPr>
            <a:xfrm>
              <a:off x="313503"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6" name="Google Shape;26116;p46"/>
            <p:cNvSpPr/>
            <p:nvPr/>
          </p:nvSpPr>
          <p:spPr>
            <a:xfrm>
              <a:off x="433011"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7" name="Google Shape;26117;p46"/>
            <p:cNvSpPr/>
            <p:nvPr/>
          </p:nvSpPr>
          <p:spPr>
            <a:xfrm>
              <a:off x="552519"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8" name="Google Shape;26118;p46"/>
            <p:cNvSpPr/>
            <p:nvPr/>
          </p:nvSpPr>
          <p:spPr>
            <a:xfrm>
              <a:off x="672027"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9" name="Google Shape;26119;p46"/>
            <p:cNvSpPr/>
            <p:nvPr/>
          </p:nvSpPr>
          <p:spPr>
            <a:xfrm>
              <a:off x="791536"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0" name="Google Shape;26120;p46"/>
            <p:cNvSpPr/>
            <p:nvPr/>
          </p:nvSpPr>
          <p:spPr>
            <a:xfrm>
              <a:off x="911044"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1" name="Google Shape;26121;p46"/>
            <p:cNvSpPr/>
            <p:nvPr/>
          </p:nvSpPr>
          <p:spPr>
            <a:xfrm>
              <a:off x="1030552"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2" name="Google Shape;26122;p46"/>
            <p:cNvSpPr/>
            <p:nvPr/>
          </p:nvSpPr>
          <p:spPr>
            <a:xfrm>
              <a:off x="1150060"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3" name="Google Shape;26123;p46"/>
            <p:cNvSpPr/>
            <p:nvPr/>
          </p:nvSpPr>
          <p:spPr>
            <a:xfrm>
              <a:off x="1269568"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4" name="Google Shape;26124;p46"/>
            <p:cNvSpPr/>
            <p:nvPr/>
          </p:nvSpPr>
          <p:spPr>
            <a:xfrm>
              <a:off x="1389077"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5" name="Google Shape;26125;p46"/>
            <p:cNvSpPr/>
            <p:nvPr/>
          </p:nvSpPr>
          <p:spPr>
            <a:xfrm>
              <a:off x="1508585"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6" name="Google Shape;26126;p46"/>
            <p:cNvSpPr/>
            <p:nvPr/>
          </p:nvSpPr>
          <p:spPr>
            <a:xfrm>
              <a:off x="1628093"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7" name="Google Shape;26127;p46"/>
            <p:cNvSpPr/>
            <p:nvPr/>
          </p:nvSpPr>
          <p:spPr>
            <a:xfrm>
              <a:off x="1747601"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8" name="Google Shape;26128;p46"/>
            <p:cNvSpPr/>
            <p:nvPr/>
          </p:nvSpPr>
          <p:spPr>
            <a:xfrm>
              <a:off x="1867110"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9" name="Google Shape;26129;p46"/>
            <p:cNvSpPr/>
            <p:nvPr/>
          </p:nvSpPr>
          <p:spPr>
            <a:xfrm>
              <a:off x="1986618"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0" name="Google Shape;26130;p46"/>
            <p:cNvSpPr/>
            <p:nvPr/>
          </p:nvSpPr>
          <p:spPr>
            <a:xfrm>
              <a:off x="2106126"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1" name="Google Shape;26131;p46"/>
            <p:cNvSpPr/>
            <p:nvPr/>
          </p:nvSpPr>
          <p:spPr>
            <a:xfrm>
              <a:off x="2225634"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2" name="Google Shape;26132;p46"/>
            <p:cNvSpPr/>
            <p:nvPr/>
          </p:nvSpPr>
          <p:spPr>
            <a:xfrm>
              <a:off x="2345143"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3" name="Google Shape;26133;p46"/>
            <p:cNvSpPr/>
            <p:nvPr/>
          </p:nvSpPr>
          <p:spPr>
            <a:xfrm>
              <a:off x="2464651"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4" name="Google Shape;26134;p46"/>
            <p:cNvSpPr/>
            <p:nvPr/>
          </p:nvSpPr>
          <p:spPr>
            <a:xfrm>
              <a:off x="2584159"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5" name="Google Shape;26135;p46"/>
            <p:cNvSpPr/>
            <p:nvPr/>
          </p:nvSpPr>
          <p:spPr>
            <a:xfrm>
              <a:off x="2703667"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6" name="Google Shape;26136;p46"/>
            <p:cNvSpPr/>
            <p:nvPr/>
          </p:nvSpPr>
          <p:spPr>
            <a:xfrm>
              <a:off x="2823176"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7" name="Google Shape;26137;p46"/>
            <p:cNvSpPr/>
            <p:nvPr/>
          </p:nvSpPr>
          <p:spPr>
            <a:xfrm>
              <a:off x="2942684"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8" name="Google Shape;26138;p46"/>
            <p:cNvSpPr/>
            <p:nvPr/>
          </p:nvSpPr>
          <p:spPr>
            <a:xfrm>
              <a:off x="3062192"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9" name="Google Shape;26139;p46"/>
            <p:cNvSpPr/>
            <p:nvPr/>
          </p:nvSpPr>
          <p:spPr>
            <a:xfrm>
              <a:off x="3181700"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0" name="Google Shape;26140;p46"/>
            <p:cNvSpPr/>
            <p:nvPr/>
          </p:nvSpPr>
          <p:spPr>
            <a:xfrm>
              <a:off x="3301209"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1" name="Google Shape;26141;p46"/>
            <p:cNvSpPr/>
            <p:nvPr/>
          </p:nvSpPr>
          <p:spPr>
            <a:xfrm>
              <a:off x="3420717"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2" name="Google Shape;26142;p46"/>
            <p:cNvSpPr/>
            <p:nvPr/>
          </p:nvSpPr>
          <p:spPr>
            <a:xfrm>
              <a:off x="313503"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3" name="Google Shape;26143;p46"/>
            <p:cNvSpPr/>
            <p:nvPr/>
          </p:nvSpPr>
          <p:spPr>
            <a:xfrm>
              <a:off x="433011"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4" name="Google Shape;26144;p46"/>
            <p:cNvSpPr/>
            <p:nvPr/>
          </p:nvSpPr>
          <p:spPr>
            <a:xfrm>
              <a:off x="552519"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5" name="Google Shape;26145;p46"/>
            <p:cNvSpPr/>
            <p:nvPr/>
          </p:nvSpPr>
          <p:spPr>
            <a:xfrm>
              <a:off x="672027"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6" name="Google Shape;26146;p46"/>
            <p:cNvSpPr/>
            <p:nvPr/>
          </p:nvSpPr>
          <p:spPr>
            <a:xfrm>
              <a:off x="791536"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7" name="Google Shape;26147;p46"/>
            <p:cNvSpPr/>
            <p:nvPr/>
          </p:nvSpPr>
          <p:spPr>
            <a:xfrm>
              <a:off x="911044"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8" name="Google Shape;26148;p46"/>
            <p:cNvSpPr/>
            <p:nvPr/>
          </p:nvSpPr>
          <p:spPr>
            <a:xfrm>
              <a:off x="1030552"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9" name="Google Shape;26149;p46"/>
            <p:cNvSpPr/>
            <p:nvPr/>
          </p:nvSpPr>
          <p:spPr>
            <a:xfrm>
              <a:off x="1150060"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0" name="Google Shape;26150;p46"/>
            <p:cNvSpPr/>
            <p:nvPr/>
          </p:nvSpPr>
          <p:spPr>
            <a:xfrm>
              <a:off x="1269568"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1" name="Google Shape;26151;p46"/>
            <p:cNvSpPr/>
            <p:nvPr/>
          </p:nvSpPr>
          <p:spPr>
            <a:xfrm>
              <a:off x="1389077"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2" name="Google Shape;26152;p46"/>
            <p:cNvSpPr/>
            <p:nvPr/>
          </p:nvSpPr>
          <p:spPr>
            <a:xfrm>
              <a:off x="1508585"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3" name="Google Shape;26153;p46"/>
            <p:cNvSpPr/>
            <p:nvPr/>
          </p:nvSpPr>
          <p:spPr>
            <a:xfrm>
              <a:off x="1628093"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4" name="Google Shape;26154;p46"/>
            <p:cNvSpPr/>
            <p:nvPr/>
          </p:nvSpPr>
          <p:spPr>
            <a:xfrm>
              <a:off x="1747601"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5" name="Google Shape;26155;p46"/>
            <p:cNvSpPr/>
            <p:nvPr/>
          </p:nvSpPr>
          <p:spPr>
            <a:xfrm>
              <a:off x="1867110"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6" name="Google Shape;26156;p46"/>
            <p:cNvSpPr/>
            <p:nvPr/>
          </p:nvSpPr>
          <p:spPr>
            <a:xfrm>
              <a:off x="1986618"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7" name="Google Shape;26157;p46"/>
            <p:cNvSpPr/>
            <p:nvPr/>
          </p:nvSpPr>
          <p:spPr>
            <a:xfrm>
              <a:off x="2106126"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8" name="Google Shape;26158;p46"/>
            <p:cNvSpPr/>
            <p:nvPr/>
          </p:nvSpPr>
          <p:spPr>
            <a:xfrm>
              <a:off x="2225634"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9" name="Google Shape;26159;p46"/>
            <p:cNvSpPr/>
            <p:nvPr/>
          </p:nvSpPr>
          <p:spPr>
            <a:xfrm>
              <a:off x="2345143"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0" name="Google Shape;26160;p46"/>
            <p:cNvSpPr/>
            <p:nvPr/>
          </p:nvSpPr>
          <p:spPr>
            <a:xfrm>
              <a:off x="2464651"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1" name="Google Shape;26161;p46"/>
            <p:cNvSpPr/>
            <p:nvPr/>
          </p:nvSpPr>
          <p:spPr>
            <a:xfrm>
              <a:off x="2584159"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2" name="Google Shape;26162;p46"/>
            <p:cNvSpPr/>
            <p:nvPr/>
          </p:nvSpPr>
          <p:spPr>
            <a:xfrm>
              <a:off x="2703667"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3" name="Google Shape;26163;p46"/>
            <p:cNvSpPr/>
            <p:nvPr/>
          </p:nvSpPr>
          <p:spPr>
            <a:xfrm>
              <a:off x="2823176"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4" name="Google Shape;26164;p46"/>
            <p:cNvSpPr/>
            <p:nvPr/>
          </p:nvSpPr>
          <p:spPr>
            <a:xfrm>
              <a:off x="2942684"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5" name="Google Shape;26165;p46"/>
            <p:cNvSpPr/>
            <p:nvPr/>
          </p:nvSpPr>
          <p:spPr>
            <a:xfrm>
              <a:off x="3062192"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6" name="Google Shape;26166;p46"/>
            <p:cNvSpPr/>
            <p:nvPr/>
          </p:nvSpPr>
          <p:spPr>
            <a:xfrm>
              <a:off x="3181700"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7" name="Google Shape;26167;p46"/>
            <p:cNvSpPr/>
            <p:nvPr/>
          </p:nvSpPr>
          <p:spPr>
            <a:xfrm>
              <a:off x="3301209"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8" name="Google Shape;26168;p46"/>
            <p:cNvSpPr/>
            <p:nvPr/>
          </p:nvSpPr>
          <p:spPr>
            <a:xfrm>
              <a:off x="3420717"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9" name="Google Shape;26169;p46"/>
            <p:cNvSpPr/>
            <p:nvPr/>
          </p:nvSpPr>
          <p:spPr>
            <a:xfrm>
              <a:off x="313503"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0" name="Google Shape;26170;p46"/>
            <p:cNvSpPr/>
            <p:nvPr/>
          </p:nvSpPr>
          <p:spPr>
            <a:xfrm>
              <a:off x="433011"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1" name="Google Shape;26171;p46"/>
            <p:cNvSpPr/>
            <p:nvPr/>
          </p:nvSpPr>
          <p:spPr>
            <a:xfrm>
              <a:off x="552519"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2" name="Google Shape;26172;p46"/>
            <p:cNvSpPr/>
            <p:nvPr/>
          </p:nvSpPr>
          <p:spPr>
            <a:xfrm>
              <a:off x="672027"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3" name="Google Shape;26173;p46"/>
            <p:cNvSpPr/>
            <p:nvPr/>
          </p:nvSpPr>
          <p:spPr>
            <a:xfrm>
              <a:off x="791536"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4" name="Google Shape;26174;p46"/>
            <p:cNvSpPr/>
            <p:nvPr/>
          </p:nvSpPr>
          <p:spPr>
            <a:xfrm>
              <a:off x="911044"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5" name="Google Shape;26175;p46"/>
            <p:cNvSpPr/>
            <p:nvPr/>
          </p:nvSpPr>
          <p:spPr>
            <a:xfrm>
              <a:off x="1030552"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6" name="Google Shape;26176;p46"/>
            <p:cNvSpPr/>
            <p:nvPr/>
          </p:nvSpPr>
          <p:spPr>
            <a:xfrm>
              <a:off x="1150060"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7" name="Google Shape;26177;p46"/>
            <p:cNvSpPr/>
            <p:nvPr/>
          </p:nvSpPr>
          <p:spPr>
            <a:xfrm>
              <a:off x="1269568"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8" name="Google Shape;26178;p46"/>
            <p:cNvSpPr/>
            <p:nvPr/>
          </p:nvSpPr>
          <p:spPr>
            <a:xfrm>
              <a:off x="1389077"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9" name="Google Shape;26179;p46"/>
            <p:cNvSpPr/>
            <p:nvPr/>
          </p:nvSpPr>
          <p:spPr>
            <a:xfrm>
              <a:off x="1508585"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0" name="Google Shape;26180;p46"/>
            <p:cNvSpPr/>
            <p:nvPr/>
          </p:nvSpPr>
          <p:spPr>
            <a:xfrm>
              <a:off x="1628093"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1" name="Google Shape;26181;p46"/>
            <p:cNvSpPr/>
            <p:nvPr/>
          </p:nvSpPr>
          <p:spPr>
            <a:xfrm>
              <a:off x="1747601"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2" name="Google Shape;26182;p46"/>
            <p:cNvSpPr/>
            <p:nvPr/>
          </p:nvSpPr>
          <p:spPr>
            <a:xfrm>
              <a:off x="1867110"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3" name="Google Shape;26183;p46"/>
            <p:cNvSpPr/>
            <p:nvPr/>
          </p:nvSpPr>
          <p:spPr>
            <a:xfrm>
              <a:off x="1986618"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4" name="Google Shape;26184;p46"/>
            <p:cNvSpPr/>
            <p:nvPr/>
          </p:nvSpPr>
          <p:spPr>
            <a:xfrm>
              <a:off x="2106126"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5" name="Google Shape;26185;p46"/>
            <p:cNvSpPr/>
            <p:nvPr/>
          </p:nvSpPr>
          <p:spPr>
            <a:xfrm>
              <a:off x="2225634"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6" name="Google Shape;26186;p46"/>
            <p:cNvSpPr/>
            <p:nvPr/>
          </p:nvSpPr>
          <p:spPr>
            <a:xfrm>
              <a:off x="2345143"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7" name="Google Shape;26187;p46"/>
            <p:cNvSpPr/>
            <p:nvPr/>
          </p:nvSpPr>
          <p:spPr>
            <a:xfrm>
              <a:off x="2464651"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8" name="Google Shape;26188;p46"/>
            <p:cNvSpPr/>
            <p:nvPr/>
          </p:nvSpPr>
          <p:spPr>
            <a:xfrm>
              <a:off x="2584159"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9" name="Google Shape;26189;p46"/>
            <p:cNvSpPr/>
            <p:nvPr/>
          </p:nvSpPr>
          <p:spPr>
            <a:xfrm>
              <a:off x="2703667"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0" name="Google Shape;26190;p46"/>
            <p:cNvSpPr/>
            <p:nvPr/>
          </p:nvSpPr>
          <p:spPr>
            <a:xfrm>
              <a:off x="2823176"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1" name="Google Shape;26191;p46"/>
            <p:cNvSpPr/>
            <p:nvPr/>
          </p:nvSpPr>
          <p:spPr>
            <a:xfrm>
              <a:off x="2942684"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2" name="Google Shape;26192;p46"/>
            <p:cNvSpPr/>
            <p:nvPr/>
          </p:nvSpPr>
          <p:spPr>
            <a:xfrm>
              <a:off x="3062192"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3" name="Google Shape;26193;p46"/>
            <p:cNvSpPr/>
            <p:nvPr/>
          </p:nvSpPr>
          <p:spPr>
            <a:xfrm>
              <a:off x="3181700"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4" name="Google Shape;26194;p46"/>
            <p:cNvSpPr/>
            <p:nvPr/>
          </p:nvSpPr>
          <p:spPr>
            <a:xfrm>
              <a:off x="3301209"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5" name="Google Shape;26195;p46"/>
            <p:cNvSpPr/>
            <p:nvPr/>
          </p:nvSpPr>
          <p:spPr>
            <a:xfrm>
              <a:off x="3420717"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6" name="Google Shape;26196;p46"/>
            <p:cNvSpPr/>
            <p:nvPr/>
          </p:nvSpPr>
          <p:spPr>
            <a:xfrm>
              <a:off x="313503"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7" name="Google Shape;26197;p46"/>
            <p:cNvSpPr/>
            <p:nvPr/>
          </p:nvSpPr>
          <p:spPr>
            <a:xfrm>
              <a:off x="433011"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8" name="Google Shape;26198;p46"/>
            <p:cNvSpPr/>
            <p:nvPr/>
          </p:nvSpPr>
          <p:spPr>
            <a:xfrm>
              <a:off x="552519"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9" name="Google Shape;26199;p46"/>
            <p:cNvSpPr/>
            <p:nvPr/>
          </p:nvSpPr>
          <p:spPr>
            <a:xfrm>
              <a:off x="672027"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0" name="Google Shape;26200;p46"/>
            <p:cNvSpPr/>
            <p:nvPr/>
          </p:nvSpPr>
          <p:spPr>
            <a:xfrm>
              <a:off x="791536"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1" name="Google Shape;26201;p46"/>
            <p:cNvSpPr/>
            <p:nvPr/>
          </p:nvSpPr>
          <p:spPr>
            <a:xfrm>
              <a:off x="911044"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2" name="Google Shape;26202;p46"/>
            <p:cNvSpPr/>
            <p:nvPr/>
          </p:nvSpPr>
          <p:spPr>
            <a:xfrm>
              <a:off x="1030552"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3" name="Google Shape;26203;p46"/>
            <p:cNvSpPr/>
            <p:nvPr/>
          </p:nvSpPr>
          <p:spPr>
            <a:xfrm>
              <a:off x="1150060"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4" name="Google Shape;26204;p46"/>
            <p:cNvSpPr/>
            <p:nvPr/>
          </p:nvSpPr>
          <p:spPr>
            <a:xfrm>
              <a:off x="1269568"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5" name="Google Shape;26205;p46"/>
            <p:cNvSpPr/>
            <p:nvPr/>
          </p:nvSpPr>
          <p:spPr>
            <a:xfrm>
              <a:off x="1389077"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6" name="Google Shape;26206;p46"/>
            <p:cNvSpPr/>
            <p:nvPr/>
          </p:nvSpPr>
          <p:spPr>
            <a:xfrm>
              <a:off x="1508585"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7" name="Google Shape;26207;p46"/>
            <p:cNvSpPr/>
            <p:nvPr/>
          </p:nvSpPr>
          <p:spPr>
            <a:xfrm>
              <a:off x="1628093"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8" name="Google Shape;26208;p46"/>
            <p:cNvSpPr/>
            <p:nvPr/>
          </p:nvSpPr>
          <p:spPr>
            <a:xfrm>
              <a:off x="1747601"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9" name="Google Shape;26209;p46"/>
            <p:cNvSpPr/>
            <p:nvPr/>
          </p:nvSpPr>
          <p:spPr>
            <a:xfrm>
              <a:off x="1867110"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0" name="Google Shape;26210;p46"/>
            <p:cNvSpPr/>
            <p:nvPr/>
          </p:nvSpPr>
          <p:spPr>
            <a:xfrm>
              <a:off x="1986618"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1" name="Google Shape;26211;p46"/>
            <p:cNvSpPr/>
            <p:nvPr/>
          </p:nvSpPr>
          <p:spPr>
            <a:xfrm>
              <a:off x="2106126"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2" name="Google Shape;26212;p46"/>
            <p:cNvSpPr/>
            <p:nvPr/>
          </p:nvSpPr>
          <p:spPr>
            <a:xfrm>
              <a:off x="2225634"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3" name="Google Shape;26213;p46"/>
            <p:cNvSpPr/>
            <p:nvPr/>
          </p:nvSpPr>
          <p:spPr>
            <a:xfrm>
              <a:off x="2345143"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4" name="Google Shape;26214;p46"/>
            <p:cNvSpPr/>
            <p:nvPr/>
          </p:nvSpPr>
          <p:spPr>
            <a:xfrm>
              <a:off x="2464651"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5" name="Google Shape;26215;p46"/>
            <p:cNvSpPr/>
            <p:nvPr/>
          </p:nvSpPr>
          <p:spPr>
            <a:xfrm>
              <a:off x="2584159"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6" name="Google Shape;26216;p46"/>
            <p:cNvSpPr/>
            <p:nvPr/>
          </p:nvSpPr>
          <p:spPr>
            <a:xfrm>
              <a:off x="2703667"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7" name="Google Shape;26217;p46"/>
            <p:cNvSpPr/>
            <p:nvPr/>
          </p:nvSpPr>
          <p:spPr>
            <a:xfrm>
              <a:off x="2823176"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8" name="Google Shape;26218;p46"/>
            <p:cNvSpPr/>
            <p:nvPr/>
          </p:nvSpPr>
          <p:spPr>
            <a:xfrm>
              <a:off x="2942684"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9" name="Google Shape;26219;p46"/>
            <p:cNvSpPr/>
            <p:nvPr/>
          </p:nvSpPr>
          <p:spPr>
            <a:xfrm>
              <a:off x="3062192"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0" name="Google Shape;26220;p46"/>
            <p:cNvSpPr/>
            <p:nvPr/>
          </p:nvSpPr>
          <p:spPr>
            <a:xfrm>
              <a:off x="3181700"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1" name="Google Shape;26221;p46"/>
            <p:cNvSpPr/>
            <p:nvPr/>
          </p:nvSpPr>
          <p:spPr>
            <a:xfrm>
              <a:off x="3301209"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2" name="Google Shape;26222;p46"/>
            <p:cNvSpPr/>
            <p:nvPr/>
          </p:nvSpPr>
          <p:spPr>
            <a:xfrm>
              <a:off x="3420717"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3" name="Google Shape;26223;p46"/>
            <p:cNvSpPr/>
            <p:nvPr/>
          </p:nvSpPr>
          <p:spPr>
            <a:xfrm>
              <a:off x="313503"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4" name="Google Shape;26224;p46"/>
            <p:cNvSpPr/>
            <p:nvPr/>
          </p:nvSpPr>
          <p:spPr>
            <a:xfrm>
              <a:off x="433011"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5" name="Google Shape;26225;p46"/>
            <p:cNvSpPr/>
            <p:nvPr/>
          </p:nvSpPr>
          <p:spPr>
            <a:xfrm>
              <a:off x="552519"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6" name="Google Shape;26226;p46"/>
            <p:cNvSpPr/>
            <p:nvPr/>
          </p:nvSpPr>
          <p:spPr>
            <a:xfrm>
              <a:off x="672027"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7" name="Google Shape;26227;p46"/>
            <p:cNvSpPr/>
            <p:nvPr/>
          </p:nvSpPr>
          <p:spPr>
            <a:xfrm>
              <a:off x="791536"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8" name="Google Shape;26228;p46"/>
            <p:cNvSpPr/>
            <p:nvPr/>
          </p:nvSpPr>
          <p:spPr>
            <a:xfrm>
              <a:off x="911044"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9" name="Google Shape;26229;p46"/>
            <p:cNvSpPr/>
            <p:nvPr/>
          </p:nvSpPr>
          <p:spPr>
            <a:xfrm>
              <a:off x="1030552"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0" name="Google Shape;26230;p46"/>
            <p:cNvSpPr/>
            <p:nvPr/>
          </p:nvSpPr>
          <p:spPr>
            <a:xfrm>
              <a:off x="1150060"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1" name="Google Shape;26231;p46"/>
            <p:cNvSpPr/>
            <p:nvPr/>
          </p:nvSpPr>
          <p:spPr>
            <a:xfrm>
              <a:off x="1269568"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2" name="Google Shape;26232;p46"/>
            <p:cNvSpPr/>
            <p:nvPr/>
          </p:nvSpPr>
          <p:spPr>
            <a:xfrm>
              <a:off x="1389077"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3" name="Google Shape;26233;p46"/>
            <p:cNvSpPr/>
            <p:nvPr/>
          </p:nvSpPr>
          <p:spPr>
            <a:xfrm>
              <a:off x="1508585"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4" name="Google Shape;26234;p46"/>
            <p:cNvSpPr/>
            <p:nvPr/>
          </p:nvSpPr>
          <p:spPr>
            <a:xfrm>
              <a:off x="1628093"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5" name="Google Shape;26235;p46"/>
            <p:cNvSpPr/>
            <p:nvPr/>
          </p:nvSpPr>
          <p:spPr>
            <a:xfrm>
              <a:off x="1747601"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6" name="Google Shape;26236;p46"/>
            <p:cNvSpPr/>
            <p:nvPr/>
          </p:nvSpPr>
          <p:spPr>
            <a:xfrm>
              <a:off x="1867110"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7" name="Google Shape;26237;p46"/>
            <p:cNvSpPr/>
            <p:nvPr/>
          </p:nvSpPr>
          <p:spPr>
            <a:xfrm>
              <a:off x="1986618"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8" name="Google Shape;26238;p46"/>
            <p:cNvSpPr/>
            <p:nvPr/>
          </p:nvSpPr>
          <p:spPr>
            <a:xfrm>
              <a:off x="2106126"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9" name="Google Shape;26239;p46"/>
            <p:cNvSpPr/>
            <p:nvPr/>
          </p:nvSpPr>
          <p:spPr>
            <a:xfrm>
              <a:off x="2225634"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0" name="Google Shape;26240;p46"/>
            <p:cNvSpPr/>
            <p:nvPr/>
          </p:nvSpPr>
          <p:spPr>
            <a:xfrm>
              <a:off x="2345143"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1" name="Google Shape;26241;p46"/>
            <p:cNvSpPr/>
            <p:nvPr/>
          </p:nvSpPr>
          <p:spPr>
            <a:xfrm>
              <a:off x="2464651"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2" name="Google Shape;26242;p46"/>
            <p:cNvSpPr/>
            <p:nvPr/>
          </p:nvSpPr>
          <p:spPr>
            <a:xfrm>
              <a:off x="2584159"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3" name="Google Shape;26243;p46"/>
            <p:cNvSpPr/>
            <p:nvPr/>
          </p:nvSpPr>
          <p:spPr>
            <a:xfrm>
              <a:off x="2703667"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4" name="Google Shape;26244;p46"/>
            <p:cNvSpPr/>
            <p:nvPr/>
          </p:nvSpPr>
          <p:spPr>
            <a:xfrm>
              <a:off x="2823176"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5" name="Google Shape;26245;p46"/>
            <p:cNvSpPr/>
            <p:nvPr/>
          </p:nvSpPr>
          <p:spPr>
            <a:xfrm>
              <a:off x="2942684"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6" name="Google Shape;26246;p46"/>
            <p:cNvSpPr/>
            <p:nvPr/>
          </p:nvSpPr>
          <p:spPr>
            <a:xfrm>
              <a:off x="3062192"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7" name="Google Shape;26247;p46"/>
            <p:cNvSpPr/>
            <p:nvPr/>
          </p:nvSpPr>
          <p:spPr>
            <a:xfrm>
              <a:off x="3181700"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8" name="Google Shape;26248;p46"/>
            <p:cNvSpPr/>
            <p:nvPr/>
          </p:nvSpPr>
          <p:spPr>
            <a:xfrm>
              <a:off x="3301209"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9" name="Google Shape;26249;p46"/>
            <p:cNvSpPr/>
            <p:nvPr/>
          </p:nvSpPr>
          <p:spPr>
            <a:xfrm>
              <a:off x="3420717"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0" name="Google Shape;26250;p46"/>
            <p:cNvSpPr/>
            <p:nvPr/>
          </p:nvSpPr>
          <p:spPr>
            <a:xfrm>
              <a:off x="313503"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1" name="Google Shape;26251;p46"/>
            <p:cNvSpPr/>
            <p:nvPr/>
          </p:nvSpPr>
          <p:spPr>
            <a:xfrm>
              <a:off x="433011"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2" name="Google Shape;26252;p46"/>
            <p:cNvSpPr/>
            <p:nvPr/>
          </p:nvSpPr>
          <p:spPr>
            <a:xfrm>
              <a:off x="552519"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3" name="Google Shape;26253;p46"/>
            <p:cNvSpPr/>
            <p:nvPr/>
          </p:nvSpPr>
          <p:spPr>
            <a:xfrm>
              <a:off x="672027"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4" name="Google Shape;26254;p46"/>
            <p:cNvSpPr/>
            <p:nvPr/>
          </p:nvSpPr>
          <p:spPr>
            <a:xfrm>
              <a:off x="791536"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5" name="Google Shape;26255;p46"/>
            <p:cNvSpPr/>
            <p:nvPr/>
          </p:nvSpPr>
          <p:spPr>
            <a:xfrm>
              <a:off x="911044"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6" name="Google Shape;26256;p46"/>
            <p:cNvSpPr/>
            <p:nvPr/>
          </p:nvSpPr>
          <p:spPr>
            <a:xfrm>
              <a:off x="1030552"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7" name="Google Shape;26257;p46"/>
            <p:cNvSpPr/>
            <p:nvPr/>
          </p:nvSpPr>
          <p:spPr>
            <a:xfrm>
              <a:off x="1150060"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8" name="Google Shape;26258;p46"/>
            <p:cNvSpPr/>
            <p:nvPr/>
          </p:nvSpPr>
          <p:spPr>
            <a:xfrm>
              <a:off x="1269568"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9" name="Google Shape;26259;p46"/>
            <p:cNvSpPr/>
            <p:nvPr/>
          </p:nvSpPr>
          <p:spPr>
            <a:xfrm>
              <a:off x="1389077"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0" name="Google Shape;26260;p46"/>
            <p:cNvSpPr/>
            <p:nvPr/>
          </p:nvSpPr>
          <p:spPr>
            <a:xfrm>
              <a:off x="1508585"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1" name="Google Shape;26261;p46"/>
            <p:cNvSpPr/>
            <p:nvPr/>
          </p:nvSpPr>
          <p:spPr>
            <a:xfrm>
              <a:off x="1628093"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2" name="Google Shape;26262;p46"/>
            <p:cNvSpPr/>
            <p:nvPr/>
          </p:nvSpPr>
          <p:spPr>
            <a:xfrm>
              <a:off x="1747601"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3" name="Google Shape;26263;p46"/>
            <p:cNvSpPr/>
            <p:nvPr/>
          </p:nvSpPr>
          <p:spPr>
            <a:xfrm>
              <a:off x="1867110"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4" name="Google Shape;26264;p46"/>
            <p:cNvSpPr/>
            <p:nvPr/>
          </p:nvSpPr>
          <p:spPr>
            <a:xfrm>
              <a:off x="1986618"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5" name="Google Shape;26265;p46"/>
            <p:cNvSpPr/>
            <p:nvPr/>
          </p:nvSpPr>
          <p:spPr>
            <a:xfrm>
              <a:off x="2106126"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6" name="Google Shape;26266;p46"/>
            <p:cNvSpPr/>
            <p:nvPr/>
          </p:nvSpPr>
          <p:spPr>
            <a:xfrm>
              <a:off x="2225634"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7" name="Google Shape;26267;p46"/>
            <p:cNvSpPr/>
            <p:nvPr/>
          </p:nvSpPr>
          <p:spPr>
            <a:xfrm>
              <a:off x="2345143"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8" name="Google Shape;26268;p46"/>
            <p:cNvSpPr/>
            <p:nvPr/>
          </p:nvSpPr>
          <p:spPr>
            <a:xfrm>
              <a:off x="2464651"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9" name="Google Shape;26269;p46"/>
            <p:cNvSpPr/>
            <p:nvPr/>
          </p:nvSpPr>
          <p:spPr>
            <a:xfrm>
              <a:off x="2584159"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0" name="Google Shape;26270;p46"/>
            <p:cNvSpPr/>
            <p:nvPr/>
          </p:nvSpPr>
          <p:spPr>
            <a:xfrm>
              <a:off x="2703667"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1" name="Google Shape;26271;p46"/>
            <p:cNvSpPr/>
            <p:nvPr/>
          </p:nvSpPr>
          <p:spPr>
            <a:xfrm>
              <a:off x="2823176"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2" name="Google Shape;26272;p46"/>
            <p:cNvSpPr/>
            <p:nvPr/>
          </p:nvSpPr>
          <p:spPr>
            <a:xfrm>
              <a:off x="2942684"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3" name="Google Shape;26273;p46"/>
            <p:cNvSpPr/>
            <p:nvPr/>
          </p:nvSpPr>
          <p:spPr>
            <a:xfrm>
              <a:off x="3062192"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4" name="Google Shape;26274;p46"/>
            <p:cNvSpPr/>
            <p:nvPr/>
          </p:nvSpPr>
          <p:spPr>
            <a:xfrm>
              <a:off x="3181700"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5" name="Google Shape;26275;p46"/>
            <p:cNvSpPr/>
            <p:nvPr/>
          </p:nvSpPr>
          <p:spPr>
            <a:xfrm>
              <a:off x="3301209"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6" name="Google Shape;26276;p46"/>
            <p:cNvSpPr/>
            <p:nvPr/>
          </p:nvSpPr>
          <p:spPr>
            <a:xfrm>
              <a:off x="3420717"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7" name="Google Shape;26277;p46"/>
            <p:cNvSpPr/>
            <p:nvPr/>
          </p:nvSpPr>
          <p:spPr>
            <a:xfrm>
              <a:off x="313503"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8" name="Google Shape;26278;p46"/>
            <p:cNvSpPr/>
            <p:nvPr/>
          </p:nvSpPr>
          <p:spPr>
            <a:xfrm>
              <a:off x="433011"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9" name="Google Shape;26279;p46"/>
            <p:cNvSpPr/>
            <p:nvPr/>
          </p:nvSpPr>
          <p:spPr>
            <a:xfrm>
              <a:off x="552519"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0" name="Google Shape;26280;p46"/>
            <p:cNvSpPr/>
            <p:nvPr/>
          </p:nvSpPr>
          <p:spPr>
            <a:xfrm>
              <a:off x="672027"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1" name="Google Shape;26281;p46"/>
            <p:cNvSpPr/>
            <p:nvPr/>
          </p:nvSpPr>
          <p:spPr>
            <a:xfrm>
              <a:off x="791536"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2" name="Google Shape;26282;p46"/>
            <p:cNvSpPr/>
            <p:nvPr/>
          </p:nvSpPr>
          <p:spPr>
            <a:xfrm>
              <a:off x="911044"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3" name="Google Shape;26283;p46"/>
            <p:cNvSpPr/>
            <p:nvPr/>
          </p:nvSpPr>
          <p:spPr>
            <a:xfrm>
              <a:off x="1030552"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4" name="Google Shape;26284;p46"/>
            <p:cNvSpPr/>
            <p:nvPr/>
          </p:nvSpPr>
          <p:spPr>
            <a:xfrm>
              <a:off x="1150060"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5" name="Google Shape;26285;p46"/>
            <p:cNvSpPr/>
            <p:nvPr/>
          </p:nvSpPr>
          <p:spPr>
            <a:xfrm>
              <a:off x="1269568"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6" name="Google Shape;26286;p46"/>
            <p:cNvSpPr/>
            <p:nvPr/>
          </p:nvSpPr>
          <p:spPr>
            <a:xfrm>
              <a:off x="1389077"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7" name="Google Shape;26287;p46"/>
            <p:cNvSpPr/>
            <p:nvPr/>
          </p:nvSpPr>
          <p:spPr>
            <a:xfrm>
              <a:off x="1508585"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8" name="Google Shape;26288;p46"/>
            <p:cNvSpPr/>
            <p:nvPr/>
          </p:nvSpPr>
          <p:spPr>
            <a:xfrm>
              <a:off x="1628093"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9" name="Google Shape;26289;p46"/>
            <p:cNvSpPr/>
            <p:nvPr/>
          </p:nvSpPr>
          <p:spPr>
            <a:xfrm>
              <a:off x="1747601"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0" name="Google Shape;26290;p46"/>
            <p:cNvSpPr/>
            <p:nvPr/>
          </p:nvSpPr>
          <p:spPr>
            <a:xfrm>
              <a:off x="1867110"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1" name="Google Shape;26291;p46"/>
            <p:cNvSpPr/>
            <p:nvPr/>
          </p:nvSpPr>
          <p:spPr>
            <a:xfrm>
              <a:off x="1986618"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2" name="Google Shape;26292;p46"/>
            <p:cNvSpPr/>
            <p:nvPr/>
          </p:nvSpPr>
          <p:spPr>
            <a:xfrm>
              <a:off x="2106126"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3" name="Google Shape;26293;p46"/>
            <p:cNvSpPr/>
            <p:nvPr/>
          </p:nvSpPr>
          <p:spPr>
            <a:xfrm>
              <a:off x="2225634"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4" name="Google Shape;26294;p46"/>
            <p:cNvSpPr/>
            <p:nvPr/>
          </p:nvSpPr>
          <p:spPr>
            <a:xfrm>
              <a:off x="2345143"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5" name="Google Shape;26295;p46"/>
            <p:cNvSpPr/>
            <p:nvPr/>
          </p:nvSpPr>
          <p:spPr>
            <a:xfrm>
              <a:off x="2464651"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6" name="Google Shape;26296;p46"/>
            <p:cNvSpPr/>
            <p:nvPr/>
          </p:nvSpPr>
          <p:spPr>
            <a:xfrm>
              <a:off x="2584159"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7" name="Google Shape;26297;p46"/>
            <p:cNvSpPr/>
            <p:nvPr/>
          </p:nvSpPr>
          <p:spPr>
            <a:xfrm>
              <a:off x="2703667"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8" name="Google Shape;26298;p46"/>
            <p:cNvSpPr/>
            <p:nvPr/>
          </p:nvSpPr>
          <p:spPr>
            <a:xfrm>
              <a:off x="2823176"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9" name="Google Shape;26299;p46"/>
            <p:cNvSpPr/>
            <p:nvPr/>
          </p:nvSpPr>
          <p:spPr>
            <a:xfrm>
              <a:off x="2942684"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0" name="Google Shape;26300;p46"/>
            <p:cNvSpPr/>
            <p:nvPr/>
          </p:nvSpPr>
          <p:spPr>
            <a:xfrm>
              <a:off x="3062192"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1" name="Google Shape;26301;p46"/>
            <p:cNvSpPr/>
            <p:nvPr/>
          </p:nvSpPr>
          <p:spPr>
            <a:xfrm>
              <a:off x="3181700"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2" name="Google Shape;26302;p46"/>
            <p:cNvSpPr/>
            <p:nvPr/>
          </p:nvSpPr>
          <p:spPr>
            <a:xfrm>
              <a:off x="3301209"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3" name="Google Shape;26303;p46"/>
            <p:cNvSpPr/>
            <p:nvPr/>
          </p:nvSpPr>
          <p:spPr>
            <a:xfrm>
              <a:off x="3420717"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4" name="Google Shape;26304;p46"/>
            <p:cNvSpPr/>
            <p:nvPr/>
          </p:nvSpPr>
          <p:spPr>
            <a:xfrm>
              <a:off x="313503"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5" name="Google Shape;26305;p46"/>
            <p:cNvSpPr/>
            <p:nvPr/>
          </p:nvSpPr>
          <p:spPr>
            <a:xfrm>
              <a:off x="433011"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6" name="Google Shape;26306;p46"/>
            <p:cNvSpPr/>
            <p:nvPr/>
          </p:nvSpPr>
          <p:spPr>
            <a:xfrm>
              <a:off x="552519"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7" name="Google Shape;26307;p46"/>
            <p:cNvSpPr/>
            <p:nvPr/>
          </p:nvSpPr>
          <p:spPr>
            <a:xfrm>
              <a:off x="672027"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8" name="Google Shape;26308;p46"/>
            <p:cNvSpPr/>
            <p:nvPr/>
          </p:nvSpPr>
          <p:spPr>
            <a:xfrm>
              <a:off x="791536"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9" name="Google Shape;26309;p46"/>
            <p:cNvSpPr/>
            <p:nvPr/>
          </p:nvSpPr>
          <p:spPr>
            <a:xfrm>
              <a:off x="911044"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0" name="Google Shape;26310;p46"/>
            <p:cNvSpPr/>
            <p:nvPr/>
          </p:nvSpPr>
          <p:spPr>
            <a:xfrm>
              <a:off x="1030552"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1" name="Google Shape;26311;p46"/>
            <p:cNvSpPr/>
            <p:nvPr/>
          </p:nvSpPr>
          <p:spPr>
            <a:xfrm>
              <a:off x="1150060"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2" name="Google Shape;26312;p46"/>
            <p:cNvSpPr/>
            <p:nvPr/>
          </p:nvSpPr>
          <p:spPr>
            <a:xfrm>
              <a:off x="1269568"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3" name="Google Shape;26313;p46"/>
            <p:cNvSpPr/>
            <p:nvPr/>
          </p:nvSpPr>
          <p:spPr>
            <a:xfrm>
              <a:off x="1389077"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4" name="Google Shape;26314;p46"/>
            <p:cNvSpPr/>
            <p:nvPr/>
          </p:nvSpPr>
          <p:spPr>
            <a:xfrm>
              <a:off x="1508585"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5" name="Google Shape;26315;p46"/>
            <p:cNvSpPr/>
            <p:nvPr/>
          </p:nvSpPr>
          <p:spPr>
            <a:xfrm>
              <a:off x="1628093"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6" name="Google Shape;26316;p46"/>
            <p:cNvSpPr/>
            <p:nvPr/>
          </p:nvSpPr>
          <p:spPr>
            <a:xfrm>
              <a:off x="1747601"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7" name="Google Shape;26317;p46"/>
            <p:cNvSpPr/>
            <p:nvPr/>
          </p:nvSpPr>
          <p:spPr>
            <a:xfrm>
              <a:off x="1867110"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8" name="Google Shape;26318;p46"/>
            <p:cNvSpPr/>
            <p:nvPr/>
          </p:nvSpPr>
          <p:spPr>
            <a:xfrm>
              <a:off x="1986618"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9" name="Google Shape;26319;p46"/>
            <p:cNvSpPr/>
            <p:nvPr/>
          </p:nvSpPr>
          <p:spPr>
            <a:xfrm>
              <a:off x="2106126"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0" name="Google Shape;26320;p46"/>
            <p:cNvSpPr/>
            <p:nvPr/>
          </p:nvSpPr>
          <p:spPr>
            <a:xfrm>
              <a:off x="2225634"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1" name="Google Shape;26321;p46"/>
            <p:cNvSpPr/>
            <p:nvPr/>
          </p:nvSpPr>
          <p:spPr>
            <a:xfrm>
              <a:off x="2345143"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2" name="Google Shape;26322;p46"/>
            <p:cNvSpPr/>
            <p:nvPr/>
          </p:nvSpPr>
          <p:spPr>
            <a:xfrm>
              <a:off x="2464651"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3" name="Google Shape;26323;p46"/>
            <p:cNvSpPr/>
            <p:nvPr/>
          </p:nvSpPr>
          <p:spPr>
            <a:xfrm>
              <a:off x="2584159"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4" name="Google Shape;26324;p46"/>
            <p:cNvSpPr/>
            <p:nvPr/>
          </p:nvSpPr>
          <p:spPr>
            <a:xfrm>
              <a:off x="2703667"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5" name="Google Shape;26325;p46"/>
            <p:cNvSpPr/>
            <p:nvPr/>
          </p:nvSpPr>
          <p:spPr>
            <a:xfrm>
              <a:off x="2823176"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6" name="Google Shape;26326;p46"/>
            <p:cNvSpPr/>
            <p:nvPr/>
          </p:nvSpPr>
          <p:spPr>
            <a:xfrm>
              <a:off x="2942684"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7" name="Google Shape;26327;p46"/>
            <p:cNvSpPr/>
            <p:nvPr/>
          </p:nvSpPr>
          <p:spPr>
            <a:xfrm>
              <a:off x="3062192"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8" name="Google Shape;26328;p46"/>
            <p:cNvSpPr/>
            <p:nvPr/>
          </p:nvSpPr>
          <p:spPr>
            <a:xfrm>
              <a:off x="3181700"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9" name="Google Shape;26329;p46"/>
            <p:cNvSpPr/>
            <p:nvPr/>
          </p:nvSpPr>
          <p:spPr>
            <a:xfrm>
              <a:off x="3301209"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0" name="Google Shape;26330;p46"/>
            <p:cNvSpPr/>
            <p:nvPr/>
          </p:nvSpPr>
          <p:spPr>
            <a:xfrm>
              <a:off x="3420717"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1" name="Google Shape;26331;p46"/>
            <p:cNvSpPr/>
            <p:nvPr/>
          </p:nvSpPr>
          <p:spPr>
            <a:xfrm>
              <a:off x="313503"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2" name="Google Shape;26332;p46"/>
            <p:cNvSpPr/>
            <p:nvPr/>
          </p:nvSpPr>
          <p:spPr>
            <a:xfrm>
              <a:off x="433011"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3" name="Google Shape;26333;p46"/>
            <p:cNvSpPr/>
            <p:nvPr/>
          </p:nvSpPr>
          <p:spPr>
            <a:xfrm>
              <a:off x="552519"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4" name="Google Shape;26334;p46"/>
            <p:cNvSpPr/>
            <p:nvPr/>
          </p:nvSpPr>
          <p:spPr>
            <a:xfrm>
              <a:off x="672027"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5" name="Google Shape;26335;p46"/>
            <p:cNvSpPr/>
            <p:nvPr/>
          </p:nvSpPr>
          <p:spPr>
            <a:xfrm>
              <a:off x="791536"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6" name="Google Shape;26336;p46"/>
            <p:cNvSpPr/>
            <p:nvPr/>
          </p:nvSpPr>
          <p:spPr>
            <a:xfrm>
              <a:off x="911044"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7" name="Google Shape;26337;p46"/>
            <p:cNvSpPr/>
            <p:nvPr/>
          </p:nvSpPr>
          <p:spPr>
            <a:xfrm>
              <a:off x="1030552"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8" name="Google Shape;26338;p46"/>
            <p:cNvSpPr/>
            <p:nvPr/>
          </p:nvSpPr>
          <p:spPr>
            <a:xfrm>
              <a:off x="1150060"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9" name="Google Shape;26339;p46"/>
            <p:cNvSpPr/>
            <p:nvPr/>
          </p:nvSpPr>
          <p:spPr>
            <a:xfrm>
              <a:off x="1269568"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0" name="Google Shape;26340;p46"/>
            <p:cNvSpPr/>
            <p:nvPr/>
          </p:nvSpPr>
          <p:spPr>
            <a:xfrm>
              <a:off x="1389077"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1" name="Google Shape;26341;p46"/>
            <p:cNvSpPr/>
            <p:nvPr/>
          </p:nvSpPr>
          <p:spPr>
            <a:xfrm>
              <a:off x="1508585"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2" name="Google Shape;26342;p46"/>
            <p:cNvSpPr/>
            <p:nvPr/>
          </p:nvSpPr>
          <p:spPr>
            <a:xfrm>
              <a:off x="1628093"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3" name="Google Shape;26343;p46"/>
            <p:cNvSpPr/>
            <p:nvPr/>
          </p:nvSpPr>
          <p:spPr>
            <a:xfrm>
              <a:off x="1747601"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4" name="Google Shape;26344;p46"/>
            <p:cNvSpPr/>
            <p:nvPr/>
          </p:nvSpPr>
          <p:spPr>
            <a:xfrm>
              <a:off x="1867110"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5" name="Google Shape;26345;p46"/>
            <p:cNvSpPr/>
            <p:nvPr/>
          </p:nvSpPr>
          <p:spPr>
            <a:xfrm>
              <a:off x="1986618"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6" name="Google Shape;26346;p46"/>
            <p:cNvSpPr/>
            <p:nvPr/>
          </p:nvSpPr>
          <p:spPr>
            <a:xfrm>
              <a:off x="2106126"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7" name="Google Shape;26347;p46"/>
            <p:cNvSpPr/>
            <p:nvPr/>
          </p:nvSpPr>
          <p:spPr>
            <a:xfrm>
              <a:off x="2225634"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8" name="Google Shape;26348;p46"/>
            <p:cNvSpPr/>
            <p:nvPr/>
          </p:nvSpPr>
          <p:spPr>
            <a:xfrm>
              <a:off x="2345143"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9" name="Google Shape;26349;p46"/>
            <p:cNvSpPr/>
            <p:nvPr/>
          </p:nvSpPr>
          <p:spPr>
            <a:xfrm>
              <a:off x="2464651"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0" name="Google Shape;26350;p46"/>
            <p:cNvSpPr/>
            <p:nvPr/>
          </p:nvSpPr>
          <p:spPr>
            <a:xfrm>
              <a:off x="2584159"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1" name="Google Shape;26351;p46"/>
            <p:cNvSpPr/>
            <p:nvPr/>
          </p:nvSpPr>
          <p:spPr>
            <a:xfrm>
              <a:off x="2703667"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2" name="Google Shape;26352;p46"/>
            <p:cNvSpPr/>
            <p:nvPr/>
          </p:nvSpPr>
          <p:spPr>
            <a:xfrm>
              <a:off x="2823176"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3" name="Google Shape;26353;p46"/>
            <p:cNvSpPr/>
            <p:nvPr/>
          </p:nvSpPr>
          <p:spPr>
            <a:xfrm>
              <a:off x="2942684"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4" name="Google Shape;26354;p46"/>
            <p:cNvSpPr/>
            <p:nvPr/>
          </p:nvSpPr>
          <p:spPr>
            <a:xfrm>
              <a:off x="3062192"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5" name="Google Shape;26355;p46"/>
            <p:cNvSpPr/>
            <p:nvPr/>
          </p:nvSpPr>
          <p:spPr>
            <a:xfrm>
              <a:off x="3181700"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6" name="Google Shape;26356;p46"/>
            <p:cNvSpPr/>
            <p:nvPr/>
          </p:nvSpPr>
          <p:spPr>
            <a:xfrm>
              <a:off x="3301209"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7" name="Google Shape;26357;p46"/>
            <p:cNvSpPr/>
            <p:nvPr/>
          </p:nvSpPr>
          <p:spPr>
            <a:xfrm>
              <a:off x="3420717"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8" name="Google Shape;26358;p46"/>
            <p:cNvSpPr/>
            <p:nvPr/>
          </p:nvSpPr>
          <p:spPr>
            <a:xfrm>
              <a:off x="313503"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9" name="Google Shape;26359;p46"/>
            <p:cNvSpPr/>
            <p:nvPr/>
          </p:nvSpPr>
          <p:spPr>
            <a:xfrm>
              <a:off x="433011"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0" name="Google Shape;26360;p46"/>
            <p:cNvSpPr/>
            <p:nvPr/>
          </p:nvSpPr>
          <p:spPr>
            <a:xfrm>
              <a:off x="552519"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1" name="Google Shape;26361;p46"/>
            <p:cNvSpPr/>
            <p:nvPr/>
          </p:nvSpPr>
          <p:spPr>
            <a:xfrm>
              <a:off x="672027"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2" name="Google Shape;26362;p46"/>
            <p:cNvSpPr/>
            <p:nvPr/>
          </p:nvSpPr>
          <p:spPr>
            <a:xfrm>
              <a:off x="791536"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3" name="Google Shape;26363;p46"/>
            <p:cNvSpPr/>
            <p:nvPr/>
          </p:nvSpPr>
          <p:spPr>
            <a:xfrm>
              <a:off x="911044"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4" name="Google Shape;26364;p46"/>
            <p:cNvSpPr/>
            <p:nvPr/>
          </p:nvSpPr>
          <p:spPr>
            <a:xfrm>
              <a:off x="1030552"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5" name="Google Shape;26365;p46"/>
            <p:cNvSpPr/>
            <p:nvPr/>
          </p:nvSpPr>
          <p:spPr>
            <a:xfrm>
              <a:off x="1150060"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6" name="Google Shape;26366;p46"/>
            <p:cNvSpPr/>
            <p:nvPr/>
          </p:nvSpPr>
          <p:spPr>
            <a:xfrm>
              <a:off x="1269568"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7" name="Google Shape;26367;p46"/>
            <p:cNvSpPr/>
            <p:nvPr/>
          </p:nvSpPr>
          <p:spPr>
            <a:xfrm>
              <a:off x="1389077"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8" name="Google Shape;26368;p46"/>
            <p:cNvSpPr/>
            <p:nvPr/>
          </p:nvSpPr>
          <p:spPr>
            <a:xfrm>
              <a:off x="1508585"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9" name="Google Shape;26369;p46"/>
            <p:cNvSpPr/>
            <p:nvPr/>
          </p:nvSpPr>
          <p:spPr>
            <a:xfrm>
              <a:off x="1628093"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0" name="Google Shape;26370;p46"/>
            <p:cNvSpPr/>
            <p:nvPr/>
          </p:nvSpPr>
          <p:spPr>
            <a:xfrm>
              <a:off x="1747601"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1" name="Google Shape;26371;p46"/>
            <p:cNvSpPr/>
            <p:nvPr/>
          </p:nvSpPr>
          <p:spPr>
            <a:xfrm>
              <a:off x="1867110"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2" name="Google Shape;26372;p46"/>
            <p:cNvSpPr/>
            <p:nvPr/>
          </p:nvSpPr>
          <p:spPr>
            <a:xfrm>
              <a:off x="1986618"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3" name="Google Shape;26373;p46"/>
            <p:cNvSpPr/>
            <p:nvPr/>
          </p:nvSpPr>
          <p:spPr>
            <a:xfrm>
              <a:off x="2106126"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4" name="Google Shape;26374;p46"/>
            <p:cNvSpPr/>
            <p:nvPr/>
          </p:nvSpPr>
          <p:spPr>
            <a:xfrm>
              <a:off x="2225634"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5" name="Google Shape;26375;p46"/>
            <p:cNvSpPr/>
            <p:nvPr/>
          </p:nvSpPr>
          <p:spPr>
            <a:xfrm>
              <a:off x="2345143"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6" name="Google Shape;26376;p46"/>
            <p:cNvSpPr/>
            <p:nvPr/>
          </p:nvSpPr>
          <p:spPr>
            <a:xfrm>
              <a:off x="2464651"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7" name="Google Shape;26377;p46"/>
            <p:cNvSpPr/>
            <p:nvPr/>
          </p:nvSpPr>
          <p:spPr>
            <a:xfrm>
              <a:off x="2584159"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8" name="Google Shape;26378;p46"/>
            <p:cNvSpPr/>
            <p:nvPr/>
          </p:nvSpPr>
          <p:spPr>
            <a:xfrm>
              <a:off x="2703667"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9" name="Google Shape;26379;p46"/>
            <p:cNvSpPr/>
            <p:nvPr/>
          </p:nvSpPr>
          <p:spPr>
            <a:xfrm>
              <a:off x="2823176"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0" name="Google Shape;26380;p46"/>
            <p:cNvSpPr/>
            <p:nvPr/>
          </p:nvSpPr>
          <p:spPr>
            <a:xfrm>
              <a:off x="2942684"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1" name="Google Shape;26381;p46"/>
            <p:cNvSpPr/>
            <p:nvPr/>
          </p:nvSpPr>
          <p:spPr>
            <a:xfrm>
              <a:off x="3062192"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2" name="Google Shape;26382;p46"/>
            <p:cNvSpPr/>
            <p:nvPr/>
          </p:nvSpPr>
          <p:spPr>
            <a:xfrm>
              <a:off x="3181700"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3" name="Google Shape;26383;p46"/>
            <p:cNvSpPr/>
            <p:nvPr/>
          </p:nvSpPr>
          <p:spPr>
            <a:xfrm>
              <a:off x="3301209"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4" name="Google Shape;26384;p46"/>
            <p:cNvSpPr/>
            <p:nvPr/>
          </p:nvSpPr>
          <p:spPr>
            <a:xfrm>
              <a:off x="3420717"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5" name="Google Shape;26385;p46"/>
            <p:cNvSpPr/>
            <p:nvPr/>
          </p:nvSpPr>
          <p:spPr>
            <a:xfrm>
              <a:off x="313503"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6" name="Google Shape;26386;p46"/>
            <p:cNvSpPr/>
            <p:nvPr/>
          </p:nvSpPr>
          <p:spPr>
            <a:xfrm>
              <a:off x="433011"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7" name="Google Shape;26387;p46"/>
            <p:cNvSpPr/>
            <p:nvPr/>
          </p:nvSpPr>
          <p:spPr>
            <a:xfrm>
              <a:off x="552519"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8" name="Google Shape;26388;p46"/>
            <p:cNvSpPr/>
            <p:nvPr/>
          </p:nvSpPr>
          <p:spPr>
            <a:xfrm>
              <a:off x="672027"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9" name="Google Shape;26389;p46"/>
            <p:cNvSpPr/>
            <p:nvPr/>
          </p:nvSpPr>
          <p:spPr>
            <a:xfrm>
              <a:off x="791536"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0" name="Google Shape;26390;p46"/>
            <p:cNvSpPr/>
            <p:nvPr/>
          </p:nvSpPr>
          <p:spPr>
            <a:xfrm>
              <a:off x="911044"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1" name="Google Shape;26391;p46"/>
            <p:cNvSpPr/>
            <p:nvPr/>
          </p:nvSpPr>
          <p:spPr>
            <a:xfrm>
              <a:off x="1030552"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2" name="Google Shape;26392;p46"/>
            <p:cNvSpPr/>
            <p:nvPr/>
          </p:nvSpPr>
          <p:spPr>
            <a:xfrm>
              <a:off x="1150060"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3" name="Google Shape;26393;p46"/>
            <p:cNvSpPr/>
            <p:nvPr/>
          </p:nvSpPr>
          <p:spPr>
            <a:xfrm>
              <a:off x="1269568"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4" name="Google Shape;26394;p46"/>
            <p:cNvSpPr/>
            <p:nvPr/>
          </p:nvSpPr>
          <p:spPr>
            <a:xfrm>
              <a:off x="1389077"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5" name="Google Shape;26395;p46"/>
            <p:cNvSpPr/>
            <p:nvPr/>
          </p:nvSpPr>
          <p:spPr>
            <a:xfrm>
              <a:off x="1508585"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6" name="Google Shape;26396;p46"/>
            <p:cNvSpPr/>
            <p:nvPr/>
          </p:nvSpPr>
          <p:spPr>
            <a:xfrm>
              <a:off x="1628093"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7" name="Google Shape;26397;p46"/>
            <p:cNvSpPr/>
            <p:nvPr/>
          </p:nvSpPr>
          <p:spPr>
            <a:xfrm>
              <a:off x="1747601"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8" name="Google Shape;26398;p46"/>
            <p:cNvSpPr/>
            <p:nvPr/>
          </p:nvSpPr>
          <p:spPr>
            <a:xfrm>
              <a:off x="1867110"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9" name="Google Shape;26399;p46"/>
            <p:cNvSpPr/>
            <p:nvPr/>
          </p:nvSpPr>
          <p:spPr>
            <a:xfrm>
              <a:off x="1986618"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0" name="Google Shape;26400;p46"/>
            <p:cNvSpPr/>
            <p:nvPr/>
          </p:nvSpPr>
          <p:spPr>
            <a:xfrm>
              <a:off x="2106126"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1" name="Google Shape;26401;p46"/>
            <p:cNvSpPr/>
            <p:nvPr/>
          </p:nvSpPr>
          <p:spPr>
            <a:xfrm>
              <a:off x="2225634"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2" name="Google Shape;26402;p46"/>
            <p:cNvSpPr/>
            <p:nvPr/>
          </p:nvSpPr>
          <p:spPr>
            <a:xfrm>
              <a:off x="2345143"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3" name="Google Shape;26403;p46"/>
            <p:cNvSpPr/>
            <p:nvPr/>
          </p:nvSpPr>
          <p:spPr>
            <a:xfrm>
              <a:off x="2464651"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4" name="Google Shape;26404;p46"/>
            <p:cNvSpPr/>
            <p:nvPr/>
          </p:nvSpPr>
          <p:spPr>
            <a:xfrm>
              <a:off x="2584159"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5" name="Google Shape;26405;p46"/>
            <p:cNvSpPr/>
            <p:nvPr/>
          </p:nvSpPr>
          <p:spPr>
            <a:xfrm>
              <a:off x="2703667"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6" name="Google Shape;26406;p46"/>
            <p:cNvSpPr/>
            <p:nvPr/>
          </p:nvSpPr>
          <p:spPr>
            <a:xfrm>
              <a:off x="2823176"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7" name="Google Shape;26407;p46"/>
            <p:cNvSpPr/>
            <p:nvPr/>
          </p:nvSpPr>
          <p:spPr>
            <a:xfrm>
              <a:off x="2942684"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8" name="Google Shape;26408;p46"/>
            <p:cNvSpPr/>
            <p:nvPr/>
          </p:nvSpPr>
          <p:spPr>
            <a:xfrm>
              <a:off x="3062192"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9" name="Google Shape;26409;p46"/>
            <p:cNvSpPr/>
            <p:nvPr/>
          </p:nvSpPr>
          <p:spPr>
            <a:xfrm>
              <a:off x="3181700"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0" name="Google Shape;26410;p46"/>
            <p:cNvSpPr/>
            <p:nvPr/>
          </p:nvSpPr>
          <p:spPr>
            <a:xfrm>
              <a:off x="3301209"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1" name="Google Shape;26411;p46"/>
            <p:cNvSpPr/>
            <p:nvPr/>
          </p:nvSpPr>
          <p:spPr>
            <a:xfrm>
              <a:off x="3420717"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2" name="Google Shape;26412;p46"/>
            <p:cNvSpPr/>
            <p:nvPr/>
          </p:nvSpPr>
          <p:spPr>
            <a:xfrm>
              <a:off x="313503"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3" name="Google Shape;26413;p46"/>
            <p:cNvSpPr/>
            <p:nvPr/>
          </p:nvSpPr>
          <p:spPr>
            <a:xfrm>
              <a:off x="433011"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4" name="Google Shape;26414;p46"/>
            <p:cNvSpPr/>
            <p:nvPr/>
          </p:nvSpPr>
          <p:spPr>
            <a:xfrm>
              <a:off x="552519"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5" name="Google Shape;26415;p46"/>
            <p:cNvSpPr/>
            <p:nvPr/>
          </p:nvSpPr>
          <p:spPr>
            <a:xfrm>
              <a:off x="672027"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6" name="Google Shape;26416;p46"/>
            <p:cNvSpPr/>
            <p:nvPr/>
          </p:nvSpPr>
          <p:spPr>
            <a:xfrm>
              <a:off x="791536"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7" name="Google Shape;26417;p46"/>
            <p:cNvSpPr/>
            <p:nvPr/>
          </p:nvSpPr>
          <p:spPr>
            <a:xfrm>
              <a:off x="911044"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8" name="Google Shape;26418;p46"/>
            <p:cNvSpPr/>
            <p:nvPr/>
          </p:nvSpPr>
          <p:spPr>
            <a:xfrm>
              <a:off x="1030552"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9" name="Google Shape;26419;p46"/>
            <p:cNvSpPr/>
            <p:nvPr/>
          </p:nvSpPr>
          <p:spPr>
            <a:xfrm>
              <a:off x="1150060"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0" name="Google Shape;26420;p46"/>
            <p:cNvSpPr/>
            <p:nvPr/>
          </p:nvSpPr>
          <p:spPr>
            <a:xfrm>
              <a:off x="1269568"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1" name="Google Shape;26421;p46"/>
            <p:cNvSpPr/>
            <p:nvPr/>
          </p:nvSpPr>
          <p:spPr>
            <a:xfrm>
              <a:off x="1389077"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2" name="Google Shape;26422;p46"/>
            <p:cNvSpPr/>
            <p:nvPr/>
          </p:nvSpPr>
          <p:spPr>
            <a:xfrm>
              <a:off x="1508585"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3" name="Google Shape;26423;p46"/>
            <p:cNvSpPr/>
            <p:nvPr/>
          </p:nvSpPr>
          <p:spPr>
            <a:xfrm>
              <a:off x="1628093"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4" name="Google Shape;26424;p46"/>
            <p:cNvSpPr/>
            <p:nvPr/>
          </p:nvSpPr>
          <p:spPr>
            <a:xfrm>
              <a:off x="1747601"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5" name="Google Shape;26425;p46"/>
            <p:cNvSpPr/>
            <p:nvPr/>
          </p:nvSpPr>
          <p:spPr>
            <a:xfrm>
              <a:off x="1867110"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6" name="Google Shape;26426;p46"/>
            <p:cNvSpPr/>
            <p:nvPr/>
          </p:nvSpPr>
          <p:spPr>
            <a:xfrm>
              <a:off x="1986618"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7" name="Google Shape;26427;p46"/>
            <p:cNvSpPr/>
            <p:nvPr/>
          </p:nvSpPr>
          <p:spPr>
            <a:xfrm>
              <a:off x="2106126"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8" name="Google Shape;26428;p46"/>
            <p:cNvSpPr/>
            <p:nvPr/>
          </p:nvSpPr>
          <p:spPr>
            <a:xfrm>
              <a:off x="2225634"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9" name="Google Shape;26429;p46"/>
            <p:cNvSpPr/>
            <p:nvPr/>
          </p:nvSpPr>
          <p:spPr>
            <a:xfrm>
              <a:off x="2345143"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0" name="Google Shape;26430;p46"/>
            <p:cNvSpPr/>
            <p:nvPr/>
          </p:nvSpPr>
          <p:spPr>
            <a:xfrm>
              <a:off x="2464651"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1" name="Google Shape;26431;p46"/>
            <p:cNvSpPr/>
            <p:nvPr/>
          </p:nvSpPr>
          <p:spPr>
            <a:xfrm>
              <a:off x="2584159"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2" name="Google Shape;26432;p46"/>
            <p:cNvSpPr/>
            <p:nvPr/>
          </p:nvSpPr>
          <p:spPr>
            <a:xfrm>
              <a:off x="2703667"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3" name="Google Shape;26433;p46"/>
            <p:cNvSpPr/>
            <p:nvPr/>
          </p:nvSpPr>
          <p:spPr>
            <a:xfrm>
              <a:off x="2823176"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4" name="Google Shape;26434;p46"/>
            <p:cNvSpPr/>
            <p:nvPr/>
          </p:nvSpPr>
          <p:spPr>
            <a:xfrm>
              <a:off x="2942684"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5" name="Google Shape;26435;p46"/>
            <p:cNvSpPr/>
            <p:nvPr/>
          </p:nvSpPr>
          <p:spPr>
            <a:xfrm>
              <a:off x="3062192"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6" name="Google Shape;26436;p46"/>
            <p:cNvSpPr/>
            <p:nvPr/>
          </p:nvSpPr>
          <p:spPr>
            <a:xfrm>
              <a:off x="3181700"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7" name="Google Shape;26437;p46"/>
            <p:cNvSpPr/>
            <p:nvPr/>
          </p:nvSpPr>
          <p:spPr>
            <a:xfrm>
              <a:off x="3301209"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8" name="Google Shape;26438;p46"/>
            <p:cNvSpPr/>
            <p:nvPr/>
          </p:nvSpPr>
          <p:spPr>
            <a:xfrm>
              <a:off x="3420717"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130725" y="2348025"/>
            <a:ext cx="3813000" cy="889800"/>
          </a:xfrm>
          <a:prstGeom prst="rect">
            <a:avLst/>
          </a:prstGeom>
          <a:noFill/>
        </p:spPr>
        <p:txBody>
          <a:bodyPr spcFirstLastPara="1" wrap="square" lIns="91425" tIns="64000" rIns="91425" bIns="91425" anchor="b" anchorCtr="0">
            <a:noAutofit/>
          </a:bodyPr>
          <a:lstStyle>
            <a:lvl1pPr lvl="0" algn="l">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4130725" y="1342202"/>
            <a:ext cx="1645800" cy="1097400"/>
          </a:xfrm>
          <a:prstGeom prst="rect">
            <a:avLst/>
          </a:prstGeom>
          <a:solidFill>
            <a:schemeClr val="lt1"/>
          </a:solidFill>
        </p:spPr>
        <p:txBody>
          <a:bodyPr spcFirstLastPara="1" wrap="square" lIns="91425" tIns="64000" rIns="91425" bIns="91425" anchor="b" anchorCtr="0">
            <a:noAutofit/>
          </a:bodyPr>
          <a:lstStyle>
            <a:lvl1pPr lvl="0" algn="l" rtl="0">
              <a:spcBef>
                <a:spcPts val="0"/>
              </a:spcBef>
              <a:spcAft>
                <a:spcPts val="0"/>
              </a:spcAft>
              <a:buSzPts val="6000"/>
              <a:buNone/>
              <a:defRPr sz="8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4130725" y="3344075"/>
            <a:ext cx="3813000" cy="457200"/>
          </a:xfrm>
          <a:prstGeom prst="rect">
            <a:avLst/>
          </a:prstGeom>
          <a:solidFill>
            <a:schemeClr val="lt1"/>
          </a:solidFill>
        </p:spPr>
        <p:txBody>
          <a:bodyPr spcFirstLastPara="1" wrap="square" lIns="0" tIns="0" rIns="0" bIns="0"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 name="Google Shape;15;p3"/>
          <p:cNvGrpSpPr/>
          <p:nvPr/>
        </p:nvGrpSpPr>
        <p:grpSpPr>
          <a:xfrm>
            <a:off x="313503" y="540001"/>
            <a:ext cx="3138703" cy="4063556"/>
            <a:chOff x="313503" y="540001"/>
            <a:chExt cx="3138703" cy="4063556"/>
          </a:xfrm>
        </p:grpSpPr>
        <p:sp>
          <p:nvSpPr>
            <p:cNvPr id="16" name="Google Shape;16;p3"/>
            <p:cNvSpPr/>
            <p:nvPr/>
          </p:nvSpPr>
          <p:spPr>
            <a:xfrm>
              <a:off x="31350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3301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5251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6720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79153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91104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10305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115006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126956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38907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50858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162809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174760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186711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198661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210612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222563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234514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246465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258415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27036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282317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294268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06219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318170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330120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342071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31350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43301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55251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720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79153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91104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0305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115006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126956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38907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150858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62809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174760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186711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198661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210612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222563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234514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246465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258415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27036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282317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294268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306219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318170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330120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342071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1350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43301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55251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6720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153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91104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10305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15006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126956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38907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50858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162809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174760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86711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198661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210612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22563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234514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246465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258415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27036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82317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94268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6219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18170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30120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42071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31350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3301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5251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6720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79153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91104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10305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115006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6956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138907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50858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162809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74760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86711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98661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10612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22563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34514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46465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58415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7036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82317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94268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306219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318170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330120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342071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313503"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433011"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552519"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672027"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791536"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911044"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1030552"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150060"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269568"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389077"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508585"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1628093"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1747601"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1867110"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1986618"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106126"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225634"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345143"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2464651"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584159"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2703667"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2823176"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942684"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3062192"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3181700"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3301209"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3420717"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313503"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433011"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552519"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672027"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791536"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911044"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1030552"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1150060"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269568"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389077"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508585"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628093"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747601"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867110"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986618"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106126"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2225634"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345143"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464651"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584159"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703667"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823176"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942684"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062192"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181700"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301209"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420717"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13503"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433011"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552519"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672027"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791536"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911044"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030552"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1150060"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1269568"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389077"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508585"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628093"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1747601"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1867110"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1986618"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2106126"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2225634"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2345143"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2464651"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2584159"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2703667"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2823176"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942684"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3062192"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3181700"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3301209"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3420717"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313503"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433011"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552519"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672027"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91536"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911044"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1030552"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1150060"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1269568"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1389077"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1508585"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1628093"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1747601"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1867110"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1986618"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2106126"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2225634"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2345143"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2464651"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2584159"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2703667"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2823176"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2942684"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3062192"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3181700"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3301209"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3420717"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313503"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433011"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552519"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672027"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791536"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911044"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1030552"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1150060"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1269568"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1389077"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1508585"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1628093"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1747601"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1867110"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1986618"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2106126"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2225634"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2345143"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2464651"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2584159"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2703667"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2823176"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2942684"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3062192"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3181700"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3301209"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3420717"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313503"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433011"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552519"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672027"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791536"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911044"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1030552"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1150060"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1269568"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1389077"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1508585"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1628093"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1747601"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1867110"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1986618"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2106126"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2225634"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2345143"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2464651"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2584159"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2703667"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2823176"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2942684"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3062192"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3181700"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3301209"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3420717"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313503"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433011"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552519"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672027"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791536"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911044"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1030552"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1150060"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1269568"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1389077"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1508585"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1628093"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1747601"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1867110"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1986618"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2106126"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a:off x="2225634"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a:off x="2345143"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a:off x="2464651"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a:off x="2584159"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a:off x="2703667"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a:off x="2823176"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a:off x="2942684"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a:off x="3062192"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a:off x="3181700"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a:off x="3301209"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a:off x="3420717"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a:off x="313503"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a:off x="433011"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a:off x="552519"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a:off x="672027"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791536"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a:off x="911044"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a:off x="1030552"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a:off x="1150060"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a:off x="1269568"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a:off x="1389077"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a:off x="1508585"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a:off x="1628093"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a:off x="1747601"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p:nvPr/>
          </p:nvSpPr>
          <p:spPr>
            <a:xfrm>
              <a:off x="1867110"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
            <p:cNvSpPr/>
            <p:nvPr/>
          </p:nvSpPr>
          <p:spPr>
            <a:xfrm>
              <a:off x="1986618"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a:off x="2106126"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a:off x="2225634"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p:nvPr/>
          </p:nvSpPr>
          <p:spPr>
            <a:xfrm>
              <a:off x="2345143"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
            <p:cNvSpPr/>
            <p:nvPr/>
          </p:nvSpPr>
          <p:spPr>
            <a:xfrm>
              <a:off x="2464651"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
            <p:cNvSpPr/>
            <p:nvPr/>
          </p:nvSpPr>
          <p:spPr>
            <a:xfrm>
              <a:off x="2584159"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
            <p:cNvSpPr/>
            <p:nvPr/>
          </p:nvSpPr>
          <p:spPr>
            <a:xfrm>
              <a:off x="2703667"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
            <p:cNvSpPr/>
            <p:nvPr/>
          </p:nvSpPr>
          <p:spPr>
            <a:xfrm>
              <a:off x="2823176"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
            <p:cNvSpPr/>
            <p:nvPr/>
          </p:nvSpPr>
          <p:spPr>
            <a:xfrm>
              <a:off x="2942684"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
            <p:cNvSpPr/>
            <p:nvPr/>
          </p:nvSpPr>
          <p:spPr>
            <a:xfrm>
              <a:off x="3062192"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
            <p:cNvSpPr/>
            <p:nvPr/>
          </p:nvSpPr>
          <p:spPr>
            <a:xfrm>
              <a:off x="3181700"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
            <p:cNvSpPr/>
            <p:nvPr/>
          </p:nvSpPr>
          <p:spPr>
            <a:xfrm>
              <a:off x="3301209"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
            <p:cNvSpPr/>
            <p:nvPr/>
          </p:nvSpPr>
          <p:spPr>
            <a:xfrm>
              <a:off x="3420717"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
            <p:cNvSpPr/>
            <p:nvPr/>
          </p:nvSpPr>
          <p:spPr>
            <a:xfrm>
              <a:off x="313503"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
            <p:cNvSpPr/>
            <p:nvPr/>
          </p:nvSpPr>
          <p:spPr>
            <a:xfrm>
              <a:off x="433011"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
            <p:cNvSpPr/>
            <p:nvPr/>
          </p:nvSpPr>
          <p:spPr>
            <a:xfrm>
              <a:off x="552519"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
            <p:cNvSpPr/>
            <p:nvPr/>
          </p:nvSpPr>
          <p:spPr>
            <a:xfrm>
              <a:off x="672027"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
            <p:cNvSpPr/>
            <p:nvPr/>
          </p:nvSpPr>
          <p:spPr>
            <a:xfrm>
              <a:off x="791536"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
            <p:cNvSpPr/>
            <p:nvPr/>
          </p:nvSpPr>
          <p:spPr>
            <a:xfrm>
              <a:off x="911044"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
            <p:cNvSpPr/>
            <p:nvPr/>
          </p:nvSpPr>
          <p:spPr>
            <a:xfrm>
              <a:off x="1030552"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
            <p:cNvSpPr/>
            <p:nvPr/>
          </p:nvSpPr>
          <p:spPr>
            <a:xfrm>
              <a:off x="1150060"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
            <p:cNvSpPr/>
            <p:nvPr/>
          </p:nvSpPr>
          <p:spPr>
            <a:xfrm>
              <a:off x="1269568"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
            <p:cNvSpPr/>
            <p:nvPr/>
          </p:nvSpPr>
          <p:spPr>
            <a:xfrm>
              <a:off x="1389077"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
            <p:cNvSpPr/>
            <p:nvPr/>
          </p:nvSpPr>
          <p:spPr>
            <a:xfrm>
              <a:off x="1508585"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
            <p:cNvSpPr/>
            <p:nvPr/>
          </p:nvSpPr>
          <p:spPr>
            <a:xfrm>
              <a:off x="1628093"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
            <p:cNvSpPr/>
            <p:nvPr/>
          </p:nvSpPr>
          <p:spPr>
            <a:xfrm>
              <a:off x="1747601"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
            <p:cNvSpPr/>
            <p:nvPr/>
          </p:nvSpPr>
          <p:spPr>
            <a:xfrm>
              <a:off x="1867110"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
            <p:cNvSpPr/>
            <p:nvPr/>
          </p:nvSpPr>
          <p:spPr>
            <a:xfrm>
              <a:off x="1986618"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
            <p:cNvSpPr/>
            <p:nvPr/>
          </p:nvSpPr>
          <p:spPr>
            <a:xfrm>
              <a:off x="2106126"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
            <p:cNvSpPr/>
            <p:nvPr/>
          </p:nvSpPr>
          <p:spPr>
            <a:xfrm>
              <a:off x="2225634"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
            <p:cNvSpPr/>
            <p:nvPr/>
          </p:nvSpPr>
          <p:spPr>
            <a:xfrm>
              <a:off x="2345143"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
            <p:cNvSpPr/>
            <p:nvPr/>
          </p:nvSpPr>
          <p:spPr>
            <a:xfrm>
              <a:off x="2464651"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
            <p:cNvSpPr/>
            <p:nvPr/>
          </p:nvSpPr>
          <p:spPr>
            <a:xfrm>
              <a:off x="2584159"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
            <p:cNvSpPr/>
            <p:nvPr/>
          </p:nvSpPr>
          <p:spPr>
            <a:xfrm>
              <a:off x="2703667"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
            <p:cNvSpPr/>
            <p:nvPr/>
          </p:nvSpPr>
          <p:spPr>
            <a:xfrm>
              <a:off x="2823176"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
            <p:cNvSpPr/>
            <p:nvPr/>
          </p:nvSpPr>
          <p:spPr>
            <a:xfrm>
              <a:off x="2942684"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
            <p:cNvSpPr/>
            <p:nvPr/>
          </p:nvSpPr>
          <p:spPr>
            <a:xfrm>
              <a:off x="3062192"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
            <p:cNvSpPr/>
            <p:nvPr/>
          </p:nvSpPr>
          <p:spPr>
            <a:xfrm>
              <a:off x="3181700"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
            <p:cNvSpPr/>
            <p:nvPr/>
          </p:nvSpPr>
          <p:spPr>
            <a:xfrm>
              <a:off x="3301209"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
            <p:cNvSpPr/>
            <p:nvPr/>
          </p:nvSpPr>
          <p:spPr>
            <a:xfrm>
              <a:off x="3420717"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
            <p:cNvSpPr/>
            <p:nvPr/>
          </p:nvSpPr>
          <p:spPr>
            <a:xfrm>
              <a:off x="313503"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
            <p:cNvSpPr/>
            <p:nvPr/>
          </p:nvSpPr>
          <p:spPr>
            <a:xfrm>
              <a:off x="433011"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
            <p:cNvSpPr/>
            <p:nvPr/>
          </p:nvSpPr>
          <p:spPr>
            <a:xfrm>
              <a:off x="552519"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
            <p:cNvSpPr/>
            <p:nvPr/>
          </p:nvSpPr>
          <p:spPr>
            <a:xfrm>
              <a:off x="672027"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
            <p:cNvSpPr/>
            <p:nvPr/>
          </p:nvSpPr>
          <p:spPr>
            <a:xfrm>
              <a:off x="791536"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
            <p:cNvSpPr/>
            <p:nvPr/>
          </p:nvSpPr>
          <p:spPr>
            <a:xfrm>
              <a:off x="911044"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
            <p:cNvSpPr/>
            <p:nvPr/>
          </p:nvSpPr>
          <p:spPr>
            <a:xfrm>
              <a:off x="1030552"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
            <p:cNvSpPr/>
            <p:nvPr/>
          </p:nvSpPr>
          <p:spPr>
            <a:xfrm>
              <a:off x="1150060"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
            <p:cNvSpPr/>
            <p:nvPr/>
          </p:nvSpPr>
          <p:spPr>
            <a:xfrm>
              <a:off x="1269568"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
            <p:cNvSpPr/>
            <p:nvPr/>
          </p:nvSpPr>
          <p:spPr>
            <a:xfrm>
              <a:off x="1389077"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
            <p:cNvSpPr/>
            <p:nvPr/>
          </p:nvSpPr>
          <p:spPr>
            <a:xfrm>
              <a:off x="1508585"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
            <p:cNvSpPr/>
            <p:nvPr/>
          </p:nvSpPr>
          <p:spPr>
            <a:xfrm>
              <a:off x="1628093"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
            <p:cNvSpPr/>
            <p:nvPr/>
          </p:nvSpPr>
          <p:spPr>
            <a:xfrm>
              <a:off x="1747601"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
            <p:cNvSpPr/>
            <p:nvPr/>
          </p:nvSpPr>
          <p:spPr>
            <a:xfrm>
              <a:off x="1867110"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
            <p:cNvSpPr/>
            <p:nvPr/>
          </p:nvSpPr>
          <p:spPr>
            <a:xfrm>
              <a:off x="1986618"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
            <p:cNvSpPr/>
            <p:nvPr/>
          </p:nvSpPr>
          <p:spPr>
            <a:xfrm>
              <a:off x="2106126"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
            <p:cNvSpPr/>
            <p:nvPr/>
          </p:nvSpPr>
          <p:spPr>
            <a:xfrm>
              <a:off x="2225634"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
            <p:cNvSpPr/>
            <p:nvPr/>
          </p:nvSpPr>
          <p:spPr>
            <a:xfrm>
              <a:off x="2345143"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
            <p:cNvSpPr/>
            <p:nvPr/>
          </p:nvSpPr>
          <p:spPr>
            <a:xfrm>
              <a:off x="2464651"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
            <p:cNvSpPr/>
            <p:nvPr/>
          </p:nvSpPr>
          <p:spPr>
            <a:xfrm>
              <a:off x="2584159"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
            <p:cNvSpPr/>
            <p:nvPr/>
          </p:nvSpPr>
          <p:spPr>
            <a:xfrm>
              <a:off x="2703667"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
            <p:cNvSpPr/>
            <p:nvPr/>
          </p:nvSpPr>
          <p:spPr>
            <a:xfrm>
              <a:off x="2823176"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
            <p:cNvSpPr/>
            <p:nvPr/>
          </p:nvSpPr>
          <p:spPr>
            <a:xfrm>
              <a:off x="2942684"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
            <p:cNvSpPr/>
            <p:nvPr/>
          </p:nvSpPr>
          <p:spPr>
            <a:xfrm>
              <a:off x="3062192"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
            <p:cNvSpPr/>
            <p:nvPr/>
          </p:nvSpPr>
          <p:spPr>
            <a:xfrm>
              <a:off x="3181700"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
            <p:cNvSpPr/>
            <p:nvPr/>
          </p:nvSpPr>
          <p:spPr>
            <a:xfrm>
              <a:off x="3301209"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
            <p:cNvSpPr/>
            <p:nvPr/>
          </p:nvSpPr>
          <p:spPr>
            <a:xfrm>
              <a:off x="3420717"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
            <p:cNvSpPr/>
            <p:nvPr/>
          </p:nvSpPr>
          <p:spPr>
            <a:xfrm>
              <a:off x="313503"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
            <p:cNvSpPr/>
            <p:nvPr/>
          </p:nvSpPr>
          <p:spPr>
            <a:xfrm>
              <a:off x="433011"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
            <p:cNvSpPr/>
            <p:nvPr/>
          </p:nvSpPr>
          <p:spPr>
            <a:xfrm>
              <a:off x="552519"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
            <p:cNvSpPr/>
            <p:nvPr/>
          </p:nvSpPr>
          <p:spPr>
            <a:xfrm>
              <a:off x="672027"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
            <p:cNvSpPr/>
            <p:nvPr/>
          </p:nvSpPr>
          <p:spPr>
            <a:xfrm>
              <a:off x="791536"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
            <p:cNvSpPr/>
            <p:nvPr/>
          </p:nvSpPr>
          <p:spPr>
            <a:xfrm>
              <a:off x="911044"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
            <p:cNvSpPr/>
            <p:nvPr/>
          </p:nvSpPr>
          <p:spPr>
            <a:xfrm>
              <a:off x="1030552"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
            <p:cNvSpPr/>
            <p:nvPr/>
          </p:nvSpPr>
          <p:spPr>
            <a:xfrm>
              <a:off x="1150060"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
            <p:cNvSpPr/>
            <p:nvPr/>
          </p:nvSpPr>
          <p:spPr>
            <a:xfrm>
              <a:off x="1269568"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
            <p:cNvSpPr/>
            <p:nvPr/>
          </p:nvSpPr>
          <p:spPr>
            <a:xfrm>
              <a:off x="1389077"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
            <p:cNvSpPr/>
            <p:nvPr/>
          </p:nvSpPr>
          <p:spPr>
            <a:xfrm>
              <a:off x="1508585"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
            <p:cNvSpPr/>
            <p:nvPr/>
          </p:nvSpPr>
          <p:spPr>
            <a:xfrm>
              <a:off x="1628093"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
            <p:cNvSpPr/>
            <p:nvPr/>
          </p:nvSpPr>
          <p:spPr>
            <a:xfrm>
              <a:off x="1747601"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
            <p:cNvSpPr/>
            <p:nvPr/>
          </p:nvSpPr>
          <p:spPr>
            <a:xfrm>
              <a:off x="1867110"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
            <p:cNvSpPr/>
            <p:nvPr/>
          </p:nvSpPr>
          <p:spPr>
            <a:xfrm>
              <a:off x="1986618"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
            <p:cNvSpPr/>
            <p:nvPr/>
          </p:nvSpPr>
          <p:spPr>
            <a:xfrm>
              <a:off x="2106126"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
            <p:cNvSpPr/>
            <p:nvPr/>
          </p:nvSpPr>
          <p:spPr>
            <a:xfrm>
              <a:off x="2225634"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
            <p:cNvSpPr/>
            <p:nvPr/>
          </p:nvSpPr>
          <p:spPr>
            <a:xfrm>
              <a:off x="2345143"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
            <p:cNvSpPr/>
            <p:nvPr/>
          </p:nvSpPr>
          <p:spPr>
            <a:xfrm>
              <a:off x="2464651"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
            <p:cNvSpPr/>
            <p:nvPr/>
          </p:nvSpPr>
          <p:spPr>
            <a:xfrm>
              <a:off x="2584159"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
            <p:cNvSpPr/>
            <p:nvPr/>
          </p:nvSpPr>
          <p:spPr>
            <a:xfrm>
              <a:off x="2703667"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
            <p:cNvSpPr/>
            <p:nvPr/>
          </p:nvSpPr>
          <p:spPr>
            <a:xfrm>
              <a:off x="2823176"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
            <p:cNvSpPr/>
            <p:nvPr/>
          </p:nvSpPr>
          <p:spPr>
            <a:xfrm>
              <a:off x="2942684"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
            <p:cNvSpPr/>
            <p:nvPr/>
          </p:nvSpPr>
          <p:spPr>
            <a:xfrm>
              <a:off x="3062192"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
            <p:cNvSpPr/>
            <p:nvPr/>
          </p:nvSpPr>
          <p:spPr>
            <a:xfrm>
              <a:off x="3181700"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
            <p:cNvSpPr/>
            <p:nvPr/>
          </p:nvSpPr>
          <p:spPr>
            <a:xfrm>
              <a:off x="3301209"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
            <p:cNvSpPr/>
            <p:nvPr/>
          </p:nvSpPr>
          <p:spPr>
            <a:xfrm>
              <a:off x="3420717"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
            <p:cNvSpPr/>
            <p:nvPr/>
          </p:nvSpPr>
          <p:spPr>
            <a:xfrm>
              <a:off x="313503"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
            <p:cNvSpPr/>
            <p:nvPr/>
          </p:nvSpPr>
          <p:spPr>
            <a:xfrm>
              <a:off x="433011"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
            <p:cNvSpPr/>
            <p:nvPr/>
          </p:nvSpPr>
          <p:spPr>
            <a:xfrm>
              <a:off x="552519"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
            <p:cNvSpPr/>
            <p:nvPr/>
          </p:nvSpPr>
          <p:spPr>
            <a:xfrm>
              <a:off x="672027"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
            <p:cNvSpPr/>
            <p:nvPr/>
          </p:nvSpPr>
          <p:spPr>
            <a:xfrm>
              <a:off x="791536"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
            <p:cNvSpPr/>
            <p:nvPr/>
          </p:nvSpPr>
          <p:spPr>
            <a:xfrm>
              <a:off x="911044"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
            <p:cNvSpPr/>
            <p:nvPr/>
          </p:nvSpPr>
          <p:spPr>
            <a:xfrm>
              <a:off x="1030552"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
            <p:cNvSpPr/>
            <p:nvPr/>
          </p:nvSpPr>
          <p:spPr>
            <a:xfrm>
              <a:off x="1150060"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
            <p:cNvSpPr/>
            <p:nvPr/>
          </p:nvSpPr>
          <p:spPr>
            <a:xfrm>
              <a:off x="1269568"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
            <p:cNvSpPr/>
            <p:nvPr/>
          </p:nvSpPr>
          <p:spPr>
            <a:xfrm>
              <a:off x="1389077"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
            <p:cNvSpPr/>
            <p:nvPr/>
          </p:nvSpPr>
          <p:spPr>
            <a:xfrm>
              <a:off x="1508585"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
            <p:cNvSpPr/>
            <p:nvPr/>
          </p:nvSpPr>
          <p:spPr>
            <a:xfrm>
              <a:off x="1628093"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
            <p:cNvSpPr/>
            <p:nvPr/>
          </p:nvSpPr>
          <p:spPr>
            <a:xfrm>
              <a:off x="1747601"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
            <p:cNvSpPr/>
            <p:nvPr/>
          </p:nvSpPr>
          <p:spPr>
            <a:xfrm>
              <a:off x="1867110"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
            <p:cNvSpPr/>
            <p:nvPr/>
          </p:nvSpPr>
          <p:spPr>
            <a:xfrm>
              <a:off x="1986618"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
            <p:cNvSpPr/>
            <p:nvPr/>
          </p:nvSpPr>
          <p:spPr>
            <a:xfrm>
              <a:off x="2106126"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
            <p:cNvSpPr/>
            <p:nvPr/>
          </p:nvSpPr>
          <p:spPr>
            <a:xfrm>
              <a:off x="2225634"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
            <p:cNvSpPr/>
            <p:nvPr/>
          </p:nvSpPr>
          <p:spPr>
            <a:xfrm>
              <a:off x="2345143"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
            <p:cNvSpPr/>
            <p:nvPr/>
          </p:nvSpPr>
          <p:spPr>
            <a:xfrm>
              <a:off x="2464651"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
            <p:cNvSpPr/>
            <p:nvPr/>
          </p:nvSpPr>
          <p:spPr>
            <a:xfrm>
              <a:off x="2584159"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
            <p:cNvSpPr/>
            <p:nvPr/>
          </p:nvSpPr>
          <p:spPr>
            <a:xfrm>
              <a:off x="2703667"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
            <p:cNvSpPr/>
            <p:nvPr/>
          </p:nvSpPr>
          <p:spPr>
            <a:xfrm>
              <a:off x="2823176"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
            <p:cNvSpPr/>
            <p:nvPr/>
          </p:nvSpPr>
          <p:spPr>
            <a:xfrm>
              <a:off x="2942684"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
            <p:cNvSpPr/>
            <p:nvPr/>
          </p:nvSpPr>
          <p:spPr>
            <a:xfrm>
              <a:off x="3062192"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
            <p:cNvSpPr/>
            <p:nvPr/>
          </p:nvSpPr>
          <p:spPr>
            <a:xfrm>
              <a:off x="3181700"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
            <p:cNvSpPr/>
            <p:nvPr/>
          </p:nvSpPr>
          <p:spPr>
            <a:xfrm>
              <a:off x="3301209"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
            <p:cNvSpPr/>
            <p:nvPr/>
          </p:nvSpPr>
          <p:spPr>
            <a:xfrm>
              <a:off x="3420717"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
            <p:cNvSpPr/>
            <p:nvPr/>
          </p:nvSpPr>
          <p:spPr>
            <a:xfrm>
              <a:off x="313503"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
            <p:cNvSpPr/>
            <p:nvPr/>
          </p:nvSpPr>
          <p:spPr>
            <a:xfrm>
              <a:off x="433011"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
            <p:cNvSpPr/>
            <p:nvPr/>
          </p:nvSpPr>
          <p:spPr>
            <a:xfrm>
              <a:off x="552519"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
            <p:cNvSpPr/>
            <p:nvPr/>
          </p:nvSpPr>
          <p:spPr>
            <a:xfrm>
              <a:off x="672027"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
            <p:cNvSpPr/>
            <p:nvPr/>
          </p:nvSpPr>
          <p:spPr>
            <a:xfrm>
              <a:off x="791536"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
            <p:cNvSpPr/>
            <p:nvPr/>
          </p:nvSpPr>
          <p:spPr>
            <a:xfrm>
              <a:off x="911044"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
            <p:cNvSpPr/>
            <p:nvPr/>
          </p:nvSpPr>
          <p:spPr>
            <a:xfrm>
              <a:off x="1030552"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
            <p:cNvSpPr/>
            <p:nvPr/>
          </p:nvSpPr>
          <p:spPr>
            <a:xfrm>
              <a:off x="1150060"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
            <p:cNvSpPr/>
            <p:nvPr/>
          </p:nvSpPr>
          <p:spPr>
            <a:xfrm>
              <a:off x="1269568"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
            <p:cNvSpPr/>
            <p:nvPr/>
          </p:nvSpPr>
          <p:spPr>
            <a:xfrm>
              <a:off x="1389077"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
            <p:cNvSpPr/>
            <p:nvPr/>
          </p:nvSpPr>
          <p:spPr>
            <a:xfrm>
              <a:off x="1508585"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
            <p:cNvSpPr/>
            <p:nvPr/>
          </p:nvSpPr>
          <p:spPr>
            <a:xfrm>
              <a:off x="1628093"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
            <p:cNvSpPr/>
            <p:nvPr/>
          </p:nvSpPr>
          <p:spPr>
            <a:xfrm>
              <a:off x="1747601"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
            <p:cNvSpPr/>
            <p:nvPr/>
          </p:nvSpPr>
          <p:spPr>
            <a:xfrm>
              <a:off x="1867110"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
            <p:cNvSpPr/>
            <p:nvPr/>
          </p:nvSpPr>
          <p:spPr>
            <a:xfrm>
              <a:off x="1986618"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
            <p:cNvSpPr/>
            <p:nvPr/>
          </p:nvSpPr>
          <p:spPr>
            <a:xfrm>
              <a:off x="2106126"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
            <p:cNvSpPr/>
            <p:nvPr/>
          </p:nvSpPr>
          <p:spPr>
            <a:xfrm>
              <a:off x="2225634"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
            <p:cNvSpPr/>
            <p:nvPr/>
          </p:nvSpPr>
          <p:spPr>
            <a:xfrm>
              <a:off x="2345143"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
            <p:cNvSpPr/>
            <p:nvPr/>
          </p:nvSpPr>
          <p:spPr>
            <a:xfrm>
              <a:off x="2464651"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
            <p:cNvSpPr/>
            <p:nvPr/>
          </p:nvSpPr>
          <p:spPr>
            <a:xfrm>
              <a:off x="2584159"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
            <p:cNvSpPr/>
            <p:nvPr/>
          </p:nvSpPr>
          <p:spPr>
            <a:xfrm>
              <a:off x="2703667"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
            <p:cNvSpPr/>
            <p:nvPr/>
          </p:nvSpPr>
          <p:spPr>
            <a:xfrm>
              <a:off x="2823176"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
            <p:cNvSpPr/>
            <p:nvPr/>
          </p:nvSpPr>
          <p:spPr>
            <a:xfrm>
              <a:off x="2942684"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
            <p:cNvSpPr/>
            <p:nvPr/>
          </p:nvSpPr>
          <p:spPr>
            <a:xfrm>
              <a:off x="3062192"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
            <p:cNvSpPr/>
            <p:nvPr/>
          </p:nvSpPr>
          <p:spPr>
            <a:xfrm>
              <a:off x="3181700"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
            <p:cNvSpPr/>
            <p:nvPr/>
          </p:nvSpPr>
          <p:spPr>
            <a:xfrm>
              <a:off x="3301209"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
            <p:cNvSpPr/>
            <p:nvPr/>
          </p:nvSpPr>
          <p:spPr>
            <a:xfrm>
              <a:off x="3420717"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
            <p:cNvSpPr/>
            <p:nvPr/>
          </p:nvSpPr>
          <p:spPr>
            <a:xfrm>
              <a:off x="313503"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
            <p:cNvSpPr/>
            <p:nvPr/>
          </p:nvSpPr>
          <p:spPr>
            <a:xfrm>
              <a:off x="433011"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
            <p:cNvSpPr/>
            <p:nvPr/>
          </p:nvSpPr>
          <p:spPr>
            <a:xfrm>
              <a:off x="552519"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
            <p:cNvSpPr/>
            <p:nvPr/>
          </p:nvSpPr>
          <p:spPr>
            <a:xfrm>
              <a:off x="672027"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
            <p:cNvSpPr/>
            <p:nvPr/>
          </p:nvSpPr>
          <p:spPr>
            <a:xfrm>
              <a:off x="791536"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
            <p:cNvSpPr/>
            <p:nvPr/>
          </p:nvSpPr>
          <p:spPr>
            <a:xfrm>
              <a:off x="911044"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
            <p:cNvSpPr/>
            <p:nvPr/>
          </p:nvSpPr>
          <p:spPr>
            <a:xfrm>
              <a:off x="1030552"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
            <p:cNvSpPr/>
            <p:nvPr/>
          </p:nvSpPr>
          <p:spPr>
            <a:xfrm>
              <a:off x="1150060"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
            <p:cNvSpPr/>
            <p:nvPr/>
          </p:nvSpPr>
          <p:spPr>
            <a:xfrm>
              <a:off x="1269568"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
            <p:cNvSpPr/>
            <p:nvPr/>
          </p:nvSpPr>
          <p:spPr>
            <a:xfrm>
              <a:off x="1389077"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
            <p:cNvSpPr/>
            <p:nvPr/>
          </p:nvSpPr>
          <p:spPr>
            <a:xfrm>
              <a:off x="1508585"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
            <p:cNvSpPr/>
            <p:nvPr/>
          </p:nvSpPr>
          <p:spPr>
            <a:xfrm>
              <a:off x="1628093"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
            <p:cNvSpPr/>
            <p:nvPr/>
          </p:nvSpPr>
          <p:spPr>
            <a:xfrm>
              <a:off x="1747601"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
            <p:cNvSpPr/>
            <p:nvPr/>
          </p:nvSpPr>
          <p:spPr>
            <a:xfrm>
              <a:off x="1867110"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
            <p:cNvSpPr/>
            <p:nvPr/>
          </p:nvSpPr>
          <p:spPr>
            <a:xfrm>
              <a:off x="1986618"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
            <p:cNvSpPr/>
            <p:nvPr/>
          </p:nvSpPr>
          <p:spPr>
            <a:xfrm>
              <a:off x="2106126"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
            <p:cNvSpPr/>
            <p:nvPr/>
          </p:nvSpPr>
          <p:spPr>
            <a:xfrm>
              <a:off x="2225634"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
            <p:cNvSpPr/>
            <p:nvPr/>
          </p:nvSpPr>
          <p:spPr>
            <a:xfrm>
              <a:off x="2345143"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
            <p:cNvSpPr/>
            <p:nvPr/>
          </p:nvSpPr>
          <p:spPr>
            <a:xfrm>
              <a:off x="2464651"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
            <p:cNvSpPr/>
            <p:nvPr/>
          </p:nvSpPr>
          <p:spPr>
            <a:xfrm>
              <a:off x="2584159"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
            <p:cNvSpPr/>
            <p:nvPr/>
          </p:nvSpPr>
          <p:spPr>
            <a:xfrm>
              <a:off x="2703667"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
            <p:cNvSpPr/>
            <p:nvPr/>
          </p:nvSpPr>
          <p:spPr>
            <a:xfrm>
              <a:off x="2823176"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
            <p:cNvSpPr/>
            <p:nvPr/>
          </p:nvSpPr>
          <p:spPr>
            <a:xfrm>
              <a:off x="2942684"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
            <p:cNvSpPr/>
            <p:nvPr/>
          </p:nvSpPr>
          <p:spPr>
            <a:xfrm>
              <a:off x="3062192"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
            <p:cNvSpPr/>
            <p:nvPr/>
          </p:nvSpPr>
          <p:spPr>
            <a:xfrm>
              <a:off x="3181700"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
            <p:cNvSpPr/>
            <p:nvPr/>
          </p:nvSpPr>
          <p:spPr>
            <a:xfrm>
              <a:off x="3301209"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
            <p:cNvSpPr/>
            <p:nvPr/>
          </p:nvSpPr>
          <p:spPr>
            <a:xfrm>
              <a:off x="3420717"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
            <p:cNvSpPr/>
            <p:nvPr/>
          </p:nvSpPr>
          <p:spPr>
            <a:xfrm>
              <a:off x="313503"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
            <p:cNvSpPr/>
            <p:nvPr/>
          </p:nvSpPr>
          <p:spPr>
            <a:xfrm>
              <a:off x="433011"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
            <p:cNvSpPr/>
            <p:nvPr/>
          </p:nvSpPr>
          <p:spPr>
            <a:xfrm>
              <a:off x="552519"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
            <p:cNvSpPr/>
            <p:nvPr/>
          </p:nvSpPr>
          <p:spPr>
            <a:xfrm>
              <a:off x="672027"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
            <p:cNvSpPr/>
            <p:nvPr/>
          </p:nvSpPr>
          <p:spPr>
            <a:xfrm>
              <a:off x="791536"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
            <p:cNvSpPr/>
            <p:nvPr/>
          </p:nvSpPr>
          <p:spPr>
            <a:xfrm>
              <a:off x="911044"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
            <p:cNvSpPr/>
            <p:nvPr/>
          </p:nvSpPr>
          <p:spPr>
            <a:xfrm>
              <a:off x="1030552"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
            <p:cNvSpPr/>
            <p:nvPr/>
          </p:nvSpPr>
          <p:spPr>
            <a:xfrm>
              <a:off x="1150060"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
            <p:cNvSpPr/>
            <p:nvPr/>
          </p:nvSpPr>
          <p:spPr>
            <a:xfrm>
              <a:off x="1269568"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
            <p:cNvSpPr/>
            <p:nvPr/>
          </p:nvSpPr>
          <p:spPr>
            <a:xfrm>
              <a:off x="1389077"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
            <p:cNvSpPr/>
            <p:nvPr/>
          </p:nvSpPr>
          <p:spPr>
            <a:xfrm>
              <a:off x="1508585"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
            <p:cNvSpPr/>
            <p:nvPr/>
          </p:nvSpPr>
          <p:spPr>
            <a:xfrm>
              <a:off x="1628093"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
            <p:cNvSpPr/>
            <p:nvPr/>
          </p:nvSpPr>
          <p:spPr>
            <a:xfrm>
              <a:off x="1747601"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
            <p:cNvSpPr/>
            <p:nvPr/>
          </p:nvSpPr>
          <p:spPr>
            <a:xfrm>
              <a:off x="1867110"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
            <p:cNvSpPr/>
            <p:nvPr/>
          </p:nvSpPr>
          <p:spPr>
            <a:xfrm>
              <a:off x="1986618"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
            <p:cNvSpPr/>
            <p:nvPr/>
          </p:nvSpPr>
          <p:spPr>
            <a:xfrm>
              <a:off x="2106126"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
            <p:cNvSpPr/>
            <p:nvPr/>
          </p:nvSpPr>
          <p:spPr>
            <a:xfrm>
              <a:off x="2225634"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
            <p:cNvSpPr/>
            <p:nvPr/>
          </p:nvSpPr>
          <p:spPr>
            <a:xfrm>
              <a:off x="2345143"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
            <p:cNvSpPr/>
            <p:nvPr/>
          </p:nvSpPr>
          <p:spPr>
            <a:xfrm>
              <a:off x="2464651"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
            <p:cNvSpPr/>
            <p:nvPr/>
          </p:nvSpPr>
          <p:spPr>
            <a:xfrm>
              <a:off x="2584159"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
            <p:cNvSpPr/>
            <p:nvPr/>
          </p:nvSpPr>
          <p:spPr>
            <a:xfrm>
              <a:off x="2703667"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
            <p:cNvSpPr/>
            <p:nvPr/>
          </p:nvSpPr>
          <p:spPr>
            <a:xfrm>
              <a:off x="2823176"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
            <p:cNvSpPr/>
            <p:nvPr/>
          </p:nvSpPr>
          <p:spPr>
            <a:xfrm>
              <a:off x="2942684"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
            <p:cNvSpPr/>
            <p:nvPr/>
          </p:nvSpPr>
          <p:spPr>
            <a:xfrm>
              <a:off x="3062192"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
            <p:cNvSpPr/>
            <p:nvPr/>
          </p:nvSpPr>
          <p:spPr>
            <a:xfrm>
              <a:off x="3181700"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
            <p:cNvSpPr/>
            <p:nvPr/>
          </p:nvSpPr>
          <p:spPr>
            <a:xfrm>
              <a:off x="3301209"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
            <p:cNvSpPr/>
            <p:nvPr/>
          </p:nvSpPr>
          <p:spPr>
            <a:xfrm>
              <a:off x="3420717"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
            <p:cNvSpPr/>
            <p:nvPr/>
          </p:nvSpPr>
          <p:spPr>
            <a:xfrm>
              <a:off x="313503"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
            <p:cNvSpPr/>
            <p:nvPr/>
          </p:nvSpPr>
          <p:spPr>
            <a:xfrm>
              <a:off x="433011"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552519"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672027"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791536"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911044"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1030552"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1150060"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1269568"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1389077"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1508585"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1628093"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1747601"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1867110"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1986618"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2106126"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2225634"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2345143"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2464651"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2584159"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2703667"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2823176"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2942684"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3062192"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3181700"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3301209"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3420717"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313503"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433011"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552519"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672027"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791536"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911044"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1030552"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1150060"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1269568"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1389077"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1508585"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1628093"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1747601"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1867110"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1986618"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2106126"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2225634"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2345143"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2464651"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2584159"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2703667"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2823176"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2942684"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3062192"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3181700"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3301209"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3420717"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313503"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433011"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552519"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672027"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791536"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911044"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030552"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50060"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269568"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389077"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508585"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628093"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747601"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867110"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986618"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2106126"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2225634"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2345143"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2464651"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2584159"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2703667"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2823176"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2942684"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3062192"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3181700"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3301209"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3420717"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
            <p:cNvSpPr/>
            <p:nvPr/>
          </p:nvSpPr>
          <p:spPr>
            <a:xfrm>
              <a:off x="313503"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
            <p:cNvSpPr/>
            <p:nvPr/>
          </p:nvSpPr>
          <p:spPr>
            <a:xfrm>
              <a:off x="433011"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552519"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672027"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791536"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11044"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1030552"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1150060"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1269568"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1389077"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1508585"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1628093"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1747601"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867110"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986618"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2106126"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2225634"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2345143"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2464651"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2584159"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2703667"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2823176"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2942684"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3062192"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3181700"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3301209"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3420717"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313503"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433011"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552519"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672027"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791536"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911044"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030552"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150060"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69568"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389077"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508585"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628093"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747601"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867110"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986618"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2106126"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2225634"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2345143"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2464651"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2584159"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2703667"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2823176"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2942684"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3062192"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3181700"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3301209"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3420717"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313503"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433011"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552519"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672027"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791536"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911044"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030552"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150060"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269568"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389077"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508585"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628093"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747601"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867110"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986618"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2106126"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2225634"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2345143"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2464651"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2584159"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2703667"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2823176"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2942684"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3062192"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3181700"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3301209"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3420717"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313503"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433011"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552519"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672027"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791536"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911044"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030552"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150060"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269568"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389077"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08585"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628093"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747601"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867110"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986618"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2106126"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2225634"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2345143"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2464651"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2584159"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2703667"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2823176"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2942684"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3062192"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3181700"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3301209"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3420717"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313503"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433011"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552519"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672027"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791536"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911044"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1030552"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1150060"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1269568"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1389077"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1508585"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1628093"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
            <p:cNvSpPr/>
            <p:nvPr/>
          </p:nvSpPr>
          <p:spPr>
            <a:xfrm>
              <a:off x="1747601"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
            <p:cNvSpPr/>
            <p:nvPr/>
          </p:nvSpPr>
          <p:spPr>
            <a:xfrm>
              <a:off x="1867110"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986618"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2106126"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2225634"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2345143"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2464651"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2584159"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2703667"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2823176"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2942684"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3062192"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3181700"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3301209"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3420717"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313503"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433011"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552519"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672027"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791536"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911044"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030552"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150060"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269568"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389077"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508585"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628093"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747601"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67110"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986618"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2106126"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2225634"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2345143"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464651"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584159"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703667"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823176"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942684"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3062192"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3181700"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3301209"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3420717"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313503"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433011"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552519"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672027"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791536"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911044"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1030552"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1150060"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1269568"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1389077"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1508585"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1628093"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1747601"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1867110"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1986618"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06126"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225634"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345143"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464651"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584159"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703667"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823176"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942684"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3062192"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3181700"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3301209"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3420717"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313503"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433011"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552519"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672027"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791536"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911044"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1030552"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1150060"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1269568"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1389077"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1508585"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1628093"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1747601"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1867110"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1986618"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106126"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225634"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5143"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464651"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584159"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703667"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823176"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942684"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3062192"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3181700"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3301209"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3420717"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313503"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433011"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552519"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672027"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791536"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911044"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1030552"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1150060"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1269568"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1389077"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1508585"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1628093"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1747601"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1867110"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1986618"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106126"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225634"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345143"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64651"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584159"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703667"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823176"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942684"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3062192"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3181700"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3301209"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3420717"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313503"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433011"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552519"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672027"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791536"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911044"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1030552"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1150060"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1269568"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1389077"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1508585"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1628093"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1747601"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1867110"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1986618"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106126"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225634"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345143"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464651"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584159"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703667"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823176"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942684"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3062192"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3181700"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3301209"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3420717"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313503"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433011"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552519"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672027"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791536"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911044"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1030552"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1150060"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1269568"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1389077"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1508585"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1628093"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1747601"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1867110"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1986618"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106126"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225634"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345143"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464651"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584159"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703667"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823176"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2684"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3062192"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3181700"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3301209"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3420717"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313503"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433011"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552519"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672027"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791536"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911044"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1030552"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1150060"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1269568"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1389077"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1508585"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1628093"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1747601"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1867110"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1986618"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2106126"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2225634"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2345143"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2464651"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2584159"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2703667"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2823176"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2942684"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062192"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181700"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01209"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420717"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13503"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433011"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552519"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672027"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791536"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911044"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
            <p:cNvSpPr/>
            <p:nvPr/>
          </p:nvSpPr>
          <p:spPr>
            <a:xfrm>
              <a:off x="1030552"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
            <p:cNvSpPr/>
            <p:nvPr/>
          </p:nvSpPr>
          <p:spPr>
            <a:xfrm>
              <a:off x="1150060"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69568"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389077"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508585"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628093"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747601"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867110"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986618"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2106126"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2225634"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2345143"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2464651"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2584159"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2703667"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2823176"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2942684"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3062192"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3181700"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3301209"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3420717"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31350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43301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55251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6720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79153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91104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0305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15006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26956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38907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50858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62809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4760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86711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98661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210612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222563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234514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246465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258415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27036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282317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294268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306219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318170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330120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342071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31350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43301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55251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6720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79153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91104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0305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15006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26956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38907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150858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162809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174760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186711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198661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10612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22563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34514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46465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58415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7036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82317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94268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306219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318170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330120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342071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31350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43301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55251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6720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79153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91104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10305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115006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126956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138907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150858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162809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174760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186711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198661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10612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22563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34514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46465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58415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7036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82317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94268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306219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318170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330120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42071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1350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43301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
            <p:cNvSpPr/>
            <p:nvPr/>
          </p:nvSpPr>
          <p:spPr>
            <a:xfrm>
              <a:off x="55251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
            <p:cNvSpPr/>
            <p:nvPr/>
          </p:nvSpPr>
          <p:spPr>
            <a:xfrm>
              <a:off x="6720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
            <p:cNvSpPr/>
            <p:nvPr/>
          </p:nvSpPr>
          <p:spPr>
            <a:xfrm>
              <a:off x="79153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
            <p:cNvSpPr/>
            <p:nvPr/>
          </p:nvSpPr>
          <p:spPr>
            <a:xfrm>
              <a:off x="91104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
            <p:cNvSpPr/>
            <p:nvPr/>
          </p:nvSpPr>
          <p:spPr>
            <a:xfrm>
              <a:off x="10305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
            <p:cNvSpPr/>
            <p:nvPr/>
          </p:nvSpPr>
          <p:spPr>
            <a:xfrm>
              <a:off x="115006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
            <p:cNvSpPr/>
            <p:nvPr/>
          </p:nvSpPr>
          <p:spPr>
            <a:xfrm>
              <a:off x="126956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
            <p:cNvSpPr/>
            <p:nvPr/>
          </p:nvSpPr>
          <p:spPr>
            <a:xfrm>
              <a:off x="138907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
            <p:cNvSpPr/>
            <p:nvPr/>
          </p:nvSpPr>
          <p:spPr>
            <a:xfrm>
              <a:off x="150858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
            <p:cNvSpPr/>
            <p:nvPr/>
          </p:nvSpPr>
          <p:spPr>
            <a:xfrm>
              <a:off x="162809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
            <p:cNvSpPr/>
            <p:nvPr/>
          </p:nvSpPr>
          <p:spPr>
            <a:xfrm>
              <a:off x="174760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
            <p:cNvSpPr/>
            <p:nvPr/>
          </p:nvSpPr>
          <p:spPr>
            <a:xfrm>
              <a:off x="186711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
            <p:cNvSpPr/>
            <p:nvPr/>
          </p:nvSpPr>
          <p:spPr>
            <a:xfrm>
              <a:off x="198661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
            <p:cNvSpPr/>
            <p:nvPr/>
          </p:nvSpPr>
          <p:spPr>
            <a:xfrm>
              <a:off x="210612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
            <p:cNvSpPr/>
            <p:nvPr/>
          </p:nvSpPr>
          <p:spPr>
            <a:xfrm>
              <a:off x="222563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
            <p:cNvSpPr/>
            <p:nvPr/>
          </p:nvSpPr>
          <p:spPr>
            <a:xfrm>
              <a:off x="234514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
            <p:cNvSpPr/>
            <p:nvPr/>
          </p:nvSpPr>
          <p:spPr>
            <a:xfrm>
              <a:off x="246465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
            <p:cNvSpPr/>
            <p:nvPr/>
          </p:nvSpPr>
          <p:spPr>
            <a:xfrm>
              <a:off x="258415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
            <p:cNvSpPr/>
            <p:nvPr/>
          </p:nvSpPr>
          <p:spPr>
            <a:xfrm>
              <a:off x="27036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
            <p:cNvSpPr/>
            <p:nvPr/>
          </p:nvSpPr>
          <p:spPr>
            <a:xfrm>
              <a:off x="282317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
            <p:cNvSpPr/>
            <p:nvPr/>
          </p:nvSpPr>
          <p:spPr>
            <a:xfrm>
              <a:off x="294268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
            <p:cNvSpPr/>
            <p:nvPr/>
          </p:nvSpPr>
          <p:spPr>
            <a:xfrm>
              <a:off x="306219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
            <p:cNvSpPr/>
            <p:nvPr/>
          </p:nvSpPr>
          <p:spPr>
            <a:xfrm>
              <a:off x="318170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
            <p:cNvSpPr/>
            <p:nvPr/>
          </p:nvSpPr>
          <p:spPr>
            <a:xfrm>
              <a:off x="330120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
            <p:cNvSpPr/>
            <p:nvPr/>
          </p:nvSpPr>
          <p:spPr>
            <a:xfrm>
              <a:off x="342071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69"/>
        <p:cNvGrpSpPr/>
        <p:nvPr/>
      </p:nvGrpSpPr>
      <p:grpSpPr>
        <a:xfrm>
          <a:off x="0" y="0"/>
          <a:ext cx="0" cy="0"/>
          <a:chOff x="0" y="0"/>
          <a:chExt cx="0" cy="0"/>
        </a:xfrm>
      </p:grpSpPr>
      <p:sp>
        <p:nvSpPr>
          <p:cNvPr id="1070" name="Google Shape;1070;p4"/>
          <p:cNvSpPr txBox="1">
            <a:spLocks noGrp="1"/>
          </p:cNvSpPr>
          <p:nvPr>
            <p:ph type="body" idx="1"/>
          </p:nvPr>
        </p:nvSpPr>
        <p:spPr>
          <a:xfrm>
            <a:off x="1075875" y="1403100"/>
            <a:ext cx="6992400" cy="2926200"/>
          </a:xfrm>
          <a:prstGeom prst="rect">
            <a:avLst/>
          </a:prstGeom>
        </p:spPr>
        <p:txBody>
          <a:bodyPr spcFirstLastPara="1" wrap="square" lIns="0" tIns="0" rIns="0" bIns="0" anchor="t" anchorCtr="0">
            <a:noAutofit/>
          </a:bodyPr>
          <a:lstStyle>
            <a:lvl1pPr marL="457200" lvl="0" indent="-304800" algn="ctr" rtl="0">
              <a:spcBef>
                <a:spcPts val="0"/>
              </a:spcBef>
              <a:spcAft>
                <a:spcPts val="0"/>
              </a:spcAft>
              <a:buSzPts val="1200"/>
              <a:buChar char="●"/>
              <a:defRPr sz="1250"/>
            </a:lvl1pPr>
            <a:lvl2pPr marL="914400" lvl="1" indent="-304800" rtl="0">
              <a:lnSpc>
                <a:spcPct val="115000"/>
              </a:lnSpc>
              <a:spcBef>
                <a:spcPts val="0"/>
              </a:spcBef>
              <a:spcAft>
                <a:spcPts val="0"/>
              </a:spcAft>
              <a:buSzPts val="1200"/>
              <a:buFont typeface="Roboto Condensed Light"/>
              <a:buChar char="○"/>
              <a:defRPr/>
            </a:lvl2pPr>
            <a:lvl3pPr marL="1371600" lvl="2" indent="-304800" rtl="0">
              <a:lnSpc>
                <a:spcPct val="115000"/>
              </a:lnSpc>
              <a:spcBef>
                <a:spcPts val="0"/>
              </a:spcBef>
              <a:spcAft>
                <a:spcPts val="0"/>
              </a:spcAft>
              <a:buSzPts val="1200"/>
              <a:buFont typeface="Roboto Condensed Light"/>
              <a:buChar char="■"/>
              <a:defRPr/>
            </a:lvl3pPr>
            <a:lvl4pPr marL="1828800" lvl="3" indent="-304800" rtl="0">
              <a:lnSpc>
                <a:spcPct val="115000"/>
              </a:lnSpc>
              <a:spcBef>
                <a:spcPts val="0"/>
              </a:spcBef>
              <a:spcAft>
                <a:spcPts val="0"/>
              </a:spcAft>
              <a:buSzPts val="1200"/>
              <a:buFont typeface="Roboto Condensed Light"/>
              <a:buChar char="●"/>
              <a:defRPr/>
            </a:lvl4pPr>
            <a:lvl5pPr marL="2286000" lvl="4" indent="-304800" rtl="0">
              <a:lnSpc>
                <a:spcPct val="115000"/>
              </a:lnSpc>
              <a:spcBef>
                <a:spcPts val="0"/>
              </a:spcBef>
              <a:spcAft>
                <a:spcPts val="0"/>
              </a:spcAft>
              <a:buSzPts val="1200"/>
              <a:buFont typeface="Roboto Condensed Light"/>
              <a:buChar char="○"/>
              <a:defRPr/>
            </a:lvl5pPr>
            <a:lvl6pPr marL="2743200" lvl="5" indent="-304800" rtl="0">
              <a:lnSpc>
                <a:spcPct val="115000"/>
              </a:lnSpc>
              <a:spcBef>
                <a:spcPts val="0"/>
              </a:spcBef>
              <a:spcAft>
                <a:spcPts val="0"/>
              </a:spcAft>
              <a:buSzPts val="1200"/>
              <a:buFont typeface="Roboto Condensed Light"/>
              <a:buChar char="■"/>
              <a:defRPr/>
            </a:lvl6pPr>
            <a:lvl7pPr marL="3200400" lvl="6" indent="-304800" rtl="0">
              <a:lnSpc>
                <a:spcPct val="115000"/>
              </a:lnSpc>
              <a:spcBef>
                <a:spcPts val="0"/>
              </a:spcBef>
              <a:spcAft>
                <a:spcPts val="0"/>
              </a:spcAft>
              <a:buSzPts val="1200"/>
              <a:buFont typeface="Roboto Condensed Light"/>
              <a:buChar char="●"/>
              <a:defRPr/>
            </a:lvl7pPr>
            <a:lvl8pPr marL="3657600" lvl="7" indent="-304800" rtl="0">
              <a:lnSpc>
                <a:spcPct val="115000"/>
              </a:lnSpc>
              <a:spcBef>
                <a:spcPts val="0"/>
              </a:spcBef>
              <a:spcAft>
                <a:spcPts val="0"/>
              </a:spcAft>
              <a:buSzPts val="1200"/>
              <a:buFont typeface="Roboto Condensed Light"/>
              <a:buChar char="○"/>
              <a:defRPr/>
            </a:lvl8pPr>
            <a:lvl9pPr marL="4114800" lvl="8" indent="-304800" rtl="0">
              <a:lnSpc>
                <a:spcPct val="115000"/>
              </a:lnSpc>
              <a:spcBef>
                <a:spcPts val="0"/>
              </a:spcBef>
              <a:spcAft>
                <a:spcPts val="0"/>
              </a:spcAft>
              <a:buSzPts val="1200"/>
              <a:buFont typeface="Roboto Condensed Light"/>
              <a:buChar char="■"/>
              <a:defRPr/>
            </a:lvl9pPr>
          </a:lstStyle>
          <a:p>
            <a:endParaRPr/>
          </a:p>
        </p:txBody>
      </p:sp>
      <p:sp>
        <p:nvSpPr>
          <p:cNvPr id="1071" name="Google Shape;1071;p4"/>
          <p:cNvSpPr txBox="1">
            <a:spLocks noGrp="1"/>
          </p:cNvSpPr>
          <p:nvPr>
            <p:ph type="title"/>
          </p:nvPr>
        </p:nvSpPr>
        <p:spPr>
          <a:xfrm>
            <a:off x="313700" y="368725"/>
            <a:ext cx="8516700" cy="576000"/>
          </a:xfrm>
          <a:prstGeom prst="rect">
            <a:avLst/>
          </a:prstGeom>
          <a:noFill/>
        </p:spPr>
        <p:txBody>
          <a:bodyPr spcFirstLastPara="1" wrap="square" lIns="91425" tIns="64000"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72" name="Google Shape;1072;p4"/>
          <p:cNvGrpSpPr/>
          <p:nvPr/>
        </p:nvGrpSpPr>
        <p:grpSpPr>
          <a:xfrm>
            <a:off x="313503" y="376409"/>
            <a:ext cx="8516819" cy="562035"/>
            <a:chOff x="313503" y="376409"/>
            <a:chExt cx="8516819" cy="562035"/>
          </a:xfrm>
        </p:grpSpPr>
        <p:sp>
          <p:nvSpPr>
            <p:cNvPr id="1073" name="Google Shape;1073;p4"/>
            <p:cNvSpPr/>
            <p:nvPr/>
          </p:nvSpPr>
          <p:spPr>
            <a:xfrm>
              <a:off x="313503"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
            <p:cNvSpPr/>
            <p:nvPr/>
          </p:nvSpPr>
          <p:spPr>
            <a:xfrm>
              <a:off x="43301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
            <p:cNvSpPr/>
            <p:nvPr/>
          </p:nvSpPr>
          <p:spPr>
            <a:xfrm>
              <a:off x="552519"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
            <p:cNvSpPr/>
            <p:nvPr/>
          </p:nvSpPr>
          <p:spPr>
            <a:xfrm>
              <a:off x="672027"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
            <p:cNvSpPr/>
            <p:nvPr/>
          </p:nvSpPr>
          <p:spPr>
            <a:xfrm>
              <a:off x="844028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
            <p:cNvSpPr/>
            <p:nvPr/>
          </p:nvSpPr>
          <p:spPr>
            <a:xfrm>
              <a:off x="8559794"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
            <p:cNvSpPr/>
            <p:nvPr/>
          </p:nvSpPr>
          <p:spPr>
            <a:xfrm>
              <a:off x="8679308"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
            <p:cNvSpPr/>
            <p:nvPr/>
          </p:nvSpPr>
          <p:spPr>
            <a:xfrm>
              <a:off x="879882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
            <p:cNvSpPr/>
            <p:nvPr/>
          </p:nvSpPr>
          <p:spPr>
            <a:xfrm>
              <a:off x="313503"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
            <p:cNvSpPr/>
            <p:nvPr/>
          </p:nvSpPr>
          <p:spPr>
            <a:xfrm>
              <a:off x="43301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
            <p:cNvSpPr/>
            <p:nvPr/>
          </p:nvSpPr>
          <p:spPr>
            <a:xfrm>
              <a:off x="552519"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
            <p:cNvSpPr/>
            <p:nvPr/>
          </p:nvSpPr>
          <p:spPr>
            <a:xfrm>
              <a:off x="672027"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
            <p:cNvSpPr/>
            <p:nvPr/>
          </p:nvSpPr>
          <p:spPr>
            <a:xfrm>
              <a:off x="844028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
            <p:cNvSpPr/>
            <p:nvPr/>
          </p:nvSpPr>
          <p:spPr>
            <a:xfrm>
              <a:off x="8559794"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
            <p:cNvSpPr/>
            <p:nvPr/>
          </p:nvSpPr>
          <p:spPr>
            <a:xfrm>
              <a:off x="8679308"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
            <p:cNvSpPr/>
            <p:nvPr/>
          </p:nvSpPr>
          <p:spPr>
            <a:xfrm>
              <a:off x="879882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
            <p:cNvSpPr/>
            <p:nvPr/>
          </p:nvSpPr>
          <p:spPr>
            <a:xfrm>
              <a:off x="313503"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
            <p:cNvSpPr/>
            <p:nvPr/>
          </p:nvSpPr>
          <p:spPr>
            <a:xfrm>
              <a:off x="43301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
            <p:cNvSpPr/>
            <p:nvPr/>
          </p:nvSpPr>
          <p:spPr>
            <a:xfrm>
              <a:off x="552519"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
            <p:cNvSpPr/>
            <p:nvPr/>
          </p:nvSpPr>
          <p:spPr>
            <a:xfrm>
              <a:off x="672027"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
            <p:cNvSpPr/>
            <p:nvPr/>
          </p:nvSpPr>
          <p:spPr>
            <a:xfrm>
              <a:off x="844028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
            <p:cNvSpPr/>
            <p:nvPr/>
          </p:nvSpPr>
          <p:spPr>
            <a:xfrm>
              <a:off x="8559794"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
            <p:cNvSpPr/>
            <p:nvPr/>
          </p:nvSpPr>
          <p:spPr>
            <a:xfrm>
              <a:off x="8679308"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
            <p:cNvSpPr/>
            <p:nvPr/>
          </p:nvSpPr>
          <p:spPr>
            <a:xfrm>
              <a:off x="879882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
            <p:cNvSpPr/>
            <p:nvPr/>
          </p:nvSpPr>
          <p:spPr>
            <a:xfrm>
              <a:off x="313503"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
            <p:cNvSpPr/>
            <p:nvPr/>
          </p:nvSpPr>
          <p:spPr>
            <a:xfrm>
              <a:off x="43301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
            <p:cNvSpPr/>
            <p:nvPr/>
          </p:nvSpPr>
          <p:spPr>
            <a:xfrm>
              <a:off x="552519"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
            <p:cNvSpPr/>
            <p:nvPr/>
          </p:nvSpPr>
          <p:spPr>
            <a:xfrm>
              <a:off x="672027"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
            <p:cNvSpPr/>
            <p:nvPr/>
          </p:nvSpPr>
          <p:spPr>
            <a:xfrm>
              <a:off x="844028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
            <p:cNvSpPr/>
            <p:nvPr/>
          </p:nvSpPr>
          <p:spPr>
            <a:xfrm>
              <a:off x="8559794"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
            <p:cNvSpPr/>
            <p:nvPr/>
          </p:nvSpPr>
          <p:spPr>
            <a:xfrm>
              <a:off x="8679308"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
            <p:cNvSpPr/>
            <p:nvPr/>
          </p:nvSpPr>
          <p:spPr>
            <a:xfrm>
              <a:off x="879882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
            <p:cNvSpPr/>
            <p:nvPr/>
          </p:nvSpPr>
          <p:spPr>
            <a:xfrm>
              <a:off x="313503"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
            <p:cNvSpPr/>
            <p:nvPr/>
          </p:nvSpPr>
          <p:spPr>
            <a:xfrm>
              <a:off x="43301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
            <p:cNvSpPr/>
            <p:nvPr/>
          </p:nvSpPr>
          <p:spPr>
            <a:xfrm>
              <a:off x="552519"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
            <p:cNvSpPr/>
            <p:nvPr/>
          </p:nvSpPr>
          <p:spPr>
            <a:xfrm>
              <a:off x="672027"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
            <p:cNvSpPr/>
            <p:nvPr/>
          </p:nvSpPr>
          <p:spPr>
            <a:xfrm>
              <a:off x="844028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
            <p:cNvSpPr/>
            <p:nvPr/>
          </p:nvSpPr>
          <p:spPr>
            <a:xfrm>
              <a:off x="8559794"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
            <p:cNvSpPr/>
            <p:nvPr/>
          </p:nvSpPr>
          <p:spPr>
            <a:xfrm>
              <a:off x="8679308"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
            <p:cNvSpPr/>
            <p:nvPr/>
          </p:nvSpPr>
          <p:spPr>
            <a:xfrm>
              <a:off x="879882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
            <p:cNvSpPr/>
            <p:nvPr/>
          </p:nvSpPr>
          <p:spPr>
            <a:xfrm>
              <a:off x="313503"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
            <p:cNvSpPr/>
            <p:nvPr/>
          </p:nvSpPr>
          <p:spPr>
            <a:xfrm>
              <a:off x="43301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
            <p:cNvSpPr/>
            <p:nvPr/>
          </p:nvSpPr>
          <p:spPr>
            <a:xfrm>
              <a:off x="552519"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672027"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844028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8559794"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8679308"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879882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21"/>
        <p:cNvGrpSpPr/>
        <p:nvPr/>
      </p:nvGrpSpPr>
      <p:grpSpPr>
        <a:xfrm>
          <a:off x="0" y="0"/>
          <a:ext cx="0" cy="0"/>
          <a:chOff x="0" y="0"/>
          <a:chExt cx="0" cy="0"/>
        </a:xfrm>
      </p:grpSpPr>
      <p:sp>
        <p:nvSpPr>
          <p:cNvPr id="1122" name="Google Shape;1122;p5"/>
          <p:cNvSpPr txBox="1">
            <a:spLocks noGrp="1"/>
          </p:cNvSpPr>
          <p:nvPr>
            <p:ph type="subTitle" idx="1"/>
          </p:nvPr>
        </p:nvSpPr>
        <p:spPr>
          <a:xfrm>
            <a:off x="720015" y="2495550"/>
            <a:ext cx="3413400" cy="457200"/>
          </a:xfrm>
          <a:prstGeom prst="rect">
            <a:avLst/>
          </a:prstGeom>
          <a:noFill/>
        </p:spPr>
        <p:txBody>
          <a:bodyPr spcFirstLastPara="1" wrap="square" lIns="0" tIns="0" rIns="0" bIns="0" anchor="b" anchorCtr="0">
            <a:noAutofit/>
          </a:bodyPr>
          <a:lstStyle>
            <a:lvl1pPr lvl="0" algn="ctr">
              <a:lnSpc>
                <a:spcPct val="100000"/>
              </a:lnSpc>
              <a:spcBef>
                <a:spcPts val="0"/>
              </a:spcBef>
              <a:spcAft>
                <a:spcPts val="0"/>
              </a:spcAft>
              <a:buSzPts val="2500"/>
              <a:buFont typeface="Bebas Neue"/>
              <a:buNone/>
              <a:defRPr sz="2000">
                <a:latin typeface="Archivo Black"/>
                <a:ea typeface="Archivo Black"/>
                <a:cs typeface="Archivo Black"/>
                <a:sym typeface="Archivo Black"/>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123" name="Google Shape;1123;p5"/>
          <p:cNvSpPr txBox="1">
            <a:spLocks noGrp="1"/>
          </p:cNvSpPr>
          <p:nvPr>
            <p:ph type="subTitle" idx="2"/>
          </p:nvPr>
        </p:nvSpPr>
        <p:spPr>
          <a:xfrm>
            <a:off x="5010637" y="2495550"/>
            <a:ext cx="3413400" cy="457200"/>
          </a:xfrm>
          <a:prstGeom prst="rect">
            <a:avLst/>
          </a:prstGeom>
          <a:noFill/>
        </p:spPr>
        <p:txBody>
          <a:bodyPr spcFirstLastPara="1" wrap="square" lIns="0" tIns="0" rIns="0" bIns="0" anchor="b" anchorCtr="0">
            <a:noAutofit/>
          </a:bodyPr>
          <a:lstStyle>
            <a:lvl1pPr lvl="0" algn="ctr" rtl="0">
              <a:lnSpc>
                <a:spcPct val="100000"/>
              </a:lnSpc>
              <a:spcBef>
                <a:spcPts val="0"/>
              </a:spcBef>
              <a:spcAft>
                <a:spcPts val="0"/>
              </a:spcAft>
              <a:buSzPts val="2500"/>
              <a:buFont typeface="Bebas Neue"/>
              <a:buNone/>
              <a:defRPr sz="2000">
                <a:latin typeface="Archivo Black"/>
                <a:ea typeface="Archivo Black"/>
                <a:cs typeface="Archivo Black"/>
                <a:sym typeface="Archivo Black"/>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124" name="Google Shape;1124;p5"/>
          <p:cNvSpPr txBox="1">
            <a:spLocks noGrp="1"/>
          </p:cNvSpPr>
          <p:nvPr>
            <p:ph type="subTitle" idx="3"/>
          </p:nvPr>
        </p:nvSpPr>
        <p:spPr>
          <a:xfrm>
            <a:off x="720000" y="3028942"/>
            <a:ext cx="3413400" cy="1097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5" name="Google Shape;1125;p5"/>
          <p:cNvSpPr txBox="1">
            <a:spLocks noGrp="1"/>
          </p:cNvSpPr>
          <p:nvPr>
            <p:ph type="subTitle" idx="4"/>
          </p:nvPr>
        </p:nvSpPr>
        <p:spPr>
          <a:xfrm>
            <a:off x="5010622" y="3028942"/>
            <a:ext cx="3413400" cy="1097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6" name="Google Shape;1126;p5"/>
          <p:cNvSpPr txBox="1">
            <a:spLocks noGrp="1"/>
          </p:cNvSpPr>
          <p:nvPr>
            <p:ph type="title"/>
          </p:nvPr>
        </p:nvSpPr>
        <p:spPr>
          <a:xfrm>
            <a:off x="313700" y="368725"/>
            <a:ext cx="8516700" cy="576000"/>
          </a:xfrm>
          <a:prstGeom prst="rect">
            <a:avLst/>
          </a:prstGeom>
          <a:noFill/>
        </p:spPr>
        <p:txBody>
          <a:bodyPr spcFirstLastPara="1" wrap="square" lIns="91425" tIns="64000"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127" name="Google Shape;1127;p5"/>
          <p:cNvGrpSpPr/>
          <p:nvPr/>
        </p:nvGrpSpPr>
        <p:grpSpPr>
          <a:xfrm>
            <a:off x="313503" y="376409"/>
            <a:ext cx="8516819" cy="562035"/>
            <a:chOff x="313503" y="376409"/>
            <a:chExt cx="8516819" cy="562035"/>
          </a:xfrm>
        </p:grpSpPr>
        <p:sp>
          <p:nvSpPr>
            <p:cNvPr id="1128" name="Google Shape;1128;p5"/>
            <p:cNvSpPr/>
            <p:nvPr/>
          </p:nvSpPr>
          <p:spPr>
            <a:xfrm>
              <a:off x="313503"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
            <p:cNvSpPr/>
            <p:nvPr/>
          </p:nvSpPr>
          <p:spPr>
            <a:xfrm>
              <a:off x="43301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
            <p:cNvSpPr/>
            <p:nvPr/>
          </p:nvSpPr>
          <p:spPr>
            <a:xfrm>
              <a:off x="552519"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
            <p:cNvSpPr/>
            <p:nvPr/>
          </p:nvSpPr>
          <p:spPr>
            <a:xfrm>
              <a:off x="672027"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
            <p:cNvSpPr/>
            <p:nvPr/>
          </p:nvSpPr>
          <p:spPr>
            <a:xfrm>
              <a:off x="844028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
            <p:cNvSpPr/>
            <p:nvPr/>
          </p:nvSpPr>
          <p:spPr>
            <a:xfrm>
              <a:off x="8559794"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
            <p:cNvSpPr/>
            <p:nvPr/>
          </p:nvSpPr>
          <p:spPr>
            <a:xfrm>
              <a:off x="8679308"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
            <p:cNvSpPr/>
            <p:nvPr/>
          </p:nvSpPr>
          <p:spPr>
            <a:xfrm>
              <a:off x="879882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
            <p:cNvSpPr/>
            <p:nvPr/>
          </p:nvSpPr>
          <p:spPr>
            <a:xfrm>
              <a:off x="313503"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
            <p:cNvSpPr/>
            <p:nvPr/>
          </p:nvSpPr>
          <p:spPr>
            <a:xfrm>
              <a:off x="43301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
            <p:cNvSpPr/>
            <p:nvPr/>
          </p:nvSpPr>
          <p:spPr>
            <a:xfrm>
              <a:off x="552519"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
            <p:cNvSpPr/>
            <p:nvPr/>
          </p:nvSpPr>
          <p:spPr>
            <a:xfrm>
              <a:off x="672027"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
            <p:cNvSpPr/>
            <p:nvPr/>
          </p:nvSpPr>
          <p:spPr>
            <a:xfrm>
              <a:off x="844028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
            <p:cNvSpPr/>
            <p:nvPr/>
          </p:nvSpPr>
          <p:spPr>
            <a:xfrm>
              <a:off x="8559794"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
            <p:cNvSpPr/>
            <p:nvPr/>
          </p:nvSpPr>
          <p:spPr>
            <a:xfrm>
              <a:off x="8679308"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
            <p:cNvSpPr/>
            <p:nvPr/>
          </p:nvSpPr>
          <p:spPr>
            <a:xfrm>
              <a:off x="879882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
            <p:cNvSpPr/>
            <p:nvPr/>
          </p:nvSpPr>
          <p:spPr>
            <a:xfrm>
              <a:off x="313503"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
            <p:cNvSpPr/>
            <p:nvPr/>
          </p:nvSpPr>
          <p:spPr>
            <a:xfrm>
              <a:off x="43301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
            <p:cNvSpPr/>
            <p:nvPr/>
          </p:nvSpPr>
          <p:spPr>
            <a:xfrm>
              <a:off x="552519"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
            <p:cNvSpPr/>
            <p:nvPr/>
          </p:nvSpPr>
          <p:spPr>
            <a:xfrm>
              <a:off x="672027"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
            <p:cNvSpPr/>
            <p:nvPr/>
          </p:nvSpPr>
          <p:spPr>
            <a:xfrm>
              <a:off x="844028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
            <p:cNvSpPr/>
            <p:nvPr/>
          </p:nvSpPr>
          <p:spPr>
            <a:xfrm>
              <a:off x="8559794"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
            <p:cNvSpPr/>
            <p:nvPr/>
          </p:nvSpPr>
          <p:spPr>
            <a:xfrm>
              <a:off x="8679308"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
            <p:cNvSpPr/>
            <p:nvPr/>
          </p:nvSpPr>
          <p:spPr>
            <a:xfrm>
              <a:off x="879882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
            <p:cNvSpPr/>
            <p:nvPr/>
          </p:nvSpPr>
          <p:spPr>
            <a:xfrm>
              <a:off x="313503"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
            <p:cNvSpPr/>
            <p:nvPr/>
          </p:nvSpPr>
          <p:spPr>
            <a:xfrm>
              <a:off x="43301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
            <p:cNvSpPr/>
            <p:nvPr/>
          </p:nvSpPr>
          <p:spPr>
            <a:xfrm>
              <a:off x="552519"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
            <p:cNvSpPr/>
            <p:nvPr/>
          </p:nvSpPr>
          <p:spPr>
            <a:xfrm>
              <a:off x="672027"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
            <p:cNvSpPr/>
            <p:nvPr/>
          </p:nvSpPr>
          <p:spPr>
            <a:xfrm>
              <a:off x="844028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
            <p:cNvSpPr/>
            <p:nvPr/>
          </p:nvSpPr>
          <p:spPr>
            <a:xfrm>
              <a:off x="8559794"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
            <p:cNvSpPr/>
            <p:nvPr/>
          </p:nvSpPr>
          <p:spPr>
            <a:xfrm>
              <a:off x="8679308"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
            <p:cNvSpPr/>
            <p:nvPr/>
          </p:nvSpPr>
          <p:spPr>
            <a:xfrm>
              <a:off x="879882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
            <p:cNvSpPr/>
            <p:nvPr/>
          </p:nvSpPr>
          <p:spPr>
            <a:xfrm>
              <a:off x="313503"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
            <p:cNvSpPr/>
            <p:nvPr/>
          </p:nvSpPr>
          <p:spPr>
            <a:xfrm>
              <a:off x="43301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
            <p:cNvSpPr/>
            <p:nvPr/>
          </p:nvSpPr>
          <p:spPr>
            <a:xfrm>
              <a:off x="552519"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
            <p:cNvSpPr/>
            <p:nvPr/>
          </p:nvSpPr>
          <p:spPr>
            <a:xfrm>
              <a:off x="672027"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
            <p:cNvSpPr/>
            <p:nvPr/>
          </p:nvSpPr>
          <p:spPr>
            <a:xfrm>
              <a:off x="844028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
            <p:cNvSpPr/>
            <p:nvPr/>
          </p:nvSpPr>
          <p:spPr>
            <a:xfrm>
              <a:off x="8559794"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
            <p:cNvSpPr/>
            <p:nvPr/>
          </p:nvSpPr>
          <p:spPr>
            <a:xfrm>
              <a:off x="8679308"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
            <p:cNvSpPr/>
            <p:nvPr/>
          </p:nvSpPr>
          <p:spPr>
            <a:xfrm>
              <a:off x="879882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
            <p:cNvSpPr/>
            <p:nvPr/>
          </p:nvSpPr>
          <p:spPr>
            <a:xfrm>
              <a:off x="313503"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
            <p:cNvSpPr/>
            <p:nvPr/>
          </p:nvSpPr>
          <p:spPr>
            <a:xfrm>
              <a:off x="43301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
            <p:cNvSpPr/>
            <p:nvPr/>
          </p:nvSpPr>
          <p:spPr>
            <a:xfrm>
              <a:off x="552519"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
            <p:cNvSpPr/>
            <p:nvPr/>
          </p:nvSpPr>
          <p:spPr>
            <a:xfrm>
              <a:off x="672027"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
            <p:cNvSpPr/>
            <p:nvPr/>
          </p:nvSpPr>
          <p:spPr>
            <a:xfrm>
              <a:off x="844028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
            <p:cNvSpPr/>
            <p:nvPr/>
          </p:nvSpPr>
          <p:spPr>
            <a:xfrm>
              <a:off x="8559794"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
            <p:cNvSpPr/>
            <p:nvPr/>
          </p:nvSpPr>
          <p:spPr>
            <a:xfrm>
              <a:off x="8679308"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
            <p:cNvSpPr/>
            <p:nvPr/>
          </p:nvSpPr>
          <p:spPr>
            <a:xfrm>
              <a:off x="879882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6"/>
        <p:cNvGrpSpPr/>
        <p:nvPr/>
      </p:nvGrpSpPr>
      <p:grpSpPr>
        <a:xfrm>
          <a:off x="0" y="0"/>
          <a:ext cx="0" cy="0"/>
          <a:chOff x="0" y="0"/>
          <a:chExt cx="0" cy="0"/>
        </a:xfrm>
      </p:grpSpPr>
      <p:sp>
        <p:nvSpPr>
          <p:cNvPr id="1177" name="Google Shape;1177;p6"/>
          <p:cNvSpPr txBox="1">
            <a:spLocks noGrp="1"/>
          </p:cNvSpPr>
          <p:nvPr>
            <p:ph type="title"/>
          </p:nvPr>
        </p:nvSpPr>
        <p:spPr>
          <a:xfrm>
            <a:off x="720100" y="368725"/>
            <a:ext cx="7704000" cy="576000"/>
          </a:xfrm>
          <a:prstGeom prst="rect">
            <a:avLst/>
          </a:prstGeom>
          <a:noFill/>
        </p:spPr>
        <p:txBody>
          <a:bodyPr spcFirstLastPara="1" wrap="square" lIns="91425" tIns="64000"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178" name="Google Shape;1178;p6"/>
          <p:cNvGrpSpPr/>
          <p:nvPr/>
        </p:nvGrpSpPr>
        <p:grpSpPr>
          <a:xfrm>
            <a:off x="313503" y="376409"/>
            <a:ext cx="8516819" cy="562035"/>
            <a:chOff x="313503" y="376409"/>
            <a:chExt cx="8516819" cy="562035"/>
          </a:xfrm>
        </p:grpSpPr>
        <p:sp>
          <p:nvSpPr>
            <p:cNvPr id="1179" name="Google Shape;1179;p6"/>
            <p:cNvSpPr/>
            <p:nvPr/>
          </p:nvSpPr>
          <p:spPr>
            <a:xfrm>
              <a:off x="313503"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
            <p:cNvSpPr/>
            <p:nvPr/>
          </p:nvSpPr>
          <p:spPr>
            <a:xfrm>
              <a:off x="43301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
            <p:cNvSpPr/>
            <p:nvPr/>
          </p:nvSpPr>
          <p:spPr>
            <a:xfrm>
              <a:off x="552519"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
            <p:cNvSpPr/>
            <p:nvPr/>
          </p:nvSpPr>
          <p:spPr>
            <a:xfrm>
              <a:off x="672027"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
            <p:cNvSpPr/>
            <p:nvPr/>
          </p:nvSpPr>
          <p:spPr>
            <a:xfrm>
              <a:off x="844028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
            <p:cNvSpPr/>
            <p:nvPr/>
          </p:nvSpPr>
          <p:spPr>
            <a:xfrm>
              <a:off x="8559794"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
            <p:cNvSpPr/>
            <p:nvPr/>
          </p:nvSpPr>
          <p:spPr>
            <a:xfrm>
              <a:off x="8679308"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
            <p:cNvSpPr/>
            <p:nvPr/>
          </p:nvSpPr>
          <p:spPr>
            <a:xfrm>
              <a:off x="879882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6"/>
            <p:cNvSpPr/>
            <p:nvPr/>
          </p:nvSpPr>
          <p:spPr>
            <a:xfrm>
              <a:off x="313503"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
            <p:cNvSpPr/>
            <p:nvPr/>
          </p:nvSpPr>
          <p:spPr>
            <a:xfrm>
              <a:off x="43301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6"/>
            <p:cNvSpPr/>
            <p:nvPr/>
          </p:nvSpPr>
          <p:spPr>
            <a:xfrm>
              <a:off x="552519"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6"/>
            <p:cNvSpPr/>
            <p:nvPr/>
          </p:nvSpPr>
          <p:spPr>
            <a:xfrm>
              <a:off x="672027"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
            <p:cNvSpPr/>
            <p:nvPr/>
          </p:nvSpPr>
          <p:spPr>
            <a:xfrm>
              <a:off x="844028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
            <p:cNvSpPr/>
            <p:nvPr/>
          </p:nvSpPr>
          <p:spPr>
            <a:xfrm>
              <a:off x="8559794"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6"/>
            <p:cNvSpPr/>
            <p:nvPr/>
          </p:nvSpPr>
          <p:spPr>
            <a:xfrm>
              <a:off x="8679308"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6"/>
            <p:cNvSpPr/>
            <p:nvPr/>
          </p:nvSpPr>
          <p:spPr>
            <a:xfrm>
              <a:off x="879882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6"/>
            <p:cNvSpPr/>
            <p:nvPr/>
          </p:nvSpPr>
          <p:spPr>
            <a:xfrm>
              <a:off x="313503"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6"/>
            <p:cNvSpPr/>
            <p:nvPr/>
          </p:nvSpPr>
          <p:spPr>
            <a:xfrm>
              <a:off x="43301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6"/>
            <p:cNvSpPr/>
            <p:nvPr/>
          </p:nvSpPr>
          <p:spPr>
            <a:xfrm>
              <a:off x="552519"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6"/>
            <p:cNvSpPr/>
            <p:nvPr/>
          </p:nvSpPr>
          <p:spPr>
            <a:xfrm>
              <a:off x="672027"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6"/>
            <p:cNvSpPr/>
            <p:nvPr/>
          </p:nvSpPr>
          <p:spPr>
            <a:xfrm>
              <a:off x="844028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6"/>
            <p:cNvSpPr/>
            <p:nvPr/>
          </p:nvSpPr>
          <p:spPr>
            <a:xfrm>
              <a:off x="8559794"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6"/>
            <p:cNvSpPr/>
            <p:nvPr/>
          </p:nvSpPr>
          <p:spPr>
            <a:xfrm>
              <a:off x="8679308"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6"/>
            <p:cNvSpPr/>
            <p:nvPr/>
          </p:nvSpPr>
          <p:spPr>
            <a:xfrm>
              <a:off x="879882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6"/>
            <p:cNvSpPr/>
            <p:nvPr/>
          </p:nvSpPr>
          <p:spPr>
            <a:xfrm>
              <a:off x="313503"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6"/>
            <p:cNvSpPr/>
            <p:nvPr/>
          </p:nvSpPr>
          <p:spPr>
            <a:xfrm>
              <a:off x="43301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6"/>
            <p:cNvSpPr/>
            <p:nvPr/>
          </p:nvSpPr>
          <p:spPr>
            <a:xfrm>
              <a:off x="552519"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6"/>
            <p:cNvSpPr/>
            <p:nvPr/>
          </p:nvSpPr>
          <p:spPr>
            <a:xfrm>
              <a:off x="672027"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6"/>
            <p:cNvSpPr/>
            <p:nvPr/>
          </p:nvSpPr>
          <p:spPr>
            <a:xfrm>
              <a:off x="844028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
            <p:cNvSpPr/>
            <p:nvPr/>
          </p:nvSpPr>
          <p:spPr>
            <a:xfrm>
              <a:off x="8559794"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
            <p:cNvSpPr/>
            <p:nvPr/>
          </p:nvSpPr>
          <p:spPr>
            <a:xfrm>
              <a:off x="8679308"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6"/>
            <p:cNvSpPr/>
            <p:nvPr/>
          </p:nvSpPr>
          <p:spPr>
            <a:xfrm>
              <a:off x="879882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
            <p:cNvSpPr/>
            <p:nvPr/>
          </p:nvSpPr>
          <p:spPr>
            <a:xfrm>
              <a:off x="313503"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
            <p:cNvSpPr/>
            <p:nvPr/>
          </p:nvSpPr>
          <p:spPr>
            <a:xfrm>
              <a:off x="43301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
            <p:cNvSpPr/>
            <p:nvPr/>
          </p:nvSpPr>
          <p:spPr>
            <a:xfrm>
              <a:off x="552519"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
            <p:cNvSpPr/>
            <p:nvPr/>
          </p:nvSpPr>
          <p:spPr>
            <a:xfrm>
              <a:off x="672027"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
            <p:cNvSpPr/>
            <p:nvPr/>
          </p:nvSpPr>
          <p:spPr>
            <a:xfrm>
              <a:off x="844028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
            <p:cNvSpPr/>
            <p:nvPr/>
          </p:nvSpPr>
          <p:spPr>
            <a:xfrm>
              <a:off x="8559794"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
            <p:cNvSpPr/>
            <p:nvPr/>
          </p:nvSpPr>
          <p:spPr>
            <a:xfrm>
              <a:off x="8679308"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
            <p:cNvSpPr/>
            <p:nvPr/>
          </p:nvSpPr>
          <p:spPr>
            <a:xfrm>
              <a:off x="879882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
            <p:cNvSpPr/>
            <p:nvPr/>
          </p:nvSpPr>
          <p:spPr>
            <a:xfrm>
              <a:off x="313503"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6"/>
            <p:cNvSpPr/>
            <p:nvPr/>
          </p:nvSpPr>
          <p:spPr>
            <a:xfrm>
              <a:off x="43301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6"/>
            <p:cNvSpPr/>
            <p:nvPr/>
          </p:nvSpPr>
          <p:spPr>
            <a:xfrm>
              <a:off x="552519"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
            <p:cNvSpPr/>
            <p:nvPr/>
          </p:nvSpPr>
          <p:spPr>
            <a:xfrm>
              <a:off x="672027"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
            <p:cNvSpPr/>
            <p:nvPr/>
          </p:nvSpPr>
          <p:spPr>
            <a:xfrm>
              <a:off x="844028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
            <p:cNvSpPr/>
            <p:nvPr/>
          </p:nvSpPr>
          <p:spPr>
            <a:xfrm>
              <a:off x="8559794"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
            <p:cNvSpPr/>
            <p:nvPr/>
          </p:nvSpPr>
          <p:spPr>
            <a:xfrm>
              <a:off x="8679308"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
            <p:cNvSpPr/>
            <p:nvPr/>
          </p:nvSpPr>
          <p:spPr>
            <a:xfrm>
              <a:off x="879882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849"/>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1">
  <p:cSld name="BLANK_1_1_1_1_1_1_3_1_1">
    <p:spTree>
      <p:nvGrpSpPr>
        <p:cNvPr id="1" name="Shape 9913"/>
        <p:cNvGrpSpPr/>
        <p:nvPr/>
      </p:nvGrpSpPr>
      <p:grpSpPr>
        <a:xfrm>
          <a:off x="0" y="0"/>
          <a:ext cx="0" cy="0"/>
          <a:chOff x="0" y="0"/>
          <a:chExt cx="0" cy="0"/>
        </a:xfrm>
      </p:grpSpPr>
      <p:sp>
        <p:nvSpPr>
          <p:cNvPr id="9914" name="Google Shape;9914;p14"/>
          <p:cNvSpPr txBox="1">
            <a:spLocks noGrp="1"/>
          </p:cNvSpPr>
          <p:nvPr>
            <p:ph type="title"/>
          </p:nvPr>
        </p:nvSpPr>
        <p:spPr>
          <a:xfrm>
            <a:off x="720000" y="1826923"/>
            <a:ext cx="2301600" cy="457200"/>
          </a:xfrm>
          <a:prstGeom prst="rect">
            <a:avLst/>
          </a:prstGeom>
          <a:noFill/>
        </p:spPr>
        <p:txBody>
          <a:bodyPr spcFirstLastPara="1" wrap="square" lIns="0" tIns="0" rIns="0" bIns="0" anchor="ctr" anchorCtr="0">
            <a:noAutofit/>
          </a:bodyPr>
          <a:lstStyle>
            <a:lvl1pPr lvl="0" rtl="0">
              <a:spcBef>
                <a:spcPts val="0"/>
              </a:spcBef>
              <a:spcAft>
                <a:spcPts val="0"/>
              </a:spcAft>
              <a:buSzPts val="2500"/>
              <a:buNone/>
              <a:defRPr sz="2000">
                <a:latin typeface="Aptos" panose="020B000402020202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915" name="Google Shape;9915;p14"/>
          <p:cNvSpPr txBox="1">
            <a:spLocks noGrp="1"/>
          </p:cNvSpPr>
          <p:nvPr>
            <p:ph type="subTitle" idx="1"/>
          </p:nvPr>
        </p:nvSpPr>
        <p:spPr>
          <a:xfrm>
            <a:off x="720000" y="2278421"/>
            <a:ext cx="2301600" cy="484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400"/>
              <a:buNone/>
              <a:defRPr sz="1400">
                <a:latin typeface="Aptos" panose="020B0004020202020204" pitchFamily="34" charset="0"/>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916" name="Google Shape;9916;p14"/>
          <p:cNvSpPr txBox="1">
            <a:spLocks noGrp="1"/>
          </p:cNvSpPr>
          <p:nvPr>
            <p:ph type="title" idx="2"/>
          </p:nvPr>
        </p:nvSpPr>
        <p:spPr>
          <a:xfrm>
            <a:off x="2070575" y="3584855"/>
            <a:ext cx="2301600" cy="457200"/>
          </a:xfrm>
          <a:prstGeom prst="rect">
            <a:avLst/>
          </a:prstGeom>
          <a:noFill/>
        </p:spPr>
        <p:txBody>
          <a:bodyPr spcFirstLastPara="1" wrap="square" lIns="0" tIns="0" rIns="0" bIns="0" anchor="ctr" anchorCtr="0">
            <a:noAutofit/>
          </a:bodyPr>
          <a:lstStyle>
            <a:lvl1pPr lvl="0" rtl="0">
              <a:spcBef>
                <a:spcPts val="0"/>
              </a:spcBef>
              <a:spcAft>
                <a:spcPts val="0"/>
              </a:spcAft>
              <a:buSzPts val="2500"/>
              <a:buNone/>
              <a:defRPr sz="2000">
                <a:latin typeface="Aptos" panose="020B000402020202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917" name="Google Shape;9917;p14"/>
          <p:cNvSpPr txBox="1">
            <a:spLocks noGrp="1"/>
          </p:cNvSpPr>
          <p:nvPr>
            <p:ph type="subTitle" idx="3"/>
          </p:nvPr>
        </p:nvSpPr>
        <p:spPr>
          <a:xfrm>
            <a:off x="2070622" y="4036353"/>
            <a:ext cx="2301600" cy="484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400"/>
              <a:buNone/>
              <a:defRPr sz="1400">
                <a:latin typeface="Aptos" panose="020B0004020202020204" pitchFamily="34" charset="0"/>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918" name="Google Shape;9918;p14"/>
          <p:cNvSpPr txBox="1">
            <a:spLocks noGrp="1"/>
          </p:cNvSpPr>
          <p:nvPr>
            <p:ph type="title" idx="4"/>
          </p:nvPr>
        </p:nvSpPr>
        <p:spPr>
          <a:xfrm>
            <a:off x="4771819" y="3584855"/>
            <a:ext cx="2301600" cy="457200"/>
          </a:xfrm>
          <a:prstGeom prst="rect">
            <a:avLst/>
          </a:prstGeom>
          <a:noFill/>
        </p:spPr>
        <p:txBody>
          <a:bodyPr spcFirstLastPara="1" wrap="square" lIns="0" tIns="0" rIns="0" bIns="0" anchor="ctr" anchorCtr="0">
            <a:noAutofit/>
          </a:bodyPr>
          <a:lstStyle>
            <a:lvl1pPr lvl="0" rtl="0">
              <a:spcBef>
                <a:spcPts val="0"/>
              </a:spcBef>
              <a:spcAft>
                <a:spcPts val="0"/>
              </a:spcAft>
              <a:buSzPts val="2500"/>
              <a:buNone/>
              <a:defRPr sz="2000">
                <a:latin typeface="Aptos" panose="020B000402020202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919" name="Google Shape;9919;p14"/>
          <p:cNvSpPr txBox="1">
            <a:spLocks noGrp="1"/>
          </p:cNvSpPr>
          <p:nvPr>
            <p:ph type="subTitle" idx="5"/>
          </p:nvPr>
        </p:nvSpPr>
        <p:spPr>
          <a:xfrm>
            <a:off x="4771865" y="4036353"/>
            <a:ext cx="2301600" cy="484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400"/>
              <a:buNone/>
              <a:defRPr sz="1400">
                <a:latin typeface="Aptos" panose="020B0004020202020204" pitchFamily="34" charset="0"/>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920" name="Google Shape;9920;p14"/>
          <p:cNvSpPr txBox="1">
            <a:spLocks noGrp="1"/>
          </p:cNvSpPr>
          <p:nvPr>
            <p:ph type="title" idx="6"/>
          </p:nvPr>
        </p:nvSpPr>
        <p:spPr>
          <a:xfrm>
            <a:off x="3421244" y="1826923"/>
            <a:ext cx="2301600" cy="457200"/>
          </a:xfrm>
          <a:prstGeom prst="rect">
            <a:avLst/>
          </a:prstGeom>
          <a:noFill/>
        </p:spPr>
        <p:txBody>
          <a:bodyPr spcFirstLastPara="1" wrap="square" lIns="0" tIns="0" rIns="0" bIns="0" anchor="ctr" anchorCtr="0">
            <a:noAutofit/>
          </a:bodyPr>
          <a:lstStyle>
            <a:lvl1pPr lvl="0" rtl="0">
              <a:spcBef>
                <a:spcPts val="0"/>
              </a:spcBef>
              <a:spcAft>
                <a:spcPts val="0"/>
              </a:spcAft>
              <a:buSzPts val="2500"/>
              <a:buNone/>
              <a:defRPr sz="2000">
                <a:latin typeface="Aptos" panose="020B000402020202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921" name="Google Shape;9921;p14"/>
          <p:cNvSpPr txBox="1">
            <a:spLocks noGrp="1"/>
          </p:cNvSpPr>
          <p:nvPr>
            <p:ph type="subTitle" idx="7"/>
          </p:nvPr>
        </p:nvSpPr>
        <p:spPr>
          <a:xfrm>
            <a:off x="3421244" y="2278421"/>
            <a:ext cx="2301600" cy="484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400"/>
              <a:buNone/>
              <a:defRPr sz="1400">
                <a:latin typeface="Aptos" panose="020B0004020202020204" pitchFamily="34" charset="0"/>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922" name="Google Shape;9922;p14"/>
          <p:cNvSpPr txBox="1">
            <a:spLocks noGrp="1"/>
          </p:cNvSpPr>
          <p:nvPr>
            <p:ph type="title" idx="8"/>
          </p:nvPr>
        </p:nvSpPr>
        <p:spPr>
          <a:xfrm>
            <a:off x="6122487" y="1826923"/>
            <a:ext cx="2301600" cy="457200"/>
          </a:xfrm>
          <a:prstGeom prst="rect">
            <a:avLst/>
          </a:prstGeom>
          <a:noFill/>
        </p:spPr>
        <p:txBody>
          <a:bodyPr spcFirstLastPara="1" wrap="square" lIns="0" tIns="0" rIns="0" bIns="0" anchor="ctr" anchorCtr="0">
            <a:noAutofit/>
          </a:bodyPr>
          <a:lstStyle>
            <a:lvl1pPr lvl="0" rtl="0">
              <a:spcBef>
                <a:spcPts val="0"/>
              </a:spcBef>
              <a:spcAft>
                <a:spcPts val="0"/>
              </a:spcAft>
              <a:buSzPts val="2500"/>
              <a:buNone/>
              <a:defRPr sz="2000">
                <a:latin typeface="Aptos" panose="020B000402020202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923" name="Google Shape;9923;p14"/>
          <p:cNvSpPr txBox="1">
            <a:spLocks noGrp="1"/>
          </p:cNvSpPr>
          <p:nvPr>
            <p:ph type="subTitle" idx="9"/>
          </p:nvPr>
        </p:nvSpPr>
        <p:spPr>
          <a:xfrm>
            <a:off x="6122487" y="2278421"/>
            <a:ext cx="2301600" cy="484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400"/>
              <a:buNone/>
              <a:defRPr sz="1400">
                <a:latin typeface="Aptos" panose="020B0004020202020204" pitchFamily="34" charset="0"/>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924" name="Google Shape;9924;p14"/>
          <p:cNvSpPr txBox="1">
            <a:spLocks noGrp="1"/>
          </p:cNvSpPr>
          <p:nvPr>
            <p:ph type="title" idx="13"/>
          </p:nvPr>
        </p:nvSpPr>
        <p:spPr>
          <a:xfrm>
            <a:off x="720025" y="368725"/>
            <a:ext cx="7704000" cy="576000"/>
          </a:xfrm>
          <a:prstGeom prst="rect">
            <a:avLst/>
          </a:prstGeom>
          <a:noFill/>
        </p:spPr>
        <p:txBody>
          <a:bodyPr spcFirstLastPara="1" wrap="square" lIns="91425" tIns="64000" rIns="91425" bIns="91425" anchor="t" anchorCtr="0">
            <a:noAutofit/>
          </a:bodyPr>
          <a:lstStyle>
            <a:lvl1pPr lvl="0" rtl="0">
              <a:spcBef>
                <a:spcPts val="0"/>
              </a:spcBef>
              <a:spcAft>
                <a:spcPts val="0"/>
              </a:spcAft>
              <a:buSzPts val="3000"/>
              <a:buNone/>
              <a:defRPr sz="3000">
                <a:latin typeface="Aptos" panose="020B0004020202020204"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9925" name="Google Shape;9925;p14"/>
          <p:cNvGrpSpPr/>
          <p:nvPr/>
        </p:nvGrpSpPr>
        <p:grpSpPr>
          <a:xfrm>
            <a:off x="313503" y="376409"/>
            <a:ext cx="8516819" cy="562035"/>
            <a:chOff x="313503" y="376409"/>
            <a:chExt cx="8516819" cy="562035"/>
          </a:xfrm>
        </p:grpSpPr>
        <p:sp>
          <p:nvSpPr>
            <p:cNvPr id="9926" name="Google Shape;9926;p14"/>
            <p:cNvSpPr/>
            <p:nvPr/>
          </p:nvSpPr>
          <p:spPr>
            <a:xfrm>
              <a:off x="313503"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27" name="Google Shape;9927;p14"/>
            <p:cNvSpPr/>
            <p:nvPr/>
          </p:nvSpPr>
          <p:spPr>
            <a:xfrm>
              <a:off x="43301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28" name="Google Shape;9928;p14"/>
            <p:cNvSpPr/>
            <p:nvPr/>
          </p:nvSpPr>
          <p:spPr>
            <a:xfrm>
              <a:off x="552519"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29" name="Google Shape;9929;p14"/>
            <p:cNvSpPr/>
            <p:nvPr/>
          </p:nvSpPr>
          <p:spPr>
            <a:xfrm>
              <a:off x="672027"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30" name="Google Shape;9930;p14"/>
            <p:cNvSpPr/>
            <p:nvPr/>
          </p:nvSpPr>
          <p:spPr>
            <a:xfrm>
              <a:off x="844028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31" name="Google Shape;9931;p14"/>
            <p:cNvSpPr/>
            <p:nvPr/>
          </p:nvSpPr>
          <p:spPr>
            <a:xfrm>
              <a:off x="8559794"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32" name="Google Shape;9932;p14"/>
            <p:cNvSpPr/>
            <p:nvPr/>
          </p:nvSpPr>
          <p:spPr>
            <a:xfrm>
              <a:off x="8679308"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33" name="Google Shape;9933;p14"/>
            <p:cNvSpPr/>
            <p:nvPr/>
          </p:nvSpPr>
          <p:spPr>
            <a:xfrm>
              <a:off x="8798821" y="37640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34" name="Google Shape;9934;p14"/>
            <p:cNvSpPr/>
            <p:nvPr/>
          </p:nvSpPr>
          <p:spPr>
            <a:xfrm>
              <a:off x="313503"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35" name="Google Shape;9935;p14"/>
            <p:cNvSpPr/>
            <p:nvPr/>
          </p:nvSpPr>
          <p:spPr>
            <a:xfrm>
              <a:off x="43301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36" name="Google Shape;9936;p14"/>
            <p:cNvSpPr/>
            <p:nvPr/>
          </p:nvSpPr>
          <p:spPr>
            <a:xfrm>
              <a:off x="552519"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37" name="Google Shape;9937;p14"/>
            <p:cNvSpPr/>
            <p:nvPr/>
          </p:nvSpPr>
          <p:spPr>
            <a:xfrm>
              <a:off x="672027"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38" name="Google Shape;9938;p14"/>
            <p:cNvSpPr/>
            <p:nvPr/>
          </p:nvSpPr>
          <p:spPr>
            <a:xfrm>
              <a:off x="844028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39" name="Google Shape;9939;p14"/>
            <p:cNvSpPr/>
            <p:nvPr/>
          </p:nvSpPr>
          <p:spPr>
            <a:xfrm>
              <a:off x="8559794"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40" name="Google Shape;9940;p14"/>
            <p:cNvSpPr/>
            <p:nvPr/>
          </p:nvSpPr>
          <p:spPr>
            <a:xfrm>
              <a:off x="8679308"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41" name="Google Shape;9941;p14"/>
            <p:cNvSpPr/>
            <p:nvPr/>
          </p:nvSpPr>
          <p:spPr>
            <a:xfrm>
              <a:off x="8798821" y="48251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42" name="Google Shape;9942;p14"/>
            <p:cNvSpPr/>
            <p:nvPr/>
          </p:nvSpPr>
          <p:spPr>
            <a:xfrm>
              <a:off x="313503"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43" name="Google Shape;9943;p14"/>
            <p:cNvSpPr/>
            <p:nvPr/>
          </p:nvSpPr>
          <p:spPr>
            <a:xfrm>
              <a:off x="43301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44" name="Google Shape;9944;p14"/>
            <p:cNvSpPr/>
            <p:nvPr/>
          </p:nvSpPr>
          <p:spPr>
            <a:xfrm>
              <a:off x="552519"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45" name="Google Shape;9945;p14"/>
            <p:cNvSpPr/>
            <p:nvPr/>
          </p:nvSpPr>
          <p:spPr>
            <a:xfrm>
              <a:off x="672027"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46" name="Google Shape;9946;p14"/>
            <p:cNvSpPr/>
            <p:nvPr/>
          </p:nvSpPr>
          <p:spPr>
            <a:xfrm>
              <a:off x="844028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47" name="Google Shape;9947;p14"/>
            <p:cNvSpPr/>
            <p:nvPr/>
          </p:nvSpPr>
          <p:spPr>
            <a:xfrm>
              <a:off x="8559794"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48" name="Google Shape;9948;p14"/>
            <p:cNvSpPr/>
            <p:nvPr/>
          </p:nvSpPr>
          <p:spPr>
            <a:xfrm>
              <a:off x="8679308"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49" name="Google Shape;9949;p14"/>
            <p:cNvSpPr/>
            <p:nvPr/>
          </p:nvSpPr>
          <p:spPr>
            <a:xfrm>
              <a:off x="8798821" y="58862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50" name="Google Shape;9950;p14"/>
            <p:cNvSpPr/>
            <p:nvPr/>
          </p:nvSpPr>
          <p:spPr>
            <a:xfrm>
              <a:off x="313503"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51" name="Google Shape;9951;p14"/>
            <p:cNvSpPr/>
            <p:nvPr/>
          </p:nvSpPr>
          <p:spPr>
            <a:xfrm>
              <a:off x="43301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52" name="Google Shape;9952;p14"/>
            <p:cNvSpPr/>
            <p:nvPr/>
          </p:nvSpPr>
          <p:spPr>
            <a:xfrm>
              <a:off x="552519"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53" name="Google Shape;9953;p14"/>
            <p:cNvSpPr/>
            <p:nvPr/>
          </p:nvSpPr>
          <p:spPr>
            <a:xfrm>
              <a:off x="672027"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54" name="Google Shape;9954;p14"/>
            <p:cNvSpPr/>
            <p:nvPr/>
          </p:nvSpPr>
          <p:spPr>
            <a:xfrm>
              <a:off x="844028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55" name="Google Shape;9955;p14"/>
            <p:cNvSpPr/>
            <p:nvPr/>
          </p:nvSpPr>
          <p:spPr>
            <a:xfrm>
              <a:off x="8559794"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56" name="Google Shape;9956;p14"/>
            <p:cNvSpPr/>
            <p:nvPr/>
          </p:nvSpPr>
          <p:spPr>
            <a:xfrm>
              <a:off x="8679308"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57" name="Google Shape;9957;p14"/>
            <p:cNvSpPr/>
            <p:nvPr/>
          </p:nvSpPr>
          <p:spPr>
            <a:xfrm>
              <a:off x="8798821" y="69473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58" name="Google Shape;9958;p14"/>
            <p:cNvSpPr/>
            <p:nvPr/>
          </p:nvSpPr>
          <p:spPr>
            <a:xfrm>
              <a:off x="313503"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59" name="Google Shape;9959;p14"/>
            <p:cNvSpPr/>
            <p:nvPr/>
          </p:nvSpPr>
          <p:spPr>
            <a:xfrm>
              <a:off x="43301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60" name="Google Shape;9960;p14"/>
            <p:cNvSpPr/>
            <p:nvPr/>
          </p:nvSpPr>
          <p:spPr>
            <a:xfrm>
              <a:off x="552519"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61" name="Google Shape;9961;p14"/>
            <p:cNvSpPr/>
            <p:nvPr/>
          </p:nvSpPr>
          <p:spPr>
            <a:xfrm>
              <a:off x="672027"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62" name="Google Shape;9962;p14"/>
            <p:cNvSpPr/>
            <p:nvPr/>
          </p:nvSpPr>
          <p:spPr>
            <a:xfrm>
              <a:off x="844028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63" name="Google Shape;9963;p14"/>
            <p:cNvSpPr/>
            <p:nvPr/>
          </p:nvSpPr>
          <p:spPr>
            <a:xfrm>
              <a:off x="8559794"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64" name="Google Shape;9964;p14"/>
            <p:cNvSpPr/>
            <p:nvPr/>
          </p:nvSpPr>
          <p:spPr>
            <a:xfrm>
              <a:off x="8679308"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65" name="Google Shape;9965;p14"/>
            <p:cNvSpPr/>
            <p:nvPr/>
          </p:nvSpPr>
          <p:spPr>
            <a:xfrm>
              <a:off x="8798821" y="80083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66" name="Google Shape;9966;p14"/>
            <p:cNvSpPr/>
            <p:nvPr/>
          </p:nvSpPr>
          <p:spPr>
            <a:xfrm>
              <a:off x="313503"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67" name="Google Shape;9967;p14"/>
            <p:cNvSpPr/>
            <p:nvPr/>
          </p:nvSpPr>
          <p:spPr>
            <a:xfrm>
              <a:off x="43301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68" name="Google Shape;9968;p14"/>
            <p:cNvSpPr/>
            <p:nvPr/>
          </p:nvSpPr>
          <p:spPr>
            <a:xfrm>
              <a:off x="552519"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69" name="Google Shape;9969;p14"/>
            <p:cNvSpPr/>
            <p:nvPr/>
          </p:nvSpPr>
          <p:spPr>
            <a:xfrm>
              <a:off x="672027"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70" name="Google Shape;9970;p14"/>
            <p:cNvSpPr/>
            <p:nvPr/>
          </p:nvSpPr>
          <p:spPr>
            <a:xfrm>
              <a:off x="844028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71" name="Google Shape;9971;p14"/>
            <p:cNvSpPr/>
            <p:nvPr/>
          </p:nvSpPr>
          <p:spPr>
            <a:xfrm>
              <a:off x="8559794"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72" name="Google Shape;9972;p14"/>
            <p:cNvSpPr/>
            <p:nvPr/>
          </p:nvSpPr>
          <p:spPr>
            <a:xfrm>
              <a:off x="8679308"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9973" name="Google Shape;9973;p14"/>
            <p:cNvSpPr/>
            <p:nvPr/>
          </p:nvSpPr>
          <p:spPr>
            <a:xfrm>
              <a:off x="8798821" y="90694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grpSp>
      <p:sp>
        <p:nvSpPr>
          <p:cNvPr id="9974" name="Google Shape;9974;p14"/>
          <p:cNvSpPr txBox="1">
            <a:spLocks noGrp="1"/>
          </p:cNvSpPr>
          <p:nvPr>
            <p:ph type="title" idx="14" hasCustomPrompt="1"/>
          </p:nvPr>
        </p:nvSpPr>
        <p:spPr>
          <a:xfrm>
            <a:off x="2070575" y="3103060"/>
            <a:ext cx="2301600" cy="670500"/>
          </a:xfrm>
          <a:prstGeom prst="rect">
            <a:avLst/>
          </a:prstGeom>
        </p:spPr>
        <p:txBody>
          <a:bodyPr spcFirstLastPara="1" wrap="square" lIns="91425" tIns="64000" rIns="91425" bIns="91425" anchor="ctr" anchorCtr="0">
            <a:noAutofit/>
          </a:bodyPr>
          <a:lstStyle>
            <a:lvl1pPr lvl="0" algn="ctr" rtl="0">
              <a:spcBef>
                <a:spcPts val="0"/>
              </a:spcBef>
              <a:spcAft>
                <a:spcPts val="0"/>
              </a:spcAft>
              <a:buClr>
                <a:schemeClr val="dk2"/>
              </a:buClr>
              <a:buSzPts val="3000"/>
              <a:buNone/>
              <a:defRPr>
                <a:solidFill>
                  <a:schemeClr val="dk2"/>
                </a:solidFill>
                <a:latin typeface="Aptos" panose="020B0004020202020204" pitchFamily="34" charset="0"/>
              </a:defRPr>
            </a:lvl1pPr>
            <a:lvl2pPr lvl="1" algn="ctr" rtl="0">
              <a:spcBef>
                <a:spcPts val="0"/>
              </a:spcBef>
              <a:spcAft>
                <a:spcPts val="0"/>
              </a:spcAft>
              <a:buClr>
                <a:schemeClr val="dk2"/>
              </a:buClr>
              <a:buSzPts val="3000"/>
              <a:buNone/>
              <a:defRPr>
                <a:solidFill>
                  <a:schemeClr val="dk2"/>
                </a:solidFill>
              </a:defRPr>
            </a:lvl2pPr>
            <a:lvl3pPr lvl="2" algn="ctr" rtl="0">
              <a:spcBef>
                <a:spcPts val="0"/>
              </a:spcBef>
              <a:spcAft>
                <a:spcPts val="0"/>
              </a:spcAft>
              <a:buClr>
                <a:schemeClr val="dk2"/>
              </a:buClr>
              <a:buSzPts val="3000"/>
              <a:buNone/>
              <a:defRPr>
                <a:solidFill>
                  <a:schemeClr val="dk2"/>
                </a:solidFill>
              </a:defRPr>
            </a:lvl3pPr>
            <a:lvl4pPr lvl="3" algn="ctr" rtl="0">
              <a:spcBef>
                <a:spcPts val="0"/>
              </a:spcBef>
              <a:spcAft>
                <a:spcPts val="0"/>
              </a:spcAft>
              <a:buClr>
                <a:schemeClr val="dk2"/>
              </a:buClr>
              <a:buSzPts val="3000"/>
              <a:buNone/>
              <a:defRPr>
                <a:solidFill>
                  <a:schemeClr val="dk2"/>
                </a:solidFill>
              </a:defRPr>
            </a:lvl4pPr>
            <a:lvl5pPr lvl="4" algn="ctr" rtl="0">
              <a:spcBef>
                <a:spcPts val="0"/>
              </a:spcBef>
              <a:spcAft>
                <a:spcPts val="0"/>
              </a:spcAft>
              <a:buClr>
                <a:schemeClr val="dk2"/>
              </a:buClr>
              <a:buSzPts val="3000"/>
              <a:buNone/>
              <a:defRPr>
                <a:solidFill>
                  <a:schemeClr val="dk2"/>
                </a:solidFill>
              </a:defRPr>
            </a:lvl5pPr>
            <a:lvl6pPr lvl="5" algn="ctr" rtl="0">
              <a:spcBef>
                <a:spcPts val="0"/>
              </a:spcBef>
              <a:spcAft>
                <a:spcPts val="0"/>
              </a:spcAft>
              <a:buClr>
                <a:schemeClr val="dk2"/>
              </a:buClr>
              <a:buSzPts val="3000"/>
              <a:buNone/>
              <a:defRPr>
                <a:solidFill>
                  <a:schemeClr val="dk2"/>
                </a:solidFill>
              </a:defRPr>
            </a:lvl6pPr>
            <a:lvl7pPr lvl="6" algn="ctr" rtl="0">
              <a:spcBef>
                <a:spcPts val="0"/>
              </a:spcBef>
              <a:spcAft>
                <a:spcPts val="0"/>
              </a:spcAft>
              <a:buClr>
                <a:schemeClr val="dk2"/>
              </a:buClr>
              <a:buSzPts val="3000"/>
              <a:buNone/>
              <a:defRPr>
                <a:solidFill>
                  <a:schemeClr val="dk2"/>
                </a:solidFill>
              </a:defRPr>
            </a:lvl7pPr>
            <a:lvl8pPr lvl="7" algn="ctr" rtl="0">
              <a:spcBef>
                <a:spcPts val="0"/>
              </a:spcBef>
              <a:spcAft>
                <a:spcPts val="0"/>
              </a:spcAft>
              <a:buClr>
                <a:schemeClr val="dk2"/>
              </a:buClr>
              <a:buSzPts val="3000"/>
              <a:buNone/>
              <a:defRPr>
                <a:solidFill>
                  <a:schemeClr val="dk2"/>
                </a:solidFill>
              </a:defRPr>
            </a:lvl8pPr>
            <a:lvl9pPr lvl="8" algn="ctr" rtl="0">
              <a:spcBef>
                <a:spcPts val="0"/>
              </a:spcBef>
              <a:spcAft>
                <a:spcPts val="0"/>
              </a:spcAft>
              <a:buClr>
                <a:schemeClr val="dk2"/>
              </a:buClr>
              <a:buSzPts val="3000"/>
              <a:buNone/>
              <a:defRPr>
                <a:solidFill>
                  <a:schemeClr val="dk2"/>
                </a:solidFill>
              </a:defRPr>
            </a:lvl9pPr>
          </a:lstStyle>
          <a:p>
            <a:r>
              <a:t>xx%</a:t>
            </a:r>
          </a:p>
        </p:txBody>
      </p:sp>
      <p:sp>
        <p:nvSpPr>
          <p:cNvPr id="9975" name="Google Shape;9975;p14"/>
          <p:cNvSpPr txBox="1">
            <a:spLocks noGrp="1"/>
          </p:cNvSpPr>
          <p:nvPr>
            <p:ph type="title" idx="15" hasCustomPrompt="1"/>
          </p:nvPr>
        </p:nvSpPr>
        <p:spPr>
          <a:xfrm>
            <a:off x="4771825" y="3103060"/>
            <a:ext cx="2301600" cy="670500"/>
          </a:xfrm>
          <a:prstGeom prst="rect">
            <a:avLst/>
          </a:prstGeom>
        </p:spPr>
        <p:txBody>
          <a:bodyPr spcFirstLastPara="1" wrap="square" lIns="91425" tIns="64000" rIns="91425" bIns="91425" anchor="ctr" anchorCtr="0">
            <a:noAutofit/>
          </a:bodyPr>
          <a:lstStyle>
            <a:lvl1pPr lvl="0" algn="ctr" rtl="0">
              <a:spcBef>
                <a:spcPts val="0"/>
              </a:spcBef>
              <a:spcAft>
                <a:spcPts val="0"/>
              </a:spcAft>
              <a:buClr>
                <a:schemeClr val="dk2"/>
              </a:buClr>
              <a:buSzPts val="3000"/>
              <a:buNone/>
              <a:defRPr>
                <a:solidFill>
                  <a:schemeClr val="dk2"/>
                </a:solidFill>
                <a:latin typeface="Aptos" panose="020B0004020202020204" pitchFamily="34" charset="0"/>
              </a:defRPr>
            </a:lvl1pPr>
            <a:lvl2pPr lvl="1" algn="ctr" rtl="0">
              <a:spcBef>
                <a:spcPts val="0"/>
              </a:spcBef>
              <a:spcAft>
                <a:spcPts val="0"/>
              </a:spcAft>
              <a:buClr>
                <a:schemeClr val="dk2"/>
              </a:buClr>
              <a:buSzPts val="3000"/>
              <a:buNone/>
              <a:defRPr>
                <a:solidFill>
                  <a:schemeClr val="dk2"/>
                </a:solidFill>
              </a:defRPr>
            </a:lvl2pPr>
            <a:lvl3pPr lvl="2" algn="ctr" rtl="0">
              <a:spcBef>
                <a:spcPts val="0"/>
              </a:spcBef>
              <a:spcAft>
                <a:spcPts val="0"/>
              </a:spcAft>
              <a:buClr>
                <a:schemeClr val="dk2"/>
              </a:buClr>
              <a:buSzPts val="3000"/>
              <a:buNone/>
              <a:defRPr>
                <a:solidFill>
                  <a:schemeClr val="dk2"/>
                </a:solidFill>
              </a:defRPr>
            </a:lvl3pPr>
            <a:lvl4pPr lvl="3" algn="ctr" rtl="0">
              <a:spcBef>
                <a:spcPts val="0"/>
              </a:spcBef>
              <a:spcAft>
                <a:spcPts val="0"/>
              </a:spcAft>
              <a:buClr>
                <a:schemeClr val="dk2"/>
              </a:buClr>
              <a:buSzPts val="3000"/>
              <a:buNone/>
              <a:defRPr>
                <a:solidFill>
                  <a:schemeClr val="dk2"/>
                </a:solidFill>
              </a:defRPr>
            </a:lvl4pPr>
            <a:lvl5pPr lvl="4" algn="ctr" rtl="0">
              <a:spcBef>
                <a:spcPts val="0"/>
              </a:spcBef>
              <a:spcAft>
                <a:spcPts val="0"/>
              </a:spcAft>
              <a:buClr>
                <a:schemeClr val="dk2"/>
              </a:buClr>
              <a:buSzPts val="3000"/>
              <a:buNone/>
              <a:defRPr>
                <a:solidFill>
                  <a:schemeClr val="dk2"/>
                </a:solidFill>
              </a:defRPr>
            </a:lvl5pPr>
            <a:lvl6pPr lvl="5" algn="ctr" rtl="0">
              <a:spcBef>
                <a:spcPts val="0"/>
              </a:spcBef>
              <a:spcAft>
                <a:spcPts val="0"/>
              </a:spcAft>
              <a:buClr>
                <a:schemeClr val="dk2"/>
              </a:buClr>
              <a:buSzPts val="3000"/>
              <a:buNone/>
              <a:defRPr>
                <a:solidFill>
                  <a:schemeClr val="dk2"/>
                </a:solidFill>
              </a:defRPr>
            </a:lvl6pPr>
            <a:lvl7pPr lvl="6" algn="ctr" rtl="0">
              <a:spcBef>
                <a:spcPts val="0"/>
              </a:spcBef>
              <a:spcAft>
                <a:spcPts val="0"/>
              </a:spcAft>
              <a:buClr>
                <a:schemeClr val="dk2"/>
              </a:buClr>
              <a:buSzPts val="3000"/>
              <a:buNone/>
              <a:defRPr>
                <a:solidFill>
                  <a:schemeClr val="dk2"/>
                </a:solidFill>
              </a:defRPr>
            </a:lvl7pPr>
            <a:lvl8pPr lvl="7" algn="ctr" rtl="0">
              <a:spcBef>
                <a:spcPts val="0"/>
              </a:spcBef>
              <a:spcAft>
                <a:spcPts val="0"/>
              </a:spcAft>
              <a:buClr>
                <a:schemeClr val="dk2"/>
              </a:buClr>
              <a:buSzPts val="3000"/>
              <a:buNone/>
              <a:defRPr>
                <a:solidFill>
                  <a:schemeClr val="dk2"/>
                </a:solidFill>
              </a:defRPr>
            </a:lvl8pPr>
            <a:lvl9pPr lvl="8" algn="ctr" rtl="0">
              <a:spcBef>
                <a:spcPts val="0"/>
              </a:spcBef>
              <a:spcAft>
                <a:spcPts val="0"/>
              </a:spcAft>
              <a:buClr>
                <a:schemeClr val="dk2"/>
              </a:buClr>
              <a:buSzPts val="3000"/>
              <a:buNone/>
              <a:defRPr>
                <a:solidFill>
                  <a:schemeClr val="dk2"/>
                </a:solidFill>
              </a:defRPr>
            </a:lvl9pPr>
          </a:lstStyle>
          <a:p>
            <a:r>
              <a:t>xx%</a:t>
            </a:r>
          </a:p>
        </p:txBody>
      </p:sp>
      <p:sp>
        <p:nvSpPr>
          <p:cNvPr id="9976" name="Google Shape;9976;p14"/>
          <p:cNvSpPr txBox="1">
            <a:spLocks noGrp="1"/>
          </p:cNvSpPr>
          <p:nvPr>
            <p:ph type="title" idx="16" hasCustomPrompt="1"/>
          </p:nvPr>
        </p:nvSpPr>
        <p:spPr>
          <a:xfrm>
            <a:off x="6122500" y="1345135"/>
            <a:ext cx="2301600" cy="670500"/>
          </a:xfrm>
          <a:prstGeom prst="rect">
            <a:avLst/>
          </a:prstGeom>
        </p:spPr>
        <p:txBody>
          <a:bodyPr spcFirstLastPara="1" wrap="square" lIns="91425" tIns="64000" rIns="91425" bIns="91425" anchor="ctr" anchorCtr="0">
            <a:noAutofit/>
          </a:bodyPr>
          <a:lstStyle>
            <a:lvl1pPr lvl="0" algn="ctr" rtl="0">
              <a:spcBef>
                <a:spcPts val="0"/>
              </a:spcBef>
              <a:spcAft>
                <a:spcPts val="0"/>
              </a:spcAft>
              <a:buClr>
                <a:schemeClr val="dk2"/>
              </a:buClr>
              <a:buSzPts val="3000"/>
              <a:buNone/>
              <a:defRPr>
                <a:solidFill>
                  <a:schemeClr val="dk2"/>
                </a:solidFill>
                <a:latin typeface="Aptos" panose="020B0004020202020204" pitchFamily="34" charset="0"/>
              </a:defRPr>
            </a:lvl1pPr>
            <a:lvl2pPr lvl="1" algn="ctr" rtl="0">
              <a:spcBef>
                <a:spcPts val="0"/>
              </a:spcBef>
              <a:spcAft>
                <a:spcPts val="0"/>
              </a:spcAft>
              <a:buClr>
                <a:schemeClr val="dk2"/>
              </a:buClr>
              <a:buSzPts val="3000"/>
              <a:buNone/>
              <a:defRPr>
                <a:solidFill>
                  <a:schemeClr val="dk2"/>
                </a:solidFill>
              </a:defRPr>
            </a:lvl2pPr>
            <a:lvl3pPr lvl="2" algn="ctr" rtl="0">
              <a:spcBef>
                <a:spcPts val="0"/>
              </a:spcBef>
              <a:spcAft>
                <a:spcPts val="0"/>
              </a:spcAft>
              <a:buClr>
                <a:schemeClr val="dk2"/>
              </a:buClr>
              <a:buSzPts val="3000"/>
              <a:buNone/>
              <a:defRPr>
                <a:solidFill>
                  <a:schemeClr val="dk2"/>
                </a:solidFill>
              </a:defRPr>
            </a:lvl3pPr>
            <a:lvl4pPr lvl="3" algn="ctr" rtl="0">
              <a:spcBef>
                <a:spcPts val="0"/>
              </a:spcBef>
              <a:spcAft>
                <a:spcPts val="0"/>
              </a:spcAft>
              <a:buClr>
                <a:schemeClr val="dk2"/>
              </a:buClr>
              <a:buSzPts val="3000"/>
              <a:buNone/>
              <a:defRPr>
                <a:solidFill>
                  <a:schemeClr val="dk2"/>
                </a:solidFill>
              </a:defRPr>
            </a:lvl4pPr>
            <a:lvl5pPr lvl="4" algn="ctr" rtl="0">
              <a:spcBef>
                <a:spcPts val="0"/>
              </a:spcBef>
              <a:spcAft>
                <a:spcPts val="0"/>
              </a:spcAft>
              <a:buClr>
                <a:schemeClr val="dk2"/>
              </a:buClr>
              <a:buSzPts val="3000"/>
              <a:buNone/>
              <a:defRPr>
                <a:solidFill>
                  <a:schemeClr val="dk2"/>
                </a:solidFill>
              </a:defRPr>
            </a:lvl5pPr>
            <a:lvl6pPr lvl="5" algn="ctr" rtl="0">
              <a:spcBef>
                <a:spcPts val="0"/>
              </a:spcBef>
              <a:spcAft>
                <a:spcPts val="0"/>
              </a:spcAft>
              <a:buClr>
                <a:schemeClr val="dk2"/>
              </a:buClr>
              <a:buSzPts val="3000"/>
              <a:buNone/>
              <a:defRPr>
                <a:solidFill>
                  <a:schemeClr val="dk2"/>
                </a:solidFill>
              </a:defRPr>
            </a:lvl6pPr>
            <a:lvl7pPr lvl="6" algn="ctr" rtl="0">
              <a:spcBef>
                <a:spcPts val="0"/>
              </a:spcBef>
              <a:spcAft>
                <a:spcPts val="0"/>
              </a:spcAft>
              <a:buClr>
                <a:schemeClr val="dk2"/>
              </a:buClr>
              <a:buSzPts val="3000"/>
              <a:buNone/>
              <a:defRPr>
                <a:solidFill>
                  <a:schemeClr val="dk2"/>
                </a:solidFill>
              </a:defRPr>
            </a:lvl7pPr>
            <a:lvl8pPr lvl="7" algn="ctr" rtl="0">
              <a:spcBef>
                <a:spcPts val="0"/>
              </a:spcBef>
              <a:spcAft>
                <a:spcPts val="0"/>
              </a:spcAft>
              <a:buClr>
                <a:schemeClr val="dk2"/>
              </a:buClr>
              <a:buSzPts val="3000"/>
              <a:buNone/>
              <a:defRPr>
                <a:solidFill>
                  <a:schemeClr val="dk2"/>
                </a:solidFill>
              </a:defRPr>
            </a:lvl8pPr>
            <a:lvl9pPr lvl="8" algn="ctr" rtl="0">
              <a:spcBef>
                <a:spcPts val="0"/>
              </a:spcBef>
              <a:spcAft>
                <a:spcPts val="0"/>
              </a:spcAft>
              <a:buClr>
                <a:schemeClr val="dk2"/>
              </a:buClr>
              <a:buSzPts val="3000"/>
              <a:buNone/>
              <a:defRPr>
                <a:solidFill>
                  <a:schemeClr val="dk2"/>
                </a:solidFill>
              </a:defRPr>
            </a:lvl9pPr>
          </a:lstStyle>
          <a:p>
            <a:r>
              <a:t>xx%</a:t>
            </a:r>
          </a:p>
        </p:txBody>
      </p:sp>
      <p:sp>
        <p:nvSpPr>
          <p:cNvPr id="9977" name="Google Shape;9977;p14"/>
          <p:cNvSpPr txBox="1">
            <a:spLocks noGrp="1"/>
          </p:cNvSpPr>
          <p:nvPr>
            <p:ph type="title" idx="17" hasCustomPrompt="1"/>
          </p:nvPr>
        </p:nvSpPr>
        <p:spPr>
          <a:xfrm>
            <a:off x="3421250" y="1345135"/>
            <a:ext cx="2301600" cy="670500"/>
          </a:xfrm>
          <a:prstGeom prst="rect">
            <a:avLst/>
          </a:prstGeom>
        </p:spPr>
        <p:txBody>
          <a:bodyPr spcFirstLastPara="1" wrap="square" lIns="91425" tIns="64000" rIns="91425" bIns="91425" anchor="ctr" anchorCtr="0">
            <a:noAutofit/>
          </a:bodyPr>
          <a:lstStyle>
            <a:lvl1pPr lvl="0" algn="ctr" rtl="0">
              <a:spcBef>
                <a:spcPts val="0"/>
              </a:spcBef>
              <a:spcAft>
                <a:spcPts val="0"/>
              </a:spcAft>
              <a:buClr>
                <a:schemeClr val="dk2"/>
              </a:buClr>
              <a:buSzPts val="3000"/>
              <a:buNone/>
              <a:defRPr>
                <a:solidFill>
                  <a:schemeClr val="dk2"/>
                </a:solidFill>
                <a:latin typeface="Aptos" panose="020B0004020202020204" pitchFamily="34" charset="0"/>
              </a:defRPr>
            </a:lvl1pPr>
            <a:lvl2pPr lvl="1" algn="ctr" rtl="0">
              <a:spcBef>
                <a:spcPts val="0"/>
              </a:spcBef>
              <a:spcAft>
                <a:spcPts val="0"/>
              </a:spcAft>
              <a:buClr>
                <a:schemeClr val="dk2"/>
              </a:buClr>
              <a:buSzPts val="3000"/>
              <a:buNone/>
              <a:defRPr>
                <a:solidFill>
                  <a:schemeClr val="dk2"/>
                </a:solidFill>
              </a:defRPr>
            </a:lvl2pPr>
            <a:lvl3pPr lvl="2" algn="ctr" rtl="0">
              <a:spcBef>
                <a:spcPts val="0"/>
              </a:spcBef>
              <a:spcAft>
                <a:spcPts val="0"/>
              </a:spcAft>
              <a:buClr>
                <a:schemeClr val="dk2"/>
              </a:buClr>
              <a:buSzPts val="3000"/>
              <a:buNone/>
              <a:defRPr>
                <a:solidFill>
                  <a:schemeClr val="dk2"/>
                </a:solidFill>
              </a:defRPr>
            </a:lvl3pPr>
            <a:lvl4pPr lvl="3" algn="ctr" rtl="0">
              <a:spcBef>
                <a:spcPts val="0"/>
              </a:spcBef>
              <a:spcAft>
                <a:spcPts val="0"/>
              </a:spcAft>
              <a:buClr>
                <a:schemeClr val="dk2"/>
              </a:buClr>
              <a:buSzPts val="3000"/>
              <a:buNone/>
              <a:defRPr>
                <a:solidFill>
                  <a:schemeClr val="dk2"/>
                </a:solidFill>
              </a:defRPr>
            </a:lvl4pPr>
            <a:lvl5pPr lvl="4" algn="ctr" rtl="0">
              <a:spcBef>
                <a:spcPts val="0"/>
              </a:spcBef>
              <a:spcAft>
                <a:spcPts val="0"/>
              </a:spcAft>
              <a:buClr>
                <a:schemeClr val="dk2"/>
              </a:buClr>
              <a:buSzPts val="3000"/>
              <a:buNone/>
              <a:defRPr>
                <a:solidFill>
                  <a:schemeClr val="dk2"/>
                </a:solidFill>
              </a:defRPr>
            </a:lvl5pPr>
            <a:lvl6pPr lvl="5" algn="ctr" rtl="0">
              <a:spcBef>
                <a:spcPts val="0"/>
              </a:spcBef>
              <a:spcAft>
                <a:spcPts val="0"/>
              </a:spcAft>
              <a:buClr>
                <a:schemeClr val="dk2"/>
              </a:buClr>
              <a:buSzPts val="3000"/>
              <a:buNone/>
              <a:defRPr>
                <a:solidFill>
                  <a:schemeClr val="dk2"/>
                </a:solidFill>
              </a:defRPr>
            </a:lvl6pPr>
            <a:lvl7pPr lvl="6" algn="ctr" rtl="0">
              <a:spcBef>
                <a:spcPts val="0"/>
              </a:spcBef>
              <a:spcAft>
                <a:spcPts val="0"/>
              </a:spcAft>
              <a:buClr>
                <a:schemeClr val="dk2"/>
              </a:buClr>
              <a:buSzPts val="3000"/>
              <a:buNone/>
              <a:defRPr>
                <a:solidFill>
                  <a:schemeClr val="dk2"/>
                </a:solidFill>
              </a:defRPr>
            </a:lvl7pPr>
            <a:lvl8pPr lvl="7" algn="ctr" rtl="0">
              <a:spcBef>
                <a:spcPts val="0"/>
              </a:spcBef>
              <a:spcAft>
                <a:spcPts val="0"/>
              </a:spcAft>
              <a:buClr>
                <a:schemeClr val="dk2"/>
              </a:buClr>
              <a:buSzPts val="3000"/>
              <a:buNone/>
              <a:defRPr>
                <a:solidFill>
                  <a:schemeClr val="dk2"/>
                </a:solidFill>
              </a:defRPr>
            </a:lvl8pPr>
            <a:lvl9pPr lvl="8" algn="ctr" rtl="0">
              <a:spcBef>
                <a:spcPts val="0"/>
              </a:spcBef>
              <a:spcAft>
                <a:spcPts val="0"/>
              </a:spcAft>
              <a:buClr>
                <a:schemeClr val="dk2"/>
              </a:buClr>
              <a:buSzPts val="3000"/>
              <a:buNone/>
              <a:defRPr>
                <a:solidFill>
                  <a:schemeClr val="dk2"/>
                </a:solidFill>
              </a:defRPr>
            </a:lvl9pPr>
          </a:lstStyle>
          <a:p>
            <a:r>
              <a:t>xx%</a:t>
            </a:r>
          </a:p>
        </p:txBody>
      </p:sp>
      <p:sp>
        <p:nvSpPr>
          <p:cNvPr id="9978" name="Google Shape;9978;p14"/>
          <p:cNvSpPr txBox="1">
            <a:spLocks noGrp="1"/>
          </p:cNvSpPr>
          <p:nvPr>
            <p:ph type="title" idx="18" hasCustomPrompt="1"/>
          </p:nvPr>
        </p:nvSpPr>
        <p:spPr>
          <a:xfrm>
            <a:off x="720025" y="1345135"/>
            <a:ext cx="2301600" cy="670500"/>
          </a:xfrm>
          <a:prstGeom prst="rect">
            <a:avLst/>
          </a:prstGeom>
        </p:spPr>
        <p:txBody>
          <a:bodyPr spcFirstLastPara="1" wrap="square" lIns="91425" tIns="64000" rIns="91425" bIns="91425" anchor="ctr" anchorCtr="0">
            <a:noAutofit/>
          </a:bodyPr>
          <a:lstStyle>
            <a:lvl1pPr lvl="0" algn="ctr" rtl="0">
              <a:spcBef>
                <a:spcPts val="0"/>
              </a:spcBef>
              <a:spcAft>
                <a:spcPts val="0"/>
              </a:spcAft>
              <a:buClr>
                <a:schemeClr val="dk2"/>
              </a:buClr>
              <a:buSzPts val="3000"/>
              <a:buNone/>
              <a:defRPr>
                <a:solidFill>
                  <a:schemeClr val="dk2"/>
                </a:solidFill>
                <a:latin typeface="Aptos" panose="020B0004020202020204" pitchFamily="34" charset="0"/>
              </a:defRPr>
            </a:lvl1pPr>
            <a:lvl2pPr lvl="1" algn="ctr" rtl="0">
              <a:spcBef>
                <a:spcPts val="0"/>
              </a:spcBef>
              <a:spcAft>
                <a:spcPts val="0"/>
              </a:spcAft>
              <a:buClr>
                <a:schemeClr val="dk2"/>
              </a:buClr>
              <a:buSzPts val="3000"/>
              <a:buNone/>
              <a:defRPr>
                <a:solidFill>
                  <a:schemeClr val="dk2"/>
                </a:solidFill>
              </a:defRPr>
            </a:lvl2pPr>
            <a:lvl3pPr lvl="2" algn="ctr" rtl="0">
              <a:spcBef>
                <a:spcPts val="0"/>
              </a:spcBef>
              <a:spcAft>
                <a:spcPts val="0"/>
              </a:spcAft>
              <a:buClr>
                <a:schemeClr val="dk2"/>
              </a:buClr>
              <a:buSzPts val="3000"/>
              <a:buNone/>
              <a:defRPr>
                <a:solidFill>
                  <a:schemeClr val="dk2"/>
                </a:solidFill>
              </a:defRPr>
            </a:lvl3pPr>
            <a:lvl4pPr lvl="3" algn="ctr" rtl="0">
              <a:spcBef>
                <a:spcPts val="0"/>
              </a:spcBef>
              <a:spcAft>
                <a:spcPts val="0"/>
              </a:spcAft>
              <a:buClr>
                <a:schemeClr val="dk2"/>
              </a:buClr>
              <a:buSzPts val="3000"/>
              <a:buNone/>
              <a:defRPr>
                <a:solidFill>
                  <a:schemeClr val="dk2"/>
                </a:solidFill>
              </a:defRPr>
            </a:lvl4pPr>
            <a:lvl5pPr lvl="4" algn="ctr" rtl="0">
              <a:spcBef>
                <a:spcPts val="0"/>
              </a:spcBef>
              <a:spcAft>
                <a:spcPts val="0"/>
              </a:spcAft>
              <a:buClr>
                <a:schemeClr val="dk2"/>
              </a:buClr>
              <a:buSzPts val="3000"/>
              <a:buNone/>
              <a:defRPr>
                <a:solidFill>
                  <a:schemeClr val="dk2"/>
                </a:solidFill>
              </a:defRPr>
            </a:lvl5pPr>
            <a:lvl6pPr lvl="5" algn="ctr" rtl="0">
              <a:spcBef>
                <a:spcPts val="0"/>
              </a:spcBef>
              <a:spcAft>
                <a:spcPts val="0"/>
              </a:spcAft>
              <a:buClr>
                <a:schemeClr val="dk2"/>
              </a:buClr>
              <a:buSzPts val="3000"/>
              <a:buNone/>
              <a:defRPr>
                <a:solidFill>
                  <a:schemeClr val="dk2"/>
                </a:solidFill>
              </a:defRPr>
            </a:lvl6pPr>
            <a:lvl7pPr lvl="6" algn="ctr" rtl="0">
              <a:spcBef>
                <a:spcPts val="0"/>
              </a:spcBef>
              <a:spcAft>
                <a:spcPts val="0"/>
              </a:spcAft>
              <a:buClr>
                <a:schemeClr val="dk2"/>
              </a:buClr>
              <a:buSzPts val="3000"/>
              <a:buNone/>
              <a:defRPr>
                <a:solidFill>
                  <a:schemeClr val="dk2"/>
                </a:solidFill>
              </a:defRPr>
            </a:lvl7pPr>
            <a:lvl8pPr lvl="7" algn="ctr" rtl="0">
              <a:spcBef>
                <a:spcPts val="0"/>
              </a:spcBef>
              <a:spcAft>
                <a:spcPts val="0"/>
              </a:spcAft>
              <a:buClr>
                <a:schemeClr val="dk2"/>
              </a:buClr>
              <a:buSzPts val="3000"/>
              <a:buNone/>
              <a:defRPr>
                <a:solidFill>
                  <a:schemeClr val="dk2"/>
                </a:solidFill>
              </a:defRPr>
            </a:lvl8pPr>
            <a:lvl9pPr lvl="8" algn="ctr" rtl="0">
              <a:spcBef>
                <a:spcPts val="0"/>
              </a:spcBef>
              <a:spcAft>
                <a:spcPts val="0"/>
              </a:spcAft>
              <a:buClr>
                <a:schemeClr val="dk2"/>
              </a:buClr>
              <a:buSzPts val="3000"/>
              <a:buNone/>
              <a:defRPr>
                <a:solidFill>
                  <a:schemeClr val="dk2"/>
                </a:solidFill>
              </a:defRPr>
            </a:lvl9pPr>
          </a:lstStyle>
          <a:p>
            <a:r>
              <a:t>xx%</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3351"/>
        <p:cNvGrpSpPr/>
        <p:nvPr/>
      </p:nvGrpSpPr>
      <p:grpSpPr>
        <a:xfrm>
          <a:off x="0" y="0"/>
          <a:ext cx="0" cy="0"/>
          <a:chOff x="0" y="0"/>
          <a:chExt cx="0" cy="0"/>
        </a:xfrm>
      </p:grpSpPr>
      <p:sp>
        <p:nvSpPr>
          <p:cNvPr id="13352" name="Google Shape;13352;p17"/>
          <p:cNvSpPr txBox="1">
            <a:spLocks noGrp="1"/>
          </p:cNvSpPr>
          <p:nvPr>
            <p:ph type="title"/>
          </p:nvPr>
        </p:nvSpPr>
        <p:spPr>
          <a:xfrm>
            <a:off x="2285900" y="2447650"/>
            <a:ext cx="4572000" cy="889800"/>
          </a:xfrm>
          <a:prstGeom prst="rect">
            <a:avLst/>
          </a:prstGeom>
          <a:noFill/>
        </p:spPr>
        <p:txBody>
          <a:bodyPr spcFirstLastPara="1" wrap="square" lIns="91425" tIns="64000" rIns="91425" bIns="91425" anchor="b" anchorCtr="0">
            <a:noAutofit/>
          </a:bodyPr>
          <a:lstStyle>
            <a:lvl1pPr lvl="0" algn="ctr" rtl="0">
              <a:spcBef>
                <a:spcPts val="0"/>
              </a:spcBef>
              <a:spcAft>
                <a:spcPts val="0"/>
              </a:spcAft>
              <a:buSzPts val="3600"/>
              <a:buNone/>
              <a:defRPr sz="4000">
                <a:latin typeface="Aptos" panose="020B0004020202020204" pitchFamily="34"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353" name="Google Shape;13353;p17"/>
          <p:cNvSpPr txBox="1">
            <a:spLocks noGrp="1"/>
          </p:cNvSpPr>
          <p:nvPr>
            <p:ph type="title" idx="2" hasCustomPrompt="1"/>
          </p:nvPr>
        </p:nvSpPr>
        <p:spPr>
          <a:xfrm>
            <a:off x="3748993" y="1365627"/>
            <a:ext cx="1645800" cy="1097400"/>
          </a:xfrm>
          <a:prstGeom prst="rect">
            <a:avLst/>
          </a:prstGeom>
          <a:solidFill>
            <a:schemeClr val="lt1"/>
          </a:solidFill>
        </p:spPr>
        <p:txBody>
          <a:bodyPr spcFirstLastPara="1" wrap="square" lIns="91425" tIns="64000" rIns="91425" bIns="91425" anchor="b" anchorCtr="0">
            <a:noAutofit/>
          </a:bodyPr>
          <a:lstStyle>
            <a:lvl1pPr lvl="0" algn="ctr" rtl="0">
              <a:spcBef>
                <a:spcPts val="0"/>
              </a:spcBef>
              <a:spcAft>
                <a:spcPts val="0"/>
              </a:spcAft>
              <a:buSzPts val="6000"/>
              <a:buNone/>
              <a:defRPr sz="8000">
                <a:solidFill>
                  <a:schemeClr val="dk2"/>
                </a:solidFill>
                <a:latin typeface="Aptos" panose="020B0004020202020204" pitchFamily="34" charset="0"/>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354" name="Google Shape;13354;p17"/>
          <p:cNvSpPr txBox="1">
            <a:spLocks noGrp="1"/>
          </p:cNvSpPr>
          <p:nvPr>
            <p:ph type="subTitle" idx="1"/>
          </p:nvPr>
        </p:nvSpPr>
        <p:spPr>
          <a:xfrm>
            <a:off x="2285900" y="3425225"/>
            <a:ext cx="4572000" cy="246600"/>
          </a:xfrm>
          <a:prstGeom prst="rect">
            <a:avLst/>
          </a:prstGeom>
          <a:solidFill>
            <a:schemeClr val="lt1"/>
          </a:solidFill>
        </p:spPr>
        <p:txBody>
          <a:bodyPr spcFirstLastPara="1" wrap="square" lIns="0" tIns="0" rIns="0" bIns="0" anchor="t" anchorCtr="0">
            <a:noAutofit/>
          </a:bodyPr>
          <a:lstStyle>
            <a:lvl1pPr lvl="0" algn="ctr" rtl="0">
              <a:lnSpc>
                <a:spcPct val="100000"/>
              </a:lnSpc>
              <a:spcBef>
                <a:spcPts val="0"/>
              </a:spcBef>
              <a:spcAft>
                <a:spcPts val="0"/>
              </a:spcAft>
              <a:buSzPts val="1400"/>
              <a:buNone/>
              <a:defRPr sz="1600">
                <a:latin typeface="Aptos" panose="020B0004020202020204" pitchFamily="34" charset="0"/>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13355"/>
        <p:cNvGrpSpPr/>
        <p:nvPr/>
      </p:nvGrpSpPr>
      <p:grpSpPr>
        <a:xfrm>
          <a:off x="0" y="0"/>
          <a:ext cx="0" cy="0"/>
          <a:chOff x="0" y="0"/>
          <a:chExt cx="0" cy="0"/>
        </a:xfrm>
      </p:grpSpPr>
      <p:sp>
        <p:nvSpPr>
          <p:cNvPr id="13356" name="Google Shape;13356;p18"/>
          <p:cNvSpPr txBox="1">
            <a:spLocks noGrp="1"/>
          </p:cNvSpPr>
          <p:nvPr>
            <p:ph type="title"/>
          </p:nvPr>
        </p:nvSpPr>
        <p:spPr>
          <a:xfrm>
            <a:off x="1055700" y="2487775"/>
            <a:ext cx="3813000" cy="889800"/>
          </a:xfrm>
          <a:prstGeom prst="rect">
            <a:avLst/>
          </a:prstGeom>
          <a:noFill/>
        </p:spPr>
        <p:txBody>
          <a:bodyPr spcFirstLastPara="1" wrap="square" lIns="91425" tIns="64000" rIns="91425" bIns="91425" anchor="b" anchorCtr="0">
            <a:noAutofit/>
          </a:bodyPr>
          <a:lstStyle>
            <a:lvl1pPr lvl="0" algn="r" rtl="0">
              <a:spcBef>
                <a:spcPts val="0"/>
              </a:spcBef>
              <a:spcAft>
                <a:spcPts val="0"/>
              </a:spcAft>
              <a:buSzPts val="3600"/>
              <a:buNone/>
              <a:defRPr sz="4000">
                <a:latin typeface="Aptos" panose="020B0004020202020204" pitchFamily="34" charset="0"/>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3357" name="Google Shape;13357;p18"/>
          <p:cNvSpPr txBox="1">
            <a:spLocks noGrp="1"/>
          </p:cNvSpPr>
          <p:nvPr>
            <p:ph type="title" idx="2" hasCustomPrompt="1"/>
          </p:nvPr>
        </p:nvSpPr>
        <p:spPr>
          <a:xfrm>
            <a:off x="3222900" y="1405752"/>
            <a:ext cx="1645800" cy="1097400"/>
          </a:xfrm>
          <a:prstGeom prst="rect">
            <a:avLst/>
          </a:prstGeom>
          <a:solidFill>
            <a:schemeClr val="lt1"/>
          </a:solidFill>
        </p:spPr>
        <p:txBody>
          <a:bodyPr spcFirstLastPara="1" wrap="square" lIns="91425" tIns="64000" rIns="91425" bIns="91425" anchor="b" anchorCtr="0">
            <a:noAutofit/>
          </a:bodyPr>
          <a:lstStyle>
            <a:lvl1pPr lvl="0" algn="r" rtl="0">
              <a:spcBef>
                <a:spcPts val="0"/>
              </a:spcBef>
              <a:spcAft>
                <a:spcPts val="0"/>
              </a:spcAft>
              <a:buSzPts val="6000"/>
              <a:buNone/>
              <a:defRPr sz="8000">
                <a:solidFill>
                  <a:schemeClr val="dk2"/>
                </a:solidFill>
                <a:latin typeface="Aptos" panose="020B0004020202020204" pitchFamily="34" charset="0"/>
              </a:defRPr>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13358" name="Google Shape;13358;p18"/>
          <p:cNvSpPr txBox="1">
            <a:spLocks noGrp="1"/>
          </p:cNvSpPr>
          <p:nvPr>
            <p:ph type="subTitle" idx="1"/>
          </p:nvPr>
        </p:nvSpPr>
        <p:spPr>
          <a:xfrm>
            <a:off x="1055700" y="3465350"/>
            <a:ext cx="3813000" cy="272400"/>
          </a:xfrm>
          <a:prstGeom prst="rect">
            <a:avLst/>
          </a:prstGeom>
          <a:solidFill>
            <a:schemeClr val="lt1"/>
          </a:solidFill>
        </p:spPr>
        <p:txBody>
          <a:bodyPr spcFirstLastPara="1" wrap="square" lIns="0" tIns="0" rIns="0" bIns="0" anchor="t" anchorCtr="0">
            <a:noAutofit/>
          </a:bodyPr>
          <a:lstStyle>
            <a:lvl1pPr lvl="0" algn="ctr" rtl="0">
              <a:lnSpc>
                <a:spcPct val="100000"/>
              </a:lnSpc>
              <a:spcBef>
                <a:spcPts val="0"/>
              </a:spcBef>
              <a:spcAft>
                <a:spcPts val="0"/>
              </a:spcAft>
              <a:buSzPts val="1400"/>
              <a:buNone/>
              <a:defRPr sz="1600">
                <a:latin typeface="Aptos" panose="020B0004020202020204" pitchFamily="34" charset="0"/>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grpSp>
        <p:nvGrpSpPr>
          <p:cNvPr id="13359" name="Google Shape;13359;p18"/>
          <p:cNvGrpSpPr/>
          <p:nvPr/>
        </p:nvGrpSpPr>
        <p:grpSpPr>
          <a:xfrm>
            <a:off x="5640453" y="540001"/>
            <a:ext cx="3138714" cy="4063568"/>
            <a:chOff x="313503" y="540001"/>
            <a:chExt cx="3138714" cy="4063568"/>
          </a:xfrm>
        </p:grpSpPr>
        <p:sp>
          <p:nvSpPr>
            <p:cNvPr id="13360" name="Google Shape;13360;p18"/>
            <p:cNvSpPr/>
            <p:nvPr/>
          </p:nvSpPr>
          <p:spPr>
            <a:xfrm>
              <a:off x="313503"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61" name="Google Shape;13361;p18"/>
            <p:cNvSpPr/>
            <p:nvPr/>
          </p:nvSpPr>
          <p:spPr>
            <a:xfrm>
              <a:off x="433011"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62" name="Google Shape;13362;p18"/>
            <p:cNvSpPr/>
            <p:nvPr/>
          </p:nvSpPr>
          <p:spPr>
            <a:xfrm>
              <a:off x="552519"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63" name="Google Shape;13363;p18"/>
            <p:cNvSpPr/>
            <p:nvPr/>
          </p:nvSpPr>
          <p:spPr>
            <a:xfrm>
              <a:off x="672027"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64" name="Google Shape;13364;p18"/>
            <p:cNvSpPr/>
            <p:nvPr/>
          </p:nvSpPr>
          <p:spPr>
            <a:xfrm>
              <a:off x="791536"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65" name="Google Shape;13365;p18"/>
            <p:cNvSpPr/>
            <p:nvPr/>
          </p:nvSpPr>
          <p:spPr>
            <a:xfrm>
              <a:off x="911044"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66" name="Google Shape;13366;p18"/>
            <p:cNvSpPr/>
            <p:nvPr/>
          </p:nvSpPr>
          <p:spPr>
            <a:xfrm>
              <a:off x="1030552"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67" name="Google Shape;13367;p18"/>
            <p:cNvSpPr/>
            <p:nvPr/>
          </p:nvSpPr>
          <p:spPr>
            <a:xfrm>
              <a:off x="1150060"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68" name="Google Shape;13368;p18"/>
            <p:cNvSpPr/>
            <p:nvPr/>
          </p:nvSpPr>
          <p:spPr>
            <a:xfrm>
              <a:off x="1269568"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69" name="Google Shape;13369;p18"/>
            <p:cNvSpPr/>
            <p:nvPr/>
          </p:nvSpPr>
          <p:spPr>
            <a:xfrm>
              <a:off x="1389077"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70" name="Google Shape;13370;p18"/>
            <p:cNvSpPr/>
            <p:nvPr/>
          </p:nvSpPr>
          <p:spPr>
            <a:xfrm>
              <a:off x="1508585"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71" name="Google Shape;13371;p18"/>
            <p:cNvSpPr/>
            <p:nvPr/>
          </p:nvSpPr>
          <p:spPr>
            <a:xfrm>
              <a:off x="1628093"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72" name="Google Shape;13372;p18"/>
            <p:cNvSpPr/>
            <p:nvPr/>
          </p:nvSpPr>
          <p:spPr>
            <a:xfrm>
              <a:off x="1747601"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73" name="Google Shape;13373;p18"/>
            <p:cNvSpPr/>
            <p:nvPr/>
          </p:nvSpPr>
          <p:spPr>
            <a:xfrm>
              <a:off x="1867110"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74" name="Google Shape;13374;p18"/>
            <p:cNvSpPr/>
            <p:nvPr/>
          </p:nvSpPr>
          <p:spPr>
            <a:xfrm>
              <a:off x="1986618"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75" name="Google Shape;13375;p18"/>
            <p:cNvSpPr/>
            <p:nvPr/>
          </p:nvSpPr>
          <p:spPr>
            <a:xfrm>
              <a:off x="2106126"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76" name="Google Shape;13376;p18"/>
            <p:cNvSpPr/>
            <p:nvPr/>
          </p:nvSpPr>
          <p:spPr>
            <a:xfrm>
              <a:off x="2225634"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77" name="Google Shape;13377;p18"/>
            <p:cNvSpPr/>
            <p:nvPr/>
          </p:nvSpPr>
          <p:spPr>
            <a:xfrm>
              <a:off x="2345143"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78" name="Google Shape;13378;p18"/>
            <p:cNvSpPr/>
            <p:nvPr/>
          </p:nvSpPr>
          <p:spPr>
            <a:xfrm>
              <a:off x="2464651"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79" name="Google Shape;13379;p18"/>
            <p:cNvSpPr/>
            <p:nvPr/>
          </p:nvSpPr>
          <p:spPr>
            <a:xfrm>
              <a:off x="2584159"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80" name="Google Shape;13380;p18"/>
            <p:cNvSpPr/>
            <p:nvPr/>
          </p:nvSpPr>
          <p:spPr>
            <a:xfrm>
              <a:off x="2703667"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81" name="Google Shape;13381;p18"/>
            <p:cNvSpPr/>
            <p:nvPr/>
          </p:nvSpPr>
          <p:spPr>
            <a:xfrm>
              <a:off x="2823176"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82" name="Google Shape;13382;p18"/>
            <p:cNvSpPr/>
            <p:nvPr/>
          </p:nvSpPr>
          <p:spPr>
            <a:xfrm>
              <a:off x="2942684"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83" name="Google Shape;13383;p18"/>
            <p:cNvSpPr/>
            <p:nvPr/>
          </p:nvSpPr>
          <p:spPr>
            <a:xfrm>
              <a:off x="3062192"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84" name="Google Shape;13384;p18"/>
            <p:cNvSpPr/>
            <p:nvPr/>
          </p:nvSpPr>
          <p:spPr>
            <a:xfrm>
              <a:off x="3181700"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85" name="Google Shape;13385;p18"/>
            <p:cNvSpPr/>
            <p:nvPr/>
          </p:nvSpPr>
          <p:spPr>
            <a:xfrm>
              <a:off x="3301209"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86" name="Google Shape;13386;p18"/>
            <p:cNvSpPr/>
            <p:nvPr/>
          </p:nvSpPr>
          <p:spPr>
            <a:xfrm>
              <a:off x="3420717" y="54000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87" name="Google Shape;13387;p18"/>
            <p:cNvSpPr/>
            <p:nvPr/>
          </p:nvSpPr>
          <p:spPr>
            <a:xfrm>
              <a:off x="313503"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88" name="Google Shape;13388;p18"/>
            <p:cNvSpPr/>
            <p:nvPr/>
          </p:nvSpPr>
          <p:spPr>
            <a:xfrm>
              <a:off x="433011"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89" name="Google Shape;13389;p18"/>
            <p:cNvSpPr/>
            <p:nvPr/>
          </p:nvSpPr>
          <p:spPr>
            <a:xfrm>
              <a:off x="552519"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90" name="Google Shape;13390;p18"/>
            <p:cNvSpPr/>
            <p:nvPr/>
          </p:nvSpPr>
          <p:spPr>
            <a:xfrm>
              <a:off x="672027"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91" name="Google Shape;13391;p18"/>
            <p:cNvSpPr/>
            <p:nvPr/>
          </p:nvSpPr>
          <p:spPr>
            <a:xfrm>
              <a:off x="791536"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92" name="Google Shape;13392;p18"/>
            <p:cNvSpPr/>
            <p:nvPr/>
          </p:nvSpPr>
          <p:spPr>
            <a:xfrm>
              <a:off x="911044"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93" name="Google Shape;13393;p18"/>
            <p:cNvSpPr/>
            <p:nvPr/>
          </p:nvSpPr>
          <p:spPr>
            <a:xfrm>
              <a:off x="1030552"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94" name="Google Shape;13394;p18"/>
            <p:cNvSpPr/>
            <p:nvPr/>
          </p:nvSpPr>
          <p:spPr>
            <a:xfrm>
              <a:off x="1150060"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95" name="Google Shape;13395;p18"/>
            <p:cNvSpPr/>
            <p:nvPr/>
          </p:nvSpPr>
          <p:spPr>
            <a:xfrm>
              <a:off x="1269568"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96" name="Google Shape;13396;p18"/>
            <p:cNvSpPr/>
            <p:nvPr/>
          </p:nvSpPr>
          <p:spPr>
            <a:xfrm>
              <a:off x="1389077"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97" name="Google Shape;13397;p18"/>
            <p:cNvSpPr/>
            <p:nvPr/>
          </p:nvSpPr>
          <p:spPr>
            <a:xfrm>
              <a:off x="1508585"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98" name="Google Shape;13398;p18"/>
            <p:cNvSpPr/>
            <p:nvPr/>
          </p:nvSpPr>
          <p:spPr>
            <a:xfrm>
              <a:off x="1628093"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399" name="Google Shape;13399;p18"/>
            <p:cNvSpPr/>
            <p:nvPr/>
          </p:nvSpPr>
          <p:spPr>
            <a:xfrm>
              <a:off x="1747601"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00" name="Google Shape;13400;p18"/>
            <p:cNvSpPr/>
            <p:nvPr/>
          </p:nvSpPr>
          <p:spPr>
            <a:xfrm>
              <a:off x="1867110"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01" name="Google Shape;13401;p18"/>
            <p:cNvSpPr/>
            <p:nvPr/>
          </p:nvSpPr>
          <p:spPr>
            <a:xfrm>
              <a:off x="1986618"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02" name="Google Shape;13402;p18"/>
            <p:cNvSpPr/>
            <p:nvPr/>
          </p:nvSpPr>
          <p:spPr>
            <a:xfrm>
              <a:off x="2106126"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03" name="Google Shape;13403;p18"/>
            <p:cNvSpPr/>
            <p:nvPr/>
          </p:nvSpPr>
          <p:spPr>
            <a:xfrm>
              <a:off x="2225634"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04" name="Google Shape;13404;p18"/>
            <p:cNvSpPr/>
            <p:nvPr/>
          </p:nvSpPr>
          <p:spPr>
            <a:xfrm>
              <a:off x="2345143"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05" name="Google Shape;13405;p18"/>
            <p:cNvSpPr/>
            <p:nvPr/>
          </p:nvSpPr>
          <p:spPr>
            <a:xfrm>
              <a:off x="2464651"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06" name="Google Shape;13406;p18"/>
            <p:cNvSpPr/>
            <p:nvPr/>
          </p:nvSpPr>
          <p:spPr>
            <a:xfrm>
              <a:off x="2584159"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07" name="Google Shape;13407;p18"/>
            <p:cNvSpPr/>
            <p:nvPr/>
          </p:nvSpPr>
          <p:spPr>
            <a:xfrm>
              <a:off x="2703667"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08" name="Google Shape;13408;p18"/>
            <p:cNvSpPr/>
            <p:nvPr/>
          </p:nvSpPr>
          <p:spPr>
            <a:xfrm>
              <a:off x="2823176"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09" name="Google Shape;13409;p18"/>
            <p:cNvSpPr/>
            <p:nvPr/>
          </p:nvSpPr>
          <p:spPr>
            <a:xfrm>
              <a:off x="2942684"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10" name="Google Shape;13410;p18"/>
            <p:cNvSpPr/>
            <p:nvPr/>
          </p:nvSpPr>
          <p:spPr>
            <a:xfrm>
              <a:off x="3062192"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11" name="Google Shape;13411;p18"/>
            <p:cNvSpPr/>
            <p:nvPr/>
          </p:nvSpPr>
          <p:spPr>
            <a:xfrm>
              <a:off x="3181700"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12" name="Google Shape;13412;p18"/>
            <p:cNvSpPr/>
            <p:nvPr/>
          </p:nvSpPr>
          <p:spPr>
            <a:xfrm>
              <a:off x="3301209"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13" name="Google Shape;13413;p18"/>
            <p:cNvSpPr/>
            <p:nvPr/>
          </p:nvSpPr>
          <p:spPr>
            <a:xfrm>
              <a:off x="3420717" y="64610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14" name="Google Shape;13414;p18"/>
            <p:cNvSpPr/>
            <p:nvPr/>
          </p:nvSpPr>
          <p:spPr>
            <a:xfrm>
              <a:off x="313503"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15" name="Google Shape;13415;p18"/>
            <p:cNvSpPr/>
            <p:nvPr/>
          </p:nvSpPr>
          <p:spPr>
            <a:xfrm>
              <a:off x="433011"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16" name="Google Shape;13416;p18"/>
            <p:cNvSpPr/>
            <p:nvPr/>
          </p:nvSpPr>
          <p:spPr>
            <a:xfrm>
              <a:off x="552519"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17" name="Google Shape;13417;p18"/>
            <p:cNvSpPr/>
            <p:nvPr/>
          </p:nvSpPr>
          <p:spPr>
            <a:xfrm>
              <a:off x="672027"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18" name="Google Shape;13418;p18"/>
            <p:cNvSpPr/>
            <p:nvPr/>
          </p:nvSpPr>
          <p:spPr>
            <a:xfrm>
              <a:off x="791536"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19" name="Google Shape;13419;p18"/>
            <p:cNvSpPr/>
            <p:nvPr/>
          </p:nvSpPr>
          <p:spPr>
            <a:xfrm>
              <a:off x="911044"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20" name="Google Shape;13420;p18"/>
            <p:cNvSpPr/>
            <p:nvPr/>
          </p:nvSpPr>
          <p:spPr>
            <a:xfrm>
              <a:off x="1030552"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21" name="Google Shape;13421;p18"/>
            <p:cNvSpPr/>
            <p:nvPr/>
          </p:nvSpPr>
          <p:spPr>
            <a:xfrm>
              <a:off x="1150060"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22" name="Google Shape;13422;p18"/>
            <p:cNvSpPr/>
            <p:nvPr/>
          </p:nvSpPr>
          <p:spPr>
            <a:xfrm>
              <a:off x="1269568"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23" name="Google Shape;13423;p18"/>
            <p:cNvSpPr/>
            <p:nvPr/>
          </p:nvSpPr>
          <p:spPr>
            <a:xfrm>
              <a:off x="1389077"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24" name="Google Shape;13424;p18"/>
            <p:cNvSpPr/>
            <p:nvPr/>
          </p:nvSpPr>
          <p:spPr>
            <a:xfrm>
              <a:off x="1508585"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25" name="Google Shape;13425;p18"/>
            <p:cNvSpPr/>
            <p:nvPr/>
          </p:nvSpPr>
          <p:spPr>
            <a:xfrm>
              <a:off x="1628093"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26" name="Google Shape;13426;p18"/>
            <p:cNvSpPr/>
            <p:nvPr/>
          </p:nvSpPr>
          <p:spPr>
            <a:xfrm>
              <a:off x="1747601"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27" name="Google Shape;13427;p18"/>
            <p:cNvSpPr/>
            <p:nvPr/>
          </p:nvSpPr>
          <p:spPr>
            <a:xfrm>
              <a:off x="1867110"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28" name="Google Shape;13428;p18"/>
            <p:cNvSpPr/>
            <p:nvPr/>
          </p:nvSpPr>
          <p:spPr>
            <a:xfrm>
              <a:off x="1986618"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29" name="Google Shape;13429;p18"/>
            <p:cNvSpPr/>
            <p:nvPr/>
          </p:nvSpPr>
          <p:spPr>
            <a:xfrm>
              <a:off x="2106126"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30" name="Google Shape;13430;p18"/>
            <p:cNvSpPr/>
            <p:nvPr/>
          </p:nvSpPr>
          <p:spPr>
            <a:xfrm>
              <a:off x="2225634"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31" name="Google Shape;13431;p18"/>
            <p:cNvSpPr/>
            <p:nvPr/>
          </p:nvSpPr>
          <p:spPr>
            <a:xfrm>
              <a:off x="2345143"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32" name="Google Shape;13432;p18"/>
            <p:cNvSpPr/>
            <p:nvPr/>
          </p:nvSpPr>
          <p:spPr>
            <a:xfrm>
              <a:off x="2464651"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33" name="Google Shape;13433;p18"/>
            <p:cNvSpPr/>
            <p:nvPr/>
          </p:nvSpPr>
          <p:spPr>
            <a:xfrm>
              <a:off x="2584159"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34" name="Google Shape;13434;p18"/>
            <p:cNvSpPr/>
            <p:nvPr/>
          </p:nvSpPr>
          <p:spPr>
            <a:xfrm>
              <a:off x="2703667"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35" name="Google Shape;13435;p18"/>
            <p:cNvSpPr/>
            <p:nvPr/>
          </p:nvSpPr>
          <p:spPr>
            <a:xfrm>
              <a:off x="2823176"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36" name="Google Shape;13436;p18"/>
            <p:cNvSpPr/>
            <p:nvPr/>
          </p:nvSpPr>
          <p:spPr>
            <a:xfrm>
              <a:off x="2942684"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37" name="Google Shape;13437;p18"/>
            <p:cNvSpPr/>
            <p:nvPr/>
          </p:nvSpPr>
          <p:spPr>
            <a:xfrm>
              <a:off x="3062192"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38" name="Google Shape;13438;p18"/>
            <p:cNvSpPr/>
            <p:nvPr/>
          </p:nvSpPr>
          <p:spPr>
            <a:xfrm>
              <a:off x="3181700"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39" name="Google Shape;13439;p18"/>
            <p:cNvSpPr/>
            <p:nvPr/>
          </p:nvSpPr>
          <p:spPr>
            <a:xfrm>
              <a:off x="3301209"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40" name="Google Shape;13440;p18"/>
            <p:cNvSpPr/>
            <p:nvPr/>
          </p:nvSpPr>
          <p:spPr>
            <a:xfrm>
              <a:off x="3420717" y="75221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41" name="Google Shape;13441;p18"/>
            <p:cNvSpPr/>
            <p:nvPr/>
          </p:nvSpPr>
          <p:spPr>
            <a:xfrm>
              <a:off x="313503"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42" name="Google Shape;13442;p18"/>
            <p:cNvSpPr/>
            <p:nvPr/>
          </p:nvSpPr>
          <p:spPr>
            <a:xfrm>
              <a:off x="433011"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43" name="Google Shape;13443;p18"/>
            <p:cNvSpPr/>
            <p:nvPr/>
          </p:nvSpPr>
          <p:spPr>
            <a:xfrm>
              <a:off x="552519"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44" name="Google Shape;13444;p18"/>
            <p:cNvSpPr/>
            <p:nvPr/>
          </p:nvSpPr>
          <p:spPr>
            <a:xfrm>
              <a:off x="672027"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45" name="Google Shape;13445;p18"/>
            <p:cNvSpPr/>
            <p:nvPr/>
          </p:nvSpPr>
          <p:spPr>
            <a:xfrm>
              <a:off x="791536"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46" name="Google Shape;13446;p18"/>
            <p:cNvSpPr/>
            <p:nvPr/>
          </p:nvSpPr>
          <p:spPr>
            <a:xfrm>
              <a:off x="911044"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47" name="Google Shape;13447;p18"/>
            <p:cNvSpPr/>
            <p:nvPr/>
          </p:nvSpPr>
          <p:spPr>
            <a:xfrm>
              <a:off x="1030552"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48" name="Google Shape;13448;p18"/>
            <p:cNvSpPr/>
            <p:nvPr/>
          </p:nvSpPr>
          <p:spPr>
            <a:xfrm>
              <a:off x="1150060"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49" name="Google Shape;13449;p18"/>
            <p:cNvSpPr/>
            <p:nvPr/>
          </p:nvSpPr>
          <p:spPr>
            <a:xfrm>
              <a:off x="1269568"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50" name="Google Shape;13450;p18"/>
            <p:cNvSpPr/>
            <p:nvPr/>
          </p:nvSpPr>
          <p:spPr>
            <a:xfrm>
              <a:off x="1389077"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51" name="Google Shape;13451;p18"/>
            <p:cNvSpPr/>
            <p:nvPr/>
          </p:nvSpPr>
          <p:spPr>
            <a:xfrm>
              <a:off x="1508585"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52" name="Google Shape;13452;p18"/>
            <p:cNvSpPr/>
            <p:nvPr/>
          </p:nvSpPr>
          <p:spPr>
            <a:xfrm>
              <a:off x="1628093"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53" name="Google Shape;13453;p18"/>
            <p:cNvSpPr/>
            <p:nvPr/>
          </p:nvSpPr>
          <p:spPr>
            <a:xfrm>
              <a:off x="1747601"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54" name="Google Shape;13454;p18"/>
            <p:cNvSpPr/>
            <p:nvPr/>
          </p:nvSpPr>
          <p:spPr>
            <a:xfrm>
              <a:off x="1867110"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55" name="Google Shape;13455;p18"/>
            <p:cNvSpPr/>
            <p:nvPr/>
          </p:nvSpPr>
          <p:spPr>
            <a:xfrm>
              <a:off x="1986618"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56" name="Google Shape;13456;p18"/>
            <p:cNvSpPr/>
            <p:nvPr/>
          </p:nvSpPr>
          <p:spPr>
            <a:xfrm>
              <a:off x="2106126"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57" name="Google Shape;13457;p18"/>
            <p:cNvSpPr/>
            <p:nvPr/>
          </p:nvSpPr>
          <p:spPr>
            <a:xfrm>
              <a:off x="2225634"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58" name="Google Shape;13458;p18"/>
            <p:cNvSpPr/>
            <p:nvPr/>
          </p:nvSpPr>
          <p:spPr>
            <a:xfrm>
              <a:off x="2345143"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59" name="Google Shape;13459;p18"/>
            <p:cNvSpPr/>
            <p:nvPr/>
          </p:nvSpPr>
          <p:spPr>
            <a:xfrm>
              <a:off x="2464651"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60" name="Google Shape;13460;p18"/>
            <p:cNvSpPr/>
            <p:nvPr/>
          </p:nvSpPr>
          <p:spPr>
            <a:xfrm>
              <a:off x="2584159"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61" name="Google Shape;13461;p18"/>
            <p:cNvSpPr/>
            <p:nvPr/>
          </p:nvSpPr>
          <p:spPr>
            <a:xfrm>
              <a:off x="2703667"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62" name="Google Shape;13462;p18"/>
            <p:cNvSpPr/>
            <p:nvPr/>
          </p:nvSpPr>
          <p:spPr>
            <a:xfrm>
              <a:off x="2823176"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63" name="Google Shape;13463;p18"/>
            <p:cNvSpPr/>
            <p:nvPr/>
          </p:nvSpPr>
          <p:spPr>
            <a:xfrm>
              <a:off x="2942684"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64" name="Google Shape;13464;p18"/>
            <p:cNvSpPr/>
            <p:nvPr/>
          </p:nvSpPr>
          <p:spPr>
            <a:xfrm>
              <a:off x="3062192"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65" name="Google Shape;13465;p18"/>
            <p:cNvSpPr/>
            <p:nvPr/>
          </p:nvSpPr>
          <p:spPr>
            <a:xfrm>
              <a:off x="3181700"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66" name="Google Shape;13466;p18"/>
            <p:cNvSpPr/>
            <p:nvPr/>
          </p:nvSpPr>
          <p:spPr>
            <a:xfrm>
              <a:off x="3301209"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67" name="Google Shape;13467;p18"/>
            <p:cNvSpPr/>
            <p:nvPr/>
          </p:nvSpPr>
          <p:spPr>
            <a:xfrm>
              <a:off x="3420717" y="85832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68" name="Google Shape;13468;p18"/>
            <p:cNvSpPr/>
            <p:nvPr/>
          </p:nvSpPr>
          <p:spPr>
            <a:xfrm>
              <a:off x="313503"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69" name="Google Shape;13469;p18"/>
            <p:cNvSpPr/>
            <p:nvPr/>
          </p:nvSpPr>
          <p:spPr>
            <a:xfrm>
              <a:off x="433011"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70" name="Google Shape;13470;p18"/>
            <p:cNvSpPr/>
            <p:nvPr/>
          </p:nvSpPr>
          <p:spPr>
            <a:xfrm>
              <a:off x="552519"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71" name="Google Shape;13471;p18"/>
            <p:cNvSpPr/>
            <p:nvPr/>
          </p:nvSpPr>
          <p:spPr>
            <a:xfrm>
              <a:off x="672027"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72" name="Google Shape;13472;p18"/>
            <p:cNvSpPr/>
            <p:nvPr/>
          </p:nvSpPr>
          <p:spPr>
            <a:xfrm>
              <a:off x="791536"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73" name="Google Shape;13473;p18"/>
            <p:cNvSpPr/>
            <p:nvPr/>
          </p:nvSpPr>
          <p:spPr>
            <a:xfrm>
              <a:off x="911044"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74" name="Google Shape;13474;p18"/>
            <p:cNvSpPr/>
            <p:nvPr/>
          </p:nvSpPr>
          <p:spPr>
            <a:xfrm>
              <a:off x="1030552"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75" name="Google Shape;13475;p18"/>
            <p:cNvSpPr/>
            <p:nvPr/>
          </p:nvSpPr>
          <p:spPr>
            <a:xfrm>
              <a:off x="1150060"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76" name="Google Shape;13476;p18"/>
            <p:cNvSpPr/>
            <p:nvPr/>
          </p:nvSpPr>
          <p:spPr>
            <a:xfrm>
              <a:off x="1269568"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77" name="Google Shape;13477;p18"/>
            <p:cNvSpPr/>
            <p:nvPr/>
          </p:nvSpPr>
          <p:spPr>
            <a:xfrm>
              <a:off x="1389077"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78" name="Google Shape;13478;p18"/>
            <p:cNvSpPr/>
            <p:nvPr/>
          </p:nvSpPr>
          <p:spPr>
            <a:xfrm>
              <a:off x="1508585"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79" name="Google Shape;13479;p18"/>
            <p:cNvSpPr/>
            <p:nvPr/>
          </p:nvSpPr>
          <p:spPr>
            <a:xfrm>
              <a:off x="1628093"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80" name="Google Shape;13480;p18"/>
            <p:cNvSpPr/>
            <p:nvPr/>
          </p:nvSpPr>
          <p:spPr>
            <a:xfrm>
              <a:off x="1747601"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81" name="Google Shape;13481;p18"/>
            <p:cNvSpPr/>
            <p:nvPr/>
          </p:nvSpPr>
          <p:spPr>
            <a:xfrm>
              <a:off x="1867110"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82" name="Google Shape;13482;p18"/>
            <p:cNvSpPr/>
            <p:nvPr/>
          </p:nvSpPr>
          <p:spPr>
            <a:xfrm>
              <a:off x="1986618"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83" name="Google Shape;13483;p18"/>
            <p:cNvSpPr/>
            <p:nvPr/>
          </p:nvSpPr>
          <p:spPr>
            <a:xfrm>
              <a:off x="2106126"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84" name="Google Shape;13484;p18"/>
            <p:cNvSpPr/>
            <p:nvPr/>
          </p:nvSpPr>
          <p:spPr>
            <a:xfrm>
              <a:off x="2225634"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85" name="Google Shape;13485;p18"/>
            <p:cNvSpPr/>
            <p:nvPr/>
          </p:nvSpPr>
          <p:spPr>
            <a:xfrm>
              <a:off x="2345143"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86" name="Google Shape;13486;p18"/>
            <p:cNvSpPr/>
            <p:nvPr/>
          </p:nvSpPr>
          <p:spPr>
            <a:xfrm>
              <a:off x="2464651"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87" name="Google Shape;13487;p18"/>
            <p:cNvSpPr/>
            <p:nvPr/>
          </p:nvSpPr>
          <p:spPr>
            <a:xfrm>
              <a:off x="2584159"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88" name="Google Shape;13488;p18"/>
            <p:cNvSpPr/>
            <p:nvPr/>
          </p:nvSpPr>
          <p:spPr>
            <a:xfrm>
              <a:off x="2703667"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89" name="Google Shape;13489;p18"/>
            <p:cNvSpPr/>
            <p:nvPr/>
          </p:nvSpPr>
          <p:spPr>
            <a:xfrm>
              <a:off x="2823176"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90" name="Google Shape;13490;p18"/>
            <p:cNvSpPr/>
            <p:nvPr/>
          </p:nvSpPr>
          <p:spPr>
            <a:xfrm>
              <a:off x="2942684"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91" name="Google Shape;13491;p18"/>
            <p:cNvSpPr/>
            <p:nvPr/>
          </p:nvSpPr>
          <p:spPr>
            <a:xfrm>
              <a:off x="3062192"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92" name="Google Shape;13492;p18"/>
            <p:cNvSpPr/>
            <p:nvPr/>
          </p:nvSpPr>
          <p:spPr>
            <a:xfrm>
              <a:off x="3181700"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93" name="Google Shape;13493;p18"/>
            <p:cNvSpPr/>
            <p:nvPr/>
          </p:nvSpPr>
          <p:spPr>
            <a:xfrm>
              <a:off x="3301209"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94" name="Google Shape;13494;p18"/>
            <p:cNvSpPr/>
            <p:nvPr/>
          </p:nvSpPr>
          <p:spPr>
            <a:xfrm>
              <a:off x="3420717" y="96442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95" name="Google Shape;13495;p18"/>
            <p:cNvSpPr/>
            <p:nvPr/>
          </p:nvSpPr>
          <p:spPr>
            <a:xfrm>
              <a:off x="313503"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96" name="Google Shape;13496;p18"/>
            <p:cNvSpPr/>
            <p:nvPr/>
          </p:nvSpPr>
          <p:spPr>
            <a:xfrm>
              <a:off x="433011"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97" name="Google Shape;13497;p18"/>
            <p:cNvSpPr/>
            <p:nvPr/>
          </p:nvSpPr>
          <p:spPr>
            <a:xfrm>
              <a:off x="552519"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98" name="Google Shape;13498;p18"/>
            <p:cNvSpPr/>
            <p:nvPr/>
          </p:nvSpPr>
          <p:spPr>
            <a:xfrm>
              <a:off x="672027"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499" name="Google Shape;13499;p18"/>
            <p:cNvSpPr/>
            <p:nvPr/>
          </p:nvSpPr>
          <p:spPr>
            <a:xfrm>
              <a:off x="791536"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00" name="Google Shape;13500;p18"/>
            <p:cNvSpPr/>
            <p:nvPr/>
          </p:nvSpPr>
          <p:spPr>
            <a:xfrm>
              <a:off x="911044"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01" name="Google Shape;13501;p18"/>
            <p:cNvSpPr/>
            <p:nvPr/>
          </p:nvSpPr>
          <p:spPr>
            <a:xfrm>
              <a:off x="1030552"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02" name="Google Shape;13502;p18"/>
            <p:cNvSpPr/>
            <p:nvPr/>
          </p:nvSpPr>
          <p:spPr>
            <a:xfrm>
              <a:off x="1150060"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03" name="Google Shape;13503;p18"/>
            <p:cNvSpPr/>
            <p:nvPr/>
          </p:nvSpPr>
          <p:spPr>
            <a:xfrm>
              <a:off x="1269568"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04" name="Google Shape;13504;p18"/>
            <p:cNvSpPr/>
            <p:nvPr/>
          </p:nvSpPr>
          <p:spPr>
            <a:xfrm>
              <a:off x="1389077"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05" name="Google Shape;13505;p18"/>
            <p:cNvSpPr/>
            <p:nvPr/>
          </p:nvSpPr>
          <p:spPr>
            <a:xfrm>
              <a:off x="1508585"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06" name="Google Shape;13506;p18"/>
            <p:cNvSpPr/>
            <p:nvPr/>
          </p:nvSpPr>
          <p:spPr>
            <a:xfrm>
              <a:off x="1628093"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07" name="Google Shape;13507;p18"/>
            <p:cNvSpPr/>
            <p:nvPr/>
          </p:nvSpPr>
          <p:spPr>
            <a:xfrm>
              <a:off x="1747601"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08" name="Google Shape;13508;p18"/>
            <p:cNvSpPr/>
            <p:nvPr/>
          </p:nvSpPr>
          <p:spPr>
            <a:xfrm>
              <a:off x="1867110"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09" name="Google Shape;13509;p18"/>
            <p:cNvSpPr/>
            <p:nvPr/>
          </p:nvSpPr>
          <p:spPr>
            <a:xfrm>
              <a:off x="1986618"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10" name="Google Shape;13510;p18"/>
            <p:cNvSpPr/>
            <p:nvPr/>
          </p:nvSpPr>
          <p:spPr>
            <a:xfrm>
              <a:off x="2106126"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11" name="Google Shape;13511;p18"/>
            <p:cNvSpPr/>
            <p:nvPr/>
          </p:nvSpPr>
          <p:spPr>
            <a:xfrm>
              <a:off x="2225634"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12" name="Google Shape;13512;p18"/>
            <p:cNvSpPr/>
            <p:nvPr/>
          </p:nvSpPr>
          <p:spPr>
            <a:xfrm>
              <a:off x="2345143"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13" name="Google Shape;13513;p18"/>
            <p:cNvSpPr/>
            <p:nvPr/>
          </p:nvSpPr>
          <p:spPr>
            <a:xfrm>
              <a:off x="2464651"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14" name="Google Shape;13514;p18"/>
            <p:cNvSpPr/>
            <p:nvPr/>
          </p:nvSpPr>
          <p:spPr>
            <a:xfrm>
              <a:off x="2584159"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15" name="Google Shape;13515;p18"/>
            <p:cNvSpPr/>
            <p:nvPr/>
          </p:nvSpPr>
          <p:spPr>
            <a:xfrm>
              <a:off x="2703667"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16" name="Google Shape;13516;p18"/>
            <p:cNvSpPr/>
            <p:nvPr/>
          </p:nvSpPr>
          <p:spPr>
            <a:xfrm>
              <a:off x="2823176"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17" name="Google Shape;13517;p18"/>
            <p:cNvSpPr/>
            <p:nvPr/>
          </p:nvSpPr>
          <p:spPr>
            <a:xfrm>
              <a:off x="2942684"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18" name="Google Shape;13518;p18"/>
            <p:cNvSpPr/>
            <p:nvPr/>
          </p:nvSpPr>
          <p:spPr>
            <a:xfrm>
              <a:off x="3062192"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19" name="Google Shape;13519;p18"/>
            <p:cNvSpPr/>
            <p:nvPr/>
          </p:nvSpPr>
          <p:spPr>
            <a:xfrm>
              <a:off x="3181700"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20" name="Google Shape;13520;p18"/>
            <p:cNvSpPr/>
            <p:nvPr/>
          </p:nvSpPr>
          <p:spPr>
            <a:xfrm>
              <a:off x="3301209"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21" name="Google Shape;13521;p18"/>
            <p:cNvSpPr/>
            <p:nvPr/>
          </p:nvSpPr>
          <p:spPr>
            <a:xfrm>
              <a:off x="3420717" y="107053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22" name="Google Shape;13522;p18"/>
            <p:cNvSpPr/>
            <p:nvPr/>
          </p:nvSpPr>
          <p:spPr>
            <a:xfrm>
              <a:off x="313503"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23" name="Google Shape;13523;p18"/>
            <p:cNvSpPr/>
            <p:nvPr/>
          </p:nvSpPr>
          <p:spPr>
            <a:xfrm>
              <a:off x="433011"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24" name="Google Shape;13524;p18"/>
            <p:cNvSpPr/>
            <p:nvPr/>
          </p:nvSpPr>
          <p:spPr>
            <a:xfrm>
              <a:off x="552519"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25" name="Google Shape;13525;p18"/>
            <p:cNvSpPr/>
            <p:nvPr/>
          </p:nvSpPr>
          <p:spPr>
            <a:xfrm>
              <a:off x="672027"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26" name="Google Shape;13526;p18"/>
            <p:cNvSpPr/>
            <p:nvPr/>
          </p:nvSpPr>
          <p:spPr>
            <a:xfrm>
              <a:off x="791536"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27" name="Google Shape;13527;p18"/>
            <p:cNvSpPr/>
            <p:nvPr/>
          </p:nvSpPr>
          <p:spPr>
            <a:xfrm>
              <a:off x="911044"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28" name="Google Shape;13528;p18"/>
            <p:cNvSpPr/>
            <p:nvPr/>
          </p:nvSpPr>
          <p:spPr>
            <a:xfrm>
              <a:off x="1030552"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29" name="Google Shape;13529;p18"/>
            <p:cNvSpPr/>
            <p:nvPr/>
          </p:nvSpPr>
          <p:spPr>
            <a:xfrm>
              <a:off x="1150060"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30" name="Google Shape;13530;p18"/>
            <p:cNvSpPr/>
            <p:nvPr/>
          </p:nvSpPr>
          <p:spPr>
            <a:xfrm>
              <a:off x="1269568"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31" name="Google Shape;13531;p18"/>
            <p:cNvSpPr/>
            <p:nvPr/>
          </p:nvSpPr>
          <p:spPr>
            <a:xfrm>
              <a:off x="1389077"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32" name="Google Shape;13532;p18"/>
            <p:cNvSpPr/>
            <p:nvPr/>
          </p:nvSpPr>
          <p:spPr>
            <a:xfrm>
              <a:off x="1508585"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33" name="Google Shape;13533;p18"/>
            <p:cNvSpPr/>
            <p:nvPr/>
          </p:nvSpPr>
          <p:spPr>
            <a:xfrm>
              <a:off x="1628093"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34" name="Google Shape;13534;p18"/>
            <p:cNvSpPr/>
            <p:nvPr/>
          </p:nvSpPr>
          <p:spPr>
            <a:xfrm>
              <a:off x="1747601"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35" name="Google Shape;13535;p18"/>
            <p:cNvSpPr/>
            <p:nvPr/>
          </p:nvSpPr>
          <p:spPr>
            <a:xfrm>
              <a:off x="1867110"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36" name="Google Shape;13536;p18"/>
            <p:cNvSpPr/>
            <p:nvPr/>
          </p:nvSpPr>
          <p:spPr>
            <a:xfrm>
              <a:off x="1986618"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37" name="Google Shape;13537;p18"/>
            <p:cNvSpPr/>
            <p:nvPr/>
          </p:nvSpPr>
          <p:spPr>
            <a:xfrm>
              <a:off x="2106126"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38" name="Google Shape;13538;p18"/>
            <p:cNvSpPr/>
            <p:nvPr/>
          </p:nvSpPr>
          <p:spPr>
            <a:xfrm>
              <a:off x="2225634"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39" name="Google Shape;13539;p18"/>
            <p:cNvSpPr/>
            <p:nvPr/>
          </p:nvSpPr>
          <p:spPr>
            <a:xfrm>
              <a:off x="2345143"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40" name="Google Shape;13540;p18"/>
            <p:cNvSpPr/>
            <p:nvPr/>
          </p:nvSpPr>
          <p:spPr>
            <a:xfrm>
              <a:off x="2464651"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41" name="Google Shape;13541;p18"/>
            <p:cNvSpPr/>
            <p:nvPr/>
          </p:nvSpPr>
          <p:spPr>
            <a:xfrm>
              <a:off x="2584159"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42" name="Google Shape;13542;p18"/>
            <p:cNvSpPr/>
            <p:nvPr/>
          </p:nvSpPr>
          <p:spPr>
            <a:xfrm>
              <a:off x="2703667"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43" name="Google Shape;13543;p18"/>
            <p:cNvSpPr/>
            <p:nvPr/>
          </p:nvSpPr>
          <p:spPr>
            <a:xfrm>
              <a:off x="2823176"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44" name="Google Shape;13544;p18"/>
            <p:cNvSpPr/>
            <p:nvPr/>
          </p:nvSpPr>
          <p:spPr>
            <a:xfrm>
              <a:off x="2942684"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45" name="Google Shape;13545;p18"/>
            <p:cNvSpPr/>
            <p:nvPr/>
          </p:nvSpPr>
          <p:spPr>
            <a:xfrm>
              <a:off x="3062192"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46" name="Google Shape;13546;p18"/>
            <p:cNvSpPr/>
            <p:nvPr/>
          </p:nvSpPr>
          <p:spPr>
            <a:xfrm>
              <a:off x="3181700"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47" name="Google Shape;13547;p18"/>
            <p:cNvSpPr/>
            <p:nvPr/>
          </p:nvSpPr>
          <p:spPr>
            <a:xfrm>
              <a:off x="3301209"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48" name="Google Shape;13548;p18"/>
            <p:cNvSpPr/>
            <p:nvPr/>
          </p:nvSpPr>
          <p:spPr>
            <a:xfrm>
              <a:off x="3420717" y="117664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49" name="Google Shape;13549;p18"/>
            <p:cNvSpPr/>
            <p:nvPr/>
          </p:nvSpPr>
          <p:spPr>
            <a:xfrm>
              <a:off x="313503"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50" name="Google Shape;13550;p18"/>
            <p:cNvSpPr/>
            <p:nvPr/>
          </p:nvSpPr>
          <p:spPr>
            <a:xfrm>
              <a:off x="433011"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51" name="Google Shape;13551;p18"/>
            <p:cNvSpPr/>
            <p:nvPr/>
          </p:nvSpPr>
          <p:spPr>
            <a:xfrm>
              <a:off x="552519"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52" name="Google Shape;13552;p18"/>
            <p:cNvSpPr/>
            <p:nvPr/>
          </p:nvSpPr>
          <p:spPr>
            <a:xfrm>
              <a:off x="672027"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53" name="Google Shape;13553;p18"/>
            <p:cNvSpPr/>
            <p:nvPr/>
          </p:nvSpPr>
          <p:spPr>
            <a:xfrm>
              <a:off x="791536"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54" name="Google Shape;13554;p18"/>
            <p:cNvSpPr/>
            <p:nvPr/>
          </p:nvSpPr>
          <p:spPr>
            <a:xfrm>
              <a:off x="911044"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55" name="Google Shape;13555;p18"/>
            <p:cNvSpPr/>
            <p:nvPr/>
          </p:nvSpPr>
          <p:spPr>
            <a:xfrm>
              <a:off x="1030552"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56" name="Google Shape;13556;p18"/>
            <p:cNvSpPr/>
            <p:nvPr/>
          </p:nvSpPr>
          <p:spPr>
            <a:xfrm>
              <a:off x="1150060"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57" name="Google Shape;13557;p18"/>
            <p:cNvSpPr/>
            <p:nvPr/>
          </p:nvSpPr>
          <p:spPr>
            <a:xfrm>
              <a:off x="1269568"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58" name="Google Shape;13558;p18"/>
            <p:cNvSpPr/>
            <p:nvPr/>
          </p:nvSpPr>
          <p:spPr>
            <a:xfrm>
              <a:off x="1389077"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59" name="Google Shape;13559;p18"/>
            <p:cNvSpPr/>
            <p:nvPr/>
          </p:nvSpPr>
          <p:spPr>
            <a:xfrm>
              <a:off x="1508585"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60" name="Google Shape;13560;p18"/>
            <p:cNvSpPr/>
            <p:nvPr/>
          </p:nvSpPr>
          <p:spPr>
            <a:xfrm>
              <a:off x="1628093"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61" name="Google Shape;13561;p18"/>
            <p:cNvSpPr/>
            <p:nvPr/>
          </p:nvSpPr>
          <p:spPr>
            <a:xfrm>
              <a:off x="1747601"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62" name="Google Shape;13562;p18"/>
            <p:cNvSpPr/>
            <p:nvPr/>
          </p:nvSpPr>
          <p:spPr>
            <a:xfrm>
              <a:off x="1867110"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63" name="Google Shape;13563;p18"/>
            <p:cNvSpPr/>
            <p:nvPr/>
          </p:nvSpPr>
          <p:spPr>
            <a:xfrm>
              <a:off x="1986618"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64" name="Google Shape;13564;p18"/>
            <p:cNvSpPr/>
            <p:nvPr/>
          </p:nvSpPr>
          <p:spPr>
            <a:xfrm>
              <a:off x="2106126"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65" name="Google Shape;13565;p18"/>
            <p:cNvSpPr/>
            <p:nvPr/>
          </p:nvSpPr>
          <p:spPr>
            <a:xfrm>
              <a:off x="2225634"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66" name="Google Shape;13566;p18"/>
            <p:cNvSpPr/>
            <p:nvPr/>
          </p:nvSpPr>
          <p:spPr>
            <a:xfrm>
              <a:off x="2345143"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67" name="Google Shape;13567;p18"/>
            <p:cNvSpPr/>
            <p:nvPr/>
          </p:nvSpPr>
          <p:spPr>
            <a:xfrm>
              <a:off x="2464651"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68" name="Google Shape;13568;p18"/>
            <p:cNvSpPr/>
            <p:nvPr/>
          </p:nvSpPr>
          <p:spPr>
            <a:xfrm>
              <a:off x="2584159"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69" name="Google Shape;13569;p18"/>
            <p:cNvSpPr/>
            <p:nvPr/>
          </p:nvSpPr>
          <p:spPr>
            <a:xfrm>
              <a:off x="2703667"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70" name="Google Shape;13570;p18"/>
            <p:cNvSpPr/>
            <p:nvPr/>
          </p:nvSpPr>
          <p:spPr>
            <a:xfrm>
              <a:off x="2823176"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71" name="Google Shape;13571;p18"/>
            <p:cNvSpPr/>
            <p:nvPr/>
          </p:nvSpPr>
          <p:spPr>
            <a:xfrm>
              <a:off x="2942684"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72" name="Google Shape;13572;p18"/>
            <p:cNvSpPr/>
            <p:nvPr/>
          </p:nvSpPr>
          <p:spPr>
            <a:xfrm>
              <a:off x="3062192"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73" name="Google Shape;13573;p18"/>
            <p:cNvSpPr/>
            <p:nvPr/>
          </p:nvSpPr>
          <p:spPr>
            <a:xfrm>
              <a:off x="3181700"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74" name="Google Shape;13574;p18"/>
            <p:cNvSpPr/>
            <p:nvPr/>
          </p:nvSpPr>
          <p:spPr>
            <a:xfrm>
              <a:off x="3301209"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75" name="Google Shape;13575;p18"/>
            <p:cNvSpPr/>
            <p:nvPr/>
          </p:nvSpPr>
          <p:spPr>
            <a:xfrm>
              <a:off x="3420717" y="128275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76" name="Google Shape;13576;p18"/>
            <p:cNvSpPr/>
            <p:nvPr/>
          </p:nvSpPr>
          <p:spPr>
            <a:xfrm>
              <a:off x="313503"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77" name="Google Shape;13577;p18"/>
            <p:cNvSpPr/>
            <p:nvPr/>
          </p:nvSpPr>
          <p:spPr>
            <a:xfrm>
              <a:off x="433011"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78" name="Google Shape;13578;p18"/>
            <p:cNvSpPr/>
            <p:nvPr/>
          </p:nvSpPr>
          <p:spPr>
            <a:xfrm>
              <a:off x="552519"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79" name="Google Shape;13579;p18"/>
            <p:cNvSpPr/>
            <p:nvPr/>
          </p:nvSpPr>
          <p:spPr>
            <a:xfrm>
              <a:off x="672027"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80" name="Google Shape;13580;p18"/>
            <p:cNvSpPr/>
            <p:nvPr/>
          </p:nvSpPr>
          <p:spPr>
            <a:xfrm>
              <a:off x="791536"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81" name="Google Shape;13581;p18"/>
            <p:cNvSpPr/>
            <p:nvPr/>
          </p:nvSpPr>
          <p:spPr>
            <a:xfrm>
              <a:off x="911044"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82" name="Google Shape;13582;p18"/>
            <p:cNvSpPr/>
            <p:nvPr/>
          </p:nvSpPr>
          <p:spPr>
            <a:xfrm>
              <a:off x="1030552"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83" name="Google Shape;13583;p18"/>
            <p:cNvSpPr/>
            <p:nvPr/>
          </p:nvSpPr>
          <p:spPr>
            <a:xfrm>
              <a:off x="1150060"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84" name="Google Shape;13584;p18"/>
            <p:cNvSpPr/>
            <p:nvPr/>
          </p:nvSpPr>
          <p:spPr>
            <a:xfrm>
              <a:off x="1269568"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85" name="Google Shape;13585;p18"/>
            <p:cNvSpPr/>
            <p:nvPr/>
          </p:nvSpPr>
          <p:spPr>
            <a:xfrm>
              <a:off x="1389077"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86" name="Google Shape;13586;p18"/>
            <p:cNvSpPr/>
            <p:nvPr/>
          </p:nvSpPr>
          <p:spPr>
            <a:xfrm>
              <a:off x="1508585"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87" name="Google Shape;13587;p18"/>
            <p:cNvSpPr/>
            <p:nvPr/>
          </p:nvSpPr>
          <p:spPr>
            <a:xfrm>
              <a:off x="1628093"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88" name="Google Shape;13588;p18"/>
            <p:cNvSpPr/>
            <p:nvPr/>
          </p:nvSpPr>
          <p:spPr>
            <a:xfrm>
              <a:off x="1747601"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89" name="Google Shape;13589;p18"/>
            <p:cNvSpPr/>
            <p:nvPr/>
          </p:nvSpPr>
          <p:spPr>
            <a:xfrm>
              <a:off x="1867110"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90" name="Google Shape;13590;p18"/>
            <p:cNvSpPr/>
            <p:nvPr/>
          </p:nvSpPr>
          <p:spPr>
            <a:xfrm>
              <a:off x="1986618"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91" name="Google Shape;13591;p18"/>
            <p:cNvSpPr/>
            <p:nvPr/>
          </p:nvSpPr>
          <p:spPr>
            <a:xfrm>
              <a:off x="2106126"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92" name="Google Shape;13592;p18"/>
            <p:cNvSpPr/>
            <p:nvPr/>
          </p:nvSpPr>
          <p:spPr>
            <a:xfrm>
              <a:off x="2225634"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93" name="Google Shape;13593;p18"/>
            <p:cNvSpPr/>
            <p:nvPr/>
          </p:nvSpPr>
          <p:spPr>
            <a:xfrm>
              <a:off x="2345143"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94" name="Google Shape;13594;p18"/>
            <p:cNvSpPr/>
            <p:nvPr/>
          </p:nvSpPr>
          <p:spPr>
            <a:xfrm>
              <a:off x="2464651"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95" name="Google Shape;13595;p18"/>
            <p:cNvSpPr/>
            <p:nvPr/>
          </p:nvSpPr>
          <p:spPr>
            <a:xfrm>
              <a:off x="2584159"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96" name="Google Shape;13596;p18"/>
            <p:cNvSpPr/>
            <p:nvPr/>
          </p:nvSpPr>
          <p:spPr>
            <a:xfrm>
              <a:off x="2703667"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97" name="Google Shape;13597;p18"/>
            <p:cNvSpPr/>
            <p:nvPr/>
          </p:nvSpPr>
          <p:spPr>
            <a:xfrm>
              <a:off x="2823176"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98" name="Google Shape;13598;p18"/>
            <p:cNvSpPr/>
            <p:nvPr/>
          </p:nvSpPr>
          <p:spPr>
            <a:xfrm>
              <a:off x="2942684"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599" name="Google Shape;13599;p18"/>
            <p:cNvSpPr/>
            <p:nvPr/>
          </p:nvSpPr>
          <p:spPr>
            <a:xfrm>
              <a:off x="3062192"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00" name="Google Shape;13600;p18"/>
            <p:cNvSpPr/>
            <p:nvPr/>
          </p:nvSpPr>
          <p:spPr>
            <a:xfrm>
              <a:off x="3181700"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01" name="Google Shape;13601;p18"/>
            <p:cNvSpPr/>
            <p:nvPr/>
          </p:nvSpPr>
          <p:spPr>
            <a:xfrm>
              <a:off x="3301209"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02" name="Google Shape;13602;p18"/>
            <p:cNvSpPr/>
            <p:nvPr/>
          </p:nvSpPr>
          <p:spPr>
            <a:xfrm>
              <a:off x="3420717" y="138885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03" name="Google Shape;13603;p18"/>
            <p:cNvSpPr/>
            <p:nvPr/>
          </p:nvSpPr>
          <p:spPr>
            <a:xfrm>
              <a:off x="313503"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04" name="Google Shape;13604;p18"/>
            <p:cNvSpPr/>
            <p:nvPr/>
          </p:nvSpPr>
          <p:spPr>
            <a:xfrm>
              <a:off x="433011"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05" name="Google Shape;13605;p18"/>
            <p:cNvSpPr/>
            <p:nvPr/>
          </p:nvSpPr>
          <p:spPr>
            <a:xfrm>
              <a:off x="552519"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06" name="Google Shape;13606;p18"/>
            <p:cNvSpPr/>
            <p:nvPr/>
          </p:nvSpPr>
          <p:spPr>
            <a:xfrm>
              <a:off x="672027"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07" name="Google Shape;13607;p18"/>
            <p:cNvSpPr/>
            <p:nvPr/>
          </p:nvSpPr>
          <p:spPr>
            <a:xfrm>
              <a:off x="791536"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08" name="Google Shape;13608;p18"/>
            <p:cNvSpPr/>
            <p:nvPr/>
          </p:nvSpPr>
          <p:spPr>
            <a:xfrm>
              <a:off x="911044"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09" name="Google Shape;13609;p18"/>
            <p:cNvSpPr/>
            <p:nvPr/>
          </p:nvSpPr>
          <p:spPr>
            <a:xfrm>
              <a:off x="1030552"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10" name="Google Shape;13610;p18"/>
            <p:cNvSpPr/>
            <p:nvPr/>
          </p:nvSpPr>
          <p:spPr>
            <a:xfrm>
              <a:off x="1150060"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11" name="Google Shape;13611;p18"/>
            <p:cNvSpPr/>
            <p:nvPr/>
          </p:nvSpPr>
          <p:spPr>
            <a:xfrm>
              <a:off x="1269568"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12" name="Google Shape;13612;p18"/>
            <p:cNvSpPr/>
            <p:nvPr/>
          </p:nvSpPr>
          <p:spPr>
            <a:xfrm>
              <a:off x="1389077"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13" name="Google Shape;13613;p18"/>
            <p:cNvSpPr/>
            <p:nvPr/>
          </p:nvSpPr>
          <p:spPr>
            <a:xfrm>
              <a:off x="1508585"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14" name="Google Shape;13614;p18"/>
            <p:cNvSpPr/>
            <p:nvPr/>
          </p:nvSpPr>
          <p:spPr>
            <a:xfrm>
              <a:off x="1628093"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15" name="Google Shape;13615;p18"/>
            <p:cNvSpPr/>
            <p:nvPr/>
          </p:nvSpPr>
          <p:spPr>
            <a:xfrm>
              <a:off x="1747601"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16" name="Google Shape;13616;p18"/>
            <p:cNvSpPr/>
            <p:nvPr/>
          </p:nvSpPr>
          <p:spPr>
            <a:xfrm>
              <a:off x="1867110"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17" name="Google Shape;13617;p18"/>
            <p:cNvSpPr/>
            <p:nvPr/>
          </p:nvSpPr>
          <p:spPr>
            <a:xfrm>
              <a:off x="1986618"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18" name="Google Shape;13618;p18"/>
            <p:cNvSpPr/>
            <p:nvPr/>
          </p:nvSpPr>
          <p:spPr>
            <a:xfrm>
              <a:off x="2106126"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19" name="Google Shape;13619;p18"/>
            <p:cNvSpPr/>
            <p:nvPr/>
          </p:nvSpPr>
          <p:spPr>
            <a:xfrm>
              <a:off x="2225634"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20" name="Google Shape;13620;p18"/>
            <p:cNvSpPr/>
            <p:nvPr/>
          </p:nvSpPr>
          <p:spPr>
            <a:xfrm>
              <a:off x="2345143"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21" name="Google Shape;13621;p18"/>
            <p:cNvSpPr/>
            <p:nvPr/>
          </p:nvSpPr>
          <p:spPr>
            <a:xfrm>
              <a:off x="2464651"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22" name="Google Shape;13622;p18"/>
            <p:cNvSpPr/>
            <p:nvPr/>
          </p:nvSpPr>
          <p:spPr>
            <a:xfrm>
              <a:off x="2584159"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23" name="Google Shape;13623;p18"/>
            <p:cNvSpPr/>
            <p:nvPr/>
          </p:nvSpPr>
          <p:spPr>
            <a:xfrm>
              <a:off x="2703667"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24" name="Google Shape;13624;p18"/>
            <p:cNvSpPr/>
            <p:nvPr/>
          </p:nvSpPr>
          <p:spPr>
            <a:xfrm>
              <a:off x="2823176"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25" name="Google Shape;13625;p18"/>
            <p:cNvSpPr/>
            <p:nvPr/>
          </p:nvSpPr>
          <p:spPr>
            <a:xfrm>
              <a:off x="2942684"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26" name="Google Shape;13626;p18"/>
            <p:cNvSpPr/>
            <p:nvPr/>
          </p:nvSpPr>
          <p:spPr>
            <a:xfrm>
              <a:off x="3062192"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27" name="Google Shape;13627;p18"/>
            <p:cNvSpPr/>
            <p:nvPr/>
          </p:nvSpPr>
          <p:spPr>
            <a:xfrm>
              <a:off x="3181700"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28" name="Google Shape;13628;p18"/>
            <p:cNvSpPr/>
            <p:nvPr/>
          </p:nvSpPr>
          <p:spPr>
            <a:xfrm>
              <a:off x="3301209"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29" name="Google Shape;13629;p18"/>
            <p:cNvSpPr/>
            <p:nvPr/>
          </p:nvSpPr>
          <p:spPr>
            <a:xfrm>
              <a:off x="3420717" y="149496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30" name="Google Shape;13630;p18"/>
            <p:cNvSpPr/>
            <p:nvPr/>
          </p:nvSpPr>
          <p:spPr>
            <a:xfrm>
              <a:off x="313503"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31" name="Google Shape;13631;p18"/>
            <p:cNvSpPr/>
            <p:nvPr/>
          </p:nvSpPr>
          <p:spPr>
            <a:xfrm>
              <a:off x="433011"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32" name="Google Shape;13632;p18"/>
            <p:cNvSpPr/>
            <p:nvPr/>
          </p:nvSpPr>
          <p:spPr>
            <a:xfrm>
              <a:off x="552519"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33" name="Google Shape;13633;p18"/>
            <p:cNvSpPr/>
            <p:nvPr/>
          </p:nvSpPr>
          <p:spPr>
            <a:xfrm>
              <a:off x="672027"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34" name="Google Shape;13634;p18"/>
            <p:cNvSpPr/>
            <p:nvPr/>
          </p:nvSpPr>
          <p:spPr>
            <a:xfrm>
              <a:off x="791536"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35" name="Google Shape;13635;p18"/>
            <p:cNvSpPr/>
            <p:nvPr/>
          </p:nvSpPr>
          <p:spPr>
            <a:xfrm>
              <a:off x="911044"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36" name="Google Shape;13636;p18"/>
            <p:cNvSpPr/>
            <p:nvPr/>
          </p:nvSpPr>
          <p:spPr>
            <a:xfrm>
              <a:off x="1030552"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37" name="Google Shape;13637;p18"/>
            <p:cNvSpPr/>
            <p:nvPr/>
          </p:nvSpPr>
          <p:spPr>
            <a:xfrm>
              <a:off x="1150060"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38" name="Google Shape;13638;p18"/>
            <p:cNvSpPr/>
            <p:nvPr/>
          </p:nvSpPr>
          <p:spPr>
            <a:xfrm>
              <a:off x="1269568"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39" name="Google Shape;13639;p18"/>
            <p:cNvSpPr/>
            <p:nvPr/>
          </p:nvSpPr>
          <p:spPr>
            <a:xfrm>
              <a:off x="1389077"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40" name="Google Shape;13640;p18"/>
            <p:cNvSpPr/>
            <p:nvPr/>
          </p:nvSpPr>
          <p:spPr>
            <a:xfrm>
              <a:off x="1508585"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41" name="Google Shape;13641;p18"/>
            <p:cNvSpPr/>
            <p:nvPr/>
          </p:nvSpPr>
          <p:spPr>
            <a:xfrm>
              <a:off x="1628093"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42" name="Google Shape;13642;p18"/>
            <p:cNvSpPr/>
            <p:nvPr/>
          </p:nvSpPr>
          <p:spPr>
            <a:xfrm>
              <a:off x="1747601"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43" name="Google Shape;13643;p18"/>
            <p:cNvSpPr/>
            <p:nvPr/>
          </p:nvSpPr>
          <p:spPr>
            <a:xfrm>
              <a:off x="1867110"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44" name="Google Shape;13644;p18"/>
            <p:cNvSpPr/>
            <p:nvPr/>
          </p:nvSpPr>
          <p:spPr>
            <a:xfrm>
              <a:off x="1986618"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45" name="Google Shape;13645;p18"/>
            <p:cNvSpPr/>
            <p:nvPr/>
          </p:nvSpPr>
          <p:spPr>
            <a:xfrm>
              <a:off x="2106126"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46" name="Google Shape;13646;p18"/>
            <p:cNvSpPr/>
            <p:nvPr/>
          </p:nvSpPr>
          <p:spPr>
            <a:xfrm>
              <a:off x="2225634"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47" name="Google Shape;13647;p18"/>
            <p:cNvSpPr/>
            <p:nvPr/>
          </p:nvSpPr>
          <p:spPr>
            <a:xfrm>
              <a:off x="2345143"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48" name="Google Shape;13648;p18"/>
            <p:cNvSpPr/>
            <p:nvPr/>
          </p:nvSpPr>
          <p:spPr>
            <a:xfrm>
              <a:off x="2464651"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49" name="Google Shape;13649;p18"/>
            <p:cNvSpPr/>
            <p:nvPr/>
          </p:nvSpPr>
          <p:spPr>
            <a:xfrm>
              <a:off x="2584159"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50" name="Google Shape;13650;p18"/>
            <p:cNvSpPr/>
            <p:nvPr/>
          </p:nvSpPr>
          <p:spPr>
            <a:xfrm>
              <a:off x="2703667"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51" name="Google Shape;13651;p18"/>
            <p:cNvSpPr/>
            <p:nvPr/>
          </p:nvSpPr>
          <p:spPr>
            <a:xfrm>
              <a:off x="2823176"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52" name="Google Shape;13652;p18"/>
            <p:cNvSpPr/>
            <p:nvPr/>
          </p:nvSpPr>
          <p:spPr>
            <a:xfrm>
              <a:off x="2942684"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53" name="Google Shape;13653;p18"/>
            <p:cNvSpPr/>
            <p:nvPr/>
          </p:nvSpPr>
          <p:spPr>
            <a:xfrm>
              <a:off x="3062192"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54" name="Google Shape;13654;p18"/>
            <p:cNvSpPr/>
            <p:nvPr/>
          </p:nvSpPr>
          <p:spPr>
            <a:xfrm>
              <a:off x="3181700"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55" name="Google Shape;13655;p18"/>
            <p:cNvSpPr/>
            <p:nvPr/>
          </p:nvSpPr>
          <p:spPr>
            <a:xfrm>
              <a:off x="3301209"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56" name="Google Shape;13656;p18"/>
            <p:cNvSpPr/>
            <p:nvPr/>
          </p:nvSpPr>
          <p:spPr>
            <a:xfrm>
              <a:off x="3420717" y="160107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57" name="Google Shape;13657;p18"/>
            <p:cNvSpPr/>
            <p:nvPr/>
          </p:nvSpPr>
          <p:spPr>
            <a:xfrm>
              <a:off x="313503"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58" name="Google Shape;13658;p18"/>
            <p:cNvSpPr/>
            <p:nvPr/>
          </p:nvSpPr>
          <p:spPr>
            <a:xfrm>
              <a:off x="433011"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59" name="Google Shape;13659;p18"/>
            <p:cNvSpPr/>
            <p:nvPr/>
          </p:nvSpPr>
          <p:spPr>
            <a:xfrm>
              <a:off x="552519"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60" name="Google Shape;13660;p18"/>
            <p:cNvSpPr/>
            <p:nvPr/>
          </p:nvSpPr>
          <p:spPr>
            <a:xfrm>
              <a:off x="672027"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61" name="Google Shape;13661;p18"/>
            <p:cNvSpPr/>
            <p:nvPr/>
          </p:nvSpPr>
          <p:spPr>
            <a:xfrm>
              <a:off x="791536"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62" name="Google Shape;13662;p18"/>
            <p:cNvSpPr/>
            <p:nvPr/>
          </p:nvSpPr>
          <p:spPr>
            <a:xfrm>
              <a:off x="911044"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63" name="Google Shape;13663;p18"/>
            <p:cNvSpPr/>
            <p:nvPr/>
          </p:nvSpPr>
          <p:spPr>
            <a:xfrm>
              <a:off x="1030552"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64" name="Google Shape;13664;p18"/>
            <p:cNvSpPr/>
            <p:nvPr/>
          </p:nvSpPr>
          <p:spPr>
            <a:xfrm>
              <a:off x="1150060"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65" name="Google Shape;13665;p18"/>
            <p:cNvSpPr/>
            <p:nvPr/>
          </p:nvSpPr>
          <p:spPr>
            <a:xfrm>
              <a:off x="1269568"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66" name="Google Shape;13666;p18"/>
            <p:cNvSpPr/>
            <p:nvPr/>
          </p:nvSpPr>
          <p:spPr>
            <a:xfrm>
              <a:off x="1389077"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67" name="Google Shape;13667;p18"/>
            <p:cNvSpPr/>
            <p:nvPr/>
          </p:nvSpPr>
          <p:spPr>
            <a:xfrm>
              <a:off x="1508585"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68" name="Google Shape;13668;p18"/>
            <p:cNvSpPr/>
            <p:nvPr/>
          </p:nvSpPr>
          <p:spPr>
            <a:xfrm>
              <a:off x="1628093"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69" name="Google Shape;13669;p18"/>
            <p:cNvSpPr/>
            <p:nvPr/>
          </p:nvSpPr>
          <p:spPr>
            <a:xfrm>
              <a:off x="1747601"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70" name="Google Shape;13670;p18"/>
            <p:cNvSpPr/>
            <p:nvPr/>
          </p:nvSpPr>
          <p:spPr>
            <a:xfrm>
              <a:off x="1867110"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71" name="Google Shape;13671;p18"/>
            <p:cNvSpPr/>
            <p:nvPr/>
          </p:nvSpPr>
          <p:spPr>
            <a:xfrm>
              <a:off x="1986618"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72" name="Google Shape;13672;p18"/>
            <p:cNvSpPr/>
            <p:nvPr/>
          </p:nvSpPr>
          <p:spPr>
            <a:xfrm>
              <a:off x="2106126"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73" name="Google Shape;13673;p18"/>
            <p:cNvSpPr/>
            <p:nvPr/>
          </p:nvSpPr>
          <p:spPr>
            <a:xfrm>
              <a:off x="2225634"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74" name="Google Shape;13674;p18"/>
            <p:cNvSpPr/>
            <p:nvPr/>
          </p:nvSpPr>
          <p:spPr>
            <a:xfrm>
              <a:off x="2345143"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75" name="Google Shape;13675;p18"/>
            <p:cNvSpPr/>
            <p:nvPr/>
          </p:nvSpPr>
          <p:spPr>
            <a:xfrm>
              <a:off x="2464651"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76" name="Google Shape;13676;p18"/>
            <p:cNvSpPr/>
            <p:nvPr/>
          </p:nvSpPr>
          <p:spPr>
            <a:xfrm>
              <a:off x="2584159"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77" name="Google Shape;13677;p18"/>
            <p:cNvSpPr/>
            <p:nvPr/>
          </p:nvSpPr>
          <p:spPr>
            <a:xfrm>
              <a:off x="2703667"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78" name="Google Shape;13678;p18"/>
            <p:cNvSpPr/>
            <p:nvPr/>
          </p:nvSpPr>
          <p:spPr>
            <a:xfrm>
              <a:off x="2823176"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79" name="Google Shape;13679;p18"/>
            <p:cNvSpPr/>
            <p:nvPr/>
          </p:nvSpPr>
          <p:spPr>
            <a:xfrm>
              <a:off x="2942684"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80" name="Google Shape;13680;p18"/>
            <p:cNvSpPr/>
            <p:nvPr/>
          </p:nvSpPr>
          <p:spPr>
            <a:xfrm>
              <a:off x="3062192"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81" name="Google Shape;13681;p18"/>
            <p:cNvSpPr/>
            <p:nvPr/>
          </p:nvSpPr>
          <p:spPr>
            <a:xfrm>
              <a:off x="3181700"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82" name="Google Shape;13682;p18"/>
            <p:cNvSpPr/>
            <p:nvPr/>
          </p:nvSpPr>
          <p:spPr>
            <a:xfrm>
              <a:off x="3301209"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83" name="Google Shape;13683;p18"/>
            <p:cNvSpPr/>
            <p:nvPr/>
          </p:nvSpPr>
          <p:spPr>
            <a:xfrm>
              <a:off x="3420717" y="170717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84" name="Google Shape;13684;p18"/>
            <p:cNvSpPr/>
            <p:nvPr/>
          </p:nvSpPr>
          <p:spPr>
            <a:xfrm>
              <a:off x="313503"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85" name="Google Shape;13685;p18"/>
            <p:cNvSpPr/>
            <p:nvPr/>
          </p:nvSpPr>
          <p:spPr>
            <a:xfrm>
              <a:off x="433011"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86" name="Google Shape;13686;p18"/>
            <p:cNvSpPr/>
            <p:nvPr/>
          </p:nvSpPr>
          <p:spPr>
            <a:xfrm>
              <a:off x="552519"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87" name="Google Shape;13687;p18"/>
            <p:cNvSpPr/>
            <p:nvPr/>
          </p:nvSpPr>
          <p:spPr>
            <a:xfrm>
              <a:off x="672027"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88" name="Google Shape;13688;p18"/>
            <p:cNvSpPr/>
            <p:nvPr/>
          </p:nvSpPr>
          <p:spPr>
            <a:xfrm>
              <a:off x="791536"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89" name="Google Shape;13689;p18"/>
            <p:cNvSpPr/>
            <p:nvPr/>
          </p:nvSpPr>
          <p:spPr>
            <a:xfrm>
              <a:off x="911044"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90" name="Google Shape;13690;p18"/>
            <p:cNvSpPr/>
            <p:nvPr/>
          </p:nvSpPr>
          <p:spPr>
            <a:xfrm>
              <a:off x="1030552"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91" name="Google Shape;13691;p18"/>
            <p:cNvSpPr/>
            <p:nvPr/>
          </p:nvSpPr>
          <p:spPr>
            <a:xfrm>
              <a:off x="1150060"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92" name="Google Shape;13692;p18"/>
            <p:cNvSpPr/>
            <p:nvPr/>
          </p:nvSpPr>
          <p:spPr>
            <a:xfrm>
              <a:off x="1269568"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93" name="Google Shape;13693;p18"/>
            <p:cNvSpPr/>
            <p:nvPr/>
          </p:nvSpPr>
          <p:spPr>
            <a:xfrm>
              <a:off x="1389077"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94" name="Google Shape;13694;p18"/>
            <p:cNvSpPr/>
            <p:nvPr/>
          </p:nvSpPr>
          <p:spPr>
            <a:xfrm>
              <a:off x="1508585"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95" name="Google Shape;13695;p18"/>
            <p:cNvSpPr/>
            <p:nvPr/>
          </p:nvSpPr>
          <p:spPr>
            <a:xfrm>
              <a:off x="1628093"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96" name="Google Shape;13696;p18"/>
            <p:cNvSpPr/>
            <p:nvPr/>
          </p:nvSpPr>
          <p:spPr>
            <a:xfrm>
              <a:off x="1747601"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97" name="Google Shape;13697;p18"/>
            <p:cNvSpPr/>
            <p:nvPr/>
          </p:nvSpPr>
          <p:spPr>
            <a:xfrm>
              <a:off x="1867110"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98" name="Google Shape;13698;p18"/>
            <p:cNvSpPr/>
            <p:nvPr/>
          </p:nvSpPr>
          <p:spPr>
            <a:xfrm>
              <a:off x="1986618"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699" name="Google Shape;13699;p18"/>
            <p:cNvSpPr/>
            <p:nvPr/>
          </p:nvSpPr>
          <p:spPr>
            <a:xfrm>
              <a:off x="2106126"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00" name="Google Shape;13700;p18"/>
            <p:cNvSpPr/>
            <p:nvPr/>
          </p:nvSpPr>
          <p:spPr>
            <a:xfrm>
              <a:off x="2225634"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01" name="Google Shape;13701;p18"/>
            <p:cNvSpPr/>
            <p:nvPr/>
          </p:nvSpPr>
          <p:spPr>
            <a:xfrm>
              <a:off x="2345143"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02" name="Google Shape;13702;p18"/>
            <p:cNvSpPr/>
            <p:nvPr/>
          </p:nvSpPr>
          <p:spPr>
            <a:xfrm>
              <a:off x="2464651"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03" name="Google Shape;13703;p18"/>
            <p:cNvSpPr/>
            <p:nvPr/>
          </p:nvSpPr>
          <p:spPr>
            <a:xfrm>
              <a:off x="2584159"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04" name="Google Shape;13704;p18"/>
            <p:cNvSpPr/>
            <p:nvPr/>
          </p:nvSpPr>
          <p:spPr>
            <a:xfrm>
              <a:off x="2703667"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05" name="Google Shape;13705;p18"/>
            <p:cNvSpPr/>
            <p:nvPr/>
          </p:nvSpPr>
          <p:spPr>
            <a:xfrm>
              <a:off x="2823176"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06" name="Google Shape;13706;p18"/>
            <p:cNvSpPr/>
            <p:nvPr/>
          </p:nvSpPr>
          <p:spPr>
            <a:xfrm>
              <a:off x="2942684"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07" name="Google Shape;13707;p18"/>
            <p:cNvSpPr/>
            <p:nvPr/>
          </p:nvSpPr>
          <p:spPr>
            <a:xfrm>
              <a:off x="3062192"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08" name="Google Shape;13708;p18"/>
            <p:cNvSpPr/>
            <p:nvPr/>
          </p:nvSpPr>
          <p:spPr>
            <a:xfrm>
              <a:off x="3181700"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09" name="Google Shape;13709;p18"/>
            <p:cNvSpPr/>
            <p:nvPr/>
          </p:nvSpPr>
          <p:spPr>
            <a:xfrm>
              <a:off x="3301209"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10" name="Google Shape;13710;p18"/>
            <p:cNvSpPr/>
            <p:nvPr/>
          </p:nvSpPr>
          <p:spPr>
            <a:xfrm>
              <a:off x="3420717" y="181328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11" name="Google Shape;13711;p18"/>
            <p:cNvSpPr/>
            <p:nvPr/>
          </p:nvSpPr>
          <p:spPr>
            <a:xfrm>
              <a:off x="313503"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12" name="Google Shape;13712;p18"/>
            <p:cNvSpPr/>
            <p:nvPr/>
          </p:nvSpPr>
          <p:spPr>
            <a:xfrm>
              <a:off x="433011"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13" name="Google Shape;13713;p18"/>
            <p:cNvSpPr/>
            <p:nvPr/>
          </p:nvSpPr>
          <p:spPr>
            <a:xfrm>
              <a:off x="552519"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14" name="Google Shape;13714;p18"/>
            <p:cNvSpPr/>
            <p:nvPr/>
          </p:nvSpPr>
          <p:spPr>
            <a:xfrm>
              <a:off x="672027"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15" name="Google Shape;13715;p18"/>
            <p:cNvSpPr/>
            <p:nvPr/>
          </p:nvSpPr>
          <p:spPr>
            <a:xfrm>
              <a:off x="791536"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16" name="Google Shape;13716;p18"/>
            <p:cNvSpPr/>
            <p:nvPr/>
          </p:nvSpPr>
          <p:spPr>
            <a:xfrm>
              <a:off x="911044"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17" name="Google Shape;13717;p18"/>
            <p:cNvSpPr/>
            <p:nvPr/>
          </p:nvSpPr>
          <p:spPr>
            <a:xfrm>
              <a:off x="1030552"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18" name="Google Shape;13718;p18"/>
            <p:cNvSpPr/>
            <p:nvPr/>
          </p:nvSpPr>
          <p:spPr>
            <a:xfrm>
              <a:off x="1150060"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19" name="Google Shape;13719;p18"/>
            <p:cNvSpPr/>
            <p:nvPr/>
          </p:nvSpPr>
          <p:spPr>
            <a:xfrm>
              <a:off x="1269568"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20" name="Google Shape;13720;p18"/>
            <p:cNvSpPr/>
            <p:nvPr/>
          </p:nvSpPr>
          <p:spPr>
            <a:xfrm>
              <a:off x="1389077"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21" name="Google Shape;13721;p18"/>
            <p:cNvSpPr/>
            <p:nvPr/>
          </p:nvSpPr>
          <p:spPr>
            <a:xfrm>
              <a:off x="1508585"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22" name="Google Shape;13722;p18"/>
            <p:cNvSpPr/>
            <p:nvPr/>
          </p:nvSpPr>
          <p:spPr>
            <a:xfrm>
              <a:off x="1628093"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23" name="Google Shape;13723;p18"/>
            <p:cNvSpPr/>
            <p:nvPr/>
          </p:nvSpPr>
          <p:spPr>
            <a:xfrm>
              <a:off x="1747601"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24" name="Google Shape;13724;p18"/>
            <p:cNvSpPr/>
            <p:nvPr/>
          </p:nvSpPr>
          <p:spPr>
            <a:xfrm>
              <a:off x="1867110"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25" name="Google Shape;13725;p18"/>
            <p:cNvSpPr/>
            <p:nvPr/>
          </p:nvSpPr>
          <p:spPr>
            <a:xfrm>
              <a:off x="1986618"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26" name="Google Shape;13726;p18"/>
            <p:cNvSpPr/>
            <p:nvPr/>
          </p:nvSpPr>
          <p:spPr>
            <a:xfrm>
              <a:off x="2106126"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27" name="Google Shape;13727;p18"/>
            <p:cNvSpPr/>
            <p:nvPr/>
          </p:nvSpPr>
          <p:spPr>
            <a:xfrm>
              <a:off x="2225634"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28" name="Google Shape;13728;p18"/>
            <p:cNvSpPr/>
            <p:nvPr/>
          </p:nvSpPr>
          <p:spPr>
            <a:xfrm>
              <a:off x="2345143"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29" name="Google Shape;13729;p18"/>
            <p:cNvSpPr/>
            <p:nvPr/>
          </p:nvSpPr>
          <p:spPr>
            <a:xfrm>
              <a:off x="2464651"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30" name="Google Shape;13730;p18"/>
            <p:cNvSpPr/>
            <p:nvPr/>
          </p:nvSpPr>
          <p:spPr>
            <a:xfrm>
              <a:off x="2584159"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31" name="Google Shape;13731;p18"/>
            <p:cNvSpPr/>
            <p:nvPr/>
          </p:nvSpPr>
          <p:spPr>
            <a:xfrm>
              <a:off x="2703667"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32" name="Google Shape;13732;p18"/>
            <p:cNvSpPr/>
            <p:nvPr/>
          </p:nvSpPr>
          <p:spPr>
            <a:xfrm>
              <a:off x="2823176"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33" name="Google Shape;13733;p18"/>
            <p:cNvSpPr/>
            <p:nvPr/>
          </p:nvSpPr>
          <p:spPr>
            <a:xfrm>
              <a:off x="2942684"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34" name="Google Shape;13734;p18"/>
            <p:cNvSpPr/>
            <p:nvPr/>
          </p:nvSpPr>
          <p:spPr>
            <a:xfrm>
              <a:off x="3062192"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35" name="Google Shape;13735;p18"/>
            <p:cNvSpPr/>
            <p:nvPr/>
          </p:nvSpPr>
          <p:spPr>
            <a:xfrm>
              <a:off x="3181700"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36" name="Google Shape;13736;p18"/>
            <p:cNvSpPr/>
            <p:nvPr/>
          </p:nvSpPr>
          <p:spPr>
            <a:xfrm>
              <a:off x="3301209"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37" name="Google Shape;13737;p18"/>
            <p:cNvSpPr/>
            <p:nvPr/>
          </p:nvSpPr>
          <p:spPr>
            <a:xfrm>
              <a:off x="3420717" y="191939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38" name="Google Shape;13738;p18"/>
            <p:cNvSpPr/>
            <p:nvPr/>
          </p:nvSpPr>
          <p:spPr>
            <a:xfrm>
              <a:off x="313503"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39" name="Google Shape;13739;p18"/>
            <p:cNvSpPr/>
            <p:nvPr/>
          </p:nvSpPr>
          <p:spPr>
            <a:xfrm>
              <a:off x="433011"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40" name="Google Shape;13740;p18"/>
            <p:cNvSpPr/>
            <p:nvPr/>
          </p:nvSpPr>
          <p:spPr>
            <a:xfrm>
              <a:off x="552519"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41" name="Google Shape;13741;p18"/>
            <p:cNvSpPr/>
            <p:nvPr/>
          </p:nvSpPr>
          <p:spPr>
            <a:xfrm>
              <a:off x="672027"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42" name="Google Shape;13742;p18"/>
            <p:cNvSpPr/>
            <p:nvPr/>
          </p:nvSpPr>
          <p:spPr>
            <a:xfrm>
              <a:off x="791536"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43" name="Google Shape;13743;p18"/>
            <p:cNvSpPr/>
            <p:nvPr/>
          </p:nvSpPr>
          <p:spPr>
            <a:xfrm>
              <a:off x="911044"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44" name="Google Shape;13744;p18"/>
            <p:cNvSpPr/>
            <p:nvPr/>
          </p:nvSpPr>
          <p:spPr>
            <a:xfrm>
              <a:off x="1030552"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45" name="Google Shape;13745;p18"/>
            <p:cNvSpPr/>
            <p:nvPr/>
          </p:nvSpPr>
          <p:spPr>
            <a:xfrm>
              <a:off x="1150060"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46" name="Google Shape;13746;p18"/>
            <p:cNvSpPr/>
            <p:nvPr/>
          </p:nvSpPr>
          <p:spPr>
            <a:xfrm>
              <a:off x="1269568"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47" name="Google Shape;13747;p18"/>
            <p:cNvSpPr/>
            <p:nvPr/>
          </p:nvSpPr>
          <p:spPr>
            <a:xfrm>
              <a:off x="1389077"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48" name="Google Shape;13748;p18"/>
            <p:cNvSpPr/>
            <p:nvPr/>
          </p:nvSpPr>
          <p:spPr>
            <a:xfrm>
              <a:off x="1508585"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49" name="Google Shape;13749;p18"/>
            <p:cNvSpPr/>
            <p:nvPr/>
          </p:nvSpPr>
          <p:spPr>
            <a:xfrm>
              <a:off x="1628093"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50" name="Google Shape;13750;p18"/>
            <p:cNvSpPr/>
            <p:nvPr/>
          </p:nvSpPr>
          <p:spPr>
            <a:xfrm>
              <a:off x="1747601"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51" name="Google Shape;13751;p18"/>
            <p:cNvSpPr/>
            <p:nvPr/>
          </p:nvSpPr>
          <p:spPr>
            <a:xfrm>
              <a:off x="1867110"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52" name="Google Shape;13752;p18"/>
            <p:cNvSpPr/>
            <p:nvPr/>
          </p:nvSpPr>
          <p:spPr>
            <a:xfrm>
              <a:off x="1986618"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53" name="Google Shape;13753;p18"/>
            <p:cNvSpPr/>
            <p:nvPr/>
          </p:nvSpPr>
          <p:spPr>
            <a:xfrm>
              <a:off x="2106126"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54" name="Google Shape;13754;p18"/>
            <p:cNvSpPr/>
            <p:nvPr/>
          </p:nvSpPr>
          <p:spPr>
            <a:xfrm>
              <a:off x="2225634"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55" name="Google Shape;13755;p18"/>
            <p:cNvSpPr/>
            <p:nvPr/>
          </p:nvSpPr>
          <p:spPr>
            <a:xfrm>
              <a:off x="2345143"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56" name="Google Shape;13756;p18"/>
            <p:cNvSpPr/>
            <p:nvPr/>
          </p:nvSpPr>
          <p:spPr>
            <a:xfrm>
              <a:off x="2464651"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57" name="Google Shape;13757;p18"/>
            <p:cNvSpPr/>
            <p:nvPr/>
          </p:nvSpPr>
          <p:spPr>
            <a:xfrm>
              <a:off x="2584159"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58" name="Google Shape;13758;p18"/>
            <p:cNvSpPr/>
            <p:nvPr/>
          </p:nvSpPr>
          <p:spPr>
            <a:xfrm>
              <a:off x="2703667"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59" name="Google Shape;13759;p18"/>
            <p:cNvSpPr/>
            <p:nvPr/>
          </p:nvSpPr>
          <p:spPr>
            <a:xfrm>
              <a:off x="2823176"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60" name="Google Shape;13760;p18"/>
            <p:cNvSpPr/>
            <p:nvPr/>
          </p:nvSpPr>
          <p:spPr>
            <a:xfrm>
              <a:off x="2942684"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61" name="Google Shape;13761;p18"/>
            <p:cNvSpPr/>
            <p:nvPr/>
          </p:nvSpPr>
          <p:spPr>
            <a:xfrm>
              <a:off x="3062192"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62" name="Google Shape;13762;p18"/>
            <p:cNvSpPr/>
            <p:nvPr/>
          </p:nvSpPr>
          <p:spPr>
            <a:xfrm>
              <a:off x="3181700"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63" name="Google Shape;13763;p18"/>
            <p:cNvSpPr/>
            <p:nvPr/>
          </p:nvSpPr>
          <p:spPr>
            <a:xfrm>
              <a:off x="3301209"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64" name="Google Shape;13764;p18"/>
            <p:cNvSpPr/>
            <p:nvPr/>
          </p:nvSpPr>
          <p:spPr>
            <a:xfrm>
              <a:off x="3420717" y="202550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65" name="Google Shape;13765;p18"/>
            <p:cNvSpPr/>
            <p:nvPr/>
          </p:nvSpPr>
          <p:spPr>
            <a:xfrm>
              <a:off x="313503"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66" name="Google Shape;13766;p18"/>
            <p:cNvSpPr/>
            <p:nvPr/>
          </p:nvSpPr>
          <p:spPr>
            <a:xfrm>
              <a:off x="433011"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67" name="Google Shape;13767;p18"/>
            <p:cNvSpPr/>
            <p:nvPr/>
          </p:nvSpPr>
          <p:spPr>
            <a:xfrm>
              <a:off x="552519"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68" name="Google Shape;13768;p18"/>
            <p:cNvSpPr/>
            <p:nvPr/>
          </p:nvSpPr>
          <p:spPr>
            <a:xfrm>
              <a:off x="672027"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69" name="Google Shape;13769;p18"/>
            <p:cNvSpPr/>
            <p:nvPr/>
          </p:nvSpPr>
          <p:spPr>
            <a:xfrm>
              <a:off x="791536"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70" name="Google Shape;13770;p18"/>
            <p:cNvSpPr/>
            <p:nvPr/>
          </p:nvSpPr>
          <p:spPr>
            <a:xfrm>
              <a:off x="911044"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71" name="Google Shape;13771;p18"/>
            <p:cNvSpPr/>
            <p:nvPr/>
          </p:nvSpPr>
          <p:spPr>
            <a:xfrm>
              <a:off x="1030552"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72" name="Google Shape;13772;p18"/>
            <p:cNvSpPr/>
            <p:nvPr/>
          </p:nvSpPr>
          <p:spPr>
            <a:xfrm>
              <a:off x="1150060"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73" name="Google Shape;13773;p18"/>
            <p:cNvSpPr/>
            <p:nvPr/>
          </p:nvSpPr>
          <p:spPr>
            <a:xfrm>
              <a:off x="1269568"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74" name="Google Shape;13774;p18"/>
            <p:cNvSpPr/>
            <p:nvPr/>
          </p:nvSpPr>
          <p:spPr>
            <a:xfrm>
              <a:off x="1389077"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75" name="Google Shape;13775;p18"/>
            <p:cNvSpPr/>
            <p:nvPr/>
          </p:nvSpPr>
          <p:spPr>
            <a:xfrm>
              <a:off x="1508585"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76" name="Google Shape;13776;p18"/>
            <p:cNvSpPr/>
            <p:nvPr/>
          </p:nvSpPr>
          <p:spPr>
            <a:xfrm>
              <a:off x="1628093"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77" name="Google Shape;13777;p18"/>
            <p:cNvSpPr/>
            <p:nvPr/>
          </p:nvSpPr>
          <p:spPr>
            <a:xfrm>
              <a:off x="1747601"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78" name="Google Shape;13778;p18"/>
            <p:cNvSpPr/>
            <p:nvPr/>
          </p:nvSpPr>
          <p:spPr>
            <a:xfrm>
              <a:off x="1867110"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79" name="Google Shape;13779;p18"/>
            <p:cNvSpPr/>
            <p:nvPr/>
          </p:nvSpPr>
          <p:spPr>
            <a:xfrm>
              <a:off x="1986618"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80" name="Google Shape;13780;p18"/>
            <p:cNvSpPr/>
            <p:nvPr/>
          </p:nvSpPr>
          <p:spPr>
            <a:xfrm>
              <a:off x="2106126"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81" name="Google Shape;13781;p18"/>
            <p:cNvSpPr/>
            <p:nvPr/>
          </p:nvSpPr>
          <p:spPr>
            <a:xfrm>
              <a:off x="2225634"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82" name="Google Shape;13782;p18"/>
            <p:cNvSpPr/>
            <p:nvPr/>
          </p:nvSpPr>
          <p:spPr>
            <a:xfrm>
              <a:off x="2345143"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83" name="Google Shape;13783;p18"/>
            <p:cNvSpPr/>
            <p:nvPr/>
          </p:nvSpPr>
          <p:spPr>
            <a:xfrm>
              <a:off x="2464651"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84" name="Google Shape;13784;p18"/>
            <p:cNvSpPr/>
            <p:nvPr/>
          </p:nvSpPr>
          <p:spPr>
            <a:xfrm>
              <a:off x="2584159"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85" name="Google Shape;13785;p18"/>
            <p:cNvSpPr/>
            <p:nvPr/>
          </p:nvSpPr>
          <p:spPr>
            <a:xfrm>
              <a:off x="2703667"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86" name="Google Shape;13786;p18"/>
            <p:cNvSpPr/>
            <p:nvPr/>
          </p:nvSpPr>
          <p:spPr>
            <a:xfrm>
              <a:off x="2823176"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87" name="Google Shape;13787;p18"/>
            <p:cNvSpPr/>
            <p:nvPr/>
          </p:nvSpPr>
          <p:spPr>
            <a:xfrm>
              <a:off x="2942684"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88" name="Google Shape;13788;p18"/>
            <p:cNvSpPr/>
            <p:nvPr/>
          </p:nvSpPr>
          <p:spPr>
            <a:xfrm>
              <a:off x="3062192"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89" name="Google Shape;13789;p18"/>
            <p:cNvSpPr/>
            <p:nvPr/>
          </p:nvSpPr>
          <p:spPr>
            <a:xfrm>
              <a:off x="3181700"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90" name="Google Shape;13790;p18"/>
            <p:cNvSpPr/>
            <p:nvPr/>
          </p:nvSpPr>
          <p:spPr>
            <a:xfrm>
              <a:off x="3301209"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91" name="Google Shape;13791;p18"/>
            <p:cNvSpPr/>
            <p:nvPr/>
          </p:nvSpPr>
          <p:spPr>
            <a:xfrm>
              <a:off x="3420717" y="213160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92" name="Google Shape;13792;p18"/>
            <p:cNvSpPr/>
            <p:nvPr/>
          </p:nvSpPr>
          <p:spPr>
            <a:xfrm>
              <a:off x="313503"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93" name="Google Shape;13793;p18"/>
            <p:cNvSpPr/>
            <p:nvPr/>
          </p:nvSpPr>
          <p:spPr>
            <a:xfrm>
              <a:off x="433011"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94" name="Google Shape;13794;p18"/>
            <p:cNvSpPr/>
            <p:nvPr/>
          </p:nvSpPr>
          <p:spPr>
            <a:xfrm>
              <a:off x="552519"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95" name="Google Shape;13795;p18"/>
            <p:cNvSpPr/>
            <p:nvPr/>
          </p:nvSpPr>
          <p:spPr>
            <a:xfrm>
              <a:off x="672027"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96" name="Google Shape;13796;p18"/>
            <p:cNvSpPr/>
            <p:nvPr/>
          </p:nvSpPr>
          <p:spPr>
            <a:xfrm>
              <a:off x="791536"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97" name="Google Shape;13797;p18"/>
            <p:cNvSpPr/>
            <p:nvPr/>
          </p:nvSpPr>
          <p:spPr>
            <a:xfrm>
              <a:off x="911044"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98" name="Google Shape;13798;p18"/>
            <p:cNvSpPr/>
            <p:nvPr/>
          </p:nvSpPr>
          <p:spPr>
            <a:xfrm>
              <a:off x="1030552"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799" name="Google Shape;13799;p18"/>
            <p:cNvSpPr/>
            <p:nvPr/>
          </p:nvSpPr>
          <p:spPr>
            <a:xfrm>
              <a:off x="1150060"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00" name="Google Shape;13800;p18"/>
            <p:cNvSpPr/>
            <p:nvPr/>
          </p:nvSpPr>
          <p:spPr>
            <a:xfrm>
              <a:off x="1269568"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01" name="Google Shape;13801;p18"/>
            <p:cNvSpPr/>
            <p:nvPr/>
          </p:nvSpPr>
          <p:spPr>
            <a:xfrm>
              <a:off x="1389077"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02" name="Google Shape;13802;p18"/>
            <p:cNvSpPr/>
            <p:nvPr/>
          </p:nvSpPr>
          <p:spPr>
            <a:xfrm>
              <a:off x="1508585"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03" name="Google Shape;13803;p18"/>
            <p:cNvSpPr/>
            <p:nvPr/>
          </p:nvSpPr>
          <p:spPr>
            <a:xfrm>
              <a:off x="1628093"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04" name="Google Shape;13804;p18"/>
            <p:cNvSpPr/>
            <p:nvPr/>
          </p:nvSpPr>
          <p:spPr>
            <a:xfrm>
              <a:off x="1747601"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05" name="Google Shape;13805;p18"/>
            <p:cNvSpPr/>
            <p:nvPr/>
          </p:nvSpPr>
          <p:spPr>
            <a:xfrm>
              <a:off x="1867110"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06" name="Google Shape;13806;p18"/>
            <p:cNvSpPr/>
            <p:nvPr/>
          </p:nvSpPr>
          <p:spPr>
            <a:xfrm>
              <a:off x="1986618"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07" name="Google Shape;13807;p18"/>
            <p:cNvSpPr/>
            <p:nvPr/>
          </p:nvSpPr>
          <p:spPr>
            <a:xfrm>
              <a:off x="2106126"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08" name="Google Shape;13808;p18"/>
            <p:cNvSpPr/>
            <p:nvPr/>
          </p:nvSpPr>
          <p:spPr>
            <a:xfrm>
              <a:off x="2225634"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09" name="Google Shape;13809;p18"/>
            <p:cNvSpPr/>
            <p:nvPr/>
          </p:nvSpPr>
          <p:spPr>
            <a:xfrm>
              <a:off x="2345143"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10" name="Google Shape;13810;p18"/>
            <p:cNvSpPr/>
            <p:nvPr/>
          </p:nvSpPr>
          <p:spPr>
            <a:xfrm>
              <a:off x="2464651"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11" name="Google Shape;13811;p18"/>
            <p:cNvSpPr/>
            <p:nvPr/>
          </p:nvSpPr>
          <p:spPr>
            <a:xfrm>
              <a:off x="2584159"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12" name="Google Shape;13812;p18"/>
            <p:cNvSpPr/>
            <p:nvPr/>
          </p:nvSpPr>
          <p:spPr>
            <a:xfrm>
              <a:off x="2703667"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13" name="Google Shape;13813;p18"/>
            <p:cNvSpPr/>
            <p:nvPr/>
          </p:nvSpPr>
          <p:spPr>
            <a:xfrm>
              <a:off x="2823176"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14" name="Google Shape;13814;p18"/>
            <p:cNvSpPr/>
            <p:nvPr/>
          </p:nvSpPr>
          <p:spPr>
            <a:xfrm>
              <a:off x="2942684"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15" name="Google Shape;13815;p18"/>
            <p:cNvSpPr/>
            <p:nvPr/>
          </p:nvSpPr>
          <p:spPr>
            <a:xfrm>
              <a:off x="3062192"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16" name="Google Shape;13816;p18"/>
            <p:cNvSpPr/>
            <p:nvPr/>
          </p:nvSpPr>
          <p:spPr>
            <a:xfrm>
              <a:off x="3181700"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17" name="Google Shape;13817;p18"/>
            <p:cNvSpPr/>
            <p:nvPr/>
          </p:nvSpPr>
          <p:spPr>
            <a:xfrm>
              <a:off x="3301209"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18" name="Google Shape;13818;p18"/>
            <p:cNvSpPr/>
            <p:nvPr/>
          </p:nvSpPr>
          <p:spPr>
            <a:xfrm>
              <a:off x="3420717" y="223771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19" name="Google Shape;13819;p18"/>
            <p:cNvSpPr/>
            <p:nvPr/>
          </p:nvSpPr>
          <p:spPr>
            <a:xfrm>
              <a:off x="313503"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20" name="Google Shape;13820;p18"/>
            <p:cNvSpPr/>
            <p:nvPr/>
          </p:nvSpPr>
          <p:spPr>
            <a:xfrm>
              <a:off x="433011"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21" name="Google Shape;13821;p18"/>
            <p:cNvSpPr/>
            <p:nvPr/>
          </p:nvSpPr>
          <p:spPr>
            <a:xfrm>
              <a:off x="552519"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22" name="Google Shape;13822;p18"/>
            <p:cNvSpPr/>
            <p:nvPr/>
          </p:nvSpPr>
          <p:spPr>
            <a:xfrm>
              <a:off x="672027"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23" name="Google Shape;13823;p18"/>
            <p:cNvSpPr/>
            <p:nvPr/>
          </p:nvSpPr>
          <p:spPr>
            <a:xfrm>
              <a:off x="791536"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24" name="Google Shape;13824;p18"/>
            <p:cNvSpPr/>
            <p:nvPr/>
          </p:nvSpPr>
          <p:spPr>
            <a:xfrm>
              <a:off x="911044"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25" name="Google Shape;13825;p18"/>
            <p:cNvSpPr/>
            <p:nvPr/>
          </p:nvSpPr>
          <p:spPr>
            <a:xfrm>
              <a:off x="1030552"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26" name="Google Shape;13826;p18"/>
            <p:cNvSpPr/>
            <p:nvPr/>
          </p:nvSpPr>
          <p:spPr>
            <a:xfrm>
              <a:off x="1150060"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27" name="Google Shape;13827;p18"/>
            <p:cNvSpPr/>
            <p:nvPr/>
          </p:nvSpPr>
          <p:spPr>
            <a:xfrm>
              <a:off x="1269568"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28" name="Google Shape;13828;p18"/>
            <p:cNvSpPr/>
            <p:nvPr/>
          </p:nvSpPr>
          <p:spPr>
            <a:xfrm>
              <a:off x="1389077"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29" name="Google Shape;13829;p18"/>
            <p:cNvSpPr/>
            <p:nvPr/>
          </p:nvSpPr>
          <p:spPr>
            <a:xfrm>
              <a:off x="1508585"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30" name="Google Shape;13830;p18"/>
            <p:cNvSpPr/>
            <p:nvPr/>
          </p:nvSpPr>
          <p:spPr>
            <a:xfrm>
              <a:off x="1628093"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31" name="Google Shape;13831;p18"/>
            <p:cNvSpPr/>
            <p:nvPr/>
          </p:nvSpPr>
          <p:spPr>
            <a:xfrm>
              <a:off x="1747601"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32" name="Google Shape;13832;p18"/>
            <p:cNvSpPr/>
            <p:nvPr/>
          </p:nvSpPr>
          <p:spPr>
            <a:xfrm>
              <a:off x="1867110"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33" name="Google Shape;13833;p18"/>
            <p:cNvSpPr/>
            <p:nvPr/>
          </p:nvSpPr>
          <p:spPr>
            <a:xfrm>
              <a:off x="1986618"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34" name="Google Shape;13834;p18"/>
            <p:cNvSpPr/>
            <p:nvPr/>
          </p:nvSpPr>
          <p:spPr>
            <a:xfrm>
              <a:off x="2106126"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35" name="Google Shape;13835;p18"/>
            <p:cNvSpPr/>
            <p:nvPr/>
          </p:nvSpPr>
          <p:spPr>
            <a:xfrm>
              <a:off x="2225634"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36" name="Google Shape;13836;p18"/>
            <p:cNvSpPr/>
            <p:nvPr/>
          </p:nvSpPr>
          <p:spPr>
            <a:xfrm>
              <a:off x="2345143"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37" name="Google Shape;13837;p18"/>
            <p:cNvSpPr/>
            <p:nvPr/>
          </p:nvSpPr>
          <p:spPr>
            <a:xfrm>
              <a:off x="2464651"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38" name="Google Shape;13838;p18"/>
            <p:cNvSpPr/>
            <p:nvPr/>
          </p:nvSpPr>
          <p:spPr>
            <a:xfrm>
              <a:off x="2584159"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39" name="Google Shape;13839;p18"/>
            <p:cNvSpPr/>
            <p:nvPr/>
          </p:nvSpPr>
          <p:spPr>
            <a:xfrm>
              <a:off x="2703667"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40" name="Google Shape;13840;p18"/>
            <p:cNvSpPr/>
            <p:nvPr/>
          </p:nvSpPr>
          <p:spPr>
            <a:xfrm>
              <a:off x="2823176"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41" name="Google Shape;13841;p18"/>
            <p:cNvSpPr/>
            <p:nvPr/>
          </p:nvSpPr>
          <p:spPr>
            <a:xfrm>
              <a:off x="2942684"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42" name="Google Shape;13842;p18"/>
            <p:cNvSpPr/>
            <p:nvPr/>
          </p:nvSpPr>
          <p:spPr>
            <a:xfrm>
              <a:off x="3062192"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43" name="Google Shape;13843;p18"/>
            <p:cNvSpPr/>
            <p:nvPr/>
          </p:nvSpPr>
          <p:spPr>
            <a:xfrm>
              <a:off x="3181700"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44" name="Google Shape;13844;p18"/>
            <p:cNvSpPr/>
            <p:nvPr/>
          </p:nvSpPr>
          <p:spPr>
            <a:xfrm>
              <a:off x="3301209"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45" name="Google Shape;13845;p18"/>
            <p:cNvSpPr/>
            <p:nvPr/>
          </p:nvSpPr>
          <p:spPr>
            <a:xfrm>
              <a:off x="3420717" y="234382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46" name="Google Shape;13846;p18"/>
            <p:cNvSpPr/>
            <p:nvPr/>
          </p:nvSpPr>
          <p:spPr>
            <a:xfrm>
              <a:off x="313503"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47" name="Google Shape;13847;p18"/>
            <p:cNvSpPr/>
            <p:nvPr/>
          </p:nvSpPr>
          <p:spPr>
            <a:xfrm>
              <a:off x="433011"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48" name="Google Shape;13848;p18"/>
            <p:cNvSpPr/>
            <p:nvPr/>
          </p:nvSpPr>
          <p:spPr>
            <a:xfrm>
              <a:off x="552519"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49" name="Google Shape;13849;p18"/>
            <p:cNvSpPr/>
            <p:nvPr/>
          </p:nvSpPr>
          <p:spPr>
            <a:xfrm>
              <a:off x="672027"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50" name="Google Shape;13850;p18"/>
            <p:cNvSpPr/>
            <p:nvPr/>
          </p:nvSpPr>
          <p:spPr>
            <a:xfrm>
              <a:off x="791536"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51" name="Google Shape;13851;p18"/>
            <p:cNvSpPr/>
            <p:nvPr/>
          </p:nvSpPr>
          <p:spPr>
            <a:xfrm>
              <a:off x="911044"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52" name="Google Shape;13852;p18"/>
            <p:cNvSpPr/>
            <p:nvPr/>
          </p:nvSpPr>
          <p:spPr>
            <a:xfrm>
              <a:off x="1030552"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53" name="Google Shape;13853;p18"/>
            <p:cNvSpPr/>
            <p:nvPr/>
          </p:nvSpPr>
          <p:spPr>
            <a:xfrm>
              <a:off x="1150060"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54" name="Google Shape;13854;p18"/>
            <p:cNvSpPr/>
            <p:nvPr/>
          </p:nvSpPr>
          <p:spPr>
            <a:xfrm>
              <a:off x="1269568"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55" name="Google Shape;13855;p18"/>
            <p:cNvSpPr/>
            <p:nvPr/>
          </p:nvSpPr>
          <p:spPr>
            <a:xfrm>
              <a:off x="1389077"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56" name="Google Shape;13856;p18"/>
            <p:cNvSpPr/>
            <p:nvPr/>
          </p:nvSpPr>
          <p:spPr>
            <a:xfrm>
              <a:off x="1508585"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57" name="Google Shape;13857;p18"/>
            <p:cNvSpPr/>
            <p:nvPr/>
          </p:nvSpPr>
          <p:spPr>
            <a:xfrm>
              <a:off x="1628093"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58" name="Google Shape;13858;p18"/>
            <p:cNvSpPr/>
            <p:nvPr/>
          </p:nvSpPr>
          <p:spPr>
            <a:xfrm>
              <a:off x="1747601"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59" name="Google Shape;13859;p18"/>
            <p:cNvSpPr/>
            <p:nvPr/>
          </p:nvSpPr>
          <p:spPr>
            <a:xfrm>
              <a:off x="1867110"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60" name="Google Shape;13860;p18"/>
            <p:cNvSpPr/>
            <p:nvPr/>
          </p:nvSpPr>
          <p:spPr>
            <a:xfrm>
              <a:off x="1986618"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61" name="Google Shape;13861;p18"/>
            <p:cNvSpPr/>
            <p:nvPr/>
          </p:nvSpPr>
          <p:spPr>
            <a:xfrm>
              <a:off x="2106126"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62" name="Google Shape;13862;p18"/>
            <p:cNvSpPr/>
            <p:nvPr/>
          </p:nvSpPr>
          <p:spPr>
            <a:xfrm>
              <a:off x="2225634"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63" name="Google Shape;13863;p18"/>
            <p:cNvSpPr/>
            <p:nvPr/>
          </p:nvSpPr>
          <p:spPr>
            <a:xfrm>
              <a:off x="2345143"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64" name="Google Shape;13864;p18"/>
            <p:cNvSpPr/>
            <p:nvPr/>
          </p:nvSpPr>
          <p:spPr>
            <a:xfrm>
              <a:off x="2464651"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65" name="Google Shape;13865;p18"/>
            <p:cNvSpPr/>
            <p:nvPr/>
          </p:nvSpPr>
          <p:spPr>
            <a:xfrm>
              <a:off x="2584159"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66" name="Google Shape;13866;p18"/>
            <p:cNvSpPr/>
            <p:nvPr/>
          </p:nvSpPr>
          <p:spPr>
            <a:xfrm>
              <a:off x="2703667"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67" name="Google Shape;13867;p18"/>
            <p:cNvSpPr/>
            <p:nvPr/>
          </p:nvSpPr>
          <p:spPr>
            <a:xfrm>
              <a:off x="2823176"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68" name="Google Shape;13868;p18"/>
            <p:cNvSpPr/>
            <p:nvPr/>
          </p:nvSpPr>
          <p:spPr>
            <a:xfrm>
              <a:off x="2942684"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69" name="Google Shape;13869;p18"/>
            <p:cNvSpPr/>
            <p:nvPr/>
          </p:nvSpPr>
          <p:spPr>
            <a:xfrm>
              <a:off x="3062192"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70" name="Google Shape;13870;p18"/>
            <p:cNvSpPr/>
            <p:nvPr/>
          </p:nvSpPr>
          <p:spPr>
            <a:xfrm>
              <a:off x="3181700"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71" name="Google Shape;13871;p18"/>
            <p:cNvSpPr/>
            <p:nvPr/>
          </p:nvSpPr>
          <p:spPr>
            <a:xfrm>
              <a:off x="3301209"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72" name="Google Shape;13872;p18"/>
            <p:cNvSpPr/>
            <p:nvPr/>
          </p:nvSpPr>
          <p:spPr>
            <a:xfrm>
              <a:off x="3420717" y="244992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73" name="Google Shape;13873;p18"/>
            <p:cNvSpPr/>
            <p:nvPr/>
          </p:nvSpPr>
          <p:spPr>
            <a:xfrm>
              <a:off x="313503"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74" name="Google Shape;13874;p18"/>
            <p:cNvSpPr/>
            <p:nvPr/>
          </p:nvSpPr>
          <p:spPr>
            <a:xfrm>
              <a:off x="433011"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75" name="Google Shape;13875;p18"/>
            <p:cNvSpPr/>
            <p:nvPr/>
          </p:nvSpPr>
          <p:spPr>
            <a:xfrm>
              <a:off x="552519"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76" name="Google Shape;13876;p18"/>
            <p:cNvSpPr/>
            <p:nvPr/>
          </p:nvSpPr>
          <p:spPr>
            <a:xfrm>
              <a:off x="672027"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77" name="Google Shape;13877;p18"/>
            <p:cNvSpPr/>
            <p:nvPr/>
          </p:nvSpPr>
          <p:spPr>
            <a:xfrm>
              <a:off x="791536"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78" name="Google Shape;13878;p18"/>
            <p:cNvSpPr/>
            <p:nvPr/>
          </p:nvSpPr>
          <p:spPr>
            <a:xfrm>
              <a:off x="911044"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79" name="Google Shape;13879;p18"/>
            <p:cNvSpPr/>
            <p:nvPr/>
          </p:nvSpPr>
          <p:spPr>
            <a:xfrm>
              <a:off x="1030552"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80" name="Google Shape;13880;p18"/>
            <p:cNvSpPr/>
            <p:nvPr/>
          </p:nvSpPr>
          <p:spPr>
            <a:xfrm>
              <a:off x="1150060"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81" name="Google Shape;13881;p18"/>
            <p:cNvSpPr/>
            <p:nvPr/>
          </p:nvSpPr>
          <p:spPr>
            <a:xfrm>
              <a:off x="1269568"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82" name="Google Shape;13882;p18"/>
            <p:cNvSpPr/>
            <p:nvPr/>
          </p:nvSpPr>
          <p:spPr>
            <a:xfrm>
              <a:off x="1389077"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83" name="Google Shape;13883;p18"/>
            <p:cNvSpPr/>
            <p:nvPr/>
          </p:nvSpPr>
          <p:spPr>
            <a:xfrm>
              <a:off x="1508585"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84" name="Google Shape;13884;p18"/>
            <p:cNvSpPr/>
            <p:nvPr/>
          </p:nvSpPr>
          <p:spPr>
            <a:xfrm>
              <a:off x="1628093"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85" name="Google Shape;13885;p18"/>
            <p:cNvSpPr/>
            <p:nvPr/>
          </p:nvSpPr>
          <p:spPr>
            <a:xfrm>
              <a:off x="1747601"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86" name="Google Shape;13886;p18"/>
            <p:cNvSpPr/>
            <p:nvPr/>
          </p:nvSpPr>
          <p:spPr>
            <a:xfrm>
              <a:off x="1867110"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87" name="Google Shape;13887;p18"/>
            <p:cNvSpPr/>
            <p:nvPr/>
          </p:nvSpPr>
          <p:spPr>
            <a:xfrm>
              <a:off x="1986618"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88" name="Google Shape;13888;p18"/>
            <p:cNvSpPr/>
            <p:nvPr/>
          </p:nvSpPr>
          <p:spPr>
            <a:xfrm>
              <a:off x="2106126"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89" name="Google Shape;13889;p18"/>
            <p:cNvSpPr/>
            <p:nvPr/>
          </p:nvSpPr>
          <p:spPr>
            <a:xfrm>
              <a:off x="2225634"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90" name="Google Shape;13890;p18"/>
            <p:cNvSpPr/>
            <p:nvPr/>
          </p:nvSpPr>
          <p:spPr>
            <a:xfrm>
              <a:off x="2345143"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91" name="Google Shape;13891;p18"/>
            <p:cNvSpPr/>
            <p:nvPr/>
          </p:nvSpPr>
          <p:spPr>
            <a:xfrm>
              <a:off x="2464651"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92" name="Google Shape;13892;p18"/>
            <p:cNvSpPr/>
            <p:nvPr/>
          </p:nvSpPr>
          <p:spPr>
            <a:xfrm>
              <a:off x="2584159"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93" name="Google Shape;13893;p18"/>
            <p:cNvSpPr/>
            <p:nvPr/>
          </p:nvSpPr>
          <p:spPr>
            <a:xfrm>
              <a:off x="2703667"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94" name="Google Shape;13894;p18"/>
            <p:cNvSpPr/>
            <p:nvPr/>
          </p:nvSpPr>
          <p:spPr>
            <a:xfrm>
              <a:off x="2823176"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95" name="Google Shape;13895;p18"/>
            <p:cNvSpPr/>
            <p:nvPr/>
          </p:nvSpPr>
          <p:spPr>
            <a:xfrm>
              <a:off x="2942684"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96" name="Google Shape;13896;p18"/>
            <p:cNvSpPr/>
            <p:nvPr/>
          </p:nvSpPr>
          <p:spPr>
            <a:xfrm>
              <a:off x="3062192"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97" name="Google Shape;13897;p18"/>
            <p:cNvSpPr/>
            <p:nvPr/>
          </p:nvSpPr>
          <p:spPr>
            <a:xfrm>
              <a:off x="3181700"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98" name="Google Shape;13898;p18"/>
            <p:cNvSpPr/>
            <p:nvPr/>
          </p:nvSpPr>
          <p:spPr>
            <a:xfrm>
              <a:off x="3301209"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899" name="Google Shape;13899;p18"/>
            <p:cNvSpPr/>
            <p:nvPr/>
          </p:nvSpPr>
          <p:spPr>
            <a:xfrm>
              <a:off x="3420717" y="255603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00" name="Google Shape;13900;p18"/>
            <p:cNvSpPr/>
            <p:nvPr/>
          </p:nvSpPr>
          <p:spPr>
            <a:xfrm>
              <a:off x="313503"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01" name="Google Shape;13901;p18"/>
            <p:cNvSpPr/>
            <p:nvPr/>
          </p:nvSpPr>
          <p:spPr>
            <a:xfrm>
              <a:off x="433011"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02" name="Google Shape;13902;p18"/>
            <p:cNvSpPr/>
            <p:nvPr/>
          </p:nvSpPr>
          <p:spPr>
            <a:xfrm>
              <a:off x="552519"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03" name="Google Shape;13903;p18"/>
            <p:cNvSpPr/>
            <p:nvPr/>
          </p:nvSpPr>
          <p:spPr>
            <a:xfrm>
              <a:off x="672027"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04" name="Google Shape;13904;p18"/>
            <p:cNvSpPr/>
            <p:nvPr/>
          </p:nvSpPr>
          <p:spPr>
            <a:xfrm>
              <a:off x="791536"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05" name="Google Shape;13905;p18"/>
            <p:cNvSpPr/>
            <p:nvPr/>
          </p:nvSpPr>
          <p:spPr>
            <a:xfrm>
              <a:off x="911044"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06" name="Google Shape;13906;p18"/>
            <p:cNvSpPr/>
            <p:nvPr/>
          </p:nvSpPr>
          <p:spPr>
            <a:xfrm>
              <a:off x="1030552"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07" name="Google Shape;13907;p18"/>
            <p:cNvSpPr/>
            <p:nvPr/>
          </p:nvSpPr>
          <p:spPr>
            <a:xfrm>
              <a:off x="1150060"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08" name="Google Shape;13908;p18"/>
            <p:cNvSpPr/>
            <p:nvPr/>
          </p:nvSpPr>
          <p:spPr>
            <a:xfrm>
              <a:off x="1269568"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09" name="Google Shape;13909;p18"/>
            <p:cNvSpPr/>
            <p:nvPr/>
          </p:nvSpPr>
          <p:spPr>
            <a:xfrm>
              <a:off x="1389077"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10" name="Google Shape;13910;p18"/>
            <p:cNvSpPr/>
            <p:nvPr/>
          </p:nvSpPr>
          <p:spPr>
            <a:xfrm>
              <a:off x="1508585"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11" name="Google Shape;13911;p18"/>
            <p:cNvSpPr/>
            <p:nvPr/>
          </p:nvSpPr>
          <p:spPr>
            <a:xfrm>
              <a:off x="1628093"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12" name="Google Shape;13912;p18"/>
            <p:cNvSpPr/>
            <p:nvPr/>
          </p:nvSpPr>
          <p:spPr>
            <a:xfrm>
              <a:off x="1747601"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13" name="Google Shape;13913;p18"/>
            <p:cNvSpPr/>
            <p:nvPr/>
          </p:nvSpPr>
          <p:spPr>
            <a:xfrm>
              <a:off x="1867110"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14" name="Google Shape;13914;p18"/>
            <p:cNvSpPr/>
            <p:nvPr/>
          </p:nvSpPr>
          <p:spPr>
            <a:xfrm>
              <a:off x="1986618"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15" name="Google Shape;13915;p18"/>
            <p:cNvSpPr/>
            <p:nvPr/>
          </p:nvSpPr>
          <p:spPr>
            <a:xfrm>
              <a:off x="2106126"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16" name="Google Shape;13916;p18"/>
            <p:cNvSpPr/>
            <p:nvPr/>
          </p:nvSpPr>
          <p:spPr>
            <a:xfrm>
              <a:off x="2225634"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17" name="Google Shape;13917;p18"/>
            <p:cNvSpPr/>
            <p:nvPr/>
          </p:nvSpPr>
          <p:spPr>
            <a:xfrm>
              <a:off x="2345143"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18" name="Google Shape;13918;p18"/>
            <p:cNvSpPr/>
            <p:nvPr/>
          </p:nvSpPr>
          <p:spPr>
            <a:xfrm>
              <a:off x="2464651"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19" name="Google Shape;13919;p18"/>
            <p:cNvSpPr/>
            <p:nvPr/>
          </p:nvSpPr>
          <p:spPr>
            <a:xfrm>
              <a:off x="2584159"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20" name="Google Shape;13920;p18"/>
            <p:cNvSpPr/>
            <p:nvPr/>
          </p:nvSpPr>
          <p:spPr>
            <a:xfrm>
              <a:off x="2703667"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21" name="Google Shape;13921;p18"/>
            <p:cNvSpPr/>
            <p:nvPr/>
          </p:nvSpPr>
          <p:spPr>
            <a:xfrm>
              <a:off x="2823176"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22" name="Google Shape;13922;p18"/>
            <p:cNvSpPr/>
            <p:nvPr/>
          </p:nvSpPr>
          <p:spPr>
            <a:xfrm>
              <a:off x="2942684"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23" name="Google Shape;13923;p18"/>
            <p:cNvSpPr/>
            <p:nvPr/>
          </p:nvSpPr>
          <p:spPr>
            <a:xfrm>
              <a:off x="3062192"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24" name="Google Shape;13924;p18"/>
            <p:cNvSpPr/>
            <p:nvPr/>
          </p:nvSpPr>
          <p:spPr>
            <a:xfrm>
              <a:off x="3181700"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25" name="Google Shape;13925;p18"/>
            <p:cNvSpPr/>
            <p:nvPr/>
          </p:nvSpPr>
          <p:spPr>
            <a:xfrm>
              <a:off x="3301209"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26" name="Google Shape;13926;p18"/>
            <p:cNvSpPr/>
            <p:nvPr/>
          </p:nvSpPr>
          <p:spPr>
            <a:xfrm>
              <a:off x="3420717" y="266214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27" name="Google Shape;13927;p18"/>
            <p:cNvSpPr/>
            <p:nvPr/>
          </p:nvSpPr>
          <p:spPr>
            <a:xfrm>
              <a:off x="313503"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28" name="Google Shape;13928;p18"/>
            <p:cNvSpPr/>
            <p:nvPr/>
          </p:nvSpPr>
          <p:spPr>
            <a:xfrm>
              <a:off x="433011"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29" name="Google Shape;13929;p18"/>
            <p:cNvSpPr/>
            <p:nvPr/>
          </p:nvSpPr>
          <p:spPr>
            <a:xfrm>
              <a:off x="552519"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30" name="Google Shape;13930;p18"/>
            <p:cNvSpPr/>
            <p:nvPr/>
          </p:nvSpPr>
          <p:spPr>
            <a:xfrm>
              <a:off x="672027"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31" name="Google Shape;13931;p18"/>
            <p:cNvSpPr/>
            <p:nvPr/>
          </p:nvSpPr>
          <p:spPr>
            <a:xfrm>
              <a:off x="791536"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32" name="Google Shape;13932;p18"/>
            <p:cNvSpPr/>
            <p:nvPr/>
          </p:nvSpPr>
          <p:spPr>
            <a:xfrm>
              <a:off x="911044"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33" name="Google Shape;13933;p18"/>
            <p:cNvSpPr/>
            <p:nvPr/>
          </p:nvSpPr>
          <p:spPr>
            <a:xfrm>
              <a:off x="1030552"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34" name="Google Shape;13934;p18"/>
            <p:cNvSpPr/>
            <p:nvPr/>
          </p:nvSpPr>
          <p:spPr>
            <a:xfrm>
              <a:off x="1150060"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35" name="Google Shape;13935;p18"/>
            <p:cNvSpPr/>
            <p:nvPr/>
          </p:nvSpPr>
          <p:spPr>
            <a:xfrm>
              <a:off x="1269568"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36" name="Google Shape;13936;p18"/>
            <p:cNvSpPr/>
            <p:nvPr/>
          </p:nvSpPr>
          <p:spPr>
            <a:xfrm>
              <a:off x="1389077"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37" name="Google Shape;13937;p18"/>
            <p:cNvSpPr/>
            <p:nvPr/>
          </p:nvSpPr>
          <p:spPr>
            <a:xfrm>
              <a:off x="1508585"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38" name="Google Shape;13938;p18"/>
            <p:cNvSpPr/>
            <p:nvPr/>
          </p:nvSpPr>
          <p:spPr>
            <a:xfrm>
              <a:off x="1628093"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39" name="Google Shape;13939;p18"/>
            <p:cNvSpPr/>
            <p:nvPr/>
          </p:nvSpPr>
          <p:spPr>
            <a:xfrm>
              <a:off x="1747601"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40" name="Google Shape;13940;p18"/>
            <p:cNvSpPr/>
            <p:nvPr/>
          </p:nvSpPr>
          <p:spPr>
            <a:xfrm>
              <a:off x="1867110"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41" name="Google Shape;13941;p18"/>
            <p:cNvSpPr/>
            <p:nvPr/>
          </p:nvSpPr>
          <p:spPr>
            <a:xfrm>
              <a:off x="1986618"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42" name="Google Shape;13942;p18"/>
            <p:cNvSpPr/>
            <p:nvPr/>
          </p:nvSpPr>
          <p:spPr>
            <a:xfrm>
              <a:off x="2106126"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43" name="Google Shape;13943;p18"/>
            <p:cNvSpPr/>
            <p:nvPr/>
          </p:nvSpPr>
          <p:spPr>
            <a:xfrm>
              <a:off x="2225634"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44" name="Google Shape;13944;p18"/>
            <p:cNvSpPr/>
            <p:nvPr/>
          </p:nvSpPr>
          <p:spPr>
            <a:xfrm>
              <a:off x="2345143"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45" name="Google Shape;13945;p18"/>
            <p:cNvSpPr/>
            <p:nvPr/>
          </p:nvSpPr>
          <p:spPr>
            <a:xfrm>
              <a:off x="2464651"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46" name="Google Shape;13946;p18"/>
            <p:cNvSpPr/>
            <p:nvPr/>
          </p:nvSpPr>
          <p:spPr>
            <a:xfrm>
              <a:off x="2584159"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47" name="Google Shape;13947;p18"/>
            <p:cNvSpPr/>
            <p:nvPr/>
          </p:nvSpPr>
          <p:spPr>
            <a:xfrm>
              <a:off x="2703667"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48" name="Google Shape;13948;p18"/>
            <p:cNvSpPr/>
            <p:nvPr/>
          </p:nvSpPr>
          <p:spPr>
            <a:xfrm>
              <a:off x="2823176"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49" name="Google Shape;13949;p18"/>
            <p:cNvSpPr/>
            <p:nvPr/>
          </p:nvSpPr>
          <p:spPr>
            <a:xfrm>
              <a:off x="2942684"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50" name="Google Shape;13950;p18"/>
            <p:cNvSpPr/>
            <p:nvPr/>
          </p:nvSpPr>
          <p:spPr>
            <a:xfrm>
              <a:off x="3062192"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51" name="Google Shape;13951;p18"/>
            <p:cNvSpPr/>
            <p:nvPr/>
          </p:nvSpPr>
          <p:spPr>
            <a:xfrm>
              <a:off x="3181700"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52" name="Google Shape;13952;p18"/>
            <p:cNvSpPr/>
            <p:nvPr/>
          </p:nvSpPr>
          <p:spPr>
            <a:xfrm>
              <a:off x="3301209"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53" name="Google Shape;13953;p18"/>
            <p:cNvSpPr/>
            <p:nvPr/>
          </p:nvSpPr>
          <p:spPr>
            <a:xfrm>
              <a:off x="3420717" y="276824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54" name="Google Shape;13954;p18"/>
            <p:cNvSpPr/>
            <p:nvPr/>
          </p:nvSpPr>
          <p:spPr>
            <a:xfrm>
              <a:off x="313503"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55" name="Google Shape;13955;p18"/>
            <p:cNvSpPr/>
            <p:nvPr/>
          </p:nvSpPr>
          <p:spPr>
            <a:xfrm>
              <a:off x="433011"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56" name="Google Shape;13956;p18"/>
            <p:cNvSpPr/>
            <p:nvPr/>
          </p:nvSpPr>
          <p:spPr>
            <a:xfrm>
              <a:off x="552519"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57" name="Google Shape;13957;p18"/>
            <p:cNvSpPr/>
            <p:nvPr/>
          </p:nvSpPr>
          <p:spPr>
            <a:xfrm>
              <a:off x="672027"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58" name="Google Shape;13958;p18"/>
            <p:cNvSpPr/>
            <p:nvPr/>
          </p:nvSpPr>
          <p:spPr>
            <a:xfrm>
              <a:off x="791536"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59" name="Google Shape;13959;p18"/>
            <p:cNvSpPr/>
            <p:nvPr/>
          </p:nvSpPr>
          <p:spPr>
            <a:xfrm>
              <a:off x="911044"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60" name="Google Shape;13960;p18"/>
            <p:cNvSpPr/>
            <p:nvPr/>
          </p:nvSpPr>
          <p:spPr>
            <a:xfrm>
              <a:off x="1030552"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61" name="Google Shape;13961;p18"/>
            <p:cNvSpPr/>
            <p:nvPr/>
          </p:nvSpPr>
          <p:spPr>
            <a:xfrm>
              <a:off x="1150060"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62" name="Google Shape;13962;p18"/>
            <p:cNvSpPr/>
            <p:nvPr/>
          </p:nvSpPr>
          <p:spPr>
            <a:xfrm>
              <a:off x="1269568"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63" name="Google Shape;13963;p18"/>
            <p:cNvSpPr/>
            <p:nvPr/>
          </p:nvSpPr>
          <p:spPr>
            <a:xfrm>
              <a:off x="1389077"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64" name="Google Shape;13964;p18"/>
            <p:cNvSpPr/>
            <p:nvPr/>
          </p:nvSpPr>
          <p:spPr>
            <a:xfrm>
              <a:off x="1508585"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65" name="Google Shape;13965;p18"/>
            <p:cNvSpPr/>
            <p:nvPr/>
          </p:nvSpPr>
          <p:spPr>
            <a:xfrm>
              <a:off x="1628093"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66" name="Google Shape;13966;p18"/>
            <p:cNvSpPr/>
            <p:nvPr/>
          </p:nvSpPr>
          <p:spPr>
            <a:xfrm>
              <a:off x="1747601"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67" name="Google Shape;13967;p18"/>
            <p:cNvSpPr/>
            <p:nvPr/>
          </p:nvSpPr>
          <p:spPr>
            <a:xfrm>
              <a:off x="1867110"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68" name="Google Shape;13968;p18"/>
            <p:cNvSpPr/>
            <p:nvPr/>
          </p:nvSpPr>
          <p:spPr>
            <a:xfrm>
              <a:off x="1986618"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69" name="Google Shape;13969;p18"/>
            <p:cNvSpPr/>
            <p:nvPr/>
          </p:nvSpPr>
          <p:spPr>
            <a:xfrm>
              <a:off x="2106126"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70" name="Google Shape;13970;p18"/>
            <p:cNvSpPr/>
            <p:nvPr/>
          </p:nvSpPr>
          <p:spPr>
            <a:xfrm>
              <a:off x="2225634"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71" name="Google Shape;13971;p18"/>
            <p:cNvSpPr/>
            <p:nvPr/>
          </p:nvSpPr>
          <p:spPr>
            <a:xfrm>
              <a:off x="2345143"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72" name="Google Shape;13972;p18"/>
            <p:cNvSpPr/>
            <p:nvPr/>
          </p:nvSpPr>
          <p:spPr>
            <a:xfrm>
              <a:off x="2464651"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73" name="Google Shape;13973;p18"/>
            <p:cNvSpPr/>
            <p:nvPr/>
          </p:nvSpPr>
          <p:spPr>
            <a:xfrm>
              <a:off x="2584159"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74" name="Google Shape;13974;p18"/>
            <p:cNvSpPr/>
            <p:nvPr/>
          </p:nvSpPr>
          <p:spPr>
            <a:xfrm>
              <a:off x="2703667"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75" name="Google Shape;13975;p18"/>
            <p:cNvSpPr/>
            <p:nvPr/>
          </p:nvSpPr>
          <p:spPr>
            <a:xfrm>
              <a:off x="2823176"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76" name="Google Shape;13976;p18"/>
            <p:cNvSpPr/>
            <p:nvPr/>
          </p:nvSpPr>
          <p:spPr>
            <a:xfrm>
              <a:off x="2942684"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77" name="Google Shape;13977;p18"/>
            <p:cNvSpPr/>
            <p:nvPr/>
          </p:nvSpPr>
          <p:spPr>
            <a:xfrm>
              <a:off x="3062192"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78" name="Google Shape;13978;p18"/>
            <p:cNvSpPr/>
            <p:nvPr/>
          </p:nvSpPr>
          <p:spPr>
            <a:xfrm>
              <a:off x="3181700"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79" name="Google Shape;13979;p18"/>
            <p:cNvSpPr/>
            <p:nvPr/>
          </p:nvSpPr>
          <p:spPr>
            <a:xfrm>
              <a:off x="3301209"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80" name="Google Shape;13980;p18"/>
            <p:cNvSpPr/>
            <p:nvPr/>
          </p:nvSpPr>
          <p:spPr>
            <a:xfrm>
              <a:off x="3420717" y="287435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81" name="Google Shape;13981;p18"/>
            <p:cNvSpPr/>
            <p:nvPr/>
          </p:nvSpPr>
          <p:spPr>
            <a:xfrm>
              <a:off x="313503"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82" name="Google Shape;13982;p18"/>
            <p:cNvSpPr/>
            <p:nvPr/>
          </p:nvSpPr>
          <p:spPr>
            <a:xfrm>
              <a:off x="433011"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83" name="Google Shape;13983;p18"/>
            <p:cNvSpPr/>
            <p:nvPr/>
          </p:nvSpPr>
          <p:spPr>
            <a:xfrm>
              <a:off x="552519"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84" name="Google Shape;13984;p18"/>
            <p:cNvSpPr/>
            <p:nvPr/>
          </p:nvSpPr>
          <p:spPr>
            <a:xfrm>
              <a:off x="672027"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85" name="Google Shape;13985;p18"/>
            <p:cNvSpPr/>
            <p:nvPr/>
          </p:nvSpPr>
          <p:spPr>
            <a:xfrm>
              <a:off x="791536"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86" name="Google Shape;13986;p18"/>
            <p:cNvSpPr/>
            <p:nvPr/>
          </p:nvSpPr>
          <p:spPr>
            <a:xfrm>
              <a:off x="911044"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87" name="Google Shape;13987;p18"/>
            <p:cNvSpPr/>
            <p:nvPr/>
          </p:nvSpPr>
          <p:spPr>
            <a:xfrm>
              <a:off x="1030552"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88" name="Google Shape;13988;p18"/>
            <p:cNvSpPr/>
            <p:nvPr/>
          </p:nvSpPr>
          <p:spPr>
            <a:xfrm>
              <a:off x="1150060"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89" name="Google Shape;13989;p18"/>
            <p:cNvSpPr/>
            <p:nvPr/>
          </p:nvSpPr>
          <p:spPr>
            <a:xfrm>
              <a:off x="1269568"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90" name="Google Shape;13990;p18"/>
            <p:cNvSpPr/>
            <p:nvPr/>
          </p:nvSpPr>
          <p:spPr>
            <a:xfrm>
              <a:off x="1389077"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91" name="Google Shape;13991;p18"/>
            <p:cNvSpPr/>
            <p:nvPr/>
          </p:nvSpPr>
          <p:spPr>
            <a:xfrm>
              <a:off x="1508585"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92" name="Google Shape;13992;p18"/>
            <p:cNvSpPr/>
            <p:nvPr/>
          </p:nvSpPr>
          <p:spPr>
            <a:xfrm>
              <a:off x="1628093"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93" name="Google Shape;13993;p18"/>
            <p:cNvSpPr/>
            <p:nvPr/>
          </p:nvSpPr>
          <p:spPr>
            <a:xfrm>
              <a:off x="1747601"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94" name="Google Shape;13994;p18"/>
            <p:cNvSpPr/>
            <p:nvPr/>
          </p:nvSpPr>
          <p:spPr>
            <a:xfrm>
              <a:off x="1867110"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95" name="Google Shape;13995;p18"/>
            <p:cNvSpPr/>
            <p:nvPr/>
          </p:nvSpPr>
          <p:spPr>
            <a:xfrm>
              <a:off x="1986618"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96" name="Google Shape;13996;p18"/>
            <p:cNvSpPr/>
            <p:nvPr/>
          </p:nvSpPr>
          <p:spPr>
            <a:xfrm>
              <a:off x="2106126"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97" name="Google Shape;13997;p18"/>
            <p:cNvSpPr/>
            <p:nvPr/>
          </p:nvSpPr>
          <p:spPr>
            <a:xfrm>
              <a:off x="2225634"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98" name="Google Shape;13998;p18"/>
            <p:cNvSpPr/>
            <p:nvPr/>
          </p:nvSpPr>
          <p:spPr>
            <a:xfrm>
              <a:off x="2345143"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3999" name="Google Shape;13999;p18"/>
            <p:cNvSpPr/>
            <p:nvPr/>
          </p:nvSpPr>
          <p:spPr>
            <a:xfrm>
              <a:off x="2464651"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00" name="Google Shape;14000;p18"/>
            <p:cNvSpPr/>
            <p:nvPr/>
          </p:nvSpPr>
          <p:spPr>
            <a:xfrm>
              <a:off x="2584159"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01" name="Google Shape;14001;p18"/>
            <p:cNvSpPr/>
            <p:nvPr/>
          </p:nvSpPr>
          <p:spPr>
            <a:xfrm>
              <a:off x="2703667"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02" name="Google Shape;14002;p18"/>
            <p:cNvSpPr/>
            <p:nvPr/>
          </p:nvSpPr>
          <p:spPr>
            <a:xfrm>
              <a:off x="2823176"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03" name="Google Shape;14003;p18"/>
            <p:cNvSpPr/>
            <p:nvPr/>
          </p:nvSpPr>
          <p:spPr>
            <a:xfrm>
              <a:off x="2942684"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04" name="Google Shape;14004;p18"/>
            <p:cNvSpPr/>
            <p:nvPr/>
          </p:nvSpPr>
          <p:spPr>
            <a:xfrm>
              <a:off x="3062192"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05" name="Google Shape;14005;p18"/>
            <p:cNvSpPr/>
            <p:nvPr/>
          </p:nvSpPr>
          <p:spPr>
            <a:xfrm>
              <a:off x="3181700"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06" name="Google Shape;14006;p18"/>
            <p:cNvSpPr/>
            <p:nvPr/>
          </p:nvSpPr>
          <p:spPr>
            <a:xfrm>
              <a:off x="3301209"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07" name="Google Shape;14007;p18"/>
            <p:cNvSpPr/>
            <p:nvPr/>
          </p:nvSpPr>
          <p:spPr>
            <a:xfrm>
              <a:off x="3420717" y="298046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08" name="Google Shape;14008;p18"/>
            <p:cNvSpPr/>
            <p:nvPr/>
          </p:nvSpPr>
          <p:spPr>
            <a:xfrm>
              <a:off x="313503"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09" name="Google Shape;14009;p18"/>
            <p:cNvSpPr/>
            <p:nvPr/>
          </p:nvSpPr>
          <p:spPr>
            <a:xfrm>
              <a:off x="433011"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10" name="Google Shape;14010;p18"/>
            <p:cNvSpPr/>
            <p:nvPr/>
          </p:nvSpPr>
          <p:spPr>
            <a:xfrm>
              <a:off x="552519"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11" name="Google Shape;14011;p18"/>
            <p:cNvSpPr/>
            <p:nvPr/>
          </p:nvSpPr>
          <p:spPr>
            <a:xfrm>
              <a:off x="672027"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12" name="Google Shape;14012;p18"/>
            <p:cNvSpPr/>
            <p:nvPr/>
          </p:nvSpPr>
          <p:spPr>
            <a:xfrm>
              <a:off x="791536"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13" name="Google Shape;14013;p18"/>
            <p:cNvSpPr/>
            <p:nvPr/>
          </p:nvSpPr>
          <p:spPr>
            <a:xfrm>
              <a:off x="911044"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14" name="Google Shape;14014;p18"/>
            <p:cNvSpPr/>
            <p:nvPr/>
          </p:nvSpPr>
          <p:spPr>
            <a:xfrm>
              <a:off x="1030552"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15" name="Google Shape;14015;p18"/>
            <p:cNvSpPr/>
            <p:nvPr/>
          </p:nvSpPr>
          <p:spPr>
            <a:xfrm>
              <a:off x="1150060"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16" name="Google Shape;14016;p18"/>
            <p:cNvSpPr/>
            <p:nvPr/>
          </p:nvSpPr>
          <p:spPr>
            <a:xfrm>
              <a:off x="1269568"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17" name="Google Shape;14017;p18"/>
            <p:cNvSpPr/>
            <p:nvPr/>
          </p:nvSpPr>
          <p:spPr>
            <a:xfrm>
              <a:off x="1389077"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18" name="Google Shape;14018;p18"/>
            <p:cNvSpPr/>
            <p:nvPr/>
          </p:nvSpPr>
          <p:spPr>
            <a:xfrm>
              <a:off x="1508585"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19" name="Google Shape;14019;p18"/>
            <p:cNvSpPr/>
            <p:nvPr/>
          </p:nvSpPr>
          <p:spPr>
            <a:xfrm>
              <a:off x="1628093"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20" name="Google Shape;14020;p18"/>
            <p:cNvSpPr/>
            <p:nvPr/>
          </p:nvSpPr>
          <p:spPr>
            <a:xfrm>
              <a:off x="1747601"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21" name="Google Shape;14021;p18"/>
            <p:cNvSpPr/>
            <p:nvPr/>
          </p:nvSpPr>
          <p:spPr>
            <a:xfrm>
              <a:off x="1867110"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22" name="Google Shape;14022;p18"/>
            <p:cNvSpPr/>
            <p:nvPr/>
          </p:nvSpPr>
          <p:spPr>
            <a:xfrm>
              <a:off x="1986618"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23" name="Google Shape;14023;p18"/>
            <p:cNvSpPr/>
            <p:nvPr/>
          </p:nvSpPr>
          <p:spPr>
            <a:xfrm>
              <a:off x="2106126"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24" name="Google Shape;14024;p18"/>
            <p:cNvSpPr/>
            <p:nvPr/>
          </p:nvSpPr>
          <p:spPr>
            <a:xfrm>
              <a:off x="2225634"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25" name="Google Shape;14025;p18"/>
            <p:cNvSpPr/>
            <p:nvPr/>
          </p:nvSpPr>
          <p:spPr>
            <a:xfrm>
              <a:off x="2345143"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26" name="Google Shape;14026;p18"/>
            <p:cNvSpPr/>
            <p:nvPr/>
          </p:nvSpPr>
          <p:spPr>
            <a:xfrm>
              <a:off x="2464651"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27" name="Google Shape;14027;p18"/>
            <p:cNvSpPr/>
            <p:nvPr/>
          </p:nvSpPr>
          <p:spPr>
            <a:xfrm>
              <a:off x="2584159"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28" name="Google Shape;14028;p18"/>
            <p:cNvSpPr/>
            <p:nvPr/>
          </p:nvSpPr>
          <p:spPr>
            <a:xfrm>
              <a:off x="2703667"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29" name="Google Shape;14029;p18"/>
            <p:cNvSpPr/>
            <p:nvPr/>
          </p:nvSpPr>
          <p:spPr>
            <a:xfrm>
              <a:off x="2823176"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30" name="Google Shape;14030;p18"/>
            <p:cNvSpPr/>
            <p:nvPr/>
          </p:nvSpPr>
          <p:spPr>
            <a:xfrm>
              <a:off x="2942684"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31" name="Google Shape;14031;p18"/>
            <p:cNvSpPr/>
            <p:nvPr/>
          </p:nvSpPr>
          <p:spPr>
            <a:xfrm>
              <a:off x="3062192"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32" name="Google Shape;14032;p18"/>
            <p:cNvSpPr/>
            <p:nvPr/>
          </p:nvSpPr>
          <p:spPr>
            <a:xfrm>
              <a:off x="3181700"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33" name="Google Shape;14033;p18"/>
            <p:cNvSpPr/>
            <p:nvPr/>
          </p:nvSpPr>
          <p:spPr>
            <a:xfrm>
              <a:off x="3301209"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34" name="Google Shape;14034;p18"/>
            <p:cNvSpPr/>
            <p:nvPr/>
          </p:nvSpPr>
          <p:spPr>
            <a:xfrm>
              <a:off x="3420717" y="308657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35" name="Google Shape;14035;p18"/>
            <p:cNvSpPr/>
            <p:nvPr/>
          </p:nvSpPr>
          <p:spPr>
            <a:xfrm>
              <a:off x="313503"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36" name="Google Shape;14036;p18"/>
            <p:cNvSpPr/>
            <p:nvPr/>
          </p:nvSpPr>
          <p:spPr>
            <a:xfrm>
              <a:off x="433011"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37" name="Google Shape;14037;p18"/>
            <p:cNvSpPr/>
            <p:nvPr/>
          </p:nvSpPr>
          <p:spPr>
            <a:xfrm>
              <a:off x="552519"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38" name="Google Shape;14038;p18"/>
            <p:cNvSpPr/>
            <p:nvPr/>
          </p:nvSpPr>
          <p:spPr>
            <a:xfrm>
              <a:off x="672027"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39" name="Google Shape;14039;p18"/>
            <p:cNvSpPr/>
            <p:nvPr/>
          </p:nvSpPr>
          <p:spPr>
            <a:xfrm>
              <a:off x="791536"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40" name="Google Shape;14040;p18"/>
            <p:cNvSpPr/>
            <p:nvPr/>
          </p:nvSpPr>
          <p:spPr>
            <a:xfrm>
              <a:off x="911044"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41" name="Google Shape;14041;p18"/>
            <p:cNvSpPr/>
            <p:nvPr/>
          </p:nvSpPr>
          <p:spPr>
            <a:xfrm>
              <a:off x="1030552"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42" name="Google Shape;14042;p18"/>
            <p:cNvSpPr/>
            <p:nvPr/>
          </p:nvSpPr>
          <p:spPr>
            <a:xfrm>
              <a:off x="1150060"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43" name="Google Shape;14043;p18"/>
            <p:cNvSpPr/>
            <p:nvPr/>
          </p:nvSpPr>
          <p:spPr>
            <a:xfrm>
              <a:off x="1269568"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44" name="Google Shape;14044;p18"/>
            <p:cNvSpPr/>
            <p:nvPr/>
          </p:nvSpPr>
          <p:spPr>
            <a:xfrm>
              <a:off x="1389077"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45" name="Google Shape;14045;p18"/>
            <p:cNvSpPr/>
            <p:nvPr/>
          </p:nvSpPr>
          <p:spPr>
            <a:xfrm>
              <a:off x="1508585"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46" name="Google Shape;14046;p18"/>
            <p:cNvSpPr/>
            <p:nvPr/>
          </p:nvSpPr>
          <p:spPr>
            <a:xfrm>
              <a:off x="1628093"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47" name="Google Shape;14047;p18"/>
            <p:cNvSpPr/>
            <p:nvPr/>
          </p:nvSpPr>
          <p:spPr>
            <a:xfrm>
              <a:off x="1747601"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48" name="Google Shape;14048;p18"/>
            <p:cNvSpPr/>
            <p:nvPr/>
          </p:nvSpPr>
          <p:spPr>
            <a:xfrm>
              <a:off x="1867110"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49" name="Google Shape;14049;p18"/>
            <p:cNvSpPr/>
            <p:nvPr/>
          </p:nvSpPr>
          <p:spPr>
            <a:xfrm>
              <a:off x="1986618"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50" name="Google Shape;14050;p18"/>
            <p:cNvSpPr/>
            <p:nvPr/>
          </p:nvSpPr>
          <p:spPr>
            <a:xfrm>
              <a:off x="2106126"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51" name="Google Shape;14051;p18"/>
            <p:cNvSpPr/>
            <p:nvPr/>
          </p:nvSpPr>
          <p:spPr>
            <a:xfrm>
              <a:off x="2225634"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52" name="Google Shape;14052;p18"/>
            <p:cNvSpPr/>
            <p:nvPr/>
          </p:nvSpPr>
          <p:spPr>
            <a:xfrm>
              <a:off x="2345143"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53" name="Google Shape;14053;p18"/>
            <p:cNvSpPr/>
            <p:nvPr/>
          </p:nvSpPr>
          <p:spPr>
            <a:xfrm>
              <a:off x="2464651"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54" name="Google Shape;14054;p18"/>
            <p:cNvSpPr/>
            <p:nvPr/>
          </p:nvSpPr>
          <p:spPr>
            <a:xfrm>
              <a:off x="2584159"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55" name="Google Shape;14055;p18"/>
            <p:cNvSpPr/>
            <p:nvPr/>
          </p:nvSpPr>
          <p:spPr>
            <a:xfrm>
              <a:off x="2703667"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56" name="Google Shape;14056;p18"/>
            <p:cNvSpPr/>
            <p:nvPr/>
          </p:nvSpPr>
          <p:spPr>
            <a:xfrm>
              <a:off x="2823176"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57" name="Google Shape;14057;p18"/>
            <p:cNvSpPr/>
            <p:nvPr/>
          </p:nvSpPr>
          <p:spPr>
            <a:xfrm>
              <a:off x="2942684"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58" name="Google Shape;14058;p18"/>
            <p:cNvSpPr/>
            <p:nvPr/>
          </p:nvSpPr>
          <p:spPr>
            <a:xfrm>
              <a:off x="3062192"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59" name="Google Shape;14059;p18"/>
            <p:cNvSpPr/>
            <p:nvPr/>
          </p:nvSpPr>
          <p:spPr>
            <a:xfrm>
              <a:off x="3181700"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60" name="Google Shape;14060;p18"/>
            <p:cNvSpPr/>
            <p:nvPr/>
          </p:nvSpPr>
          <p:spPr>
            <a:xfrm>
              <a:off x="3301209"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61" name="Google Shape;14061;p18"/>
            <p:cNvSpPr/>
            <p:nvPr/>
          </p:nvSpPr>
          <p:spPr>
            <a:xfrm>
              <a:off x="3420717" y="319267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62" name="Google Shape;14062;p18"/>
            <p:cNvSpPr/>
            <p:nvPr/>
          </p:nvSpPr>
          <p:spPr>
            <a:xfrm>
              <a:off x="313503"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63" name="Google Shape;14063;p18"/>
            <p:cNvSpPr/>
            <p:nvPr/>
          </p:nvSpPr>
          <p:spPr>
            <a:xfrm>
              <a:off x="433011"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64" name="Google Shape;14064;p18"/>
            <p:cNvSpPr/>
            <p:nvPr/>
          </p:nvSpPr>
          <p:spPr>
            <a:xfrm>
              <a:off x="552519"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65" name="Google Shape;14065;p18"/>
            <p:cNvSpPr/>
            <p:nvPr/>
          </p:nvSpPr>
          <p:spPr>
            <a:xfrm>
              <a:off x="672027"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66" name="Google Shape;14066;p18"/>
            <p:cNvSpPr/>
            <p:nvPr/>
          </p:nvSpPr>
          <p:spPr>
            <a:xfrm>
              <a:off x="791536"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67" name="Google Shape;14067;p18"/>
            <p:cNvSpPr/>
            <p:nvPr/>
          </p:nvSpPr>
          <p:spPr>
            <a:xfrm>
              <a:off x="911044"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68" name="Google Shape;14068;p18"/>
            <p:cNvSpPr/>
            <p:nvPr/>
          </p:nvSpPr>
          <p:spPr>
            <a:xfrm>
              <a:off x="1030552"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69" name="Google Shape;14069;p18"/>
            <p:cNvSpPr/>
            <p:nvPr/>
          </p:nvSpPr>
          <p:spPr>
            <a:xfrm>
              <a:off x="1150060"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70" name="Google Shape;14070;p18"/>
            <p:cNvSpPr/>
            <p:nvPr/>
          </p:nvSpPr>
          <p:spPr>
            <a:xfrm>
              <a:off x="1269568"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71" name="Google Shape;14071;p18"/>
            <p:cNvSpPr/>
            <p:nvPr/>
          </p:nvSpPr>
          <p:spPr>
            <a:xfrm>
              <a:off x="1389077"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72" name="Google Shape;14072;p18"/>
            <p:cNvSpPr/>
            <p:nvPr/>
          </p:nvSpPr>
          <p:spPr>
            <a:xfrm>
              <a:off x="1508585"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73" name="Google Shape;14073;p18"/>
            <p:cNvSpPr/>
            <p:nvPr/>
          </p:nvSpPr>
          <p:spPr>
            <a:xfrm>
              <a:off x="1628093"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74" name="Google Shape;14074;p18"/>
            <p:cNvSpPr/>
            <p:nvPr/>
          </p:nvSpPr>
          <p:spPr>
            <a:xfrm>
              <a:off x="1747601"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75" name="Google Shape;14075;p18"/>
            <p:cNvSpPr/>
            <p:nvPr/>
          </p:nvSpPr>
          <p:spPr>
            <a:xfrm>
              <a:off x="1867110"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76" name="Google Shape;14076;p18"/>
            <p:cNvSpPr/>
            <p:nvPr/>
          </p:nvSpPr>
          <p:spPr>
            <a:xfrm>
              <a:off x="1986618"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77" name="Google Shape;14077;p18"/>
            <p:cNvSpPr/>
            <p:nvPr/>
          </p:nvSpPr>
          <p:spPr>
            <a:xfrm>
              <a:off x="2106126"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78" name="Google Shape;14078;p18"/>
            <p:cNvSpPr/>
            <p:nvPr/>
          </p:nvSpPr>
          <p:spPr>
            <a:xfrm>
              <a:off x="2225634"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79" name="Google Shape;14079;p18"/>
            <p:cNvSpPr/>
            <p:nvPr/>
          </p:nvSpPr>
          <p:spPr>
            <a:xfrm>
              <a:off x="2345143"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80" name="Google Shape;14080;p18"/>
            <p:cNvSpPr/>
            <p:nvPr/>
          </p:nvSpPr>
          <p:spPr>
            <a:xfrm>
              <a:off x="2464651"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81" name="Google Shape;14081;p18"/>
            <p:cNvSpPr/>
            <p:nvPr/>
          </p:nvSpPr>
          <p:spPr>
            <a:xfrm>
              <a:off x="2584159"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82" name="Google Shape;14082;p18"/>
            <p:cNvSpPr/>
            <p:nvPr/>
          </p:nvSpPr>
          <p:spPr>
            <a:xfrm>
              <a:off x="2703667"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83" name="Google Shape;14083;p18"/>
            <p:cNvSpPr/>
            <p:nvPr/>
          </p:nvSpPr>
          <p:spPr>
            <a:xfrm>
              <a:off x="2823176"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84" name="Google Shape;14084;p18"/>
            <p:cNvSpPr/>
            <p:nvPr/>
          </p:nvSpPr>
          <p:spPr>
            <a:xfrm>
              <a:off x="2942684"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85" name="Google Shape;14085;p18"/>
            <p:cNvSpPr/>
            <p:nvPr/>
          </p:nvSpPr>
          <p:spPr>
            <a:xfrm>
              <a:off x="3062192"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86" name="Google Shape;14086;p18"/>
            <p:cNvSpPr/>
            <p:nvPr/>
          </p:nvSpPr>
          <p:spPr>
            <a:xfrm>
              <a:off x="3181700"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87" name="Google Shape;14087;p18"/>
            <p:cNvSpPr/>
            <p:nvPr/>
          </p:nvSpPr>
          <p:spPr>
            <a:xfrm>
              <a:off x="3301209"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88" name="Google Shape;14088;p18"/>
            <p:cNvSpPr/>
            <p:nvPr/>
          </p:nvSpPr>
          <p:spPr>
            <a:xfrm>
              <a:off x="3420717" y="329878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89" name="Google Shape;14089;p18"/>
            <p:cNvSpPr/>
            <p:nvPr/>
          </p:nvSpPr>
          <p:spPr>
            <a:xfrm>
              <a:off x="313503"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90" name="Google Shape;14090;p18"/>
            <p:cNvSpPr/>
            <p:nvPr/>
          </p:nvSpPr>
          <p:spPr>
            <a:xfrm>
              <a:off x="433011"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91" name="Google Shape;14091;p18"/>
            <p:cNvSpPr/>
            <p:nvPr/>
          </p:nvSpPr>
          <p:spPr>
            <a:xfrm>
              <a:off x="552519"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92" name="Google Shape;14092;p18"/>
            <p:cNvSpPr/>
            <p:nvPr/>
          </p:nvSpPr>
          <p:spPr>
            <a:xfrm>
              <a:off x="672027"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93" name="Google Shape;14093;p18"/>
            <p:cNvSpPr/>
            <p:nvPr/>
          </p:nvSpPr>
          <p:spPr>
            <a:xfrm>
              <a:off x="791536"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94" name="Google Shape;14094;p18"/>
            <p:cNvSpPr/>
            <p:nvPr/>
          </p:nvSpPr>
          <p:spPr>
            <a:xfrm>
              <a:off x="911044"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95" name="Google Shape;14095;p18"/>
            <p:cNvSpPr/>
            <p:nvPr/>
          </p:nvSpPr>
          <p:spPr>
            <a:xfrm>
              <a:off x="1030552"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96" name="Google Shape;14096;p18"/>
            <p:cNvSpPr/>
            <p:nvPr/>
          </p:nvSpPr>
          <p:spPr>
            <a:xfrm>
              <a:off x="1150060"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97" name="Google Shape;14097;p18"/>
            <p:cNvSpPr/>
            <p:nvPr/>
          </p:nvSpPr>
          <p:spPr>
            <a:xfrm>
              <a:off x="1269568"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98" name="Google Shape;14098;p18"/>
            <p:cNvSpPr/>
            <p:nvPr/>
          </p:nvSpPr>
          <p:spPr>
            <a:xfrm>
              <a:off x="1389077"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099" name="Google Shape;14099;p18"/>
            <p:cNvSpPr/>
            <p:nvPr/>
          </p:nvSpPr>
          <p:spPr>
            <a:xfrm>
              <a:off x="1508585"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00" name="Google Shape;14100;p18"/>
            <p:cNvSpPr/>
            <p:nvPr/>
          </p:nvSpPr>
          <p:spPr>
            <a:xfrm>
              <a:off x="1628093"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01" name="Google Shape;14101;p18"/>
            <p:cNvSpPr/>
            <p:nvPr/>
          </p:nvSpPr>
          <p:spPr>
            <a:xfrm>
              <a:off x="1747601"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02" name="Google Shape;14102;p18"/>
            <p:cNvSpPr/>
            <p:nvPr/>
          </p:nvSpPr>
          <p:spPr>
            <a:xfrm>
              <a:off x="1867110"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03" name="Google Shape;14103;p18"/>
            <p:cNvSpPr/>
            <p:nvPr/>
          </p:nvSpPr>
          <p:spPr>
            <a:xfrm>
              <a:off x="1986618"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04" name="Google Shape;14104;p18"/>
            <p:cNvSpPr/>
            <p:nvPr/>
          </p:nvSpPr>
          <p:spPr>
            <a:xfrm>
              <a:off x="2106126"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05" name="Google Shape;14105;p18"/>
            <p:cNvSpPr/>
            <p:nvPr/>
          </p:nvSpPr>
          <p:spPr>
            <a:xfrm>
              <a:off x="2225634"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06" name="Google Shape;14106;p18"/>
            <p:cNvSpPr/>
            <p:nvPr/>
          </p:nvSpPr>
          <p:spPr>
            <a:xfrm>
              <a:off x="2345143"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07" name="Google Shape;14107;p18"/>
            <p:cNvSpPr/>
            <p:nvPr/>
          </p:nvSpPr>
          <p:spPr>
            <a:xfrm>
              <a:off x="2464651"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08" name="Google Shape;14108;p18"/>
            <p:cNvSpPr/>
            <p:nvPr/>
          </p:nvSpPr>
          <p:spPr>
            <a:xfrm>
              <a:off x="2584159"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09" name="Google Shape;14109;p18"/>
            <p:cNvSpPr/>
            <p:nvPr/>
          </p:nvSpPr>
          <p:spPr>
            <a:xfrm>
              <a:off x="2703667"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10" name="Google Shape;14110;p18"/>
            <p:cNvSpPr/>
            <p:nvPr/>
          </p:nvSpPr>
          <p:spPr>
            <a:xfrm>
              <a:off x="2823176"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11" name="Google Shape;14111;p18"/>
            <p:cNvSpPr/>
            <p:nvPr/>
          </p:nvSpPr>
          <p:spPr>
            <a:xfrm>
              <a:off x="2942684"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12" name="Google Shape;14112;p18"/>
            <p:cNvSpPr/>
            <p:nvPr/>
          </p:nvSpPr>
          <p:spPr>
            <a:xfrm>
              <a:off x="3062192"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13" name="Google Shape;14113;p18"/>
            <p:cNvSpPr/>
            <p:nvPr/>
          </p:nvSpPr>
          <p:spPr>
            <a:xfrm>
              <a:off x="3181700"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14" name="Google Shape;14114;p18"/>
            <p:cNvSpPr/>
            <p:nvPr/>
          </p:nvSpPr>
          <p:spPr>
            <a:xfrm>
              <a:off x="3301209"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15" name="Google Shape;14115;p18"/>
            <p:cNvSpPr/>
            <p:nvPr/>
          </p:nvSpPr>
          <p:spPr>
            <a:xfrm>
              <a:off x="3420717" y="340489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16" name="Google Shape;14116;p18"/>
            <p:cNvSpPr/>
            <p:nvPr/>
          </p:nvSpPr>
          <p:spPr>
            <a:xfrm>
              <a:off x="313503"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17" name="Google Shape;14117;p18"/>
            <p:cNvSpPr/>
            <p:nvPr/>
          </p:nvSpPr>
          <p:spPr>
            <a:xfrm>
              <a:off x="433011"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18" name="Google Shape;14118;p18"/>
            <p:cNvSpPr/>
            <p:nvPr/>
          </p:nvSpPr>
          <p:spPr>
            <a:xfrm>
              <a:off x="552519"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19" name="Google Shape;14119;p18"/>
            <p:cNvSpPr/>
            <p:nvPr/>
          </p:nvSpPr>
          <p:spPr>
            <a:xfrm>
              <a:off x="672027"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20" name="Google Shape;14120;p18"/>
            <p:cNvSpPr/>
            <p:nvPr/>
          </p:nvSpPr>
          <p:spPr>
            <a:xfrm>
              <a:off x="791536"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21" name="Google Shape;14121;p18"/>
            <p:cNvSpPr/>
            <p:nvPr/>
          </p:nvSpPr>
          <p:spPr>
            <a:xfrm>
              <a:off x="911044"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22" name="Google Shape;14122;p18"/>
            <p:cNvSpPr/>
            <p:nvPr/>
          </p:nvSpPr>
          <p:spPr>
            <a:xfrm>
              <a:off x="1030552"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23" name="Google Shape;14123;p18"/>
            <p:cNvSpPr/>
            <p:nvPr/>
          </p:nvSpPr>
          <p:spPr>
            <a:xfrm>
              <a:off x="1150060"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24" name="Google Shape;14124;p18"/>
            <p:cNvSpPr/>
            <p:nvPr/>
          </p:nvSpPr>
          <p:spPr>
            <a:xfrm>
              <a:off x="1269568"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25" name="Google Shape;14125;p18"/>
            <p:cNvSpPr/>
            <p:nvPr/>
          </p:nvSpPr>
          <p:spPr>
            <a:xfrm>
              <a:off x="1389077"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26" name="Google Shape;14126;p18"/>
            <p:cNvSpPr/>
            <p:nvPr/>
          </p:nvSpPr>
          <p:spPr>
            <a:xfrm>
              <a:off x="1508585"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27" name="Google Shape;14127;p18"/>
            <p:cNvSpPr/>
            <p:nvPr/>
          </p:nvSpPr>
          <p:spPr>
            <a:xfrm>
              <a:off x="1628093"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28" name="Google Shape;14128;p18"/>
            <p:cNvSpPr/>
            <p:nvPr/>
          </p:nvSpPr>
          <p:spPr>
            <a:xfrm>
              <a:off x="1747601"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29" name="Google Shape;14129;p18"/>
            <p:cNvSpPr/>
            <p:nvPr/>
          </p:nvSpPr>
          <p:spPr>
            <a:xfrm>
              <a:off x="1867110"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30" name="Google Shape;14130;p18"/>
            <p:cNvSpPr/>
            <p:nvPr/>
          </p:nvSpPr>
          <p:spPr>
            <a:xfrm>
              <a:off x="1986618"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31" name="Google Shape;14131;p18"/>
            <p:cNvSpPr/>
            <p:nvPr/>
          </p:nvSpPr>
          <p:spPr>
            <a:xfrm>
              <a:off x="2106126"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32" name="Google Shape;14132;p18"/>
            <p:cNvSpPr/>
            <p:nvPr/>
          </p:nvSpPr>
          <p:spPr>
            <a:xfrm>
              <a:off x="2225634"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33" name="Google Shape;14133;p18"/>
            <p:cNvSpPr/>
            <p:nvPr/>
          </p:nvSpPr>
          <p:spPr>
            <a:xfrm>
              <a:off x="2345143"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34" name="Google Shape;14134;p18"/>
            <p:cNvSpPr/>
            <p:nvPr/>
          </p:nvSpPr>
          <p:spPr>
            <a:xfrm>
              <a:off x="2464651"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35" name="Google Shape;14135;p18"/>
            <p:cNvSpPr/>
            <p:nvPr/>
          </p:nvSpPr>
          <p:spPr>
            <a:xfrm>
              <a:off x="2584159"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36" name="Google Shape;14136;p18"/>
            <p:cNvSpPr/>
            <p:nvPr/>
          </p:nvSpPr>
          <p:spPr>
            <a:xfrm>
              <a:off x="2703667"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37" name="Google Shape;14137;p18"/>
            <p:cNvSpPr/>
            <p:nvPr/>
          </p:nvSpPr>
          <p:spPr>
            <a:xfrm>
              <a:off x="2823176"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38" name="Google Shape;14138;p18"/>
            <p:cNvSpPr/>
            <p:nvPr/>
          </p:nvSpPr>
          <p:spPr>
            <a:xfrm>
              <a:off x="2942684"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39" name="Google Shape;14139;p18"/>
            <p:cNvSpPr/>
            <p:nvPr/>
          </p:nvSpPr>
          <p:spPr>
            <a:xfrm>
              <a:off x="3062192"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40" name="Google Shape;14140;p18"/>
            <p:cNvSpPr/>
            <p:nvPr/>
          </p:nvSpPr>
          <p:spPr>
            <a:xfrm>
              <a:off x="3181700"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41" name="Google Shape;14141;p18"/>
            <p:cNvSpPr/>
            <p:nvPr/>
          </p:nvSpPr>
          <p:spPr>
            <a:xfrm>
              <a:off x="3301209"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42" name="Google Shape;14142;p18"/>
            <p:cNvSpPr/>
            <p:nvPr/>
          </p:nvSpPr>
          <p:spPr>
            <a:xfrm>
              <a:off x="3420717" y="3510998"/>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43" name="Google Shape;14143;p18"/>
            <p:cNvSpPr/>
            <p:nvPr/>
          </p:nvSpPr>
          <p:spPr>
            <a:xfrm>
              <a:off x="313503"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44" name="Google Shape;14144;p18"/>
            <p:cNvSpPr/>
            <p:nvPr/>
          </p:nvSpPr>
          <p:spPr>
            <a:xfrm>
              <a:off x="433011"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45" name="Google Shape;14145;p18"/>
            <p:cNvSpPr/>
            <p:nvPr/>
          </p:nvSpPr>
          <p:spPr>
            <a:xfrm>
              <a:off x="552519"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46" name="Google Shape;14146;p18"/>
            <p:cNvSpPr/>
            <p:nvPr/>
          </p:nvSpPr>
          <p:spPr>
            <a:xfrm>
              <a:off x="672027"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47" name="Google Shape;14147;p18"/>
            <p:cNvSpPr/>
            <p:nvPr/>
          </p:nvSpPr>
          <p:spPr>
            <a:xfrm>
              <a:off x="791536"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48" name="Google Shape;14148;p18"/>
            <p:cNvSpPr/>
            <p:nvPr/>
          </p:nvSpPr>
          <p:spPr>
            <a:xfrm>
              <a:off x="911044"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49" name="Google Shape;14149;p18"/>
            <p:cNvSpPr/>
            <p:nvPr/>
          </p:nvSpPr>
          <p:spPr>
            <a:xfrm>
              <a:off x="1030552"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50" name="Google Shape;14150;p18"/>
            <p:cNvSpPr/>
            <p:nvPr/>
          </p:nvSpPr>
          <p:spPr>
            <a:xfrm>
              <a:off x="1150060"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51" name="Google Shape;14151;p18"/>
            <p:cNvSpPr/>
            <p:nvPr/>
          </p:nvSpPr>
          <p:spPr>
            <a:xfrm>
              <a:off x="1269568"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52" name="Google Shape;14152;p18"/>
            <p:cNvSpPr/>
            <p:nvPr/>
          </p:nvSpPr>
          <p:spPr>
            <a:xfrm>
              <a:off x="1389077"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53" name="Google Shape;14153;p18"/>
            <p:cNvSpPr/>
            <p:nvPr/>
          </p:nvSpPr>
          <p:spPr>
            <a:xfrm>
              <a:off x="1508585"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54" name="Google Shape;14154;p18"/>
            <p:cNvSpPr/>
            <p:nvPr/>
          </p:nvSpPr>
          <p:spPr>
            <a:xfrm>
              <a:off x="1628093"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55" name="Google Shape;14155;p18"/>
            <p:cNvSpPr/>
            <p:nvPr/>
          </p:nvSpPr>
          <p:spPr>
            <a:xfrm>
              <a:off x="1747601"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56" name="Google Shape;14156;p18"/>
            <p:cNvSpPr/>
            <p:nvPr/>
          </p:nvSpPr>
          <p:spPr>
            <a:xfrm>
              <a:off x="1867110"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57" name="Google Shape;14157;p18"/>
            <p:cNvSpPr/>
            <p:nvPr/>
          </p:nvSpPr>
          <p:spPr>
            <a:xfrm>
              <a:off x="1986618"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58" name="Google Shape;14158;p18"/>
            <p:cNvSpPr/>
            <p:nvPr/>
          </p:nvSpPr>
          <p:spPr>
            <a:xfrm>
              <a:off x="2106126"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59" name="Google Shape;14159;p18"/>
            <p:cNvSpPr/>
            <p:nvPr/>
          </p:nvSpPr>
          <p:spPr>
            <a:xfrm>
              <a:off x="2225634"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60" name="Google Shape;14160;p18"/>
            <p:cNvSpPr/>
            <p:nvPr/>
          </p:nvSpPr>
          <p:spPr>
            <a:xfrm>
              <a:off x="2345143"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61" name="Google Shape;14161;p18"/>
            <p:cNvSpPr/>
            <p:nvPr/>
          </p:nvSpPr>
          <p:spPr>
            <a:xfrm>
              <a:off x="2464651"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62" name="Google Shape;14162;p18"/>
            <p:cNvSpPr/>
            <p:nvPr/>
          </p:nvSpPr>
          <p:spPr>
            <a:xfrm>
              <a:off x="2584159"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63" name="Google Shape;14163;p18"/>
            <p:cNvSpPr/>
            <p:nvPr/>
          </p:nvSpPr>
          <p:spPr>
            <a:xfrm>
              <a:off x="2703667"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64" name="Google Shape;14164;p18"/>
            <p:cNvSpPr/>
            <p:nvPr/>
          </p:nvSpPr>
          <p:spPr>
            <a:xfrm>
              <a:off x="2823176"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65" name="Google Shape;14165;p18"/>
            <p:cNvSpPr/>
            <p:nvPr/>
          </p:nvSpPr>
          <p:spPr>
            <a:xfrm>
              <a:off x="2942684"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66" name="Google Shape;14166;p18"/>
            <p:cNvSpPr/>
            <p:nvPr/>
          </p:nvSpPr>
          <p:spPr>
            <a:xfrm>
              <a:off x="3062192"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67" name="Google Shape;14167;p18"/>
            <p:cNvSpPr/>
            <p:nvPr/>
          </p:nvSpPr>
          <p:spPr>
            <a:xfrm>
              <a:off x="3181700"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68" name="Google Shape;14168;p18"/>
            <p:cNvSpPr/>
            <p:nvPr/>
          </p:nvSpPr>
          <p:spPr>
            <a:xfrm>
              <a:off x="3301209"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69" name="Google Shape;14169;p18"/>
            <p:cNvSpPr/>
            <p:nvPr/>
          </p:nvSpPr>
          <p:spPr>
            <a:xfrm>
              <a:off x="3420717" y="3617105"/>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70" name="Google Shape;14170;p18"/>
            <p:cNvSpPr/>
            <p:nvPr/>
          </p:nvSpPr>
          <p:spPr>
            <a:xfrm>
              <a:off x="313503"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71" name="Google Shape;14171;p18"/>
            <p:cNvSpPr/>
            <p:nvPr/>
          </p:nvSpPr>
          <p:spPr>
            <a:xfrm>
              <a:off x="433011"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72" name="Google Shape;14172;p18"/>
            <p:cNvSpPr/>
            <p:nvPr/>
          </p:nvSpPr>
          <p:spPr>
            <a:xfrm>
              <a:off x="552519"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73" name="Google Shape;14173;p18"/>
            <p:cNvSpPr/>
            <p:nvPr/>
          </p:nvSpPr>
          <p:spPr>
            <a:xfrm>
              <a:off x="672027"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74" name="Google Shape;14174;p18"/>
            <p:cNvSpPr/>
            <p:nvPr/>
          </p:nvSpPr>
          <p:spPr>
            <a:xfrm>
              <a:off x="791536"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75" name="Google Shape;14175;p18"/>
            <p:cNvSpPr/>
            <p:nvPr/>
          </p:nvSpPr>
          <p:spPr>
            <a:xfrm>
              <a:off x="911044"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76" name="Google Shape;14176;p18"/>
            <p:cNvSpPr/>
            <p:nvPr/>
          </p:nvSpPr>
          <p:spPr>
            <a:xfrm>
              <a:off x="1030552"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77" name="Google Shape;14177;p18"/>
            <p:cNvSpPr/>
            <p:nvPr/>
          </p:nvSpPr>
          <p:spPr>
            <a:xfrm>
              <a:off x="1150060"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78" name="Google Shape;14178;p18"/>
            <p:cNvSpPr/>
            <p:nvPr/>
          </p:nvSpPr>
          <p:spPr>
            <a:xfrm>
              <a:off x="1269568"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79" name="Google Shape;14179;p18"/>
            <p:cNvSpPr/>
            <p:nvPr/>
          </p:nvSpPr>
          <p:spPr>
            <a:xfrm>
              <a:off x="1389077"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80" name="Google Shape;14180;p18"/>
            <p:cNvSpPr/>
            <p:nvPr/>
          </p:nvSpPr>
          <p:spPr>
            <a:xfrm>
              <a:off x="1508585"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81" name="Google Shape;14181;p18"/>
            <p:cNvSpPr/>
            <p:nvPr/>
          </p:nvSpPr>
          <p:spPr>
            <a:xfrm>
              <a:off x="1628093"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82" name="Google Shape;14182;p18"/>
            <p:cNvSpPr/>
            <p:nvPr/>
          </p:nvSpPr>
          <p:spPr>
            <a:xfrm>
              <a:off x="1747601"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83" name="Google Shape;14183;p18"/>
            <p:cNvSpPr/>
            <p:nvPr/>
          </p:nvSpPr>
          <p:spPr>
            <a:xfrm>
              <a:off x="1867110"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84" name="Google Shape;14184;p18"/>
            <p:cNvSpPr/>
            <p:nvPr/>
          </p:nvSpPr>
          <p:spPr>
            <a:xfrm>
              <a:off x="1986618"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85" name="Google Shape;14185;p18"/>
            <p:cNvSpPr/>
            <p:nvPr/>
          </p:nvSpPr>
          <p:spPr>
            <a:xfrm>
              <a:off x="2106126"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86" name="Google Shape;14186;p18"/>
            <p:cNvSpPr/>
            <p:nvPr/>
          </p:nvSpPr>
          <p:spPr>
            <a:xfrm>
              <a:off x="2225634"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87" name="Google Shape;14187;p18"/>
            <p:cNvSpPr/>
            <p:nvPr/>
          </p:nvSpPr>
          <p:spPr>
            <a:xfrm>
              <a:off x="2345143"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88" name="Google Shape;14188;p18"/>
            <p:cNvSpPr/>
            <p:nvPr/>
          </p:nvSpPr>
          <p:spPr>
            <a:xfrm>
              <a:off x="2464651"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89" name="Google Shape;14189;p18"/>
            <p:cNvSpPr/>
            <p:nvPr/>
          </p:nvSpPr>
          <p:spPr>
            <a:xfrm>
              <a:off x="2584159"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90" name="Google Shape;14190;p18"/>
            <p:cNvSpPr/>
            <p:nvPr/>
          </p:nvSpPr>
          <p:spPr>
            <a:xfrm>
              <a:off x="2703667"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91" name="Google Shape;14191;p18"/>
            <p:cNvSpPr/>
            <p:nvPr/>
          </p:nvSpPr>
          <p:spPr>
            <a:xfrm>
              <a:off x="2823176"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92" name="Google Shape;14192;p18"/>
            <p:cNvSpPr/>
            <p:nvPr/>
          </p:nvSpPr>
          <p:spPr>
            <a:xfrm>
              <a:off x="2942684"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93" name="Google Shape;14193;p18"/>
            <p:cNvSpPr/>
            <p:nvPr/>
          </p:nvSpPr>
          <p:spPr>
            <a:xfrm>
              <a:off x="3062192"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94" name="Google Shape;14194;p18"/>
            <p:cNvSpPr/>
            <p:nvPr/>
          </p:nvSpPr>
          <p:spPr>
            <a:xfrm>
              <a:off x="3181700"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95" name="Google Shape;14195;p18"/>
            <p:cNvSpPr/>
            <p:nvPr/>
          </p:nvSpPr>
          <p:spPr>
            <a:xfrm>
              <a:off x="3301209"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96" name="Google Shape;14196;p18"/>
            <p:cNvSpPr/>
            <p:nvPr/>
          </p:nvSpPr>
          <p:spPr>
            <a:xfrm>
              <a:off x="3420717" y="3723212"/>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97" name="Google Shape;14197;p18"/>
            <p:cNvSpPr/>
            <p:nvPr/>
          </p:nvSpPr>
          <p:spPr>
            <a:xfrm>
              <a:off x="313503"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98" name="Google Shape;14198;p18"/>
            <p:cNvSpPr/>
            <p:nvPr/>
          </p:nvSpPr>
          <p:spPr>
            <a:xfrm>
              <a:off x="433011"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199" name="Google Shape;14199;p18"/>
            <p:cNvSpPr/>
            <p:nvPr/>
          </p:nvSpPr>
          <p:spPr>
            <a:xfrm>
              <a:off x="552519"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00" name="Google Shape;14200;p18"/>
            <p:cNvSpPr/>
            <p:nvPr/>
          </p:nvSpPr>
          <p:spPr>
            <a:xfrm>
              <a:off x="672027"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01" name="Google Shape;14201;p18"/>
            <p:cNvSpPr/>
            <p:nvPr/>
          </p:nvSpPr>
          <p:spPr>
            <a:xfrm>
              <a:off x="791536"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02" name="Google Shape;14202;p18"/>
            <p:cNvSpPr/>
            <p:nvPr/>
          </p:nvSpPr>
          <p:spPr>
            <a:xfrm>
              <a:off x="911044"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03" name="Google Shape;14203;p18"/>
            <p:cNvSpPr/>
            <p:nvPr/>
          </p:nvSpPr>
          <p:spPr>
            <a:xfrm>
              <a:off x="1030552"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04" name="Google Shape;14204;p18"/>
            <p:cNvSpPr/>
            <p:nvPr/>
          </p:nvSpPr>
          <p:spPr>
            <a:xfrm>
              <a:off x="1150060"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05" name="Google Shape;14205;p18"/>
            <p:cNvSpPr/>
            <p:nvPr/>
          </p:nvSpPr>
          <p:spPr>
            <a:xfrm>
              <a:off x="1269568"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06" name="Google Shape;14206;p18"/>
            <p:cNvSpPr/>
            <p:nvPr/>
          </p:nvSpPr>
          <p:spPr>
            <a:xfrm>
              <a:off x="1389077"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07" name="Google Shape;14207;p18"/>
            <p:cNvSpPr/>
            <p:nvPr/>
          </p:nvSpPr>
          <p:spPr>
            <a:xfrm>
              <a:off x="1508585"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08" name="Google Shape;14208;p18"/>
            <p:cNvSpPr/>
            <p:nvPr/>
          </p:nvSpPr>
          <p:spPr>
            <a:xfrm>
              <a:off x="1628093"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09" name="Google Shape;14209;p18"/>
            <p:cNvSpPr/>
            <p:nvPr/>
          </p:nvSpPr>
          <p:spPr>
            <a:xfrm>
              <a:off x="1747601"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10" name="Google Shape;14210;p18"/>
            <p:cNvSpPr/>
            <p:nvPr/>
          </p:nvSpPr>
          <p:spPr>
            <a:xfrm>
              <a:off x="1867110"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11" name="Google Shape;14211;p18"/>
            <p:cNvSpPr/>
            <p:nvPr/>
          </p:nvSpPr>
          <p:spPr>
            <a:xfrm>
              <a:off x="1986618"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12" name="Google Shape;14212;p18"/>
            <p:cNvSpPr/>
            <p:nvPr/>
          </p:nvSpPr>
          <p:spPr>
            <a:xfrm>
              <a:off x="2106126"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13" name="Google Shape;14213;p18"/>
            <p:cNvSpPr/>
            <p:nvPr/>
          </p:nvSpPr>
          <p:spPr>
            <a:xfrm>
              <a:off x="2225634"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14" name="Google Shape;14214;p18"/>
            <p:cNvSpPr/>
            <p:nvPr/>
          </p:nvSpPr>
          <p:spPr>
            <a:xfrm>
              <a:off x="2345143"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15" name="Google Shape;14215;p18"/>
            <p:cNvSpPr/>
            <p:nvPr/>
          </p:nvSpPr>
          <p:spPr>
            <a:xfrm>
              <a:off x="2464651"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16" name="Google Shape;14216;p18"/>
            <p:cNvSpPr/>
            <p:nvPr/>
          </p:nvSpPr>
          <p:spPr>
            <a:xfrm>
              <a:off x="2584159"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17" name="Google Shape;14217;p18"/>
            <p:cNvSpPr/>
            <p:nvPr/>
          </p:nvSpPr>
          <p:spPr>
            <a:xfrm>
              <a:off x="2703667"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18" name="Google Shape;14218;p18"/>
            <p:cNvSpPr/>
            <p:nvPr/>
          </p:nvSpPr>
          <p:spPr>
            <a:xfrm>
              <a:off x="2823176"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19" name="Google Shape;14219;p18"/>
            <p:cNvSpPr/>
            <p:nvPr/>
          </p:nvSpPr>
          <p:spPr>
            <a:xfrm>
              <a:off x="2942684"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20" name="Google Shape;14220;p18"/>
            <p:cNvSpPr/>
            <p:nvPr/>
          </p:nvSpPr>
          <p:spPr>
            <a:xfrm>
              <a:off x="3062192"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21" name="Google Shape;14221;p18"/>
            <p:cNvSpPr/>
            <p:nvPr/>
          </p:nvSpPr>
          <p:spPr>
            <a:xfrm>
              <a:off x="3181700"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22" name="Google Shape;14222;p18"/>
            <p:cNvSpPr/>
            <p:nvPr/>
          </p:nvSpPr>
          <p:spPr>
            <a:xfrm>
              <a:off x="3301209"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23" name="Google Shape;14223;p18"/>
            <p:cNvSpPr/>
            <p:nvPr/>
          </p:nvSpPr>
          <p:spPr>
            <a:xfrm>
              <a:off x="3420717" y="382931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24" name="Google Shape;14224;p18"/>
            <p:cNvSpPr/>
            <p:nvPr/>
          </p:nvSpPr>
          <p:spPr>
            <a:xfrm>
              <a:off x="313503"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25" name="Google Shape;14225;p18"/>
            <p:cNvSpPr/>
            <p:nvPr/>
          </p:nvSpPr>
          <p:spPr>
            <a:xfrm>
              <a:off x="433011"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26" name="Google Shape;14226;p18"/>
            <p:cNvSpPr/>
            <p:nvPr/>
          </p:nvSpPr>
          <p:spPr>
            <a:xfrm>
              <a:off x="552519"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27" name="Google Shape;14227;p18"/>
            <p:cNvSpPr/>
            <p:nvPr/>
          </p:nvSpPr>
          <p:spPr>
            <a:xfrm>
              <a:off x="672027"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28" name="Google Shape;14228;p18"/>
            <p:cNvSpPr/>
            <p:nvPr/>
          </p:nvSpPr>
          <p:spPr>
            <a:xfrm>
              <a:off x="791536"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29" name="Google Shape;14229;p18"/>
            <p:cNvSpPr/>
            <p:nvPr/>
          </p:nvSpPr>
          <p:spPr>
            <a:xfrm>
              <a:off x="911044"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30" name="Google Shape;14230;p18"/>
            <p:cNvSpPr/>
            <p:nvPr/>
          </p:nvSpPr>
          <p:spPr>
            <a:xfrm>
              <a:off x="1030552"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31" name="Google Shape;14231;p18"/>
            <p:cNvSpPr/>
            <p:nvPr/>
          </p:nvSpPr>
          <p:spPr>
            <a:xfrm>
              <a:off x="1150060"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32" name="Google Shape;14232;p18"/>
            <p:cNvSpPr/>
            <p:nvPr/>
          </p:nvSpPr>
          <p:spPr>
            <a:xfrm>
              <a:off x="1269568"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33" name="Google Shape;14233;p18"/>
            <p:cNvSpPr/>
            <p:nvPr/>
          </p:nvSpPr>
          <p:spPr>
            <a:xfrm>
              <a:off x="1389077"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34" name="Google Shape;14234;p18"/>
            <p:cNvSpPr/>
            <p:nvPr/>
          </p:nvSpPr>
          <p:spPr>
            <a:xfrm>
              <a:off x="1508585"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35" name="Google Shape;14235;p18"/>
            <p:cNvSpPr/>
            <p:nvPr/>
          </p:nvSpPr>
          <p:spPr>
            <a:xfrm>
              <a:off x="1628093"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36" name="Google Shape;14236;p18"/>
            <p:cNvSpPr/>
            <p:nvPr/>
          </p:nvSpPr>
          <p:spPr>
            <a:xfrm>
              <a:off x="1747601"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37" name="Google Shape;14237;p18"/>
            <p:cNvSpPr/>
            <p:nvPr/>
          </p:nvSpPr>
          <p:spPr>
            <a:xfrm>
              <a:off x="1867110"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38" name="Google Shape;14238;p18"/>
            <p:cNvSpPr/>
            <p:nvPr/>
          </p:nvSpPr>
          <p:spPr>
            <a:xfrm>
              <a:off x="1986618"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39" name="Google Shape;14239;p18"/>
            <p:cNvSpPr/>
            <p:nvPr/>
          </p:nvSpPr>
          <p:spPr>
            <a:xfrm>
              <a:off x="2106126"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40" name="Google Shape;14240;p18"/>
            <p:cNvSpPr/>
            <p:nvPr/>
          </p:nvSpPr>
          <p:spPr>
            <a:xfrm>
              <a:off x="2225634"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41" name="Google Shape;14241;p18"/>
            <p:cNvSpPr/>
            <p:nvPr/>
          </p:nvSpPr>
          <p:spPr>
            <a:xfrm>
              <a:off x="2345143"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42" name="Google Shape;14242;p18"/>
            <p:cNvSpPr/>
            <p:nvPr/>
          </p:nvSpPr>
          <p:spPr>
            <a:xfrm>
              <a:off x="2464651"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43" name="Google Shape;14243;p18"/>
            <p:cNvSpPr/>
            <p:nvPr/>
          </p:nvSpPr>
          <p:spPr>
            <a:xfrm>
              <a:off x="2584159"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44" name="Google Shape;14244;p18"/>
            <p:cNvSpPr/>
            <p:nvPr/>
          </p:nvSpPr>
          <p:spPr>
            <a:xfrm>
              <a:off x="2703667"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45" name="Google Shape;14245;p18"/>
            <p:cNvSpPr/>
            <p:nvPr/>
          </p:nvSpPr>
          <p:spPr>
            <a:xfrm>
              <a:off x="2823176"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46" name="Google Shape;14246;p18"/>
            <p:cNvSpPr/>
            <p:nvPr/>
          </p:nvSpPr>
          <p:spPr>
            <a:xfrm>
              <a:off x="2942684"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47" name="Google Shape;14247;p18"/>
            <p:cNvSpPr/>
            <p:nvPr/>
          </p:nvSpPr>
          <p:spPr>
            <a:xfrm>
              <a:off x="3062192"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48" name="Google Shape;14248;p18"/>
            <p:cNvSpPr/>
            <p:nvPr/>
          </p:nvSpPr>
          <p:spPr>
            <a:xfrm>
              <a:off x="3181700"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49" name="Google Shape;14249;p18"/>
            <p:cNvSpPr/>
            <p:nvPr/>
          </p:nvSpPr>
          <p:spPr>
            <a:xfrm>
              <a:off x="3301209"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50" name="Google Shape;14250;p18"/>
            <p:cNvSpPr/>
            <p:nvPr/>
          </p:nvSpPr>
          <p:spPr>
            <a:xfrm>
              <a:off x="3420717" y="3935426"/>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51" name="Google Shape;14251;p18"/>
            <p:cNvSpPr/>
            <p:nvPr/>
          </p:nvSpPr>
          <p:spPr>
            <a:xfrm>
              <a:off x="313503"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52" name="Google Shape;14252;p18"/>
            <p:cNvSpPr/>
            <p:nvPr/>
          </p:nvSpPr>
          <p:spPr>
            <a:xfrm>
              <a:off x="433011"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53" name="Google Shape;14253;p18"/>
            <p:cNvSpPr/>
            <p:nvPr/>
          </p:nvSpPr>
          <p:spPr>
            <a:xfrm>
              <a:off x="552519"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54" name="Google Shape;14254;p18"/>
            <p:cNvSpPr/>
            <p:nvPr/>
          </p:nvSpPr>
          <p:spPr>
            <a:xfrm>
              <a:off x="672027"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55" name="Google Shape;14255;p18"/>
            <p:cNvSpPr/>
            <p:nvPr/>
          </p:nvSpPr>
          <p:spPr>
            <a:xfrm>
              <a:off x="791536"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56" name="Google Shape;14256;p18"/>
            <p:cNvSpPr/>
            <p:nvPr/>
          </p:nvSpPr>
          <p:spPr>
            <a:xfrm>
              <a:off x="911044"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57" name="Google Shape;14257;p18"/>
            <p:cNvSpPr/>
            <p:nvPr/>
          </p:nvSpPr>
          <p:spPr>
            <a:xfrm>
              <a:off x="1030552"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58" name="Google Shape;14258;p18"/>
            <p:cNvSpPr/>
            <p:nvPr/>
          </p:nvSpPr>
          <p:spPr>
            <a:xfrm>
              <a:off x="1150060"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59" name="Google Shape;14259;p18"/>
            <p:cNvSpPr/>
            <p:nvPr/>
          </p:nvSpPr>
          <p:spPr>
            <a:xfrm>
              <a:off x="1269568"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60" name="Google Shape;14260;p18"/>
            <p:cNvSpPr/>
            <p:nvPr/>
          </p:nvSpPr>
          <p:spPr>
            <a:xfrm>
              <a:off x="1389077"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61" name="Google Shape;14261;p18"/>
            <p:cNvSpPr/>
            <p:nvPr/>
          </p:nvSpPr>
          <p:spPr>
            <a:xfrm>
              <a:off x="1508585"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62" name="Google Shape;14262;p18"/>
            <p:cNvSpPr/>
            <p:nvPr/>
          </p:nvSpPr>
          <p:spPr>
            <a:xfrm>
              <a:off x="1628093"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63" name="Google Shape;14263;p18"/>
            <p:cNvSpPr/>
            <p:nvPr/>
          </p:nvSpPr>
          <p:spPr>
            <a:xfrm>
              <a:off x="1747601"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64" name="Google Shape;14264;p18"/>
            <p:cNvSpPr/>
            <p:nvPr/>
          </p:nvSpPr>
          <p:spPr>
            <a:xfrm>
              <a:off x="1867110"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65" name="Google Shape;14265;p18"/>
            <p:cNvSpPr/>
            <p:nvPr/>
          </p:nvSpPr>
          <p:spPr>
            <a:xfrm>
              <a:off x="1986618"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66" name="Google Shape;14266;p18"/>
            <p:cNvSpPr/>
            <p:nvPr/>
          </p:nvSpPr>
          <p:spPr>
            <a:xfrm>
              <a:off x="2106126"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67" name="Google Shape;14267;p18"/>
            <p:cNvSpPr/>
            <p:nvPr/>
          </p:nvSpPr>
          <p:spPr>
            <a:xfrm>
              <a:off x="2225634"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68" name="Google Shape;14268;p18"/>
            <p:cNvSpPr/>
            <p:nvPr/>
          </p:nvSpPr>
          <p:spPr>
            <a:xfrm>
              <a:off x="2345143"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69" name="Google Shape;14269;p18"/>
            <p:cNvSpPr/>
            <p:nvPr/>
          </p:nvSpPr>
          <p:spPr>
            <a:xfrm>
              <a:off x="2464651"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70" name="Google Shape;14270;p18"/>
            <p:cNvSpPr/>
            <p:nvPr/>
          </p:nvSpPr>
          <p:spPr>
            <a:xfrm>
              <a:off x="2584159"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71" name="Google Shape;14271;p18"/>
            <p:cNvSpPr/>
            <p:nvPr/>
          </p:nvSpPr>
          <p:spPr>
            <a:xfrm>
              <a:off x="2703667"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72" name="Google Shape;14272;p18"/>
            <p:cNvSpPr/>
            <p:nvPr/>
          </p:nvSpPr>
          <p:spPr>
            <a:xfrm>
              <a:off x="2823176"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73" name="Google Shape;14273;p18"/>
            <p:cNvSpPr/>
            <p:nvPr/>
          </p:nvSpPr>
          <p:spPr>
            <a:xfrm>
              <a:off x="2942684"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74" name="Google Shape;14274;p18"/>
            <p:cNvSpPr/>
            <p:nvPr/>
          </p:nvSpPr>
          <p:spPr>
            <a:xfrm>
              <a:off x="3062192"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75" name="Google Shape;14275;p18"/>
            <p:cNvSpPr/>
            <p:nvPr/>
          </p:nvSpPr>
          <p:spPr>
            <a:xfrm>
              <a:off x="3181700"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76" name="Google Shape;14276;p18"/>
            <p:cNvSpPr/>
            <p:nvPr/>
          </p:nvSpPr>
          <p:spPr>
            <a:xfrm>
              <a:off x="3301209"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77" name="Google Shape;14277;p18"/>
            <p:cNvSpPr/>
            <p:nvPr/>
          </p:nvSpPr>
          <p:spPr>
            <a:xfrm>
              <a:off x="3420717" y="4041533"/>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78" name="Google Shape;14278;p18"/>
            <p:cNvSpPr/>
            <p:nvPr/>
          </p:nvSpPr>
          <p:spPr>
            <a:xfrm>
              <a:off x="313503"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79" name="Google Shape;14279;p18"/>
            <p:cNvSpPr/>
            <p:nvPr/>
          </p:nvSpPr>
          <p:spPr>
            <a:xfrm>
              <a:off x="433011"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80" name="Google Shape;14280;p18"/>
            <p:cNvSpPr/>
            <p:nvPr/>
          </p:nvSpPr>
          <p:spPr>
            <a:xfrm>
              <a:off x="552519"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81" name="Google Shape;14281;p18"/>
            <p:cNvSpPr/>
            <p:nvPr/>
          </p:nvSpPr>
          <p:spPr>
            <a:xfrm>
              <a:off x="672027"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82" name="Google Shape;14282;p18"/>
            <p:cNvSpPr/>
            <p:nvPr/>
          </p:nvSpPr>
          <p:spPr>
            <a:xfrm>
              <a:off x="791536"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83" name="Google Shape;14283;p18"/>
            <p:cNvSpPr/>
            <p:nvPr/>
          </p:nvSpPr>
          <p:spPr>
            <a:xfrm>
              <a:off x="911044"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84" name="Google Shape;14284;p18"/>
            <p:cNvSpPr/>
            <p:nvPr/>
          </p:nvSpPr>
          <p:spPr>
            <a:xfrm>
              <a:off x="1030552"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85" name="Google Shape;14285;p18"/>
            <p:cNvSpPr/>
            <p:nvPr/>
          </p:nvSpPr>
          <p:spPr>
            <a:xfrm>
              <a:off x="1150060"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86" name="Google Shape;14286;p18"/>
            <p:cNvSpPr/>
            <p:nvPr/>
          </p:nvSpPr>
          <p:spPr>
            <a:xfrm>
              <a:off x="1269568"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87" name="Google Shape;14287;p18"/>
            <p:cNvSpPr/>
            <p:nvPr/>
          </p:nvSpPr>
          <p:spPr>
            <a:xfrm>
              <a:off x="1389077"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88" name="Google Shape;14288;p18"/>
            <p:cNvSpPr/>
            <p:nvPr/>
          </p:nvSpPr>
          <p:spPr>
            <a:xfrm>
              <a:off x="1508585"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89" name="Google Shape;14289;p18"/>
            <p:cNvSpPr/>
            <p:nvPr/>
          </p:nvSpPr>
          <p:spPr>
            <a:xfrm>
              <a:off x="1628093"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90" name="Google Shape;14290;p18"/>
            <p:cNvSpPr/>
            <p:nvPr/>
          </p:nvSpPr>
          <p:spPr>
            <a:xfrm>
              <a:off x="1747601"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91" name="Google Shape;14291;p18"/>
            <p:cNvSpPr/>
            <p:nvPr/>
          </p:nvSpPr>
          <p:spPr>
            <a:xfrm>
              <a:off x="1867110"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92" name="Google Shape;14292;p18"/>
            <p:cNvSpPr/>
            <p:nvPr/>
          </p:nvSpPr>
          <p:spPr>
            <a:xfrm>
              <a:off x="1986618"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93" name="Google Shape;14293;p18"/>
            <p:cNvSpPr/>
            <p:nvPr/>
          </p:nvSpPr>
          <p:spPr>
            <a:xfrm>
              <a:off x="2106126"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94" name="Google Shape;14294;p18"/>
            <p:cNvSpPr/>
            <p:nvPr/>
          </p:nvSpPr>
          <p:spPr>
            <a:xfrm>
              <a:off x="2225634"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95" name="Google Shape;14295;p18"/>
            <p:cNvSpPr/>
            <p:nvPr/>
          </p:nvSpPr>
          <p:spPr>
            <a:xfrm>
              <a:off x="2345143"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96" name="Google Shape;14296;p18"/>
            <p:cNvSpPr/>
            <p:nvPr/>
          </p:nvSpPr>
          <p:spPr>
            <a:xfrm>
              <a:off x="2464651"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97" name="Google Shape;14297;p18"/>
            <p:cNvSpPr/>
            <p:nvPr/>
          </p:nvSpPr>
          <p:spPr>
            <a:xfrm>
              <a:off x="2584159"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98" name="Google Shape;14298;p18"/>
            <p:cNvSpPr/>
            <p:nvPr/>
          </p:nvSpPr>
          <p:spPr>
            <a:xfrm>
              <a:off x="2703667"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299" name="Google Shape;14299;p18"/>
            <p:cNvSpPr/>
            <p:nvPr/>
          </p:nvSpPr>
          <p:spPr>
            <a:xfrm>
              <a:off x="2823176"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00" name="Google Shape;14300;p18"/>
            <p:cNvSpPr/>
            <p:nvPr/>
          </p:nvSpPr>
          <p:spPr>
            <a:xfrm>
              <a:off x="2942684"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01" name="Google Shape;14301;p18"/>
            <p:cNvSpPr/>
            <p:nvPr/>
          </p:nvSpPr>
          <p:spPr>
            <a:xfrm>
              <a:off x="3062192"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02" name="Google Shape;14302;p18"/>
            <p:cNvSpPr/>
            <p:nvPr/>
          </p:nvSpPr>
          <p:spPr>
            <a:xfrm>
              <a:off x="3181700"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03" name="Google Shape;14303;p18"/>
            <p:cNvSpPr/>
            <p:nvPr/>
          </p:nvSpPr>
          <p:spPr>
            <a:xfrm>
              <a:off x="3301209"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04" name="Google Shape;14304;p18"/>
            <p:cNvSpPr/>
            <p:nvPr/>
          </p:nvSpPr>
          <p:spPr>
            <a:xfrm>
              <a:off x="3420717" y="4147640"/>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05" name="Google Shape;14305;p18"/>
            <p:cNvSpPr/>
            <p:nvPr/>
          </p:nvSpPr>
          <p:spPr>
            <a:xfrm>
              <a:off x="313503"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06" name="Google Shape;14306;p18"/>
            <p:cNvSpPr/>
            <p:nvPr/>
          </p:nvSpPr>
          <p:spPr>
            <a:xfrm>
              <a:off x="433011"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07" name="Google Shape;14307;p18"/>
            <p:cNvSpPr/>
            <p:nvPr/>
          </p:nvSpPr>
          <p:spPr>
            <a:xfrm>
              <a:off x="552519"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08" name="Google Shape;14308;p18"/>
            <p:cNvSpPr/>
            <p:nvPr/>
          </p:nvSpPr>
          <p:spPr>
            <a:xfrm>
              <a:off x="672027"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09" name="Google Shape;14309;p18"/>
            <p:cNvSpPr/>
            <p:nvPr/>
          </p:nvSpPr>
          <p:spPr>
            <a:xfrm>
              <a:off x="791536"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10" name="Google Shape;14310;p18"/>
            <p:cNvSpPr/>
            <p:nvPr/>
          </p:nvSpPr>
          <p:spPr>
            <a:xfrm>
              <a:off x="911044"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11" name="Google Shape;14311;p18"/>
            <p:cNvSpPr/>
            <p:nvPr/>
          </p:nvSpPr>
          <p:spPr>
            <a:xfrm>
              <a:off x="1030552"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12" name="Google Shape;14312;p18"/>
            <p:cNvSpPr/>
            <p:nvPr/>
          </p:nvSpPr>
          <p:spPr>
            <a:xfrm>
              <a:off x="1150060"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13" name="Google Shape;14313;p18"/>
            <p:cNvSpPr/>
            <p:nvPr/>
          </p:nvSpPr>
          <p:spPr>
            <a:xfrm>
              <a:off x="1269568"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14" name="Google Shape;14314;p18"/>
            <p:cNvSpPr/>
            <p:nvPr/>
          </p:nvSpPr>
          <p:spPr>
            <a:xfrm>
              <a:off x="1389077"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15" name="Google Shape;14315;p18"/>
            <p:cNvSpPr/>
            <p:nvPr/>
          </p:nvSpPr>
          <p:spPr>
            <a:xfrm>
              <a:off x="1508585"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16" name="Google Shape;14316;p18"/>
            <p:cNvSpPr/>
            <p:nvPr/>
          </p:nvSpPr>
          <p:spPr>
            <a:xfrm>
              <a:off x="1628093"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17" name="Google Shape;14317;p18"/>
            <p:cNvSpPr/>
            <p:nvPr/>
          </p:nvSpPr>
          <p:spPr>
            <a:xfrm>
              <a:off x="1747601"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18" name="Google Shape;14318;p18"/>
            <p:cNvSpPr/>
            <p:nvPr/>
          </p:nvSpPr>
          <p:spPr>
            <a:xfrm>
              <a:off x="1867110"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19" name="Google Shape;14319;p18"/>
            <p:cNvSpPr/>
            <p:nvPr/>
          </p:nvSpPr>
          <p:spPr>
            <a:xfrm>
              <a:off x="1986618"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20" name="Google Shape;14320;p18"/>
            <p:cNvSpPr/>
            <p:nvPr/>
          </p:nvSpPr>
          <p:spPr>
            <a:xfrm>
              <a:off x="2106126"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21" name="Google Shape;14321;p18"/>
            <p:cNvSpPr/>
            <p:nvPr/>
          </p:nvSpPr>
          <p:spPr>
            <a:xfrm>
              <a:off x="2225634"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22" name="Google Shape;14322;p18"/>
            <p:cNvSpPr/>
            <p:nvPr/>
          </p:nvSpPr>
          <p:spPr>
            <a:xfrm>
              <a:off x="2345143"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23" name="Google Shape;14323;p18"/>
            <p:cNvSpPr/>
            <p:nvPr/>
          </p:nvSpPr>
          <p:spPr>
            <a:xfrm>
              <a:off x="2464651"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24" name="Google Shape;14324;p18"/>
            <p:cNvSpPr/>
            <p:nvPr/>
          </p:nvSpPr>
          <p:spPr>
            <a:xfrm>
              <a:off x="2584159"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25" name="Google Shape;14325;p18"/>
            <p:cNvSpPr/>
            <p:nvPr/>
          </p:nvSpPr>
          <p:spPr>
            <a:xfrm>
              <a:off x="2703667"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26" name="Google Shape;14326;p18"/>
            <p:cNvSpPr/>
            <p:nvPr/>
          </p:nvSpPr>
          <p:spPr>
            <a:xfrm>
              <a:off x="2823176"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27" name="Google Shape;14327;p18"/>
            <p:cNvSpPr/>
            <p:nvPr/>
          </p:nvSpPr>
          <p:spPr>
            <a:xfrm>
              <a:off x="2942684"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28" name="Google Shape;14328;p18"/>
            <p:cNvSpPr/>
            <p:nvPr/>
          </p:nvSpPr>
          <p:spPr>
            <a:xfrm>
              <a:off x="3062192"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29" name="Google Shape;14329;p18"/>
            <p:cNvSpPr/>
            <p:nvPr/>
          </p:nvSpPr>
          <p:spPr>
            <a:xfrm>
              <a:off x="3181700"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30" name="Google Shape;14330;p18"/>
            <p:cNvSpPr/>
            <p:nvPr/>
          </p:nvSpPr>
          <p:spPr>
            <a:xfrm>
              <a:off x="3301209"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31" name="Google Shape;14331;p18"/>
            <p:cNvSpPr/>
            <p:nvPr/>
          </p:nvSpPr>
          <p:spPr>
            <a:xfrm>
              <a:off x="3420717" y="4253747"/>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32" name="Google Shape;14332;p18"/>
            <p:cNvSpPr/>
            <p:nvPr/>
          </p:nvSpPr>
          <p:spPr>
            <a:xfrm>
              <a:off x="313503"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33" name="Google Shape;14333;p18"/>
            <p:cNvSpPr/>
            <p:nvPr/>
          </p:nvSpPr>
          <p:spPr>
            <a:xfrm>
              <a:off x="433011"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34" name="Google Shape;14334;p18"/>
            <p:cNvSpPr/>
            <p:nvPr/>
          </p:nvSpPr>
          <p:spPr>
            <a:xfrm>
              <a:off x="552519"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35" name="Google Shape;14335;p18"/>
            <p:cNvSpPr/>
            <p:nvPr/>
          </p:nvSpPr>
          <p:spPr>
            <a:xfrm>
              <a:off x="672027"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36" name="Google Shape;14336;p18"/>
            <p:cNvSpPr/>
            <p:nvPr/>
          </p:nvSpPr>
          <p:spPr>
            <a:xfrm>
              <a:off x="791536"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37" name="Google Shape;14337;p18"/>
            <p:cNvSpPr/>
            <p:nvPr/>
          </p:nvSpPr>
          <p:spPr>
            <a:xfrm>
              <a:off x="911044"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38" name="Google Shape;14338;p18"/>
            <p:cNvSpPr/>
            <p:nvPr/>
          </p:nvSpPr>
          <p:spPr>
            <a:xfrm>
              <a:off x="1030552"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39" name="Google Shape;14339;p18"/>
            <p:cNvSpPr/>
            <p:nvPr/>
          </p:nvSpPr>
          <p:spPr>
            <a:xfrm>
              <a:off x="1150060"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40" name="Google Shape;14340;p18"/>
            <p:cNvSpPr/>
            <p:nvPr/>
          </p:nvSpPr>
          <p:spPr>
            <a:xfrm>
              <a:off x="1269568"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41" name="Google Shape;14341;p18"/>
            <p:cNvSpPr/>
            <p:nvPr/>
          </p:nvSpPr>
          <p:spPr>
            <a:xfrm>
              <a:off x="1389077"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42" name="Google Shape;14342;p18"/>
            <p:cNvSpPr/>
            <p:nvPr/>
          </p:nvSpPr>
          <p:spPr>
            <a:xfrm>
              <a:off x="1508585"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43" name="Google Shape;14343;p18"/>
            <p:cNvSpPr/>
            <p:nvPr/>
          </p:nvSpPr>
          <p:spPr>
            <a:xfrm>
              <a:off x="1628093"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44" name="Google Shape;14344;p18"/>
            <p:cNvSpPr/>
            <p:nvPr/>
          </p:nvSpPr>
          <p:spPr>
            <a:xfrm>
              <a:off x="1747601"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45" name="Google Shape;14345;p18"/>
            <p:cNvSpPr/>
            <p:nvPr/>
          </p:nvSpPr>
          <p:spPr>
            <a:xfrm>
              <a:off x="1867110"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46" name="Google Shape;14346;p18"/>
            <p:cNvSpPr/>
            <p:nvPr/>
          </p:nvSpPr>
          <p:spPr>
            <a:xfrm>
              <a:off x="1986618"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47" name="Google Shape;14347;p18"/>
            <p:cNvSpPr/>
            <p:nvPr/>
          </p:nvSpPr>
          <p:spPr>
            <a:xfrm>
              <a:off x="2106126"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48" name="Google Shape;14348;p18"/>
            <p:cNvSpPr/>
            <p:nvPr/>
          </p:nvSpPr>
          <p:spPr>
            <a:xfrm>
              <a:off x="2225634"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49" name="Google Shape;14349;p18"/>
            <p:cNvSpPr/>
            <p:nvPr/>
          </p:nvSpPr>
          <p:spPr>
            <a:xfrm>
              <a:off x="2345143"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50" name="Google Shape;14350;p18"/>
            <p:cNvSpPr/>
            <p:nvPr/>
          </p:nvSpPr>
          <p:spPr>
            <a:xfrm>
              <a:off x="2464651"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51" name="Google Shape;14351;p18"/>
            <p:cNvSpPr/>
            <p:nvPr/>
          </p:nvSpPr>
          <p:spPr>
            <a:xfrm>
              <a:off x="2584159"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52" name="Google Shape;14352;p18"/>
            <p:cNvSpPr/>
            <p:nvPr/>
          </p:nvSpPr>
          <p:spPr>
            <a:xfrm>
              <a:off x="2703667"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53" name="Google Shape;14353;p18"/>
            <p:cNvSpPr/>
            <p:nvPr/>
          </p:nvSpPr>
          <p:spPr>
            <a:xfrm>
              <a:off x="2823176"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54" name="Google Shape;14354;p18"/>
            <p:cNvSpPr/>
            <p:nvPr/>
          </p:nvSpPr>
          <p:spPr>
            <a:xfrm>
              <a:off x="2942684"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55" name="Google Shape;14355;p18"/>
            <p:cNvSpPr/>
            <p:nvPr/>
          </p:nvSpPr>
          <p:spPr>
            <a:xfrm>
              <a:off x="3062192"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56" name="Google Shape;14356;p18"/>
            <p:cNvSpPr/>
            <p:nvPr/>
          </p:nvSpPr>
          <p:spPr>
            <a:xfrm>
              <a:off x="3181700"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57" name="Google Shape;14357;p18"/>
            <p:cNvSpPr/>
            <p:nvPr/>
          </p:nvSpPr>
          <p:spPr>
            <a:xfrm>
              <a:off x="3301209"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58" name="Google Shape;14358;p18"/>
            <p:cNvSpPr/>
            <p:nvPr/>
          </p:nvSpPr>
          <p:spPr>
            <a:xfrm>
              <a:off x="3420717" y="4359854"/>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59" name="Google Shape;14359;p18"/>
            <p:cNvSpPr/>
            <p:nvPr/>
          </p:nvSpPr>
          <p:spPr>
            <a:xfrm>
              <a:off x="313503"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60" name="Google Shape;14360;p18"/>
            <p:cNvSpPr/>
            <p:nvPr/>
          </p:nvSpPr>
          <p:spPr>
            <a:xfrm>
              <a:off x="433011"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61" name="Google Shape;14361;p18"/>
            <p:cNvSpPr/>
            <p:nvPr/>
          </p:nvSpPr>
          <p:spPr>
            <a:xfrm>
              <a:off x="552519"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62" name="Google Shape;14362;p18"/>
            <p:cNvSpPr/>
            <p:nvPr/>
          </p:nvSpPr>
          <p:spPr>
            <a:xfrm>
              <a:off x="672027"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63" name="Google Shape;14363;p18"/>
            <p:cNvSpPr/>
            <p:nvPr/>
          </p:nvSpPr>
          <p:spPr>
            <a:xfrm>
              <a:off x="791536"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64" name="Google Shape;14364;p18"/>
            <p:cNvSpPr/>
            <p:nvPr/>
          </p:nvSpPr>
          <p:spPr>
            <a:xfrm>
              <a:off x="911044"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65" name="Google Shape;14365;p18"/>
            <p:cNvSpPr/>
            <p:nvPr/>
          </p:nvSpPr>
          <p:spPr>
            <a:xfrm>
              <a:off x="1030552"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66" name="Google Shape;14366;p18"/>
            <p:cNvSpPr/>
            <p:nvPr/>
          </p:nvSpPr>
          <p:spPr>
            <a:xfrm>
              <a:off x="1150060"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67" name="Google Shape;14367;p18"/>
            <p:cNvSpPr/>
            <p:nvPr/>
          </p:nvSpPr>
          <p:spPr>
            <a:xfrm>
              <a:off x="1269568"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68" name="Google Shape;14368;p18"/>
            <p:cNvSpPr/>
            <p:nvPr/>
          </p:nvSpPr>
          <p:spPr>
            <a:xfrm>
              <a:off x="1389077"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69" name="Google Shape;14369;p18"/>
            <p:cNvSpPr/>
            <p:nvPr/>
          </p:nvSpPr>
          <p:spPr>
            <a:xfrm>
              <a:off x="1508585"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70" name="Google Shape;14370;p18"/>
            <p:cNvSpPr/>
            <p:nvPr/>
          </p:nvSpPr>
          <p:spPr>
            <a:xfrm>
              <a:off x="1628093"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71" name="Google Shape;14371;p18"/>
            <p:cNvSpPr/>
            <p:nvPr/>
          </p:nvSpPr>
          <p:spPr>
            <a:xfrm>
              <a:off x="1747601"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72" name="Google Shape;14372;p18"/>
            <p:cNvSpPr/>
            <p:nvPr/>
          </p:nvSpPr>
          <p:spPr>
            <a:xfrm>
              <a:off x="1867110"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73" name="Google Shape;14373;p18"/>
            <p:cNvSpPr/>
            <p:nvPr/>
          </p:nvSpPr>
          <p:spPr>
            <a:xfrm>
              <a:off x="1986618"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74" name="Google Shape;14374;p18"/>
            <p:cNvSpPr/>
            <p:nvPr/>
          </p:nvSpPr>
          <p:spPr>
            <a:xfrm>
              <a:off x="2106126"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75" name="Google Shape;14375;p18"/>
            <p:cNvSpPr/>
            <p:nvPr/>
          </p:nvSpPr>
          <p:spPr>
            <a:xfrm>
              <a:off x="2225634"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76" name="Google Shape;14376;p18"/>
            <p:cNvSpPr/>
            <p:nvPr/>
          </p:nvSpPr>
          <p:spPr>
            <a:xfrm>
              <a:off x="2345143"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77" name="Google Shape;14377;p18"/>
            <p:cNvSpPr/>
            <p:nvPr/>
          </p:nvSpPr>
          <p:spPr>
            <a:xfrm>
              <a:off x="2464651"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78" name="Google Shape;14378;p18"/>
            <p:cNvSpPr/>
            <p:nvPr/>
          </p:nvSpPr>
          <p:spPr>
            <a:xfrm>
              <a:off x="2584159"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79" name="Google Shape;14379;p18"/>
            <p:cNvSpPr/>
            <p:nvPr/>
          </p:nvSpPr>
          <p:spPr>
            <a:xfrm>
              <a:off x="2703667"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80" name="Google Shape;14380;p18"/>
            <p:cNvSpPr/>
            <p:nvPr/>
          </p:nvSpPr>
          <p:spPr>
            <a:xfrm>
              <a:off x="2823176"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81" name="Google Shape;14381;p18"/>
            <p:cNvSpPr/>
            <p:nvPr/>
          </p:nvSpPr>
          <p:spPr>
            <a:xfrm>
              <a:off x="2942684"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82" name="Google Shape;14382;p18"/>
            <p:cNvSpPr/>
            <p:nvPr/>
          </p:nvSpPr>
          <p:spPr>
            <a:xfrm>
              <a:off x="3062192"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83" name="Google Shape;14383;p18"/>
            <p:cNvSpPr/>
            <p:nvPr/>
          </p:nvSpPr>
          <p:spPr>
            <a:xfrm>
              <a:off x="3181700"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84" name="Google Shape;14384;p18"/>
            <p:cNvSpPr/>
            <p:nvPr/>
          </p:nvSpPr>
          <p:spPr>
            <a:xfrm>
              <a:off x="3301209"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85" name="Google Shape;14385;p18"/>
            <p:cNvSpPr/>
            <p:nvPr/>
          </p:nvSpPr>
          <p:spPr>
            <a:xfrm>
              <a:off x="3420717" y="4465961"/>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86" name="Google Shape;14386;p18"/>
            <p:cNvSpPr/>
            <p:nvPr/>
          </p:nvSpPr>
          <p:spPr>
            <a:xfrm>
              <a:off x="313503"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87" name="Google Shape;14387;p18"/>
            <p:cNvSpPr/>
            <p:nvPr/>
          </p:nvSpPr>
          <p:spPr>
            <a:xfrm>
              <a:off x="433011"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88" name="Google Shape;14388;p18"/>
            <p:cNvSpPr/>
            <p:nvPr/>
          </p:nvSpPr>
          <p:spPr>
            <a:xfrm>
              <a:off x="552519"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89" name="Google Shape;14389;p18"/>
            <p:cNvSpPr/>
            <p:nvPr/>
          </p:nvSpPr>
          <p:spPr>
            <a:xfrm>
              <a:off x="672027"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90" name="Google Shape;14390;p18"/>
            <p:cNvSpPr/>
            <p:nvPr/>
          </p:nvSpPr>
          <p:spPr>
            <a:xfrm>
              <a:off x="791536"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91" name="Google Shape;14391;p18"/>
            <p:cNvSpPr/>
            <p:nvPr/>
          </p:nvSpPr>
          <p:spPr>
            <a:xfrm>
              <a:off x="911044"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92" name="Google Shape;14392;p18"/>
            <p:cNvSpPr/>
            <p:nvPr/>
          </p:nvSpPr>
          <p:spPr>
            <a:xfrm>
              <a:off x="1030552"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93" name="Google Shape;14393;p18"/>
            <p:cNvSpPr/>
            <p:nvPr/>
          </p:nvSpPr>
          <p:spPr>
            <a:xfrm>
              <a:off x="1150060"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94" name="Google Shape;14394;p18"/>
            <p:cNvSpPr/>
            <p:nvPr/>
          </p:nvSpPr>
          <p:spPr>
            <a:xfrm>
              <a:off x="1269568"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95" name="Google Shape;14395;p18"/>
            <p:cNvSpPr/>
            <p:nvPr/>
          </p:nvSpPr>
          <p:spPr>
            <a:xfrm>
              <a:off x="1389077"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96" name="Google Shape;14396;p18"/>
            <p:cNvSpPr/>
            <p:nvPr/>
          </p:nvSpPr>
          <p:spPr>
            <a:xfrm>
              <a:off x="1508585"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97" name="Google Shape;14397;p18"/>
            <p:cNvSpPr/>
            <p:nvPr/>
          </p:nvSpPr>
          <p:spPr>
            <a:xfrm>
              <a:off x="1628093"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98" name="Google Shape;14398;p18"/>
            <p:cNvSpPr/>
            <p:nvPr/>
          </p:nvSpPr>
          <p:spPr>
            <a:xfrm>
              <a:off x="1747601"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399" name="Google Shape;14399;p18"/>
            <p:cNvSpPr/>
            <p:nvPr/>
          </p:nvSpPr>
          <p:spPr>
            <a:xfrm>
              <a:off x="1867110"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400" name="Google Shape;14400;p18"/>
            <p:cNvSpPr/>
            <p:nvPr/>
          </p:nvSpPr>
          <p:spPr>
            <a:xfrm>
              <a:off x="1986618"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401" name="Google Shape;14401;p18"/>
            <p:cNvSpPr/>
            <p:nvPr/>
          </p:nvSpPr>
          <p:spPr>
            <a:xfrm>
              <a:off x="2106126"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402" name="Google Shape;14402;p18"/>
            <p:cNvSpPr/>
            <p:nvPr/>
          </p:nvSpPr>
          <p:spPr>
            <a:xfrm>
              <a:off x="2225634"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403" name="Google Shape;14403;p18"/>
            <p:cNvSpPr/>
            <p:nvPr/>
          </p:nvSpPr>
          <p:spPr>
            <a:xfrm>
              <a:off x="2345143"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404" name="Google Shape;14404;p18"/>
            <p:cNvSpPr/>
            <p:nvPr/>
          </p:nvSpPr>
          <p:spPr>
            <a:xfrm>
              <a:off x="2464651"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405" name="Google Shape;14405;p18"/>
            <p:cNvSpPr/>
            <p:nvPr/>
          </p:nvSpPr>
          <p:spPr>
            <a:xfrm>
              <a:off x="2584159"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406" name="Google Shape;14406;p18"/>
            <p:cNvSpPr/>
            <p:nvPr/>
          </p:nvSpPr>
          <p:spPr>
            <a:xfrm>
              <a:off x="2703667"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407" name="Google Shape;14407;p18"/>
            <p:cNvSpPr/>
            <p:nvPr/>
          </p:nvSpPr>
          <p:spPr>
            <a:xfrm>
              <a:off x="2823176"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408" name="Google Shape;14408;p18"/>
            <p:cNvSpPr/>
            <p:nvPr/>
          </p:nvSpPr>
          <p:spPr>
            <a:xfrm>
              <a:off x="2942684"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409" name="Google Shape;14409;p18"/>
            <p:cNvSpPr/>
            <p:nvPr/>
          </p:nvSpPr>
          <p:spPr>
            <a:xfrm>
              <a:off x="3062192"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410" name="Google Shape;14410;p18"/>
            <p:cNvSpPr/>
            <p:nvPr/>
          </p:nvSpPr>
          <p:spPr>
            <a:xfrm>
              <a:off x="3181700"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411" name="Google Shape;14411;p18"/>
            <p:cNvSpPr/>
            <p:nvPr/>
          </p:nvSpPr>
          <p:spPr>
            <a:xfrm>
              <a:off x="3301209"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14412" name="Google Shape;14412;p18"/>
            <p:cNvSpPr/>
            <p:nvPr/>
          </p:nvSpPr>
          <p:spPr>
            <a:xfrm>
              <a:off x="3420717" y="4572069"/>
              <a:ext cx="31500" cy="31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8640" y="365760"/>
            <a:ext cx="8037600" cy="567000"/>
          </a:xfrm>
          <a:prstGeom prst="rect">
            <a:avLst/>
          </a:prstGeom>
          <a:noFill/>
          <a:ln>
            <a:noFill/>
          </a:ln>
        </p:spPr>
        <p:txBody>
          <a:bodyPr spcFirstLastPara="1" wrap="square" lIns="91425" tIns="64000" rIns="91425" bIns="91425" anchor="t" anchorCtr="0">
            <a:noAutofit/>
          </a:bodyPr>
          <a:lstStyle>
            <a:lvl1pPr lvl="0"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2pPr>
            <a:lvl3pPr lvl="2"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3pPr>
            <a:lvl4pPr lvl="3"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4pPr>
            <a:lvl5pPr lvl="4"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5pPr>
            <a:lvl6pPr lvl="5"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6pPr>
            <a:lvl7pPr lvl="6"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7pPr>
            <a:lvl8pPr lvl="7"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8pPr>
            <a:lvl9pPr lvl="8" algn="ctr"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0" tIns="0" rIns="0" bIns="0" anchor="t" anchorCtr="0">
            <a:noAutofit/>
          </a:bodyPr>
          <a:lstStyle>
            <a:lvl1pPr marL="457200" lvl="0"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00000"/>
              </a:lnSpc>
              <a:spcBef>
                <a:spcPts val="1600"/>
              </a:spcBef>
              <a:spcAft>
                <a:spcPts val="160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8" r:id="rId6"/>
    <p:sldLayoutId id="2147483660" r:id="rId7"/>
    <p:sldLayoutId id="2147483663" r:id="rId8"/>
    <p:sldLayoutId id="2147483664" r:id="rId9"/>
    <p:sldLayoutId id="2147483668" r:id="rId10"/>
    <p:sldLayoutId id="2147483669" r:id="rId11"/>
    <p:sldLayoutId id="2147483671" r:id="rId12"/>
    <p:sldLayoutId id="2147483675" r:id="rId13"/>
    <p:sldLayoutId id="2147483689" r:id="rId14"/>
    <p:sldLayoutId id="2147483690" r:id="rId15"/>
    <p:sldLayoutId id="2147483691" r:id="rId16"/>
    <p:sldLayoutId id="2147483692"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hyperlink" Target="https://sports.yahoo.com/apple-joins-cost-cut-bandwagon-145845685.htm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452"/>
        <p:cNvGrpSpPr/>
        <p:nvPr/>
      </p:nvGrpSpPr>
      <p:grpSpPr>
        <a:xfrm>
          <a:off x="0" y="0"/>
          <a:ext cx="0" cy="0"/>
          <a:chOff x="0" y="0"/>
          <a:chExt cx="0" cy="0"/>
        </a:xfrm>
      </p:grpSpPr>
      <p:grpSp>
        <p:nvGrpSpPr>
          <p:cNvPr id="26453" name="Google Shape;26453;p52"/>
          <p:cNvGrpSpPr/>
          <p:nvPr/>
        </p:nvGrpSpPr>
        <p:grpSpPr>
          <a:xfrm>
            <a:off x="313503" y="540001"/>
            <a:ext cx="8516808" cy="4063556"/>
            <a:chOff x="313503" y="540001"/>
            <a:chExt cx="8516808" cy="4063556"/>
          </a:xfrm>
        </p:grpSpPr>
        <p:sp>
          <p:nvSpPr>
            <p:cNvPr id="26454" name="Google Shape;26454;p52"/>
            <p:cNvSpPr/>
            <p:nvPr/>
          </p:nvSpPr>
          <p:spPr>
            <a:xfrm>
              <a:off x="31350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5" name="Google Shape;26455;p52"/>
            <p:cNvSpPr/>
            <p:nvPr/>
          </p:nvSpPr>
          <p:spPr>
            <a:xfrm>
              <a:off x="43301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6" name="Google Shape;26456;p52"/>
            <p:cNvSpPr/>
            <p:nvPr/>
          </p:nvSpPr>
          <p:spPr>
            <a:xfrm>
              <a:off x="55251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7" name="Google Shape;26457;p52"/>
            <p:cNvSpPr/>
            <p:nvPr/>
          </p:nvSpPr>
          <p:spPr>
            <a:xfrm>
              <a:off x="6720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8" name="Google Shape;26458;p52"/>
            <p:cNvSpPr/>
            <p:nvPr/>
          </p:nvSpPr>
          <p:spPr>
            <a:xfrm>
              <a:off x="79153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9" name="Google Shape;26459;p52"/>
            <p:cNvSpPr/>
            <p:nvPr/>
          </p:nvSpPr>
          <p:spPr>
            <a:xfrm>
              <a:off x="91104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0" name="Google Shape;26460;p52"/>
            <p:cNvSpPr/>
            <p:nvPr/>
          </p:nvSpPr>
          <p:spPr>
            <a:xfrm>
              <a:off x="10305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1" name="Google Shape;26461;p52"/>
            <p:cNvSpPr/>
            <p:nvPr/>
          </p:nvSpPr>
          <p:spPr>
            <a:xfrm>
              <a:off x="820125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2" name="Google Shape;26462;p52"/>
            <p:cNvSpPr/>
            <p:nvPr/>
          </p:nvSpPr>
          <p:spPr>
            <a:xfrm>
              <a:off x="83207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3" name="Google Shape;26463;p52"/>
            <p:cNvSpPr/>
            <p:nvPr/>
          </p:nvSpPr>
          <p:spPr>
            <a:xfrm>
              <a:off x="844028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4" name="Google Shape;26464;p52"/>
            <p:cNvSpPr/>
            <p:nvPr/>
          </p:nvSpPr>
          <p:spPr>
            <a:xfrm>
              <a:off x="855979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5" name="Google Shape;26465;p52"/>
            <p:cNvSpPr/>
            <p:nvPr/>
          </p:nvSpPr>
          <p:spPr>
            <a:xfrm>
              <a:off x="867930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6" name="Google Shape;26466;p52"/>
            <p:cNvSpPr/>
            <p:nvPr/>
          </p:nvSpPr>
          <p:spPr>
            <a:xfrm>
              <a:off x="879882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7" name="Google Shape;26467;p52"/>
            <p:cNvSpPr/>
            <p:nvPr/>
          </p:nvSpPr>
          <p:spPr>
            <a:xfrm>
              <a:off x="31350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8" name="Google Shape;26468;p52"/>
            <p:cNvSpPr/>
            <p:nvPr/>
          </p:nvSpPr>
          <p:spPr>
            <a:xfrm>
              <a:off x="43301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9" name="Google Shape;26469;p52"/>
            <p:cNvSpPr/>
            <p:nvPr/>
          </p:nvSpPr>
          <p:spPr>
            <a:xfrm>
              <a:off x="55251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0" name="Google Shape;26470;p52"/>
            <p:cNvSpPr/>
            <p:nvPr/>
          </p:nvSpPr>
          <p:spPr>
            <a:xfrm>
              <a:off x="6720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1" name="Google Shape;26471;p52"/>
            <p:cNvSpPr/>
            <p:nvPr/>
          </p:nvSpPr>
          <p:spPr>
            <a:xfrm>
              <a:off x="79153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2" name="Google Shape;26472;p52"/>
            <p:cNvSpPr/>
            <p:nvPr/>
          </p:nvSpPr>
          <p:spPr>
            <a:xfrm>
              <a:off x="91104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3" name="Google Shape;26473;p52"/>
            <p:cNvSpPr/>
            <p:nvPr/>
          </p:nvSpPr>
          <p:spPr>
            <a:xfrm>
              <a:off x="10305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4" name="Google Shape;26474;p52"/>
            <p:cNvSpPr/>
            <p:nvPr/>
          </p:nvSpPr>
          <p:spPr>
            <a:xfrm>
              <a:off x="820125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5" name="Google Shape;26475;p52"/>
            <p:cNvSpPr/>
            <p:nvPr/>
          </p:nvSpPr>
          <p:spPr>
            <a:xfrm>
              <a:off x="83207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6" name="Google Shape;26476;p52"/>
            <p:cNvSpPr/>
            <p:nvPr/>
          </p:nvSpPr>
          <p:spPr>
            <a:xfrm>
              <a:off x="844028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7" name="Google Shape;26477;p52"/>
            <p:cNvSpPr/>
            <p:nvPr/>
          </p:nvSpPr>
          <p:spPr>
            <a:xfrm>
              <a:off x="855979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8" name="Google Shape;26478;p52"/>
            <p:cNvSpPr/>
            <p:nvPr/>
          </p:nvSpPr>
          <p:spPr>
            <a:xfrm>
              <a:off x="867930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9" name="Google Shape;26479;p52"/>
            <p:cNvSpPr/>
            <p:nvPr/>
          </p:nvSpPr>
          <p:spPr>
            <a:xfrm>
              <a:off x="879882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0" name="Google Shape;26480;p52"/>
            <p:cNvSpPr/>
            <p:nvPr/>
          </p:nvSpPr>
          <p:spPr>
            <a:xfrm>
              <a:off x="31350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1" name="Google Shape;26481;p52"/>
            <p:cNvSpPr/>
            <p:nvPr/>
          </p:nvSpPr>
          <p:spPr>
            <a:xfrm>
              <a:off x="43301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2" name="Google Shape;26482;p52"/>
            <p:cNvSpPr/>
            <p:nvPr/>
          </p:nvSpPr>
          <p:spPr>
            <a:xfrm>
              <a:off x="55251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3" name="Google Shape;26483;p52"/>
            <p:cNvSpPr/>
            <p:nvPr/>
          </p:nvSpPr>
          <p:spPr>
            <a:xfrm>
              <a:off x="6720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4" name="Google Shape;26484;p52"/>
            <p:cNvSpPr/>
            <p:nvPr/>
          </p:nvSpPr>
          <p:spPr>
            <a:xfrm>
              <a:off x="79153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5" name="Google Shape;26485;p52"/>
            <p:cNvSpPr/>
            <p:nvPr/>
          </p:nvSpPr>
          <p:spPr>
            <a:xfrm>
              <a:off x="91104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6" name="Google Shape;26486;p52"/>
            <p:cNvSpPr/>
            <p:nvPr/>
          </p:nvSpPr>
          <p:spPr>
            <a:xfrm>
              <a:off x="10305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7" name="Google Shape;26487;p52"/>
            <p:cNvSpPr/>
            <p:nvPr/>
          </p:nvSpPr>
          <p:spPr>
            <a:xfrm>
              <a:off x="820125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8" name="Google Shape;26488;p52"/>
            <p:cNvSpPr/>
            <p:nvPr/>
          </p:nvSpPr>
          <p:spPr>
            <a:xfrm>
              <a:off x="83207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9" name="Google Shape;26489;p52"/>
            <p:cNvSpPr/>
            <p:nvPr/>
          </p:nvSpPr>
          <p:spPr>
            <a:xfrm>
              <a:off x="844028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0" name="Google Shape;26490;p52"/>
            <p:cNvSpPr/>
            <p:nvPr/>
          </p:nvSpPr>
          <p:spPr>
            <a:xfrm>
              <a:off x="855979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1" name="Google Shape;26491;p52"/>
            <p:cNvSpPr/>
            <p:nvPr/>
          </p:nvSpPr>
          <p:spPr>
            <a:xfrm>
              <a:off x="867930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2" name="Google Shape;26492;p52"/>
            <p:cNvSpPr/>
            <p:nvPr/>
          </p:nvSpPr>
          <p:spPr>
            <a:xfrm>
              <a:off x="879882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3" name="Google Shape;26493;p52"/>
            <p:cNvSpPr/>
            <p:nvPr/>
          </p:nvSpPr>
          <p:spPr>
            <a:xfrm>
              <a:off x="31350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4" name="Google Shape;26494;p52"/>
            <p:cNvSpPr/>
            <p:nvPr/>
          </p:nvSpPr>
          <p:spPr>
            <a:xfrm>
              <a:off x="43301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5" name="Google Shape;26495;p52"/>
            <p:cNvSpPr/>
            <p:nvPr/>
          </p:nvSpPr>
          <p:spPr>
            <a:xfrm>
              <a:off x="55251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6" name="Google Shape;26496;p52"/>
            <p:cNvSpPr/>
            <p:nvPr/>
          </p:nvSpPr>
          <p:spPr>
            <a:xfrm>
              <a:off x="6720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7" name="Google Shape;26497;p52"/>
            <p:cNvSpPr/>
            <p:nvPr/>
          </p:nvSpPr>
          <p:spPr>
            <a:xfrm>
              <a:off x="79153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8" name="Google Shape;26498;p52"/>
            <p:cNvSpPr/>
            <p:nvPr/>
          </p:nvSpPr>
          <p:spPr>
            <a:xfrm>
              <a:off x="91104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9" name="Google Shape;26499;p52"/>
            <p:cNvSpPr/>
            <p:nvPr/>
          </p:nvSpPr>
          <p:spPr>
            <a:xfrm>
              <a:off x="10305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0" name="Google Shape;26500;p52"/>
            <p:cNvSpPr/>
            <p:nvPr/>
          </p:nvSpPr>
          <p:spPr>
            <a:xfrm>
              <a:off x="820125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1" name="Google Shape;26501;p52"/>
            <p:cNvSpPr/>
            <p:nvPr/>
          </p:nvSpPr>
          <p:spPr>
            <a:xfrm>
              <a:off x="83207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2" name="Google Shape;26502;p52"/>
            <p:cNvSpPr/>
            <p:nvPr/>
          </p:nvSpPr>
          <p:spPr>
            <a:xfrm>
              <a:off x="844028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3" name="Google Shape;26503;p52"/>
            <p:cNvSpPr/>
            <p:nvPr/>
          </p:nvSpPr>
          <p:spPr>
            <a:xfrm>
              <a:off x="855979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4" name="Google Shape;26504;p52"/>
            <p:cNvSpPr/>
            <p:nvPr/>
          </p:nvSpPr>
          <p:spPr>
            <a:xfrm>
              <a:off x="867930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5" name="Google Shape;26505;p52"/>
            <p:cNvSpPr/>
            <p:nvPr/>
          </p:nvSpPr>
          <p:spPr>
            <a:xfrm>
              <a:off x="879882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6" name="Google Shape;26506;p52"/>
            <p:cNvSpPr/>
            <p:nvPr/>
          </p:nvSpPr>
          <p:spPr>
            <a:xfrm>
              <a:off x="313503"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7" name="Google Shape;26507;p52"/>
            <p:cNvSpPr/>
            <p:nvPr/>
          </p:nvSpPr>
          <p:spPr>
            <a:xfrm>
              <a:off x="433011"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8" name="Google Shape;26508;p52"/>
            <p:cNvSpPr/>
            <p:nvPr/>
          </p:nvSpPr>
          <p:spPr>
            <a:xfrm>
              <a:off x="552519"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9" name="Google Shape;26509;p52"/>
            <p:cNvSpPr/>
            <p:nvPr/>
          </p:nvSpPr>
          <p:spPr>
            <a:xfrm>
              <a:off x="672027"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0" name="Google Shape;26510;p52"/>
            <p:cNvSpPr/>
            <p:nvPr/>
          </p:nvSpPr>
          <p:spPr>
            <a:xfrm>
              <a:off x="791536"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1" name="Google Shape;26511;p52"/>
            <p:cNvSpPr/>
            <p:nvPr/>
          </p:nvSpPr>
          <p:spPr>
            <a:xfrm>
              <a:off x="911044"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2" name="Google Shape;26512;p52"/>
            <p:cNvSpPr/>
            <p:nvPr/>
          </p:nvSpPr>
          <p:spPr>
            <a:xfrm>
              <a:off x="1030552"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3" name="Google Shape;26513;p52"/>
            <p:cNvSpPr/>
            <p:nvPr/>
          </p:nvSpPr>
          <p:spPr>
            <a:xfrm>
              <a:off x="8201254"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4" name="Google Shape;26514;p52"/>
            <p:cNvSpPr/>
            <p:nvPr/>
          </p:nvSpPr>
          <p:spPr>
            <a:xfrm>
              <a:off x="8320767"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5" name="Google Shape;26515;p52"/>
            <p:cNvSpPr/>
            <p:nvPr/>
          </p:nvSpPr>
          <p:spPr>
            <a:xfrm>
              <a:off x="8440281"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6" name="Google Shape;26516;p52"/>
            <p:cNvSpPr/>
            <p:nvPr/>
          </p:nvSpPr>
          <p:spPr>
            <a:xfrm>
              <a:off x="8559794"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7" name="Google Shape;26517;p52"/>
            <p:cNvSpPr/>
            <p:nvPr/>
          </p:nvSpPr>
          <p:spPr>
            <a:xfrm>
              <a:off x="8679308"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8" name="Google Shape;26518;p52"/>
            <p:cNvSpPr/>
            <p:nvPr/>
          </p:nvSpPr>
          <p:spPr>
            <a:xfrm>
              <a:off x="8798821" y="96442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9" name="Google Shape;26519;p52"/>
            <p:cNvSpPr/>
            <p:nvPr/>
          </p:nvSpPr>
          <p:spPr>
            <a:xfrm>
              <a:off x="313503"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0" name="Google Shape;26520;p52"/>
            <p:cNvSpPr/>
            <p:nvPr/>
          </p:nvSpPr>
          <p:spPr>
            <a:xfrm>
              <a:off x="433011"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1" name="Google Shape;26521;p52"/>
            <p:cNvSpPr/>
            <p:nvPr/>
          </p:nvSpPr>
          <p:spPr>
            <a:xfrm>
              <a:off x="552519"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2" name="Google Shape;26522;p52"/>
            <p:cNvSpPr/>
            <p:nvPr/>
          </p:nvSpPr>
          <p:spPr>
            <a:xfrm>
              <a:off x="672027"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3" name="Google Shape;26523;p52"/>
            <p:cNvSpPr/>
            <p:nvPr/>
          </p:nvSpPr>
          <p:spPr>
            <a:xfrm>
              <a:off x="791536"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4" name="Google Shape;26524;p52"/>
            <p:cNvSpPr/>
            <p:nvPr/>
          </p:nvSpPr>
          <p:spPr>
            <a:xfrm>
              <a:off x="911044"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5" name="Google Shape;26525;p52"/>
            <p:cNvSpPr/>
            <p:nvPr/>
          </p:nvSpPr>
          <p:spPr>
            <a:xfrm>
              <a:off x="1030552"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6" name="Google Shape;26526;p52"/>
            <p:cNvSpPr/>
            <p:nvPr/>
          </p:nvSpPr>
          <p:spPr>
            <a:xfrm>
              <a:off x="8201254"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7" name="Google Shape;26527;p52"/>
            <p:cNvSpPr/>
            <p:nvPr/>
          </p:nvSpPr>
          <p:spPr>
            <a:xfrm>
              <a:off x="8320767"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8" name="Google Shape;26528;p52"/>
            <p:cNvSpPr/>
            <p:nvPr/>
          </p:nvSpPr>
          <p:spPr>
            <a:xfrm>
              <a:off x="8440281"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9" name="Google Shape;26529;p52"/>
            <p:cNvSpPr/>
            <p:nvPr/>
          </p:nvSpPr>
          <p:spPr>
            <a:xfrm>
              <a:off x="8559794"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0" name="Google Shape;26530;p52"/>
            <p:cNvSpPr/>
            <p:nvPr/>
          </p:nvSpPr>
          <p:spPr>
            <a:xfrm>
              <a:off x="8679308"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1" name="Google Shape;26531;p52"/>
            <p:cNvSpPr/>
            <p:nvPr/>
          </p:nvSpPr>
          <p:spPr>
            <a:xfrm>
              <a:off x="8798821" y="107053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2" name="Google Shape;26532;p52"/>
            <p:cNvSpPr/>
            <p:nvPr/>
          </p:nvSpPr>
          <p:spPr>
            <a:xfrm>
              <a:off x="313503"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3" name="Google Shape;26533;p52"/>
            <p:cNvSpPr/>
            <p:nvPr/>
          </p:nvSpPr>
          <p:spPr>
            <a:xfrm>
              <a:off x="433011"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4" name="Google Shape;26534;p52"/>
            <p:cNvSpPr/>
            <p:nvPr/>
          </p:nvSpPr>
          <p:spPr>
            <a:xfrm>
              <a:off x="552519"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5" name="Google Shape;26535;p52"/>
            <p:cNvSpPr/>
            <p:nvPr/>
          </p:nvSpPr>
          <p:spPr>
            <a:xfrm>
              <a:off x="672027"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6" name="Google Shape;26536;p52"/>
            <p:cNvSpPr/>
            <p:nvPr/>
          </p:nvSpPr>
          <p:spPr>
            <a:xfrm>
              <a:off x="791536"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7" name="Google Shape;26537;p52"/>
            <p:cNvSpPr/>
            <p:nvPr/>
          </p:nvSpPr>
          <p:spPr>
            <a:xfrm>
              <a:off x="911044"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8" name="Google Shape;26538;p52"/>
            <p:cNvSpPr/>
            <p:nvPr/>
          </p:nvSpPr>
          <p:spPr>
            <a:xfrm>
              <a:off x="1030552"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9" name="Google Shape;26539;p52"/>
            <p:cNvSpPr/>
            <p:nvPr/>
          </p:nvSpPr>
          <p:spPr>
            <a:xfrm>
              <a:off x="8201254"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0" name="Google Shape;26540;p52"/>
            <p:cNvSpPr/>
            <p:nvPr/>
          </p:nvSpPr>
          <p:spPr>
            <a:xfrm>
              <a:off x="8320767"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1" name="Google Shape;26541;p52"/>
            <p:cNvSpPr/>
            <p:nvPr/>
          </p:nvSpPr>
          <p:spPr>
            <a:xfrm>
              <a:off x="8440281"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2" name="Google Shape;26542;p52"/>
            <p:cNvSpPr/>
            <p:nvPr/>
          </p:nvSpPr>
          <p:spPr>
            <a:xfrm>
              <a:off x="8559794"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3" name="Google Shape;26543;p52"/>
            <p:cNvSpPr/>
            <p:nvPr/>
          </p:nvSpPr>
          <p:spPr>
            <a:xfrm>
              <a:off x="8679308"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4" name="Google Shape;26544;p52"/>
            <p:cNvSpPr/>
            <p:nvPr/>
          </p:nvSpPr>
          <p:spPr>
            <a:xfrm>
              <a:off x="8798821" y="117664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5" name="Google Shape;26545;p52"/>
            <p:cNvSpPr/>
            <p:nvPr/>
          </p:nvSpPr>
          <p:spPr>
            <a:xfrm>
              <a:off x="313503"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6" name="Google Shape;26546;p52"/>
            <p:cNvSpPr/>
            <p:nvPr/>
          </p:nvSpPr>
          <p:spPr>
            <a:xfrm>
              <a:off x="433011"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7" name="Google Shape;26547;p52"/>
            <p:cNvSpPr/>
            <p:nvPr/>
          </p:nvSpPr>
          <p:spPr>
            <a:xfrm>
              <a:off x="552519"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8" name="Google Shape;26548;p52"/>
            <p:cNvSpPr/>
            <p:nvPr/>
          </p:nvSpPr>
          <p:spPr>
            <a:xfrm>
              <a:off x="672027"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9" name="Google Shape;26549;p52"/>
            <p:cNvSpPr/>
            <p:nvPr/>
          </p:nvSpPr>
          <p:spPr>
            <a:xfrm>
              <a:off x="791536"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0" name="Google Shape;26550;p52"/>
            <p:cNvSpPr/>
            <p:nvPr/>
          </p:nvSpPr>
          <p:spPr>
            <a:xfrm>
              <a:off x="911044"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1" name="Google Shape;26551;p52"/>
            <p:cNvSpPr/>
            <p:nvPr/>
          </p:nvSpPr>
          <p:spPr>
            <a:xfrm>
              <a:off x="1030552"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2" name="Google Shape;26552;p52"/>
            <p:cNvSpPr/>
            <p:nvPr/>
          </p:nvSpPr>
          <p:spPr>
            <a:xfrm>
              <a:off x="8201254"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3" name="Google Shape;26553;p52"/>
            <p:cNvSpPr/>
            <p:nvPr/>
          </p:nvSpPr>
          <p:spPr>
            <a:xfrm>
              <a:off x="8320767"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4" name="Google Shape;26554;p52"/>
            <p:cNvSpPr/>
            <p:nvPr/>
          </p:nvSpPr>
          <p:spPr>
            <a:xfrm>
              <a:off x="8440281"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5" name="Google Shape;26555;p52"/>
            <p:cNvSpPr/>
            <p:nvPr/>
          </p:nvSpPr>
          <p:spPr>
            <a:xfrm>
              <a:off x="8559794"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6" name="Google Shape;26556;p52"/>
            <p:cNvSpPr/>
            <p:nvPr/>
          </p:nvSpPr>
          <p:spPr>
            <a:xfrm>
              <a:off x="8679308"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7" name="Google Shape;26557;p52"/>
            <p:cNvSpPr/>
            <p:nvPr/>
          </p:nvSpPr>
          <p:spPr>
            <a:xfrm>
              <a:off x="8798821" y="128275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8" name="Google Shape;26558;p52"/>
            <p:cNvSpPr/>
            <p:nvPr/>
          </p:nvSpPr>
          <p:spPr>
            <a:xfrm>
              <a:off x="313503"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9" name="Google Shape;26559;p52"/>
            <p:cNvSpPr/>
            <p:nvPr/>
          </p:nvSpPr>
          <p:spPr>
            <a:xfrm>
              <a:off x="433011"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0" name="Google Shape;26560;p52"/>
            <p:cNvSpPr/>
            <p:nvPr/>
          </p:nvSpPr>
          <p:spPr>
            <a:xfrm>
              <a:off x="552519"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1" name="Google Shape;26561;p52"/>
            <p:cNvSpPr/>
            <p:nvPr/>
          </p:nvSpPr>
          <p:spPr>
            <a:xfrm>
              <a:off x="672027"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2" name="Google Shape;26562;p52"/>
            <p:cNvSpPr/>
            <p:nvPr/>
          </p:nvSpPr>
          <p:spPr>
            <a:xfrm>
              <a:off x="791536"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3" name="Google Shape;26563;p52"/>
            <p:cNvSpPr/>
            <p:nvPr/>
          </p:nvSpPr>
          <p:spPr>
            <a:xfrm>
              <a:off x="911044"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4" name="Google Shape;26564;p52"/>
            <p:cNvSpPr/>
            <p:nvPr/>
          </p:nvSpPr>
          <p:spPr>
            <a:xfrm>
              <a:off x="1030552"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5" name="Google Shape;26565;p52"/>
            <p:cNvSpPr/>
            <p:nvPr/>
          </p:nvSpPr>
          <p:spPr>
            <a:xfrm>
              <a:off x="8201254"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6" name="Google Shape;26566;p52"/>
            <p:cNvSpPr/>
            <p:nvPr/>
          </p:nvSpPr>
          <p:spPr>
            <a:xfrm>
              <a:off x="8320767"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7" name="Google Shape;26567;p52"/>
            <p:cNvSpPr/>
            <p:nvPr/>
          </p:nvSpPr>
          <p:spPr>
            <a:xfrm>
              <a:off x="8440281"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8" name="Google Shape;26568;p52"/>
            <p:cNvSpPr/>
            <p:nvPr/>
          </p:nvSpPr>
          <p:spPr>
            <a:xfrm>
              <a:off x="8559794"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9" name="Google Shape;26569;p52"/>
            <p:cNvSpPr/>
            <p:nvPr/>
          </p:nvSpPr>
          <p:spPr>
            <a:xfrm>
              <a:off x="8679308"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0" name="Google Shape;26570;p52"/>
            <p:cNvSpPr/>
            <p:nvPr/>
          </p:nvSpPr>
          <p:spPr>
            <a:xfrm>
              <a:off x="8798821" y="138885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1" name="Google Shape;26571;p52"/>
            <p:cNvSpPr/>
            <p:nvPr/>
          </p:nvSpPr>
          <p:spPr>
            <a:xfrm>
              <a:off x="313503"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2" name="Google Shape;26572;p52"/>
            <p:cNvSpPr/>
            <p:nvPr/>
          </p:nvSpPr>
          <p:spPr>
            <a:xfrm>
              <a:off x="433011"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3" name="Google Shape;26573;p52"/>
            <p:cNvSpPr/>
            <p:nvPr/>
          </p:nvSpPr>
          <p:spPr>
            <a:xfrm>
              <a:off x="552519"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4" name="Google Shape;26574;p52"/>
            <p:cNvSpPr/>
            <p:nvPr/>
          </p:nvSpPr>
          <p:spPr>
            <a:xfrm>
              <a:off x="672027"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5" name="Google Shape;26575;p52"/>
            <p:cNvSpPr/>
            <p:nvPr/>
          </p:nvSpPr>
          <p:spPr>
            <a:xfrm>
              <a:off x="791536"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6" name="Google Shape;26576;p52"/>
            <p:cNvSpPr/>
            <p:nvPr/>
          </p:nvSpPr>
          <p:spPr>
            <a:xfrm>
              <a:off x="911044"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7" name="Google Shape;26577;p52"/>
            <p:cNvSpPr/>
            <p:nvPr/>
          </p:nvSpPr>
          <p:spPr>
            <a:xfrm>
              <a:off x="1030552"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8" name="Google Shape;26578;p52"/>
            <p:cNvSpPr/>
            <p:nvPr/>
          </p:nvSpPr>
          <p:spPr>
            <a:xfrm>
              <a:off x="8201254"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9" name="Google Shape;26579;p52"/>
            <p:cNvSpPr/>
            <p:nvPr/>
          </p:nvSpPr>
          <p:spPr>
            <a:xfrm>
              <a:off x="8320767"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0" name="Google Shape;26580;p52"/>
            <p:cNvSpPr/>
            <p:nvPr/>
          </p:nvSpPr>
          <p:spPr>
            <a:xfrm>
              <a:off x="8440281"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1" name="Google Shape;26581;p52"/>
            <p:cNvSpPr/>
            <p:nvPr/>
          </p:nvSpPr>
          <p:spPr>
            <a:xfrm>
              <a:off x="8559794"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2" name="Google Shape;26582;p52"/>
            <p:cNvSpPr/>
            <p:nvPr/>
          </p:nvSpPr>
          <p:spPr>
            <a:xfrm>
              <a:off x="8679308"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3" name="Google Shape;26583;p52"/>
            <p:cNvSpPr/>
            <p:nvPr/>
          </p:nvSpPr>
          <p:spPr>
            <a:xfrm>
              <a:off x="8798821" y="149496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4" name="Google Shape;26584;p52"/>
            <p:cNvSpPr/>
            <p:nvPr/>
          </p:nvSpPr>
          <p:spPr>
            <a:xfrm>
              <a:off x="313503"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5" name="Google Shape;26585;p52"/>
            <p:cNvSpPr/>
            <p:nvPr/>
          </p:nvSpPr>
          <p:spPr>
            <a:xfrm>
              <a:off x="433011"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6" name="Google Shape;26586;p52"/>
            <p:cNvSpPr/>
            <p:nvPr/>
          </p:nvSpPr>
          <p:spPr>
            <a:xfrm>
              <a:off x="552519"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7" name="Google Shape;26587;p52"/>
            <p:cNvSpPr/>
            <p:nvPr/>
          </p:nvSpPr>
          <p:spPr>
            <a:xfrm>
              <a:off x="672027"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8" name="Google Shape;26588;p52"/>
            <p:cNvSpPr/>
            <p:nvPr/>
          </p:nvSpPr>
          <p:spPr>
            <a:xfrm>
              <a:off x="791536"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9" name="Google Shape;26589;p52"/>
            <p:cNvSpPr/>
            <p:nvPr/>
          </p:nvSpPr>
          <p:spPr>
            <a:xfrm>
              <a:off x="911044"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0" name="Google Shape;26590;p52"/>
            <p:cNvSpPr/>
            <p:nvPr/>
          </p:nvSpPr>
          <p:spPr>
            <a:xfrm>
              <a:off x="1030552"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1" name="Google Shape;26591;p52"/>
            <p:cNvSpPr/>
            <p:nvPr/>
          </p:nvSpPr>
          <p:spPr>
            <a:xfrm>
              <a:off x="8201254"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2" name="Google Shape;26592;p52"/>
            <p:cNvSpPr/>
            <p:nvPr/>
          </p:nvSpPr>
          <p:spPr>
            <a:xfrm>
              <a:off x="8320767"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3" name="Google Shape;26593;p52"/>
            <p:cNvSpPr/>
            <p:nvPr/>
          </p:nvSpPr>
          <p:spPr>
            <a:xfrm>
              <a:off x="8440281"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4" name="Google Shape;26594;p52"/>
            <p:cNvSpPr/>
            <p:nvPr/>
          </p:nvSpPr>
          <p:spPr>
            <a:xfrm>
              <a:off x="8559794"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5" name="Google Shape;26595;p52"/>
            <p:cNvSpPr/>
            <p:nvPr/>
          </p:nvSpPr>
          <p:spPr>
            <a:xfrm>
              <a:off x="8679308"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6" name="Google Shape;26596;p52"/>
            <p:cNvSpPr/>
            <p:nvPr/>
          </p:nvSpPr>
          <p:spPr>
            <a:xfrm>
              <a:off x="8798821" y="160107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7" name="Google Shape;26597;p52"/>
            <p:cNvSpPr/>
            <p:nvPr/>
          </p:nvSpPr>
          <p:spPr>
            <a:xfrm>
              <a:off x="313503"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8" name="Google Shape;26598;p52"/>
            <p:cNvSpPr/>
            <p:nvPr/>
          </p:nvSpPr>
          <p:spPr>
            <a:xfrm>
              <a:off x="433011"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9" name="Google Shape;26599;p52"/>
            <p:cNvSpPr/>
            <p:nvPr/>
          </p:nvSpPr>
          <p:spPr>
            <a:xfrm>
              <a:off x="552519"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0" name="Google Shape;26600;p52"/>
            <p:cNvSpPr/>
            <p:nvPr/>
          </p:nvSpPr>
          <p:spPr>
            <a:xfrm>
              <a:off x="672027"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1" name="Google Shape;26601;p52"/>
            <p:cNvSpPr/>
            <p:nvPr/>
          </p:nvSpPr>
          <p:spPr>
            <a:xfrm>
              <a:off x="791536"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2" name="Google Shape;26602;p52"/>
            <p:cNvSpPr/>
            <p:nvPr/>
          </p:nvSpPr>
          <p:spPr>
            <a:xfrm>
              <a:off x="911044"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3" name="Google Shape;26603;p52"/>
            <p:cNvSpPr/>
            <p:nvPr/>
          </p:nvSpPr>
          <p:spPr>
            <a:xfrm>
              <a:off x="1030552"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4" name="Google Shape;26604;p52"/>
            <p:cNvSpPr/>
            <p:nvPr/>
          </p:nvSpPr>
          <p:spPr>
            <a:xfrm>
              <a:off x="8201254"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5" name="Google Shape;26605;p52"/>
            <p:cNvSpPr/>
            <p:nvPr/>
          </p:nvSpPr>
          <p:spPr>
            <a:xfrm>
              <a:off x="8320767"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6" name="Google Shape;26606;p52"/>
            <p:cNvSpPr/>
            <p:nvPr/>
          </p:nvSpPr>
          <p:spPr>
            <a:xfrm>
              <a:off x="8440281"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7" name="Google Shape;26607;p52"/>
            <p:cNvSpPr/>
            <p:nvPr/>
          </p:nvSpPr>
          <p:spPr>
            <a:xfrm>
              <a:off x="8559794"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8" name="Google Shape;26608;p52"/>
            <p:cNvSpPr/>
            <p:nvPr/>
          </p:nvSpPr>
          <p:spPr>
            <a:xfrm>
              <a:off x="8679308"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9" name="Google Shape;26609;p52"/>
            <p:cNvSpPr/>
            <p:nvPr/>
          </p:nvSpPr>
          <p:spPr>
            <a:xfrm>
              <a:off x="8798821" y="170717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0" name="Google Shape;26610;p52"/>
            <p:cNvSpPr/>
            <p:nvPr/>
          </p:nvSpPr>
          <p:spPr>
            <a:xfrm>
              <a:off x="313503"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1" name="Google Shape;26611;p52"/>
            <p:cNvSpPr/>
            <p:nvPr/>
          </p:nvSpPr>
          <p:spPr>
            <a:xfrm>
              <a:off x="433011"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2" name="Google Shape;26612;p52"/>
            <p:cNvSpPr/>
            <p:nvPr/>
          </p:nvSpPr>
          <p:spPr>
            <a:xfrm>
              <a:off x="552519"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3" name="Google Shape;26613;p52"/>
            <p:cNvSpPr/>
            <p:nvPr/>
          </p:nvSpPr>
          <p:spPr>
            <a:xfrm>
              <a:off x="672027"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4" name="Google Shape;26614;p52"/>
            <p:cNvSpPr/>
            <p:nvPr/>
          </p:nvSpPr>
          <p:spPr>
            <a:xfrm>
              <a:off x="791536"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5" name="Google Shape;26615;p52"/>
            <p:cNvSpPr/>
            <p:nvPr/>
          </p:nvSpPr>
          <p:spPr>
            <a:xfrm>
              <a:off x="911044"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6" name="Google Shape;26616;p52"/>
            <p:cNvSpPr/>
            <p:nvPr/>
          </p:nvSpPr>
          <p:spPr>
            <a:xfrm>
              <a:off x="1030552"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7" name="Google Shape;26617;p52"/>
            <p:cNvSpPr/>
            <p:nvPr/>
          </p:nvSpPr>
          <p:spPr>
            <a:xfrm>
              <a:off x="8201254"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8" name="Google Shape;26618;p52"/>
            <p:cNvSpPr/>
            <p:nvPr/>
          </p:nvSpPr>
          <p:spPr>
            <a:xfrm>
              <a:off x="8320767"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9" name="Google Shape;26619;p52"/>
            <p:cNvSpPr/>
            <p:nvPr/>
          </p:nvSpPr>
          <p:spPr>
            <a:xfrm>
              <a:off x="8440281"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0" name="Google Shape;26620;p52"/>
            <p:cNvSpPr/>
            <p:nvPr/>
          </p:nvSpPr>
          <p:spPr>
            <a:xfrm>
              <a:off x="8559794"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1" name="Google Shape;26621;p52"/>
            <p:cNvSpPr/>
            <p:nvPr/>
          </p:nvSpPr>
          <p:spPr>
            <a:xfrm>
              <a:off x="8679308"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2" name="Google Shape;26622;p52"/>
            <p:cNvSpPr/>
            <p:nvPr/>
          </p:nvSpPr>
          <p:spPr>
            <a:xfrm>
              <a:off x="8798821" y="181328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3" name="Google Shape;26623;p52"/>
            <p:cNvSpPr/>
            <p:nvPr/>
          </p:nvSpPr>
          <p:spPr>
            <a:xfrm>
              <a:off x="313503"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4" name="Google Shape;26624;p52"/>
            <p:cNvSpPr/>
            <p:nvPr/>
          </p:nvSpPr>
          <p:spPr>
            <a:xfrm>
              <a:off x="433011"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5" name="Google Shape;26625;p52"/>
            <p:cNvSpPr/>
            <p:nvPr/>
          </p:nvSpPr>
          <p:spPr>
            <a:xfrm>
              <a:off x="552519"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6" name="Google Shape;26626;p52"/>
            <p:cNvSpPr/>
            <p:nvPr/>
          </p:nvSpPr>
          <p:spPr>
            <a:xfrm>
              <a:off x="672027"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7" name="Google Shape;26627;p52"/>
            <p:cNvSpPr/>
            <p:nvPr/>
          </p:nvSpPr>
          <p:spPr>
            <a:xfrm>
              <a:off x="791536"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8" name="Google Shape;26628;p52"/>
            <p:cNvSpPr/>
            <p:nvPr/>
          </p:nvSpPr>
          <p:spPr>
            <a:xfrm>
              <a:off x="911044"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9" name="Google Shape;26629;p52"/>
            <p:cNvSpPr/>
            <p:nvPr/>
          </p:nvSpPr>
          <p:spPr>
            <a:xfrm>
              <a:off x="1030552"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0" name="Google Shape;26630;p52"/>
            <p:cNvSpPr/>
            <p:nvPr/>
          </p:nvSpPr>
          <p:spPr>
            <a:xfrm>
              <a:off x="8201254"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1" name="Google Shape;26631;p52"/>
            <p:cNvSpPr/>
            <p:nvPr/>
          </p:nvSpPr>
          <p:spPr>
            <a:xfrm>
              <a:off x="8320767"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2" name="Google Shape;26632;p52"/>
            <p:cNvSpPr/>
            <p:nvPr/>
          </p:nvSpPr>
          <p:spPr>
            <a:xfrm>
              <a:off x="8440281"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3" name="Google Shape;26633;p52"/>
            <p:cNvSpPr/>
            <p:nvPr/>
          </p:nvSpPr>
          <p:spPr>
            <a:xfrm>
              <a:off x="8559794"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4" name="Google Shape;26634;p52"/>
            <p:cNvSpPr/>
            <p:nvPr/>
          </p:nvSpPr>
          <p:spPr>
            <a:xfrm>
              <a:off x="8679308"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5" name="Google Shape;26635;p52"/>
            <p:cNvSpPr/>
            <p:nvPr/>
          </p:nvSpPr>
          <p:spPr>
            <a:xfrm>
              <a:off x="8798821" y="191939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6" name="Google Shape;26636;p52"/>
            <p:cNvSpPr/>
            <p:nvPr/>
          </p:nvSpPr>
          <p:spPr>
            <a:xfrm>
              <a:off x="313503"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7" name="Google Shape;26637;p52"/>
            <p:cNvSpPr/>
            <p:nvPr/>
          </p:nvSpPr>
          <p:spPr>
            <a:xfrm>
              <a:off x="433011"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8" name="Google Shape;26638;p52"/>
            <p:cNvSpPr/>
            <p:nvPr/>
          </p:nvSpPr>
          <p:spPr>
            <a:xfrm>
              <a:off x="552519"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9" name="Google Shape;26639;p52"/>
            <p:cNvSpPr/>
            <p:nvPr/>
          </p:nvSpPr>
          <p:spPr>
            <a:xfrm>
              <a:off x="672027"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0" name="Google Shape;26640;p52"/>
            <p:cNvSpPr/>
            <p:nvPr/>
          </p:nvSpPr>
          <p:spPr>
            <a:xfrm>
              <a:off x="791536"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1" name="Google Shape;26641;p52"/>
            <p:cNvSpPr/>
            <p:nvPr/>
          </p:nvSpPr>
          <p:spPr>
            <a:xfrm>
              <a:off x="911044"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2" name="Google Shape;26642;p52"/>
            <p:cNvSpPr/>
            <p:nvPr/>
          </p:nvSpPr>
          <p:spPr>
            <a:xfrm>
              <a:off x="1030552"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3" name="Google Shape;26643;p52"/>
            <p:cNvSpPr/>
            <p:nvPr/>
          </p:nvSpPr>
          <p:spPr>
            <a:xfrm>
              <a:off x="8201254"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4" name="Google Shape;26644;p52"/>
            <p:cNvSpPr/>
            <p:nvPr/>
          </p:nvSpPr>
          <p:spPr>
            <a:xfrm>
              <a:off x="8320767"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5" name="Google Shape;26645;p52"/>
            <p:cNvSpPr/>
            <p:nvPr/>
          </p:nvSpPr>
          <p:spPr>
            <a:xfrm>
              <a:off x="8440281"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6" name="Google Shape;26646;p52"/>
            <p:cNvSpPr/>
            <p:nvPr/>
          </p:nvSpPr>
          <p:spPr>
            <a:xfrm>
              <a:off x="8559794"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7" name="Google Shape;26647;p52"/>
            <p:cNvSpPr/>
            <p:nvPr/>
          </p:nvSpPr>
          <p:spPr>
            <a:xfrm>
              <a:off x="8679308"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8" name="Google Shape;26648;p52"/>
            <p:cNvSpPr/>
            <p:nvPr/>
          </p:nvSpPr>
          <p:spPr>
            <a:xfrm>
              <a:off x="8798821" y="202550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9" name="Google Shape;26649;p52"/>
            <p:cNvSpPr/>
            <p:nvPr/>
          </p:nvSpPr>
          <p:spPr>
            <a:xfrm>
              <a:off x="313503"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0" name="Google Shape;26650;p52"/>
            <p:cNvSpPr/>
            <p:nvPr/>
          </p:nvSpPr>
          <p:spPr>
            <a:xfrm>
              <a:off x="433011"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1" name="Google Shape;26651;p52"/>
            <p:cNvSpPr/>
            <p:nvPr/>
          </p:nvSpPr>
          <p:spPr>
            <a:xfrm>
              <a:off x="552519"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2" name="Google Shape;26652;p52"/>
            <p:cNvSpPr/>
            <p:nvPr/>
          </p:nvSpPr>
          <p:spPr>
            <a:xfrm>
              <a:off x="672027"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3" name="Google Shape;26653;p52"/>
            <p:cNvSpPr/>
            <p:nvPr/>
          </p:nvSpPr>
          <p:spPr>
            <a:xfrm>
              <a:off x="791536"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4" name="Google Shape;26654;p52"/>
            <p:cNvSpPr/>
            <p:nvPr/>
          </p:nvSpPr>
          <p:spPr>
            <a:xfrm>
              <a:off x="911044"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5" name="Google Shape;26655;p52"/>
            <p:cNvSpPr/>
            <p:nvPr/>
          </p:nvSpPr>
          <p:spPr>
            <a:xfrm>
              <a:off x="1030552"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6" name="Google Shape;26656;p52"/>
            <p:cNvSpPr/>
            <p:nvPr/>
          </p:nvSpPr>
          <p:spPr>
            <a:xfrm>
              <a:off x="8201254"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7" name="Google Shape;26657;p52"/>
            <p:cNvSpPr/>
            <p:nvPr/>
          </p:nvSpPr>
          <p:spPr>
            <a:xfrm>
              <a:off x="8320767"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8" name="Google Shape;26658;p52"/>
            <p:cNvSpPr/>
            <p:nvPr/>
          </p:nvSpPr>
          <p:spPr>
            <a:xfrm>
              <a:off x="8440281"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9" name="Google Shape;26659;p52"/>
            <p:cNvSpPr/>
            <p:nvPr/>
          </p:nvSpPr>
          <p:spPr>
            <a:xfrm>
              <a:off x="8559794"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0" name="Google Shape;26660;p52"/>
            <p:cNvSpPr/>
            <p:nvPr/>
          </p:nvSpPr>
          <p:spPr>
            <a:xfrm>
              <a:off x="8679308"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1" name="Google Shape;26661;p52"/>
            <p:cNvSpPr/>
            <p:nvPr/>
          </p:nvSpPr>
          <p:spPr>
            <a:xfrm>
              <a:off x="8798821" y="213160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2" name="Google Shape;26662;p52"/>
            <p:cNvSpPr/>
            <p:nvPr/>
          </p:nvSpPr>
          <p:spPr>
            <a:xfrm>
              <a:off x="313503"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3" name="Google Shape;26663;p52"/>
            <p:cNvSpPr/>
            <p:nvPr/>
          </p:nvSpPr>
          <p:spPr>
            <a:xfrm>
              <a:off x="433011"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4" name="Google Shape;26664;p52"/>
            <p:cNvSpPr/>
            <p:nvPr/>
          </p:nvSpPr>
          <p:spPr>
            <a:xfrm>
              <a:off x="552519"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5" name="Google Shape;26665;p52"/>
            <p:cNvSpPr/>
            <p:nvPr/>
          </p:nvSpPr>
          <p:spPr>
            <a:xfrm>
              <a:off x="672027"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6" name="Google Shape;26666;p52"/>
            <p:cNvSpPr/>
            <p:nvPr/>
          </p:nvSpPr>
          <p:spPr>
            <a:xfrm>
              <a:off x="791536"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7" name="Google Shape;26667;p52"/>
            <p:cNvSpPr/>
            <p:nvPr/>
          </p:nvSpPr>
          <p:spPr>
            <a:xfrm>
              <a:off x="911044"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8" name="Google Shape;26668;p52"/>
            <p:cNvSpPr/>
            <p:nvPr/>
          </p:nvSpPr>
          <p:spPr>
            <a:xfrm>
              <a:off x="1030552"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9" name="Google Shape;26669;p52"/>
            <p:cNvSpPr/>
            <p:nvPr/>
          </p:nvSpPr>
          <p:spPr>
            <a:xfrm>
              <a:off x="8201254"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0" name="Google Shape;26670;p52"/>
            <p:cNvSpPr/>
            <p:nvPr/>
          </p:nvSpPr>
          <p:spPr>
            <a:xfrm>
              <a:off x="8320767"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1" name="Google Shape;26671;p52"/>
            <p:cNvSpPr/>
            <p:nvPr/>
          </p:nvSpPr>
          <p:spPr>
            <a:xfrm>
              <a:off x="8440281"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2" name="Google Shape;26672;p52"/>
            <p:cNvSpPr/>
            <p:nvPr/>
          </p:nvSpPr>
          <p:spPr>
            <a:xfrm>
              <a:off x="8559794"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3" name="Google Shape;26673;p52"/>
            <p:cNvSpPr/>
            <p:nvPr/>
          </p:nvSpPr>
          <p:spPr>
            <a:xfrm>
              <a:off x="8679308"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4" name="Google Shape;26674;p52"/>
            <p:cNvSpPr/>
            <p:nvPr/>
          </p:nvSpPr>
          <p:spPr>
            <a:xfrm>
              <a:off x="8798821" y="223771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5" name="Google Shape;26675;p52"/>
            <p:cNvSpPr/>
            <p:nvPr/>
          </p:nvSpPr>
          <p:spPr>
            <a:xfrm>
              <a:off x="313503"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6" name="Google Shape;26676;p52"/>
            <p:cNvSpPr/>
            <p:nvPr/>
          </p:nvSpPr>
          <p:spPr>
            <a:xfrm>
              <a:off x="433011"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7" name="Google Shape;26677;p52"/>
            <p:cNvSpPr/>
            <p:nvPr/>
          </p:nvSpPr>
          <p:spPr>
            <a:xfrm>
              <a:off x="552519"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8" name="Google Shape;26678;p52"/>
            <p:cNvSpPr/>
            <p:nvPr/>
          </p:nvSpPr>
          <p:spPr>
            <a:xfrm>
              <a:off x="672027"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9" name="Google Shape;26679;p52"/>
            <p:cNvSpPr/>
            <p:nvPr/>
          </p:nvSpPr>
          <p:spPr>
            <a:xfrm>
              <a:off x="791536"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0" name="Google Shape;26680;p52"/>
            <p:cNvSpPr/>
            <p:nvPr/>
          </p:nvSpPr>
          <p:spPr>
            <a:xfrm>
              <a:off x="911044"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1" name="Google Shape;26681;p52"/>
            <p:cNvSpPr/>
            <p:nvPr/>
          </p:nvSpPr>
          <p:spPr>
            <a:xfrm>
              <a:off x="1030552"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2" name="Google Shape;26682;p52"/>
            <p:cNvSpPr/>
            <p:nvPr/>
          </p:nvSpPr>
          <p:spPr>
            <a:xfrm>
              <a:off x="8201254"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3" name="Google Shape;26683;p52"/>
            <p:cNvSpPr/>
            <p:nvPr/>
          </p:nvSpPr>
          <p:spPr>
            <a:xfrm>
              <a:off x="8320767"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4" name="Google Shape;26684;p52"/>
            <p:cNvSpPr/>
            <p:nvPr/>
          </p:nvSpPr>
          <p:spPr>
            <a:xfrm>
              <a:off x="8440281"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5" name="Google Shape;26685;p52"/>
            <p:cNvSpPr/>
            <p:nvPr/>
          </p:nvSpPr>
          <p:spPr>
            <a:xfrm>
              <a:off x="8559794"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6" name="Google Shape;26686;p52"/>
            <p:cNvSpPr/>
            <p:nvPr/>
          </p:nvSpPr>
          <p:spPr>
            <a:xfrm>
              <a:off x="8679308"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7" name="Google Shape;26687;p52"/>
            <p:cNvSpPr/>
            <p:nvPr/>
          </p:nvSpPr>
          <p:spPr>
            <a:xfrm>
              <a:off x="8798821" y="234382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8" name="Google Shape;26688;p52"/>
            <p:cNvSpPr/>
            <p:nvPr/>
          </p:nvSpPr>
          <p:spPr>
            <a:xfrm>
              <a:off x="313503"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9" name="Google Shape;26689;p52"/>
            <p:cNvSpPr/>
            <p:nvPr/>
          </p:nvSpPr>
          <p:spPr>
            <a:xfrm>
              <a:off x="433011"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0" name="Google Shape;26690;p52"/>
            <p:cNvSpPr/>
            <p:nvPr/>
          </p:nvSpPr>
          <p:spPr>
            <a:xfrm>
              <a:off x="552519"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1" name="Google Shape;26691;p52"/>
            <p:cNvSpPr/>
            <p:nvPr/>
          </p:nvSpPr>
          <p:spPr>
            <a:xfrm>
              <a:off x="672027"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2" name="Google Shape;26692;p52"/>
            <p:cNvSpPr/>
            <p:nvPr/>
          </p:nvSpPr>
          <p:spPr>
            <a:xfrm>
              <a:off x="791536"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3" name="Google Shape;26693;p52"/>
            <p:cNvSpPr/>
            <p:nvPr/>
          </p:nvSpPr>
          <p:spPr>
            <a:xfrm>
              <a:off x="911044"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4" name="Google Shape;26694;p52"/>
            <p:cNvSpPr/>
            <p:nvPr/>
          </p:nvSpPr>
          <p:spPr>
            <a:xfrm>
              <a:off x="1030552"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5" name="Google Shape;26695;p52"/>
            <p:cNvSpPr/>
            <p:nvPr/>
          </p:nvSpPr>
          <p:spPr>
            <a:xfrm>
              <a:off x="8201254"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6" name="Google Shape;26696;p52"/>
            <p:cNvSpPr/>
            <p:nvPr/>
          </p:nvSpPr>
          <p:spPr>
            <a:xfrm>
              <a:off x="8320767"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7" name="Google Shape;26697;p52"/>
            <p:cNvSpPr/>
            <p:nvPr/>
          </p:nvSpPr>
          <p:spPr>
            <a:xfrm>
              <a:off x="8440281"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8" name="Google Shape;26698;p52"/>
            <p:cNvSpPr/>
            <p:nvPr/>
          </p:nvSpPr>
          <p:spPr>
            <a:xfrm>
              <a:off x="8559794"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9" name="Google Shape;26699;p52"/>
            <p:cNvSpPr/>
            <p:nvPr/>
          </p:nvSpPr>
          <p:spPr>
            <a:xfrm>
              <a:off x="8679308"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0" name="Google Shape;26700;p52"/>
            <p:cNvSpPr/>
            <p:nvPr/>
          </p:nvSpPr>
          <p:spPr>
            <a:xfrm>
              <a:off x="8798821" y="244992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1" name="Google Shape;26701;p52"/>
            <p:cNvSpPr/>
            <p:nvPr/>
          </p:nvSpPr>
          <p:spPr>
            <a:xfrm>
              <a:off x="313503"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2" name="Google Shape;26702;p52"/>
            <p:cNvSpPr/>
            <p:nvPr/>
          </p:nvSpPr>
          <p:spPr>
            <a:xfrm>
              <a:off x="433011"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3" name="Google Shape;26703;p52"/>
            <p:cNvSpPr/>
            <p:nvPr/>
          </p:nvSpPr>
          <p:spPr>
            <a:xfrm>
              <a:off x="552519"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4" name="Google Shape;26704;p52"/>
            <p:cNvSpPr/>
            <p:nvPr/>
          </p:nvSpPr>
          <p:spPr>
            <a:xfrm>
              <a:off x="672027"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5" name="Google Shape;26705;p52"/>
            <p:cNvSpPr/>
            <p:nvPr/>
          </p:nvSpPr>
          <p:spPr>
            <a:xfrm>
              <a:off x="791536"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6" name="Google Shape;26706;p52"/>
            <p:cNvSpPr/>
            <p:nvPr/>
          </p:nvSpPr>
          <p:spPr>
            <a:xfrm>
              <a:off x="911044"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7" name="Google Shape;26707;p52"/>
            <p:cNvSpPr/>
            <p:nvPr/>
          </p:nvSpPr>
          <p:spPr>
            <a:xfrm>
              <a:off x="1030552"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8" name="Google Shape;26708;p52"/>
            <p:cNvSpPr/>
            <p:nvPr/>
          </p:nvSpPr>
          <p:spPr>
            <a:xfrm>
              <a:off x="8201254"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9" name="Google Shape;26709;p52"/>
            <p:cNvSpPr/>
            <p:nvPr/>
          </p:nvSpPr>
          <p:spPr>
            <a:xfrm>
              <a:off x="8320767"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0" name="Google Shape;26710;p52"/>
            <p:cNvSpPr/>
            <p:nvPr/>
          </p:nvSpPr>
          <p:spPr>
            <a:xfrm>
              <a:off x="8440281"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1" name="Google Shape;26711;p52"/>
            <p:cNvSpPr/>
            <p:nvPr/>
          </p:nvSpPr>
          <p:spPr>
            <a:xfrm>
              <a:off x="8559794"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2" name="Google Shape;26712;p52"/>
            <p:cNvSpPr/>
            <p:nvPr/>
          </p:nvSpPr>
          <p:spPr>
            <a:xfrm>
              <a:off x="8679308"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3" name="Google Shape;26713;p52"/>
            <p:cNvSpPr/>
            <p:nvPr/>
          </p:nvSpPr>
          <p:spPr>
            <a:xfrm>
              <a:off x="8798821" y="255603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4" name="Google Shape;26714;p52"/>
            <p:cNvSpPr/>
            <p:nvPr/>
          </p:nvSpPr>
          <p:spPr>
            <a:xfrm>
              <a:off x="313503"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5" name="Google Shape;26715;p52"/>
            <p:cNvSpPr/>
            <p:nvPr/>
          </p:nvSpPr>
          <p:spPr>
            <a:xfrm>
              <a:off x="433011"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6" name="Google Shape;26716;p52"/>
            <p:cNvSpPr/>
            <p:nvPr/>
          </p:nvSpPr>
          <p:spPr>
            <a:xfrm>
              <a:off x="552519"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7" name="Google Shape;26717;p52"/>
            <p:cNvSpPr/>
            <p:nvPr/>
          </p:nvSpPr>
          <p:spPr>
            <a:xfrm>
              <a:off x="672027"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8" name="Google Shape;26718;p52"/>
            <p:cNvSpPr/>
            <p:nvPr/>
          </p:nvSpPr>
          <p:spPr>
            <a:xfrm>
              <a:off x="791536"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9" name="Google Shape;26719;p52"/>
            <p:cNvSpPr/>
            <p:nvPr/>
          </p:nvSpPr>
          <p:spPr>
            <a:xfrm>
              <a:off x="911044"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0" name="Google Shape;26720;p52"/>
            <p:cNvSpPr/>
            <p:nvPr/>
          </p:nvSpPr>
          <p:spPr>
            <a:xfrm>
              <a:off x="1030552"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1" name="Google Shape;26721;p52"/>
            <p:cNvSpPr/>
            <p:nvPr/>
          </p:nvSpPr>
          <p:spPr>
            <a:xfrm>
              <a:off x="8201254"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2" name="Google Shape;26722;p52"/>
            <p:cNvSpPr/>
            <p:nvPr/>
          </p:nvSpPr>
          <p:spPr>
            <a:xfrm>
              <a:off x="8320767"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3" name="Google Shape;26723;p52"/>
            <p:cNvSpPr/>
            <p:nvPr/>
          </p:nvSpPr>
          <p:spPr>
            <a:xfrm>
              <a:off x="8440281"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4" name="Google Shape;26724;p52"/>
            <p:cNvSpPr/>
            <p:nvPr/>
          </p:nvSpPr>
          <p:spPr>
            <a:xfrm>
              <a:off x="8559794"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5" name="Google Shape;26725;p52"/>
            <p:cNvSpPr/>
            <p:nvPr/>
          </p:nvSpPr>
          <p:spPr>
            <a:xfrm>
              <a:off x="8679308"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6" name="Google Shape;26726;p52"/>
            <p:cNvSpPr/>
            <p:nvPr/>
          </p:nvSpPr>
          <p:spPr>
            <a:xfrm>
              <a:off x="8798821" y="266214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7" name="Google Shape;26727;p52"/>
            <p:cNvSpPr/>
            <p:nvPr/>
          </p:nvSpPr>
          <p:spPr>
            <a:xfrm>
              <a:off x="313503"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8" name="Google Shape;26728;p52"/>
            <p:cNvSpPr/>
            <p:nvPr/>
          </p:nvSpPr>
          <p:spPr>
            <a:xfrm>
              <a:off x="433011"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9" name="Google Shape;26729;p52"/>
            <p:cNvSpPr/>
            <p:nvPr/>
          </p:nvSpPr>
          <p:spPr>
            <a:xfrm>
              <a:off x="552519"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0" name="Google Shape;26730;p52"/>
            <p:cNvSpPr/>
            <p:nvPr/>
          </p:nvSpPr>
          <p:spPr>
            <a:xfrm>
              <a:off x="672027"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1" name="Google Shape;26731;p52"/>
            <p:cNvSpPr/>
            <p:nvPr/>
          </p:nvSpPr>
          <p:spPr>
            <a:xfrm>
              <a:off x="791536"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2" name="Google Shape;26732;p52"/>
            <p:cNvSpPr/>
            <p:nvPr/>
          </p:nvSpPr>
          <p:spPr>
            <a:xfrm>
              <a:off x="911044"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3" name="Google Shape;26733;p52"/>
            <p:cNvSpPr/>
            <p:nvPr/>
          </p:nvSpPr>
          <p:spPr>
            <a:xfrm>
              <a:off x="1030552"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4" name="Google Shape;26734;p52"/>
            <p:cNvSpPr/>
            <p:nvPr/>
          </p:nvSpPr>
          <p:spPr>
            <a:xfrm>
              <a:off x="8201254"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5" name="Google Shape;26735;p52"/>
            <p:cNvSpPr/>
            <p:nvPr/>
          </p:nvSpPr>
          <p:spPr>
            <a:xfrm>
              <a:off x="8320767"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6" name="Google Shape;26736;p52"/>
            <p:cNvSpPr/>
            <p:nvPr/>
          </p:nvSpPr>
          <p:spPr>
            <a:xfrm>
              <a:off x="8440281"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7" name="Google Shape;26737;p52"/>
            <p:cNvSpPr/>
            <p:nvPr/>
          </p:nvSpPr>
          <p:spPr>
            <a:xfrm>
              <a:off x="8559794"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8" name="Google Shape;26738;p52"/>
            <p:cNvSpPr/>
            <p:nvPr/>
          </p:nvSpPr>
          <p:spPr>
            <a:xfrm>
              <a:off x="8679308"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9" name="Google Shape;26739;p52"/>
            <p:cNvSpPr/>
            <p:nvPr/>
          </p:nvSpPr>
          <p:spPr>
            <a:xfrm>
              <a:off x="8798821" y="276824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0" name="Google Shape;26740;p52"/>
            <p:cNvSpPr/>
            <p:nvPr/>
          </p:nvSpPr>
          <p:spPr>
            <a:xfrm>
              <a:off x="313503"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1" name="Google Shape;26741;p52"/>
            <p:cNvSpPr/>
            <p:nvPr/>
          </p:nvSpPr>
          <p:spPr>
            <a:xfrm>
              <a:off x="433011"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2" name="Google Shape;26742;p52"/>
            <p:cNvSpPr/>
            <p:nvPr/>
          </p:nvSpPr>
          <p:spPr>
            <a:xfrm>
              <a:off x="552519"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3" name="Google Shape;26743;p52"/>
            <p:cNvSpPr/>
            <p:nvPr/>
          </p:nvSpPr>
          <p:spPr>
            <a:xfrm>
              <a:off x="672027"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4" name="Google Shape;26744;p52"/>
            <p:cNvSpPr/>
            <p:nvPr/>
          </p:nvSpPr>
          <p:spPr>
            <a:xfrm>
              <a:off x="791536"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5" name="Google Shape;26745;p52"/>
            <p:cNvSpPr/>
            <p:nvPr/>
          </p:nvSpPr>
          <p:spPr>
            <a:xfrm>
              <a:off x="911044"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6" name="Google Shape;26746;p52"/>
            <p:cNvSpPr/>
            <p:nvPr/>
          </p:nvSpPr>
          <p:spPr>
            <a:xfrm>
              <a:off x="1030552"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7" name="Google Shape;26747;p52"/>
            <p:cNvSpPr/>
            <p:nvPr/>
          </p:nvSpPr>
          <p:spPr>
            <a:xfrm>
              <a:off x="8201254"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8" name="Google Shape;26748;p52"/>
            <p:cNvSpPr/>
            <p:nvPr/>
          </p:nvSpPr>
          <p:spPr>
            <a:xfrm>
              <a:off x="8320767"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9" name="Google Shape;26749;p52"/>
            <p:cNvSpPr/>
            <p:nvPr/>
          </p:nvSpPr>
          <p:spPr>
            <a:xfrm>
              <a:off x="8440281"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0" name="Google Shape;26750;p52"/>
            <p:cNvSpPr/>
            <p:nvPr/>
          </p:nvSpPr>
          <p:spPr>
            <a:xfrm>
              <a:off x="8559794"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1" name="Google Shape;26751;p52"/>
            <p:cNvSpPr/>
            <p:nvPr/>
          </p:nvSpPr>
          <p:spPr>
            <a:xfrm>
              <a:off x="8679308"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2" name="Google Shape;26752;p52"/>
            <p:cNvSpPr/>
            <p:nvPr/>
          </p:nvSpPr>
          <p:spPr>
            <a:xfrm>
              <a:off x="8798821" y="287435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3" name="Google Shape;26753;p52"/>
            <p:cNvSpPr/>
            <p:nvPr/>
          </p:nvSpPr>
          <p:spPr>
            <a:xfrm>
              <a:off x="313503"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4" name="Google Shape;26754;p52"/>
            <p:cNvSpPr/>
            <p:nvPr/>
          </p:nvSpPr>
          <p:spPr>
            <a:xfrm>
              <a:off x="433011"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5" name="Google Shape;26755;p52"/>
            <p:cNvSpPr/>
            <p:nvPr/>
          </p:nvSpPr>
          <p:spPr>
            <a:xfrm>
              <a:off x="552519"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6" name="Google Shape;26756;p52"/>
            <p:cNvSpPr/>
            <p:nvPr/>
          </p:nvSpPr>
          <p:spPr>
            <a:xfrm>
              <a:off x="672027"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7" name="Google Shape;26757;p52"/>
            <p:cNvSpPr/>
            <p:nvPr/>
          </p:nvSpPr>
          <p:spPr>
            <a:xfrm>
              <a:off x="791536"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8" name="Google Shape;26758;p52"/>
            <p:cNvSpPr/>
            <p:nvPr/>
          </p:nvSpPr>
          <p:spPr>
            <a:xfrm>
              <a:off x="911044"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9" name="Google Shape;26759;p52"/>
            <p:cNvSpPr/>
            <p:nvPr/>
          </p:nvSpPr>
          <p:spPr>
            <a:xfrm>
              <a:off x="1030552"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0" name="Google Shape;26760;p52"/>
            <p:cNvSpPr/>
            <p:nvPr/>
          </p:nvSpPr>
          <p:spPr>
            <a:xfrm>
              <a:off x="8201254"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1" name="Google Shape;26761;p52"/>
            <p:cNvSpPr/>
            <p:nvPr/>
          </p:nvSpPr>
          <p:spPr>
            <a:xfrm>
              <a:off x="8320767"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2" name="Google Shape;26762;p52"/>
            <p:cNvSpPr/>
            <p:nvPr/>
          </p:nvSpPr>
          <p:spPr>
            <a:xfrm>
              <a:off x="8440281"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3" name="Google Shape;26763;p52"/>
            <p:cNvSpPr/>
            <p:nvPr/>
          </p:nvSpPr>
          <p:spPr>
            <a:xfrm>
              <a:off x="8559794"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4" name="Google Shape;26764;p52"/>
            <p:cNvSpPr/>
            <p:nvPr/>
          </p:nvSpPr>
          <p:spPr>
            <a:xfrm>
              <a:off x="8679308"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5" name="Google Shape;26765;p52"/>
            <p:cNvSpPr/>
            <p:nvPr/>
          </p:nvSpPr>
          <p:spPr>
            <a:xfrm>
              <a:off x="8798821" y="298046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6" name="Google Shape;26766;p52"/>
            <p:cNvSpPr/>
            <p:nvPr/>
          </p:nvSpPr>
          <p:spPr>
            <a:xfrm>
              <a:off x="313503"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7" name="Google Shape;26767;p52"/>
            <p:cNvSpPr/>
            <p:nvPr/>
          </p:nvSpPr>
          <p:spPr>
            <a:xfrm>
              <a:off x="433011"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8" name="Google Shape;26768;p52"/>
            <p:cNvSpPr/>
            <p:nvPr/>
          </p:nvSpPr>
          <p:spPr>
            <a:xfrm>
              <a:off x="552519"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9" name="Google Shape;26769;p52"/>
            <p:cNvSpPr/>
            <p:nvPr/>
          </p:nvSpPr>
          <p:spPr>
            <a:xfrm>
              <a:off x="672027"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0" name="Google Shape;26770;p52"/>
            <p:cNvSpPr/>
            <p:nvPr/>
          </p:nvSpPr>
          <p:spPr>
            <a:xfrm>
              <a:off x="791536"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1" name="Google Shape;26771;p52"/>
            <p:cNvSpPr/>
            <p:nvPr/>
          </p:nvSpPr>
          <p:spPr>
            <a:xfrm>
              <a:off x="911044"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2" name="Google Shape;26772;p52"/>
            <p:cNvSpPr/>
            <p:nvPr/>
          </p:nvSpPr>
          <p:spPr>
            <a:xfrm>
              <a:off x="1030552"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3" name="Google Shape;26773;p52"/>
            <p:cNvSpPr/>
            <p:nvPr/>
          </p:nvSpPr>
          <p:spPr>
            <a:xfrm>
              <a:off x="8201254"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4" name="Google Shape;26774;p52"/>
            <p:cNvSpPr/>
            <p:nvPr/>
          </p:nvSpPr>
          <p:spPr>
            <a:xfrm>
              <a:off x="8320767"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5" name="Google Shape;26775;p52"/>
            <p:cNvSpPr/>
            <p:nvPr/>
          </p:nvSpPr>
          <p:spPr>
            <a:xfrm>
              <a:off x="8440281"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6" name="Google Shape;26776;p52"/>
            <p:cNvSpPr/>
            <p:nvPr/>
          </p:nvSpPr>
          <p:spPr>
            <a:xfrm>
              <a:off x="8559794"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7" name="Google Shape;26777;p52"/>
            <p:cNvSpPr/>
            <p:nvPr/>
          </p:nvSpPr>
          <p:spPr>
            <a:xfrm>
              <a:off x="8679308"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8" name="Google Shape;26778;p52"/>
            <p:cNvSpPr/>
            <p:nvPr/>
          </p:nvSpPr>
          <p:spPr>
            <a:xfrm>
              <a:off x="8798821" y="308657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9" name="Google Shape;26779;p52"/>
            <p:cNvSpPr/>
            <p:nvPr/>
          </p:nvSpPr>
          <p:spPr>
            <a:xfrm>
              <a:off x="313503"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0" name="Google Shape;26780;p52"/>
            <p:cNvSpPr/>
            <p:nvPr/>
          </p:nvSpPr>
          <p:spPr>
            <a:xfrm>
              <a:off x="433011"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1" name="Google Shape;26781;p52"/>
            <p:cNvSpPr/>
            <p:nvPr/>
          </p:nvSpPr>
          <p:spPr>
            <a:xfrm>
              <a:off x="552519"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2" name="Google Shape;26782;p52"/>
            <p:cNvSpPr/>
            <p:nvPr/>
          </p:nvSpPr>
          <p:spPr>
            <a:xfrm>
              <a:off x="672027"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3" name="Google Shape;26783;p52"/>
            <p:cNvSpPr/>
            <p:nvPr/>
          </p:nvSpPr>
          <p:spPr>
            <a:xfrm>
              <a:off x="791536"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4" name="Google Shape;26784;p52"/>
            <p:cNvSpPr/>
            <p:nvPr/>
          </p:nvSpPr>
          <p:spPr>
            <a:xfrm>
              <a:off x="911044"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5" name="Google Shape;26785;p52"/>
            <p:cNvSpPr/>
            <p:nvPr/>
          </p:nvSpPr>
          <p:spPr>
            <a:xfrm>
              <a:off x="1030552"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6" name="Google Shape;26786;p52"/>
            <p:cNvSpPr/>
            <p:nvPr/>
          </p:nvSpPr>
          <p:spPr>
            <a:xfrm>
              <a:off x="8201254"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7" name="Google Shape;26787;p52"/>
            <p:cNvSpPr/>
            <p:nvPr/>
          </p:nvSpPr>
          <p:spPr>
            <a:xfrm>
              <a:off x="8320767"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8" name="Google Shape;26788;p52"/>
            <p:cNvSpPr/>
            <p:nvPr/>
          </p:nvSpPr>
          <p:spPr>
            <a:xfrm>
              <a:off x="8440281"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9" name="Google Shape;26789;p52"/>
            <p:cNvSpPr/>
            <p:nvPr/>
          </p:nvSpPr>
          <p:spPr>
            <a:xfrm>
              <a:off x="8559794"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0" name="Google Shape;26790;p52"/>
            <p:cNvSpPr/>
            <p:nvPr/>
          </p:nvSpPr>
          <p:spPr>
            <a:xfrm>
              <a:off x="8679308"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1" name="Google Shape;26791;p52"/>
            <p:cNvSpPr/>
            <p:nvPr/>
          </p:nvSpPr>
          <p:spPr>
            <a:xfrm>
              <a:off x="8798821" y="319267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2" name="Google Shape;26792;p52"/>
            <p:cNvSpPr/>
            <p:nvPr/>
          </p:nvSpPr>
          <p:spPr>
            <a:xfrm>
              <a:off x="313503"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3" name="Google Shape;26793;p52"/>
            <p:cNvSpPr/>
            <p:nvPr/>
          </p:nvSpPr>
          <p:spPr>
            <a:xfrm>
              <a:off x="433011"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4" name="Google Shape;26794;p52"/>
            <p:cNvSpPr/>
            <p:nvPr/>
          </p:nvSpPr>
          <p:spPr>
            <a:xfrm>
              <a:off x="552519"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5" name="Google Shape;26795;p52"/>
            <p:cNvSpPr/>
            <p:nvPr/>
          </p:nvSpPr>
          <p:spPr>
            <a:xfrm>
              <a:off x="672027"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6" name="Google Shape;26796;p52"/>
            <p:cNvSpPr/>
            <p:nvPr/>
          </p:nvSpPr>
          <p:spPr>
            <a:xfrm>
              <a:off x="791536"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7" name="Google Shape;26797;p52"/>
            <p:cNvSpPr/>
            <p:nvPr/>
          </p:nvSpPr>
          <p:spPr>
            <a:xfrm>
              <a:off x="911044"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8" name="Google Shape;26798;p52"/>
            <p:cNvSpPr/>
            <p:nvPr/>
          </p:nvSpPr>
          <p:spPr>
            <a:xfrm>
              <a:off x="1030552"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9" name="Google Shape;26799;p52"/>
            <p:cNvSpPr/>
            <p:nvPr/>
          </p:nvSpPr>
          <p:spPr>
            <a:xfrm>
              <a:off x="8201254"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0" name="Google Shape;26800;p52"/>
            <p:cNvSpPr/>
            <p:nvPr/>
          </p:nvSpPr>
          <p:spPr>
            <a:xfrm>
              <a:off x="8320767"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1" name="Google Shape;26801;p52"/>
            <p:cNvSpPr/>
            <p:nvPr/>
          </p:nvSpPr>
          <p:spPr>
            <a:xfrm>
              <a:off x="8440281"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2" name="Google Shape;26802;p52"/>
            <p:cNvSpPr/>
            <p:nvPr/>
          </p:nvSpPr>
          <p:spPr>
            <a:xfrm>
              <a:off x="8559794"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3" name="Google Shape;26803;p52"/>
            <p:cNvSpPr/>
            <p:nvPr/>
          </p:nvSpPr>
          <p:spPr>
            <a:xfrm>
              <a:off x="8679308"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4" name="Google Shape;26804;p52"/>
            <p:cNvSpPr/>
            <p:nvPr/>
          </p:nvSpPr>
          <p:spPr>
            <a:xfrm>
              <a:off x="8798821" y="329878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5" name="Google Shape;26805;p52"/>
            <p:cNvSpPr/>
            <p:nvPr/>
          </p:nvSpPr>
          <p:spPr>
            <a:xfrm>
              <a:off x="313503"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6" name="Google Shape;26806;p52"/>
            <p:cNvSpPr/>
            <p:nvPr/>
          </p:nvSpPr>
          <p:spPr>
            <a:xfrm>
              <a:off x="433011"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7" name="Google Shape;26807;p52"/>
            <p:cNvSpPr/>
            <p:nvPr/>
          </p:nvSpPr>
          <p:spPr>
            <a:xfrm>
              <a:off x="552519"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8" name="Google Shape;26808;p52"/>
            <p:cNvSpPr/>
            <p:nvPr/>
          </p:nvSpPr>
          <p:spPr>
            <a:xfrm>
              <a:off x="672027"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9" name="Google Shape;26809;p52"/>
            <p:cNvSpPr/>
            <p:nvPr/>
          </p:nvSpPr>
          <p:spPr>
            <a:xfrm>
              <a:off x="791536"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0" name="Google Shape;26810;p52"/>
            <p:cNvSpPr/>
            <p:nvPr/>
          </p:nvSpPr>
          <p:spPr>
            <a:xfrm>
              <a:off x="911044"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1" name="Google Shape;26811;p52"/>
            <p:cNvSpPr/>
            <p:nvPr/>
          </p:nvSpPr>
          <p:spPr>
            <a:xfrm>
              <a:off x="1030552"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2" name="Google Shape;26812;p52"/>
            <p:cNvSpPr/>
            <p:nvPr/>
          </p:nvSpPr>
          <p:spPr>
            <a:xfrm>
              <a:off x="8201254"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3" name="Google Shape;26813;p52"/>
            <p:cNvSpPr/>
            <p:nvPr/>
          </p:nvSpPr>
          <p:spPr>
            <a:xfrm>
              <a:off x="8320767"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4" name="Google Shape;26814;p52"/>
            <p:cNvSpPr/>
            <p:nvPr/>
          </p:nvSpPr>
          <p:spPr>
            <a:xfrm>
              <a:off x="8440281"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5" name="Google Shape;26815;p52"/>
            <p:cNvSpPr/>
            <p:nvPr/>
          </p:nvSpPr>
          <p:spPr>
            <a:xfrm>
              <a:off x="8559794"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6" name="Google Shape;26816;p52"/>
            <p:cNvSpPr/>
            <p:nvPr/>
          </p:nvSpPr>
          <p:spPr>
            <a:xfrm>
              <a:off x="8679308"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7" name="Google Shape;26817;p52"/>
            <p:cNvSpPr/>
            <p:nvPr/>
          </p:nvSpPr>
          <p:spPr>
            <a:xfrm>
              <a:off x="8798821" y="340489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8" name="Google Shape;26818;p52"/>
            <p:cNvSpPr/>
            <p:nvPr/>
          </p:nvSpPr>
          <p:spPr>
            <a:xfrm>
              <a:off x="313503"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9" name="Google Shape;26819;p52"/>
            <p:cNvSpPr/>
            <p:nvPr/>
          </p:nvSpPr>
          <p:spPr>
            <a:xfrm>
              <a:off x="433011"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0" name="Google Shape;26820;p52"/>
            <p:cNvSpPr/>
            <p:nvPr/>
          </p:nvSpPr>
          <p:spPr>
            <a:xfrm>
              <a:off x="552519"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1" name="Google Shape;26821;p52"/>
            <p:cNvSpPr/>
            <p:nvPr/>
          </p:nvSpPr>
          <p:spPr>
            <a:xfrm>
              <a:off x="672027"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2" name="Google Shape;26822;p52"/>
            <p:cNvSpPr/>
            <p:nvPr/>
          </p:nvSpPr>
          <p:spPr>
            <a:xfrm>
              <a:off x="791536"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3" name="Google Shape;26823;p52"/>
            <p:cNvSpPr/>
            <p:nvPr/>
          </p:nvSpPr>
          <p:spPr>
            <a:xfrm>
              <a:off x="911044"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4" name="Google Shape;26824;p52"/>
            <p:cNvSpPr/>
            <p:nvPr/>
          </p:nvSpPr>
          <p:spPr>
            <a:xfrm>
              <a:off x="1030552"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5" name="Google Shape;26825;p52"/>
            <p:cNvSpPr/>
            <p:nvPr/>
          </p:nvSpPr>
          <p:spPr>
            <a:xfrm>
              <a:off x="8201254"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6" name="Google Shape;26826;p52"/>
            <p:cNvSpPr/>
            <p:nvPr/>
          </p:nvSpPr>
          <p:spPr>
            <a:xfrm>
              <a:off x="8320767"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7" name="Google Shape;26827;p52"/>
            <p:cNvSpPr/>
            <p:nvPr/>
          </p:nvSpPr>
          <p:spPr>
            <a:xfrm>
              <a:off x="8440281"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8" name="Google Shape;26828;p52"/>
            <p:cNvSpPr/>
            <p:nvPr/>
          </p:nvSpPr>
          <p:spPr>
            <a:xfrm>
              <a:off x="8559794"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9" name="Google Shape;26829;p52"/>
            <p:cNvSpPr/>
            <p:nvPr/>
          </p:nvSpPr>
          <p:spPr>
            <a:xfrm>
              <a:off x="8679308"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0" name="Google Shape;26830;p52"/>
            <p:cNvSpPr/>
            <p:nvPr/>
          </p:nvSpPr>
          <p:spPr>
            <a:xfrm>
              <a:off x="8798821" y="351099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1" name="Google Shape;26831;p52"/>
            <p:cNvSpPr/>
            <p:nvPr/>
          </p:nvSpPr>
          <p:spPr>
            <a:xfrm>
              <a:off x="313503"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2" name="Google Shape;26832;p52"/>
            <p:cNvSpPr/>
            <p:nvPr/>
          </p:nvSpPr>
          <p:spPr>
            <a:xfrm>
              <a:off x="433011"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3" name="Google Shape;26833;p52"/>
            <p:cNvSpPr/>
            <p:nvPr/>
          </p:nvSpPr>
          <p:spPr>
            <a:xfrm>
              <a:off x="552519"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4" name="Google Shape;26834;p52"/>
            <p:cNvSpPr/>
            <p:nvPr/>
          </p:nvSpPr>
          <p:spPr>
            <a:xfrm>
              <a:off x="672027"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5" name="Google Shape;26835;p52"/>
            <p:cNvSpPr/>
            <p:nvPr/>
          </p:nvSpPr>
          <p:spPr>
            <a:xfrm>
              <a:off x="791536"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6" name="Google Shape;26836;p52"/>
            <p:cNvSpPr/>
            <p:nvPr/>
          </p:nvSpPr>
          <p:spPr>
            <a:xfrm>
              <a:off x="911044"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7" name="Google Shape;26837;p52"/>
            <p:cNvSpPr/>
            <p:nvPr/>
          </p:nvSpPr>
          <p:spPr>
            <a:xfrm>
              <a:off x="1030552"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8" name="Google Shape;26838;p52"/>
            <p:cNvSpPr/>
            <p:nvPr/>
          </p:nvSpPr>
          <p:spPr>
            <a:xfrm>
              <a:off x="8201254"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9" name="Google Shape;26839;p52"/>
            <p:cNvSpPr/>
            <p:nvPr/>
          </p:nvSpPr>
          <p:spPr>
            <a:xfrm>
              <a:off x="8320767"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0" name="Google Shape;26840;p52"/>
            <p:cNvSpPr/>
            <p:nvPr/>
          </p:nvSpPr>
          <p:spPr>
            <a:xfrm>
              <a:off x="8440281"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1" name="Google Shape;26841;p52"/>
            <p:cNvSpPr/>
            <p:nvPr/>
          </p:nvSpPr>
          <p:spPr>
            <a:xfrm>
              <a:off x="8559794"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2" name="Google Shape;26842;p52"/>
            <p:cNvSpPr/>
            <p:nvPr/>
          </p:nvSpPr>
          <p:spPr>
            <a:xfrm>
              <a:off x="8679308"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3" name="Google Shape;26843;p52"/>
            <p:cNvSpPr/>
            <p:nvPr/>
          </p:nvSpPr>
          <p:spPr>
            <a:xfrm>
              <a:off x="8798821" y="361710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4" name="Google Shape;26844;p52"/>
            <p:cNvSpPr/>
            <p:nvPr/>
          </p:nvSpPr>
          <p:spPr>
            <a:xfrm>
              <a:off x="313503"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5" name="Google Shape;26845;p52"/>
            <p:cNvSpPr/>
            <p:nvPr/>
          </p:nvSpPr>
          <p:spPr>
            <a:xfrm>
              <a:off x="433011"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6" name="Google Shape;26846;p52"/>
            <p:cNvSpPr/>
            <p:nvPr/>
          </p:nvSpPr>
          <p:spPr>
            <a:xfrm>
              <a:off x="552519"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7" name="Google Shape;26847;p52"/>
            <p:cNvSpPr/>
            <p:nvPr/>
          </p:nvSpPr>
          <p:spPr>
            <a:xfrm>
              <a:off x="672027"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8" name="Google Shape;26848;p52"/>
            <p:cNvSpPr/>
            <p:nvPr/>
          </p:nvSpPr>
          <p:spPr>
            <a:xfrm>
              <a:off x="791536"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9" name="Google Shape;26849;p52"/>
            <p:cNvSpPr/>
            <p:nvPr/>
          </p:nvSpPr>
          <p:spPr>
            <a:xfrm>
              <a:off x="911044"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0" name="Google Shape;26850;p52"/>
            <p:cNvSpPr/>
            <p:nvPr/>
          </p:nvSpPr>
          <p:spPr>
            <a:xfrm>
              <a:off x="1030552"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1" name="Google Shape;26851;p52"/>
            <p:cNvSpPr/>
            <p:nvPr/>
          </p:nvSpPr>
          <p:spPr>
            <a:xfrm>
              <a:off x="8201254"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2" name="Google Shape;26852;p52"/>
            <p:cNvSpPr/>
            <p:nvPr/>
          </p:nvSpPr>
          <p:spPr>
            <a:xfrm>
              <a:off x="8320767"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3" name="Google Shape;26853;p52"/>
            <p:cNvSpPr/>
            <p:nvPr/>
          </p:nvSpPr>
          <p:spPr>
            <a:xfrm>
              <a:off x="8440281"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4" name="Google Shape;26854;p52"/>
            <p:cNvSpPr/>
            <p:nvPr/>
          </p:nvSpPr>
          <p:spPr>
            <a:xfrm>
              <a:off x="8559794"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5" name="Google Shape;26855;p52"/>
            <p:cNvSpPr/>
            <p:nvPr/>
          </p:nvSpPr>
          <p:spPr>
            <a:xfrm>
              <a:off x="8679308"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6" name="Google Shape;26856;p52"/>
            <p:cNvSpPr/>
            <p:nvPr/>
          </p:nvSpPr>
          <p:spPr>
            <a:xfrm>
              <a:off x="8798821" y="372321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7" name="Google Shape;26857;p52"/>
            <p:cNvSpPr/>
            <p:nvPr/>
          </p:nvSpPr>
          <p:spPr>
            <a:xfrm>
              <a:off x="313503"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8" name="Google Shape;26858;p52"/>
            <p:cNvSpPr/>
            <p:nvPr/>
          </p:nvSpPr>
          <p:spPr>
            <a:xfrm>
              <a:off x="433011"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9" name="Google Shape;26859;p52"/>
            <p:cNvSpPr/>
            <p:nvPr/>
          </p:nvSpPr>
          <p:spPr>
            <a:xfrm>
              <a:off x="552519"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0" name="Google Shape;26860;p52"/>
            <p:cNvSpPr/>
            <p:nvPr/>
          </p:nvSpPr>
          <p:spPr>
            <a:xfrm>
              <a:off x="672027"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1" name="Google Shape;26861;p52"/>
            <p:cNvSpPr/>
            <p:nvPr/>
          </p:nvSpPr>
          <p:spPr>
            <a:xfrm>
              <a:off x="791536"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2" name="Google Shape;26862;p52"/>
            <p:cNvSpPr/>
            <p:nvPr/>
          </p:nvSpPr>
          <p:spPr>
            <a:xfrm>
              <a:off x="911044"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3" name="Google Shape;26863;p52"/>
            <p:cNvSpPr/>
            <p:nvPr/>
          </p:nvSpPr>
          <p:spPr>
            <a:xfrm>
              <a:off x="1030552"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4" name="Google Shape;26864;p52"/>
            <p:cNvSpPr/>
            <p:nvPr/>
          </p:nvSpPr>
          <p:spPr>
            <a:xfrm>
              <a:off x="8201254"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5" name="Google Shape;26865;p52"/>
            <p:cNvSpPr/>
            <p:nvPr/>
          </p:nvSpPr>
          <p:spPr>
            <a:xfrm>
              <a:off x="8320767"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6" name="Google Shape;26866;p52"/>
            <p:cNvSpPr/>
            <p:nvPr/>
          </p:nvSpPr>
          <p:spPr>
            <a:xfrm>
              <a:off x="8440281"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7" name="Google Shape;26867;p52"/>
            <p:cNvSpPr/>
            <p:nvPr/>
          </p:nvSpPr>
          <p:spPr>
            <a:xfrm>
              <a:off x="8559794"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8" name="Google Shape;26868;p52"/>
            <p:cNvSpPr/>
            <p:nvPr/>
          </p:nvSpPr>
          <p:spPr>
            <a:xfrm>
              <a:off x="8679308"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9" name="Google Shape;26869;p52"/>
            <p:cNvSpPr/>
            <p:nvPr/>
          </p:nvSpPr>
          <p:spPr>
            <a:xfrm>
              <a:off x="8798821" y="382931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0" name="Google Shape;26870;p52"/>
            <p:cNvSpPr/>
            <p:nvPr/>
          </p:nvSpPr>
          <p:spPr>
            <a:xfrm>
              <a:off x="313503"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1" name="Google Shape;26871;p52"/>
            <p:cNvSpPr/>
            <p:nvPr/>
          </p:nvSpPr>
          <p:spPr>
            <a:xfrm>
              <a:off x="433011"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2" name="Google Shape;26872;p52"/>
            <p:cNvSpPr/>
            <p:nvPr/>
          </p:nvSpPr>
          <p:spPr>
            <a:xfrm>
              <a:off x="552519"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3" name="Google Shape;26873;p52"/>
            <p:cNvSpPr/>
            <p:nvPr/>
          </p:nvSpPr>
          <p:spPr>
            <a:xfrm>
              <a:off x="672027"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4" name="Google Shape;26874;p52"/>
            <p:cNvSpPr/>
            <p:nvPr/>
          </p:nvSpPr>
          <p:spPr>
            <a:xfrm>
              <a:off x="791536"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5" name="Google Shape;26875;p52"/>
            <p:cNvSpPr/>
            <p:nvPr/>
          </p:nvSpPr>
          <p:spPr>
            <a:xfrm>
              <a:off x="911044"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6" name="Google Shape;26876;p52"/>
            <p:cNvSpPr/>
            <p:nvPr/>
          </p:nvSpPr>
          <p:spPr>
            <a:xfrm>
              <a:off x="1030552"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7" name="Google Shape;26877;p52"/>
            <p:cNvSpPr/>
            <p:nvPr/>
          </p:nvSpPr>
          <p:spPr>
            <a:xfrm>
              <a:off x="8201254"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8" name="Google Shape;26878;p52"/>
            <p:cNvSpPr/>
            <p:nvPr/>
          </p:nvSpPr>
          <p:spPr>
            <a:xfrm>
              <a:off x="8320767"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9" name="Google Shape;26879;p52"/>
            <p:cNvSpPr/>
            <p:nvPr/>
          </p:nvSpPr>
          <p:spPr>
            <a:xfrm>
              <a:off x="8440281"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0" name="Google Shape;26880;p52"/>
            <p:cNvSpPr/>
            <p:nvPr/>
          </p:nvSpPr>
          <p:spPr>
            <a:xfrm>
              <a:off x="8559794"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1" name="Google Shape;26881;p52"/>
            <p:cNvSpPr/>
            <p:nvPr/>
          </p:nvSpPr>
          <p:spPr>
            <a:xfrm>
              <a:off x="8679308"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2" name="Google Shape;26882;p52"/>
            <p:cNvSpPr/>
            <p:nvPr/>
          </p:nvSpPr>
          <p:spPr>
            <a:xfrm>
              <a:off x="8798821" y="3935426"/>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3" name="Google Shape;26883;p52"/>
            <p:cNvSpPr/>
            <p:nvPr/>
          </p:nvSpPr>
          <p:spPr>
            <a:xfrm>
              <a:off x="313503"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4" name="Google Shape;26884;p52"/>
            <p:cNvSpPr/>
            <p:nvPr/>
          </p:nvSpPr>
          <p:spPr>
            <a:xfrm>
              <a:off x="433011"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5" name="Google Shape;26885;p52"/>
            <p:cNvSpPr/>
            <p:nvPr/>
          </p:nvSpPr>
          <p:spPr>
            <a:xfrm>
              <a:off x="552519"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6" name="Google Shape;26886;p52"/>
            <p:cNvSpPr/>
            <p:nvPr/>
          </p:nvSpPr>
          <p:spPr>
            <a:xfrm>
              <a:off x="672027"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7" name="Google Shape;26887;p52"/>
            <p:cNvSpPr/>
            <p:nvPr/>
          </p:nvSpPr>
          <p:spPr>
            <a:xfrm>
              <a:off x="791536"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8" name="Google Shape;26888;p52"/>
            <p:cNvSpPr/>
            <p:nvPr/>
          </p:nvSpPr>
          <p:spPr>
            <a:xfrm>
              <a:off x="911044"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9" name="Google Shape;26889;p52"/>
            <p:cNvSpPr/>
            <p:nvPr/>
          </p:nvSpPr>
          <p:spPr>
            <a:xfrm>
              <a:off x="1030552"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0" name="Google Shape;26890;p52"/>
            <p:cNvSpPr/>
            <p:nvPr/>
          </p:nvSpPr>
          <p:spPr>
            <a:xfrm>
              <a:off x="8201254"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1" name="Google Shape;26891;p52"/>
            <p:cNvSpPr/>
            <p:nvPr/>
          </p:nvSpPr>
          <p:spPr>
            <a:xfrm>
              <a:off x="8320767"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2" name="Google Shape;26892;p52"/>
            <p:cNvSpPr/>
            <p:nvPr/>
          </p:nvSpPr>
          <p:spPr>
            <a:xfrm>
              <a:off x="8440281"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3" name="Google Shape;26893;p52"/>
            <p:cNvSpPr/>
            <p:nvPr/>
          </p:nvSpPr>
          <p:spPr>
            <a:xfrm>
              <a:off x="8559794"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4" name="Google Shape;26894;p52"/>
            <p:cNvSpPr/>
            <p:nvPr/>
          </p:nvSpPr>
          <p:spPr>
            <a:xfrm>
              <a:off x="8679308"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5" name="Google Shape;26895;p52"/>
            <p:cNvSpPr/>
            <p:nvPr/>
          </p:nvSpPr>
          <p:spPr>
            <a:xfrm>
              <a:off x="8798821" y="4041533"/>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6" name="Google Shape;26896;p52"/>
            <p:cNvSpPr/>
            <p:nvPr/>
          </p:nvSpPr>
          <p:spPr>
            <a:xfrm>
              <a:off x="313503"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7" name="Google Shape;26897;p52"/>
            <p:cNvSpPr/>
            <p:nvPr/>
          </p:nvSpPr>
          <p:spPr>
            <a:xfrm>
              <a:off x="433011"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8" name="Google Shape;26898;p52"/>
            <p:cNvSpPr/>
            <p:nvPr/>
          </p:nvSpPr>
          <p:spPr>
            <a:xfrm>
              <a:off x="552519"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9" name="Google Shape;26899;p52"/>
            <p:cNvSpPr/>
            <p:nvPr/>
          </p:nvSpPr>
          <p:spPr>
            <a:xfrm>
              <a:off x="672027"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0" name="Google Shape;26900;p52"/>
            <p:cNvSpPr/>
            <p:nvPr/>
          </p:nvSpPr>
          <p:spPr>
            <a:xfrm>
              <a:off x="791536"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1" name="Google Shape;26901;p52"/>
            <p:cNvSpPr/>
            <p:nvPr/>
          </p:nvSpPr>
          <p:spPr>
            <a:xfrm>
              <a:off x="911044"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2" name="Google Shape;26902;p52"/>
            <p:cNvSpPr/>
            <p:nvPr/>
          </p:nvSpPr>
          <p:spPr>
            <a:xfrm>
              <a:off x="1030552"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3" name="Google Shape;26903;p52"/>
            <p:cNvSpPr/>
            <p:nvPr/>
          </p:nvSpPr>
          <p:spPr>
            <a:xfrm>
              <a:off x="8201254"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4" name="Google Shape;26904;p52"/>
            <p:cNvSpPr/>
            <p:nvPr/>
          </p:nvSpPr>
          <p:spPr>
            <a:xfrm>
              <a:off x="8320767"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5" name="Google Shape;26905;p52"/>
            <p:cNvSpPr/>
            <p:nvPr/>
          </p:nvSpPr>
          <p:spPr>
            <a:xfrm>
              <a:off x="8440281"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6" name="Google Shape;26906;p52"/>
            <p:cNvSpPr/>
            <p:nvPr/>
          </p:nvSpPr>
          <p:spPr>
            <a:xfrm>
              <a:off x="8559794"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7" name="Google Shape;26907;p52"/>
            <p:cNvSpPr/>
            <p:nvPr/>
          </p:nvSpPr>
          <p:spPr>
            <a:xfrm>
              <a:off x="8679308"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8" name="Google Shape;26908;p52"/>
            <p:cNvSpPr/>
            <p:nvPr/>
          </p:nvSpPr>
          <p:spPr>
            <a:xfrm>
              <a:off x="8798821" y="4147640"/>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9" name="Google Shape;26909;p52"/>
            <p:cNvSpPr/>
            <p:nvPr/>
          </p:nvSpPr>
          <p:spPr>
            <a:xfrm>
              <a:off x="31350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0" name="Google Shape;26910;p52"/>
            <p:cNvSpPr/>
            <p:nvPr/>
          </p:nvSpPr>
          <p:spPr>
            <a:xfrm>
              <a:off x="43301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1" name="Google Shape;26911;p52"/>
            <p:cNvSpPr/>
            <p:nvPr/>
          </p:nvSpPr>
          <p:spPr>
            <a:xfrm>
              <a:off x="55251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2" name="Google Shape;26912;p52"/>
            <p:cNvSpPr/>
            <p:nvPr/>
          </p:nvSpPr>
          <p:spPr>
            <a:xfrm>
              <a:off x="6720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3" name="Google Shape;26913;p52"/>
            <p:cNvSpPr/>
            <p:nvPr/>
          </p:nvSpPr>
          <p:spPr>
            <a:xfrm>
              <a:off x="79153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4" name="Google Shape;26914;p52"/>
            <p:cNvSpPr/>
            <p:nvPr/>
          </p:nvSpPr>
          <p:spPr>
            <a:xfrm>
              <a:off x="91104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5" name="Google Shape;26915;p52"/>
            <p:cNvSpPr/>
            <p:nvPr/>
          </p:nvSpPr>
          <p:spPr>
            <a:xfrm>
              <a:off x="10305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6" name="Google Shape;26916;p52"/>
            <p:cNvSpPr/>
            <p:nvPr/>
          </p:nvSpPr>
          <p:spPr>
            <a:xfrm>
              <a:off x="820125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7" name="Google Shape;26917;p52"/>
            <p:cNvSpPr/>
            <p:nvPr/>
          </p:nvSpPr>
          <p:spPr>
            <a:xfrm>
              <a:off x="83207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8" name="Google Shape;26918;p52"/>
            <p:cNvSpPr/>
            <p:nvPr/>
          </p:nvSpPr>
          <p:spPr>
            <a:xfrm>
              <a:off x="844028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9" name="Google Shape;26919;p52"/>
            <p:cNvSpPr/>
            <p:nvPr/>
          </p:nvSpPr>
          <p:spPr>
            <a:xfrm>
              <a:off x="855979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0" name="Google Shape;26920;p52"/>
            <p:cNvSpPr/>
            <p:nvPr/>
          </p:nvSpPr>
          <p:spPr>
            <a:xfrm>
              <a:off x="867930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1" name="Google Shape;26921;p52"/>
            <p:cNvSpPr/>
            <p:nvPr/>
          </p:nvSpPr>
          <p:spPr>
            <a:xfrm>
              <a:off x="879882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2" name="Google Shape;26922;p52"/>
            <p:cNvSpPr/>
            <p:nvPr/>
          </p:nvSpPr>
          <p:spPr>
            <a:xfrm>
              <a:off x="31350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3" name="Google Shape;26923;p52"/>
            <p:cNvSpPr/>
            <p:nvPr/>
          </p:nvSpPr>
          <p:spPr>
            <a:xfrm>
              <a:off x="43301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4" name="Google Shape;26924;p52"/>
            <p:cNvSpPr/>
            <p:nvPr/>
          </p:nvSpPr>
          <p:spPr>
            <a:xfrm>
              <a:off x="55251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5" name="Google Shape;26925;p52"/>
            <p:cNvSpPr/>
            <p:nvPr/>
          </p:nvSpPr>
          <p:spPr>
            <a:xfrm>
              <a:off x="6720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6" name="Google Shape;26926;p52"/>
            <p:cNvSpPr/>
            <p:nvPr/>
          </p:nvSpPr>
          <p:spPr>
            <a:xfrm>
              <a:off x="79153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7" name="Google Shape;26927;p52"/>
            <p:cNvSpPr/>
            <p:nvPr/>
          </p:nvSpPr>
          <p:spPr>
            <a:xfrm>
              <a:off x="91104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8" name="Google Shape;26928;p52"/>
            <p:cNvSpPr/>
            <p:nvPr/>
          </p:nvSpPr>
          <p:spPr>
            <a:xfrm>
              <a:off x="10305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9" name="Google Shape;26929;p52"/>
            <p:cNvSpPr/>
            <p:nvPr/>
          </p:nvSpPr>
          <p:spPr>
            <a:xfrm>
              <a:off x="820125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0" name="Google Shape;26930;p52"/>
            <p:cNvSpPr/>
            <p:nvPr/>
          </p:nvSpPr>
          <p:spPr>
            <a:xfrm>
              <a:off x="83207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1" name="Google Shape;26931;p52"/>
            <p:cNvSpPr/>
            <p:nvPr/>
          </p:nvSpPr>
          <p:spPr>
            <a:xfrm>
              <a:off x="844028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2" name="Google Shape;26932;p52"/>
            <p:cNvSpPr/>
            <p:nvPr/>
          </p:nvSpPr>
          <p:spPr>
            <a:xfrm>
              <a:off x="855979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3" name="Google Shape;26933;p52"/>
            <p:cNvSpPr/>
            <p:nvPr/>
          </p:nvSpPr>
          <p:spPr>
            <a:xfrm>
              <a:off x="867930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4" name="Google Shape;26934;p52"/>
            <p:cNvSpPr/>
            <p:nvPr/>
          </p:nvSpPr>
          <p:spPr>
            <a:xfrm>
              <a:off x="879882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5" name="Google Shape;26935;p52"/>
            <p:cNvSpPr/>
            <p:nvPr/>
          </p:nvSpPr>
          <p:spPr>
            <a:xfrm>
              <a:off x="31350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6" name="Google Shape;26936;p52"/>
            <p:cNvSpPr/>
            <p:nvPr/>
          </p:nvSpPr>
          <p:spPr>
            <a:xfrm>
              <a:off x="43301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7" name="Google Shape;26937;p52"/>
            <p:cNvSpPr/>
            <p:nvPr/>
          </p:nvSpPr>
          <p:spPr>
            <a:xfrm>
              <a:off x="55251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8" name="Google Shape;26938;p52"/>
            <p:cNvSpPr/>
            <p:nvPr/>
          </p:nvSpPr>
          <p:spPr>
            <a:xfrm>
              <a:off x="6720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9" name="Google Shape;26939;p52"/>
            <p:cNvSpPr/>
            <p:nvPr/>
          </p:nvSpPr>
          <p:spPr>
            <a:xfrm>
              <a:off x="79153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0" name="Google Shape;26940;p52"/>
            <p:cNvSpPr/>
            <p:nvPr/>
          </p:nvSpPr>
          <p:spPr>
            <a:xfrm>
              <a:off x="91104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1" name="Google Shape;26941;p52"/>
            <p:cNvSpPr/>
            <p:nvPr/>
          </p:nvSpPr>
          <p:spPr>
            <a:xfrm>
              <a:off x="10305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2" name="Google Shape;26942;p52"/>
            <p:cNvSpPr/>
            <p:nvPr/>
          </p:nvSpPr>
          <p:spPr>
            <a:xfrm>
              <a:off x="820125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3" name="Google Shape;26943;p52"/>
            <p:cNvSpPr/>
            <p:nvPr/>
          </p:nvSpPr>
          <p:spPr>
            <a:xfrm>
              <a:off x="83207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4" name="Google Shape;26944;p52"/>
            <p:cNvSpPr/>
            <p:nvPr/>
          </p:nvSpPr>
          <p:spPr>
            <a:xfrm>
              <a:off x="844028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5" name="Google Shape;26945;p52"/>
            <p:cNvSpPr/>
            <p:nvPr/>
          </p:nvSpPr>
          <p:spPr>
            <a:xfrm>
              <a:off x="855979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6" name="Google Shape;26946;p52"/>
            <p:cNvSpPr/>
            <p:nvPr/>
          </p:nvSpPr>
          <p:spPr>
            <a:xfrm>
              <a:off x="867930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7" name="Google Shape;26947;p52"/>
            <p:cNvSpPr/>
            <p:nvPr/>
          </p:nvSpPr>
          <p:spPr>
            <a:xfrm>
              <a:off x="879882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8" name="Google Shape;26948;p52"/>
            <p:cNvSpPr/>
            <p:nvPr/>
          </p:nvSpPr>
          <p:spPr>
            <a:xfrm>
              <a:off x="31350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9" name="Google Shape;26949;p52"/>
            <p:cNvSpPr/>
            <p:nvPr/>
          </p:nvSpPr>
          <p:spPr>
            <a:xfrm>
              <a:off x="43301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0" name="Google Shape;26950;p52"/>
            <p:cNvSpPr/>
            <p:nvPr/>
          </p:nvSpPr>
          <p:spPr>
            <a:xfrm>
              <a:off x="55251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1" name="Google Shape;26951;p52"/>
            <p:cNvSpPr/>
            <p:nvPr/>
          </p:nvSpPr>
          <p:spPr>
            <a:xfrm>
              <a:off x="6720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2" name="Google Shape;26952;p52"/>
            <p:cNvSpPr/>
            <p:nvPr/>
          </p:nvSpPr>
          <p:spPr>
            <a:xfrm>
              <a:off x="79153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3" name="Google Shape;26953;p52"/>
            <p:cNvSpPr/>
            <p:nvPr/>
          </p:nvSpPr>
          <p:spPr>
            <a:xfrm>
              <a:off x="91104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4" name="Google Shape;26954;p52"/>
            <p:cNvSpPr/>
            <p:nvPr/>
          </p:nvSpPr>
          <p:spPr>
            <a:xfrm>
              <a:off x="10305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5" name="Google Shape;26955;p52"/>
            <p:cNvSpPr/>
            <p:nvPr/>
          </p:nvSpPr>
          <p:spPr>
            <a:xfrm>
              <a:off x="820125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6" name="Google Shape;26956;p52"/>
            <p:cNvSpPr/>
            <p:nvPr/>
          </p:nvSpPr>
          <p:spPr>
            <a:xfrm>
              <a:off x="83207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7" name="Google Shape;26957;p52"/>
            <p:cNvSpPr/>
            <p:nvPr/>
          </p:nvSpPr>
          <p:spPr>
            <a:xfrm>
              <a:off x="844028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8" name="Google Shape;26958;p52"/>
            <p:cNvSpPr/>
            <p:nvPr/>
          </p:nvSpPr>
          <p:spPr>
            <a:xfrm>
              <a:off x="855979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9" name="Google Shape;26959;p52"/>
            <p:cNvSpPr/>
            <p:nvPr/>
          </p:nvSpPr>
          <p:spPr>
            <a:xfrm>
              <a:off x="867930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0" name="Google Shape;26960;p52"/>
            <p:cNvSpPr/>
            <p:nvPr/>
          </p:nvSpPr>
          <p:spPr>
            <a:xfrm>
              <a:off x="879882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61" name="Google Shape;26961;p52"/>
          <p:cNvSpPr txBox="1">
            <a:spLocks noGrp="1"/>
          </p:cNvSpPr>
          <p:nvPr>
            <p:ph type="ctrTitle"/>
          </p:nvPr>
        </p:nvSpPr>
        <p:spPr>
          <a:xfrm>
            <a:off x="2040179" y="816222"/>
            <a:ext cx="5218500" cy="17388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US" b="1" dirty="0" err="1">
                <a:latin typeface="Aptos" panose="020B0004020202020204" pitchFamily="34" charset="0"/>
              </a:rPr>
              <a:t>Ứng</a:t>
            </a:r>
            <a:r>
              <a:rPr lang="en-US" b="1" dirty="0">
                <a:latin typeface="Aptos" panose="020B0004020202020204" pitchFamily="34" charset="0"/>
              </a:rPr>
              <a:t> </a:t>
            </a:r>
            <a:r>
              <a:rPr lang="en-US" b="1" dirty="0" err="1">
                <a:latin typeface="Aptos" panose="020B0004020202020204" pitchFamily="34" charset="0"/>
              </a:rPr>
              <a:t>dụng</a:t>
            </a:r>
            <a:r>
              <a:rPr lang="en-US" b="1" dirty="0">
                <a:latin typeface="Aptos" panose="020B0004020202020204" pitchFamily="34" charset="0"/>
              </a:rPr>
              <a:t> </a:t>
            </a:r>
            <a:r>
              <a:rPr lang="en-US" b="1" dirty="0" err="1">
                <a:latin typeface="Aptos" panose="020B0004020202020204" pitchFamily="34" charset="0"/>
              </a:rPr>
              <a:t>mô</a:t>
            </a:r>
            <a:r>
              <a:rPr lang="en-US" b="1" dirty="0">
                <a:latin typeface="Aptos" panose="020B0004020202020204" pitchFamily="34" charset="0"/>
              </a:rPr>
              <a:t> </a:t>
            </a:r>
            <a:r>
              <a:rPr lang="en-US" b="1" dirty="0" err="1">
                <a:latin typeface="Aptos" panose="020B0004020202020204" pitchFamily="34" charset="0"/>
              </a:rPr>
              <a:t>hình</a:t>
            </a:r>
            <a:r>
              <a:rPr lang="en-US" b="1" dirty="0">
                <a:latin typeface="Aptos" panose="020B0004020202020204" pitchFamily="34" charset="0"/>
              </a:rPr>
              <a:t> </a:t>
            </a:r>
            <a:r>
              <a:rPr lang="en-US" b="1" dirty="0" err="1">
                <a:latin typeface="Aptos" panose="020B0004020202020204" pitchFamily="34" charset="0"/>
              </a:rPr>
              <a:t>ngôn</a:t>
            </a:r>
            <a:r>
              <a:rPr lang="en-US" b="1" dirty="0">
                <a:latin typeface="Aptos" panose="020B0004020202020204" pitchFamily="34" charset="0"/>
              </a:rPr>
              <a:t> </a:t>
            </a:r>
            <a:r>
              <a:rPr lang="en-US" b="1" dirty="0" err="1">
                <a:latin typeface="Aptos" panose="020B0004020202020204" pitchFamily="34" charset="0"/>
              </a:rPr>
              <a:t>ngữ</a:t>
            </a:r>
            <a:r>
              <a:rPr lang="en-US" b="1" dirty="0">
                <a:latin typeface="Aptos" panose="020B0004020202020204" pitchFamily="34" charset="0"/>
              </a:rPr>
              <a:t> </a:t>
            </a:r>
            <a:r>
              <a:rPr lang="en-US" b="1" dirty="0" err="1">
                <a:latin typeface="Aptos" panose="020B0004020202020204" pitchFamily="34" charset="0"/>
              </a:rPr>
              <a:t>lớn</a:t>
            </a:r>
            <a:r>
              <a:rPr lang="en-US" b="1" dirty="0">
                <a:latin typeface="Aptos" panose="020B0004020202020204" pitchFamily="34" charset="0"/>
              </a:rPr>
              <a:t> </a:t>
            </a:r>
            <a:r>
              <a:rPr lang="en-US" b="1" dirty="0" err="1">
                <a:latin typeface="Aptos" panose="020B0004020202020204" pitchFamily="34" charset="0"/>
              </a:rPr>
              <a:t>trong</a:t>
            </a:r>
            <a:r>
              <a:rPr lang="en-US" b="1" dirty="0">
                <a:latin typeface="Aptos" panose="020B0004020202020204" pitchFamily="34" charset="0"/>
              </a:rPr>
              <a:t> </a:t>
            </a:r>
            <a:r>
              <a:rPr lang="en-US" b="1" dirty="0" err="1">
                <a:latin typeface="Aptos" panose="020B0004020202020204" pitchFamily="34" charset="0"/>
              </a:rPr>
              <a:t>dự</a:t>
            </a:r>
            <a:r>
              <a:rPr lang="en-US" b="1" dirty="0">
                <a:latin typeface="Aptos" panose="020B0004020202020204" pitchFamily="34" charset="0"/>
              </a:rPr>
              <a:t> </a:t>
            </a:r>
            <a:r>
              <a:rPr lang="en-US" b="1" dirty="0" err="1">
                <a:latin typeface="Aptos" panose="020B0004020202020204" pitchFamily="34" charset="0"/>
              </a:rPr>
              <a:t>báo</a:t>
            </a:r>
            <a:r>
              <a:rPr lang="en-US" b="1" dirty="0">
                <a:latin typeface="Aptos" panose="020B0004020202020204" pitchFamily="34" charset="0"/>
              </a:rPr>
              <a:t> </a:t>
            </a:r>
            <a:r>
              <a:rPr lang="en-US" b="1" dirty="0" err="1">
                <a:latin typeface="Aptos" panose="020B0004020202020204" pitchFamily="34" charset="0"/>
              </a:rPr>
              <a:t>chuỗi</a:t>
            </a:r>
            <a:r>
              <a:rPr lang="en-US" b="1" dirty="0">
                <a:latin typeface="Aptos" panose="020B0004020202020204" pitchFamily="34" charset="0"/>
              </a:rPr>
              <a:t> </a:t>
            </a:r>
            <a:r>
              <a:rPr lang="en-US" b="1" dirty="0" err="1">
                <a:latin typeface="Aptos" panose="020B0004020202020204" pitchFamily="34" charset="0"/>
              </a:rPr>
              <a:t>thời</a:t>
            </a:r>
            <a:r>
              <a:rPr lang="en-US" b="1" dirty="0">
                <a:latin typeface="Aptos" panose="020B0004020202020204" pitchFamily="34" charset="0"/>
              </a:rPr>
              <a:t> </a:t>
            </a:r>
            <a:r>
              <a:rPr lang="en-US" b="1" dirty="0" err="1">
                <a:latin typeface="Aptos" panose="020B0004020202020204" pitchFamily="34" charset="0"/>
              </a:rPr>
              <a:t>gian</a:t>
            </a:r>
            <a:r>
              <a:rPr lang="en-US" b="1" dirty="0">
                <a:latin typeface="Aptos" panose="020B0004020202020204" pitchFamily="34" charset="0"/>
              </a:rPr>
              <a:t> </a:t>
            </a:r>
            <a:r>
              <a:rPr lang="en-US" b="1" dirty="0" err="1">
                <a:latin typeface="Aptos" panose="020B0004020202020204" pitchFamily="34" charset="0"/>
              </a:rPr>
              <a:t>tài</a:t>
            </a:r>
            <a:r>
              <a:rPr lang="en-US" b="1" dirty="0">
                <a:latin typeface="Aptos" panose="020B0004020202020204" pitchFamily="34" charset="0"/>
              </a:rPr>
              <a:t> </a:t>
            </a:r>
            <a:r>
              <a:rPr lang="en-US" b="1" dirty="0" err="1">
                <a:latin typeface="Aptos" panose="020B0004020202020204" pitchFamily="34" charset="0"/>
              </a:rPr>
              <a:t>chính</a:t>
            </a:r>
            <a:endParaRPr b="1" dirty="0">
              <a:solidFill>
                <a:schemeClr val="dk2"/>
              </a:solidFill>
              <a:latin typeface="Aptos" panose="020B0004020202020204" pitchFamily="34" charset="0"/>
              <a:sym typeface="Archivo Black"/>
            </a:endParaRPr>
          </a:p>
        </p:txBody>
      </p:sp>
      <p:sp>
        <p:nvSpPr>
          <p:cNvPr id="26962" name="Google Shape;26962;p52"/>
          <p:cNvSpPr txBox="1">
            <a:spLocks noGrp="1"/>
          </p:cNvSpPr>
          <p:nvPr>
            <p:ph type="subTitle" idx="1"/>
          </p:nvPr>
        </p:nvSpPr>
        <p:spPr>
          <a:xfrm>
            <a:off x="1929538" y="3587857"/>
            <a:ext cx="4874217" cy="953147"/>
          </a:xfrm>
          <a:prstGeom prst="rect">
            <a:avLst/>
          </a:prstGeom>
        </p:spPr>
        <p:txBody>
          <a:bodyPr spcFirstLastPara="1" wrap="square" lIns="0" tIns="0" rIns="0" bIns="0" anchor="ctr" anchorCtr="0">
            <a:noAutofit/>
          </a:bodyPr>
          <a:lstStyle/>
          <a:p>
            <a:r>
              <a:rPr lang="en-US" dirty="0"/>
              <a:t>Vũ Văn </a:t>
            </a:r>
            <a:r>
              <a:rPr lang="en-US" dirty="0" err="1"/>
              <a:t>Tới</a:t>
            </a:r>
            <a:r>
              <a:rPr lang="en-US" dirty="0"/>
              <a:t>	  	23020427</a:t>
            </a:r>
          </a:p>
          <a:p>
            <a:r>
              <a:rPr lang="en-US" dirty="0"/>
              <a:t>Nguyễn Năng Thịnh  	23020439</a:t>
            </a:r>
          </a:p>
          <a:p>
            <a:r>
              <a:rPr lang="en-US" dirty="0"/>
              <a:t>Mai Phan Anh Tùng 	23020433</a:t>
            </a:r>
          </a:p>
          <a:p>
            <a:r>
              <a:rPr lang="en-US" dirty="0"/>
              <a:t>Phan Mạnh Quân               	 23020419</a:t>
            </a:r>
          </a:p>
          <a:p>
            <a:pPr marL="0" lvl="0" indent="0" algn="ctr" rtl="0">
              <a:spcBef>
                <a:spcPts val="0"/>
              </a:spcBef>
              <a:spcAft>
                <a:spcPts val="0"/>
              </a:spcAft>
              <a:buNone/>
            </a:pPr>
            <a:endParaRPr dirty="0">
              <a:solidFill>
                <a:schemeClr val="dk1"/>
              </a:solidFill>
            </a:endParaRPr>
          </a:p>
        </p:txBody>
      </p:sp>
      <p:cxnSp>
        <p:nvCxnSpPr>
          <p:cNvPr id="26964" name="Google Shape;26964;p52"/>
          <p:cNvCxnSpPr>
            <a:cxnSpLocks/>
          </p:cNvCxnSpPr>
          <p:nvPr/>
        </p:nvCxnSpPr>
        <p:spPr>
          <a:xfrm rot="10800000">
            <a:off x="325100" y="244625"/>
            <a:ext cx="7554000" cy="0"/>
          </a:xfrm>
          <a:prstGeom prst="straightConnector1">
            <a:avLst/>
          </a:prstGeom>
          <a:noFill/>
          <a:ln w="9525" cap="flat" cmpd="sng">
            <a:solidFill>
              <a:schemeClr val="lt2"/>
            </a:solidFill>
            <a:prstDash val="solid"/>
            <a:round/>
            <a:headEnd type="none" w="med" len="med"/>
            <a:tailEnd type="none" w="med" len="med"/>
          </a:ln>
        </p:spPr>
      </p:cxnSp>
      <p:grpSp>
        <p:nvGrpSpPr>
          <p:cNvPr id="26965" name="Google Shape;26965;p52"/>
          <p:cNvGrpSpPr/>
          <p:nvPr/>
        </p:nvGrpSpPr>
        <p:grpSpPr>
          <a:xfrm>
            <a:off x="8320098" y="4866112"/>
            <a:ext cx="510133" cy="78484"/>
            <a:chOff x="3521300" y="154525"/>
            <a:chExt cx="1256175" cy="193500"/>
          </a:xfrm>
        </p:grpSpPr>
        <p:sp>
          <p:nvSpPr>
            <p:cNvPr id="26966" name="Google Shape;26966;p52"/>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7" name="Google Shape;26967;p52"/>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8" name="Google Shape;26968;p52"/>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9" name="Google Shape;26969;p52"/>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A80C2ADF-951C-B4EE-16F1-E31E58C5BA4D}"/>
              </a:ext>
            </a:extLst>
          </p:cNvPr>
          <p:cNvSpPr txBox="1"/>
          <p:nvPr/>
        </p:nvSpPr>
        <p:spPr>
          <a:xfrm>
            <a:off x="3928821" y="3068663"/>
            <a:ext cx="1875294" cy="307777"/>
          </a:xfrm>
          <a:prstGeom prst="rect">
            <a:avLst/>
          </a:prstGeom>
          <a:noFill/>
        </p:spPr>
        <p:txBody>
          <a:bodyPr wrap="square" rtlCol="0">
            <a:spAutoFit/>
          </a:bodyPr>
          <a:lstStyle/>
          <a:p>
            <a:r>
              <a:rPr lang="en-US" b="1">
                <a:latin typeface="Barlow" panose="00000500000000000000" pitchFamily="2" charset="0"/>
              </a:rPr>
              <a:t>SEMINAR TEAM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715"/>
        <p:cNvGrpSpPr/>
        <p:nvPr/>
      </p:nvGrpSpPr>
      <p:grpSpPr>
        <a:xfrm>
          <a:off x="0" y="0"/>
          <a:ext cx="0" cy="0"/>
          <a:chOff x="0" y="0"/>
          <a:chExt cx="0" cy="0"/>
        </a:xfrm>
      </p:grpSpPr>
      <p:sp>
        <p:nvSpPr>
          <p:cNvPr id="27716" name="Google Shape;27716;p64"/>
          <p:cNvSpPr txBox="1">
            <a:spLocks noGrp="1"/>
          </p:cNvSpPr>
          <p:nvPr>
            <p:ph type="title"/>
          </p:nvPr>
        </p:nvSpPr>
        <p:spPr>
          <a:xfrm>
            <a:off x="199207" y="2576494"/>
            <a:ext cx="5164727" cy="889800"/>
          </a:xfrm>
          <a:prstGeom prst="rect">
            <a:avLst/>
          </a:prstGeom>
        </p:spPr>
        <p:txBody>
          <a:bodyPr spcFirstLastPara="1" wrap="square" lIns="91425" tIns="64000" rIns="91425" bIns="91425" anchor="b" anchorCtr="0">
            <a:noAutofit/>
          </a:bodyPr>
          <a:lstStyle/>
          <a:p>
            <a:pPr marL="0" lvl="0" indent="0" algn="r" rtl="0">
              <a:spcBef>
                <a:spcPts val="0"/>
              </a:spcBef>
              <a:spcAft>
                <a:spcPts val="0"/>
              </a:spcAft>
              <a:buNone/>
            </a:pPr>
            <a:r>
              <a:rPr lang="en-US" b="1" dirty="0" err="1">
                <a:sym typeface="Arial"/>
              </a:rPr>
              <a:t>Nghiên</a:t>
            </a:r>
            <a:r>
              <a:rPr lang="en-US" dirty="0"/>
              <a:t> </a:t>
            </a:r>
            <a:r>
              <a:rPr lang="en-US" b="1" dirty="0" err="1"/>
              <a:t>cứu</a:t>
            </a:r>
            <a:r>
              <a:rPr lang="en-US" dirty="0"/>
              <a:t> </a:t>
            </a:r>
            <a:r>
              <a:rPr lang="en-US" b="1" dirty="0" err="1"/>
              <a:t>liên</a:t>
            </a:r>
            <a:r>
              <a:rPr lang="en-US" dirty="0"/>
              <a:t> </a:t>
            </a:r>
            <a:r>
              <a:rPr lang="en-US" b="1" dirty="0" err="1"/>
              <a:t>quan</a:t>
            </a:r>
            <a:endParaRPr b="1" dirty="0"/>
          </a:p>
        </p:txBody>
      </p:sp>
      <p:sp>
        <p:nvSpPr>
          <p:cNvPr id="27717" name="Google Shape;27717;p64"/>
          <p:cNvSpPr txBox="1">
            <a:spLocks noGrp="1"/>
          </p:cNvSpPr>
          <p:nvPr>
            <p:ph type="title" idx="2"/>
          </p:nvPr>
        </p:nvSpPr>
        <p:spPr>
          <a:xfrm>
            <a:off x="3222900" y="1405752"/>
            <a:ext cx="1645800" cy="1097400"/>
          </a:xfrm>
          <a:prstGeom prst="rect">
            <a:avLst/>
          </a:prstGeom>
        </p:spPr>
        <p:txBody>
          <a:bodyPr spcFirstLastPara="1" wrap="square" lIns="91425" tIns="64000" rIns="91425" bIns="91425" anchor="b" anchorCtr="0">
            <a:noAutofit/>
          </a:bodyPr>
          <a:lstStyle/>
          <a:p>
            <a:pPr marL="0" lvl="0" indent="0" algn="r" rtl="0">
              <a:spcBef>
                <a:spcPts val="0"/>
              </a:spcBef>
              <a:spcAft>
                <a:spcPts val="0"/>
              </a:spcAft>
              <a:buNone/>
            </a:pPr>
            <a:r>
              <a:rPr lang="en" dirty="0">
                <a:solidFill>
                  <a:schemeClr val="bg2"/>
                </a:solidFill>
              </a:rPr>
              <a:t>02</a:t>
            </a:r>
            <a:endParaRPr dirty="0">
              <a:solidFill>
                <a:schemeClr val="bg2"/>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722"/>
        <p:cNvGrpSpPr/>
        <p:nvPr/>
      </p:nvGrpSpPr>
      <p:grpSpPr>
        <a:xfrm>
          <a:off x="0" y="0"/>
          <a:ext cx="0" cy="0"/>
          <a:chOff x="0" y="0"/>
          <a:chExt cx="0" cy="0"/>
        </a:xfrm>
      </p:grpSpPr>
      <p:pic>
        <p:nvPicPr>
          <p:cNvPr id="5122" name="Picture 2">
            <a:extLst>
              <a:ext uri="{FF2B5EF4-FFF2-40B4-BE49-F238E27FC236}">
                <a16:creationId xmlns:a16="http://schemas.microsoft.com/office/drawing/2014/main" id="{8ECE9811-C23A-8A8D-7187-33C2510FBE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5113" y="0"/>
            <a:ext cx="6073775"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745"/>
        <p:cNvGrpSpPr/>
        <p:nvPr/>
      </p:nvGrpSpPr>
      <p:grpSpPr>
        <a:xfrm>
          <a:off x="0" y="0"/>
          <a:ext cx="0" cy="0"/>
          <a:chOff x="0" y="0"/>
          <a:chExt cx="0" cy="0"/>
        </a:xfrm>
      </p:grpSpPr>
      <p:sp>
        <p:nvSpPr>
          <p:cNvPr id="27748" name="Google Shape;27748;p66"/>
          <p:cNvSpPr txBox="1">
            <a:spLocks noGrp="1"/>
          </p:cNvSpPr>
          <p:nvPr>
            <p:ph type="subTitle" idx="3"/>
          </p:nvPr>
        </p:nvSpPr>
        <p:spPr>
          <a:xfrm>
            <a:off x="2651147" y="1597449"/>
            <a:ext cx="4002300" cy="839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sz="1800"/>
              <a:t>Phương pháp ARMA-GARCH được sử dụng rộng rãi để mô hình hóa phụ thuộc và sự phân cụm biến động trong chuỗi thời gian tài chính.</a:t>
            </a:r>
            <a:endParaRPr sz="1800"/>
          </a:p>
        </p:txBody>
      </p:sp>
      <p:sp>
        <p:nvSpPr>
          <p:cNvPr id="27749" name="Google Shape;27749;p66"/>
          <p:cNvSpPr txBox="1">
            <a:spLocks noGrp="1"/>
          </p:cNvSpPr>
          <p:nvPr>
            <p:ph type="subTitle" idx="4"/>
          </p:nvPr>
        </p:nvSpPr>
        <p:spPr>
          <a:xfrm>
            <a:off x="2531641" y="3265305"/>
            <a:ext cx="4002300" cy="83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800"/>
              <a:t>Các phương pháp mở rộng và cải tiến như </a:t>
            </a:r>
            <a:r>
              <a:rPr lang="vi-VN" sz="1800" b="1"/>
              <a:t>VAM</a:t>
            </a:r>
            <a:r>
              <a:rPr lang="vi-VN" sz="1800"/>
              <a:t>, </a:t>
            </a:r>
            <a:r>
              <a:rPr lang="vi-VN" sz="1800" b="1"/>
              <a:t>State-Space Models</a:t>
            </a:r>
            <a:r>
              <a:rPr lang="vi-VN" sz="1800"/>
              <a:t>, </a:t>
            </a:r>
            <a:r>
              <a:rPr lang="vi-VN" sz="1800" b="1"/>
              <a:t>Kalman Filter</a:t>
            </a:r>
            <a:r>
              <a:rPr lang="vi-VN" sz="1800"/>
              <a:t>, </a:t>
            </a:r>
            <a:r>
              <a:rPr lang="vi-VN" sz="1800" b="1"/>
              <a:t>Diffusion Models</a:t>
            </a:r>
            <a:r>
              <a:rPr lang="vi-VN" sz="1800"/>
              <a:t>, </a:t>
            </a:r>
            <a:r>
              <a:rPr lang="vi-VN" sz="1800" b="1"/>
              <a:t>VECM</a:t>
            </a:r>
            <a:r>
              <a:rPr lang="vi-VN" sz="1800"/>
              <a:t>, và </a:t>
            </a:r>
            <a:r>
              <a:rPr lang="vi-VN" sz="1800" b="1"/>
              <a:t>DSGE</a:t>
            </a:r>
            <a:r>
              <a:rPr lang="vi-VN" sz="1800"/>
              <a:t> giúp nắm bắt các phức tạp của thị trường tài chính.</a:t>
            </a:r>
            <a:endParaRPr sz="1800"/>
          </a:p>
        </p:txBody>
      </p:sp>
      <p:sp>
        <p:nvSpPr>
          <p:cNvPr id="27750" name="Google Shape;27750;p66"/>
          <p:cNvSpPr txBox="1">
            <a:spLocks noGrp="1"/>
          </p:cNvSpPr>
          <p:nvPr>
            <p:ph type="title"/>
          </p:nvPr>
        </p:nvSpPr>
        <p:spPr>
          <a:xfrm>
            <a:off x="313700" y="368725"/>
            <a:ext cx="85167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vi-VN" sz="2800"/>
              <a:t>Phương pháp Thống kê/Kinh tế học Truyền thống</a:t>
            </a:r>
            <a:endParaRPr sz="2800"/>
          </a:p>
        </p:txBody>
      </p:sp>
      <p:sp>
        <p:nvSpPr>
          <p:cNvPr id="27751" name="Google Shape;27751;p66"/>
          <p:cNvSpPr txBox="1">
            <a:spLocks noGrp="1"/>
          </p:cNvSpPr>
          <p:nvPr>
            <p:ph type="title" idx="5"/>
          </p:nvPr>
        </p:nvSpPr>
        <p:spPr>
          <a:xfrm>
            <a:off x="1278850" y="3103150"/>
            <a:ext cx="1252800" cy="9615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02</a:t>
            </a:r>
            <a:endParaRPr/>
          </a:p>
        </p:txBody>
      </p:sp>
      <p:sp>
        <p:nvSpPr>
          <p:cNvPr id="27752" name="Google Shape;27752;p66"/>
          <p:cNvSpPr txBox="1">
            <a:spLocks noGrp="1"/>
          </p:cNvSpPr>
          <p:nvPr>
            <p:ph type="title" idx="6"/>
          </p:nvPr>
        </p:nvSpPr>
        <p:spPr>
          <a:xfrm>
            <a:off x="6630575" y="1461425"/>
            <a:ext cx="1252800" cy="9615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45">
          <a:extLst>
            <a:ext uri="{FF2B5EF4-FFF2-40B4-BE49-F238E27FC236}">
              <a16:creationId xmlns:a16="http://schemas.microsoft.com/office/drawing/2014/main" id="{8E2D488B-7A9B-637D-D703-A35F4B5ECBD3}"/>
            </a:ext>
          </a:extLst>
        </p:cNvPr>
        <p:cNvGrpSpPr/>
        <p:nvPr/>
      </p:nvGrpSpPr>
      <p:grpSpPr>
        <a:xfrm>
          <a:off x="0" y="0"/>
          <a:ext cx="0" cy="0"/>
          <a:chOff x="0" y="0"/>
          <a:chExt cx="0" cy="0"/>
        </a:xfrm>
      </p:grpSpPr>
      <p:sp>
        <p:nvSpPr>
          <p:cNvPr id="27748" name="Google Shape;27748;p66">
            <a:extLst>
              <a:ext uri="{FF2B5EF4-FFF2-40B4-BE49-F238E27FC236}">
                <a16:creationId xmlns:a16="http://schemas.microsoft.com/office/drawing/2014/main" id="{04671264-D1A0-3F48-A793-D866157A5FD4}"/>
              </a:ext>
            </a:extLst>
          </p:cNvPr>
          <p:cNvSpPr txBox="1">
            <a:spLocks noGrp="1"/>
          </p:cNvSpPr>
          <p:nvPr>
            <p:ph type="subTitle" idx="3"/>
          </p:nvPr>
        </p:nvSpPr>
        <p:spPr>
          <a:xfrm>
            <a:off x="2651147" y="1597449"/>
            <a:ext cx="4002300" cy="839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sz="1800"/>
              <a:t>Các mô hình như</a:t>
            </a:r>
            <a:r>
              <a:rPr lang="en-US" sz="1800"/>
              <a:t> decision trees, support vector machines, etc., </a:t>
            </a:r>
            <a:r>
              <a:rPr lang="vi-VN" sz="1800"/>
              <a:t>đã được nghiên cứu để dự báo chuỗi thời gian tài chính.</a:t>
            </a:r>
            <a:endParaRPr sz="1800"/>
          </a:p>
        </p:txBody>
      </p:sp>
      <p:sp>
        <p:nvSpPr>
          <p:cNvPr id="27749" name="Google Shape;27749;p66">
            <a:extLst>
              <a:ext uri="{FF2B5EF4-FFF2-40B4-BE49-F238E27FC236}">
                <a16:creationId xmlns:a16="http://schemas.microsoft.com/office/drawing/2014/main" id="{66992555-8114-04FE-B34D-ABD48FFE285A}"/>
              </a:ext>
            </a:extLst>
          </p:cNvPr>
          <p:cNvSpPr txBox="1">
            <a:spLocks noGrp="1"/>
          </p:cNvSpPr>
          <p:nvPr>
            <p:ph type="subTitle" idx="4"/>
          </p:nvPr>
        </p:nvSpPr>
        <p:spPr>
          <a:xfrm>
            <a:off x="2531641" y="3265305"/>
            <a:ext cx="4002300" cy="83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800" dirty="0"/>
              <a:t>Gần đây, các kỹ thuật học sâu như RNN, CNN, và Transformer đã được áp dụng, chứng minh khả năng nắm bắt các mối quan hệ phức tạp, phi tuyến trong dữ liệu.</a:t>
            </a:r>
            <a:endParaRPr sz="1800" dirty="0"/>
          </a:p>
        </p:txBody>
      </p:sp>
      <p:sp>
        <p:nvSpPr>
          <p:cNvPr id="27750" name="Google Shape;27750;p66">
            <a:extLst>
              <a:ext uri="{FF2B5EF4-FFF2-40B4-BE49-F238E27FC236}">
                <a16:creationId xmlns:a16="http://schemas.microsoft.com/office/drawing/2014/main" id="{CE2B97E0-6DA0-C16D-0529-E2B0825D2B06}"/>
              </a:ext>
            </a:extLst>
          </p:cNvPr>
          <p:cNvSpPr txBox="1">
            <a:spLocks noGrp="1"/>
          </p:cNvSpPr>
          <p:nvPr>
            <p:ph type="title"/>
          </p:nvPr>
        </p:nvSpPr>
        <p:spPr>
          <a:xfrm>
            <a:off x="313700" y="368725"/>
            <a:ext cx="85167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US" sz="2800"/>
              <a:t>Kỹ thuật Học Máy</a:t>
            </a:r>
            <a:endParaRPr lang="vi-VN" sz="2800"/>
          </a:p>
        </p:txBody>
      </p:sp>
      <p:sp>
        <p:nvSpPr>
          <p:cNvPr id="27751" name="Google Shape;27751;p66">
            <a:extLst>
              <a:ext uri="{FF2B5EF4-FFF2-40B4-BE49-F238E27FC236}">
                <a16:creationId xmlns:a16="http://schemas.microsoft.com/office/drawing/2014/main" id="{0B90B379-7234-C694-C2A7-C2BA03135195}"/>
              </a:ext>
            </a:extLst>
          </p:cNvPr>
          <p:cNvSpPr txBox="1">
            <a:spLocks noGrp="1"/>
          </p:cNvSpPr>
          <p:nvPr>
            <p:ph type="title" idx="5"/>
          </p:nvPr>
        </p:nvSpPr>
        <p:spPr>
          <a:xfrm>
            <a:off x="1278850" y="3103150"/>
            <a:ext cx="1252800" cy="9615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02</a:t>
            </a:r>
            <a:endParaRPr/>
          </a:p>
        </p:txBody>
      </p:sp>
      <p:sp>
        <p:nvSpPr>
          <p:cNvPr id="27752" name="Google Shape;27752;p66">
            <a:extLst>
              <a:ext uri="{FF2B5EF4-FFF2-40B4-BE49-F238E27FC236}">
                <a16:creationId xmlns:a16="http://schemas.microsoft.com/office/drawing/2014/main" id="{8BABED6B-C013-A2DE-100C-427BD143FF86}"/>
              </a:ext>
            </a:extLst>
          </p:cNvPr>
          <p:cNvSpPr txBox="1">
            <a:spLocks noGrp="1"/>
          </p:cNvSpPr>
          <p:nvPr>
            <p:ph type="title" idx="6"/>
          </p:nvPr>
        </p:nvSpPr>
        <p:spPr>
          <a:xfrm>
            <a:off x="6630575" y="1461425"/>
            <a:ext cx="1252800" cy="9615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01</a:t>
            </a:r>
            <a:endParaRPr/>
          </a:p>
        </p:txBody>
      </p:sp>
    </p:spTree>
    <p:extLst>
      <p:ext uri="{BB962C8B-B14F-4D97-AF65-F5344CB8AC3E}">
        <p14:creationId xmlns:p14="http://schemas.microsoft.com/office/powerpoint/2010/main" val="869770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796"/>
        <p:cNvGrpSpPr/>
        <p:nvPr/>
      </p:nvGrpSpPr>
      <p:grpSpPr>
        <a:xfrm>
          <a:off x="0" y="0"/>
          <a:ext cx="0" cy="0"/>
          <a:chOff x="0" y="0"/>
          <a:chExt cx="0" cy="0"/>
        </a:xfrm>
      </p:grpSpPr>
      <p:sp>
        <p:nvSpPr>
          <p:cNvPr id="27797" name="Google Shape;27797;p68"/>
          <p:cNvSpPr/>
          <p:nvPr/>
        </p:nvSpPr>
        <p:spPr>
          <a:xfrm>
            <a:off x="1031213" y="1260475"/>
            <a:ext cx="2538000" cy="3203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8" name="Google Shape;27798;p68"/>
          <p:cNvSpPr/>
          <p:nvPr/>
        </p:nvSpPr>
        <p:spPr>
          <a:xfrm>
            <a:off x="1143813" y="1405575"/>
            <a:ext cx="2538000" cy="320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0" name="Google Shape;27800;p68"/>
          <p:cNvSpPr txBox="1">
            <a:spLocks noGrp="1"/>
          </p:cNvSpPr>
          <p:nvPr>
            <p:ph type="subTitle" idx="1"/>
          </p:nvPr>
        </p:nvSpPr>
        <p:spPr>
          <a:xfrm>
            <a:off x="4933075" y="1151743"/>
            <a:ext cx="3332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800"/>
              <a:t>Phát triển gần đây của </a:t>
            </a:r>
            <a:r>
              <a:rPr lang="vi-VN" sz="1800" b="1"/>
              <a:t>LLMs</a:t>
            </a:r>
            <a:r>
              <a:rPr lang="vi-VN" sz="1800"/>
              <a:t> như </a:t>
            </a:r>
            <a:r>
              <a:rPr lang="vi-VN" sz="1800" b="1"/>
              <a:t>GPT-3</a:t>
            </a:r>
            <a:r>
              <a:rPr lang="vi-VN" sz="1800"/>
              <a:t>, </a:t>
            </a:r>
            <a:r>
              <a:rPr lang="vi-VN" sz="1800" b="1"/>
              <a:t>GPT-4</a:t>
            </a:r>
            <a:r>
              <a:rPr lang="vi-VN" sz="1800"/>
              <a:t>, </a:t>
            </a:r>
            <a:r>
              <a:rPr lang="vi-VN" sz="1800" b="1"/>
              <a:t>LLaMA</a:t>
            </a:r>
            <a:r>
              <a:rPr lang="vi-VN" sz="1800"/>
              <a:t> mở ra tiềm năng mới trong dự báo chuỗi thời gian tài chính.</a:t>
            </a:r>
            <a:endParaRPr sz="1800"/>
          </a:p>
        </p:txBody>
      </p:sp>
      <p:sp>
        <p:nvSpPr>
          <p:cNvPr id="27802" name="Google Shape;27802;p68"/>
          <p:cNvSpPr txBox="1">
            <a:spLocks noGrp="1"/>
          </p:cNvSpPr>
          <p:nvPr>
            <p:ph type="subTitle" idx="3"/>
          </p:nvPr>
        </p:nvSpPr>
        <p:spPr>
          <a:xfrm>
            <a:off x="4917685" y="2393923"/>
            <a:ext cx="3332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t>LLMs có khả năng suy luận và hiểu các phụ thuộc phức tạp trong dữ liệu đa dạng, đồng thời tạo ra giải thích dễ hiểu cho các quyết định</a:t>
            </a:r>
            <a:r>
              <a:rPr lang="en-US"/>
              <a:t>.</a:t>
            </a:r>
            <a:endParaRPr/>
          </a:p>
        </p:txBody>
      </p:sp>
      <p:sp>
        <p:nvSpPr>
          <p:cNvPr id="27804" name="Google Shape;27804;p68"/>
          <p:cNvSpPr txBox="1">
            <a:spLocks noGrp="1"/>
          </p:cNvSpPr>
          <p:nvPr>
            <p:ph type="subTitle" idx="5"/>
          </p:nvPr>
        </p:nvSpPr>
        <p:spPr>
          <a:xfrm>
            <a:off x="4894974" y="3940903"/>
            <a:ext cx="3532745"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800"/>
              <a:t>Ứng dụng LLMs trong dự báo chuỗi thời gian tài chính vẫn còn là một lĩnh vực chưa được khám phá đầy đủ.</a:t>
            </a:r>
            <a:endParaRPr sz="1800"/>
          </a:p>
        </p:txBody>
      </p:sp>
      <p:sp>
        <p:nvSpPr>
          <p:cNvPr id="27805" name="Google Shape;27805;p68"/>
          <p:cNvSpPr txBox="1">
            <a:spLocks noGrp="1"/>
          </p:cNvSpPr>
          <p:nvPr>
            <p:ph type="title" idx="6"/>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US"/>
              <a:t>Mô hình Ngôn ngữ Lớn (LLMs)</a:t>
            </a:r>
            <a:endParaRPr/>
          </a:p>
        </p:txBody>
      </p:sp>
      <p:sp>
        <p:nvSpPr>
          <p:cNvPr id="27806" name="Google Shape;27806;p68"/>
          <p:cNvSpPr txBox="1">
            <a:spLocks noGrp="1"/>
          </p:cNvSpPr>
          <p:nvPr>
            <p:ph type="title" idx="7"/>
          </p:nvPr>
        </p:nvSpPr>
        <p:spPr>
          <a:xfrm>
            <a:off x="4007760" y="1207075"/>
            <a:ext cx="942000" cy="5760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01</a:t>
            </a:r>
            <a:endParaRPr/>
          </a:p>
        </p:txBody>
      </p:sp>
      <p:sp>
        <p:nvSpPr>
          <p:cNvPr id="27807" name="Google Shape;27807;p68"/>
          <p:cNvSpPr txBox="1">
            <a:spLocks noGrp="1"/>
          </p:cNvSpPr>
          <p:nvPr>
            <p:ph type="title" idx="8"/>
          </p:nvPr>
        </p:nvSpPr>
        <p:spPr>
          <a:xfrm>
            <a:off x="3969660" y="2420925"/>
            <a:ext cx="942000" cy="5760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02</a:t>
            </a:r>
            <a:endParaRPr/>
          </a:p>
        </p:txBody>
      </p:sp>
      <p:sp>
        <p:nvSpPr>
          <p:cNvPr id="27808" name="Google Shape;27808;p68"/>
          <p:cNvSpPr txBox="1">
            <a:spLocks noGrp="1"/>
          </p:cNvSpPr>
          <p:nvPr>
            <p:ph type="title" idx="9"/>
          </p:nvPr>
        </p:nvSpPr>
        <p:spPr>
          <a:xfrm>
            <a:off x="3962040" y="3954815"/>
            <a:ext cx="942000" cy="5760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03</a:t>
            </a:r>
            <a:endParaRPr/>
          </a:p>
        </p:txBody>
      </p:sp>
      <p:pic>
        <p:nvPicPr>
          <p:cNvPr id="6150" name="Picture 6" descr="top LLMs">
            <a:extLst>
              <a:ext uri="{FF2B5EF4-FFF2-40B4-BE49-F238E27FC236}">
                <a16:creationId xmlns:a16="http://schemas.microsoft.com/office/drawing/2014/main" id="{B5217B56-B022-592E-AD26-01B31197FABE}"/>
              </a:ext>
            </a:extLst>
          </p:cNvPr>
          <p:cNvPicPr>
            <a:picLocks noGrp="1" noChangeAspect="1" noChangeArrowheads="1"/>
          </p:cNvPicPr>
          <p:nvPr>
            <p:ph type="pic" idx="13"/>
          </p:nvPr>
        </p:nvPicPr>
        <p:blipFill>
          <a:blip r:embed="rId3">
            <a:extLst>
              <a:ext uri="{28A0092B-C50C-407E-A947-70E740481C1C}">
                <a14:useLocalDpi xmlns:a14="http://schemas.microsoft.com/office/drawing/2010/main" val="0"/>
              </a:ext>
            </a:extLst>
          </a:blip>
          <a:srcRect l="28261" r="2826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04">
          <a:extLst>
            <a:ext uri="{FF2B5EF4-FFF2-40B4-BE49-F238E27FC236}">
              <a16:creationId xmlns:a16="http://schemas.microsoft.com/office/drawing/2014/main" id="{E1C335C5-11E0-9502-946C-1BBC15DA2AE8}"/>
            </a:ext>
          </a:extLst>
        </p:cNvPr>
        <p:cNvGrpSpPr/>
        <p:nvPr/>
      </p:nvGrpSpPr>
      <p:grpSpPr>
        <a:xfrm>
          <a:off x="0" y="0"/>
          <a:ext cx="0" cy="0"/>
          <a:chOff x="0" y="0"/>
          <a:chExt cx="0" cy="0"/>
        </a:xfrm>
      </p:grpSpPr>
      <p:sp>
        <p:nvSpPr>
          <p:cNvPr id="27005" name="Google Shape;27005;p55">
            <a:extLst>
              <a:ext uri="{FF2B5EF4-FFF2-40B4-BE49-F238E27FC236}">
                <a16:creationId xmlns:a16="http://schemas.microsoft.com/office/drawing/2014/main" id="{A7162106-9BDD-6651-A850-60AA392BCD4B}"/>
              </a:ext>
            </a:extLst>
          </p:cNvPr>
          <p:cNvSpPr txBox="1">
            <a:spLocks noGrp="1"/>
          </p:cNvSpPr>
          <p:nvPr>
            <p:ph type="title" idx="13"/>
          </p:nvPr>
        </p:nvSpPr>
        <p:spPr>
          <a:xfrm>
            <a:off x="720025" y="368725"/>
            <a:ext cx="7704000" cy="576000"/>
          </a:xfrm>
          <a:prstGeom prst="rect">
            <a:avLst/>
          </a:prstGeom>
          <a:noFill/>
        </p:spPr>
        <p:txBody>
          <a:bodyPr spcFirstLastPara="1" wrap="square" lIns="91425" tIns="64000" rIns="91425" bIns="91425" anchor="t" anchorCtr="0">
            <a:noAutofit/>
          </a:bodyPr>
          <a:lstStyle/>
          <a:p>
            <a:pPr marL="0" lvl="0" indent="0" algn="ctr" rtl="0">
              <a:spcBef>
                <a:spcPts val="0"/>
              </a:spcBef>
              <a:spcAft>
                <a:spcPts val="0"/>
              </a:spcAft>
              <a:buNone/>
            </a:pPr>
            <a:r>
              <a:rPr lang="en"/>
              <a:t>Nội dung trình bày</a:t>
            </a:r>
            <a:endParaRPr/>
          </a:p>
        </p:txBody>
      </p:sp>
      <p:sp>
        <p:nvSpPr>
          <p:cNvPr id="27007" name="Google Shape;27007;p55">
            <a:extLst>
              <a:ext uri="{FF2B5EF4-FFF2-40B4-BE49-F238E27FC236}">
                <a16:creationId xmlns:a16="http://schemas.microsoft.com/office/drawing/2014/main" id="{E61614D8-0244-2E80-F582-EED7AF01FA20}"/>
              </a:ext>
            </a:extLst>
          </p:cNvPr>
          <p:cNvSpPr txBox="1">
            <a:spLocks noGrp="1"/>
          </p:cNvSpPr>
          <p:nvPr>
            <p:ph type="title"/>
          </p:nvPr>
        </p:nvSpPr>
        <p:spPr>
          <a:xfrm>
            <a:off x="720000" y="1826923"/>
            <a:ext cx="2301600" cy="45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dirty="0" err="1">
                <a:latin typeface="Aptos" panose="020B0004020202020204" pitchFamily="34" charset="0"/>
              </a:rPr>
              <a:t>Giới</a:t>
            </a:r>
            <a:r>
              <a:rPr lang="en" b="1" dirty="0">
                <a:latin typeface="Aptos" panose="020B0004020202020204" pitchFamily="34" charset="0"/>
              </a:rPr>
              <a:t> </a:t>
            </a:r>
            <a:r>
              <a:rPr lang="en" b="1" dirty="0" err="1">
                <a:latin typeface="Aptos" panose="020B0004020202020204" pitchFamily="34" charset="0"/>
              </a:rPr>
              <a:t>thiệu</a:t>
            </a:r>
            <a:r>
              <a:rPr lang="en" b="1" dirty="0">
                <a:latin typeface="Aptos" panose="020B0004020202020204" pitchFamily="34" charset="0"/>
              </a:rPr>
              <a:t> </a:t>
            </a:r>
            <a:endParaRPr b="1" dirty="0">
              <a:latin typeface="Aptos" panose="020B0004020202020204" pitchFamily="34" charset="0"/>
            </a:endParaRPr>
          </a:p>
        </p:txBody>
      </p:sp>
      <p:sp>
        <p:nvSpPr>
          <p:cNvPr id="27009" name="Google Shape;27009;p55">
            <a:extLst>
              <a:ext uri="{FF2B5EF4-FFF2-40B4-BE49-F238E27FC236}">
                <a16:creationId xmlns:a16="http://schemas.microsoft.com/office/drawing/2014/main" id="{5E3CACC1-A494-440B-7356-C3B5838379D3}"/>
              </a:ext>
            </a:extLst>
          </p:cNvPr>
          <p:cNvSpPr txBox="1">
            <a:spLocks noGrp="1"/>
          </p:cNvSpPr>
          <p:nvPr>
            <p:ph type="title" idx="2"/>
          </p:nvPr>
        </p:nvSpPr>
        <p:spPr>
          <a:xfrm>
            <a:off x="2070575" y="3584855"/>
            <a:ext cx="2301600" cy="45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a:t>Thực nghiệm</a:t>
            </a:r>
            <a:endParaRPr b="1"/>
          </a:p>
        </p:txBody>
      </p:sp>
      <p:sp>
        <p:nvSpPr>
          <p:cNvPr id="27011" name="Google Shape;27011;p55">
            <a:extLst>
              <a:ext uri="{FF2B5EF4-FFF2-40B4-BE49-F238E27FC236}">
                <a16:creationId xmlns:a16="http://schemas.microsoft.com/office/drawing/2014/main" id="{9524ECE6-7096-B197-44E5-A87256446EC7}"/>
              </a:ext>
            </a:extLst>
          </p:cNvPr>
          <p:cNvSpPr txBox="1">
            <a:spLocks noGrp="1"/>
          </p:cNvSpPr>
          <p:nvPr>
            <p:ph type="title" idx="4"/>
          </p:nvPr>
        </p:nvSpPr>
        <p:spPr>
          <a:xfrm>
            <a:off x="4771819" y="3584855"/>
            <a:ext cx="2301600" cy="45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a:t>Kết luận</a:t>
            </a:r>
            <a:endParaRPr b="1">
              <a:solidFill>
                <a:schemeClr val="dk1"/>
              </a:solidFill>
            </a:endParaRPr>
          </a:p>
        </p:txBody>
      </p:sp>
      <p:sp>
        <p:nvSpPr>
          <p:cNvPr id="27012" name="Google Shape;27012;p55">
            <a:extLst>
              <a:ext uri="{FF2B5EF4-FFF2-40B4-BE49-F238E27FC236}">
                <a16:creationId xmlns:a16="http://schemas.microsoft.com/office/drawing/2014/main" id="{92D5B415-2B44-8685-92DF-5CD7A14D6D0C}"/>
              </a:ext>
            </a:extLst>
          </p:cNvPr>
          <p:cNvSpPr txBox="1">
            <a:spLocks noGrp="1"/>
          </p:cNvSpPr>
          <p:nvPr>
            <p:ph type="title" idx="6"/>
          </p:nvPr>
        </p:nvSpPr>
        <p:spPr>
          <a:xfrm>
            <a:off x="3212017" y="1834672"/>
            <a:ext cx="2615346" cy="45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dirty="0" err="1"/>
              <a:t>Nghiên</a:t>
            </a:r>
            <a:r>
              <a:rPr lang="en" b="1" dirty="0"/>
              <a:t> </a:t>
            </a:r>
            <a:r>
              <a:rPr lang="en" b="1" dirty="0" err="1"/>
              <a:t>cứu</a:t>
            </a:r>
            <a:r>
              <a:rPr lang="en" b="1" dirty="0"/>
              <a:t> </a:t>
            </a:r>
            <a:r>
              <a:rPr lang="en" b="1" dirty="0" err="1"/>
              <a:t>liên</a:t>
            </a:r>
            <a:r>
              <a:rPr lang="en" b="1" dirty="0"/>
              <a:t> </a:t>
            </a:r>
            <a:r>
              <a:rPr lang="en" b="1" dirty="0" err="1"/>
              <a:t>quan</a:t>
            </a:r>
            <a:endParaRPr b="1" dirty="0"/>
          </a:p>
        </p:txBody>
      </p:sp>
      <p:sp>
        <p:nvSpPr>
          <p:cNvPr id="27014" name="Google Shape;27014;p55">
            <a:extLst>
              <a:ext uri="{FF2B5EF4-FFF2-40B4-BE49-F238E27FC236}">
                <a16:creationId xmlns:a16="http://schemas.microsoft.com/office/drawing/2014/main" id="{7E2171E8-D06C-A177-2719-9895F9513C2C}"/>
              </a:ext>
            </a:extLst>
          </p:cNvPr>
          <p:cNvSpPr txBox="1">
            <a:spLocks noGrp="1"/>
          </p:cNvSpPr>
          <p:nvPr>
            <p:ph type="title" idx="8"/>
          </p:nvPr>
        </p:nvSpPr>
        <p:spPr>
          <a:xfrm>
            <a:off x="6106988" y="1850171"/>
            <a:ext cx="2641805" cy="45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dirty="0"/>
              <a:t>Phương </a:t>
            </a:r>
            <a:r>
              <a:rPr lang="en" b="1" dirty="0" err="1"/>
              <a:t>pháp</a:t>
            </a:r>
            <a:r>
              <a:rPr lang="en" b="1" dirty="0"/>
              <a:t> </a:t>
            </a:r>
            <a:r>
              <a:rPr lang="en" b="1" dirty="0" err="1"/>
              <a:t>tiếp</a:t>
            </a:r>
            <a:r>
              <a:rPr lang="en" b="1" dirty="0"/>
              <a:t> </a:t>
            </a:r>
            <a:r>
              <a:rPr lang="en" b="1" dirty="0" err="1"/>
              <a:t>cận</a:t>
            </a:r>
            <a:r>
              <a:rPr lang="en" b="1" dirty="0"/>
              <a:t> </a:t>
            </a:r>
            <a:endParaRPr b="1" dirty="0"/>
          </a:p>
        </p:txBody>
      </p:sp>
      <p:grpSp>
        <p:nvGrpSpPr>
          <p:cNvPr id="27016" name="Google Shape;27016;p55">
            <a:extLst>
              <a:ext uri="{FF2B5EF4-FFF2-40B4-BE49-F238E27FC236}">
                <a16:creationId xmlns:a16="http://schemas.microsoft.com/office/drawing/2014/main" id="{EC1BC9AE-1F64-57DC-1A7D-812B4F4151EC}"/>
              </a:ext>
            </a:extLst>
          </p:cNvPr>
          <p:cNvGrpSpPr/>
          <p:nvPr/>
        </p:nvGrpSpPr>
        <p:grpSpPr>
          <a:xfrm>
            <a:off x="8320098" y="4866112"/>
            <a:ext cx="510133" cy="78484"/>
            <a:chOff x="3521300" y="154525"/>
            <a:chExt cx="1256175" cy="193500"/>
          </a:xfrm>
        </p:grpSpPr>
        <p:sp>
          <p:nvSpPr>
            <p:cNvPr id="27017" name="Google Shape;27017;p55">
              <a:extLst>
                <a:ext uri="{FF2B5EF4-FFF2-40B4-BE49-F238E27FC236}">
                  <a16:creationId xmlns:a16="http://schemas.microsoft.com/office/drawing/2014/main" id="{C8D36CF1-4CD6-247C-C1A5-27E0218EC2F8}"/>
                </a:ext>
              </a:extLst>
            </p:cNvPr>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8" name="Google Shape;27018;p55">
              <a:extLst>
                <a:ext uri="{FF2B5EF4-FFF2-40B4-BE49-F238E27FC236}">
                  <a16:creationId xmlns:a16="http://schemas.microsoft.com/office/drawing/2014/main" id="{0C916BFD-B677-46B0-A762-22D1A9EA3C7E}"/>
                </a:ext>
              </a:extLst>
            </p:cNvPr>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9" name="Google Shape;27019;p55">
              <a:extLst>
                <a:ext uri="{FF2B5EF4-FFF2-40B4-BE49-F238E27FC236}">
                  <a16:creationId xmlns:a16="http://schemas.microsoft.com/office/drawing/2014/main" id="{F72343EE-CAC2-BD50-284B-578C9EA17455}"/>
                </a:ext>
              </a:extLst>
            </p:cNvPr>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0" name="Google Shape;27020;p55">
              <a:extLst>
                <a:ext uri="{FF2B5EF4-FFF2-40B4-BE49-F238E27FC236}">
                  <a16:creationId xmlns:a16="http://schemas.microsoft.com/office/drawing/2014/main" id="{C71559D3-17A4-30B0-14AE-0F65214E4A9F}"/>
                </a:ext>
              </a:extLst>
            </p:cNvPr>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21" name="Google Shape;27021;p55">
            <a:extLst>
              <a:ext uri="{FF2B5EF4-FFF2-40B4-BE49-F238E27FC236}">
                <a16:creationId xmlns:a16="http://schemas.microsoft.com/office/drawing/2014/main" id="{49662BC3-2590-D4A9-D70E-90E640E05EB8}"/>
              </a:ext>
            </a:extLst>
          </p:cNvPr>
          <p:cNvSpPr txBox="1">
            <a:spLocks noGrp="1"/>
          </p:cNvSpPr>
          <p:nvPr>
            <p:ph type="title" idx="14"/>
          </p:nvPr>
        </p:nvSpPr>
        <p:spPr>
          <a:xfrm>
            <a:off x="2070575" y="3103060"/>
            <a:ext cx="2301600" cy="6705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04</a:t>
            </a:r>
            <a:endParaRPr/>
          </a:p>
        </p:txBody>
      </p:sp>
      <p:sp>
        <p:nvSpPr>
          <p:cNvPr id="27022" name="Google Shape;27022;p55">
            <a:extLst>
              <a:ext uri="{FF2B5EF4-FFF2-40B4-BE49-F238E27FC236}">
                <a16:creationId xmlns:a16="http://schemas.microsoft.com/office/drawing/2014/main" id="{A40E4253-ACEE-7635-26E9-228BB0C9C9C0}"/>
              </a:ext>
            </a:extLst>
          </p:cNvPr>
          <p:cNvSpPr txBox="1">
            <a:spLocks noGrp="1"/>
          </p:cNvSpPr>
          <p:nvPr>
            <p:ph type="title" idx="15"/>
          </p:nvPr>
        </p:nvSpPr>
        <p:spPr>
          <a:xfrm>
            <a:off x="4771825" y="3103060"/>
            <a:ext cx="2301600" cy="6705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05</a:t>
            </a:r>
            <a:endParaRPr/>
          </a:p>
        </p:txBody>
      </p:sp>
      <p:sp>
        <p:nvSpPr>
          <p:cNvPr id="27023" name="Google Shape;27023;p55">
            <a:extLst>
              <a:ext uri="{FF2B5EF4-FFF2-40B4-BE49-F238E27FC236}">
                <a16:creationId xmlns:a16="http://schemas.microsoft.com/office/drawing/2014/main" id="{0F833F36-E9F5-4996-31E0-E11E55F06497}"/>
              </a:ext>
            </a:extLst>
          </p:cNvPr>
          <p:cNvSpPr txBox="1">
            <a:spLocks noGrp="1"/>
          </p:cNvSpPr>
          <p:nvPr>
            <p:ph type="title" idx="16"/>
          </p:nvPr>
        </p:nvSpPr>
        <p:spPr>
          <a:xfrm>
            <a:off x="6122500" y="1345135"/>
            <a:ext cx="2563880" cy="6705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dirty="0">
                <a:solidFill>
                  <a:schemeClr val="bg2"/>
                </a:solidFill>
              </a:rPr>
              <a:t>03</a:t>
            </a:r>
            <a:endParaRPr dirty="0">
              <a:solidFill>
                <a:schemeClr val="bg2"/>
              </a:solidFill>
            </a:endParaRPr>
          </a:p>
        </p:txBody>
      </p:sp>
      <p:sp>
        <p:nvSpPr>
          <p:cNvPr id="27024" name="Google Shape;27024;p55">
            <a:extLst>
              <a:ext uri="{FF2B5EF4-FFF2-40B4-BE49-F238E27FC236}">
                <a16:creationId xmlns:a16="http://schemas.microsoft.com/office/drawing/2014/main" id="{4CE1D3B0-86C3-F5EE-DC9D-7DAEDCB973CA}"/>
              </a:ext>
            </a:extLst>
          </p:cNvPr>
          <p:cNvSpPr txBox="1">
            <a:spLocks noGrp="1"/>
          </p:cNvSpPr>
          <p:nvPr>
            <p:ph type="title" idx="17"/>
          </p:nvPr>
        </p:nvSpPr>
        <p:spPr>
          <a:xfrm>
            <a:off x="3421250" y="1345135"/>
            <a:ext cx="2301600" cy="6705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dirty="0">
                <a:solidFill>
                  <a:schemeClr val="bg2"/>
                </a:solidFill>
              </a:rPr>
              <a:t>02</a:t>
            </a:r>
            <a:endParaRPr dirty="0">
              <a:solidFill>
                <a:schemeClr val="bg2"/>
              </a:solidFill>
            </a:endParaRPr>
          </a:p>
        </p:txBody>
      </p:sp>
      <p:sp>
        <p:nvSpPr>
          <p:cNvPr id="27025" name="Google Shape;27025;p55">
            <a:extLst>
              <a:ext uri="{FF2B5EF4-FFF2-40B4-BE49-F238E27FC236}">
                <a16:creationId xmlns:a16="http://schemas.microsoft.com/office/drawing/2014/main" id="{B1395434-92E6-C1CC-5A3C-D625B4854A4E}"/>
              </a:ext>
            </a:extLst>
          </p:cNvPr>
          <p:cNvSpPr txBox="1">
            <a:spLocks noGrp="1"/>
          </p:cNvSpPr>
          <p:nvPr>
            <p:ph type="title" idx="18"/>
          </p:nvPr>
        </p:nvSpPr>
        <p:spPr>
          <a:xfrm>
            <a:off x="720025" y="1345135"/>
            <a:ext cx="2301600" cy="6705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01</a:t>
            </a:r>
            <a:endParaRPr/>
          </a:p>
        </p:txBody>
      </p:sp>
    </p:spTree>
    <p:extLst>
      <p:ext uri="{BB962C8B-B14F-4D97-AF65-F5344CB8AC3E}">
        <p14:creationId xmlns:p14="http://schemas.microsoft.com/office/powerpoint/2010/main" val="2820830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857"/>
        <p:cNvGrpSpPr/>
        <p:nvPr/>
      </p:nvGrpSpPr>
      <p:grpSpPr>
        <a:xfrm>
          <a:off x="0" y="0"/>
          <a:ext cx="0" cy="0"/>
          <a:chOff x="0" y="0"/>
          <a:chExt cx="0" cy="0"/>
        </a:xfrm>
      </p:grpSpPr>
      <p:sp>
        <p:nvSpPr>
          <p:cNvPr id="14" name="Google Shape;27014;p55">
            <a:extLst>
              <a:ext uri="{FF2B5EF4-FFF2-40B4-BE49-F238E27FC236}">
                <a16:creationId xmlns:a16="http://schemas.microsoft.com/office/drawing/2014/main" id="{927D6807-C7A0-FB3D-9639-FE24637AB962}"/>
              </a:ext>
            </a:extLst>
          </p:cNvPr>
          <p:cNvSpPr txBox="1">
            <a:spLocks/>
          </p:cNvSpPr>
          <p:nvPr/>
        </p:nvSpPr>
        <p:spPr>
          <a:xfrm>
            <a:off x="2864950" y="2710544"/>
            <a:ext cx="5646365" cy="1232806"/>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4000" b="1" dirty="0">
                <a:solidFill>
                  <a:schemeClr val="dk1"/>
                </a:solidFill>
                <a:latin typeface="Aptos" panose="020B0004020202020204" pitchFamily="34" charset="0"/>
                <a:sym typeface="Archivo Black"/>
              </a:rPr>
              <a:t>Phương</a:t>
            </a:r>
            <a:r>
              <a:rPr lang="vi-VN" sz="4000" b="1" dirty="0">
                <a:latin typeface="Aptos" panose="020B0004020202020204" pitchFamily="34" charset="0"/>
              </a:rPr>
              <a:t> </a:t>
            </a:r>
            <a:r>
              <a:rPr lang="vi-VN" sz="4000" b="1" dirty="0">
                <a:solidFill>
                  <a:schemeClr val="dk1"/>
                </a:solidFill>
                <a:latin typeface="Aptos" panose="020B0004020202020204" pitchFamily="34" charset="0"/>
              </a:rPr>
              <a:t>pháp</a:t>
            </a:r>
            <a:r>
              <a:rPr lang="vi-VN" sz="4000" b="1" dirty="0">
                <a:latin typeface="Aptos" panose="020B0004020202020204" pitchFamily="34" charset="0"/>
              </a:rPr>
              <a:t> </a:t>
            </a:r>
            <a:r>
              <a:rPr lang="vi-VN" sz="4000" b="1" dirty="0">
                <a:solidFill>
                  <a:schemeClr val="dk1"/>
                </a:solidFill>
                <a:latin typeface="Aptos" panose="020B0004020202020204" pitchFamily="34" charset="0"/>
              </a:rPr>
              <a:t>tiếp</a:t>
            </a:r>
            <a:r>
              <a:rPr lang="vi-VN" sz="4000" b="1" dirty="0">
                <a:latin typeface="Aptos" panose="020B0004020202020204" pitchFamily="34" charset="0"/>
              </a:rPr>
              <a:t> </a:t>
            </a:r>
            <a:r>
              <a:rPr lang="vi-VN" sz="4000" b="1" dirty="0">
                <a:solidFill>
                  <a:schemeClr val="dk1"/>
                </a:solidFill>
                <a:latin typeface="Aptos" panose="020B0004020202020204" pitchFamily="34" charset="0"/>
              </a:rPr>
              <a:t>cận</a:t>
            </a:r>
            <a:r>
              <a:rPr lang="vi-VN" sz="4000" b="1" dirty="0">
                <a:latin typeface="Aptos" panose="020B0004020202020204" pitchFamily="34" charset="0"/>
              </a:rPr>
              <a:t> </a:t>
            </a:r>
          </a:p>
        </p:txBody>
      </p:sp>
      <p:sp>
        <p:nvSpPr>
          <p:cNvPr id="15" name="Google Shape;27023;p55">
            <a:extLst>
              <a:ext uri="{FF2B5EF4-FFF2-40B4-BE49-F238E27FC236}">
                <a16:creationId xmlns:a16="http://schemas.microsoft.com/office/drawing/2014/main" id="{BEF15C6D-F334-C2F7-31FC-55434A2878A4}"/>
              </a:ext>
            </a:extLst>
          </p:cNvPr>
          <p:cNvSpPr txBox="1">
            <a:spLocks/>
          </p:cNvSpPr>
          <p:nvPr/>
        </p:nvSpPr>
        <p:spPr>
          <a:xfrm>
            <a:off x="3126921" y="1901250"/>
            <a:ext cx="1771230" cy="670500"/>
          </a:xfrm>
          <a:prstGeom prst="rect">
            <a:avLst/>
          </a:prstGeom>
        </p:spPr>
        <p:txBody>
          <a:bodyPr spcFirstLastPara="1" wrap="square" lIns="91425" tIns="64000"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8000" dirty="0">
                <a:solidFill>
                  <a:schemeClr val="bg2"/>
                </a:solidFill>
                <a:latin typeface="Aptos" panose="020B0004020202020204" pitchFamily="34" charset="0"/>
              </a:rPr>
              <a:t>03</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865">
          <a:extLst>
            <a:ext uri="{FF2B5EF4-FFF2-40B4-BE49-F238E27FC236}">
              <a16:creationId xmlns:a16="http://schemas.microsoft.com/office/drawing/2014/main" id="{D103F63A-2296-F361-5410-B2F4E1D0EB2D}"/>
            </a:ext>
          </a:extLst>
        </p:cNvPr>
        <p:cNvGrpSpPr/>
        <p:nvPr/>
      </p:nvGrpSpPr>
      <p:grpSpPr>
        <a:xfrm>
          <a:off x="0" y="0"/>
          <a:ext cx="0" cy="0"/>
          <a:chOff x="0" y="0"/>
          <a:chExt cx="0" cy="0"/>
        </a:xfrm>
      </p:grpSpPr>
      <p:pic>
        <p:nvPicPr>
          <p:cNvPr id="1028" name="Picture 4">
            <a:extLst>
              <a:ext uri="{FF2B5EF4-FFF2-40B4-BE49-F238E27FC236}">
                <a16:creationId xmlns:a16="http://schemas.microsoft.com/office/drawing/2014/main" id="{F694E494-C8B8-0A8C-3737-EEFCFCEA6D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713" y="0"/>
            <a:ext cx="688657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2842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80">
          <a:extLst>
            <a:ext uri="{FF2B5EF4-FFF2-40B4-BE49-F238E27FC236}">
              <a16:creationId xmlns:a16="http://schemas.microsoft.com/office/drawing/2014/main" id="{7F5E2902-6EEA-620A-0A8B-1FB7F724749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53AA6FE-EF54-00A4-9749-44C5DC126B5A}"/>
              </a:ext>
            </a:extLst>
          </p:cNvPr>
          <p:cNvSpPr>
            <a:spLocks noGrp="1"/>
          </p:cNvSpPr>
          <p:nvPr>
            <p:ph type="title"/>
          </p:nvPr>
        </p:nvSpPr>
        <p:spPr/>
        <p:txBody>
          <a:bodyPr/>
          <a:lstStyle/>
          <a:p>
            <a:r>
              <a:rPr lang="en-US" b="1" dirty="0"/>
              <a:t>NASDAQ </a:t>
            </a:r>
            <a:r>
              <a:rPr lang="en-US" b="1" dirty="0" err="1"/>
              <a:t>và</a:t>
            </a:r>
            <a:r>
              <a:rPr lang="en-US" b="1" dirty="0"/>
              <a:t> NASDAQ - 100</a:t>
            </a:r>
          </a:p>
        </p:txBody>
      </p:sp>
      <p:sp>
        <p:nvSpPr>
          <p:cNvPr id="5" name="Subtitle 4">
            <a:extLst>
              <a:ext uri="{FF2B5EF4-FFF2-40B4-BE49-F238E27FC236}">
                <a16:creationId xmlns:a16="http://schemas.microsoft.com/office/drawing/2014/main" id="{3EF565C6-B6E9-472C-09A3-26A99CCEAFF6}"/>
              </a:ext>
            </a:extLst>
          </p:cNvPr>
          <p:cNvSpPr>
            <a:spLocks noGrp="1"/>
          </p:cNvSpPr>
          <p:nvPr>
            <p:ph type="subTitle" idx="1"/>
          </p:nvPr>
        </p:nvSpPr>
        <p:spPr>
          <a:xfrm>
            <a:off x="1075700" y="1359475"/>
            <a:ext cx="6940540" cy="3102600"/>
          </a:xfrm>
        </p:spPr>
        <p:txBody>
          <a:bodyPr/>
          <a:lstStyle/>
          <a:p>
            <a:r>
              <a:rPr lang="en-US" sz="2000" b="1" dirty="0"/>
              <a:t>NASDAQ: </a:t>
            </a:r>
            <a:r>
              <a:rPr lang="en-US" sz="2000" dirty="0"/>
              <a:t>National Association of Securities Dealers Automated Quotation System.</a:t>
            </a:r>
          </a:p>
          <a:p>
            <a:r>
              <a:rPr lang="en-US" sz="2000" b="1" dirty="0"/>
              <a:t>NASDAQ – 100: </a:t>
            </a:r>
            <a:r>
              <a:rPr lang="en-US" sz="2000" dirty="0" err="1"/>
              <a:t>Chỉ</a:t>
            </a:r>
            <a:r>
              <a:rPr lang="en-US" sz="2000" dirty="0"/>
              <a:t> </a:t>
            </a:r>
            <a:r>
              <a:rPr lang="en-US" sz="2000" dirty="0" err="1"/>
              <a:t>số</a:t>
            </a:r>
            <a:r>
              <a:rPr lang="en-US" sz="2000" dirty="0"/>
              <a:t> </a:t>
            </a:r>
            <a:r>
              <a:rPr lang="en-US" sz="2000" dirty="0" err="1"/>
              <a:t>đại</a:t>
            </a:r>
            <a:r>
              <a:rPr lang="en-US" sz="2000" dirty="0"/>
              <a:t> </a:t>
            </a:r>
            <a:r>
              <a:rPr lang="en-US" sz="2000" dirty="0" err="1"/>
              <a:t>diện</a:t>
            </a:r>
            <a:r>
              <a:rPr lang="en-US" sz="2000" dirty="0"/>
              <a:t> </a:t>
            </a:r>
            <a:r>
              <a:rPr lang="en-US" sz="2000" dirty="0" err="1"/>
              <a:t>cho</a:t>
            </a:r>
            <a:r>
              <a:rPr lang="en-US" sz="2000" dirty="0"/>
              <a:t> top 100 </a:t>
            </a:r>
            <a:r>
              <a:rPr lang="en-US" sz="2000" dirty="0" err="1"/>
              <a:t>công</a:t>
            </a:r>
            <a:r>
              <a:rPr lang="en-US" sz="2000" dirty="0"/>
              <a:t> ty phi </a:t>
            </a:r>
            <a:r>
              <a:rPr lang="en-US" sz="2000" dirty="0" err="1"/>
              <a:t>tài</a:t>
            </a:r>
            <a:r>
              <a:rPr lang="en-US" sz="2000" dirty="0"/>
              <a:t> </a:t>
            </a:r>
            <a:r>
              <a:rPr lang="en-US" sz="2000" dirty="0" err="1"/>
              <a:t>chính</a:t>
            </a:r>
            <a:r>
              <a:rPr lang="en-US" sz="2000" dirty="0"/>
              <a:t> </a:t>
            </a:r>
            <a:r>
              <a:rPr lang="en-US" sz="2000" dirty="0" err="1"/>
              <a:t>có</a:t>
            </a:r>
            <a:r>
              <a:rPr lang="en-US" sz="2000" dirty="0"/>
              <a:t> </a:t>
            </a:r>
            <a:r>
              <a:rPr lang="en-US" sz="2000" dirty="0" err="1"/>
              <a:t>giá</a:t>
            </a:r>
            <a:r>
              <a:rPr lang="en-US" sz="2000" dirty="0"/>
              <a:t> </a:t>
            </a:r>
            <a:r>
              <a:rPr lang="en-US" sz="2000" dirty="0" err="1"/>
              <a:t>trị</a:t>
            </a:r>
            <a:r>
              <a:rPr lang="en-US" sz="2000" dirty="0"/>
              <a:t> </a:t>
            </a:r>
            <a:r>
              <a:rPr lang="en-US" sz="2000" dirty="0" err="1"/>
              <a:t>vốn</a:t>
            </a:r>
            <a:r>
              <a:rPr lang="en-US" sz="2000" dirty="0"/>
              <a:t> </a:t>
            </a:r>
            <a:r>
              <a:rPr lang="en-US" sz="2000" dirty="0" err="1"/>
              <a:t>hoá</a:t>
            </a:r>
            <a:r>
              <a:rPr lang="en-US" sz="2000" dirty="0"/>
              <a:t> </a:t>
            </a:r>
            <a:r>
              <a:rPr lang="en-US" sz="2000" dirty="0" err="1"/>
              <a:t>cao</a:t>
            </a:r>
            <a:r>
              <a:rPr lang="en-US" sz="2000" dirty="0"/>
              <a:t> </a:t>
            </a:r>
            <a:r>
              <a:rPr lang="en-US" sz="2000" dirty="0" err="1"/>
              <a:t>nhất</a:t>
            </a:r>
            <a:r>
              <a:rPr lang="en-US" sz="2000" dirty="0"/>
              <a:t> </a:t>
            </a:r>
            <a:r>
              <a:rPr lang="en-US" sz="2000" dirty="0" err="1"/>
              <a:t>trên</a:t>
            </a:r>
            <a:r>
              <a:rPr lang="en-US" sz="2000" dirty="0"/>
              <a:t> </a:t>
            </a:r>
            <a:r>
              <a:rPr lang="en-US" sz="2000" dirty="0" err="1"/>
              <a:t>sàn</a:t>
            </a:r>
            <a:r>
              <a:rPr lang="en-US" sz="2000" dirty="0"/>
              <a:t>.</a:t>
            </a:r>
          </a:p>
        </p:txBody>
      </p:sp>
      <p:pic>
        <p:nvPicPr>
          <p:cNvPr id="7" name="Picture 6">
            <a:extLst>
              <a:ext uri="{FF2B5EF4-FFF2-40B4-BE49-F238E27FC236}">
                <a16:creationId xmlns:a16="http://schemas.microsoft.com/office/drawing/2014/main" id="{31A9201B-2E78-7B2B-CBCE-FD33B253B2A3}"/>
              </a:ext>
            </a:extLst>
          </p:cNvPr>
          <p:cNvPicPr>
            <a:picLocks noChangeAspect="1"/>
          </p:cNvPicPr>
          <p:nvPr/>
        </p:nvPicPr>
        <p:blipFill>
          <a:blip r:embed="rId3"/>
          <a:stretch>
            <a:fillRect/>
          </a:stretch>
        </p:blipFill>
        <p:spPr>
          <a:xfrm>
            <a:off x="1075700" y="92425"/>
            <a:ext cx="1128599" cy="1128599"/>
          </a:xfrm>
          <a:prstGeom prst="rect">
            <a:avLst/>
          </a:prstGeom>
          <a:ln>
            <a:noFill/>
          </a:ln>
          <a:effectLst>
            <a:softEdge rad="112500"/>
          </a:effectLst>
        </p:spPr>
      </p:pic>
    </p:spTree>
    <p:extLst>
      <p:ext uri="{BB962C8B-B14F-4D97-AF65-F5344CB8AC3E}">
        <p14:creationId xmlns:p14="http://schemas.microsoft.com/office/powerpoint/2010/main" val="863428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813"/>
        <p:cNvGrpSpPr/>
        <p:nvPr/>
      </p:nvGrpSpPr>
      <p:grpSpPr>
        <a:xfrm>
          <a:off x="0" y="0"/>
          <a:ext cx="0" cy="0"/>
          <a:chOff x="0" y="0"/>
          <a:chExt cx="0" cy="0"/>
        </a:xfrm>
      </p:grpSpPr>
      <p:sp>
        <p:nvSpPr>
          <p:cNvPr id="27814" name="Google Shape;27814;p69"/>
          <p:cNvSpPr txBox="1">
            <a:spLocks noGrp="1"/>
          </p:cNvSpPr>
          <p:nvPr>
            <p:ph type="title"/>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US" b="1" dirty="0" err="1">
                <a:latin typeface="Aptos" panose="020B0004020202020204" pitchFamily="34" charset="0"/>
              </a:rPr>
              <a:t>Dữ</a:t>
            </a:r>
            <a:r>
              <a:rPr lang="en-US" b="1" dirty="0">
                <a:latin typeface="Aptos" panose="020B0004020202020204" pitchFamily="34" charset="0"/>
              </a:rPr>
              <a:t> </a:t>
            </a:r>
            <a:r>
              <a:rPr lang="en-US" b="1" dirty="0" err="1">
                <a:latin typeface="Aptos" panose="020B0004020202020204" pitchFamily="34" charset="0"/>
              </a:rPr>
              <a:t>liệu</a:t>
            </a:r>
            <a:endParaRPr b="1" dirty="0">
              <a:latin typeface="Aptos" panose="020B0004020202020204" pitchFamily="34" charset="0"/>
            </a:endParaRPr>
          </a:p>
        </p:txBody>
      </p:sp>
      <p:sp>
        <p:nvSpPr>
          <p:cNvPr id="27815" name="Google Shape;27815;p69"/>
          <p:cNvSpPr txBox="1"/>
          <p:nvPr/>
        </p:nvSpPr>
        <p:spPr>
          <a:xfrm>
            <a:off x="2983929" y="2406032"/>
            <a:ext cx="3671512" cy="35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err="1">
                <a:solidFill>
                  <a:schemeClr val="dk1"/>
                </a:solidFill>
                <a:latin typeface="Aptos" panose="020B0004020202020204" pitchFamily="34" charset="0"/>
                <a:ea typeface="Archivo Black"/>
                <a:cs typeface="Archivo Black"/>
                <a:sym typeface="Archivo Black"/>
              </a:rPr>
              <a:t>Dữ</a:t>
            </a:r>
            <a:r>
              <a:rPr lang="en" sz="2500" dirty="0">
                <a:solidFill>
                  <a:schemeClr val="dk1"/>
                </a:solidFill>
                <a:latin typeface="Aptos" panose="020B0004020202020204" pitchFamily="34" charset="0"/>
                <a:ea typeface="Archivo Black"/>
                <a:cs typeface="Archivo Black"/>
                <a:sym typeface="Archivo Black"/>
              </a:rPr>
              <a:t> </a:t>
            </a:r>
            <a:r>
              <a:rPr lang="en" sz="2500" dirty="0" err="1">
                <a:solidFill>
                  <a:schemeClr val="dk1"/>
                </a:solidFill>
                <a:latin typeface="Aptos" panose="020B0004020202020204" pitchFamily="34" charset="0"/>
                <a:ea typeface="Archivo Black"/>
                <a:cs typeface="Archivo Black"/>
                <a:sym typeface="Archivo Black"/>
              </a:rPr>
              <a:t>liệu</a:t>
            </a:r>
            <a:r>
              <a:rPr lang="en" sz="2500" dirty="0">
                <a:solidFill>
                  <a:schemeClr val="dk1"/>
                </a:solidFill>
                <a:latin typeface="Aptos" panose="020B0004020202020204" pitchFamily="34" charset="0"/>
                <a:ea typeface="Archivo Black"/>
                <a:cs typeface="Archivo Black"/>
                <a:sym typeface="Archivo Black"/>
              </a:rPr>
              <a:t> </a:t>
            </a:r>
            <a:r>
              <a:rPr lang="en" sz="2500" dirty="0" err="1">
                <a:solidFill>
                  <a:schemeClr val="dk1"/>
                </a:solidFill>
                <a:latin typeface="Aptos" panose="020B0004020202020204" pitchFamily="34" charset="0"/>
                <a:ea typeface="Archivo Black"/>
                <a:cs typeface="Archivo Black"/>
                <a:sym typeface="Archivo Black"/>
              </a:rPr>
              <a:t>hồ</a:t>
            </a:r>
            <a:r>
              <a:rPr lang="en" sz="2500" dirty="0">
                <a:solidFill>
                  <a:schemeClr val="dk1"/>
                </a:solidFill>
                <a:latin typeface="Aptos" panose="020B0004020202020204" pitchFamily="34" charset="0"/>
                <a:ea typeface="Archivo Black"/>
                <a:cs typeface="Archivo Black"/>
                <a:sym typeface="Archivo Black"/>
              </a:rPr>
              <a:t> </a:t>
            </a:r>
            <a:r>
              <a:rPr lang="en" sz="2500" dirty="0" err="1">
                <a:solidFill>
                  <a:schemeClr val="dk1"/>
                </a:solidFill>
                <a:latin typeface="Aptos" panose="020B0004020202020204" pitchFamily="34" charset="0"/>
                <a:ea typeface="Archivo Black"/>
                <a:cs typeface="Archivo Black"/>
                <a:sym typeface="Archivo Black"/>
              </a:rPr>
              <a:t>sơ</a:t>
            </a:r>
            <a:r>
              <a:rPr lang="en" sz="2500" dirty="0">
                <a:solidFill>
                  <a:schemeClr val="dk1"/>
                </a:solidFill>
                <a:latin typeface="Aptos" panose="020B0004020202020204" pitchFamily="34" charset="0"/>
                <a:ea typeface="Archivo Black"/>
                <a:cs typeface="Archivo Black"/>
                <a:sym typeface="Archivo Black"/>
              </a:rPr>
              <a:t> </a:t>
            </a:r>
            <a:r>
              <a:rPr lang="en" sz="2500" dirty="0" err="1">
                <a:solidFill>
                  <a:schemeClr val="dk1"/>
                </a:solidFill>
                <a:latin typeface="Aptos" panose="020B0004020202020204" pitchFamily="34" charset="0"/>
                <a:ea typeface="Archivo Black"/>
                <a:cs typeface="Archivo Black"/>
                <a:sym typeface="Archivo Black"/>
              </a:rPr>
              <a:t>công</a:t>
            </a:r>
            <a:r>
              <a:rPr lang="en" sz="2500" dirty="0">
                <a:solidFill>
                  <a:schemeClr val="dk1"/>
                </a:solidFill>
                <a:latin typeface="Aptos" panose="020B0004020202020204" pitchFamily="34" charset="0"/>
                <a:ea typeface="Archivo Black"/>
                <a:cs typeface="Archivo Black"/>
                <a:sym typeface="Archivo Black"/>
              </a:rPr>
              <a:t> ty</a:t>
            </a:r>
            <a:endParaRPr sz="2500" dirty="0">
              <a:solidFill>
                <a:schemeClr val="dk1"/>
              </a:solidFill>
              <a:latin typeface="Aptos" panose="020B0004020202020204" pitchFamily="34" charset="0"/>
              <a:ea typeface="Archivo Black"/>
              <a:cs typeface="Archivo Black"/>
              <a:sym typeface="Archivo Black"/>
            </a:endParaRPr>
          </a:p>
        </p:txBody>
      </p:sp>
      <p:sp>
        <p:nvSpPr>
          <p:cNvPr id="27822" name="Google Shape;27822;p69"/>
          <p:cNvSpPr txBox="1"/>
          <p:nvPr/>
        </p:nvSpPr>
        <p:spPr>
          <a:xfrm>
            <a:off x="2983930" y="1744570"/>
            <a:ext cx="3523196" cy="359400"/>
          </a:xfrm>
          <a:prstGeom prst="rect">
            <a:avLst/>
          </a:prstGeom>
          <a:noFill/>
          <a:ln>
            <a:noFill/>
          </a:ln>
        </p:spPr>
        <p:txBody>
          <a:bodyPr spcFirstLastPara="1" wrap="square" lIns="91425" tIns="91425" rIns="91425" bIns="91425" anchor="ctr" anchorCtr="0">
            <a:noAutofit/>
          </a:bodyPr>
          <a:lstStyle/>
          <a:p>
            <a:pPr lvl="0" algn="ctr" rtl="0">
              <a:spcBef>
                <a:spcPts val="0"/>
              </a:spcBef>
              <a:spcAft>
                <a:spcPts val="0"/>
              </a:spcAft>
              <a:buNone/>
            </a:pPr>
            <a:r>
              <a:rPr lang="en-US" sz="2500" dirty="0" err="1">
                <a:solidFill>
                  <a:schemeClr val="dk1"/>
                </a:solidFill>
                <a:latin typeface="Aptos" panose="020B0004020202020204" pitchFamily="34" charset="0"/>
                <a:ea typeface="Archivo Black"/>
                <a:cs typeface="Archivo Black"/>
                <a:sym typeface="Archivo Black"/>
              </a:rPr>
              <a:t>Dữ</a:t>
            </a:r>
            <a:r>
              <a:rPr lang="en-US" sz="2500" dirty="0">
                <a:solidFill>
                  <a:schemeClr val="dk1"/>
                </a:solidFill>
                <a:latin typeface="Aptos" panose="020B0004020202020204" pitchFamily="34" charset="0"/>
                <a:ea typeface="Archivo Black"/>
                <a:cs typeface="Archivo Black"/>
                <a:sym typeface="Archivo Black"/>
              </a:rPr>
              <a:t> </a:t>
            </a:r>
            <a:r>
              <a:rPr lang="en-US" sz="2500" dirty="0" err="1">
                <a:solidFill>
                  <a:schemeClr val="dk1"/>
                </a:solidFill>
                <a:latin typeface="Aptos" panose="020B0004020202020204" pitchFamily="34" charset="0"/>
                <a:ea typeface="Archivo Black"/>
                <a:cs typeface="Archivo Black"/>
                <a:sym typeface="Archivo Black"/>
              </a:rPr>
              <a:t>liệu</a:t>
            </a:r>
            <a:r>
              <a:rPr lang="en-US" sz="2500" dirty="0">
                <a:solidFill>
                  <a:schemeClr val="dk1"/>
                </a:solidFill>
                <a:latin typeface="Aptos" panose="020B0004020202020204" pitchFamily="34" charset="0"/>
                <a:ea typeface="Archivo Black"/>
                <a:cs typeface="Archivo Black"/>
                <a:sym typeface="Archivo Black"/>
              </a:rPr>
              <a:t> </a:t>
            </a:r>
            <a:r>
              <a:rPr lang="en-US" sz="2500" dirty="0" err="1">
                <a:solidFill>
                  <a:schemeClr val="dk1"/>
                </a:solidFill>
                <a:latin typeface="Aptos" panose="020B0004020202020204" pitchFamily="34" charset="0"/>
                <a:ea typeface="Archivo Black"/>
                <a:cs typeface="Archivo Black"/>
                <a:sym typeface="Archivo Black"/>
              </a:rPr>
              <a:t>giá</a:t>
            </a:r>
            <a:r>
              <a:rPr lang="en-US" sz="2500" dirty="0">
                <a:solidFill>
                  <a:schemeClr val="dk1"/>
                </a:solidFill>
                <a:latin typeface="Aptos" panose="020B0004020202020204" pitchFamily="34" charset="0"/>
                <a:ea typeface="Archivo Black"/>
                <a:cs typeface="Archivo Black"/>
                <a:sym typeface="Archivo Black"/>
              </a:rPr>
              <a:t> </a:t>
            </a:r>
            <a:r>
              <a:rPr lang="en-US" sz="2500" dirty="0" err="1">
                <a:solidFill>
                  <a:schemeClr val="dk1"/>
                </a:solidFill>
                <a:latin typeface="Aptos" panose="020B0004020202020204" pitchFamily="34" charset="0"/>
                <a:ea typeface="Archivo Black"/>
                <a:cs typeface="Archivo Black"/>
                <a:sym typeface="Archivo Black"/>
              </a:rPr>
              <a:t>cổ</a:t>
            </a:r>
            <a:r>
              <a:rPr lang="en-US" sz="2500" dirty="0">
                <a:solidFill>
                  <a:schemeClr val="dk1"/>
                </a:solidFill>
                <a:latin typeface="Aptos" panose="020B0004020202020204" pitchFamily="34" charset="0"/>
                <a:ea typeface="Archivo Black"/>
                <a:cs typeface="Archivo Black"/>
                <a:sym typeface="Archivo Black"/>
              </a:rPr>
              <a:t> </a:t>
            </a:r>
            <a:r>
              <a:rPr lang="en-US" sz="2500" dirty="0" err="1">
                <a:solidFill>
                  <a:schemeClr val="dk1"/>
                </a:solidFill>
                <a:latin typeface="Aptos" panose="020B0004020202020204" pitchFamily="34" charset="0"/>
                <a:ea typeface="Archivo Black"/>
                <a:cs typeface="Archivo Black"/>
                <a:sym typeface="Archivo Black"/>
              </a:rPr>
              <a:t>phiếu</a:t>
            </a:r>
            <a:endParaRPr sz="2500" dirty="0">
              <a:solidFill>
                <a:schemeClr val="dk1"/>
              </a:solidFill>
              <a:latin typeface="Aptos" panose="020B0004020202020204" pitchFamily="34" charset="0"/>
              <a:ea typeface="Archivo Black"/>
              <a:cs typeface="Archivo Black"/>
              <a:sym typeface="Archivo Black"/>
            </a:endParaRPr>
          </a:p>
        </p:txBody>
      </p:sp>
      <p:sp>
        <p:nvSpPr>
          <p:cNvPr id="27823" name="Google Shape;27823;p69"/>
          <p:cNvSpPr txBox="1"/>
          <p:nvPr/>
        </p:nvSpPr>
        <p:spPr>
          <a:xfrm>
            <a:off x="3086100" y="3120834"/>
            <a:ext cx="4815840" cy="35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err="1">
                <a:solidFill>
                  <a:schemeClr val="dk1"/>
                </a:solidFill>
                <a:latin typeface="Aptos" panose="020B0004020202020204" pitchFamily="34" charset="0"/>
                <a:ea typeface="Archivo Black"/>
                <a:cs typeface="Archivo Black"/>
                <a:sym typeface="Archivo Black"/>
              </a:rPr>
              <a:t>Dữ</a:t>
            </a:r>
            <a:r>
              <a:rPr lang="en-US" sz="2500" dirty="0">
                <a:solidFill>
                  <a:schemeClr val="dk1"/>
                </a:solidFill>
                <a:latin typeface="Aptos" panose="020B0004020202020204" pitchFamily="34" charset="0"/>
                <a:ea typeface="Archivo Black"/>
                <a:cs typeface="Archivo Black"/>
                <a:sym typeface="Archivo Black"/>
              </a:rPr>
              <a:t> </a:t>
            </a:r>
            <a:r>
              <a:rPr lang="en-US" sz="2500" dirty="0" err="1">
                <a:solidFill>
                  <a:schemeClr val="dk1"/>
                </a:solidFill>
                <a:latin typeface="Aptos" panose="020B0004020202020204" pitchFamily="34" charset="0"/>
                <a:ea typeface="Archivo Black"/>
                <a:cs typeface="Archivo Black"/>
                <a:sym typeface="Archivo Black"/>
              </a:rPr>
              <a:t>liệu</a:t>
            </a:r>
            <a:r>
              <a:rPr lang="en-US" sz="2500" dirty="0">
                <a:solidFill>
                  <a:schemeClr val="dk1"/>
                </a:solidFill>
                <a:latin typeface="Aptos" panose="020B0004020202020204" pitchFamily="34" charset="0"/>
                <a:ea typeface="Archivo Black"/>
                <a:cs typeface="Archivo Black"/>
                <a:sym typeface="Archivo Black"/>
              </a:rPr>
              <a:t> tin </a:t>
            </a:r>
            <a:r>
              <a:rPr lang="en-US" sz="2500" dirty="0" err="1">
                <a:solidFill>
                  <a:schemeClr val="dk1"/>
                </a:solidFill>
                <a:latin typeface="Aptos" panose="020B0004020202020204" pitchFamily="34" charset="0"/>
                <a:ea typeface="Archivo Black"/>
                <a:cs typeface="Archivo Black"/>
                <a:sym typeface="Archivo Black"/>
              </a:rPr>
              <a:t>tức</a:t>
            </a:r>
            <a:r>
              <a:rPr lang="en-US" sz="2500" dirty="0">
                <a:solidFill>
                  <a:schemeClr val="dk1"/>
                </a:solidFill>
                <a:latin typeface="Aptos" panose="020B0004020202020204" pitchFamily="34" charset="0"/>
                <a:ea typeface="Archivo Black"/>
                <a:cs typeface="Archivo Black"/>
                <a:sym typeface="Archivo Black"/>
              </a:rPr>
              <a:t> </a:t>
            </a:r>
            <a:r>
              <a:rPr lang="en-US" sz="2500" dirty="0" err="1">
                <a:solidFill>
                  <a:schemeClr val="dk1"/>
                </a:solidFill>
                <a:latin typeface="Aptos" panose="020B0004020202020204" pitchFamily="34" charset="0"/>
                <a:ea typeface="Archivo Black"/>
                <a:cs typeface="Archivo Black"/>
                <a:sym typeface="Archivo Black"/>
              </a:rPr>
              <a:t>tài</a:t>
            </a:r>
            <a:r>
              <a:rPr lang="en-US" sz="2500" dirty="0">
                <a:solidFill>
                  <a:schemeClr val="dk1"/>
                </a:solidFill>
                <a:latin typeface="Aptos" panose="020B0004020202020204" pitchFamily="34" charset="0"/>
                <a:ea typeface="Archivo Black"/>
                <a:cs typeface="Archivo Black"/>
                <a:sym typeface="Archivo Black"/>
              </a:rPr>
              <a:t> </a:t>
            </a:r>
            <a:r>
              <a:rPr lang="en-US" sz="2500" dirty="0" err="1">
                <a:solidFill>
                  <a:schemeClr val="dk1"/>
                </a:solidFill>
                <a:latin typeface="Aptos" panose="020B0004020202020204" pitchFamily="34" charset="0"/>
                <a:ea typeface="Archivo Black"/>
                <a:cs typeface="Archivo Black"/>
                <a:sym typeface="Archivo Black"/>
              </a:rPr>
              <a:t>chính</a:t>
            </a:r>
            <a:r>
              <a:rPr lang="en-US" sz="2500" dirty="0">
                <a:solidFill>
                  <a:schemeClr val="dk1"/>
                </a:solidFill>
                <a:latin typeface="Aptos" panose="020B0004020202020204" pitchFamily="34" charset="0"/>
                <a:ea typeface="Archivo Black"/>
                <a:cs typeface="Archivo Black"/>
                <a:sym typeface="Archivo Black"/>
              </a:rPr>
              <a:t>/</a:t>
            </a:r>
            <a:r>
              <a:rPr lang="en-US" sz="2500" dirty="0" err="1">
                <a:solidFill>
                  <a:schemeClr val="dk1"/>
                </a:solidFill>
                <a:latin typeface="Aptos" panose="020B0004020202020204" pitchFamily="34" charset="0"/>
                <a:ea typeface="Archivo Black"/>
                <a:cs typeface="Archivo Black"/>
                <a:sym typeface="Archivo Black"/>
              </a:rPr>
              <a:t>kinh</a:t>
            </a:r>
            <a:r>
              <a:rPr lang="en-US" sz="2500" dirty="0">
                <a:solidFill>
                  <a:schemeClr val="dk1"/>
                </a:solidFill>
                <a:latin typeface="Aptos" panose="020B0004020202020204" pitchFamily="34" charset="0"/>
                <a:ea typeface="Archivo Black"/>
                <a:cs typeface="Archivo Black"/>
                <a:sym typeface="Archivo Black"/>
              </a:rPr>
              <a:t> </a:t>
            </a:r>
            <a:r>
              <a:rPr lang="en-US" sz="2500" dirty="0" err="1">
                <a:solidFill>
                  <a:schemeClr val="dk1"/>
                </a:solidFill>
                <a:latin typeface="Aptos" panose="020B0004020202020204" pitchFamily="34" charset="0"/>
                <a:ea typeface="Archivo Black"/>
                <a:cs typeface="Archivo Black"/>
                <a:sym typeface="Archivo Black"/>
              </a:rPr>
              <a:t>tế</a:t>
            </a:r>
            <a:endParaRPr lang="en-US" sz="2500" dirty="0">
              <a:solidFill>
                <a:schemeClr val="dk1"/>
              </a:solidFill>
              <a:latin typeface="Aptos" panose="020B0004020202020204" pitchFamily="34" charset="0"/>
              <a:ea typeface="Archivo Black"/>
              <a:cs typeface="Archivo Black"/>
              <a:sym typeface="Archivo Black"/>
            </a:endParaRPr>
          </a:p>
        </p:txBody>
      </p:sp>
      <p:cxnSp>
        <p:nvCxnSpPr>
          <p:cNvPr id="27825" name="Google Shape;27825;p69"/>
          <p:cNvCxnSpPr>
            <a:cxnSpLocks/>
            <a:stCxn id="27822" idx="1"/>
            <a:endCxn id="27815" idx="1"/>
          </p:cNvCxnSpPr>
          <p:nvPr/>
        </p:nvCxnSpPr>
        <p:spPr>
          <a:xfrm rot="10800000" flipV="1">
            <a:off x="2983930" y="1924270"/>
            <a:ext cx="1" cy="661462"/>
          </a:xfrm>
          <a:prstGeom prst="bentConnector3">
            <a:avLst>
              <a:gd name="adj1" fmla="val 22860100000"/>
            </a:avLst>
          </a:prstGeom>
          <a:noFill/>
          <a:ln w="9525" cap="flat" cmpd="sng">
            <a:solidFill>
              <a:schemeClr val="lt2"/>
            </a:solidFill>
            <a:prstDash val="solid"/>
            <a:round/>
            <a:headEnd type="none" w="med" len="med"/>
            <a:tailEnd type="none" w="med" len="med"/>
          </a:ln>
        </p:spPr>
      </p:cxnSp>
      <p:cxnSp>
        <p:nvCxnSpPr>
          <p:cNvPr id="27826" name="Google Shape;27826;p69"/>
          <p:cNvCxnSpPr>
            <a:cxnSpLocks/>
            <a:stCxn id="27815" idx="1"/>
            <a:endCxn id="27823" idx="1"/>
          </p:cNvCxnSpPr>
          <p:nvPr/>
        </p:nvCxnSpPr>
        <p:spPr>
          <a:xfrm rot="10800000" flipH="1" flipV="1">
            <a:off x="2983928" y="2585732"/>
            <a:ext cx="102171" cy="714802"/>
          </a:xfrm>
          <a:prstGeom prst="bentConnector3">
            <a:avLst>
              <a:gd name="adj1" fmla="val -223743"/>
            </a:avLst>
          </a:prstGeom>
          <a:noFill/>
          <a:ln w="9525" cap="flat" cmpd="sng">
            <a:solidFill>
              <a:schemeClr val="lt2"/>
            </a:solidFill>
            <a:prstDash val="solid"/>
            <a:round/>
            <a:headEnd type="none" w="med" len="med"/>
            <a:tailEnd type="none" w="med" len="med"/>
          </a:ln>
        </p:spPr>
      </p:cxnSp>
      <p:grpSp>
        <p:nvGrpSpPr>
          <p:cNvPr id="27829" name="Google Shape;27829;p69"/>
          <p:cNvGrpSpPr/>
          <p:nvPr/>
        </p:nvGrpSpPr>
        <p:grpSpPr>
          <a:xfrm>
            <a:off x="2070140" y="3038843"/>
            <a:ext cx="415622" cy="416715"/>
            <a:chOff x="4321150" y="1946600"/>
            <a:chExt cx="294600" cy="295375"/>
          </a:xfrm>
        </p:grpSpPr>
        <p:sp>
          <p:nvSpPr>
            <p:cNvPr id="27830" name="Google Shape;27830;p69"/>
            <p:cNvSpPr/>
            <p:nvPr/>
          </p:nvSpPr>
          <p:spPr>
            <a:xfrm>
              <a:off x="4321150" y="1946600"/>
              <a:ext cx="294600" cy="295375"/>
            </a:xfrm>
            <a:custGeom>
              <a:avLst/>
              <a:gdLst/>
              <a:ahLst/>
              <a:cxnLst/>
              <a:rect l="l" t="t" r="r" b="b"/>
              <a:pathLst>
                <a:path w="11784" h="11815" extrusionOk="0">
                  <a:moveTo>
                    <a:pt x="9043" y="662"/>
                  </a:moveTo>
                  <a:lnTo>
                    <a:pt x="9043" y="2080"/>
                  </a:lnTo>
                  <a:lnTo>
                    <a:pt x="2742" y="2080"/>
                  </a:lnTo>
                  <a:lnTo>
                    <a:pt x="2742" y="662"/>
                  </a:lnTo>
                  <a:close/>
                  <a:moveTo>
                    <a:pt x="10775" y="2742"/>
                  </a:moveTo>
                  <a:cubicBezTo>
                    <a:pt x="10996" y="2742"/>
                    <a:pt x="11153" y="2899"/>
                    <a:pt x="11153" y="3120"/>
                  </a:cubicBezTo>
                  <a:lnTo>
                    <a:pt x="11153" y="6554"/>
                  </a:lnTo>
                  <a:cubicBezTo>
                    <a:pt x="11153" y="6774"/>
                    <a:pt x="10996" y="6932"/>
                    <a:pt x="10775" y="6932"/>
                  </a:cubicBezTo>
                  <a:lnTo>
                    <a:pt x="9767" y="6932"/>
                  </a:lnTo>
                  <a:lnTo>
                    <a:pt x="9767" y="4474"/>
                  </a:lnTo>
                  <a:cubicBezTo>
                    <a:pt x="9767" y="4285"/>
                    <a:pt x="9610" y="4128"/>
                    <a:pt x="9421" y="4128"/>
                  </a:cubicBezTo>
                  <a:lnTo>
                    <a:pt x="2427" y="4128"/>
                  </a:lnTo>
                  <a:cubicBezTo>
                    <a:pt x="2238" y="4128"/>
                    <a:pt x="2080" y="4285"/>
                    <a:pt x="2080" y="4474"/>
                  </a:cubicBezTo>
                  <a:lnTo>
                    <a:pt x="2080" y="6932"/>
                  </a:lnTo>
                  <a:lnTo>
                    <a:pt x="1009" y="6932"/>
                  </a:lnTo>
                  <a:cubicBezTo>
                    <a:pt x="820" y="6932"/>
                    <a:pt x="662" y="6774"/>
                    <a:pt x="662" y="6554"/>
                  </a:cubicBezTo>
                  <a:lnTo>
                    <a:pt x="662" y="3120"/>
                  </a:lnTo>
                  <a:cubicBezTo>
                    <a:pt x="662" y="2899"/>
                    <a:pt x="820" y="2742"/>
                    <a:pt x="1009" y="2742"/>
                  </a:cubicBezTo>
                  <a:close/>
                  <a:moveTo>
                    <a:pt x="9011" y="4821"/>
                  </a:moveTo>
                  <a:lnTo>
                    <a:pt x="9011" y="11090"/>
                  </a:lnTo>
                  <a:lnTo>
                    <a:pt x="2710" y="11090"/>
                  </a:lnTo>
                  <a:lnTo>
                    <a:pt x="2710" y="4821"/>
                  </a:lnTo>
                  <a:close/>
                  <a:moveTo>
                    <a:pt x="2395" y="1"/>
                  </a:moveTo>
                  <a:cubicBezTo>
                    <a:pt x="2206" y="1"/>
                    <a:pt x="2049" y="158"/>
                    <a:pt x="2049" y="347"/>
                  </a:cubicBezTo>
                  <a:lnTo>
                    <a:pt x="2049" y="2112"/>
                  </a:lnTo>
                  <a:lnTo>
                    <a:pt x="1009" y="2112"/>
                  </a:lnTo>
                  <a:cubicBezTo>
                    <a:pt x="442" y="2112"/>
                    <a:pt x="1" y="2584"/>
                    <a:pt x="1" y="3151"/>
                  </a:cubicBezTo>
                  <a:lnTo>
                    <a:pt x="1" y="6617"/>
                  </a:lnTo>
                  <a:cubicBezTo>
                    <a:pt x="1" y="7215"/>
                    <a:pt x="473" y="7625"/>
                    <a:pt x="1009" y="7625"/>
                  </a:cubicBezTo>
                  <a:lnTo>
                    <a:pt x="2049" y="7625"/>
                  </a:lnTo>
                  <a:lnTo>
                    <a:pt x="2049" y="11468"/>
                  </a:lnTo>
                  <a:cubicBezTo>
                    <a:pt x="2049" y="11657"/>
                    <a:pt x="2206" y="11815"/>
                    <a:pt x="2395" y="11815"/>
                  </a:cubicBezTo>
                  <a:lnTo>
                    <a:pt x="9358" y="11815"/>
                  </a:lnTo>
                  <a:cubicBezTo>
                    <a:pt x="9578" y="11815"/>
                    <a:pt x="9736" y="11657"/>
                    <a:pt x="9736" y="11468"/>
                  </a:cubicBezTo>
                  <a:lnTo>
                    <a:pt x="9736" y="7625"/>
                  </a:lnTo>
                  <a:lnTo>
                    <a:pt x="10744" y="7625"/>
                  </a:lnTo>
                  <a:cubicBezTo>
                    <a:pt x="11343" y="7625"/>
                    <a:pt x="11784" y="7152"/>
                    <a:pt x="11784" y="6617"/>
                  </a:cubicBezTo>
                  <a:lnTo>
                    <a:pt x="11784" y="3151"/>
                  </a:lnTo>
                  <a:cubicBezTo>
                    <a:pt x="11784" y="2553"/>
                    <a:pt x="11311" y="2112"/>
                    <a:pt x="10744" y="2112"/>
                  </a:cubicBezTo>
                  <a:lnTo>
                    <a:pt x="9736" y="2112"/>
                  </a:lnTo>
                  <a:lnTo>
                    <a:pt x="9736" y="347"/>
                  </a:lnTo>
                  <a:cubicBezTo>
                    <a:pt x="9736" y="158"/>
                    <a:pt x="9578" y="1"/>
                    <a:pt x="9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27831" name="Google Shape;27831;p69"/>
            <p:cNvSpPr/>
            <p:nvPr/>
          </p:nvSpPr>
          <p:spPr>
            <a:xfrm>
              <a:off x="4564525" y="2031675"/>
              <a:ext cx="17350" cy="18125"/>
            </a:xfrm>
            <a:custGeom>
              <a:avLst/>
              <a:gdLst/>
              <a:ahLst/>
              <a:cxnLst/>
              <a:rect l="l" t="t" r="r" b="b"/>
              <a:pathLst>
                <a:path w="694" h="725" extrusionOk="0">
                  <a:moveTo>
                    <a:pt x="347" y="0"/>
                  </a:moveTo>
                  <a:cubicBezTo>
                    <a:pt x="158" y="0"/>
                    <a:pt x="1" y="189"/>
                    <a:pt x="1" y="378"/>
                  </a:cubicBezTo>
                  <a:cubicBezTo>
                    <a:pt x="1" y="599"/>
                    <a:pt x="158" y="725"/>
                    <a:pt x="347" y="725"/>
                  </a:cubicBezTo>
                  <a:cubicBezTo>
                    <a:pt x="536" y="725"/>
                    <a:pt x="694" y="567"/>
                    <a:pt x="694" y="378"/>
                  </a:cubicBezTo>
                  <a:cubicBezTo>
                    <a:pt x="694" y="189"/>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27832" name="Google Shape;27832;p69"/>
            <p:cNvSpPr/>
            <p:nvPr/>
          </p:nvSpPr>
          <p:spPr>
            <a:xfrm>
              <a:off x="4414100" y="2084450"/>
              <a:ext cx="106350" cy="122100"/>
            </a:xfrm>
            <a:custGeom>
              <a:avLst/>
              <a:gdLst/>
              <a:ahLst/>
              <a:cxnLst/>
              <a:rect l="l" t="t" r="r" b="b"/>
              <a:pathLst>
                <a:path w="4254" h="4884" extrusionOk="0">
                  <a:moveTo>
                    <a:pt x="2174" y="693"/>
                  </a:moveTo>
                  <a:cubicBezTo>
                    <a:pt x="2584" y="693"/>
                    <a:pt x="2899" y="1008"/>
                    <a:pt x="2899" y="1418"/>
                  </a:cubicBezTo>
                  <a:cubicBezTo>
                    <a:pt x="2899" y="1796"/>
                    <a:pt x="2584" y="2111"/>
                    <a:pt x="2174" y="2111"/>
                  </a:cubicBezTo>
                  <a:cubicBezTo>
                    <a:pt x="1796" y="2111"/>
                    <a:pt x="1481" y="1796"/>
                    <a:pt x="1481" y="1418"/>
                  </a:cubicBezTo>
                  <a:cubicBezTo>
                    <a:pt x="1481" y="1008"/>
                    <a:pt x="1796" y="693"/>
                    <a:pt x="2174" y="693"/>
                  </a:cubicBezTo>
                  <a:close/>
                  <a:moveTo>
                    <a:pt x="2174" y="2804"/>
                  </a:moveTo>
                  <a:cubicBezTo>
                    <a:pt x="2930" y="2804"/>
                    <a:pt x="3592" y="3403"/>
                    <a:pt x="3592" y="4190"/>
                  </a:cubicBezTo>
                  <a:lnTo>
                    <a:pt x="756" y="4190"/>
                  </a:lnTo>
                  <a:cubicBezTo>
                    <a:pt x="756" y="3403"/>
                    <a:pt x="1387" y="2804"/>
                    <a:pt x="2174" y="2804"/>
                  </a:cubicBezTo>
                  <a:close/>
                  <a:moveTo>
                    <a:pt x="2143" y="0"/>
                  </a:moveTo>
                  <a:cubicBezTo>
                    <a:pt x="1387" y="0"/>
                    <a:pt x="725" y="630"/>
                    <a:pt x="725" y="1386"/>
                  </a:cubicBezTo>
                  <a:cubicBezTo>
                    <a:pt x="725" y="1733"/>
                    <a:pt x="882" y="2079"/>
                    <a:pt x="1103" y="2331"/>
                  </a:cubicBezTo>
                  <a:cubicBezTo>
                    <a:pt x="473" y="2678"/>
                    <a:pt x="0" y="3340"/>
                    <a:pt x="0" y="4159"/>
                  </a:cubicBezTo>
                  <a:lnTo>
                    <a:pt x="0" y="4537"/>
                  </a:lnTo>
                  <a:cubicBezTo>
                    <a:pt x="63" y="4726"/>
                    <a:pt x="221" y="4883"/>
                    <a:pt x="410" y="4883"/>
                  </a:cubicBezTo>
                  <a:lnTo>
                    <a:pt x="3907" y="4883"/>
                  </a:lnTo>
                  <a:cubicBezTo>
                    <a:pt x="4127" y="4883"/>
                    <a:pt x="4253" y="4726"/>
                    <a:pt x="4253" y="4537"/>
                  </a:cubicBezTo>
                  <a:lnTo>
                    <a:pt x="4253" y="4159"/>
                  </a:lnTo>
                  <a:cubicBezTo>
                    <a:pt x="4253" y="3371"/>
                    <a:pt x="3844" y="2709"/>
                    <a:pt x="3151" y="2331"/>
                  </a:cubicBezTo>
                  <a:cubicBezTo>
                    <a:pt x="3403" y="2048"/>
                    <a:pt x="3560" y="1733"/>
                    <a:pt x="3560" y="1386"/>
                  </a:cubicBezTo>
                  <a:cubicBezTo>
                    <a:pt x="3560" y="599"/>
                    <a:pt x="2930" y="0"/>
                    <a:pt x="21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grpSp>
      <p:grpSp>
        <p:nvGrpSpPr>
          <p:cNvPr id="27838" name="Google Shape;27838;p69"/>
          <p:cNvGrpSpPr/>
          <p:nvPr/>
        </p:nvGrpSpPr>
        <p:grpSpPr>
          <a:xfrm>
            <a:off x="2060706" y="1684094"/>
            <a:ext cx="434491" cy="417032"/>
            <a:chOff x="2140225" y="2318650"/>
            <a:chExt cx="307975" cy="295600"/>
          </a:xfrm>
        </p:grpSpPr>
        <p:sp>
          <p:nvSpPr>
            <p:cNvPr id="27839" name="Google Shape;27839;p69"/>
            <p:cNvSpPr/>
            <p:nvPr/>
          </p:nvSpPr>
          <p:spPr>
            <a:xfrm>
              <a:off x="2281200" y="2353025"/>
              <a:ext cx="104000" cy="121300"/>
            </a:xfrm>
            <a:custGeom>
              <a:avLst/>
              <a:gdLst/>
              <a:ahLst/>
              <a:cxnLst/>
              <a:rect l="l" t="t" r="r" b="b"/>
              <a:pathLst>
                <a:path w="4160" h="4852" extrusionOk="0">
                  <a:moveTo>
                    <a:pt x="2080" y="662"/>
                  </a:moveTo>
                  <a:cubicBezTo>
                    <a:pt x="2490" y="662"/>
                    <a:pt x="2805" y="977"/>
                    <a:pt x="2805" y="1386"/>
                  </a:cubicBezTo>
                  <a:cubicBezTo>
                    <a:pt x="2805" y="1764"/>
                    <a:pt x="2490" y="2079"/>
                    <a:pt x="2080" y="2079"/>
                  </a:cubicBezTo>
                  <a:cubicBezTo>
                    <a:pt x="1702" y="2079"/>
                    <a:pt x="1387" y="1764"/>
                    <a:pt x="1387" y="1386"/>
                  </a:cubicBezTo>
                  <a:cubicBezTo>
                    <a:pt x="1387" y="977"/>
                    <a:pt x="1702" y="662"/>
                    <a:pt x="2080" y="662"/>
                  </a:cubicBezTo>
                  <a:close/>
                  <a:moveTo>
                    <a:pt x="2080" y="2773"/>
                  </a:moveTo>
                  <a:cubicBezTo>
                    <a:pt x="2836" y="2773"/>
                    <a:pt x="3466" y="3403"/>
                    <a:pt x="3466" y="4127"/>
                  </a:cubicBezTo>
                  <a:lnTo>
                    <a:pt x="662" y="4127"/>
                  </a:lnTo>
                  <a:cubicBezTo>
                    <a:pt x="662" y="3403"/>
                    <a:pt x="1293" y="2773"/>
                    <a:pt x="2080" y="2773"/>
                  </a:cubicBezTo>
                  <a:close/>
                  <a:moveTo>
                    <a:pt x="2112" y="0"/>
                  </a:moveTo>
                  <a:cubicBezTo>
                    <a:pt x="1387" y="0"/>
                    <a:pt x="757" y="630"/>
                    <a:pt x="757" y="1386"/>
                  </a:cubicBezTo>
                  <a:cubicBezTo>
                    <a:pt x="757" y="1733"/>
                    <a:pt x="915" y="2079"/>
                    <a:pt x="1135" y="2332"/>
                  </a:cubicBezTo>
                  <a:cubicBezTo>
                    <a:pt x="505" y="2678"/>
                    <a:pt x="64" y="3340"/>
                    <a:pt x="64" y="4127"/>
                  </a:cubicBezTo>
                  <a:lnTo>
                    <a:pt x="64" y="4505"/>
                  </a:lnTo>
                  <a:cubicBezTo>
                    <a:pt x="1" y="4694"/>
                    <a:pt x="158" y="4852"/>
                    <a:pt x="347" y="4852"/>
                  </a:cubicBezTo>
                  <a:lnTo>
                    <a:pt x="3813" y="4852"/>
                  </a:lnTo>
                  <a:cubicBezTo>
                    <a:pt x="4002" y="4852"/>
                    <a:pt x="4160" y="4694"/>
                    <a:pt x="4160" y="4505"/>
                  </a:cubicBezTo>
                  <a:lnTo>
                    <a:pt x="4160" y="4127"/>
                  </a:lnTo>
                  <a:cubicBezTo>
                    <a:pt x="4160" y="3340"/>
                    <a:pt x="3750" y="2678"/>
                    <a:pt x="3120" y="2332"/>
                  </a:cubicBezTo>
                  <a:cubicBezTo>
                    <a:pt x="3340" y="2079"/>
                    <a:pt x="3498" y="1733"/>
                    <a:pt x="3498" y="1386"/>
                  </a:cubicBezTo>
                  <a:cubicBezTo>
                    <a:pt x="3498" y="630"/>
                    <a:pt x="2868" y="0"/>
                    <a:pt x="21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27840" name="Google Shape;27840;p69"/>
            <p:cNvSpPr/>
            <p:nvPr/>
          </p:nvSpPr>
          <p:spPr>
            <a:xfrm>
              <a:off x="2140225" y="2318650"/>
              <a:ext cx="307975" cy="295600"/>
            </a:xfrm>
            <a:custGeom>
              <a:avLst/>
              <a:gdLst/>
              <a:ahLst/>
              <a:cxnLst/>
              <a:rect l="l" t="t" r="r" b="b"/>
              <a:pathLst>
                <a:path w="12319" h="11824" extrusionOk="0">
                  <a:moveTo>
                    <a:pt x="7712" y="682"/>
                  </a:moveTo>
                  <a:cubicBezTo>
                    <a:pt x="8607" y="682"/>
                    <a:pt x="9499" y="1029"/>
                    <a:pt x="10177" y="1690"/>
                  </a:cubicBezTo>
                  <a:cubicBezTo>
                    <a:pt x="11468" y="2982"/>
                    <a:pt x="11531" y="5187"/>
                    <a:pt x="10177" y="6573"/>
                  </a:cubicBezTo>
                  <a:cubicBezTo>
                    <a:pt x="9500" y="7266"/>
                    <a:pt x="8627" y="7590"/>
                    <a:pt x="7754" y="7590"/>
                  </a:cubicBezTo>
                  <a:cubicBezTo>
                    <a:pt x="6839" y="7590"/>
                    <a:pt x="5923" y="7234"/>
                    <a:pt x="5230" y="6573"/>
                  </a:cubicBezTo>
                  <a:cubicBezTo>
                    <a:pt x="3939" y="5282"/>
                    <a:pt x="3876" y="3045"/>
                    <a:pt x="5325" y="1659"/>
                  </a:cubicBezTo>
                  <a:cubicBezTo>
                    <a:pt x="6001" y="997"/>
                    <a:pt x="6858" y="682"/>
                    <a:pt x="7712" y="682"/>
                  </a:cubicBezTo>
                  <a:close/>
                  <a:moveTo>
                    <a:pt x="4128" y="6258"/>
                  </a:moveTo>
                  <a:cubicBezTo>
                    <a:pt x="4285" y="6573"/>
                    <a:pt x="4537" y="6857"/>
                    <a:pt x="4758" y="7078"/>
                  </a:cubicBezTo>
                  <a:cubicBezTo>
                    <a:pt x="5010" y="7330"/>
                    <a:pt x="5293" y="7550"/>
                    <a:pt x="5577" y="7708"/>
                  </a:cubicBezTo>
                  <a:lnTo>
                    <a:pt x="5136" y="8180"/>
                  </a:lnTo>
                  <a:cubicBezTo>
                    <a:pt x="5073" y="8243"/>
                    <a:pt x="4978" y="8275"/>
                    <a:pt x="4888" y="8275"/>
                  </a:cubicBezTo>
                  <a:cubicBezTo>
                    <a:pt x="4797" y="8275"/>
                    <a:pt x="4710" y="8243"/>
                    <a:pt x="4663" y="8180"/>
                  </a:cubicBezTo>
                  <a:lnTo>
                    <a:pt x="3655" y="7204"/>
                  </a:lnTo>
                  <a:cubicBezTo>
                    <a:pt x="3498" y="7078"/>
                    <a:pt x="3498" y="6857"/>
                    <a:pt x="3655" y="6731"/>
                  </a:cubicBezTo>
                  <a:lnTo>
                    <a:pt x="4128" y="6258"/>
                  </a:lnTo>
                  <a:close/>
                  <a:moveTo>
                    <a:pt x="3403" y="7960"/>
                  </a:moveTo>
                  <a:lnTo>
                    <a:pt x="3876" y="8432"/>
                  </a:lnTo>
                  <a:lnTo>
                    <a:pt x="3309" y="8968"/>
                  </a:lnTo>
                  <a:lnTo>
                    <a:pt x="2836" y="8495"/>
                  </a:lnTo>
                  <a:lnTo>
                    <a:pt x="3403" y="7960"/>
                  </a:lnTo>
                  <a:close/>
                  <a:moveTo>
                    <a:pt x="2363" y="8968"/>
                  </a:moveTo>
                  <a:lnTo>
                    <a:pt x="2836" y="9440"/>
                  </a:lnTo>
                  <a:lnTo>
                    <a:pt x="1292" y="10984"/>
                  </a:lnTo>
                  <a:cubicBezTo>
                    <a:pt x="1245" y="11047"/>
                    <a:pt x="1158" y="11079"/>
                    <a:pt x="1068" y="11079"/>
                  </a:cubicBezTo>
                  <a:cubicBezTo>
                    <a:pt x="977" y="11079"/>
                    <a:pt x="883" y="11047"/>
                    <a:pt x="820" y="10984"/>
                  </a:cubicBezTo>
                  <a:cubicBezTo>
                    <a:pt x="725" y="10858"/>
                    <a:pt x="725" y="10669"/>
                    <a:pt x="820" y="10512"/>
                  </a:cubicBezTo>
                  <a:lnTo>
                    <a:pt x="2363" y="8968"/>
                  </a:lnTo>
                  <a:close/>
                  <a:moveTo>
                    <a:pt x="7731" y="1"/>
                  </a:moveTo>
                  <a:cubicBezTo>
                    <a:pt x="6669" y="1"/>
                    <a:pt x="5604" y="403"/>
                    <a:pt x="4789" y="1218"/>
                  </a:cubicBezTo>
                  <a:cubicBezTo>
                    <a:pt x="3592" y="2446"/>
                    <a:pt x="3309" y="4179"/>
                    <a:pt x="3844" y="5628"/>
                  </a:cubicBezTo>
                  <a:lnTo>
                    <a:pt x="3182" y="6290"/>
                  </a:lnTo>
                  <a:cubicBezTo>
                    <a:pt x="2867" y="6605"/>
                    <a:pt x="2804" y="7078"/>
                    <a:pt x="2993" y="7487"/>
                  </a:cubicBezTo>
                  <a:lnTo>
                    <a:pt x="410" y="10071"/>
                  </a:lnTo>
                  <a:cubicBezTo>
                    <a:pt x="0" y="10480"/>
                    <a:pt x="0" y="11142"/>
                    <a:pt x="410" y="11520"/>
                  </a:cubicBezTo>
                  <a:cubicBezTo>
                    <a:pt x="580" y="11721"/>
                    <a:pt x="826" y="11823"/>
                    <a:pt x="1081" y="11823"/>
                  </a:cubicBezTo>
                  <a:cubicBezTo>
                    <a:pt x="1345" y="11823"/>
                    <a:pt x="1619" y="11713"/>
                    <a:pt x="1828" y="11488"/>
                  </a:cubicBezTo>
                  <a:lnTo>
                    <a:pt x="4411" y="8905"/>
                  </a:lnTo>
                  <a:cubicBezTo>
                    <a:pt x="4565" y="8976"/>
                    <a:pt x="4727" y="9011"/>
                    <a:pt x="4887" y="9011"/>
                  </a:cubicBezTo>
                  <a:cubicBezTo>
                    <a:pt x="5153" y="9011"/>
                    <a:pt x="5411" y="8913"/>
                    <a:pt x="5608" y="8716"/>
                  </a:cubicBezTo>
                  <a:lnTo>
                    <a:pt x="6270" y="8023"/>
                  </a:lnTo>
                  <a:cubicBezTo>
                    <a:pt x="6736" y="8205"/>
                    <a:pt x="7231" y="8296"/>
                    <a:pt x="7729" y="8296"/>
                  </a:cubicBezTo>
                  <a:cubicBezTo>
                    <a:pt x="8781" y="8296"/>
                    <a:pt x="9847" y="7890"/>
                    <a:pt x="10681" y="7078"/>
                  </a:cubicBezTo>
                  <a:cubicBezTo>
                    <a:pt x="12319" y="5439"/>
                    <a:pt x="12287" y="2793"/>
                    <a:pt x="10681" y="1218"/>
                  </a:cubicBezTo>
                  <a:cubicBezTo>
                    <a:pt x="9873" y="410"/>
                    <a:pt x="8804" y="1"/>
                    <a:pt x="7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grpSp>
      <p:grpSp>
        <p:nvGrpSpPr>
          <p:cNvPr id="27841" name="Google Shape;27841;p69"/>
          <p:cNvGrpSpPr/>
          <p:nvPr/>
        </p:nvGrpSpPr>
        <p:grpSpPr>
          <a:xfrm>
            <a:off x="2067367" y="2376321"/>
            <a:ext cx="421194" cy="417808"/>
            <a:chOff x="2139425" y="2682250"/>
            <a:chExt cx="298550" cy="296150"/>
          </a:xfrm>
        </p:grpSpPr>
        <p:sp>
          <p:nvSpPr>
            <p:cNvPr id="27842" name="Google Shape;27842;p69"/>
            <p:cNvSpPr/>
            <p:nvPr/>
          </p:nvSpPr>
          <p:spPr>
            <a:xfrm>
              <a:off x="2139425" y="2787000"/>
              <a:ext cx="159125" cy="191400"/>
            </a:xfrm>
            <a:custGeom>
              <a:avLst/>
              <a:gdLst/>
              <a:ahLst/>
              <a:cxnLst/>
              <a:rect l="l" t="t" r="r" b="b"/>
              <a:pathLst>
                <a:path w="6365" h="7656" extrusionOk="0">
                  <a:moveTo>
                    <a:pt x="3214" y="630"/>
                  </a:moveTo>
                  <a:cubicBezTo>
                    <a:pt x="3813" y="630"/>
                    <a:pt x="4286" y="1103"/>
                    <a:pt x="4286" y="1670"/>
                  </a:cubicBezTo>
                  <a:cubicBezTo>
                    <a:pt x="4286" y="2206"/>
                    <a:pt x="3813" y="2678"/>
                    <a:pt x="3214" y="2678"/>
                  </a:cubicBezTo>
                  <a:cubicBezTo>
                    <a:pt x="2647" y="2678"/>
                    <a:pt x="2175" y="2206"/>
                    <a:pt x="2175" y="1670"/>
                  </a:cubicBezTo>
                  <a:cubicBezTo>
                    <a:pt x="2175" y="1166"/>
                    <a:pt x="2647" y="630"/>
                    <a:pt x="3214" y="630"/>
                  </a:cubicBezTo>
                  <a:close/>
                  <a:moveTo>
                    <a:pt x="3183" y="3403"/>
                  </a:moveTo>
                  <a:cubicBezTo>
                    <a:pt x="4538" y="3403"/>
                    <a:pt x="5609" y="4506"/>
                    <a:pt x="5609" y="5829"/>
                  </a:cubicBezTo>
                  <a:lnTo>
                    <a:pt x="5609" y="6931"/>
                  </a:lnTo>
                  <a:lnTo>
                    <a:pt x="757" y="6931"/>
                  </a:lnTo>
                  <a:lnTo>
                    <a:pt x="757" y="5829"/>
                  </a:lnTo>
                  <a:cubicBezTo>
                    <a:pt x="757" y="4506"/>
                    <a:pt x="1860" y="3403"/>
                    <a:pt x="3183" y="3403"/>
                  </a:cubicBezTo>
                  <a:close/>
                  <a:moveTo>
                    <a:pt x="3183" y="0"/>
                  </a:moveTo>
                  <a:cubicBezTo>
                    <a:pt x="2238" y="0"/>
                    <a:pt x="1419" y="788"/>
                    <a:pt x="1419" y="1733"/>
                  </a:cubicBezTo>
                  <a:cubicBezTo>
                    <a:pt x="1419" y="2206"/>
                    <a:pt x="1608" y="2678"/>
                    <a:pt x="1954" y="2993"/>
                  </a:cubicBezTo>
                  <a:cubicBezTo>
                    <a:pt x="820" y="3466"/>
                    <a:pt x="1" y="4569"/>
                    <a:pt x="1" y="5892"/>
                  </a:cubicBezTo>
                  <a:lnTo>
                    <a:pt x="1" y="7309"/>
                  </a:lnTo>
                  <a:cubicBezTo>
                    <a:pt x="64" y="7498"/>
                    <a:pt x="222" y="7656"/>
                    <a:pt x="442" y="7656"/>
                  </a:cubicBezTo>
                  <a:lnTo>
                    <a:pt x="6018" y="7656"/>
                  </a:lnTo>
                  <a:cubicBezTo>
                    <a:pt x="6207" y="7656"/>
                    <a:pt x="6365" y="7498"/>
                    <a:pt x="6365" y="7309"/>
                  </a:cubicBezTo>
                  <a:lnTo>
                    <a:pt x="6365" y="5892"/>
                  </a:lnTo>
                  <a:cubicBezTo>
                    <a:pt x="6365" y="4569"/>
                    <a:pt x="5546" y="3466"/>
                    <a:pt x="4412" y="2993"/>
                  </a:cubicBezTo>
                  <a:cubicBezTo>
                    <a:pt x="4758" y="2647"/>
                    <a:pt x="4947" y="2206"/>
                    <a:pt x="4947" y="1733"/>
                  </a:cubicBezTo>
                  <a:cubicBezTo>
                    <a:pt x="4947" y="788"/>
                    <a:pt x="4160" y="0"/>
                    <a:pt x="3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27843" name="Google Shape;27843;p69"/>
            <p:cNvSpPr/>
            <p:nvPr/>
          </p:nvSpPr>
          <p:spPr>
            <a:xfrm>
              <a:off x="2280425" y="2682250"/>
              <a:ext cx="157550" cy="155975"/>
            </a:xfrm>
            <a:custGeom>
              <a:avLst/>
              <a:gdLst/>
              <a:ahLst/>
              <a:cxnLst/>
              <a:rect l="l" t="t" r="r" b="b"/>
              <a:pathLst>
                <a:path w="6302" h="6239" extrusionOk="0">
                  <a:moveTo>
                    <a:pt x="3182" y="662"/>
                  </a:moveTo>
                  <a:cubicBezTo>
                    <a:pt x="4506" y="662"/>
                    <a:pt x="5608" y="1764"/>
                    <a:pt x="5608" y="3088"/>
                  </a:cubicBezTo>
                  <a:cubicBezTo>
                    <a:pt x="5577" y="4442"/>
                    <a:pt x="4474" y="5545"/>
                    <a:pt x="3151" y="5545"/>
                  </a:cubicBezTo>
                  <a:cubicBezTo>
                    <a:pt x="2710" y="5545"/>
                    <a:pt x="2300" y="5419"/>
                    <a:pt x="1954" y="5230"/>
                  </a:cubicBezTo>
                  <a:cubicBezTo>
                    <a:pt x="1891" y="5198"/>
                    <a:pt x="1796" y="5198"/>
                    <a:pt x="1733" y="5198"/>
                  </a:cubicBezTo>
                  <a:lnTo>
                    <a:pt x="946" y="5388"/>
                  </a:lnTo>
                  <a:lnTo>
                    <a:pt x="1166" y="4663"/>
                  </a:lnTo>
                  <a:cubicBezTo>
                    <a:pt x="1198" y="4568"/>
                    <a:pt x="1166" y="4474"/>
                    <a:pt x="1135" y="4411"/>
                  </a:cubicBezTo>
                  <a:cubicBezTo>
                    <a:pt x="883" y="4001"/>
                    <a:pt x="725" y="3560"/>
                    <a:pt x="725" y="3088"/>
                  </a:cubicBezTo>
                  <a:cubicBezTo>
                    <a:pt x="725" y="1764"/>
                    <a:pt x="1828" y="662"/>
                    <a:pt x="3182" y="662"/>
                  </a:cubicBezTo>
                  <a:close/>
                  <a:moveTo>
                    <a:pt x="3151" y="0"/>
                  </a:moveTo>
                  <a:cubicBezTo>
                    <a:pt x="1418" y="0"/>
                    <a:pt x="32" y="1418"/>
                    <a:pt x="32" y="3088"/>
                  </a:cubicBezTo>
                  <a:cubicBezTo>
                    <a:pt x="32" y="3655"/>
                    <a:pt x="158" y="4159"/>
                    <a:pt x="410" y="4631"/>
                  </a:cubicBezTo>
                  <a:lnTo>
                    <a:pt x="32" y="5766"/>
                  </a:lnTo>
                  <a:cubicBezTo>
                    <a:pt x="0" y="5892"/>
                    <a:pt x="32" y="6018"/>
                    <a:pt x="95" y="6144"/>
                  </a:cubicBezTo>
                  <a:cubicBezTo>
                    <a:pt x="189" y="6207"/>
                    <a:pt x="315" y="6238"/>
                    <a:pt x="473" y="6238"/>
                  </a:cubicBezTo>
                  <a:lnTo>
                    <a:pt x="1765" y="5923"/>
                  </a:lnTo>
                  <a:cubicBezTo>
                    <a:pt x="2206" y="6175"/>
                    <a:pt x="2678" y="6238"/>
                    <a:pt x="3182" y="6238"/>
                  </a:cubicBezTo>
                  <a:cubicBezTo>
                    <a:pt x="4915" y="6238"/>
                    <a:pt x="6301" y="4820"/>
                    <a:pt x="6301" y="3151"/>
                  </a:cubicBezTo>
                  <a:cubicBezTo>
                    <a:pt x="6238" y="1418"/>
                    <a:pt x="4884" y="0"/>
                    <a:pt x="3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27844" name="Google Shape;27844;p69"/>
            <p:cNvSpPr/>
            <p:nvPr/>
          </p:nvSpPr>
          <p:spPr>
            <a:xfrm>
              <a:off x="2349725" y="2725550"/>
              <a:ext cx="18150" cy="17375"/>
            </a:xfrm>
            <a:custGeom>
              <a:avLst/>
              <a:gdLst/>
              <a:ahLst/>
              <a:cxnLst/>
              <a:rect l="l" t="t" r="r" b="b"/>
              <a:pathLst>
                <a:path w="726" h="695" extrusionOk="0">
                  <a:moveTo>
                    <a:pt x="379" y="1"/>
                  </a:moveTo>
                  <a:cubicBezTo>
                    <a:pt x="158" y="1"/>
                    <a:pt x="1" y="158"/>
                    <a:pt x="1" y="348"/>
                  </a:cubicBezTo>
                  <a:cubicBezTo>
                    <a:pt x="1" y="537"/>
                    <a:pt x="158" y="694"/>
                    <a:pt x="379" y="694"/>
                  </a:cubicBezTo>
                  <a:cubicBezTo>
                    <a:pt x="568" y="694"/>
                    <a:pt x="725" y="537"/>
                    <a:pt x="725" y="348"/>
                  </a:cubicBezTo>
                  <a:cubicBezTo>
                    <a:pt x="725" y="158"/>
                    <a:pt x="568" y="1"/>
                    <a:pt x="3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27845" name="Google Shape;27845;p69"/>
            <p:cNvSpPr/>
            <p:nvPr/>
          </p:nvSpPr>
          <p:spPr>
            <a:xfrm>
              <a:off x="2349725" y="2751550"/>
              <a:ext cx="18150" cy="52800"/>
            </a:xfrm>
            <a:custGeom>
              <a:avLst/>
              <a:gdLst/>
              <a:ahLst/>
              <a:cxnLst/>
              <a:rect l="l" t="t" r="r" b="b"/>
              <a:pathLst>
                <a:path w="726" h="2112" extrusionOk="0">
                  <a:moveTo>
                    <a:pt x="379" y="1"/>
                  </a:moveTo>
                  <a:cubicBezTo>
                    <a:pt x="158" y="1"/>
                    <a:pt x="1" y="158"/>
                    <a:pt x="1" y="379"/>
                  </a:cubicBezTo>
                  <a:lnTo>
                    <a:pt x="1" y="1733"/>
                  </a:lnTo>
                  <a:cubicBezTo>
                    <a:pt x="1" y="1954"/>
                    <a:pt x="158" y="2111"/>
                    <a:pt x="379" y="2111"/>
                  </a:cubicBezTo>
                  <a:cubicBezTo>
                    <a:pt x="568" y="2111"/>
                    <a:pt x="725" y="1954"/>
                    <a:pt x="725" y="1733"/>
                  </a:cubicBezTo>
                  <a:lnTo>
                    <a:pt x="725" y="379"/>
                  </a:lnTo>
                  <a:cubicBezTo>
                    <a:pt x="725" y="158"/>
                    <a:pt x="568" y="1"/>
                    <a:pt x="3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004"/>
        <p:cNvGrpSpPr/>
        <p:nvPr/>
      </p:nvGrpSpPr>
      <p:grpSpPr>
        <a:xfrm>
          <a:off x="0" y="0"/>
          <a:ext cx="0" cy="0"/>
          <a:chOff x="0" y="0"/>
          <a:chExt cx="0" cy="0"/>
        </a:xfrm>
      </p:grpSpPr>
      <p:sp>
        <p:nvSpPr>
          <p:cNvPr id="27005" name="Google Shape;27005;p55"/>
          <p:cNvSpPr txBox="1">
            <a:spLocks noGrp="1"/>
          </p:cNvSpPr>
          <p:nvPr>
            <p:ph type="title" idx="13"/>
          </p:nvPr>
        </p:nvSpPr>
        <p:spPr>
          <a:xfrm>
            <a:off x="720025" y="368725"/>
            <a:ext cx="7704000" cy="576000"/>
          </a:xfrm>
          <a:prstGeom prst="rect">
            <a:avLst/>
          </a:prstGeom>
          <a:noFill/>
        </p:spPr>
        <p:txBody>
          <a:bodyPr spcFirstLastPara="1" wrap="square" lIns="91425" tIns="64000" rIns="91425" bIns="91425" anchor="t" anchorCtr="0">
            <a:noAutofit/>
          </a:bodyPr>
          <a:lstStyle/>
          <a:p>
            <a:pPr marL="0" lvl="0" indent="0" algn="ctr" rtl="0">
              <a:spcBef>
                <a:spcPts val="0"/>
              </a:spcBef>
              <a:spcAft>
                <a:spcPts val="0"/>
              </a:spcAft>
              <a:buNone/>
            </a:pPr>
            <a:r>
              <a:rPr lang="en"/>
              <a:t>Nội dung trình bày</a:t>
            </a:r>
            <a:endParaRPr/>
          </a:p>
        </p:txBody>
      </p:sp>
      <p:sp>
        <p:nvSpPr>
          <p:cNvPr id="27007" name="Google Shape;27007;p55"/>
          <p:cNvSpPr txBox="1">
            <a:spLocks noGrp="1"/>
          </p:cNvSpPr>
          <p:nvPr>
            <p:ph type="title"/>
          </p:nvPr>
        </p:nvSpPr>
        <p:spPr>
          <a:xfrm>
            <a:off x="720000" y="1826923"/>
            <a:ext cx="2301600" cy="45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a:latin typeface="Aptos" panose="020B0004020202020204" pitchFamily="34" charset="0"/>
              </a:rPr>
              <a:t>Giới thiệu </a:t>
            </a:r>
            <a:endParaRPr b="1">
              <a:latin typeface="Aptos" panose="020B0004020202020204" pitchFamily="34" charset="0"/>
            </a:endParaRPr>
          </a:p>
        </p:txBody>
      </p:sp>
      <p:sp>
        <p:nvSpPr>
          <p:cNvPr id="27009" name="Google Shape;27009;p55"/>
          <p:cNvSpPr txBox="1">
            <a:spLocks noGrp="1"/>
          </p:cNvSpPr>
          <p:nvPr>
            <p:ph type="title" idx="2"/>
          </p:nvPr>
        </p:nvSpPr>
        <p:spPr>
          <a:xfrm>
            <a:off x="2070575" y="3584855"/>
            <a:ext cx="2301600" cy="45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a:t>Thực nghiệm</a:t>
            </a:r>
            <a:endParaRPr b="1"/>
          </a:p>
        </p:txBody>
      </p:sp>
      <p:sp>
        <p:nvSpPr>
          <p:cNvPr id="27011" name="Google Shape;27011;p55"/>
          <p:cNvSpPr txBox="1">
            <a:spLocks noGrp="1"/>
          </p:cNvSpPr>
          <p:nvPr>
            <p:ph type="title" idx="4"/>
          </p:nvPr>
        </p:nvSpPr>
        <p:spPr>
          <a:xfrm>
            <a:off x="4771819" y="3584855"/>
            <a:ext cx="2301600" cy="45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a:t>Kết luận</a:t>
            </a:r>
            <a:endParaRPr b="1">
              <a:solidFill>
                <a:schemeClr val="dk1"/>
              </a:solidFill>
            </a:endParaRPr>
          </a:p>
        </p:txBody>
      </p:sp>
      <p:sp>
        <p:nvSpPr>
          <p:cNvPr id="27012" name="Google Shape;27012;p55"/>
          <p:cNvSpPr txBox="1">
            <a:spLocks noGrp="1"/>
          </p:cNvSpPr>
          <p:nvPr>
            <p:ph type="title" idx="6"/>
          </p:nvPr>
        </p:nvSpPr>
        <p:spPr>
          <a:xfrm>
            <a:off x="3212017" y="1834672"/>
            <a:ext cx="2615346" cy="45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a:t>Nghiên cứu liên quan</a:t>
            </a:r>
            <a:endParaRPr b="1"/>
          </a:p>
        </p:txBody>
      </p:sp>
      <p:sp>
        <p:nvSpPr>
          <p:cNvPr id="27014" name="Google Shape;27014;p55"/>
          <p:cNvSpPr txBox="1">
            <a:spLocks noGrp="1"/>
          </p:cNvSpPr>
          <p:nvPr>
            <p:ph type="title" idx="8"/>
          </p:nvPr>
        </p:nvSpPr>
        <p:spPr>
          <a:xfrm>
            <a:off x="6106988" y="1850171"/>
            <a:ext cx="2641805" cy="45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a:t>Phương pháp tiếp cận </a:t>
            </a:r>
            <a:endParaRPr b="1"/>
          </a:p>
        </p:txBody>
      </p:sp>
      <p:grpSp>
        <p:nvGrpSpPr>
          <p:cNvPr id="27016" name="Google Shape;27016;p55"/>
          <p:cNvGrpSpPr/>
          <p:nvPr/>
        </p:nvGrpSpPr>
        <p:grpSpPr>
          <a:xfrm>
            <a:off x="8320098" y="4866112"/>
            <a:ext cx="510133" cy="78484"/>
            <a:chOff x="3521300" y="154525"/>
            <a:chExt cx="1256175" cy="193500"/>
          </a:xfrm>
        </p:grpSpPr>
        <p:sp>
          <p:nvSpPr>
            <p:cNvPr id="27017" name="Google Shape;27017;p55"/>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8" name="Google Shape;27018;p55"/>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9" name="Google Shape;27019;p55"/>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0" name="Google Shape;27020;p55"/>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21" name="Google Shape;27021;p55"/>
          <p:cNvSpPr txBox="1">
            <a:spLocks noGrp="1"/>
          </p:cNvSpPr>
          <p:nvPr>
            <p:ph type="title" idx="14"/>
          </p:nvPr>
        </p:nvSpPr>
        <p:spPr>
          <a:xfrm>
            <a:off x="2070575" y="3103060"/>
            <a:ext cx="2301600" cy="6705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04</a:t>
            </a:r>
            <a:endParaRPr/>
          </a:p>
        </p:txBody>
      </p:sp>
      <p:sp>
        <p:nvSpPr>
          <p:cNvPr id="27022" name="Google Shape;27022;p55"/>
          <p:cNvSpPr txBox="1">
            <a:spLocks noGrp="1"/>
          </p:cNvSpPr>
          <p:nvPr>
            <p:ph type="title" idx="15"/>
          </p:nvPr>
        </p:nvSpPr>
        <p:spPr>
          <a:xfrm>
            <a:off x="4771825" y="3103060"/>
            <a:ext cx="2301600" cy="6705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05</a:t>
            </a:r>
            <a:endParaRPr/>
          </a:p>
        </p:txBody>
      </p:sp>
      <p:sp>
        <p:nvSpPr>
          <p:cNvPr id="27023" name="Google Shape;27023;p55"/>
          <p:cNvSpPr txBox="1">
            <a:spLocks noGrp="1"/>
          </p:cNvSpPr>
          <p:nvPr>
            <p:ph type="title" idx="16"/>
          </p:nvPr>
        </p:nvSpPr>
        <p:spPr>
          <a:xfrm>
            <a:off x="6122500" y="1345135"/>
            <a:ext cx="2301600" cy="6705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03</a:t>
            </a:r>
            <a:endParaRPr/>
          </a:p>
        </p:txBody>
      </p:sp>
      <p:sp>
        <p:nvSpPr>
          <p:cNvPr id="27024" name="Google Shape;27024;p55"/>
          <p:cNvSpPr txBox="1">
            <a:spLocks noGrp="1"/>
          </p:cNvSpPr>
          <p:nvPr>
            <p:ph type="title" idx="17"/>
          </p:nvPr>
        </p:nvSpPr>
        <p:spPr>
          <a:xfrm>
            <a:off x="3421250" y="1345135"/>
            <a:ext cx="2301600" cy="6705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02</a:t>
            </a:r>
            <a:endParaRPr/>
          </a:p>
        </p:txBody>
      </p:sp>
      <p:sp>
        <p:nvSpPr>
          <p:cNvPr id="27025" name="Google Shape;27025;p55"/>
          <p:cNvSpPr txBox="1">
            <a:spLocks noGrp="1"/>
          </p:cNvSpPr>
          <p:nvPr>
            <p:ph type="title" idx="18"/>
          </p:nvPr>
        </p:nvSpPr>
        <p:spPr>
          <a:xfrm>
            <a:off x="720025" y="1345135"/>
            <a:ext cx="2301600" cy="6705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80"/>
        <p:cNvGrpSpPr/>
        <p:nvPr/>
      </p:nvGrpSpPr>
      <p:grpSpPr>
        <a:xfrm>
          <a:off x="0" y="0"/>
          <a:ext cx="0" cy="0"/>
          <a:chOff x="0" y="0"/>
          <a:chExt cx="0" cy="0"/>
        </a:xfrm>
      </p:grpSpPr>
      <p:sp>
        <p:nvSpPr>
          <p:cNvPr id="5" name="Subtitle 4">
            <a:extLst>
              <a:ext uri="{FF2B5EF4-FFF2-40B4-BE49-F238E27FC236}">
                <a16:creationId xmlns:a16="http://schemas.microsoft.com/office/drawing/2014/main" id="{FDC1BA4E-5B6B-9E84-06F3-F5EE1D3394CD}"/>
              </a:ext>
            </a:extLst>
          </p:cNvPr>
          <p:cNvSpPr>
            <a:spLocks noGrp="1"/>
          </p:cNvSpPr>
          <p:nvPr>
            <p:ph type="subTitle" idx="1"/>
          </p:nvPr>
        </p:nvSpPr>
        <p:spPr>
          <a:xfrm>
            <a:off x="1075700" y="1359475"/>
            <a:ext cx="6940540" cy="3102600"/>
          </a:xfrm>
        </p:spPr>
        <p:txBody>
          <a:bodyPr/>
          <a:lstStyle/>
          <a:p>
            <a:r>
              <a:rPr lang="en-US" sz="2000" b="1" dirty="0" err="1"/>
              <a:t>Nguồn</a:t>
            </a:r>
            <a:r>
              <a:rPr lang="en-US" sz="2000" b="1" dirty="0"/>
              <a:t> </a:t>
            </a:r>
            <a:r>
              <a:rPr lang="en-US" sz="2000" b="1" dirty="0" err="1"/>
              <a:t>dữ</a:t>
            </a:r>
            <a:r>
              <a:rPr lang="en-US" sz="2000" b="1" dirty="0"/>
              <a:t> </a:t>
            </a:r>
            <a:r>
              <a:rPr lang="en-US" sz="2000" b="1" dirty="0" err="1"/>
              <a:t>liệu</a:t>
            </a:r>
            <a:r>
              <a:rPr lang="en-US" sz="2000" b="1" dirty="0"/>
              <a:t> </a:t>
            </a:r>
            <a:r>
              <a:rPr lang="en-US" sz="2000" dirty="0"/>
              <a:t>: </a:t>
            </a:r>
            <a:r>
              <a:rPr lang="en-US" sz="2000" dirty="0" err="1"/>
              <a:t>Tải</a:t>
            </a:r>
            <a:r>
              <a:rPr lang="en-US" sz="2000" dirty="0"/>
              <a:t> </a:t>
            </a:r>
            <a:r>
              <a:rPr lang="en-US" sz="2000" dirty="0" err="1"/>
              <a:t>dữ</a:t>
            </a:r>
            <a:r>
              <a:rPr lang="en-US" sz="2000" dirty="0"/>
              <a:t> </a:t>
            </a:r>
            <a:r>
              <a:rPr lang="en-US" sz="2000" dirty="0" err="1"/>
              <a:t>liệu</a:t>
            </a:r>
            <a:r>
              <a:rPr lang="en-US" sz="2000" dirty="0"/>
              <a:t> </a:t>
            </a:r>
            <a:r>
              <a:rPr lang="en-US" sz="2000" dirty="0" err="1"/>
              <a:t>giá</a:t>
            </a:r>
            <a:r>
              <a:rPr lang="en-US" sz="2000" dirty="0"/>
              <a:t> </a:t>
            </a:r>
            <a:r>
              <a:rPr lang="en-US" sz="2000" dirty="0" err="1"/>
              <a:t>cổ</a:t>
            </a:r>
            <a:r>
              <a:rPr lang="en-US" sz="2000" dirty="0"/>
              <a:t> </a:t>
            </a:r>
            <a:r>
              <a:rPr lang="en-US" sz="2000" dirty="0" err="1"/>
              <a:t>phiếu</a:t>
            </a:r>
            <a:r>
              <a:rPr lang="en-US" sz="2000" dirty="0"/>
              <a:t> NASDAQ-100 </a:t>
            </a:r>
            <a:r>
              <a:rPr lang="en-US" sz="2000" dirty="0" err="1"/>
              <a:t>hàng</a:t>
            </a:r>
            <a:r>
              <a:rPr lang="en-US" sz="2000" dirty="0"/>
              <a:t> </a:t>
            </a:r>
            <a:r>
              <a:rPr lang="en-US" sz="2000" dirty="0" err="1"/>
              <a:t>ngày</a:t>
            </a:r>
            <a:r>
              <a:rPr lang="en-US" sz="2000" dirty="0"/>
              <a:t> </a:t>
            </a:r>
            <a:r>
              <a:rPr lang="en-US" sz="2000" dirty="0" err="1"/>
              <a:t>từ</a:t>
            </a:r>
            <a:r>
              <a:rPr lang="en-US" sz="2000" dirty="0"/>
              <a:t> Yahoo Finance </a:t>
            </a:r>
            <a:r>
              <a:rPr lang="en-US" sz="2000" dirty="0" err="1"/>
              <a:t>sử</a:t>
            </a:r>
            <a:r>
              <a:rPr lang="en-US" sz="2000" dirty="0"/>
              <a:t> </a:t>
            </a:r>
            <a:r>
              <a:rPr lang="en-US" sz="2000" dirty="0" err="1"/>
              <a:t>dụng</a:t>
            </a:r>
            <a:r>
              <a:rPr lang="en-US" sz="2000" dirty="0"/>
              <a:t> </a:t>
            </a:r>
            <a:r>
              <a:rPr lang="en-US" sz="2000" dirty="0" err="1"/>
              <a:t>gói</a:t>
            </a:r>
            <a:r>
              <a:rPr lang="en-US" sz="2000" dirty="0"/>
              <a:t> </a:t>
            </a:r>
            <a:r>
              <a:rPr lang="en-US" sz="2000" b="1" dirty="0" err="1"/>
              <a:t>yfinance</a:t>
            </a:r>
            <a:r>
              <a:rPr lang="en-US" sz="2000" dirty="0"/>
              <a:t>.</a:t>
            </a:r>
          </a:p>
          <a:p>
            <a:r>
              <a:rPr lang="en-US" sz="2000" b="1" dirty="0" err="1"/>
              <a:t>Tiền</a:t>
            </a:r>
            <a:r>
              <a:rPr lang="en-US" sz="2000" b="1" dirty="0"/>
              <a:t> </a:t>
            </a:r>
            <a:r>
              <a:rPr lang="en-US" sz="2000" b="1" dirty="0" err="1"/>
              <a:t>xử</a:t>
            </a:r>
            <a:r>
              <a:rPr lang="en-US" sz="2000" b="1" dirty="0"/>
              <a:t> </a:t>
            </a:r>
            <a:r>
              <a:rPr lang="en-US" sz="2000" b="1" dirty="0" err="1"/>
              <a:t>lý</a:t>
            </a:r>
            <a:r>
              <a:rPr lang="en-US" sz="2000" b="1" dirty="0"/>
              <a:t> </a:t>
            </a:r>
            <a:r>
              <a:rPr lang="en-US" sz="2000" b="1" dirty="0" err="1"/>
              <a:t>dữ</a:t>
            </a:r>
            <a:r>
              <a:rPr lang="en-US" sz="2000" b="1" dirty="0"/>
              <a:t> </a:t>
            </a:r>
            <a:r>
              <a:rPr lang="en-US" sz="2000" b="1" dirty="0" err="1"/>
              <a:t>liệu</a:t>
            </a:r>
            <a:r>
              <a:rPr lang="en-US" sz="2000" dirty="0"/>
              <a:t>: </a:t>
            </a:r>
            <a:r>
              <a:rPr lang="en-US" sz="2000" dirty="0" err="1"/>
              <a:t>Chuẩn</a:t>
            </a:r>
            <a:r>
              <a:rPr lang="en-US" sz="2000" dirty="0"/>
              <a:t> </a:t>
            </a:r>
            <a:r>
              <a:rPr lang="en-US" sz="2000" dirty="0" err="1"/>
              <a:t>hóa</a:t>
            </a:r>
            <a:r>
              <a:rPr lang="en-US" sz="2000" dirty="0"/>
              <a:t> </a:t>
            </a:r>
            <a:r>
              <a:rPr lang="en-US" sz="2000" dirty="0" err="1"/>
              <a:t>chuỗi</a:t>
            </a:r>
            <a:r>
              <a:rPr lang="en-US" sz="2000" dirty="0"/>
              <a:t> </a:t>
            </a:r>
            <a:r>
              <a:rPr lang="en-US" sz="2000" dirty="0" err="1"/>
              <a:t>thời</a:t>
            </a:r>
            <a:r>
              <a:rPr lang="en-US" sz="2000" dirty="0"/>
              <a:t> </a:t>
            </a:r>
            <a:r>
              <a:rPr lang="en-US" sz="2000" dirty="0" err="1"/>
              <a:t>gian</a:t>
            </a:r>
            <a:r>
              <a:rPr lang="en-US" sz="2000" dirty="0"/>
              <a:t> </a:t>
            </a:r>
            <a:r>
              <a:rPr lang="en-US" sz="2000" dirty="0" err="1"/>
              <a:t>giá</a:t>
            </a:r>
            <a:r>
              <a:rPr lang="en-US" sz="2000" dirty="0"/>
              <a:t> </a:t>
            </a:r>
            <a:r>
              <a:rPr lang="en-US" sz="2000" dirty="0" err="1"/>
              <a:t>cổ</a:t>
            </a:r>
            <a:r>
              <a:rPr lang="en-US" sz="2000" dirty="0"/>
              <a:t> </a:t>
            </a:r>
            <a:r>
              <a:rPr lang="en-US" sz="2000" dirty="0" err="1"/>
              <a:t>phiếu</a:t>
            </a:r>
            <a:r>
              <a:rPr lang="en-US" sz="2000" dirty="0"/>
              <a:t> </a:t>
            </a:r>
            <a:r>
              <a:rPr lang="en-US" sz="2000" dirty="0" err="1"/>
              <a:t>thành</a:t>
            </a:r>
            <a:r>
              <a:rPr lang="en-US" sz="2000" dirty="0"/>
              <a:t> </a:t>
            </a:r>
            <a:r>
              <a:rPr lang="en-US" sz="2000" dirty="0" err="1"/>
              <a:t>phần</a:t>
            </a:r>
            <a:r>
              <a:rPr lang="en-US" sz="2000" dirty="0"/>
              <a:t> </a:t>
            </a:r>
            <a:r>
              <a:rPr lang="en-US" sz="2000" dirty="0" err="1"/>
              <a:t>trăm</a:t>
            </a:r>
            <a:r>
              <a:rPr lang="en-US" sz="2000" dirty="0"/>
              <a:t> </a:t>
            </a:r>
            <a:r>
              <a:rPr lang="en-US" sz="2000" dirty="0" err="1"/>
              <a:t>thay</a:t>
            </a:r>
            <a:r>
              <a:rPr lang="en-US" sz="2000" dirty="0"/>
              <a:t> </a:t>
            </a:r>
            <a:r>
              <a:rPr lang="en-US" sz="2000" dirty="0" err="1"/>
              <a:t>đổi</a:t>
            </a:r>
            <a:r>
              <a:rPr lang="en-US" sz="2000" dirty="0"/>
              <a:t> </a:t>
            </a:r>
            <a:r>
              <a:rPr lang="en-US" sz="2000" dirty="0" err="1"/>
              <a:t>và</a:t>
            </a:r>
            <a:r>
              <a:rPr lang="en-US" sz="2000" dirty="0"/>
              <a:t> </a:t>
            </a:r>
            <a:r>
              <a:rPr lang="en-US" sz="2000" dirty="0" err="1"/>
              <a:t>phân</a:t>
            </a:r>
            <a:r>
              <a:rPr lang="en-US" sz="2000" dirty="0"/>
              <a:t> </a:t>
            </a:r>
            <a:r>
              <a:rPr lang="en-US" sz="2000" dirty="0" err="1"/>
              <a:t>thành</a:t>
            </a:r>
            <a:r>
              <a:rPr lang="en-US" sz="2000" dirty="0"/>
              <a:t> </a:t>
            </a:r>
            <a:r>
              <a:rPr lang="en-US" sz="2000" dirty="0" err="1"/>
              <a:t>các</a:t>
            </a:r>
            <a:r>
              <a:rPr lang="en-US" sz="2000" dirty="0"/>
              <a:t> </a:t>
            </a:r>
            <a:r>
              <a:rPr lang="en-US" sz="2000" dirty="0" err="1"/>
              <a:t>nhóm</a:t>
            </a:r>
            <a:r>
              <a:rPr lang="en-US" sz="2000" dirty="0"/>
              <a:t>.</a:t>
            </a:r>
          </a:p>
          <a:p>
            <a:r>
              <a:rPr lang="en-US" sz="2000" b="1" dirty="0" err="1"/>
              <a:t>Phân</a:t>
            </a:r>
            <a:r>
              <a:rPr lang="en-US" sz="2000" b="1" dirty="0"/>
              <a:t> </a:t>
            </a:r>
            <a:r>
              <a:rPr lang="en-US" sz="2000" b="1" dirty="0" err="1"/>
              <a:t>loại</a:t>
            </a:r>
            <a:r>
              <a:rPr lang="en-US" sz="2000" b="1" dirty="0"/>
              <a:t> </a:t>
            </a:r>
            <a:r>
              <a:rPr lang="en-US" sz="2000" b="1" dirty="0" err="1"/>
              <a:t>thay</a:t>
            </a:r>
            <a:r>
              <a:rPr lang="en-US" sz="2000" b="1" dirty="0"/>
              <a:t> </a:t>
            </a:r>
            <a:r>
              <a:rPr lang="en-US" sz="2000" b="1" dirty="0" err="1"/>
              <a:t>đổi</a:t>
            </a:r>
            <a:r>
              <a:rPr lang="en-US" sz="2000" b="1" dirty="0"/>
              <a:t> </a:t>
            </a:r>
            <a:r>
              <a:rPr lang="en-US" sz="2000" b="1" dirty="0" err="1"/>
              <a:t>giá</a:t>
            </a:r>
            <a:r>
              <a:rPr lang="en-US" sz="2000" dirty="0"/>
              <a:t>: </a:t>
            </a:r>
          </a:p>
          <a:p>
            <a:pPr marL="139700" indent="0">
              <a:buNone/>
            </a:pPr>
            <a:r>
              <a:rPr lang="en-US" sz="2000" b="1" dirty="0"/>
              <a:t>   	</a:t>
            </a:r>
            <a:r>
              <a:rPr lang="en-US" sz="2000" b="1" dirty="0" err="1"/>
              <a:t>Dự</a:t>
            </a:r>
            <a:r>
              <a:rPr lang="en-US" sz="2000" b="1" dirty="0"/>
              <a:t> </a:t>
            </a:r>
            <a:r>
              <a:rPr lang="en-US" sz="2000" b="1" dirty="0" err="1"/>
              <a:t>báo</a:t>
            </a:r>
            <a:r>
              <a:rPr lang="en-US" sz="2000" b="1" dirty="0"/>
              <a:t> </a:t>
            </a:r>
            <a:r>
              <a:rPr lang="en-US" sz="2000" b="1" dirty="0" err="1"/>
              <a:t>hàng</a:t>
            </a:r>
            <a:r>
              <a:rPr lang="en-US" sz="2000" b="1" dirty="0"/>
              <a:t> </a:t>
            </a:r>
            <a:r>
              <a:rPr lang="en-US" sz="2000" b="1" dirty="0" err="1"/>
              <a:t>tuần</a:t>
            </a:r>
            <a:r>
              <a:rPr lang="en-US" sz="2000" dirty="0"/>
              <a:t>: </a:t>
            </a:r>
            <a:r>
              <a:rPr lang="en-US" sz="2000" dirty="0" err="1"/>
              <a:t>Phân</a:t>
            </a:r>
            <a:r>
              <a:rPr lang="en-US" sz="2000" dirty="0"/>
              <a:t> </a:t>
            </a:r>
            <a:r>
              <a:rPr lang="en-US" sz="2000" dirty="0" err="1"/>
              <a:t>thành</a:t>
            </a:r>
            <a:r>
              <a:rPr lang="en-US" sz="2000" dirty="0"/>
              <a:t> 12 </a:t>
            </a:r>
            <a:r>
              <a:rPr lang="en-US" sz="2000" dirty="0" err="1"/>
              <a:t>nhóm</a:t>
            </a:r>
            <a:r>
              <a:rPr lang="en-US" sz="2000" dirty="0"/>
              <a:t> (D5+, D5, D4, D3, D2, D1, U1, U2, U3, U4, U5, U5+).</a:t>
            </a:r>
          </a:p>
          <a:p>
            <a:pPr marL="139700" indent="0">
              <a:buNone/>
            </a:pPr>
            <a:r>
              <a:rPr lang="en-US" sz="2000" b="1" dirty="0"/>
              <a:t>	</a:t>
            </a:r>
            <a:r>
              <a:rPr lang="en-US" sz="2000" b="1" dirty="0" err="1"/>
              <a:t>Dự</a:t>
            </a:r>
            <a:r>
              <a:rPr lang="en-US" sz="2000" b="1" dirty="0"/>
              <a:t> </a:t>
            </a:r>
            <a:r>
              <a:rPr lang="en-US" sz="2000" b="1" dirty="0" err="1"/>
              <a:t>báo</a:t>
            </a:r>
            <a:r>
              <a:rPr lang="en-US" sz="2000" b="1" dirty="0"/>
              <a:t> </a:t>
            </a:r>
            <a:r>
              <a:rPr lang="en-US" sz="2000" b="1" dirty="0" err="1"/>
              <a:t>hàng</a:t>
            </a:r>
            <a:r>
              <a:rPr lang="en-US" sz="2000" b="1" dirty="0"/>
              <a:t> </a:t>
            </a:r>
            <a:r>
              <a:rPr lang="en-US" sz="2000" b="1" dirty="0" err="1"/>
              <a:t>tháng</a:t>
            </a:r>
            <a:r>
              <a:rPr lang="en-US" sz="2000" dirty="0"/>
              <a:t>: </a:t>
            </a:r>
            <a:r>
              <a:rPr lang="en-US" sz="2000" dirty="0" err="1"/>
              <a:t>Mở</a:t>
            </a:r>
            <a:r>
              <a:rPr lang="en-US" sz="2000" dirty="0"/>
              <a:t> </a:t>
            </a:r>
            <a:r>
              <a:rPr lang="en-US" sz="2000" dirty="0" err="1"/>
              <a:t>rộng</a:t>
            </a:r>
            <a:r>
              <a:rPr lang="en-US" sz="2000" dirty="0"/>
              <a:t> </a:t>
            </a:r>
            <a:r>
              <a:rPr lang="en-US" sz="2000" dirty="0" err="1"/>
              <a:t>lên</a:t>
            </a:r>
            <a:r>
              <a:rPr lang="en-US" sz="2000" dirty="0"/>
              <a:t> </a:t>
            </a:r>
            <a:r>
              <a:rPr lang="en-US" sz="2000" dirty="0" err="1"/>
              <a:t>đến</a:t>
            </a:r>
            <a:r>
              <a:rPr lang="en-US" sz="2000" dirty="0"/>
              <a:t> D10+ </a:t>
            </a:r>
            <a:r>
              <a:rPr lang="en-US" sz="2000" dirty="0" err="1"/>
              <a:t>và</a:t>
            </a:r>
            <a:r>
              <a:rPr lang="en-US" sz="2000" dirty="0"/>
              <a:t> U10+.</a:t>
            </a:r>
          </a:p>
        </p:txBody>
      </p:sp>
      <p:sp>
        <p:nvSpPr>
          <p:cNvPr id="2" name="Google Shape;27822;p69">
            <a:extLst>
              <a:ext uri="{FF2B5EF4-FFF2-40B4-BE49-F238E27FC236}">
                <a16:creationId xmlns:a16="http://schemas.microsoft.com/office/drawing/2014/main" id="{53A144F6-2B4D-620A-BC13-28A58686DE74}"/>
              </a:ext>
            </a:extLst>
          </p:cNvPr>
          <p:cNvSpPr txBox="1"/>
          <p:nvPr/>
        </p:nvSpPr>
        <p:spPr>
          <a:xfrm>
            <a:off x="282102" y="337753"/>
            <a:ext cx="8579795" cy="687344"/>
          </a:xfrm>
          <a:prstGeom prst="rect">
            <a:avLst/>
          </a:prstGeom>
          <a:noFill/>
          <a:ln>
            <a:noFill/>
          </a:ln>
        </p:spPr>
        <p:txBody>
          <a:bodyPr spcFirstLastPara="1" wrap="square" lIns="91425" tIns="91425" rIns="91425" bIns="91425" anchor="ctr" anchorCtr="0">
            <a:noAutofit/>
          </a:bodyPr>
          <a:lstStyle/>
          <a:p>
            <a:pPr lvl="0" algn="ctr" rtl="0">
              <a:spcBef>
                <a:spcPts val="0"/>
              </a:spcBef>
              <a:spcAft>
                <a:spcPts val="0"/>
              </a:spcAft>
              <a:buNone/>
            </a:pPr>
            <a:r>
              <a:rPr lang="en-US" sz="3000" b="1" dirty="0" err="1">
                <a:solidFill>
                  <a:schemeClr val="dk1"/>
                </a:solidFill>
                <a:latin typeface="Aptos" panose="020B0004020202020204" pitchFamily="34" charset="0"/>
                <a:ea typeface="Archivo Black"/>
                <a:cs typeface="Archivo Black"/>
                <a:sym typeface="Archivo Black"/>
              </a:rPr>
              <a:t>Dữ</a:t>
            </a:r>
            <a:r>
              <a:rPr lang="en-US" sz="3000" b="1" dirty="0">
                <a:solidFill>
                  <a:schemeClr val="dk1"/>
                </a:solidFill>
                <a:latin typeface="Aptos" panose="020B0004020202020204" pitchFamily="34" charset="0"/>
                <a:ea typeface="Archivo Black"/>
                <a:cs typeface="Archivo Black"/>
                <a:sym typeface="Archivo Black"/>
              </a:rPr>
              <a:t> </a:t>
            </a:r>
            <a:r>
              <a:rPr lang="en-US" sz="3000" b="1" dirty="0" err="1">
                <a:solidFill>
                  <a:schemeClr val="dk1"/>
                </a:solidFill>
                <a:latin typeface="Aptos" panose="020B0004020202020204" pitchFamily="34" charset="0"/>
                <a:ea typeface="Archivo Black"/>
                <a:cs typeface="Archivo Black"/>
                <a:sym typeface="Archivo Black"/>
              </a:rPr>
              <a:t>liệu</a:t>
            </a:r>
            <a:r>
              <a:rPr lang="en-US" sz="3000" b="1" dirty="0">
                <a:solidFill>
                  <a:schemeClr val="dk1"/>
                </a:solidFill>
                <a:latin typeface="Aptos" panose="020B0004020202020204" pitchFamily="34" charset="0"/>
                <a:ea typeface="Archivo Black"/>
                <a:cs typeface="Archivo Black"/>
                <a:sym typeface="Archivo Black"/>
              </a:rPr>
              <a:t> </a:t>
            </a:r>
            <a:r>
              <a:rPr lang="en-US" sz="3000" b="1" dirty="0" err="1">
                <a:solidFill>
                  <a:schemeClr val="dk1"/>
                </a:solidFill>
                <a:latin typeface="Aptos" panose="020B0004020202020204" pitchFamily="34" charset="0"/>
                <a:ea typeface="Archivo Black"/>
                <a:cs typeface="Archivo Black"/>
                <a:sym typeface="Archivo Black"/>
              </a:rPr>
              <a:t>giá</a:t>
            </a:r>
            <a:r>
              <a:rPr lang="en-US" sz="3000" b="1" dirty="0">
                <a:solidFill>
                  <a:schemeClr val="dk1"/>
                </a:solidFill>
                <a:latin typeface="Aptos" panose="020B0004020202020204" pitchFamily="34" charset="0"/>
                <a:ea typeface="Archivo Black"/>
                <a:cs typeface="Archivo Black"/>
                <a:sym typeface="Archivo Black"/>
              </a:rPr>
              <a:t> </a:t>
            </a:r>
            <a:r>
              <a:rPr lang="en-US" sz="3000" b="1" dirty="0" err="1">
                <a:solidFill>
                  <a:schemeClr val="dk1"/>
                </a:solidFill>
                <a:latin typeface="Aptos" panose="020B0004020202020204" pitchFamily="34" charset="0"/>
                <a:ea typeface="Archivo Black"/>
                <a:cs typeface="Archivo Black"/>
                <a:sym typeface="Archivo Black"/>
              </a:rPr>
              <a:t>cổ</a:t>
            </a:r>
            <a:r>
              <a:rPr lang="en-US" sz="3000" b="1" dirty="0">
                <a:solidFill>
                  <a:schemeClr val="dk1"/>
                </a:solidFill>
                <a:latin typeface="Aptos" panose="020B0004020202020204" pitchFamily="34" charset="0"/>
                <a:ea typeface="Archivo Black"/>
                <a:cs typeface="Archivo Black"/>
                <a:sym typeface="Archivo Black"/>
              </a:rPr>
              <a:t> </a:t>
            </a:r>
            <a:r>
              <a:rPr lang="en-US" sz="3000" b="1" dirty="0" err="1">
                <a:solidFill>
                  <a:schemeClr val="dk1"/>
                </a:solidFill>
                <a:latin typeface="Aptos" panose="020B0004020202020204" pitchFamily="34" charset="0"/>
                <a:ea typeface="Archivo Black"/>
                <a:cs typeface="Archivo Black"/>
                <a:sym typeface="Archivo Black"/>
              </a:rPr>
              <a:t>phiếu</a:t>
            </a:r>
            <a:endParaRPr sz="3000" b="1" dirty="0">
              <a:solidFill>
                <a:schemeClr val="dk1"/>
              </a:solidFill>
              <a:latin typeface="Aptos" panose="020B0004020202020204" pitchFamily="34" charset="0"/>
              <a:ea typeface="Archivo Black"/>
              <a:cs typeface="Archivo Black"/>
              <a:sym typeface="Archivo Black"/>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813">
          <a:extLst>
            <a:ext uri="{FF2B5EF4-FFF2-40B4-BE49-F238E27FC236}">
              <a16:creationId xmlns:a16="http://schemas.microsoft.com/office/drawing/2014/main" id="{7E738D20-81FF-2A23-67B6-A64EE0359161}"/>
            </a:ext>
          </a:extLst>
        </p:cNvPr>
        <p:cNvGrpSpPr/>
        <p:nvPr/>
      </p:nvGrpSpPr>
      <p:grpSpPr>
        <a:xfrm>
          <a:off x="0" y="0"/>
          <a:ext cx="0" cy="0"/>
          <a:chOff x="0" y="0"/>
          <a:chExt cx="0" cy="0"/>
        </a:xfrm>
      </p:grpSpPr>
      <p:sp>
        <p:nvSpPr>
          <p:cNvPr id="27814" name="Google Shape;27814;p69">
            <a:extLst>
              <a:ext uri="{FF2B5EF4-FFF2-40B4-BE49-F238E27FC236}">
                <a16:creationId xmlns:a16="http://schemas.microsoft.com/office/drawing/2014/main" id="{835151D1-48EF-35CE-D0B4-24E1C373A21B}"/>
              </a:ext>
            </a:extLst>
          </p:cNvPr>
          <p:cNvSpPr txBox="1">
            <a:spLocks noGrp="1"/>
          </p:cNvSpPr>
          <p:nvPr>
            <p:ph type="title"/>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US" b="1" dirty="0" err="1">
                <a:latin typeface="Aptos" panose="020B0004020202020204" pitchFamily="34" charset="0"/>
              </a:rPr>
              <a:t>Dữ</a:t>
            </a:r>
            <a:r>
              <a:rPr lang="en-US" b="1" dirty="0">
                <a:latin typeface="Aptos" panose="020B0004020202020204" pitchFamily="34" charset="0"/>
              </a:rPr>
              <a:t> </a:t>
            </a:r>
            <a:r>
              <a:rPr lang="en-US" b="1" dirty="0" err="1">
                <a:latin typeface="Aptos" panose="020B0004020202020204" pitchFamily="34" charset="0"/>
              </a:rPr>
              <a:t>liệu</a:t>
            </a:r>
            <a:endParaRPr b="1" dirty="0">
              <a:latin typeface="Aptos" panose="020B0004020202020204" pitchFamily="34" charset="0"/>
            </a:endParaRPr>
          </a:p>
        </p:txBody>
      </p:sp>
      <p:sp>
        <p:nvSpPr>
          <p:cNvPr id="27815" name="Google Shape;27815;p69">
            <a:extLst>
              <a:ext uri="{FF2B5EF4-FFF2-40B4-BE49-F238E27FC236}">
                <a16:creationId xmlns:a16="http://schemas.microsoft.com/office/drawing/2014/main" id="{3F15C3AD-35CB-B970-6941-8F6C6174EC33}"/>
              </a:ext>
            </a:extLst>
          </p:cNvPr>
          <p:cNvSpPr txBox="1"/>
          <p:nvPr/>
        </p:nvSpPr>
        <p:spPr>
          <a:xfrm>
            <a:off x="2983929" y="2406032"/>
            <a:ext cx="3671512" cy="35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err="1">
                <a:solidFill>
                  <a:schemeClr val="dk1"/>
                </a:solidFill>
                <a:latin typeface="Aptos" panose="020B0004020202020204" pitchFamily="34" charset="0"/>
                <a:ea typeface="Archivo Black"/>
                <a:cs typeface="Archivo Black"/>
                <a:sym typeface="Archivo Black"/>
              </a:rPr>
              <a:t>Dữ</a:t>
            </a:r>
            <a:r>
              <a:rPr lang="en" sz="2500" dirty="0">
                <a:solidFill>
                  <a:schemeClr val="dk1"/>
                </a:solidFill>
                <a:latin typeface="Aptos" panose="020B0004020202020204" pitchFamily="34" charset="0"/>
                <a:ea typeface="Archivo Black"/>
                <a:cs typeface="Archivo Black"/>
                <a:sym typeface="Archivo Black"/>
              </a:rPr>
              <a:t> </a:t>
            </a:r>
            <a:r>
              <a:rPr lang="en" sz="2500" dirty="0" err="1">
                <a:solidFill>
                  <a:schemeClr val="dk1"/>
                </a:solidFill>
                <a:latin typeface="Aptos" panose="020B0004020202020204" pitchFamily="34" charset="0"/>
                <a:ea typeface="Archivo Black"/>
                <a:cs typeface="Archivo Black"/>
                <a:sym typeface="Archivo Black"/>
              </a:rPr>
              <a:t>liệu</a:t>
            </a:r>
            <a:r>
              <a:rPr lang="en" sz="2500" dirty="0">
                <a:solidFill>
                  <a:schemeClr val="dk1"/>
                </a:solidFill>
                <a:latin typeface="Aptos" panose="020B0004020202020204" pitchFamily="34" charset="0"/>
                <a:ea typeface="Archivo Black"/>
                <a:cs typeface="Archivo Black"/>
                <a:sym typeface="Archivo Black"/>
              </a:rPr>
              <a:t> </a:t>
            </a:r>
            <a:r>
              <a:rPr lang="en" sz="2500" dirty="0" err="1">
                <a:solidFill>
                  <a:schemeClr val="dk1"/>
                </a:solidFill>
                <a:latin typeface="Aptos" panose="020B0004020202020204" pitchFamily="34" charset="0"/>
                <a:ea typeface="Archivo Black"/>
                <a:cs typeface="Archivo Black"/>
                <a:sym typeface="Archivo Black"/>
              </a:rPr>
              <a:t>hồ</a:t>
            </a:r>
            <a:r>
              <a:rPr lang="en" sz="2500" dirty="0">
                <a:solidFill>
                  <a:schemeClr val="dk1"/>
                </a:solidFill>
                <a:latin typeface="Aptos" panose="020B0004020202020204" pitchFamily="34" charset="0"/>
                <a:ea typeface="Archivo Black"/>
                <a:cs typeface="Archivo Black"/>
                <a:sym typeface="Archivo Black"/>
              </a:rPr>
              <a:t> </a:t>
            </a:r>
            <a:r>
              <a:rPr lang="en" sz="2500" dirty="0" err="1">
                <a:solidFill>
                  <a:schemeClr val="dk1"/>
                </a:solidFill>
                <a:latin typeface="Aptos" panose="020B0004020202020204" pitchFamily="34" charset="0"/>
                <a:ea typeface="Archivo Black"/>
                <a:cs typeface="Archivo Black"/>
                <a:sym typeface="Archivo Black"/>
              </a:rPr>
              <a:t>sơ</a:t>
            </a:r>
            <a:r>
              <a:rPr lang="en" sz="2500" dirty="0">
                <a:solidFill>
                  <a:schemeClr val="dk1"/>
                </a:solidFill>
                <a:latin typeface="Aptos" panose="020B0004020202020204" pitchFamily="34" charset="0"/>
                <a:ea typeface="Archivo Black"/>
                <a:cs typeface="Archivo Black"/>
                <a:sym typeface="Archivo Black"/>
              </a:rPr>
              <a:t> </a:t>
            </a:r>
            <a:r>
              <a:rPr lang="en" sz="2500" dirty="0" err="1">
                <a:solidFill>
                  <a:schemeClr val="dk1"/>
                </a:solidFill>
                <a:latin typeface="Aptos" panose="020B0004020202020204" pitchFamily="34" charset="0"/>
                <a:ea typeface="Archivo Black"/>
                <a:cs typeface="Archivo Black"/>
                <a:sym typeface="Archivo Black"/>
              </a:rPr>
              <a:t>công</a:t>
            </a:r>
            <a:r>
              <a:rPr lang="en" sz="2500" dirty="0">
                <a:solidFill>
                  <a:schemeClr val="dk1"/>
                </a:solidFill>
                <a:latin typeface="Aptos" panose="020B0004020202020204" pitchFamily="34" charset="0"/>
                <a:ea typeface="Archivo Black"/>
                <a:cs typeface="Archivo Black"/>
                <a:sym typeface="Archivo Black"/>
              </a:rPr>
              <a:t> ty</a:t>
            </a:r>
            <a:endParaRPr sz="2500" dirty="0">
              <a:solidFill>
                <a:schemeClr val="dk1"/>
              </a:solidFill>
              <a:latin typeface="Aptos" panose="020B0004020202020204" pitchFamily="34" charset="0"/>
              <a:ea typeface="Archivo Black"/>
              <a:cs typeface="Archivo Black"/>
              <a:sym typeface="Archivo Black"/>
            </a:endParaRPr>
          </a:p>
        </p:txBody>
      </p:sp>
      <p:sp>
        <p:nvSpPr>
          <p:cNvPr id="27822" name="Google Shape;27822;p69">
            <a:extLst>
              <a:ext uri="{FF2B5EF4-FFF2-40B4-BE49-F238E27FC236}">
                <a16:creationId xmlns:a16="http://schemas.microsoft.com/office/drawing/2014/main" id="{F81894DF-E3C0-D734-EEBC-B6D3CD6D8DA5}"/>
              </a:ext>
            </a:extLst>
          </p:cNvPr>
          <p:cNvSpPr txBox="1"/>
          <p:nvPr/>
        </p:nvSpPr>
        <p:spPr>
          <a:xfrm>
            <a:off x="2983930" y="1744570"/>
            <a:ext cx="3523196" cy="359400"/>
          </a:xfrm>
          <a:prstGeom prst="rect">
            <a:avLst/>
          </a:prstGeom>
          <a:noFill/>
          <a:ln>
            <a:noFill/>
          </a:ln>
        </p:spPr>
        <p:txBody>
          <a:bodyPr spcFirstLastPara="1" wrap="square" lIns="91425" tIns="91425" rIns="91425" bIns="91425" anchor="ctr" anchorCtr="0">
            <a:noAutofit/>
          </a:bodyPr>
          <a:lstStyle/>
          <a:p>
            <a:pPr lvl="0" algn="ctr" rtl="0">
              <a:spcBef>
                <a:spcPts val="0"/>
              </a:spcBef>
              <a:spcAft>
                <a:spcPts val="0"/>
              </a:spcAft>
              <a:buNone/>
            </a:pPr>
            <a:r>
              <a:rPr lang="en-US" sz="2500" dirty="0" err="1">
                <a:solidFill>
                  <a:schemeClr val="dk1"/>
                </a:solidFill>
                <a:latin typeface="Aptos" panose="020B0004020202020204" pitchFamily="34" charset="0"/>
                <a:ea typeface="Archivo Black"/>
                <a:cs typeface="Archivo Black"/>
                <a:sym typeface="Archivo Black"/>
              </a:rPr>
              <a:t>Dữ</a:t>
            </a:r>
            <a:r>
              <a:rPr lang="en-US" sz="2500" dirty="0">
                <a:solidFill>
                  <a:schemeClr val="dk1"/>
                </a:solidFill>
                <a:latin typeface="Aptos" panose="020B0004020202020204" pitchFamily="34" charset="0"/>
                <a:ea typeface="Archivo Black"/>
                <a:cs typeface="Archivo Black"/>
                <a:sym typeface="Archivo Black"/>
              </a:rPr>
              <a:t> </a:t>
            </a:r>
            <a:r>
              <a:rPr lang="en-US" sz="2500" dirty="0" err="1">
                <a:solidFill>
                  <a:schemeClr val="dk1"/>
                </a:solidFill>
                <a:latin typeface="Aptos" panose="020B0004020202020204" pitchFamily="34" charset="0"/>
                <a:ea typeface="Archivo Black"/>
                <a:cs typeface="Archivo Black"/>
                <a:sym typeface="Archivo Black"/>
              </a:rPr>
              <a:t>liệu</a:t>
            </a:r>
            <a:r>
              <a:rPr lang="en-US" sz="2500" dirty="0">
                <a:solidFill>
                  <a:schemeClr val="dk1"/>
                </a:solidFill>
                <a:latin typeface="Aptos" panose="020B0004020202020204" pitchFamily="34" charset="0"/>
                <a:ea typeface="Archivo Black"/>
                <a:cs typeface="Archivo Black"/>
                <a:sym typeface="Archivo Black"/>
              </a:rPr>
              <a:t> </a:t>
            </a:r>
            <a:r>
              <a:rPr lang="en-US" sz="2500" dirty="0" err="1">
                <a:solidFill>
                  <a:schemeClr val="dk1"/>
                </a:solidFill>
                <a:latin typeface="Aptos" panose="020B0004020202020204" pitchFamily="34" charset="0"/>
                <a:ea typeface="Archivo Black"/>
                <a:cs typeface="Archivo Black"/>
                <a:sym typeface="Archivo Black"/>
              </a:rPr>
              <a:t>giá</a:t>
            </a:r>
            <a:r>
              <a:rPr lang="en-US" sz="2500" dirty="0">
                <a:solidFill>
                  <a:schemeClr val="dk1"/>
                </a:solidFill>
                <a:latin typeface="Aptos" panose="020B0004020202020204" pitchFamily="34" charset="0"/>
                <a:ea typeface="Archivo Black"/>
                <a:cs typeface="Archivo Black"/>
                <a:sym typeface="Archivo Black"/>
              </a:rPr>
              <a:t> </a:t>
            </a:r>
            <a:r>
              <a:rPr lang="en-US" sz="2500" dirty="0" err="1">
                <a:solidFill>
                  <a:schemeClr val="dk1"/>
                </a:solidFill>
                <a:latin typeface="Aptos" panose="020B0004020202020204" pitchFamily="34" charset="0"/>
                <a:ea typeface="Archivo Black"/>
                <a:cs typeface="Archivo Black"/>
                <a:sym typeface="Archivo Black"/>
              </a:rPr>
              <a:t>cổ</a:t>
            </a:r>
            <a:r>
              <a:rPr lang="en-US" sz="2500" dirty="0">
                <a:solidFill>
                  <a:schemeClr val="dk1"/>
                </a:solidFill>
                <a:latin typeface="Aptos" panose="020B0004020202020204" pitchFamily="34" charset="0"/>
                <a:ea typeface="Archivo Black"/>
                <a:cs typeface="Archivo Black"/>
                <a:sym typeface="Archivo Black"/>
              </a:rPr>
              <a:t> </a:t>
            </a:r>
            <a:r>
              <a:rPr lang="en-US" sz="2500" dirty="0" err="1">
                <a:solidFill>
                  <a:schemeClr val="dk1"/>
                </a:solidFill>
                <a:latin typeface="Aptos" panose="020B0004020202020204" pitchFamily="34" charset="0"/>
                <a:ea typeface="Archivo Black"/>
                <a:cs typeface="Archivo Black"/>
                <a:sym typeface="Archivo Black"/>
              </a:rPr>
              <a:t>phiếu</a:t>
            </a:r>
            <a:endParaRPr sz="2500" dirty="0">
              <a:solidFill>
                <a:schemeClr val="dk1"/>
              </a:solidFill>
              <a:latin typeface="Aptos" panose="020B0004020202020204" pitchFamily="34" charset="0"/>
              <a:ea typeface="Archivo Black"/>
              <a:cs typeface="Archivo Black"/>
              <a:sym typeface="Archivo Black"/>
            </a:endParaRPr>
          </a:p>
        </p:txBody>
      </p:sp>
      <p:sp>
        <p:nvSpPr>
          <p:cNvPr id="27823" name="Google Shape;27823;p69">
            <a:extLst>
              <a:ext uri="{FF2B5EF4-FFF2-40B4-BE49-F238E27FC236}">
                <a16:creationId xmlns:a16="http://schemas.microsoft.com/office/drawing/2014/main" id="{3CBFC9F1-03C0-DD73-AD83-7B5C66B56AC5}"/>
              </a:ext>
            </a:extLst>
          </p:cNvPr>
          <p:cNvSpPr txBox="1"/>
          <p:nvPr/>
        </p:nvSpPr>
        <p:spPr>
          <a:xfrm>
            <a:off x="3086100" y="3120834"/>
            <a:ext cx="4815840" cy="35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err="1">
                <a:solidFill>
                  <a:schemeClr val="dk1"/>
                </a:solidFill>
                <a:latin typeface="Aptos" panose="020B0004020202020204" pitchFamily="34" charset="0"/>
                <a:ea typeface="Archivo Black"/>
                <a:cs typeface="Archivo Black"/>
                <a:sym typeface="Archivo Black"/>
              </a:rPr>
              <a:t>Dữ</a:t>
            </a:r>
            <a:r>
              <a:rPr lang="en-US" sz="2500" dirty="0">
                <a:solidFill>
                  <a:schemeClr val="dk1"/>
                </a:solidFill>
                <a:latin typeface="Aptos" panose="020B0004020202020204" pitchFamily="34" charset="0"/>
                <a:ea typeface="Archivo Black"/>
                <a:cs typeface="Archivo Black"/>
                <a:sym typeface="Archivo Black"/>
              </a:rPr>
              <a:t> </a:t>
            </a:r>
            <a:r>
              <a:rPr lang="en-US" sz="2500" dirty="0" err="1">
                <a:solidFill>
                  <a:schemeClr val="dk1"/>
                </a:solidFill>
                <a:latin typeface="Aptos" panose="020B0004020202020204" pitchFamily="34" charset="0"/>
                <a:ea typeface="Archivo Black"/>
                <a:cs typeface="Archivo Black"/>
                <a:sym typeface="Archivo Black"/>
              </a:rPr>
              <a:t>liệu</a:t>
            </a:r>
            <a:r>
              <a:rPr lang="en-US" sz="2500" dirty="0">
                <a:solidFill>
                  <a:schemeClr val="dk1"/>
                </a:solidFill>
                <a:latin typeface="Aptos" panose="020B0004020202020204" pitchFamily="34" charset="0"/>
                <a:ea typeface="Archivo Black"/>
                <a:cs typeface="Archivo Black"/>
                <a:sym typeface="Archivo Black"/>
              </a:rPr>
              <a:t> tin </a:t>
            </a:r>
            <a:r>
              <a:rPr lang="en-US" sz="2500" dirty="0" err="1">
                <a:solidFill>
                  <a:schemeClr val="dk1"/>
                </a:solidFill>
                <a:latin typeface="Aptos" panose="020B0004020202020204" pitchFamily="34" charset="0"/>
                <a:ea typeface="Archivo Black"/>
                <a:cs typeface="Archivo Black"/>
                <a:sym typeface="Archivo Black"/>
              </a:rPr>
              <a:t>tức</a:t>
            </a:r>
            <a:r>
              <a:rPr lang="en-US" sz="2500" dirty="0">
                <a:solidFill>
                  <a:schemeClr val="dk1"/>
                </a:solidFill>
                <a:latin typeface="Aptos" panose="020B0004020202020204" pitchFamily="34" charset="0"/>
                <a:ea typeface="Archivo Black"/>
                <a:cs typeface="Archivo Black"/>
                <a:sym typeface="Archivo Black"/>
              </a:rPr>
              <a:t> </a:t>
            </a:r>
            <a:r>
              <a:rPr lang="en-US" sz="2500" dirty="0" err="1">
                <a:solidFill>
                  <a:schemeClr val="dk1"/>
                </a:solidFill>
                <a:latin typeface="Aptos" panose="020B0004020202020204" pitchFamily="34" charset="0"/>
                <a:ea typeface="Archivo Black"/>
                <a:cs typeface="Archivo Black"/>
                <a:sym typeface="Archivo Black"/>
              </a:rPr>
              <a:t>tài</a:t>
            </a:r>
            <a:r>
              <a:rPr lang="en-US" sz="2500" dirty="0">
                <a:solidFill>
                  <a:schemeClr val="dk1"/>
                </a:solidFill>
                <a:latin typeface="Aptos" panose="020B0004020202020204" pitchFamily="34" charset="0"/>
                <a:ea typeface="Archivo Black"/>
                <a:cs typeface="Archivo Black"/>
                <a:sym typeface="Archivo Black"/>
              </a:rPr>
              <a:t> </a:t>
            </a:r>
            <a:r>
              <a:rPr lang="en-US" sz="2500" dirty="0" err="1">
                <a:solidFill>
                  <a:schemeClr val="dk1"/>
                </a:solidFill>
                <a:latin typeface="Aptos" panose="020B0004020202020204" pitchFamily="34" charset="0"/>
                <a:ea typeface="Archivo Black"/>
                <a:cs typeface="Archivo Black"/>
                <a:sym typeface="Archivo Black"/>
              </a:rPr>
              <a:t>chính</a:t>
            </a:r>
            <a:r>
              <a:rPr lang="en-US" sz="2500" dirty="0">
                <a:solidFill>
                  <a:schemeClr val="dk1"/>
                </a:solidFill>
                <a:latin typeface="Aptos" panose="020B0004020202020204" pitchFamily="34" charset="0"/>
                <a:ea typeface="Archivo Black"/>
                <a:cs typeface="Archivo Black"/>
                <a:sym typeface="Archivo Black"/>
              </a:rPr>
              <a:t>/</a:t>
            </a:r>
            <a:r>
              <a:rPr lang="en-US" sz="2500" dirty="0" err="1">
                <a:solidFill>
                  <a:schemeClr val="dk1"/>
                </a:solidFill>
                <a:latin typeface="Aptos" panose="020B0004020202020204" pitchFamily="34" charset="0"/>
                <a:ea typeface="Archivo Black"/>
                <a:cs typeface="Archivo Black"/>
                <a:sym typeface="Archivo Black"/>
              </a:rPr>
              <a:t>kinh</a:t>
            </a:r>
            <a:r>
              <a:rPr lang="en-US" sz="2500" dirty="0">
                <a:solidFill>
                  <a:schemeClr val="dk1"/>
                </a:solidFill>
                <a:latin typeface="Aptos" panose="020B0004020202020204" pitchFamily="34" charset="0"/>
                <a:ea typeface="Archivo Black"/>
                <a:cs typeface="Archivo Black"/>
                <a:sym typeface="Archivo Black"/>
              </a:rPr>
              <a:t> </a:t>
            </a:r>
            <a:r>
              <a:rPr lang="en-US" sz="2500" dirty="0" err="1">
                <a:solidFill>
                  <a:schemeClr val="dk1"/>
                </a:solidFill>
                <a:latin typeface="Aptos" panose="020B0004020202020204" pitchFamily="34" charset="0"/>
                <a:ea typeface="Archivo Black"/>
                <a:cs typeface="Archivo Black"/>
                <a:sym typeface="Archivo Black"/>
              </a:rPr>
              <a:t>tế</a:t>
            </a:r>
            <a:endParaRPr lang="en-US" sz="2500" dirty="0">
              <a:solidFill>
                <a:schemeClr val="dk1"/>
              </a:solidFill>
              <a:latin typeface="Aptos" panose="020B0004020202020204" pitchFamily="34" charset="0"/>
              <a:ea typeface="Archivo Black"/>
              <a:cs typeface="Archivo Black"/>
              <a:sym typeface="Archivo Black"/>
            </a:endParaRPr>
          </a:p>
        </p:txBody>
      </p:sp>
      <p:cxnSp>
        <p:nvCxnSpPr>
          <p:cNvPr id="27825" name="Google Shape;27825;p69">
            <a:extLst>
              <a:ext uri="{FF2B5EF4-FFF2-40B4-BE49-F238E27FC236}">
                <a16:creationId xmlns:a16="http://schemas.microsoft.com/office/drawing/2014/main" id="{12E4B16C-8265-764B-BF3F-1AFD8B2F28E5}"/>
              </a:ext>
            </a:extLst>
          </p:cNvPr>
          <p:cNvCxnSpPr>
            <a:cxnSpLocks/>
            <a:stCxn id="27822" idx="1"/>
            <a:endCxn id="27815" idx="1"/>
          </p:cNvCxnSpPr>
          <p:nvPr/>
        </p:nvCxnSpPr>
        <p:spPr>
          <a:xfrm rot="10800000" flipV="1">
            <a:off x="2983930" y="1924270"/>
            <a:ext cx="1" cy="661462"/>
          </a:xfrm>
          <a:prstGeom prst="bentConnector3">
            <a:avLst>
              <a:gd name="adj1" fmla="val 22860100000"/>
            </a:avLst>
          </a:prstGeom>
          <a:noFill/>
          <a:ln w="9525" cap="flat" cmpd="sng">
            <a:solidFill>
              <a:schemeClr val="lt2"/>
            </a:solidFill>
            <a:prstDash val="solid"/>
            <a:round/>
            <a:headEnd type="none" w="med" len="med"/>
            <a:tailEnd type="none" w="med" len="med"/>
          </a:ln>
        </p:spPr>
      </p:cxnSp>
      <p:cxnSp>
        <p:nvCxnSpPr>
          <p:cNvPr id="27826" name="Google Shape;27826;p69">
            <a:extLst>
              <a:ext uri="{FF2B5EF4-FFF2-40B4-BE49-F238E27FC236}">
                <a16:creationId xmlns:a16="http://schemas.microsoft.com/office/drawing/2014/main" id="{F6679ABA-A04E-EB1C-5DC9-BED157725DE7}"/>
              </a:ext>
            </a:extLst>
          </p:cNvPr>
          <p:cNvCxnSpPr>
            <a:cxnSpLocks/>
            <a:stCxn id="27815" idx="1"/>
            <a:endCxn id="27823" idx="1"/>
          </p:cNvCxnSpPr>
          <p:nvPr/>
        </p:nvCxnSpPr>
        <p:spPr>
          <a:xfrm rot="10800000" flipH="1" flipV="1">
            <a:off x="2983928" y="2585732"/>
            <a:ext cx="102171" cy="714802"/>
          </a:xfrm>
          <a:prstGeom prst="bentConnector3">
            <a:avLst>
              <a:gd name="adj1" fmla="val -223743"/>
            </a:avLst>
          </a:prstGeom>
          <a:noFill/>
          <a:ln w="9525" cap="flat" cmpd="sng">
            <a:solidFill>
              <a:schemeClr val="lt2"/>
            </a:solidFill>
            <a:prstDash val="solid"/>
            <a:round/>
            <a:headEnd type="none" w="med" len="med"/>
            <a:tailEnd type="none" w="med" len="med"/>
          </a:ln>
        </p:spPr>
      </p:cxnSp>
      <p:grpSp>
        <p:nvGrpSpPr>
          <p:cNvPr id="27829" name="Google Shape;27829;p69">
            <a:extLst>
              <a:ext uri="{FF2B5EF4-FFF2-40B4-BE49-F238E27FC236}">
                <a16:creationId xmlns:a16="http://schemas.microsoft.com/office/drawing/2014/main" id="{04D50EA4-C23F-C8F6-9681-CF9F6E27D774}"/>
              </a:ext>
            </a:extLst>
          </p:cNvPr>
          <p:cNvGrpSpPr/>
          <p:nvPr/>
        </p:nvGrpSpPr>
        <p:grpSpPr>
          <a:xfrm>
            <a:off x="2070140" y="3038843"/>
            <a:ext cx="415622" cy="416715"/>
            <a:chOff x="4321150" y="1946600"/>
            <a:chExt cx="294600" cy="295375"/>
          </a:xfrm>
        </p:grpSpPr>
        <p:sp>
          <p:nvSpPr>
            <p:cNvPr id="27830" name="Google Shape;27830;p69">
              <a:extLst>
                <a:ext uri="{FF2B5EF4-FFF2-40B4-BE49-F238E27FC236}">
                  <a16:creationId xmlns:a16="http://schemas.microsoft.com/office/drawing/2014/main" id="{79D3BF42-5875-F601-89E6-F577FAFDC57B}"/>
                </a:ext>
              </a:extLst>
            </p:cNvPr>
            <p:cNvSpPr/>
            <p:nvPr/>
          </p:nvSpPr>
          <p:spPr>
            <a:xfrm>
              <a:off x="4321150" y="1946600"/>
              <a:ext cx="294600" cy="295375"/>
            </a:xfrm>
            <a:custGeom>
              <a:avLst/>
              <a:gdLst/>
              <a:ahLst/>
              <a:cxnLst/>
              <a:rect l="l" t="t" r="r" b="b"/>
              <a:pathLst>
                <a:path w="11784" h="11815" extrusionOk="0">
                  <a:moveTo>
                    <a:pt x="9043" y="662"/>
                  </a:moveTo>
                  <a:lnTo>
                    <a:pt x="9043" y="2080"/>
                  </a:lnTo>
                  <a:lnTo>
                    <a:pt x="2742" y="2080"/>
                  </a:lnTo>
                  <a:lnTo>
                    <a:pt x="2742" y="662"/>
                  </a:lnTo>
                  <a:close/>
                  <a:moveTo>
                    <a:pt x="10775" y="2742"/>
                  </a:moveTo>
                  <a:cubicBezTo>
                    <a:pt x="10996" y="2742"/>
                    <a:pt x="11153" y="2899"/>
                    <a:pt x="11153" y="3120"/>
                  </a:cubicBezTo>
                  <a:lnTo>
                    <a:pt x="11153" y="6554"/>
                  </a:lnTo>
                  <a:cubicBezTo>
                    <a:pt x="11153" y="6774"/>
                    <a:pt x="10996" y="6932"/>
                    <a:pt x="10775" y="6932"/>
                  </a:cubicBezTo>
                  <a:lnTo>
                    <a:pt x="9767" y="6932"/>
                  </a:lnTo>
                  <a:lnTo>
                    <a:pt x="9767" y="4474"/>
                  </a:lnTo>
                  <a:cubicBezTo>
                    <a:pt x="9767" y="4285"/>
                    <a:pt x="9610" y="4128"/>
                    <a:pt x="9421" y="4128"/>
                  </a:cubicBezTo>
                  <a:lnTo>
                    <a:pt x="2427" y="4128"/>
                  </a:lnTo>
                  <a:cubicBezTo>
                    <a:pt x="2238" y="4128"/>
                    <a:pt x="2080" y="4285"/>
                    <a:pt x="2080" y="4474"/>
                  </a:cubicBezTo>
                  <a:lnTo>
                    <a:pt x="2080" y="6932"/>
                  </a:lnTo>
                  <a:lnTo>
                    <a:pt x="1009" y="6932"/>
                  </a:lnTo>
                  <a:cubicBezTo>
                    <a:pt x="820" y="6932"/>
                    <a:pt x="662" y="6774"/>
                    <a:pt x="662" y="6554"/>
                  </a:cubicBezTo>
                  <a:lnTo>
                    <a:pt x="662" y="3120"/>
                  </a:lnTo>
                  <a:cubicBezTo>
                    <a:pt x="662" y="2899"/>
                    <a:pt x="820" y="2742"/>
                    <a:pt x="1009" y="2742"/>
                  </a:cubicBezTo>
                  <a:close/>
                  <a:moveTo>
                    <a:pt x="9011" y="4821"/>
                  </a:moveTo>
                  <a:lnTo>
                    <a:pt x="9011" y="11090"/>
                  </a:lnTo>
                  <a:lnTo>
                    <a:pt x="2710" y="11090"/>
                  </a:lnTo>
                  <a:lnTo>
                    <a:pt x="2710" y="4821"/>
                  </a:lnTo>
                  <a:close/>
                  <a:moveTo>
                    <a:pt x="2395" y="1"/>
                  </a:moveTo>
                  <a:cubicBezTo>
                    <a:pt x="2206" y="1"/>
                    <a:pt x="2049" y="158"/>
                    <a:pt x="2049" y="347"/>
                  </a:cubicBezTo>
                  <a:lnTo>
                    <a:pt x="2049" y="2112"/>
                  </a:lnTo>
                  <a:lnTo>
                    <a:pt x="1009" y="2112"/>
                  </a:lnTo>
                  <a:cubicBezTo>
                    <a:pt x="442" y="2112"/>
                    <a:pt x="1" y="2584"/>
                    <a:pt x="1" y="3151"/>
                  </a:cubicBezTo>
                  <a:lnTo>
                    <a:pt x="1" y="6617"/>
                  </a:lnTo>
                  <a:cubicBezTo>
                    <a:pt x="1" y="7215"/>
                    <a:pt x="473" y="7625"/>
                    <a:pt x="1009" y="7625"/>
                  </a:cubicBezTo>
                  <a:lnTo>
                    <a:pt x="2049" y="7625"/>
                  </a:lnTo>
                  <a:lnTo>
                    <a:pt x="2049" y="11468"/>
                  </a:lnTo>
                  <a:cubicBezTo>
                    <a:pt x="2049" y="11657"/>
                    <a:pt x="2206" y="11815"/>
                    <a:pt x="2395" y="11815"/>
                  </a:cubicBezTo>
                  <a:lnTo>
                    <a:pt x="9358" y="11815"/>
                  </a:lnTo>
                  <a:cubicBezTo>
                    <a:pt x="9578" y="11815"/>
                    <a:pt x="9736" y="11657"/>
                    <a:pt x="9736" y="11468"/>
                  </a:cubicBezTo>
                  <a:lnTo>
                    <a:pt x="9736" y="7625"/>
                  </a:lnTo>
                  <a:lnTo>
                    <a:pt x="10744" y="7625"/>
                  </a:lnTo>
                  <a:cubicBezTo>
                    <a:pt x="11343" y="7625"/>
                    <a:pt x="11784" y="7152"/>
                    <a:pt x="11784" y="6617"/>
                  </a:cubicBezTo>
                  <a:lnTo>
                    <a:pt x="11784" y="3151"/>
                  </a:lnTo>
                  <a:cubicBezTo>
                    <a:pt x="11784" y="2553"/>
                    <a:pt x="11311" y="2112"/>
                    <a:pt x="10744" y="2112"/>
                  </a:cubicBezTo>
                  <a:lnTo>
                    <a:pt x="9736" y="2112"/>
                  </a:lnTo>
                  <a:lnTo>
                    <a:pt x="9736" y="347"/>
                  </a:lnTo>
                  <a:cubicBezTo>
                    <a:pt x="9736" y="158"/>
                    <a:pt x="9578" y="1"/>
                    <a:pt x="9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27831" name="Google Shape;27831;p69">
              <a:extLst>
                <a:ext uri="{FF2B5EF4-FFF2-40B4-BE49-F238E27FC236}">
                  <a16:creationId xmlns:a16="http://schemas.microsoft.com/office/drawing/2014/main" id="{5258B299-DD7B-F29F-B2A4-2798052E00C1}"/>
                </a:ext>
              </a:extLst>
            </p:cNvPr>
            <p:cNvSpPr/>
            <p:nvPr/>
          </p:nvSpPr>
          <p:spPr>
            <a:xfrm>
              <a:off x="4564525" y="2031675"/>
              <a:ext cx="17350" cy="18125"/>
            </a:xfrm>
            <a:custGeom>
              <a:avLst/>
              <a:gdLst/>
              <a:ahLst/>
              <a:cxnLst/>
              <a:rect l="l" t="t" r="r" b="b"/>
              <a:pathLst>
                <a:path w="694" h="725" extrusionOk="0">
                  <a:moveTo>
                    <a:pt x="347" y="0"/>
                  </a:moveTo>
                  <a:cubicBezTo>
                    <a:pt x="158" y="0"/>
                    <a:pt x="1" y="189"/>
                    <a:pt x="1" y="378"/>
                  </a:cubicBezTo>
                  <a:cubicBezTo>
                    <a:pt x="1" y="599"/>
                    <a:pt x="158" y="725"/>
                    <a:pt x="347" y="725"/>
                  </a:cubicBezTo>
                  <a:cubicBezTo>
                    <a:pt x="536" y="725"/>
                    <a:pt x="694" y="567"/>
                    <a:pt x="694" y="378"/>
                  </a:cubicBezTo>
                  <a:cubicBezTo>
                    <a:pt x="694" y="189"/>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27832" name="Google Shape;27832;p69">
              <a:extLst>
                <a:ext uri="{FF2B5EF4-FFF2-40B4-BE49-F238E27FC236}">
                  <a16:creationId xmlns:a16="http://schemas.microsoft.com/office/drawing/2014/main" id="{F7B77A36-DFF0-8E51-4191-7CF09B03CDA2}"/>
                </a:ext>
              </a:extLst>
            </p:cNvPr>
            <p:cNvSpPr/>
            <p:nvPr/>
          </p:nvSpPr>
          <p:spPr>
            <a:xfrm>
              <a:off x="4414100" y="2084450"/>
              <a:ext cx="106350" cy="122100"/>
            </a:xfrm>
            <a:custGeom>
              <a:avLst/>
              <a:gdLst/>
              <a:ahLst/>
              <a:cxnLst/>
              <a:rect l="l" t="t" r="r" b="b"/>
              <a:pathLst>
                <a:path w="4254" h="4884" extrusionOk="0">
                  <a:moveTo>
                    <a:pt x="2174" y="693"/>
                  </a:moveTo>
                  <a:cubicBezTo>
                    <a:pt x="2584" y="693"/>
                    <a:pt x="2899" y="1008"/>
                    <a:pt x="2899" y="1418"/>
                  </a:cubicBezTo>
                  <a:cubicBezTo>
                    <a:pt x="2899" y="1796"/>
                    <a:pt x="2584" y="2111"/>
                    <a:pt x="2174" y="2111"/>
                  </a:cubicBezTo>
                  <a:cubicBezTo>
                    <a:pt x="1796" y="2111"/>
                    <a:pt x="1481" y="1796"/>
                    <a:pt x="1481" y="1418"/>
                  </a:cubicBezTo>
                  <a:cubicBezTo>
                    <a:pt x="1481" y="1008"/>
                    <a:pt x="1796" y="693"/>
                    <a:pt x="2174" y="693"/>
                  </a:cubicBezTo>
                  <a:close/>
                  <a:moveTo>
                    <a:pt x="2174" y="2804"/>
                  </a:moveTo>
                  <a:cubicBezTo>
                    <a:pt x="2930" y="2804"/>
                    <a:pt x="3592" y="3403"/>
                    <a:pt x="3592" y="4190"/>
                  </a:cubicBezTo>
                  <a:lnTo>
                    <a:pt x="756" y="4190"/>
                  </a:lnTo>
                  <a:cubicBezTo>
                    <a:pt x="756" y="3403"/>
                    <a:pt x="1387" y="2804"/>
                    <a:pt x="2174" y="2804"/>
                  </a:cubicBezTo>
                  <a:close/>
                  <a:moveTo>
                    <a:pt x="2143" y="0"/>
                  </a:moveTo>
                  <a:cubicBezTo>
                    <a:pt x="1387" y="0"/>
                    <a:pt x="725" y="630"/>
                    <a:pt x="725" y="1386"/>
                  </a:cubicBezTo>
                  <a:cubicBezTo>
                    <a:pt x="725" y="1733"/>
                    <a:pt x="882" y="2079"/>
                    <a:pt x="1103" y="2331"/>
                  </a:cubicBezTo>
                  <a:cubicBezTo>
                    <a:pt x="473" y="2678"/>
                    <a:pt x="0" y="3340"/>
                    <a:pt x="0" y="4159"/>
                  </a:cubicBezTo>
                  <a:lnTo>
                    <a:pt x="0" y="4537"/>
                  </a:lnTo>
                  <a:cubicBezTo>
                    <a:pt x="63" y="4726"/>
                    <a:pt x="221" y="4883"/>
                    <a:pt x="410" y="4883"/>
                  </a:cubicBezTo>
                  <a:lnTo>
                    <a:pt x="3907" y="4883"/>
                  </a:lnTo>
                  <a:cubicBezTo>
                    <a:pt x="4127" y="4883"/>
                    <a:pt x="4253" y="4726"/>
                    <a:pt x="4253" y="4537"/>
                  </a:cubicBezTo>
                  <a:lnTo>
                    <a:pt x="4253" y="4159"/>
                  </a:lnTo>
                  <a:cubicBezTo>
                    <a:pt x="4253" y="3371"/>
                    <a:pt x="3844" y="2709"/>
                    <a:pt x="3151" y="2331"/>
                  </a:cubicBezTo>
                  <a:cubicBezTo>
                    <a:pt x="3403" y="2048"/>
                    <a:pt x="3560" y="1733"/>
                    <a:pt x="3560" y="1386"/>
                  </a:cubicBezTo>
                  <a:cubicBezTo>
                    <a:pt x="3560" y="599"/>
                    <a:pt x="2930" y="0"/>
                    <a:pt x="21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grpSp>
      <p:grpSp>
        <p:nvGrpSpPr>
          <p:cNvPr id="27838" name="Google Shape;27838;p69">
            <a:extLst>
              <a:ext uri="{FF2B5EF4-FFF2-40B4-BE49-F238E27FC236}">
                <a16:creationId xmlns:a16="http://schemas.microsoft.com/office/drawing/2014/main" id="{0B55F2B1-C169-C206-5236-091026E03B04}"/>
              </a:ext>
            </a:extLst>
          </p:cNvPr>
          <p:cNvGrpSpPr/>
          <p:nvPr/>
        </p:nvGrpSpPr>
        <p:grpSpPr>
          <a:xfrm>
            <a:off x="2060706" y="1684094"/>
            <a:ext cx="434491" cy="417032"/>
            <a:chOff x="2140225" y="2318650"/>
            <a:chExt cx="307975" cy="295600"/>
          </a:xfrm>
        </p:grpSpPr>
        <p:sp>
          <p:nvSpPr>
            <p:cNvPr id="27839" name="Google Shape;27839;p69">
              <a:extLst>
                <a:ext uri="{FF2B5EF4-FFF2-40B4-BE49-F238E27FC236}">
                  <a16:creationId xmlns:a16="http://schemas.microsoft.com/office/drawing/2014/main" id="{760EC002-CB7F-9E3F-E132-FFFE8D4E90E5}"/>
                </a:ext>
              </a:extLst>
            </p:cNvPr>
            <p:cNvSpPr/>
            <p:nvPr/>
          </p:nvSpPr>
          <p:spPr>
            <a:xfrm>
              <a:off x="2281200" y="2353025"/>
              <a:ext cx="104000" cy="121300"/>
            </a:xfrm>
            <a:custGeom>
              <a:avLst/>
              <a:gdLst/>
              <a:ahLst/>
              <a:cxnLst/>
              <a:rect l="l" t="t" r="r" b="b"/>
              <a:pathLst>
                <a:path w="4160" h="4852" extrusionOk="0">
                  <a:moveTo>
                    <a:pt x="2080" y="662"/>
                  </a:moveTo>
                  <a:cubicBezTo>
                    <a:pt x="2490" y="662"/>
                    <a:pt x="2805" y="977"/>
                    <a:pt x="2805" y="1386"/>
                  </a:cubicBezTo>
                  <a:cubicBezTo>
                    <a:pt x="2805" y="1764"/>
                    <a:pt x="2490" y="2079"/>
                    <a:pt x="2080" y="2079"/>
                  </a:cubicBezTo>
                  <a:cubicBezTo>
                    <a:pt x="1702" y="2079"/>
                    <a:pt x="1387" y="1764"/>
                    <a:pt x="1387" y="1386"/>
                  </a:cubicBezTo>
                  <a:cubicBezTo>
                    <a:pt x="1387" y="977"/>
                    <a:pt x="1702" y="662"/>
                    <a:pt x="2080" y="662"/>
                  </a:cubicBezTo>
                  <a:close/>
                  <a:moveTo>
                    <a:pt x="2080" y="2773"/>
                  </a:moveTo>
                  <a:cubicBezTo>
                    <a:pt x="2836" y="2773"/>
                    <a:pt x="3466" y="3403"/>
                    <a:pt x="3466" y="4127"/>
                  </a:cubicBezTo>
                  <a:lnTo>
                    <a:pt x="662" y="4127"/>
                  </a:lnTo>
                  <a:cubicBezTo>
                    <a:pt x="662" y="3403"/>
                    <a:pt x="1293" y="2773"/>
                    <a:pt x="2080" y="2773"/>
                  </a:cubicBezTo>
                  <a:close/>
                  <a:moveTo>
                    <a:pt x="2112" y="0"/>
                  </a:moveTo>
                  <a:cubicBezTo>
                    <a:pt x="1387" y="0"/>
                    <a:pt x="757" y="630"/>
                    <a:pt x="757" y="1386"/>
                  </a:cubicBezTo>
                  <a:cubicBezTo>
                    <a:pt x="757" y="1733"/>
                    <a:pt x="915" y="2079"/>
                    <a:pt x="1135" y="2332"/>
                  </a:cubicBezTo>
                  <a:cubicBezTo>
                    <a:pt x="505" y="2678"/>
                    <a:pt x="64" y="3340"/>
                    <a:pt x="64" y="4127"/>
                  </a:cubicBezTo>
                  <a:lnTo>
                    <a:pt x="64" y="4505"/>
                  </a:lnTo>
                  <a:cubicBezTo>
                    <a:pt x="1" y="4694"/>
                    <a:pt x="158" y="4852"/>
                    <a:pt x="347" y="4852"/>
                  </a:cubicBezTo>
                  <a:lnTo>
                    <a:pt x="3813" y="4852"/>
                  </a:lnTo>
                  <a:cubicBezTo>
                    <a:pt x="4002" y="4852"/>
                    <a:pt x="4160" y="4694"/>
                    <a:pt x="4160" y="4505"/>
                  </a:cubicBezTo>
                  <a:lnTo>
                    <a:pt x="4160" y="4127"/>
                  </a:lnTo>
                  <a:cubicBezTo>
                    <a:pt x="4160" y="3340"/>
                    <a:pt x="3750" y="2678"/>
                    <a:pt x="3120" y="2332"/>
                  </a:cubicBezTo>
                  <a:cubicBezTo>
                    <a:pt x="3340" y="2079"/>
                    <a:pt x="3498" y="1733"/>
                    <a:pt x="3498" y="1386"/>
                  </a:cubicBezTo>
                  <a:cubicBezTo>
                    <a:pt x="3498" y="630"/>
                    <a:pt x="2868" y="0"/>
                    <a:pt x="21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27840" name="Google Shape;27840;p69">
              <a:extLst>
                <a:ext uri="{FF2B5EF4-FFF2-40B4-BE49-F238E27FC236}">
                  <a16:creationId xmlns:a16="http://schemas.microsoft.com/office/drawing/2014/main" id="{2DA4E796-2E3E-E8CF-9F10-CEB20B360CC8}"/>
                </a:ext>
              </a:extLst>
            </p:cNvPr>
            <p:cNvSpPr/>
            <p:nvPr/>
          </p:nvSpPr>
          <p:spPr>
            <a:xfrm>
              <a:off x="2140225" y="2318650"/>
              <a:ext cx="307975" cy="295600"/>
            </a:xfrm>
            <a:custGeom>
              <a:avLst/>
              <a:gdLst/>
              <a:ahLst/>
              <a:cxnLst/>
              <a:rect l="l" t="t" r="r" b="b"/>
              <a:pathLst>
                <a:path w="12319" h="11824" extrusionOk="0">
                  <a:moveTo>
                    <a:pt x="7712" y="682"/>
                  </a:moveTo>
                  <a:cubicBezTo>
                    <a:pt x="8607" y="682"/>
                    <a:pt x="9499" y="1029"/>
                    <a:pt x="10177" y="1690"/>
                  </a:cubicBezTo>
                  <a:cubicBezTo>
                    <a:pt x="11468" y="2982"/>
                    <a:pt x="11531" y="5187"/>
                    <a:pt x="10177" y="6573"/>
                  </a:cubicBezTo>
                  <a:cubicBezTo>
                    <a:pt x="9500" y="7266"/>
                    <a:pt x="8627" y="7590"/>
                    <a:pt x="7754" y="7590"/>
                  </a:cubicBezTo>
                  <a:cubicBezTo>
                    <a:pt x="6839" y="7590"/>
                    <a:pt x="5923" y="7234"/>
                    <a:pt x="5230" y="6573"/>
                  </a:cubicBezTo>
                  <a:cubicBezTo>
                    <a:pt x="3939" y="5282"/>
                    <a:pt x="3876" y="3045"/>
                    <a:pt x="5325" y="1659"/>
                  </a:cubicBezTo>
                  <a:cubicBezTo>
                    <a:pt x="6001" y="997"/>
                    <a:pt x="6858" y="682"/>
                    <a:pt x="7712" y="682"/>
                  </a:cubicBezTo>
                  <a:close/>
                  <a:moveTo>
                    <a:pt x="4128" y="6258"/>
                  </a:moveTo>
                  <a:cubicBezTo>
                    <a:pt x="4285" y="6573"/>
                    <a:pt x="4537" y="6857"/>
                    <a:pt x="4758" y="7078"/>
                  </a:cubicBezTo>
                  <a:cubicBezTo>
                    <a:pt x="5010" y="7330"/>
                    <a:pt x="5293" y="7550"/>
                    <a:pt x="5577" y="7708"/>
                  </a:cubicBezTo>
                  <a:lnTo>
                    <a:pt x="5136" y="8180"/>
                  </a:lnTo>
                  <a:cubicBezTo>
                    <a:pt x="5073" y="8243"/>
                    <a:pt x="4978" y="8275"/>
                    <a:pt x="4888" y="8275"/>
                  </a:cubicBezTo>
                  <a:cubicBezTo>
                    <a:pt x="4797" y="8275"/>
                    <a:pt x="4710" y="8243"/>
                    <a:pt x="4663" y="8180"/>
                  </a:cubicBezTo>
                  <a:lnTo>
                    <a:pt x="3655" y="7204"/>
                  </a:lnTo>
                  <a:cubicBezTo>
                    <a:pt x="3498" y="7078"/>
                    <a:pt x="3498" y="6857"/>
                    <a:pt x="3655" y="6731"/>
                  </a:cubicBezTo>
                  <a:lnTo>
                    <a:pt x="4128" y="6258"/>
                  </a:lnTo>
                  <a:close/>
                  <a:moveTo>
                    <a:pt x="3403" y="7960"/>
                  </a:moveTo>
                  <a:lnTo>
                    <a:pt x="3876" y="8432"/>
                  </a:lnTo>
                  <a:lnTo>
                    <a:pt x="3309" y="8968"/>
                  </a:lnTo>
                  <a:lnTo>
                    <a:pt x="2836" y="8495"/>
                  </a:lnTo>
                  <a:lnTo>
                    <a:pt x="3403" y="7960"/>
                  </a:lnTo>
                  <a:close/>
                  <a:moveTo>
                    <a:pt x="2363" y="8968"/>
                  </a:moveTo>
                  <a:lnTo>
                    <a:pt x="2836" y="9440"/>
                  </a:lnTo>
                  <a:lnTo>
                    <a:pt x="1292" y="10984"/>
                  </a:lnTo>
                  <a:cubicBezTo>
                    <a:pt x="1245" y="11047"/>
                    <a:pt x="1158" y="11079"/>
                    <a:pt x="1068" y="11079"/>
                  </a:cubicBezTo>
                  <a:cubicBezTo>
                    <a:pt x="977" y="11079"/>
                    <a:pt x="883" y="11047"/>
                    <a:pt x="820" y="10984"/>
                  </a:cubicBezTo>
                  <a:cubicBezTo>
                    <a:pt x="725" y="10858"/>
                    <a:pt x="725" y="10669"/>
                    <a:pt x="820" y="10512"/>
                  </a:cubicBezTo>
                  <a:lnTo>
                    <a:pt x="2363" y="8968"/>
                  </a:lnTo>
                  <a:close/>
                  <a:moveTo>
                    <a:pt x="7731" y="1"/>
                  </a:moveTo>
                  <a:cubicBezTo>
                    <a:pt x="6669" y="1"/>
                    <a:pt x="5604" y="403"/>
                    <a:pt x="4789" y="1218"/>
                  </a:cubicBezTo>
                  <a:cubicBezTo>
                    <a:pt x="3592" y="2446"/>
                    <a:pt x="3309" y="4179"/>
                    <a:pt x="3844" y="5628"/>
                  </a:cubicBezTo>
                  <a:lnTo>
                    <a:pt x="3182" y="6290"/>
                  </a:lnTo>
                  <a:cubicBezTo>
                    <a:pt x="2867" y="6605"/>
                    <a:pt x="2804" y="7078"/>
                    <a:pt x="2993" y="7487"/>
                  </a:cubicBezTo>
                  <a:lnTo>
                    <a:pt x="410" y="10071"/>
                  </a:lnTo>
                  <a:cubicBezTo>
                    <a:pt x="0" y="10480"/>
                    <a:pt x="0" y="11142"/>
                    <a:pt x="410" y="11520"/>
                  </a:cubicBezTo>
                  <a:cubicBezTo>
                    <a:pt x="580" y="11721"/>
                    <a:pt x="826" y="11823"/>
                    <a:pt x="1081" y="11823"/>
                  </a:cubicBezTo>
                  <a:cubicBezTo>
                    <a:pt x="1345" y="11823"/>
                    <a:pt x="1619" y="11713"/>
                    <a:pt x="1828" y="11488"/>
                  </a:cubicBezTo>
                  <a:lnTo>
                    <a:pt x="4411" y="8905"/>
                  </a:lnTo>
                  <a:cubicBezTo>
                    <a:pt x="4565" y="8976"/>
                    <a:pt x="4727" y="9011"/>
                    <a:pt x="4887" y="9011"/>
                  </a:cubicBezTo>
                  <a:cubicBezTo>
                    <a:pt x="5153" y="9011"/>
                    <a:pt x="5411" y="8913"/>
                    <a:pt x="5608" y="8716"/>
                  </a:cubicBezTo>
                  <a:lnTo>
                    <a:pt x="6270" y="8023"/>
                  </a:lnTo>
                  <a:cubicBezTo>
                    <a:pt x="6736" y="8205"/>
                    <a:pt x="7231" y="8296"/>
                    <a:pt x="7729" y="8296"/>
                  </a:cubicBezTo>
                  <a:cubicBezTo>
                    <a:pt x="8781" y="8296"/>
                    <a:pt x="9847" y="7890"/>
                    <a:pt x="10681" y="7078"/>
                  </a:cubicBezTo>
                  <a:cubicBezTo>
                    <a:pt x="12319" y="5439"/>
                    <a:pt x="12287" y="2793"/>
                    <a:pt x="10681" y="1218"/>
                  </a:cubicBezTo>
                  <a:cubicBezTo>
                    <a:pt x="9873" y="410"/>
                    <a:pt x="8804" y="1"/>
                    <a:pt x="7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grpSp>
      <p:grpSp>
        <p:nvGrpSpPr>
          <p:cNvPr id="27841" name="Google Shape;27841;p69">
            <a:extLst>
              <a:ext uri="{FF2B5EF4-FFF2-40B4-BE49-F238E27FC236}">
                <a16:creationId xmlns:a16="http://schemas.microsoft.com/office/drawing/2014/main" id="{1CD86DA7-1FE4-1664-F7FA-8AE497D230F3}"/>
              </a:ext>
            </a:extLst>
          </p:cNvPr>
          <p:cNvGrpSpPr/>
          <p:nvPr/>
        </p:nvGrpSpPr>
        <p:grpSpPr>
          <a:xfrm>
            <a:off x="2067367" y="2376321"/>
            <a:ext cx="421194" cy="417808"/>
            <a:chOff x="2139425" y="2682250"/>
            <a:chExt cx="298550" cy="296150"/>
          </a:xfrm>
        </p:grpSpPr>
        <p:sp>
          <p:nvSpPr>
            <p:cNvPr id="27842" name="Google Shape;27842;p69">
              <a:extLst>
                <a:ext uri="{FF2B5EF4-FFF2-40B4-BE49-F238E27FC236}">
                  <a16:creationId xmlns:a16="http://schemas.microsoft.com/office/drawing/2014/main" id="{1EC2DB32-A1DA-C2BD-0163-C6F3889CF50C}"/>
                </a:ext>
              </a:extLst>
            </p:cNvPr>
            <p:cNvSpPr/>
            <p:nvPr/>
          </p:nvSpPr>
          <p:spPr>
            <a:xfrm>
              <a:off x="2139425" y="2787000"/>
              <a:ext cx="159125" cy="191400"/>
            </a:xfrm>
            <a:custGeom>
              <a:avLst/>
              <a:gdLst/>
              <a:ahLst/>
              <a:cxnLst/>
              <a:rect l="l" t="t" r="r" b="b"/>
              <a:pathLst>
                <a:path w="6365" h="7656" extrusionOk="0">
                  <a:moveTo>
                    <a:pt x="3214" y="630"/>
                  </a:moveTo>
                  <a:cubicBezTo>
                    <a:pt x="3813" y="630"/>
                    <a:pt x="4286" y="1103"/>
                    <a:pt x="4286" y="1670"/>
                  </a:cubicBezTo>
                  <a:cubicBezTo>
                    <a:pt x="4286" y="2206"/>
                    <a:pt x="3813" y="2678"/>
                    <a:pt x="3214" y="2678"/>
                  </a:cubicBezTo>
                  <a:cubicBezTo>
                    <a:pt x="2647" y="2678"/>
                    <a:pt x="2175" y="2206"/>
                    <a:pt x="2175" y="1670"/>
                  </a:cubicBezTo>
                  <a:cubicBezTo>
                    <a:pt x="2175" y="1166"/>
                    <a:pt x="2647" y="630"/>
                    <a:pt x="3214" y="630"/>
                  </a:cubicBezTo>
                  <a:close/>
                  <a:moveTo>
                    <a:pt x="3183" y="3403"/>
                  </a:moveTo>
                  <a:cubicBezTo>
                    <a:pt x="4538" y="3403"/>
                    <a:pt x="5609" y="4506"/>
                    <a:pt x="5609" y="5829"/>
                  </a:cubicBezTo>
                  <a:lnTo>
                    <a:pt x="5609" y="6931"/>
                  </a:lnTo>
                  <a:lnTo>
                    <a:pt x="757" y="6931"/>
                  </a:lnTo>
                  <a:lnTo>
                    <a:pt x="757" y="5829"/>
                  </a:lnTo>
                  <a:cubicBezTo>
                    <a:pt x="757" y="4506"/>
                    <a:pt x="1860" y="3403"/>
                    <a:pt x="3183" y="3403"/>
                  </a:cubicBezTo>
                  <a:close/>
                  <a:moveTo>
                    <a:pt x="3183" y="0"/>
                  </a:moveTo>
                  <a:cubicBezTo>
                    <a:pt x="2238" y="0"/>
                    <a:pt x="1419" y="788"/>
                    <a:pt x="1419" y="1733"/>
                  </a:cubicBezTo>
                  <a:cubicBezTo>
                    <a:pt x="1419" y="2206"/>
                    <a:pt x="1608" y="2678"/>
                    <a:pt x="1954" y="2993"/>
                  </a:cubicBezTo>
                  <a:cubicBezTo>
                    <a:pt x="820" y="3466"/>
                    <a:pt x="1" y="4569"/>
                    <a:pt x="1" y="5892"/>
                  </a:cubicBezTo>
                  <a:lnTo>
                    <a:pt x="1" y="7309"/>
                  </a:lnTo>
                  <a:cubicBezTo>
                    <a:pt x="64" y="7498"/>
                    <a:pt x="222" y="7656"/>
                    <a:pt x="442" y="7656"/>
                  </a:cubicBezTo>
                  <a:lnTo>
                    <a:pt x="6018" y="7656"/>
                  </a:lnTo>
                  <a:cubicBezTo>
                    <a:pt x="6207" y="7656"/>
                    <a:pt x="6365" y="7498"/>
                    <a:pt x="6365" y="7309"/>
                  </a:cubicBezTo>
                  <a:lnTo>
                    <a:pt x="6365" y="5892"/>
                  </a:lnTo>
                  <a:cubicBezTo>
                    <a:pt x="6365" y="4569"/>
                    <a:pt x="5546" y="3466"/>
                    <a:pt x="4412" y="2993"/>
                  </a:cubicBezTo>
                  <a:cubicBezTo>
                    <a:pt x="4758" y="2647"/>
                    <a:pt x="4947" y="2206"/>
                    <a:pt x="4947" y="1733"/>
                  </a:cubicBezTo>
                  <a:cubicBezTo>
                    <a:pt x="4947" y="788"/>
                    <a:pt x="4160" y="0"/>
                    <a:pt x="3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27843" name="Google Shape;27843;p69">
              <a:extLst>
                <a:ext uri="{FF2B5EF4-FFF2-40B4-BE49-F238E27FC236}">
                  <a16:creationId xmlns:a16="http://schemas.microsoft.com/office/drawing/2014/main" id="{49698F49-9159-DE7D-4078-3E5AC3CAA667}"/>
                </a:ext>
              </a:extLst>
            </p:cNvPr>
            <p:cNvSpPr/>
            <p:nvPr/>
          </p:nvSpPr>
          <p:spPr>
            <a:xfrm>
              <a:off x="2280425" y="2682250"/>
              <a:ext cx="157550" cy="155975"/>
            </a:xfrm>
            <a:custGeom>
              <a:avLst/>
              <a:gdLst/>
              <a:ahLst/>
              <a:cxnLst/>
              <a:rect l="l" t="t" r="r" b="b"/>
              <a:pathLst>
                <a:path w="6302" h="6239" extrusionOk="0">
                  <a:moveTo>
                    <a:pt x="3182" y="662"/>
                  </a:moveTo>
                  <a:cubicBezTo>
                    <a:pt x="4506" y="662"/>
                    <a:pt x="5608" y="1764"/>
                    <a:pt x="5608" y="3088"/>
                  </a:cubicBezTo>
                  <a:cubicBezTo>
                    <a:pt x="5577" y="4442"/>
                    <a:pt x="4474" y="5545"/>
                    <a:pt x="3151" y="5545"/>
                  </a:cubicBezTo>
                  <a:cubicBezTo>
                    <a:pt x="2710" y="5545"/>
                    <a:pt x="2300" y="5419"/>
                    <a:pt x="1954" y="5230"/>
                  </a:cubicBezTo>
                  <a:cubicBezTo>
                    <a:pt x="1891" y="5198"/>
                    <a:pt x="1796" y="5198"/>
                    <a:pt x="1733" y="5198"/>
                  </a:cubicBezTo>
                  <a:lnTo>
                    <a:pt x="946" y="5388"/>
                  </a:lnTo>
                  <a:lnTo>
                    <a:pt x="1166" y="4663"/>
                  </a:lnTo>
                  <a:cubicBezTo>
                    <a:pt x="1198" y="4568"/>
                    <a:pt x="1166" y="4474"/>
                    <a:pt x="1135" y="4411"/>
                  </a:cubicBezTo>
                  <a:cubicBezTo>
                    <a:pt x="883" y="4001"/>
                    <a:pt x="725" y="3560"/>
                    <a:pt x="725" y="3088"/>
                  </a:cubicBezTo>
                  <a:cubicBezTo>
                    <a:pt x="725" y="1764"/>
                    <a:pt x="1828" y="662"/>
                    <a:pt x="3182" y="662"/>
                  </a:cubicBezTo>
                  <a:close/>
                  <a:moveTo>
                    <a:pt x="3151" y="0"/>
                  </a:moveTo>
                  <a:cubicBezTo>
                    <a:pt x="1418" y="0"/>
                    <a:pt x="32" y="1418"/>
                    <a:pt x="32" y="3088"/>
                  </a:cubicBezTo>
                  <a:cubicBezTo>
                    <a:pt x="32" y="3655"/>
                    <a:pt x="158" y="4159"/>
                    <a:pt x="410" y="4631"/>
                  </a:cubicBezTo>
                  <a:lnTo>
                    <a:pt x="32" y="5766"/>
                  </a:lnTo>
                  <a:cubicBezTo>
                    <a:pt x="0" y="5892"/>
                    <a:pt x="32" y="6018"/>
                    <a:pt x="95" y="6144"/>
                  </a:cubicBezTo>
                  <a:cubicBezTo>
                    <a:pt x="189" y="6207"/>
                    <a:pt x="315" y="6238"/>
                    <a:pt x="473" y="6238"/>
                  </a:cubicBezTo>
                  <a:lnTo>
                    <a:pt x="1765" y="5923"/>
                  </a:lnTo>
                  <a:cubicBezTo>
                    <a:pt x="2206" y="6175"/>
                    <a:pt x="2678" y="6238"/>
                    <a:pt x="3182" y="6238"/>
                  </a:cubicBezTo>
                  <a:cubicBezTo>
                    <a:pt x="4915" y="6238"/>
                    <a:pt x="6301" y="4820"/>
                    <a:pt x="6301" y="3151"/>
                  </a:cubicBezTo>
                  <a:cubicBezTo>
                    <a:pt x="6238" y="1418"/>
                    <a:pt x="4884" y="0"/>
                    <a:pt x="3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27844" name="Google Shape;27844;p69">
              <a:extLst>
                <a:ext uri="{FF2B5EF4-FFF2-40B4-BE49-F238E27FC236}">
                  <a16:creationId xmlns:a16="http://schemas.microsoft.com/office/drawing/2014/main" id="{468DF73E-91C3-3213-5DD4-7388C4C098B2}"/>
                </a:ext>
              </a:extLst>
            </p:cNvPr>
            <p:cNvSpPr/>
            <p:nvPr/>
          </p:nvSpPr>
          <p:spPr>
            <a:xfrm>
              <a:off x="2349725" y="2725550"/>
              <a:ext cx="18150" cy="17375"/>
            </a:xfrm>
            <a:custGeom>
              <a:avLst/>
              <a:gdLst/>
              <a:ahLst/>
              <a:cxnLst/>
              <a:rect l="l" t="t" r="r" b="b"/>
              <a:pathLst>
                <a:path w="726" h="695" extrusionOk="0">
                  <a:moveTo>
                    <a:pt x="379" y="1"/>
                  </a:moveTo>
                  <a:cubicBezTo>
                    <a:pt x="158" y="1"/>
                    <a:pt x="1" y="158"/>
                    <a:pt x="1" y="348"/>
                  </a:cubicBezTo>
                  <a:cubicBezTo>
                    <a:pt x="1" y="537"/>
                    <a:pt x="158" y="694"/>
                    <a:pt x="379" y="694"/>
                  </a:cubicBezTo>
                  <a:cubicBezTo>
                    <a:pt x="568" y="694"/>
                    <a:pt x="725" y="537"/>
                    <a:pt x="725" y="348"/>
                  </a:cubicBezTo>
                  <a:cubicBezTo>
                    <a:pt x="725" y="158"/>
                    <a:pt x="568" y="1"/>
                    <a:pt x="3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27845" name="Google Shape;27845;p69">
              <a:extLst>
                <a:ext uri="{FF2B5EF4-FFF2-40B4-BE49-F238E27FC236}">
                  <a16:creationId xmlns:a16="http://schemas.microsoft.com/office/drawing/2014/main" id="{D1AF5245-3623-C104-2FB3-B40B9000FC36}"/>
                </a:ext>
              </a:extLst>
            </p:cNvPr>
            <p:cNvSpPr/>
            <p:nvPr/>
          </p:nvSpPr>
          <p:spPr>
            <a:xfrm>
              <a:off x="2349725" y="2751550"/>
              <a:ext cx="18150" cy="52800"/>
            </a:xfrm>
            <a:custGeom>
              <a:avLst/>
              <a:gdLst/>
              <a:ahLst/>
              <a:cxnLst/>
              <a:rect l="l" t="t" r="r" b="b"/>
              <a:pathLst>
                <a:path w="726" h="2112" extrusionOk="0">
                  <a:moveTo>
                    <a:pt x="379" y="1"/>
                  </a:moveTo>
                  <a:cubicBezTo>
                    <a:pt x="158" y="1"/>
                    <a:pt x="1" y="158"/>
                    <a:pt x="1" y="379"/>
                  </a:cubicBezTo>
                  <a:lnTo>
                    <a:pt x="1" y="1733"/>
                  </a:lnTo>
                  <a:cubicBezTo>
                    <a:pt x="1" y="1954"/>
                    <a:pt x="158" y="2111"/>
                    <a:pt x="379" y="2111"/>
                  </a:cubicBezTo>
                  <a:cubicBezTo>
                    <a:pt x="568" y="2111"/>
                    <a:pt x="725" y="1954"/>
                    <a:pt x="725" y="1733"/>
                  </a:cubicBezTo>
                  <a:lnTo>
                    <a:pt x="725" y="379"/>
                  </a:lnTo>
                  <a:cubicBezTo>
                    <a:pt x="725" y="158"/>
                    <a:pt x="568" y="1"/>
                    <a:pt x="3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grpSp>
    </p:spTree>
    <p:extLst>
      <p:ext uri="{BB962C8B-B14F-4D97-AF65-F5344CB8AC3E}">
        <p14:creationId xmlns:p14="http://schemas.microsoft.com/office/powerpoint/2010/main" val="878729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880">
          <a:extLst>
            <a:ext uri="{FF2B5EF4-FFF2-40B4-BE49-F238E27FC236}">
              <a16:creationId xmlns:a16="http://schemas.microsoft.com/office/drawing/2014/main" id="{7522A4A9-A3B0-EE82-2F4B-B9B09AF9DFEE}"/>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D3013ECA-48D7-349C-5C0E-AD3077CF694A}"/>
              </a:ext>
            </a:extLst>
          </p:cNvPr>
          <p:cNvSpPr>
            <a:spLocks noGrp="1"/>
          </p:cNvSpPr>
          <p:nvPr>
            <p:ph type="subTitle" idx="1"/>
          </p:nvPr>
        </p:nvSpPr>
        <p:spPr>
          <a:xfrm>
            <a:off x="831860" y="1047055"/>
            <a:ext cx="6940540" cy="979865"/>
          </a:xfrm>
        </p:spPr>
        <p:txBody>
          <a:bodyPr/>
          <a:lstStyle/>
          <a:p>
            <a:r>
              <a:rPr lang="vi-VN" sz="2000" dirty="0"/>
              <a:t>Sử dụng GPT-4 để tạo mô tả công ty và xác định các yếu tố tích cực/tiêu cực có thể ảnh hưởng đến giá cổ phiếu.</a:t>
            </a:r>
            <a:endParaRPr lang="en-US" sz="2000" dirty="0"/>
          </a:p>
        </p:txBody>
      </p:sp>
      <p:sp>
        <p:nvSpPr>
          <p:cNvPr id="2" name="Google Shape;27815;p69">
            <a:extLst>
              <a:ext uri="{FF2B5EF4-FFF2-40B4-BE49-F238E27FC236}">
                <a16:creationId xmlns:a16="http://schemas.microsoft.com/office/drawing/2014/main" id="{38C95AE3-B5A9-17EA-AE80-1AA3976BE875}"/>
              </a:ext>
            </a:extLst>
          </p:cNvPr>
          <p:cNvSpPr txBox="1"/>
          <p:nvPr/>
        </p:nvSpPr>
        <p:spPr>
          <a:xfrm>
            <a:off x="298316" y="317828"/>
            <a:ext cx="8547370" cy="6419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err="1">
                <a:solidFill>
                  <a:schemeClr val="dk1"/>
                </a:solidFill>
                <a:latin typeface="Aptos" panose="020B0004020202020204" pitchFamily="34" charset="0"/>
                <a:ea typeface="Archivo Black"/>
                <a:cs typeface="Archivo Black"/>
                <a:sym typeface="Archivo Black"/>
              </a:rPr>
              <a:t>Dữ</a:t>
            </a:r>
            <a:r>
              <a:rPr lang="en" sz="3000" b="1" dirty="0">
                <a:solidFill>
                  <a:schemeClr val="dk1"/>
                </a:solidFill>
                <a:latin typeface="Aptos" panose="020B0004020202020204" pitchFamily="34" charset="0"/>
                <a:ea typeface="Archivo Black"/>
                <a:cs typeface="Archivo Black"/>
                <a:sym typeface="Archivo Black"/>
              </a:rPr>
              <a:t> </a:t>
            </a:r>
            <a:r>
              <a:rPr lang="en" sz="3000" b="1" dirty="0" err="1">
                <a:solidFill>
                  <a:schemeClr val="dk1"/>
                </a:solidFill>
                <a:latin typeface="Aptos" panose="020B0004020202020204" pitchFamily="34" charset="0"/>
                <a:ea typeface="Archivo Black"/>
                <a:cs typeface="Archivo Black"/>
                <a:sym typeface="Archivo Black"/>
              </a:rPr>
              <a:t>liệu</a:t>
            </a:r>
            <a:r>
              <a:rPr lang="en" sz="3000" b="1" dirty="0">
                <a:solidFill>
                  <a:schemeClr val="dk1"/>
                </a:solidFill>
                <a:latin typeface="Aptos" panose="020B0004020202020204" pitchFamily="34" charset="0"/>
                <a:ea typeface="Archivo Black"/>
                <a:cs typeface="Archivo Black"/>
                <a:sym typeface="Archivo Black"/>
              </a:rPr>
              <a:t> </a:t>
            </a:r>
            <a:r>
              <a:rPr lang="en" sz="3000" b="1" dirty="0" err="1">
                <a:solidFill>
                  <a:schemeClr val="dk1"/>
                </a:solidFill>
                <a:latin typeface="Aptos" panose="020B0004020202020204" pitchFamily="34" charset="0"/>
                <a:ea typeface="Archivo Black"/>
                <a:cs typeface="Archivo Black"/>
                <a:sym typeface="Archivo Black"/>
              </a:rPr>
              <a:t>hồ</a:t>
            </a:r>
            <a:r>
              <a:rPr lang="en" sz="3000" b="1" dirty="0">
                <a:solidFill>
                  <a:schemeClr val="dk1"/>
                </a:solidFill>
                <a:latin typeface="Aptos" panose="020B0004020202020204" pitchFamily="34" charset="0"/>
                <a:ea typeface="Archivo Black"/>
                <a:cs typeface="Archivo Black"/>
                <a:sym typeface="Archivo Black"/>
              </a:rPr>
              <a:t> </a:t>
            </a:r>
            <a:r>
              <a:rPr lang="en" sz="3000" b="1" dirty="0" err="1">
                <a:solidFill>
                  <a:schemeClr val="dk1"/>
                </a:solidFill>
                <a:latin typeface="Aptos" panose="020B0004020202020204" pitchFamily="34" charset="0"/>
                <a:ea typeface="Archivo Black"/>
                <a:cs typeface="Archivo Black"/>
                <a:sym typeface="Archivo Black"/>
              </a:rPr>
              <a:t>sơ</a:t>
            </a:r>
            <a:r>
              <a:rPr lang="en" sz="3000" b="1" dirty="0">
                <a:solidFill>
                  <a:schemeClr val="dk1"/>
                </a:solidFill>
                <a:latin typeface="Aptos" panose="020B0004020202020204" pitchFamily="34" charset="0"/>
                <a:ea typeface="Archivo Black"/>
                <a:cs typeface="Archivo Black"/>
                <a:sym typeface="Archivo Black"/>
              </a:rPr>
              <a:t> </a:t>
            </a:r>
            <a:r>
              <a:rPr lang="en" sz="3000" b="1" dirty="0" err="1">
                <a:solidFill>
                  <a:schemeClr val="dk1"/>
                </a:solidFill>
                <a:latin typeface="Aptos" panose="020B0004020202020204" pitchFamily="34" charset="0"/>
                <a:ea typeface="Archivo Black"/>
                <a:cs typeface="Archivo Black"/>
                <a:sym typeface="Archivo Black"/>
              </a:rPr>
              <a:t>công</a:t>
            </a:r>
            <a:r>
              <a:rPr lang="en" sz="3000" b="1" dirty="0">
                <a:solidFill>
                  <a:schemeClr val="dk1"/>
                </a:solidFill>
                <a:latin typeface="Aptos" panose="020B0004020202020204" pitchFamily="34" charset="0"/>
                <a:ea typeface="Archivo Black"/>
                <a:cs typeface="Archivo Black"/>
                <a:sym typeface="Archivo Black"/>
              </a:rPr>
              <a:t> ty</a:t>
            </a:r>
            <a:endParaRPr sz="3000" b="1" dirty="0">
              <a:solidFill>
                <a:schemeClr val="dk1"/>
              </a:solidFill>
              <a:latin typeface="Aptos" panose="020B0004020202020204" pitchFamily="34" charset="0"/>
              <a:ea typeface="Archivo Black"/>
              <a:cs typeface="Archivo Black"/>
              <a:sym typeface="Archivo Black"/>
            </a:endParaRPr>
          </a:p>
        </p:txBody>
      </p:sp>
    </p:spTree>
    <p:extLst>
      <p:ext uri="{BB962C8B-B14F-4D97-AF65-F5344CB8AC3E}">
        <p14:creationId xmlns:p14="http://schemas.microsoft.com/office/powerpoint/2010/main" val="1628401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880">
          <a:extLst>
            <a:ext uri="{FF2B5EF4-FFF2-40B4-BE49-F238E27FC236}">
              <a16:creationId xmlns:a16="http://schemas.microsoft.com/office/drawing/2014/main" id="{A4C1ACD2-D550-1DA4-3743-D10759130A3E}"/>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3117E2F1-12D9-6014-77C6-461B06E01F70}"/>
              </a:ext>
            </a:extLst>
          </p:cNvPr>
          <p:cNvPicPr>
            <a:picLocks noChangeAspect="1"/>
          </p:cNvPicPr>
          <p:nvPr/>
        </p:nvPicPr>
        <p:blipFill>
          <a:blip r:embed="rId3"/>
          <a:stretch>
            <a:fillRect/>
          </a:stretch>
        </p:blipFill>
        <p:spPr>
          <a:xfrm>
            <a:off x="0" y="-59318"/>
            <a:ext cx="9144000" cy="4767505"/>
          </a:xfrm>
          <a:prstGeom prst="rect">
            <a:avLst/>
          </a:prstGeom>
        </p:spPr>
      </p:pic>
      <p:sp>
        <p:nvSpPr>
          <p:cNvPr id="2" name="TextBox 1">
            <a:extLst>
              <a:ext uri="{FF2B5EF4-FFF2-40B4-BE49-F238E27FC236}">
                <a16:creationId xmlns:a16="http://schemas.microsoft.com/office/drawing/2014/main" id="{4FE260B8-63ED-5FAD-0F86-C00F6639ABBC}"/>
              </a:ext>
            </a:extLst>
          </p:cNvPr>
          <p:cNvSpPr txBox="1"/>
          <p:nvPr/>
        </p:nvSpPr>
        <p:spPr>
          <a:xfrm>
            <a:off x="2333246" y="4669277"/>
            <a:ext cx="4477508" cy="400110"/>
          </a:xfrm>
          <a:prstGeom prst="rect">
            <a:avLst/>
          </a:prstGeom>
          <a:noFill/>
        </p:spPr>
        <p:txBody>
          <a:bodyPr wrap="none" rtlCol="0">
            <a:spAutoFit/>
          </a:bodyPr>
          <a:lstStyle/>
          <a:p>
            <a:r>
              <a:rPr lang="vi-VN" sz="2000" dirty="0">
                <a:latin typeface="Aptos" panose="020B0004020202020204" pitchFamily="34" charset="0"/>
              </a:rPr>
              <a:t>Hình 1: Ví dụ về hồ sơ công ty của AAPL</a:t>
            </a:r>
          </a:p>
        </p:txBody>
      </p:sp>
    </p:spTree>
    <p:extLst>
      <p:ext uri="{BB962C8B-B14F-4D97-AF65-F5344CB8AC3E}">
        <p14:creationId xmlns:p14="http://schemas.microsoft.com/office/powerpoint/2010/main" val="3164179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813">
          <a:extLst>
            <a:ext uri="{FF2B5EF4-FFF2-40B4-BE49-F238E27FC236}">
              <a16:creationId xmlns:a16="http://schemas.microsoft.com/office/drawing/2014/main" id="{518CE1CA-FB12-CF17-5A8F-F4AA7BA86E68}"/>
            </a:ext>
          </a:extLst>
        </p:cNvPr>
        <p:cNvGrpSpPr/>
        <p:nvPr/>
      </p:nvGrpSpPr>
      <p:grpSpPr>
        <a:xfrm>
          <a:off x="0" y="0"/>
          <a:ext cx="0" cy="0"/>
          <a:chOff x="0" y="0"/>
          <a:chExt cx="0" cy="0"/>
        </a:xfrm>
      </p:grpSpPr>
      <p:sp>
        <p:nvSpPr>
          <p:cNvPr id="27814" name="Google Shape;27814;p69">
            <a:extLst>
              <a:ext uri="{FF2B5EF4-FFF2-40B4-BE49-F238E27FC236}">
                <a16:creationId xmlns:a16="http://schemas.microsoft.com/office/drawing/2014/main" id="{74CCB9AD-0EAE-846E-DE50-0DF843221C79}"/>
              </a:ext>
            </a:extLst>
          </p:cNvPr>
          <p:cNvSpPr txBox="1">
            <a:spLocks noGrp="1"/>
          </p:cNvSpPr>
          <p:nvPr>
            <p:ph type="title"/>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US" b="1" dirty="0" err="1">
                <a:latin typeface="Aptos" panose="020B0004020202020204" pitchFamily="34" charset="0"/>
              </a:rPr>
              <a:t>Dữ</a:t>
            </a:r>
            <a:r>
              <a:rPr lang="en-US" b="1" dirty="0">
                <a:latin typeface="Aptos" panose="020B0004020202020204" pitchFamily="34" charset="0"/>
              </a:rPr>
              <a:t> </a:t>
            </a:r>
            <a:r>
              <a:rPr lang="en-US" b="1" dirty="0" err="1">
                <a:latin typeface="Aptos" panose="020B0004020202020204" pitchFamily="34" charset="0"/>
              </a:rPr>
              <a:t>liệu</a:t>
            </a:r>
            <a:endParaRPr b="1" dirty="0">
              <a:latin typeface="Aptos" panose="020B0004020202020204" pitchFamily="34" charset="0"/>
            </a:endParaRPr>
          </a:p>
        </p:txBody>
      </p:sp>
      <p:sp>
        <p:nvSpPr>
          <p:cNvPr id="27815" name="Google Shape;27815;p69">
            <a:extLst>
              <a:ext uri="{FF2B5EF4-FFF2-40B4-BE49-F238E27FC236}">
                <a16:creationId xmlns:a16="http://schemas.microsoft.com/office/drawing/2014/main" id="{E0487442-6B75-B5F2-9A5A-B5542EF2FEB2}"/>
              </a:ext>
            </a:extLst>
          </p:cNvPr>
          <p:cNvSpPr txBox="1"/>
          <p:nvPr/>
        </p:nvSpPr>
        <p:spPr>
          <a:xfrm>
            <a:off x="2983929" y="2406032"/>
            <a:ext cx="3671512" cy="35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err="1">
                <a:solidFill>
                  <a:schemeClr val="dk1"/>
                </a:solidFill>
                <a:latin typeface="Aptos" panose="020B0004020202020204" pitchFamily="34" charset="0"/>
                <a:ea typeface="Archivo Black"/>
                <a:cs typeface="Archivo Black"/>
                <a:sym typeface="Archivo Black"/>
              </a:rPr>
              <a:t>Dữ</a:t>
            </a:r>
            <a:r>
              <a:rPr lang="en" sz="2500" dirty="0">
                <a:solidFill>
                  <a:schemeClr val="dk1"/>
                </a:solidFill>
                <a:latin typeface="Aptos" panose="020B0004020202020204" pitchFamily="34" charset="0"/>
                <a:ea typeface="Archivo Black"/>
                <a:cs typeface="Archivo Black"/>
                <a:sym typeface="Archivo Black"/>
              </a:rPr>
              <a:t> </a:t>
            </a:r>
            <a:r>
              <a:rPr lang="en" sz="2500" dirty="0" err="1">
                <a:solidFill>
                  <a:schemeClr val="dk1"/>
                </a:solidFill>
                <a:latin typeface="Aptos" panose="020B0004020202020204" pitchFamily="34" charset="0"/>
                <a:ea typeface="Archivo Black"/>
                <a:cs typeface="Archivo Black"/>
                <a:sym typeface="Archivo Black"/>
              </a:rPr>
              <a:t>liệu</a:t>
            </a:r>
            <a:r>
              <a:rPr lang="en" sz="2500" dirty="0">
                <a:solidFill>
                  <a:schemeClr val="dk1"/>
                </a:solidFill>
                <a:latin typeface="Aptos" panose="020B0004020202020204" pitchFamily="34" charset="0"/>
                <a:ea typeface="Archivo Black"/>
                <a:cs typeface="Archivo Black"/>
                <a:sym typeface="Archivo Black"/>
              </a:rPr>
              <a:t> </a:t>
            </a:r>
            <a:r>
              <a:rPr lang="en" sz="2500" dirty="0" err="1">
                <a:solidFill>
                  <a:schemeClr val="dk1"/>
                </a:solidFill>
                <a:latin typeface="Aptos" panose="020B0004020202020204" pitchFamily="34" charset="0"/>
                <a:ea typeface="Archivo Black"/>
                <a:cs typeface="Archivo Black"/>
                <a:sym typeface="Archivo Black"/>
              </a:rPr>
              <a:t>hồ</a:t>
            </a:r>
            <a:r>
              <a:rPr lang="en" sz="2500" dirty="0">
                <a:solidFill>
                  <a:schemeClr val="dk1"/>
                </a:solidFill>
                <a:latin typeface="Aptos" panose="020B0004020202020204" pitchFamily="34" charset="0"/>
                <a:ea typeface="Archivo Black"/>
                <a:cs typeface="Archivo Black"/>
                <a:sym typeface="Archivo Black"/>
              </a:rPr>
              <a:t> </a:t>
            </a:r>
            <a:r>
              <a:rPr lang="en" sz="2500" dirty="0" err="1">
                <a:solidFill>
                  <a:schemeClr val="dk1"/>
                </a:solidFill>
                <a:latin typeface="Aptos" panose="020B0004020202020204" pitchFamily="34" charset="0"/>
                <a:ea typeface="Archivo Black"/>
                <a:cs typeface="Archivo Black"/>
                <a:sym typeface="Archivo Black"/>
              </a:rPr>
              <a:t>sơ</a:t>
            </a:r>
            <a:r>
              <a:rPr lang="en" sz="2500" dirty="0">
                <a:solidFill>
                  <a:schemeClr val="dk1"/>
                </a:solidFill>
                <a:latin typeface="Aptos" panose="020B0004020202020204" pitchFamily="34" charset="0"/>
                <a:ea typeface="Archivo Black"/>
                <a:cs typeface="Archivo Black"/>
                <a:sym typeface="Archivo Black"/>
              </a:rPr>
              <a:t> </a:t>
            </a:r>
            <a:r>
              <a:rPr lang="en" sz="2500" dirty="0" err="1">
                <a:solidFill>
                  <a:schemeClr val="dk1"/>
                </a:solidFill>
                <a:latin typeface="Aptos" panose="020B0004020202020204" pitchFamily="34" charset="0"/>
                <a:ea typeface="Archivo Black"/>
                <a:cs typeface="Archivo Black"/>
                <a:sym typeface="Archivo Black"/>
              </a:rPr>
              <a:t>công</a:t>
            </a:r>
            <a:r>
              <a:rPr lang="en" sz="2500" dirty="0">
                <a:solidFill>
                  <a:schemeClr val="dk1"/>
                </a:solidFill>
                <a:latin typeface="Aptos" panose="020B0004020202020204" pitchFamily="34" charset="0"/>
                <a:ea typeface="Archivo Black"/>
                <a:cs typeface="Archivo Black"/>
                <a:sym typeface="Archivo Black"/>
              </a:rPr>
              <a:t> ty</a:t>
            </a:r>
            <a:endParaRPr sz="2500" dirty="0">
              <a:solidFill>
                <a:schemeClr val="dk1"/>
              </a:solidFill>
              <a:latin typeface="Aptos" panose="020B0004020202020204" pitchFamily="34" charset="0"/>
              <a:ea typeface="Archivo Black"/>
              <a:cs typeface="Archivo Black"/>
              <a:sym typeface="Archivo Black"/>
            </a:endParaRPr>
          </a:p>
        </p:txBody>
      </p:sp>
      <p:sp>
        <p:nvSpPr>
          <p:cNvPr id="27822" name="Google Shape;27822;p69">
            <a:extLst>
              <a:ext uri="{FF2B5EF4-FFF2-40B4-BE49-F238E27FC236}">
                <a16:creationId xmlns:a16="http://schemas.microsoft.com/office/drawing/2014/main" id="{D75C6A25-9C80-CA14-A968-4764946505B1}"/>
              </a:ext>
            </a:extLst>
          </p:cNvPr>
          <p:cNvSpPr txBox="1"/>
          <p:nvPr/>
        </p:nvSpPr>
        <p:spPr>
          <a:xfrm>
            <a:off x="2983930" y="1744570"/>
            <a:ext cx="3523196" cy="359400"/>
          </a:xfrm>
          <a:prstGeom prst="rect">
            <a:avLst/>
          </a:prstGeom>
          <a:noFill/>
          <a:ln>
            <a:noFill/>
          </a:ln>
        </p:spPr>
        <p:txBody>
          <a:bodyPr spcFirstLastPara="1" wrap="square" lIns="91425" tIns="91425" rIns="91425" bIns="91425" anchor="ctr" anchorCtr="0">
            <a:noAutofit/>
          </a:bodyPr>
          <a:lstStyle/>
          <a:p>
            <a:pPr lvl="0" algn="ctr" rtl="0">
              <a:spcBef>
                <a:spcPts val="0"/>
              </a:spcBef>
              <a:spcAft>
                <a:spcPts val="0"/>
              </a:spcAft>
              <a:buNone/>
            </a:pPr>
            <a:r>
              <a:rPr lang="en-US" sz="2500" dirty="0" err="1">
                <a:solidFill>
                  <a:schemeClr val="dk1"/>
                </a:solidFill>
                <a:latin typeface="Aptos" panose="020B0004020202020204" pitchFamily="34" charset="0"/>
                <a:ea typeface="Archivo Black"/>
                <a:cs typeface="Archivo Black"/>
                <a:sym typeface="Archivo Black"/>
              </a:rPr>
              <a:t>Dữ</a:t>
            </a:r>
            <a:r>
              <a:rPr lang="en-US" sz="2500" dirty="0">
                <a:solidFill>
                  <a:schemeClr val="dk1"/>
                </a:solidFill>
                <a:latin typeface="Aptos" panose="020B0004020202020204" pitchFamily="34" charset="0"/>
                <a:ea typeface="Archivo Black"/>
                <a:cs typeface="Archivo Black"/>
                <a:sym typeface="Archivo Black"/>
              </a:rPr>
              <a:t> </a:t>
            </a:r>
            <a:r>
              <a:rPr lang="en-US" sz="2500" dirty="0" err="1">
                <a:solidFill>
                  <a:schemeClr val="dk1"/>
                </a:solidFill>
                <a:latin typeface="Aptos" panose="020B0004020202020204" pitchFamily="34" charset="0"/>
                <a:ea typeface="Archivo Black"/>
                <a:cs typeface="Archivo Black"/>
                <a:sym typeface="Archivo Black"/>
              </a:rPr>
              <a:t>liệu</a:t>
            </a:r>
            <a:r>
              <a:rPr lang="en-US" sz="2500" dirty="0">
                <a:solidFill>
                  <a:schemeClr val="dk1"/>
                </a:solidFill>
                <a:latin typeface="Aptos" panose="020B0004020202020204" pitchFamily="34" charset="0"/>
                <a:ea typeface="Archivo Black"/>
                <a:cs typeface="Archivo Black"/>
                <a:sym typeface="Archivo Black"/>
              </a:rPr>
              <a:t> </a:t>
            </a:r>
            <a:r>
              <a:rPr lang="en-US" sz="2500" dirty="0" err="1">
                <a:solidFill>
                  <a:schemeClr val="dk1"/>
                </a:solidFill>
                <a:latin typeface="Aptos" panose="020B0004020202020204" pitchFamily="34" charset="0"/>
                <a:ea typeface="Archivo Black"/>
                <a:cs typeface="Archivo Black"/>
                <a:sym typeface="Archivo Black"/>
              </a:rPr>
              <a:t>giá</a:t>
            </a:r>
            <a:r>
              <a:rPr lang="en-US" sz="2500" dirty="0">
                <a:solidFill>
                  <a:schemeClr val="dk1"/>
                </a:solidFill>
                <a:latin typeface="Aptos" panose="020B0004020202020204" pitchFamily="34" charset="0"/>
                <a:ea typeface="Archivo Black"/>
                <a:cs typeface="Archivo Black"/>
                <a:sym typeface="Archivo Black"/>
              </a:rPr>
              <a:t> </a:t>
            </a:r>
            <a:r>
              <a:rPr lang="en-US" sz="2500" dirty="0" err="1">
                <a:solidFill>
                  <a:schemeClr val="dk1"/>
                </a:solidFill>
                <a:latin typeface="Aptos" panose="020B0004020202020204" pitchFamily="34" charset="0"/>
                <a:ea typeface="Archivo Black"/>
                <a:cs typeface="Archivo Black"/>
                <a:sym typeface="Archivo Black"/>
              </a:rPr>
              <a:t>cổ</a:t>
            </a:r>
            <a:r>
              <a:rPr lang="en-US" sz="2500" dirty="0">
                <a:solidFill>
                  <a:schemeClr val="dk1"/>
                </a:solidFill>
                <a:latin typeface="Aptos" panose="020B0004020202020204" pitchFamily="34" charset="0"/>
                <a:ea typeface="Archivo Black"/>
                <a:cs typeface="Archivo Black"/>
                <a:sym typeface="Archivo Black"/>
              </a:rPr>
              <a:t> </a:t>
            </a:r>
            <a:r>
              <a:rPr lang="en-US" sz="2500" dirty="0" err="1">
                <a:solidFill>
                  <a:schemeClr val="dk1"/>
                </a:solidFill>
                <a:latin typeface="Aptos" panose="020B0004020202020204" pitchFamily="34" charset="0"/>
                <a:ea typeface="Archivo Black"/>
                <a:cs typeface="Archivo Black"/>
                <a:sym typeface="Archivo Black"/>
              </a:rPr>
              <a:t>phiếu</a:t>
            </a:r>
            <a:endParaRPr sz="2500" dirty="0">
              <a:solidFill>
                <a:schemeClr val="dk1"/>
              </a:solidFill>
              <a:latin typeface="Aptos" panose="020B0004020202020204" pitchFamily="34" charset="0"/>
              <a:ea typeface="Archivo Black"/>
              <a:cs typeface="Archivo Black"/>
              <a:sym typeface="Archivo Black"/>
            </a:endParaRPr>
          </a:p>
        </p:txBody>
      </p:sp>
      <p:sp>
        <p:nvSpPr>
          <p:cNvPr id="27823" name="Google Shape;27823;p69">
            <a:extLst>
              <a:ext uri="{FF2B5EF4-FFF2-40B4-BE49-F238E27FC236}">
                <a16:creationId xmlns:a16="http://schemas.microsoft.com/office/drawing/2014/main" id="{B6F1FC4A-033E-37F7-D854-A45AE3554554}"/>
              </a:ext>
            </a:extLst>
          </p:cNvPr>
          <p:cNvSpPr txBox="1"/>
          <p:nvPr/>
        </p:nvSpPr>
        <p:spPr>
          <a:xfrm>
            <a:off x="3086100" y="3120834"/>
            <a:ext cx="4815840" cy="35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err="1">
                <a:solidFill>
                  <a:schemeClr val="dk1"/>
                </a:solidFill>
                <a:latin typeface="Aptos" panose="020B0004020202020204" pitchFamily="34" charset="0"/>
                <a:ea typeface="Archivo Black"/>
                <a:cs typeface="Archivo Black"/>
                <a:sym typeface="Archivo Black"/>
              </a:rPr>
              <a:t>Dữ</a:t>
            </a:r>
            <a:r>
              <a:rPr lang="en-US" sz="2500" dirty="0">
                <a:solidFill>
                  <a:schemeClr val="dk1"/>
                </a:solidFill>
                <a:latin typeface="Aptos" panose="020B0004020202020204" pitchFamily="34" charset="0"/>
                <a:ea typeface="Archivo Black"/>
                <a:cs typeface="Archivo Black"/>
                <a:sym typeface="Archivo Black"/>
              </a:rPr>
              <a:t> </a:t>
            </a:r>
            <a:r>
              <a:rPr lang="en-US" sz="2500" dirty="0" err="1">
                <a:solidFill>
                  <a:schemeClr val="dk1"/>
                </a:solidFill>
                <a:latin typeface="Aptos" panose="020B0004020202020204" pitchFamily="34" charset="0"/>
                <a:ea typeface="Archivo Black"/>
                <a:cs typeface="Archivo Black"/>
                <a:sym typeface="Archivo Black"/>
              </a:rPr>
              <a:t>liệu</a:t>
            </a:r>
            <a:r>
              <a:rPr lang="en-US" sz="2500" dirty="0">
                <a:solidFill>
                  <a:schemeClr val="dk1"/>
                </a:solidFill>
                <a:latin typeface="Aptos" panose="020B0004020202020204" pitchFamily="34" charset="0"/>
                <a:ea typeface="Archivo Black"/>
                <a:cs typeface="Archivo Black"/>
                <a:sym typeface="Archivo Black"/>
              </a:rPr>
              <a:t> tin </a:t>
            </a:r>
            <a:r>
              <a:rPr lang="en-US" sz="2500" dirty="0" err="1">
                <a:solidFill>
                  <a:schemeClr val="dk1"/>
                </a:solidFill>
                <a:latin typeface="Aptos" panose="020B0004020202020204" pitchFamily="34" charset="0"/>
                <a:ea typeface="Archivo Black"/>
                <a:cs typeface="Archivo Black"/>
                <a:sym typeface="Archivo Black"/>
              </a:rPr>
              <a:t>tức</a:t>
            </a:r>
            <a:r>
              <a:rPr lang="en-US" sz="2500" dirty="0">
                <a:solidFill>
                  <a:schemeClr val="dk1"/>
                </a:solidFill>
                <a:latin typeface="Aptos" panose="020B0004020202020204" pitchFamily="34" charset="0"/>
                <a:ea typeface="Archivo Black"/>
                <a:cs typeface="Archivo Black"/>
                <a:sym typeface="Archivo Black"/>
              </a:rPr>
              <a:t> </a:t>
            </a:r>
            <a:r>
              <a:rPr lang="en-US" sz="2500" dirty="0" err="1">
                <a:solidFill>
                  <a:schemeClr val="dk1"/>
                </a:solidFill>
                <a:latin typeface="Aptos" panose="020B0004020202020204" pitchFamily="34" charset="0"/>
                <a:ea typeface="Archivo Black"/>
                <a:cs typeface="Archivo Black"/>
                <a:sym typeface="Archivo Black"/>
              </a:rPr>
              <a:t>tài</a:t>
            </a:r>
            <a:r>
              <a:rPr lang="en-US" sz="2500" dirty="0">
                <a:solidFill>
                  <a:schemeClr val="dk1"/>
                </a:solidFill>
                <a:latin typeface="Aptos" panose="020B0004020202020204" pitchFamily="34" charset="0"/>
                <a:ea typeface="Archivo Black"/>
                <a:cs typeface="Archivo Black"/>
                <a:sym typeface="Archivo Black"/>
              </a:rPr>
              <a:t> </a:t>
            </a:r>
            <a:r>
              <a:rPr lang="en-US" sz="2500" dirty="0" err="1">
                <a:solidFill>
                  <a:schemeClr val="dk1"/>
                </a:solidFill>
                <a:latin typeface="Aptos" panose="020B0004020202020204" pitchFamily="34" charset="0"/>
                <a:ea typeface="Archivo Black"/>
                <a:cs typeface="Archivo Black"/>
                <a:sym typeface="Archivo Black"/>
              </a:rPr>
              <a:t>chính</a:t>
            </a:r>
            <a:r>
              <a:rPr lang="en-US" sz="2500" dirty="0">
                <a:solidFill>
                  <a:schemeClr val="dk1"/>
                </a:solidFill>
                <a:latin typeface="Aptos" panose="020B0004020202020204" pitchFamily="34" charset="0"/>
                <a:ea typeface="Archivo Black"/>
                <a:cs typeface="Archivo Black"/>
                <a:sym typeface="Archivo Black"/>
              </a:rPr>
              <a:t>/</a:t>
            </a:r>
            <a:r>
              <a:rPr lang="en-US" sz="2500" dirty="0" err="1">
                <a:solidFill>
                  <a:schemeClr val="dk1"/>
                </a:solidFill>
                <a:latin typeface="Aptos" panose="020B0004020202020204" pitchFamily="34" charset="0"/>
                <a:ea typeface="Archivo Black"/>
                <a:cs typeface="Archivo Black"/>
                <a:sym typeface="Archivo Black"/>
              </a:rPr>
              <a:t>kinh</a:t>
            </a:r>
            <a:r>
              <a:rPr lang="en-US" sz="2500" dirty="0">
                <a:solidFill>
                  <a:schemeClr val="dk1"/>
                </a:solidFill>
                <a:latin typeface="Aptos" panose="020B0004020202020204" pitchFamily="34" charset="0"/>
                <a:ea typeface="Archivo Black"/>
                <a:cs typeface="Archivo Black"/>
                <a:sym typeface="Archivo Black"/>
              </a:rPr>
              <a:t> </a:t>
            </a:r>
            <a:r>
              <a:rPr lang="en-US" sz="2500" dirty="0" err="1">
                <a:solidFill>
                  <a:schemeClr val="dk1"/>
                </a:solidFill>
                <a:latin typeface="Aptos" panose="020B0004020202020204" pitchFamily="34" charset="0"/>
                <a:ea typeface="Archivo Black"/>
                <a:cs typeface="Archivo Black"/>
                <a:sym typeface="Archivo Black"/>
              </a:rPr>
              <a:t>tế</a:t>
            </a:r>
            <a:endParaRPr lang="en-US" sz="2500" dirty="0">
              <a:solidFill>
                <a:schemeClr val="dk1"/>
              </a:solidFill>
              <a:latin typeface="Aptos" panose="020B0004020202020204" pitchFamily="34" charset="0"/>
              <a:ea typeface="Archivo Black"/>
              <a:cs typeface="Archivo Black"/>
              <a:sym typeface="Archivo Black"/>
            </a:endParaRPr>
          </a:p>
        </p:txBody>
      </p:sp>
      <p:cxnSp>
        <p:nvCxnSpPr>
          <p:cNvPr id="27825" name="Google Shape;27825;p69">
            <a:extLst>
              <a:ext uri="{FF2B5EF4-FFF2-40B4-BE49-F238E27FC236}">
                <a16:creationId xmlns:a16="http://schemas.microsoft.com/office/drawing/2014/main" id="{ED5F2DBD-4662-E394-D556-E273A47AFEDF}"/>
              </a:ext>
            </a:extLst>
          </p:cNvPr>
          <p:cNvCxnSpPr>
            <a:cxnSpLocks/>
            <a:stCxn id="27822" idx="1"/>
            <a:endCxn id="27815" idx="1"/>
          </p:cNvCxnSpPr>
          <p:nvPr/>
        </p:nvCxnSpPr>
        <p:spPr>
          <a:xfrm rot="10800000" flipV="1">
            <a:off x="2983930" y="1924270"/>
            <a:ext cx="1" cy="661462"/>
          </a:xfrm>
          <a:prstGeom prst="bentConnector3">
            <a:avLst>
              <a:gd name="adj1" fmla="val 22860100000"/>
            </a:avLst>
          </a:prstGeom>
          <a:noFill/>
          <a:ln w="9525" cap="flat" cmpd="sng">
            <a:solidFill>
              <a:schemeClr val="lt2"/>
            </a:solidFill>
            <a:prstDash val="solid"/>
            <a:round/>
            <a:headEnd type="none" w="med" len="med"/>
            <a:tailEnd type="none" w="med" len="med"/>
          </a:ln>
        </p:spPr>
      </p:cxnSp>
      <p:cxnSp>
        <p:nvCxnSpPr>
          <p:cNvPr id="27826" name="Google Shape;27826;p69">
            <a:extLst>
              <a:ext uri="{FF2B5EF4-FFF2-40B4-BE49-F238E27FC236}">
                <a16:creationId xmlns:a16="http://schemas.microsoft.com/office/drawing/2014/main" id="{16B2A058-91D9-D779-8A4C-82A74BB6CCF1}"/>
              </a:ext>
            </a:extLst>
          </p:cNvPr>
          <p:cNvCxnSpPr>
            <a:cxnSpLocks/>
            <a:stCxn id="27815" idx="1"/>
            <a:endCxn id="27823" idx="1"/>
          </p:cNvCxnSpPr>
          <p:nvPr/>
        </p:nvCxnSpPr>
        <p:spPr>
          <a:xfrm rot="10800000" flipH="1" flipV="1">
            <a:off x="2983928" y="2585732"/>
            <a:ext cx="102171" cy="714802"/>
          </a:xfrm>
          <a:prstGeom prst="bentConnector3">
            <a:avLst>
              <a:gd name="adj1" fmla="val -223743"/>
            </a:avLst>
          </a:prstGeom>
          <a:noFill/>
          <a:ln w="9525" cap="flat" cmpd="sng">
            <a:solidFill>
              <a:schemeClr val="lt2"/>
            </a:solidFill>
            <a:prstDash val="solid"/>
            <a:round/>
            <a:headEnd type="none" w="med" len="med"/>
            <a:tailEnd type="none" w="med" len="med"/>
          </a:ln>
        </p:spPr>
      </p:cxnSp>
      <p:grpSp>
        <p:nvGrpSpPr>
          <p:cNvPr id="27829" name="Google Shape;27829;p69">
            <a:extLst>
              <a:ext uri="{FF2B5EF4-FFF2-40B4-BE49-F238E27FC236}">
                <a16:creationId xmlns:a16="http://schemas.microsoft.com/office/drawing/2014/main" id="{B829AFBE-76DE-F2F7-856A-56019A309DD1}"/>
              </a:ext>
            </a:extLst>
          </p:cNvPr>
          <p:cNvGrpSpPr/>
          <p:nvPr/>
        </p:nvGrpSpPr>
        <p:grpSpPr>
          <a:xfrm>
            <a:off x="2070140" y="3038843"/>
            <a:ext cx="415622" cy="416715"/>
            <a:chOff x="4321150" y="1946600"/>
            <a:chExt cx="294600" cy="295375"/>
          </a:xfrm>
        </p:grpSpPr>
        <p:sp>
          <p:nvSpPr>
            <p:cNvPr id="27830" name="Google Shape;27830;p69">
              <a:extLst>
                <a:ext uri="{FF2B5EF4-FFF2-40B4-BE49-F238E27FC236}">
                  <a16:creationId xmlns:a16="http://schemas.microsoft.com/office/drawing/2014/main" id="{87764868-BC12-D758-3394-EE351F968177}"/>
                </a:ext>
              </a:extLst>
            </p:cNvPr>
            <p:cNvSpPr/>
            <p:nvPr/>
          </p:nvSpPr>
          <p:spPr>
            <a:xfrm>
              <a:off x="4321150" y="1946600"/>
              <a:ext cx="294600" cy="295375"/>
            </a:xfrm>
            <a:custGeom>
              <a:avLst/>
              <a:gdLst/>
              <a:ahLst/>
              <a:cxnLst/>
              <a:rect l="l" t="t" r="r" b="b"/>
              <a:pathLst>
                <a:path w="11784" h="11815" extrusionOk="0">
                  <a:moveTo>
                    <a:pt x="9043" y="662"/>
                  </a:moveTo>
                  <a:lnTo>
                    <a:pt x="9043" y="2080"/>
                  </a:lnTo>
                  <a:lnTo>
                    <a:pt x="2742" y="2080"/>
                  </a:lnTo>
                  <a:lnTo>
                    <a:pt x="2742" y="662"/>
                  </a:lnTo>
                  <a:close/>
                  <a:moveTo>
                    <a:pt x="10775" y="2742"/>
                  </a:moveTo>
                  <a:cubicBezTo>
                    <a:pt x="10996" y="2742"/>
                    <a:pt x="11153" y="2899"/>
                    <a:pt x="11153" y="3120"/>
                  </a:cubicBezTo>
                  <a:lnTo>
                    <a:pt x="11153" y="6554"/>
                  </a:lnTo>
                  <a:cubicBezTo>
                    <a:pt x="11153" y="6774"/>
                    <a:pt x="10996" y="6932"/>
                    <a:pt x="10775" y="6932"/>
                  </a:cubicBezTo>
                  <a:lnTo>
                    <a:pt x="9767" y="6932"/>
                  </a:lnTo>
                  <a:lnTo>
                    <a:pt x="9767" y="4474"/>
                  </a:lnTo>
                  <a:cubicBezTo>
                    <a:pt x="9767" y="4285"/>
                    <a:pt x="9610" y="4128"/>
                    <a:pt x="9421" y="4128"/>
                  </a:cubicBezTo>
                  <a:lnTo>
                    <a:pt x="2427" y="4128"/>
                  </a:lnTo>
                  <a:cubicBezTo>
                    <a:pt x="2238" y="4128"/>
                    <a:pt x="2080" y="4285"/>
                    <a:pt x="2080" y="4474"/>
                  </a:cubicBezTo>
                  <a:lnTo>
                    <a:pt x="2080" y="6932"/>
                  </a:lnTo>
                  <a:lnTo>
                    <a:pt x="1009" y="6932"/>
                  </a:lnTo>
                  <a:cubicBezTo>
                    <a:pt x="820" y="6932"/>
                    <a:pt x="662" y="6774"/>
                    <a:pt x="662" y="6554"/>
                  </a:cubicBezTo>
                  <a:lnTo>
                    <a:pt x="662" y="3120"/>
                  </a:lnTo>
                  <a:cubicBezTo>
                    <a:pt x="662" y="2899"/>
                    <a:pt x="820" y="2742"/>
                    <a:pt x="1009" y="2742"/>
                  </a:cubicBezTo>
                  <a:close/>
                  <a:moveTo>
                    <a:pt x="9011" y="4821"/>
                  </a:moveTo>
                  <a:lnTo>
                    <a:pt x="9011" y="11090"/>
                  </a:lnTo>
                  <a:lnTo>
                    <a:pt x="2710" y="11090"/>
                  </a:lnTo>
                  <a:lnTo>
                    <a:pt x="2710" y="4821"/>
                  </a:lnTo>
                  <a:close/>
                  <a:moveTo>
                    <a:pt x="2395" y="1"/>
                  </a:moveTo>
                  <a:cubicBezTo>
                    <a:pt x="2206" y="1"/>
                    <a:pt x="2049" y="158"/>
                    <a:pt x="2049" y="347"/>
                  </a:cubicBezTo>
                  <a:lnTo>
                    <a:pt x="2049" y="2112"/>
                  </a:lnTo>
                  <a:lnTo>
                    <a:pt x="1009" y="2112"/>
                  </a:lnTo>
                  <a:cubicBezTo>
                    <a:pt x="442" y="2112"/>
                    <a:pt x="1" y="2584"/>
                    <a:pt x="1" y="3151"/>
                  </a:cubicBezTo>
                  <a:lnTo>
                    <a:pt x="1" y="6617"/>
                  </a:lnTo>
                  <a:cubicBezTo>
                    <a:pt x="1" y="7215"/>
                    <a:pt x="473" y="7625"/>
                    <a:pt x="1009" y="7625"/>
                  </a:cubicBezTo>
                  <a:lnTo>
                    <a:pt x="2049" y="7625"/>
                  </a:lnTo>
                  <a:lnTo>
                    <a:pt x="2049" y="11468"/>
                  </a:lnTo>
                  <a:cubicBezTo>
                    <a:pt x="2049" y="11657"/>
                    <a:pt x="2206" y="11815"/>
                    <a:pt x="2395" y="11815"/>
                  </a:cubicBezTo>
                  <a:lnTo>
                    <a:pt x="9358" y="11815"/>
                  </a:lnTo>
                  <a:cubicBezTo>
                    <a:pt x="9578" y="11815"/>
                    <a:pt x="9736" y="11657"/>
                    <a:pt x="9736" y="11468"/>
                  </a:cubicBezTo>
                  <a:lnTo>
                    <a:pt x="9736" y="7625"/>
                  </a:lnTo>
                  <a:lnTo>
                    <a:pt x="10744" y="7625"/>
                  </a:lnTo>
                  <a:cubicBezTo>
                    <a:pt x="11343" y="7625"/>
                    <a:pt x="11784" y="7152"/>
                    <a:pt x="11784" y="6617"/>
                  </a:cubicBezTo>
                  <a:lnTo>
                    <a:pt x="11784" y="3151"/>
                  </a:lnTo>
                  <a:cubicBezTo>
                    <a:pt x="11784" y="2553"/>
                    <a:pt x="11311" y="2112"/>
                    <a:pt x="10744" y="2112"/>
                  </a:cubicBezTo>
                  <a:lnTo>
                    <a:pt x="9736" y="2112"/>
                  </a:lnTo>
                  <a:lnTo>
                    <a:pt x="9736" y="347"/>
                  </a:lnTo>
                  <a:cubicBezTo>
                    <a:pt x="9736" y="158"/>
                    <a:pt x="9578" y="1"/>
                    <a:pt x="9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27831" name="Google Shape;27831;p69">
              <a:extLst>
                <a:ext uri="{FF2B5EF4-FFF2-40B4-BE49-F238E27FC236}">
                  <a16:creationId xmlns:a16="http://schemas.microsoft.com/office/drawing/2014/main" id="{844B6092-4F80-0B56-F63F-3FA13A7E0A86}"/>
                </a:ext>
              </a:extLst>
            </p:cNvPr>
            <p:cNvSpPr/>
            <p:nvPr/>
          </p:nvSpPr>
          <p:spPr>
            <a:xfrm>
              <a:off x="4564525" y="2031675"/>
              <a:ext cx="17350" cy="18125"/>
            </a:xfrm>
            <a:custGeom>
              <a:avLst/>
              <a:gdLst/>
              <a:ahLst/>
              <a:cxnLst/>
              <a:rect l="l" t="t" r="r" b="b"/>
              <a:pathLst>
                <a:path w="694" h="725" extrusionOk="0">
                  <a:moveTo>
                    <a:pt x="347" y="0"/>
                  </a:moveTo>
                  <a:cubicBezTo>
                    <a:pt x="158" y="0"/>
                    <a:pt x="1" y="189"/>
                    <a:pt x="1" y="378"/>
                  </a:cubicBezTo>
                  <a:cubicBezTo>
                    <a:pt x="1" y="599"/>
                    <a:pt x="158" y="725"/>
                    <a:pt x="347" y="725"/>
                  </a:cubicBezTo>
                  <a:cubicBezTo>
                    <a:pt x="536" y="725"/>
                    <a:pt x="694" y="567"/>
                    <a:pt x="694" y="378"/>
                  </a:cubicBezTo>
                  <a:cubicBezTo>
                    <a:pt x="694" y="189"/>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27832" name="Google Shape;27832;p69">
              <a:extLst>
                <a:ext uri="{FF2B5EF4-FFF2-40B4-BE49-F238E27FC236}">
                  <a16:creationId xmlns:a16="http://schemas.microsoft.com/office/drawing/2014/main" id="{E586A77A-16A4-32B8-09C4-ADD481CF4511}"/>
                </a:ext>
              </a:extLst>
            </p:cNvPr>
            <p:cNvSpPr/>
            <p:nvPr/>
          </p:nvSpPr>
          <p:spPr>
            <a:xfrm>
              <a:off x="4414100" y="2084450"/>
              <a:ext cx="106350" cy="122100"/>
            </a:xfrm>
            <a:custGeom>
              <a:avLst/>
              <a:gdLst/>
              <a:ahLst/>
              <a:cxnLst/>
              <a:rect l="l" t="t" r="r" b="b"/>
              <a:pathLst>
                <a:path w="4254" h="4884" extrusionOk="0">
                  <a:moveTo>
                    <a:pt x="2174" y="693"/>
                  </a:moveTo>
                  <a:cubicBezTo>
                    <a:pt x="2584" y="693"/>
                    <a:pt x="2899" y="1008"/>
                    <a:pt x="2899" y="1418"/>
                  </a:cubicBezTo>
                  <a:cubicBezTo>
                    <a:pt x="2899" y="1796"/>
                    <a:pt x="2584" y="2111"/>
                    <a:pt x="2174" y="2111"/>
                  </a:cubicBezTo>
                  <a:cubicBezTo>
                    <a:pt x="1796" y="2111"/>
                    <a:pt x="1481" y="1796"/>
                    <a:pt x="1481" y="1418"/>
                  </a:cubicBezTo>
                  <a:cubicBezTo>
                    <a:pt x="1481" y="1008"/>
                    <a:pt x="1796" y="693"/>
                    <a:pt x="2174" y="693"/>
                  </a:cubicBezTo>
                  <a:close/>
                  <a:moveTo>
                    <a:pt x="2174" y="2804"/>
                  </a:moveTo>
                  <a:cubicBezTo>
                    <a:pt x="2930" y="2804"/>
                    <a:pt x="3592" y="3403"/>
                    <a:pt x="3592" y="4190"/>
                  </a:cubicBezTo>
                  <a:lnTo>
                    <a:pt x="756" y="4190"/>
                  </a:lnTo>
                  <a:cubicBezTo>
                    <a:pt x="756" y="3403"/>
                    <a:pt x="1387" y="2804"/>
                    <a:pt x="2174" y="2804"/>
                  </a:cubicBezTo>
                  <a:close/>
                  <a:moveTo>
                    <a:pt x="2143" y="0"/>
                  </a:moveTo>
                  <a:cubicBezTo>
                    <a:pt x="1387" y="0"/>
                    <a:pt x="725" y="630"/>
                    <a:pt x="725" y="1386"/>
                  </a:cubicBezTo>
                  <a:cubicBezTo>
                    <a:pt x="725" y="1733"/>
                    <a:pt x="882" y="2079"/>
                    <a:pt x="1103" y="2331"/>
                  </a:cubicBezTo>
                  <a:cubicBezTo>
                    <a:pt x="473" y="2678"/>
                    <a:pt x="0" y="3340"/>
                    <a:pt x="0" y="4159"/>
                  </a:cubicBezTo>
                  <a:lnTo>
                    <a:pt x="0" y="4537"/>
                  </a:lnTo>
                  <a:cubicBezTo>
                    <a:pt x="63" y="4726"/>
                    <a:pt x="221" y="4883"/>
                    <a:pt x="410" y="4883"/>
                  </a:cubicBezTo>
                  <a:lnTo>
                    <a:pt x="3907" y="4883"/>
                  </a:lnTo>
                  <a:cubicBezTo>
                    <a:pt x="4127" y="4883"/>
                    <a:pt x="4253" y="4726"/>
                    <a:pt x="4253" y="4537"/>
                  </a:cubicBezTo>
                  <a:lnTo>
                    <a:pt x="4253" y="4159"/>
                  </a:lnTo>
                  <a:cubicBezTo>
                    <a:pt x="4253" y="3371"/>
                    <a:pt x="3844" y="2709"/>
                    <a:pt x="3151" y="2331"/>
                  </a:cubicBezTo>
                  <a:cubicBezTo>
                    <a:pt x="3403" y="2048"/>
                    <a:pt x="3560" y="1733"/>
                    <a:pt x="3560" y="1386"/>
                  </a:cubicBezTo>
                  <a:cubicBezTo>
                    <a:pt x="3560" y="599"/>
                    <a:pt x="2930" y="0"/>
                    <a:pt x="21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grpSp>
      <p:grpSp>
        <p:nvGrpSpPr>
          <p:cNvPr id="27838" name="Google Shape;27838;p69">
            <a:extLst>
              <a:ext uri="{FF2B5EF4-FFF2-40B4-BE49-F238E27FC236}">
                <a16:creationId xmlns:a16="http://schemas.microsoft.com/office/drawing/2014/main" id="{246C29CB-C1A7-4BD0-AA51-C63BC2C3BF91}"/>
              </a:ext>
            </a:extLst>
          </p:cNvPr>
          <p:cNvGrpSpPr/>
          <p:nvPr/>
        </p:nvGrpSpPr>
        <p:grpSpPr>
          <a:xfrm>
            <a:off x="2060706" y="1684094"/>
            <a:ext cx="434491" cy="417032"/>
            <a:chOff x="2140225" y="2318650"/>
            <a:chExt cx="307975" cy="295600"/>
          </a:xfrm>
        </p:grpSpPr>
        <p:sp>
          <p:nvSpPr>
            <p:cNvPr id="27839" name="Google Shape;27839;p69">
              <a:extLst>
                <a:ext uri="{FF2B5EF4-FFF2-40B4-BE49-F238E27FC236}">
                  <a16:creationId xmlns:a16="http://schemas.microsoft.com/office/drawing/2014/main" id="{0E957DDA-B974-146C-1DFC-D25A4041E6AD}"/>
                </a:ext>
              </a:extLst>
            </p:cNvPr>
            <p:cNvSpPr/>
            <p:nvPr/>
          </p:nvSpPr>
          <p:spPr>
            <a:xfrm>
              <a:off x="2281200" y="2353025"/>
              <a:ext cx="104000" cy="121300"/>
            </a:xfrm>
            <a:custGeom>
              <a:avLst/>
              <a:gdLst/>
              <a:ahLst/>
              <a:cxnLst/>
              <a:rect l="l" t="t" r="r" b="b"/>
              <a:pathLst>
                <a:path w="4160" h="4852" extrusionOk="0">
                  <a:moveTo>
                    <a:pt x="2080" y="662"/>
                  </a:moveTo>
                  <a:cubicBezTo>
                    <a:pt x="2490" y="662"/>
                    <a:pt x="2805" y="977"/>
                    <a:pt x="2805" y="1386"/>
                  </a:cubicBezTo>
                  <a:cubicBezTo>
                    <a:pt x="2805" y="1764"/>
                    <a:pt x="2490" y="2079"/>
                    <a:pt x="2080" y="2079"/>
                  </a:cubicBezTo>
                  <a:cubicBezTo>
                    <a:pt x="1702" y="2079"/>
                    <a:pt x="1387" y="1764"/>
                    <a:pt x="1387" y="1386"/>
                  </a:cubicBezTo>
                  <a:cubicBezTo>
                    <a:pt x="1387" y="977"/>
                    <a:pt x="1702" y="662"/>
                    <a:pt x="2080" y="662"/>
                  </a:cubicBezTo>
                  <a:close/>
                  <a:moveTo>
                    <a:pt x="2080" y="2773"/>
                  </a:moveTo>
                  <a:cubicBezTo>
                    <a:pt x="2836" y="2773"/>
                    <a:pt x="3466" y="3403"/>
                    <a:pt x="3466" y="4127"/>
                  </a:cubicBezTo>
                  <a:lnTo>
                    <a:pt x="662" y="4127"/>
                  </a:lnTo>
                  <a:cubicBezTo>
                    <a:pt x="662" y="3403"/>
                    <a:pt x="1293" y="2773"/>
                    <a:pt x="2080" y="2773"/>
                  </a:cubicBezTo>
                  <a:close/>
                  <a:moveTo>
                    <a:pt x="2112" y="0"/>
                  </a:moveTo>
                  <a:cubicBezTo>
                    <a:pt x="1387" y="0"/>
                    <a:pt x="757" y="630"/>
                    <a:pt x="757" y="1386"/>
                  </a:cubicBezTo>
                  <a:cubicBezTo>
                    <a:pt x="757" y="1733"/>
                    <a:pt x="915" y="2079"/>
                    <a:pt x="1135" y="2332"/>
                  </a:cubicBezTo>
                  <a:cubicBezTo>
                    <a:pt x="505" y="2678"/>
                    <a:pt x="64" y="3340"/>
                    <a:pt x="64" y="4127"/>
                  </a:cubicBezTo>
                  <a:lnTo>
                    <a:pt x="64" y="4505"/>
                  </a:lnTo>
                  <a:cubicBezTo>
                    <a:pt x="1" y="4694"/>
                    <a:pt x="158" y="4852"/>
                    <a:pt x="347" y="4852"/>
                  </a:cubicBezTo>
                  <a:lnTo>
                    <a:pt x="3813" y="4852"/>
                  </a:lnTo>
                  <a:cubicBezTo>
                    <a:pt x="4002" y="4852"/>
                    <a:pt x="4160" y="4694"/>
                    <a:pt x="4160" y="4505"/>
                  </a:cubicBezTo>
                  <a:lnTo>
                    <a:pt x="4160" y="4127"/>
                  </a:lnTo>
                  <a:cubicBezTo>
                    <a:pt x="4160" y="3340"/>
                    <a:pt x="3750" y="2678"/>
                    <a:pt x="3120" y="2332"/>
                  </a:cubicBezTo>
                  <a:cubicBezTo>
                    <a:pt x="3340" y="2079"/>
                    <a:pt x="3498" y="1733"/>
                    <a:pt x="3498" y="1386"/>
                  </a:cubicBezTo>
                  <a:cubicBezTo>
                    <a:pt x="3498" y="630"/>
                    <a:pt x="2868" y="0"/>
                    <a:pt x="21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27840" name="Google Shape;27840;p69">
              <a:extLst>
                <a:ext uri="{FF2B5EF4-FFF2-40B4-BE49-F238E27FC236}">
                  <a16:creationId xmlns:a16="http://schemas.microsoft.com/office/drawing/2014/main" id="{1C0A7419-417E-ABDF-A844-BDCAD20C9C5E}"/>
                </a:ext>
              </a:extLst>
            </p:cNvPr>
            <p:cNvSpPr/>
            <p:nvPr/>
          </p:nvSpPr>
          <p:spPr>
            <a:xfrm>
              <a:off x="2140225" y="2318650"/>
              <a:ext cx="307975" cy="295600"/>
            </a:xfrm>
            <a:custGeom>
              <a:avLst/>
              <a:gdLst/>
              <a:ahLst/>
              <a:cxnLst/>
              <a:rect l="l" t="t" r="r" b="b"/>
              <a:pathLst>
                <a:path w="12319" h="11824" extrusionOk="0">
                  <a:moveTo>
                    <a:pt x="7712" y="682"/>
                  </a:moveTo>
                  <a:cubicBezTo>
                    <a:pt x="8607" y="682"/>
                    <a:pt x="9499" y="1029"/>
                    <a:pt x="10177" y="1690"/>
                  </a:cubicBezTo>
                  <a:cubicBezTo>
                    <a:pt x="11468" y="2982"/>
                    <a:pt x="11531" y="5187"/>
                    <a:pt x="10177" y="6573"/>
                  </a:cubicBezTo>
                  <a:cubicBezTo>
                    <a:pt x="9500" y="7266"/>
                    <a:pt x="8627" y="7590"/>
                    <a:pt x="7754" y="7590"/>
                  </a:cubicBezTo>
                  <a:cubicBezTo>
                    <a:pt x="6839" y="7590"/>
                    <a:pt x="5923" y="7234"/>
                    <a:pt x="5230" y="6573"/>
                  </a:cubicBezTo>
                  <a:cubicBezTo>
                    <a:pt x="3939" y="5282"/>
                    <a:pt x="3876" y="3045"/>
                    <a:pt x="5325" y="1659"/>
                  </a:cubicBezTo>
                  <a:cubicBezTo>
                    <a:pt x="6001" y="997"/>
                    <a:pt x="6858" y="682"/>
                    <a:pt x="7712" y="682"/>
                  </a:cubicBezTo>
                  <a:close/>
                  <a:moveTo>
                    <a:pt x="4128" y="6258"/>
                  </a:moveTo>
                  <a:cubicBezTo>
                    <a:pt x="4285" y="6573"/>
                    <a:pt x="4537" y="6857"/>
                    <a:pt x="4758" y="7078"/>
                  </a:cubicBezTo>
                  <a:cubicBezTo>
                    <a:pt x="5010" y="7330"/>
                    <a:pt x="5293" y="7550"/>
                    <a:pt x="5577" y="7708"/>
                  </a:cubicBezTo>
                  <a:lnTo>
                    <a:pt x="5136" y="8180"/>
                  </a:lnTo>
                  <a:cubicBezTo>
                    <a:pt x="5073" y="8243"/>
                    <a:pt x="4978" y="8275"/>
                    <a:pt x="4888" y="8275"/>
                  </a:cubicBezTo>
                  <a:cubicBezTo>
                    <a:pt x="4797" y="8275"/>
                    <a:pt x="4710" y="8243"/>
                    <a:pt x="4663" y="8180"/>
                  </a:cubicBezTo>
                  <a:lnTo>
                    <a:pt x="3655" y="7204"/>
                  </a:lnTo>
                  <a:cubicBezTo>
                    <a:pt x="3498" y="7078"/>
                    <a:pt x="3498" y="6857"/>
                    <a:pt x="3655" y="6731"/>
                  </a:cubicBezTo>
                  <a:lnTo>
                    <a:pt x="4128" y="6258"/>
                  </a:lnTo>
                  <a:close/>
                  <a:moveTo>
                    <a:pt x="3403" y="7960"/>
                  </a:moveTo>
                  <a:lnTo>
                    <a:pt x="3876" y="8432"/>
                  </a:lnTo>
                  <a:lnTo>
                    <a:pt x="3309" y="8968"/>
                  </a:lnTo>
                  <a:lnTo>
                    <a:pt x="2836" y="8495"/>
                  </a:lnTo>
                  <a:lnTo>
                    <a:pt x="3403" y="7960"/>
                  </a:lnTo>
                  <a:close/>
                  <a:moveTo>
                    <a:pt x="2363" y="8968"/>
                  </a:moveTo>
                  <a:lnTo>
                    <a:pt x="2836" y="9440"/>
                  </a:lnTo>
                  <a:lnTo>
                    <a:pt x="1292" y="10984"/>
                  </a:lnTo>
                  <a:cubicBezTo>
                    <a:pt x="1245" y="11047"/>
                    <a:pt x="1158" y="11079"/>
                    <a:pt x="1068" y="11079"/>
                  </a:cubicBezTo>
                  <a:cubicBezTo>
                    <a:pt x="977" y="11079"/>
                    <a:pt x="883" y="11047"/>
                    <a:pt x="820" y="10984"/>
                  </a:cubicBezTo>
                  <a:cubicBezTo>
                    <a:pt x="725" y="10858"/>
                    <a:pt x="725" y="10669"/>
                    <a:pt x="820" y="10512"/>
                  </a:cubicBezTo>
                  <a:lnTo>
                    <a:pt x="2363" y="8968"/>
                  </a:lnTo>
                  <a:close/>
                  <a:moveTo>
                    <a:pt x="7731" y="1"/>
                  </a:moveTo>
                  <a:cubicBezTo>
                    <a:pt x="6669" y="1"/>
                    <a:pt x="5604" y="403"/>
                    <a:pt x="4789" y="1218"/>
                  </a:cubicBezTo>
                  <a:cubicBezTo>
                    <a:pt x="3592" y="2446"/>
                    <a:pt x="3309" y="4179"/>
                    <a:pt x="3844" y="5628"/>
                  </a:cubicBezTo>
                  <a:lnTo>
                    <a:pt x="3182" y="6290"/>
                  </a:lnTo>
                  <a:cubicBezTo>
                    <a:pt x="2867" y="6605"/>
                    <a:pt x="2804" y="7078"/>
                    <a:pt x="2993" y="7487"/>
                  </a:cubicBezTo>
                  <a:lnTo>
                    <a:pt x="410" y="10071"/>
                  </a:lnTo>
                  <a:cubicBezTo>
                    <a:pt x="0" y="10480"/>
                    <a:pt x="0" y="11142"/>
                    <a:pt x="410" y="11520"/>
                  </a:cubicBezTo>
                  <a:cubicBezTo>
                    <a:pt x="580" y="11721"/>
                    <a:pt x="826" y="11823"/>
                    <a:pt x="1081" y="11823"/>
                  </a:cubicBezTo>
                  <a:cubicBezTo>
                    <a:pt x="1345" y="11823"/>
                    <a:pt x="1619" y="11713"/>
                    <a:pt x="1828" y="11488"/>
                  </a:cubicBezTo>
                  <a:lnTo>
                    <a:pt x="4411" y="8905"/>
                  </a:lnTo>
                  <a:cubicBezTo>
                    <a:pt x="4565" y="8976"/>
                    <a:pt x="4727" y="9011"/>
                    <a:pt x="4887" y="9011"/>
                  </a:cubicBezTo>
                  <a:cubicBezTo>
                    <a:pt x="5153" y="9011"/>
                    <a:pt x="5411" y="8913"/>
                    <a:pt x="5608" y="8716"/>
                  </a:cubicBezTo>
                  <a:lnTo>
                    <a:pt x="6270" y="8023"/>
                  </a:lnTo>
                  <a:cubicBezTo>
                    <a:pt x="6736" y="8205"/>
                    <a:pt x="7231" y="8296"/>
                    <a:pt x="7729" y="8296"/>
                  </a:cubicBezTo>
                  <a:cubicBezTo>
                    <a:pt x="8781" y="8296"/>
                    <a:pt x="9847" y="7890"/>
                    <a:pt x="10681" y="7078"/>
                  </a:cubicBezTo>
                  <a:cubicBezTo>
                    <a:pt x="12319" y="5439"/>
                    <a:pt x="12287" y="2793"/>
                    <a:pt x="10681" y="1218"/>
                  </a:cubicBezTo>
                  <a:cubicBezTo>
                    <a:pt x="9873" y="410"/>
                    <a:pt x="8804" y="1"/>
                    <a:pt x="7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grpSp>
      <p:grpSp>
        <p:nvGrpSpPr>
          <p:cNvPr id="27841" name="Google Shape;27841;p69">
            <a:extLst>
              <a:ext uri="{FF2B5EF4-FFF2-40B4-BE49-F238E27FC236}">
                <a16:creationId xmlns:a16="http://schemas.microsoft.com/office/drawing/2014/main" id="{97E879E2-52BB-B81E-8548-26093D424DA8}"/>
              </a:ext>
            </a:extLst>
          </p:cNvPr>
          <p:cNvGrpSpPr/>
          <p:nvPr/>
        </p:nvGrpSpPr>
        <p:grpSpPr>
          <a:xfrm>
            <a:off x="2067367" y="2376321"/>
            <a:ext cx="421194" cy="417808"/>
            <a:chOff x="2139425" y="2682250"/>
            <a:chExt cx="298550" cy="296150"/>
          </a:xfrm>
        </p:grpSpPr>
        <p:sp>
          <p:nvSpPr>
            <p:cNvPr id="27842" name="Google Shape;27842;p69">
              <a:extLst>
                <a:ext uri="{FF2B5EF4-FFF2-40B4-BE49-F238E27FC236}">
                  <a16:creationId xmlns:a16="http://schemas.microsoft.com/office/drawing/2014/main" id="{B4801B82-C237-B1E7-32F6-B05EAB1B147E}"/>
                </a:ext>
              </a:extLst>
            </p:cNvPr>
            <p:cNvSpPr/>
            <p:nvPr/>
          </p:nvSpPr>
          <p:spPr>
            <a:xfrm>
              <a:off x="2139425" y="2787000"/>
              <a:ext cx="159125" cy="191400"/>
            </a:xfrm>
            <a:custGeom>
              <a:avLst/>
              <a:gdLst/>
              <a:ahLst/>
              <a:cxnLst/>
              <a:rect l="l" t="t" r="r" b="b"/>
              <a:pathLst>
                <a:path w="6365" h="7656" extrusionOk="0">
                  <a:moveTo>
                    <a:pt x="3214" y="630"/>
                  </a:moveTo>
                  <a:cubicBezTo>
                    <a:pt x="3813" y="630"/>
                    <a:pt x="4286" y="1103"/>
                    <a:pt x="4286" y="1670"/>
                  </a:cubicBezTo>
                  <a:cubicBezTo>
                    <a:pt x="4286" y="2206"/>
                    <a:pt x="3813" y="2678"/>
                    <a:pt x="3214" y="2678"/>
                  </a:cubicBezTo>
                  <a:cubicBezTo>
                    <a:pt x="2647" y="2678"/>
                    <a:pt x="2175" y="2206"/>
                    <a:pt x="2175" y="1670"/>
                  </a:cubicBezTo>
                  <a:cubicBezTo>
                    <a:pt x="2175" y="1166"/>
                    <a:pt x="2647" y="630"/>
                    <a:pt x="3214" y="630"/>
                  </a:cubicBezTo>
                  <a:close/>
                  <a:moveTo>
                    <a:pt x="3183" y="3403"/>
                  </a:moveTo>
                  <a:cubicBezTo>
                    <a:pt x="4538" y="3403"/>
                    <a:pt x="5609" y="4506"/>
                    <a:pt x="5609" y="5829"/>
                  </a:cubicBezTo>
                  <a:lnTo>
                    <a:pt x="5609" y="6931"/>
                  </a:lnTo>
                  <a:lnTo>
                    <a:pt x="757" y="6931"/>
                  </a:lnTo>
                  <a:lnTo>
                    <a:pt x="757" y="5829"/>
                  </a:lnTo>
                  <a:cubicBezTo>
                    <a:pt x="757" y="4506"/>
                    <a:pt x="1860" y="3403"/>
                    <a:pt x="3183" y="3403"/>
                  </a:cubicBezTo>
                  <a:close/>
                  <a:moveTo>
                    <a:pt x="3183" y="0"/>
                  </a:moveTo>
                  <a:cubicBezTo>
                    <a:pt x="2238" y="0"/>
                    <a:pt x="1419" y="788"/>
                    <a:pt x="1419" y="1733"/>
                  </a:cubicBezTo>
                  <a:cubicBezTo>
                    <a:pt x="1419" y="2206"/>
                    <a:pt x="1608" y="2678"/>
                    <a:pt x="1954" y="2993"/>
                  </a:cubicBezTo>
                  <a:cubicBezTo>
                    <a:pt x="820" y="3466"/>
                    <a:pt x="1" y="4569"/>
                    <a:pt x="1" y="5892"/>
                  </a:cubicBezTo>
                  <a:lnTo>
                    <a:pt x="1" y="7309"/>
                  </a:lnTo>
                  <a:cubicBezTo>
                    <a:pt x="64" y="7498"/>
                    <a:pt x="222" y="7656"/>
                    <a:pt x="442" y="7656"/>
                  </a:cubicBezTo>
                  <a:lnTo>
                    <a:pt x="6018" y="7656"/>
                  </a:lnTo>
                  <a:cubicBezTo>
                    <a:pt x="6207" y="7656"/>
                    <a:pt x="6365" y="7498"/>
                    <a:pt x="6365" y="7309"/>
                  </a:cubicBezTo>
                  <a:lnTo>
                    <a:pt x="6365" y="5892"/>
                  </a:lnTo>
                  <a:cubicBezTo>
                    <a:pt x="6365" y="4569"/>
                    <a:pt x="5546" y="3466"/>
                    <a:pt x="4412" y="2993"/>
                  </a:cubicBezTo>
                  <a:cubicBezTo>
                    <a:pt x="4758" y="2647"/>
                    <a:pt x="4947" y="2206"/>
                    <a:pt x="4947" y="1733"/>
                  </a:cubicBezTo>
                  <a:cubicBezTo>
                    <a:pt x="4947" y="788"/>
                    <a:pt x="4160" y="0"/>
                    <a:pt x="3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27843" name="Google Shape;27843;p69">
              <a:extLst>
                <a:ext uri="{FF2B5EF4-FFF2-40B4-BE49-F238E27FC236}">
                  <a16:creationId xmlns:a16="http://schemas.microsoft.com/office/drawing/2014/main" id="{78C194E2-A584-EC3D-6E67-815BCD153FDE}"/>
                </a:ext>
              </a:extLst>
            </p:cNvPr>
            <p:cNvSpPr/>
            <p:nvPr/>
          </p:nvSpPr>
          <p:spPr>
            <a:xfrm>
              <a:off x="2280425" y="2682250"/>
              <a:ext cx="157550" cy="155975"/>
            </a:xfrm>
            <a:custGeom>
              <a:avLst/>
              <a:gdLst/>
              <a:ahLst/>
              <a:cxnLst/>
              <a:rect l="l" t="t" r="r" b="b"/>
              <a:pathLst>
                <a:path w="6302" h="6239" extrusionOk="0">
                  <a:moveTo>
                    <a:pt x="3182" y="662"/>
                  </a:moveTo>
                  <a:cubicBezTo>
                    <a:pt x="4506" y="662"/>
                    <a:pt x="5608" y="1764"/>
                    <a:pt x="5608" y="3088"/>
                  </a:cubicBezTo>
                  <a:cubicBezTo>
                    <a:pt x="5577" y="4442"/>
                    <a:pt x="4474" y="5545"/>
                    <a:pt x="3151" y="5545"/>
                  </a:cubicBezTo>
                  <a:cubicBezTo>
                    <a:pt x="2710" y="5545"/>
                    <a:pt x="2300" y="5419"/>
                    <a:pt x="1954" y="5230"/>
                  </a:cubicBezTo>
                  <a:cubicBezTo>
                    <a:pt x="1891" y="5198"/>
                    <a:pt x="1796" y="5198"/>
                    <a:pt x="1733" y="5198"/>
                  </a:cubicBezTo>
                  <a:lnTo>
                    <a:pt x="946" y="5388"/>
                  </a:lnTo>
                  <a:lnTo>
                    <a:pt x="1166" y="4663"/>
                  </a:lnTo>
                  <a:cubicBezTo>
                    <a:pt x="1198" y="4568"/>
                    <a:pt x="1166" y="4474"/>
                    <a:pt x="1135" y="4411"/>
                  </a:cubicBezTo>
                  <a:cubicBezTo>
                    <a:pt x="883" y="4001"/>
                    <a:pt x="725" y="3560"/>
                    <a:pt x="725" y="3088"/>
                  </a:cubicBezTo>
                  <a:cubicBezTo>
                    <a:pt x="725" y="1764"/>
                    <a:pt x="1828" y="662"/>
                    <a:pt x="3182" y="662"/>
                  </a:cubicBezTo>
                  <a:close/>
                  <a:moveTo>
                    <a:pt x="3151" y="0"/>
                  </a:moveTo>
                  <a:cubicBezTo>
                    <a:pt x="1418" y="0"/>
                    <a:pt x="32" y="1418"/>
                    <a:pt x="32" y="3088"/>
                  </a:cubicBezTo>
                  <a:cubicBezTo>
                    <a:pt x="32" y="3655"/>
                    <a:pt x="158" y="4159"/>
                    <a:pt x="410" y="4631"/>
                  </a:cubicBezTo>
                  <a:lnTo>
                    <a:pt x="32" y="5766"/>
                  </a:lnTo>
                  <a:cubicBezTo>
                    <a:pt x="0" y="5892"/>
                    <a:pt x="32" y="6018"/>
                    <a:pt x="95" y="6144"/>
                  </a:cubicBezTo>
                  <a:cubicBezTo>
                    <a:pt x="189" y="6207"/>
                    <a:pt x="315" y="6238"/>
                    <a:pt x="473" y="6238"/>
                  </a:cubicBezTo>
                  <a:lnTo>
                    <a:pt x="1765" y="5923"/>
                  </a:lnTo>
                  <a:cubicBezTo>
                    <a:pt x="2206" y="6175"/>
                    <a:pt x="2678" y="6238"/>
                    <a:pt x="3182" y="6238"/>
                  </a:cubicBezTo>
                  <a:cubicBezTo>
                    <a:pt x="4915" y="6238"/>
                    <a:pt x="6301" y="4820"/>
                    <a:pt x="6301" y="3151"/>
                  </a:cubicBezTo>
                  <a:cubicBezTo>
                    <a:pt x="6238" y="1418"/>
                    <a:pt x="4884" y="0"/>
                    <a:pt x="3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27844" name="Google Shape;27844;p69">
              <a:extLst>
                <a:ext uri="{FF2B5EF4-FFF2-40B4-BE49-F238E27FC236}">
                  <a16:creationId xmlns:a16="http://schemas.microsoft.com/office/drawing/2014/main" id="{CA1FCCBF-7DB5-7D9B-882F-67050280FF93}"/>
                </a:ext>
              </a:extLst>
            </p:cNvPr>
            <p:cNvSpPr/>
            <p:nvPr/>
          </p:nvSpPr>
          <p:spPr>
            <a:xfrm>
              <a:off x="2349725" y="2725550"/>
              <a:ext cx="18150" cy="17375"/>
            </a:xfrm>
            <a:custGeom>
              <a:avLst/>
              <a:gdLst/>
              <a:ahLst/>
              <a:cxnLst/>
              <a:rect l="l" t="t" r="r" b="b"/>
              <a:pathLst>
                <a:path w="726" h="695" extrusionOk="0">
                  <a:moveTo>
                    <a:pt x="379" y="1"/>
                  </a:moveTo>
                  <a:cubicBezTo>
                    <a:pt x="158" y="1"/>
                    <a:pt x="1" y="158"/>
                    <a:pt x="1" y="348"/>
                  </a:cubicBezTo>
                  <a:cubicBezTo>
                    <a:pt x="1" y="537"/>
                    <a:pt x="158" y="694"/>
                    <a:pt x="379" y="694"/>
                  </a:cubicBezTo>
                  <a:cubicBezTo>
                    <a:pt x="568" y="694"/>
                    <a:pt x="725" y="537"/>
                    <a:pt x="725" y="348"/>
                  </a:cubicBezTo>
                  <a:cubicBezTo>
                    <a:pt x="725" y="158"/>
                    <a:pt x="568" y="1"/>
                    <a:pt x="3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sp>
          <p:nvSpPr>
            <p:cNvPr id="27845" name="Google Shape;27845;p69">
              <a:extLst>
                <a:ext uri="{FF2B5EF4-FFF2-40B4-BE49-F238E27FC236}">
                  <a16:creationId xmlns:a16="http://schemas.microsoft.com/office/drawing/2014/main" id="{0AB6F7DB-EB54-6C36-9A46-59B8618489D9}"/>
                </a:ext>
              </a:extLst>
            </p:cNvPr>
            <p:cNvSpPr/>
            <p:nvPr/>
          </p:nvSpPr>
          <p:spPr>
            <a:xfrm>
              <a:off x="2349725" y="2751550"/>
              <a:ext cx="18150" cy="52800"/>
            </a:xfrm>
            <a:custGeom>
              <a:avLst/>
              <a:gdLst/>
              <a:ahLst/>
              <a:cxnLst/>
              <a:rect l="l" t="t" r="r" b="b"/>
              <a:pathLst>
                <a:path w="726" h="2112" extrusionOk="0">
                  <a:moveTo>
                    <a:pt x="379" y="1"/>
                  </a:moveTo>
                  <a:cubicBezTo>
                    <a:pt x="158" y="1"/>
                    <a:pt x="1" y="158"/>
                    <a:pt x="1" y="379"/>
                  </a:cubicBezTo>
                  <a:lnTo>
                    <a:pt x="1" y="1733"/>
                  </a:lnTo>
                  <a:cubicBezTo>
                    <a:pt x="1" y="1954"/>
                    <a:pt x="158" y="2111"/>
                    <a:pt x="379" y="2111"/>
                  </a:cubicBezTo>
                  <a:cubicBezTo>
                    <a:pt x="568" y="2111"/>
                    <a:pt x="725" y="1954"/>
                    <a:pt x="725" y="1733"/>
                  </a:cubicBezTo>
                  <a:lnTo>
                    <a:pt x="725" y="379"/>
                  </a:lnTo>
                  <a:cubicBezTo>
                    <a:pt x="725" y="158"/>
                    <a:pt x="568" y="1"/>
                    <a:pt x="3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ptos" panose="020B0004020202020204" pitchFamily="34" charset="0"/>
              </a:endParaRPr>
            </a:p>
          </p:txBody>
        </p:sp>
      </p:grpSp>
    </p:spTree>
    <p:extLst>
      <p:ext uri="{BB962C8B-B14F-4D97-AF65-F5344CB8AC3E}">
        <p14:creationId xmlns:p14="http://schemas.microsoft.com/office/powerpoint/2010/main" val="3868603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80">
          <a:extLst>
            <a:ext uri="{FF2B5EF4-FFF2-40B4-BE49-F238E27FC236}">
              <a16:creationId xmlns:a16="http://schemas.microsoft.com/office/drawing/2014/main" id="{797D1E40-494C-D0F5-AD9A-02D88CEF338F}"/>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BA1271C2-DF8E-345B-886A-FA949712A4E1}"/>
              </a:ext>
            </a:extLst>
          </p:cNvPr>
          <p:cNvSpPr>
            <a:spLocks noGrp="1"/>
          </p:cNvSpPr>
          <p:nvPr>
            <p:ph type="subTitle" idx="1"/>
          </p:nvPr>
        </p:nvSpPr>
        <p:spPr>
          <a:xfrm>
            <a:off x="1101730" y="1331736"/>
            <a:ext cx="6940540" cy="3102600"/>
          </a:xfrm>
        </p:spPr>
        <p:txBody>
          <a:bodyPr/>
          <a:lstStyle/>
          <a:p>
            <a:r>
              <a:rPr lang="en-US" sz="2000" b="1" dirty="0"/>
              <a:t>Thu </a:t>
            </a:r>
            <a:r>
              <a:rPr lang="en-US" sz="2000" b="1" dirty="0" err="1"/>
              <a:t>thập</a:t>
            </a:r>
            <a:r>
              <a:rPr lang="en-US" sz="2000" b="1" dirty="0"/>
              <a:t> tin </a:t>
            </a:r>
            <a:r>
              <a:rPr lang="en-US" sz="2000" b="1" dirty="0" err="1"/>
              <a:t>tức</a:t>
            </a:r>
            <a:r>
              <a:rPr lang="en-US" sz="2000" dirty="0"/>
              <a:t>: </a:t>
            </a:r>
            <a:r>
              <a:rPr lang="en-US" sz="2000" dirty="0" err="1"/>
              <a:t>Sử</a:t>
            </a:r>
            <a:r>
              <a:rPr lang="en-US" sz="2000" dirty="0"/>
              <a:t> </a:t>
            </a:r>
            <a:r>
              <a:rPr lang="en-US" sz="2000" dirty="0" err="1"/>
              <a:t>dụng</a:t>
            </a:r>
            <a:r>
              <a:rPr lang="en-US" sz="2000" dirty="0"/>
              <a:t> Google Custom Search API </a:t>
            </a:r>
            <a:r>
              <a:rPr lang="en-US" sz="2000" dirty="0" err="1"/>
              <a:t>để</a:t>
            </a:r>
            <a:r>
              <a:rPr lang="en-US" sz="2000" dirty="0"/>
              <a:t> </a:t>
            </a:r>
            <a:r>
              <a:rPr lang="en-US" sz="2000" dirty="0" err="1"/>
              <a:t>lấy</a:t>
            </a:r>
            <a:r>
              <a:rPr lang="en-US" sz="2000" dirty="0"/>
              <a:t> 5 tin </a:t>
            </a:r>
            <a:r>
              <a:rPr lang="en-US" sz="2000" dirty="0" err="1"/>
              <a:t>tức</a:t>
            </a:r>
            <a:r>
              <a:rPr lang="en-US" sz="2000" dirty="0"/>
              <a:t> </a:t>
            </a:r>
            <a:r>
              <a:rPr lang="en-US" sz="2000" dirty="0" err="1"/>
              <a:t>hàng</a:t>
            </a:r>
            <a:r>
              <a:rPr lang="en-US" sz="2000" dirty="0"/>
              <a:t> </a:t>
            </a:r>
            <a:r>
              <a:rPr lang="en-US" sz="2000" dirty="0" err="1"/>
              <a:t>đầu</a:t>
            </a:r>
            <a:r>
              <a:rPr lang="en-US" sz="2000" dirty="0"/>
              <a:t> </a:t>
            </a:r>
            <a:r>
              <a:rPr lang="en-US" sz="2000" dirty="0" err="1"/>
              <a:t>hàng</a:t>
            </a:r>
            <a:r>
              <a:rPr lang="en-US" sz="2000" dirty="0"/>
              <a:t> </a:t>
            </a:r>
            <a:r>
              <a:rPr lang="en-US" sz="2000" dirty="0" err="1"/>
              <a:t>tuần</a:t>
            </a:r>
            <a:r>
              <a:rPr lang="en-US" sz="2000" dirty="0"/>
              <a:t> </a:t>
            </a:r>
            <a:r>
              <a:rPr lang="en-US" sz="2000" dirty="0" err="1"/>
              <a:t>cho</a:t>
            </a:r>
            <a:r>
              <a:rPr lang="en-US" sz="2000" dirty="0"/>
              <a:t> </a:t>
            </a:r>
            <a:r>
              <a:rPr lang="en-US" sz="2000" dirty="0" err="1"/>
              <a:t>mỗi</a:t>
            </a:r>
            <a:r>
              <a:rPr lang="en-US" sz="2000" dirty="0"/>
              <a:t> </a:t>
            </a:r>
            <a:r>
              <a:rPr lang="en-US" sz="2000" dirty="0" err="1"/>
              <a:t>cổ</a:t>
            </a:r>
            <a:r>
              <a:rPr lang="en-US" sz="2000" dirty="0"/>
              <a:t> </a:t>
            </a:r>
            <a:r>
              <a:rPr lang="en-US" sz="2000" dirty="0" err="1"/>
              <a:t>phiếu</a:t>
            </a:r>
            <a:r>
              <a:rPr lang="en-US" sz="2000" dirty="0"/>
              <a:t> NASDAQ-100.</a:t>
            </a:r>
          </a:p>
          <a:p>
            <a:r>
              <a:rPr lang="en-US" sz="2000" b="1" dirty="0" err="1"/>
              <a:t>Xử</a:t>
            </a:r>
            <a:r>
              <a:rPr lang="en-US" sz="2000" b="1" dirty="0"/>
              <a:t> </a:t>
            </a:r>
            <a:r>
              <a:rPr lang="en-US" sz="2000" b="1" dirty="0" err="1"/>
              <a:t>lý</a:t>
            </a:r>
            <a:r>
              <a:rPr lang="en-US" sz="2000" b="1" dirty="0"/>
              <a:t> </a:t>
            </a:r>
            <a:r>
              <a:rPr lang="en-US" sz="2000" b="1" dirty="0" err="1"/>
              <a:t>bằng</a:t>
            </a:r>
            <a:r>
              <a:rPr lang="en-US" sz="2000" b="1" dirty="0"/>
              <a:t> GPT-4</a:t>
            </a:r>
            <a:r>
              <a:rPr lang="en-US" sz="2000" dirty="0"/>
              <a:t>: </a:t>
            </a:r>
            <a:r>
              <a:rPr lang="en-US" sz="2000" dirty="0" err="1"/>
              <a:t>Tạo</a:t>
            </a:r>
            <a:r>
              <a:rPr lang="en-US" sz="2000" dirty="0"/>
              <a:t> </a:t>
            </a:r>
            <a:r>
              <a:rPr lang="en-US" sz="2000" dirty="0" err="1"/>
              <a:t>bản</a:t>
            </a:r>
            <a:r>
              <a:rPr lang="en-US" sz="2000" dirty="0"/>
              <a:t> </a:t>
            </a:r>
            <a:r>
              <a:rPr lang="en-US" sz="2000" dirty="0" err="1"/>
              <a:t>tóm</a:t>
            </a:r>
            <a:r>
              <a:rPr lang="en-US" sz="2000" dirty="0"/>
              <a:t> </a:t>
            </a:r>
            <a:r>
              <a:rPr lang="en-US" sz="2000" dirty="0" err="1"/>
              <a:t>tắt</a:t>
            </a:r>
            <a:r>
              <a:rPr lang="en-US" sz="2000" dirty="0"/>
              <a:t> </a:t>
            </a:r>
            <a:r>
              <a:rPr lang="en-US" sz="2000" dirty="0" err="1"/>
              <a:t>và</a:t>
            </a:r>
            <a:r>
              <a:rPr lang="en-US" sz="2000" dirty="0"/>
              <a:t> </a:t>
            </a:r>
            <a:r>
              <a:rPr lang="en-US" sz="2000" dirty="0" err="1"/>
              <a:t>trích</a:t>
            </a:r>
            <a:r>
              <a:rPr lang="en-US" sz="2000" dirty="0"/>
              <a:t> </a:t>
            </a:r>
            <a:r>
              <a:rPr lang="en-US" sz="2000" dirty="0" err="1"/>
              <a:t>xuất</a:t>
            </a:r>
            <a:r>
              <a:rPr lang="en-US" sz="2000" dirty="0"/>
              <a:t> </a:t>
            </a:r>
            <a:r>
              <a:rPr lang="en-US" sz="2000" dirty="0" err="1"/>
              <a:t>từ</a:t>
            </a:r>
            <a:r>
              <a:rPr lang="en-US" sz="2000" dirty="0"/>
              <a:t> </a:t>
            </a:r>
            <a:r>
              <a:rPr lang="en-US" sz="2000" dirty="0" err="1"/>
              <a:t>khóa</a:t>
            </a:r>
            <a:r>
              <a:rPr lang="en-US" sz="2000" dirty="0"/>
              <a:t> </a:t>
            </a:r>
            <a:r>
              <a:rPr lang="en-US" sz="2000" dirty="0" err="1"/>
              <a:t>từ</a:t>
            </a:r>
            <a:r>
              <a:rPr lang="en-US" sz="2000" dirty="0"/>
              <a:t> </a:t>
            </a:r>
            <a:r>
              <a:rPr lang="en-US" sz="2000" dirty="0" err="1"/>
              <a:t>mỗi</a:t>
            </a:r>
            <a:r>
              <a:rPr lang="en-US" sz="2000" dirty="0"/>
              <a:t> </a:t>
            </a:r>
            <a:r>
              <a:rPr lang="en-US" sz="2000" dirty="0" err="1"/>
              <a:t>bài</a:t>
            </a:r>
            <a:r>
              <a:rPr lang="en-US" sz="2000" dirty="0"/>
              <a:t> </a:t>
            </a:r>
            <a:r>
              <a:rPr lang="en-US" sz="2000" dirty="0" err="1"/>
              <a:t>báo</a:t>
            </a:r>
            <a:r>
              <a:rPr lang="en-US" sz="2000" dirty="0"/>
              <a:t>.</a:t>
            </a:r>
          </a:p>
        </p:txBody>
      </p:sp>
      <p:sp>
        <p:nvSpPr>
          <p:cNvPr id="7" name="Google Shape;27823;p69">
            <a:extLst>
              <a:ext uri="{FF2B5EF4-FFF2-40B4-BE49-F238E27FC236}">
                <a16:creationId xmlns:a16="http://schemas.microsoft.com/office/drawing/2014/main" id="{842D725D-4006-E5BB-AE55-34214F61BF6E}"/>
              </a:ext>
            </a:extLst>
          </p:cNvPr>
          <p:cNvSpPr txBox="1"/>
          <p:nvPr/>
        </p:nvSpPr>
        <p:spPr>
          <a:xfrm>
            <a:off x="311285" y="363166"/>
            <a:ext cx="8521430" cy="57717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dirty="0" err="1">
                <a:solidFill>
                  <a:schemeClr val="dk1"/>
                </a:solidFill>
                <a:latin typeface="Aptos" panose="020B0004020202020204" pitchFamily="34" charset="0"/>
                <a:ea typeface="Archivo Black"/>
                <a:cs typeface="Archivo Black"/>
                <a:sym typeface="Archivo Black"/>
              </a:rPr>
              <a:t>Dữ</a:t>
            </a:r>
            <a:r>
              <a:rPr lang="en-US" sz="3000" b="1" dirty="0">
                <a:solidFill>
                  <a:schemeClr val="dk1"/>
                </a:solidFill>
                <a:latin typeface="Aptos" panose="020B0004020202020204" pitchFamily="34" charset="0"/>
                <a:ea typeface="Archivo Black"/>
                <a:cs typeface="Archivo Black"/>
                <a:sym typeface="Archivo Black"/>
              </a:rPr>
              <a:t> </a:t>
            </a:r>
            <a:r>
              <a:rPr lang="en-US" sz="3000" b="1" dirty="0" err="1">
                <a:solidFill>
                  <a:schemeClr val="dk1"/>
                </a:solidFill>
                <a:latin typeface="Aptos" panose="020B0004020202020204" pitchFamily="34" charset="0"/>
                <a:ea typeface="Archivo Black"/>
                <a:cs typeface="Archivo Black"/>
                <a:sym typeface="Archivo Black"/>
              </a:rPr>
              <a:t>liệu</a:t>
            </a:r>
            <a:r>
              <a:rPr lang="en-US" sz="3000" b="1" dirty="0">
                <a:solidFill>
                  <a:schemeClr val="dk1"/>
                </a:solidFill>
                <a:latin typeface="Aptos" panose="020B0004020202020204" pitchFamily="34" charset="0"/>
                <a:ea typeface="Archivo Black"/>
                <a:cs typeface="Archivo Black"/>
                <a:sym typeface="Archivo Black"/>
              </a:rPr>
              <a:t> tin </a:t>
            </a:r>
            <a:r>
              <a:rPr lang="en-US" sz="3000" b="1" dirty="0" err="1">
                <a:solidFill>
                  <a:schemeClr val="dk1"/>
                </a:solidFill>
                <a:latin typeface="Aptos" panose="020B0004020202020204" pitchFamily="34" charset="0"/>
                <a:ea typeface="Archivo Black"/>
                <a:cs typeface="Archivo Black"/>
                <a:sym typeface="Archivo Black"/>
              </a:rPr>
              <a:t>tức</a:t>
            </a:r>
            <a:r>
              <a:rPr lang="en-US" sz="3000" b="1" dirty="0">
                <a:solidFill>
                  <a:schemeClr val="dk1"/>
                </a:solidFill>
                <a:latin typeface="Aptos" panose="020B0004020202020204" pitchFamily="34" charset="0"/>
                <a:ea typeface="Archivo Black"/>
                <a:cs typeface="Archivo Black"/>
                <a:sym typeface="Archivo Black"/>
              </a:rPr>
              <a:t> </a:t>
            </a:r>
            <a:r>
              <a:rPr lang="en-US" sz="3000" b="1" dirty="0" err="1">
                <a:solidFill>
                  <a:schemeClr val="dk1"/>
                </a:solidFill>
                <a:latin typeface="Aptos" panose="020B0004020202020204" pitchFamily="34" charset="0"/>
                <a:ea typeface="Archivo Black"/>
                <a:cs typeface="Archivo Black"/>
                <a:sym typeface="Archivo Black"/>
              </a:rPr>
              <a:t>tài</a:t>
            </a:r>
            <a:r>
              <a:rPr lang="en-US" sz="3000" b="1" dirty="0">
                <a:solidFill>
                  <a:schemeClr val="dk1"/>
                </a:solidFill>
                <a:latin typeface="Aptos" panose="020B0004020202020204" pitchFamily="34" charset="0"/>
                <a:ea typeface="Archivo Black"/>
                <a:cs typeface="Archivo Black"/>
                <a:sym typeface="Archivo Black"/>
              </a:rPr>
              <a:t> </a:t>
            </a:r>
            <a:r>
              <a:rPr lang="en-US" sz="3000" b="1" dirty="0" err="1">
                <a:solidFill>
                  <a:schemeClr val="dk1"/>
                </a:solidFill>
                <a:latin typeface="Aptos" panose="020B0004020202020204" pitchFamily="34" charset="0"/>
                <a:ea typeface="Archivo Black"/>
                <a:cs typeface="Archivo Black"/>
                <a:sym typeface="Archivo Black"/>
              </a:rPr>
              <a:t>chính</a:t>
            </a:r>
            <a:r>
              <a:rPr lang="en-US" sz="3000" b="1" dirty="0">
                <a:solidFill>
                  <a:schemeClr val="dk1"/>
                </a:solidFill>
                <a:latin typeface="Aptos" panose="020B0004020202020204" pitchFamily="34" charset="0"/>
                <a:ea typeface="Archivo Black"/>
                <a:cs typeface="Archivo Black"/>
                <a:sym typeface="Archivo Black"/>
              </a:rPr>
              <a:t>/</a:t>
            </a:r>
            <a:r>
              <a:rPr lang="en-US" sz="3000" b="1" dirty="0" err="1">
                <a:solidFill>
                  <a:schemeClr val="dk1"/>
                </a:solidFill>
                <a:latin typeface="Aptos" panose="020B0004020202020204" pitchFamily="34" charset="0"/>
                <a:ea typeface="Archivo Black"/>
                <a:cs typeface="Archivo Black"/>
                <a:sym typeface="Archivo Black"/>
              </a:rPr>
              <a:t>kinh</a:t>
            </a:r>
            <a:r>
              <a:rPr lang="en-US" sz="3000" b="1" dirty="0">
                <a:solidFill>
                  <a:schemeClr val="dk1"/>
                </a:solidFill>
                <a:latin typeface="Aptos" panose="020B0004020202020204" pitchFamily="34" charset="0"/>
                <a:ea typeface="Archivo Black"/>
                <a:cs typeface="Archivo Black"/>
                <a:sym typeface="Archivo Black"/>
              </a:rPr>
              <a:t> </a:t>
            </a:r>
            <a:r>
              <a:rPr lang="en-US" sz="3000" b="1" dirty="0" err="1">
                <a:solidFill>
                  <a:schemeClr val="dk1"/>
                </a:solidFill>
                <a:latin typeface="Aptos" panose="020B0004020202020204" pitchFamily="34" charset="0"/>
                <a:ea typeface="Archivo Black"/>
                <a:cs typeface="Archivo Black"/>
                <a:sym typeface="Archivo Black"/>
              </a:rPr>
              <a:t>tế</a:t>
            </a:r>
            <a:endParaRPr lang="en-US" sz="3000" b="1" dirty="0">
              <a:solidFill>
                <a:schemeClr val="dk1"/>
              </a:solidFill>
              <a:latin typeface="Aptos" panose="020B0004020202020204" pitchFamily="34" charset="0"/>
              <a:ea typeface="Archivo Black"/>
              <a:cs typeface="Archivo Black"/>
              <a:sym typeface="Archivo Black"/>
            </a:endParaRPr>
          </a:p>
        </p:txBody>
      </p:sp>
    </p:spTree>
    <p:extLst>
      <p:ext uri="{BB962C8B-B14F-4D97-AF65-F5344CB8AC3E}">
        <p14:creationId xmlns:p14="http://schemas.microsoft.com/office/powerpoint/2010/main" val="1439885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889"/>
        <p:cNvGrpSpPr/>
        <p:nvPr/>
      </p:nvGrpSpPr>
      <p:grpSpPr>
        <a:xfrm>
          <a:off x="0" y="0"/>
          <a:ext cx="0" cy="0"/>
          <a:chOff x="0" y="0"/>
          <a:chExt cx="0" cy="0"/>
        </a:xfrm>
      </p:grpSpPr>
      <p:pic>
        <p:nvPicPr>
          <p:cNvPr id="7" name="Picture 6">
            <a:extLst>
              <a:ext uri="{FF2B5EF4-FFF2-40B4-BE49-F238E27FC236}">
                <a16:creationId xmlns:a16="http://schemas.microsoft.com/office/drawing/2014/main" id="{D7A57812-0CED-7408-E8BD-FFA640336B98}"/>
              </a:ext>
            </a:extLst>
          </p:cNvPr>
          <p:cNvPicPr>
            <a:picLocks noChangeAspect="1"/>
          </p:cNvPicPr>
          <p:nvPr/>
        </p:nvPicPr>
        <p:blipFill>
          <a:blip r:embed="rId3"/>
          <a:stretch>
            <a:fillRect/>
          </a:stretch>
        </p:blipFill>
        <p:spPr>
          <a:xfrm>
            <a:off x="0" y="327660"/>
            <a:ext cx="9144000" cy="2725329"/>
          </a:xfrm>
          <a:prstGeom prst="rect">
            <a:avLst/>
          </a:prstGeom>
        </p:spPr>
      </p:pic>
      <p:sp>
        <p:nvSpPr>
          <p:cNvPr id="8" name="TextBox 7">
            <a:extLst>
              <a:ext uri="{FF2B5EF4-FFF2-40B4-BE49-F238E27FC236}">
                <a16:creationId xmlns:a16="http://schemas.microsoft.com/office/drawing/2014/main" id="{D4064254-76EC-B54A-6D1E-D54DE0A4ABF9}"/>
              </a:ext>
            </a:extLst>
          </p:cNvPr>
          <p:cNvSpPr txBox="1"/>
          <p:nvPr/>
        </p:nvSpPr>
        <p:spPr>
          <a:xfrm>
            <a:off x="666750" y="3287833"/>
            <a:ext cx="7810500" cy="1323439"/>
          </a:xfrm>
          <a:prstGeom prst="rect">
            <a:avLst/>
          </a:prstGeom>
          <a:noFill/>
        </p:spPr>
        <p:txBody>
          <a:bodyPr wrap="square" rtlCol="0">
            <a:spAutoFit/>
          </a:bodyPr>
          <a:lstStyle/>
          <a:p>
            <a:r>
              <a:rPr lang="vi-VN" sz="2000" dirty="0">
                <a:latin typeface="Aptos" panose="020B0004020202020204" pitchFamily="34" charset="0"/>
              </a:rPr>
              <a:t>Hình 2: Một ví dụ về tóm tắt tin tức và các từ khóa được trích xuất từ một bài báo liên quan đến công ty AAPL, được tạo bởi GPT-4. Bản tin gốc có tại </a:t>
            </a:r>
            <a:r>
              <a:rPr lang="en-US" sz="2000" dirty="0">
                <a:latin typeface="Aptos" panose="020B0004020202020204" pitchFamily="34" charset="0"/>
                <a:hlinkClick r:id="rId4"/>
              </a:rPr>
              <a:t>đây</a:t>
            </a:r>
            <a:r>
              <a:rPr lang="en-US" sz="2000" dirty="0">
                <a:latin typeface="Aptos" panose="020B0004020202020204" pitchFamily="34" charset="0"/>
              </a:rPr>
              <a:t>.</a:t>
            </a:r>
          </a:p>
          <a:p>
            <a:endParaRPr lang="vi-VN" sz="2000" dirty="0">
              <a:latin typeface="Aptos" panose="020B00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880">
          <a:extLst>
            <a:ext uri="{FF2B5EF4-FFF2-40B4-BE49-F238E27FC236}">
              <a16:creationId xmlns:a16="http://schemas.microsoft.com/office/drawing/2014/main" id="{7FE9E81B-BB55-8C18-77E4-C3B3E64C5CC2}"/>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BC6284C4-1ABC-2855-BA67-94EE8AC357EE}"/>
              </a:ext>
            </a:extLst>
          </p:cNvPr>
          <p:cNvSpPr>
            <a:spLocks noGrp="1"/>
          </p:cNvSpPr>
          <p:nvPr>
            <p:ph type="subTitle" idx="1"/>
          </p:nvPr>
        </p:nvSpPr>
        <p:spPr>
          <a:xfrm>
            <a:off x="1101730" y="1333534"/>
            <a:ext cx="6940540" cy="3102600"/>
          </a:xfrm>
        </p:spPr>
        <p:txBody>
          <a:bodyPr/>
          <a:lstStyle/>
          <a:p>
            <a:r>
              <a:rPr lang="vi-VN" sz="2000" b="1" dirty="0"/>
              <a:t>Tin tức vĩ mô và tài chính</a:t>
            </a:r>
            <a:r>
              <a:rPr lang="vi-VN" sz="2000" dirty="0"/>
              <a:t>: Áp dụng phương pháp tương tự để lấy 5 tin tức hàng đầu về tình trạng kinh tế vĩ mô và tài chính hàng tuần.</a:t>
            </a:r>
            <a:endParaRPr lang="en-US" sz="2000" dirty="0"/>
          </a:p>
          <a:p>
            <a:r>
              <a:rPr lang="en-US" sz="2000" b="1" dirty="0" err="1"/>
              <a:t>Tóm</a:t>
            </a:r>
            <a:r>
              <a:rPr lang="en-US" sz="2000" b="1" dirty="0"/>
              <a:t> </a:t>
            </a:r>
            <a:r>
              <a:rPr lang="en-US" sz="2000" b="1" dirty="0" err="1"/>
              <a:t>tắt</a:t>
            </a:r>
            <a:r>
              <a:rPr lang="en-US" sz="2000" b="1" dirty="0"/>
              <a:t> meta </a:t>
            </a:r>
            <a:r>
              <a:rPr lang="en-US" sz="2000" b="1" dirty="0" err="1"/>
              <a:t>và</a:t>
            </a:r>
            <a:r>
              <a:rPr lang="en-US" sz="2000" b="1" dirty="0"/>
              <a:t> </a:t>
            </a:r>
            <a:r>
              <a:rPr lang="en-US" sz="2000" b="1" dirty="0" err="1"/>
              <a:t>từ</a:t>
            </a:r>
            <a:r>
              <a:rPr lang="en-US" sz="2000" b="1" dirty="0"/>
              <a:t> </a:t>
            </a:r>
            <a:r>
              <a:rPr lang="en-US" sz="2000" b="1" dirty="0" err="1"/>
              <a:t>khóa</a:t>
            </a:r>
            <a:r>
              <a:rPr lang="en-US" sz="2000" dirty="0"/>
              <a:t>: </a:t>
            </a:r>
            <a:r>
              <a:rPr lang="en-US" sz="2000" dirty="0" err="1"/>
              <a:t>Sử</a:t>
            </a:r>
            <a:r>
              <a:rPr lang="en-US" sz="2000" dirty="0"/>
              <a:t> </a:t>
            </a:r>
            <a:r>
              <a:rPr lang="en-US" sz="2000" dirty="0" err="1"/>
              <a:t>dụng</a:t>
            </a:r>
            <a:r>
              <a:rPr lang="en-US" sz="2000" dirty="0"/>
              <a:t> GPT-4 </a:t>
            </a:r>
            <a:r>
              <a:rPr lang="en-US" sz="2000" dirty="0" err="1"/>
              <a:t>để</a:t>
            </a:r>
            <a:r>
              <a:rPr lang="en-US" sz="2000" dirty="0"/>
              <a:t> </a:t>
            </a:r>
            <a:r>
              <a:rPr lang="en-US" sz="2000" dirty="0" err="1"/>
              <a:t>tạo</a:t>
            </a:r>
            <a:r>
              <a:rPr lang="en-US" sz="2000" dirty="0"/>
              <a:t> </a:t>
            </a:r>
            <a:r>
              <a:rPr lang="en-US" sz="2000" dirty="0" err="1"/>
              <a:t>tóm</a:t>
            </a:r>
            <a:r>
              <a:rPr lang="en-US" sz="2000" dirty="0"/>
              <a:t> </a:t>
            </a:r>
            <a:r>
              <a:rPr lang="en-US" sz="2000" dirty="0" err="1"/>
              <a:t>tắt</a:t>
            </a:r>
            <a:r>
              <a:rPr lang="en-US" sz="2000" dirty="0"/>
              <a:t> meta </a:t>
            </a:r>
            <a:r>
              <a:rPr lang="en-US" sz="2000" dirty="0" err="1"/>
              <a:t>và</a:t>
            </a:r>
            <a:r>
              <a:rPr lang="en-US" sz="2000" dirty="0"/>
              <a:t> </a:t>
            </a:r>
            <a:r>
              <a:rPr lang="en-US" sz="2000" dirty="0" err="1"/>
              <a:t>từ</a:t>
            </a:r>
            <a:r>
              <a:rPr lang="en-US" sz="2000" dirty="0"/>
              <a:t> </a:t>
            </a:r>
            <a:r>
              <a:rPr lang="en-US" sz="2000" dirty="0" err="1"/>
              <a:t>khóa</a:t>
            </a:r>
            <a:r>
              <a:rPr lang="en-US" sz="2000" dirty="0"/>
              <a:t> </a:t>
            </a:r>
            <a:r>
              <a:rPr lang="en-US" sz="2000" dirty="0" err="1"/>
              <a:t>cho</a:t>
            </a:r>
            <a:r>
              <a:rPr lang="en-US" sz="2000" dirty="0"/>
              <a:t> </a:t>
            </a:r>
            <a:r>
              <a:rPr lang="en-US" sz="2000" dirty="0" err="1"/>
              <a:t>mỗi</a:t>
            </a:r>
            <a:r>
              <a:rPr lang="en-US" sz="2000" dirty="0"/>
              <a:t> </a:t>
            </a:r>
            <a:r>
              <a:rPr lang="en-US" sz="2000" dirty="0" err="1"/>
              <a:t>tuần</a:t>
            </a:r>
            <a:r>
              <a:rPr lang="en-US" sz="2000" dirty="0"/>
              <a:t>.</a:t>
            </a:r>
          </a:p>
        </p:txBody>
      </p:sp>
      <p:pic>
        <p:nvPicPr>
          <p:cNvPr id="4" name="Picture 3">
            <a:extLst>
              <a:ext uri="{FF2B5EF4-FFF2-40B4-BE49-F238E27FC236}">
                <a16:creationId xmlns:a16="http://schemas.microsoft.com/office/drawing/2014/main" id="{AA13535C-3F61-CB2F-6A5A-3BAF0A1982B7}"/>
              </a:ext>
            </a:extLst>
          </p:cNvPr>
          <p:cNvPicPr>
            <a:picLocks noChangeAspect="1"/>
          </p:cNvPicPr>
          <p:nvPr/>
        </p:nvPicPr>
        <p:blipFill>
          <a:blip r:embed="rId3"/>
          <a:stretch>
            <a:fillRect/>
          </a:stretch>
        </p:blipFill>
        <p:spPr>
          <a:xfrm>
            <a:off x="0" y="3255053"/>
            <a:ext cx="9144000" cy="1478733"/>
          </a:xfrm>
          <a:prstGeom prst="rect">
            <a:avLst/>
          </a:prstGeom>
        </p:spPr>
      </p:pic>
      <p:sp>
        <p:nvSpPr>
          <p:cNvPr id="6" name="Google Shape;27823;p69">
            <a:extLst>
              <a:ext uri="{FF2B5EF4-FFF2-40B4-BE49-F238E27FC236}">
                <a16:creationId xmlns:a16="http://schemas.microsoft.com/office/drawing/2014/main" id="{B686B28D-6F52-D235-3D3E-0D8E550CCA72}"/>
              </a:ext>
            </a:extLst>
          </p:cNvPr>
          <p:cNvSpPr txBox="1"/>
          <p:nvPr/>
        </p:nvSpPr>
        <p:spPr>
          <a:xfrm>
            <a:off x="311285" y="340957"/>
            <a:ext cx="8521430" cy="57717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dirty="0" err="1">
                <a:solidFill>
                  <a:schemeClr val="dk1"/>
                </a:solidFill>
                <a:latin typeface="Aptos" panose="020B0004020202020204" pitchFamily="34" charset="0"/>
                <a:ea typeface="Archivo Black"/>
                <a:cs typeface="Archivo Black"/>
                <a:sym typeface="Archivo Black"/>
              </a:rPr>
              <a:t>Dữ</a:t>
            </a:r>
            <a:r>
              <a:rPr lang="en-US" sz="3000" b="1" dirty="0">
                <a:solidFill>
                  <a:schemeClr val="dk1"/>
                </a:solidFill>
                <a:latin typeface="Aptos" panose="020B0004020202020204" pitchFamily="34" charset="0"/>
                <a:ea typeface="Archivo Black"/>
                <a:cs typeface="Archivo Black"/>
                <a:sym typeface="Archivo Black"/>
              </a:rPr>
              <a:t> </a:t>
            </a:r>
            <a:r>
              <a:rPr lang="en-US" sz="3000" b="1" dirty="0" err="1">
                <a:solidFill>
                  <a:schemeClr val="dk1"/>
                </a:solidFill>
                <a:latin typeface="Aptos" panose="020B0004020202020204" pitchFamily="34" charset="0"/>
                <a:ea typeface="Archivo Black"/>
                <a:cs typeface="Archivo Black"/>
                <a:sym typeface="Archivo Black"/>
              </a:rPr>
              <a:t>liệu</a:t>
            </a:r>
            <a:r>
              <a:rPr lang="en-US" sz="3000" b="1" dirty="0">
                <a:solidFill>
                  <a:schemeClr val="dk1"/>
                </a:solidFill>
                <a:latin typeface="Aptos" panose="020B0004020202020204" pitchFamily="34" charset="0"/>
                <a:ea typeface="Archivo Black"/>
                <a:cs typeface="Archivo Black"/>
                <a:sym typeface="Archivo Black"/>
              </a:rPr>
              <a:t> tin </a:t>
            </a:r>
            <a:r>
              <a:rPr lang="en-US" sz="3000" b="1" dirty="0" err="1">
                <a:solidFill>
                  <a:schemeClr val="dk1"/>
                </a:solidFill>
                <a:latin typeface="Aptos" panose="020B0004020202020204" pitchFamily="34" charset="0"/>
                <a:ea typeface="Archivo Black"/>
                <a:cs typeface="Archivo Black"/>
                <a:sym typeface="Archivo Black"/>
              </a:rPr>
              <a:t>tức</a:t>
            </a:r>
            <a:r>
              <a:rPr lang="en-US" sz="3000" b="1" dirty="0">
                <a:solidFill>
                  <a:schemeClr val="dk1"/>
                </a:solidFill>
                <a:latin typeface="Aptos" panose="020B0004020202020204" pitchFamily="34" charset="0"/>
                <a:ea typeface="Archivo Black"/>
                <a:cs typeface="Archivo Black"/>
                <a:sym typeface="Archivo Black"/>
              </a:rPr>
              <a:t> </a:t>
            </a:r>
            <a:r>
              <a:rPr lang="en-US" sz="3000" b="1" dirty="0" err="1">
                <a:solidFill>
                  <a:schemeClr val="dk1"/>
                </a:solidFill>
                <a:latin typeface="Aptos" panose="020B0004020202020204" pitchFamily="34" charset="0"/>
                <a:ea typeface="Archivo Black"/>
                <a:cs typeface="Archivo Black"/>
                <a:sym typeface="Archivo Black"/>
              </a:rPr>
              <a:t>tài</a:t>
            </a:r>
            <a:r>
              <a:rPr lang="en-US" sz="3000" b="1" dirty="0">
                <a:solidFill>
                  <a:schemeClr val="dk1"/>
                </a:solidFill>
                <a:latin typeface="Aptos" panose="020B0004020202020204" pitchFamily="34" charset="0"/>
                <a:ea typeface="Archivo Black"/>
                <a:cs typeface="Archivo Black"/>
                <a:sym typeface="Archivo Black"/>
              </a:rPr>
              <a:t> </a:t>
            </a:r>
            <a:r>
              <a:rPr lang="en-US" sz="3000" b="1" dirty="0" err="1">
                <a:solidFill>
                  <a:schemeClr val="dk1"/>
                </a:solidFill>
                <a:latin typeface="Aptos" panose="020B0004020202020204" pitchFamily="34" charset="0"/>
                <a:ea typeface="Archivo Black"/>
                <a:cs typeface="Archivo Black"/>
                <a:sym typeface="Archivo Black"/>
              </a:rPr>
              <a:t>chính</a:t>
            </a:r>
            <a:r>
              <a:rPr lang="en-US" sz="3000" b="1" dirty="0">
                <a:solidFill>
                  <a:schemeClr val="dk1"/>
                </a:solidFill>
                <a:latin typeface="Aptos" panose="020B0004020202020204" pitchFamily="34" charset="0"/>
                <a:ea typeface="Archivo Black"/>
                <a:cs typeface="Archivo Black"/>
                <a:sym typeface="Archivo Black"/>
              </a:rPr>
              <a:t>/</a:t>
            </a:r>
            <a:r>
              <a:rPr lang="en-US" sz="3000" b="1" dirty="0" err="1">
                <a:solidFill>
                  <a:schemeClr val="dk1"/>
                </a:solidFill>
                <a:latin typeface="Aptos" panose="020B0004020202020204" pitchFamily="34" charset="0"/>
                <a:ea typeface="Archivo Black"/>
                <a:cs typeface="Archivo Black"/>
                <a:sym typeface="Archivo Black"/>
              </a:rPr>
              <a:t>kinh</a:t>
            </a:r>
            <a:r>
              <a:rPr lang="en-US" sz="3000" b="1" dirty="0">
                <a:solidFill>
                  <a:schemeClr val="dk1"/>
                </a:solidFill>
                <a:latin typeface="Aptos" panose="020B0004020202020204" pitchFamily="34" charset="0"/>
                <a:ea typeface="Archivo Black"/>
                <a:cs typeface="Archivo Black"/>
                <a:sym typeface="Archivo Black"/>
              </a:rPr>
              <a:t> </a:t>
            </a:r>
            <a:r>
              <a:rPr lang="en-US" sz="3000" b="1" dirty="0" err="1">
                <a:solidFill>
                  <a:schemeClr val="dk1"/>
                </a:solidFill>
                <a:latin typeface="Aptos" panose="020B0004020202020204" pitchFamily="34" charset="0"/>
                <a:ea typeface="Archivo Black"/>
                <a:cs typeface="Archivo Black"/>
                <a:sym typeface="Archivo Black"/>
              </a:rPr>
              <a:t>tế</a:t>
            </a:r>
            <a:endParaRPr lang="en-US" sz="3000" b="1" dirty="0">
              <a:solidFill>
                <a:schemeClr val="dk1"/>
              </a:solidFill>
              <a:latin typeface="Aptos" panose="020B0004020202020204" pitchFamily="34" charset="0"/>
              <a:ea typeface="Archivo Black"/>
              <a:cs typeface="Archivo Black"/>
              <a:sym typeface="Archivo Black"/>
            </a:endParaRPr>
          </a:p>
        </p:txBody>
      </p:sp>
      <p:sp>
        <p:nvSpPr>
          <p:cNvPr id="7" name="TextBox 6">
            <a:extLst>
              <a:ext uri="{FF2B5EF4-FFF2-40B4-BE49-F238E27FC236}">
                <a16:creationId xmlns:a16="http://schemas.microsoft.com/office/drawing/2014/main" id="{AA6AF231-550F-05D4-66B0-CF2E61E9E7AF}"/>
              </a:ext>
            </a:extLst>
          </p:cNvPr>
          <p:cNvSpPr txBox="1"/>
          <p:nvPr/>
        </p:nvSpPr>
        <p:spPr>
          <a:xfrm>
            <a:off x="1101730" y="4733786"/>
            <a:ext cx="6940540" cy="707886"/>
          </a:xfrm>
          <a:prstGeom prst="rect">
            <a:avLst/>
          </a:prstGeom>
          <a:noFill/>
        </p:spPr>
        <p:txBody>
          <a:bodyPr wrap="square" rtlCol="0">
            <a:spAutoFit/>
          </a:bodyPr>
          <a:lstStyle/>
          <a:p>
            <a:r>
              <a:rPr lang="vi-VN" sz="2000" dirty="0">
                <a:latin typeface="Aptos" panose="020B0004020202020204" pitchFamily="34" charset="0"/>
              </a:rPr>
              <a:t>Hình 3: Ví dụ về bản tóm tắt meta và các từ khóa của một tuần</a:t>
            </a:r>
          </a:p>
          <a:p>
            <a:endParaRPr lang="vi-VN" sz="2000" dirty="0">
              <a:latin typeface="Aptos" panose="020B0004020202020204" pitchFamily="34" charset="0"/>
            </a:endParaRPr>
          </a:p>
        </p:txBody>
      </p:sp>
    </p:spTree>
    <p:extLst>
      <p:ext uri="{BB962C8B-B14F-4D97-AF65-F5344CB8AC3E}">
        <p14:creationId xmlns:p14="http://schemas.microsoft.com/office/powerpoint/2010/main" val="2504306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953"/>
        <p:cNvGrpSpPr/>
        <p:nvPr/>
      </p:nvGrpSpPr>
      <p:grpSpPr>
        <a:xfrm>
          <a:off x="0" y="0"/>
          <a:ext cx="0" cy="0"/>
          <a:chOff x="0" y="0"/>
          <a:chExt cx="0" cy="0"/>
        </a:xfrm>
      </p:grpSpPr>
      <p:sp>
        <p:nvSpPr>
          <p:cNvPr id="27954" name="Google Shape;27954;p80"/>
          <p:cNvSpPr txBox="1">
            <a:spLocks noGrp="1"/>
          </p:cNvSpPr>
          <p:nvPr>
            <p:ph type="title"/>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US" sz="3200" b="1" dirty="0">
                <a:latin typeface="Aptos" panose="020B0004020202020204" pitchFamily="34" charset="0"/>
              </a:rPr>
              <a:t>Suy </a:t>
            </a:r>
            <a:r>
              <a:rPr lang="en-US" sz="3200" b="1" dirty="0" err="1">
                <a:latin typeface="Aptos" panose="020B0004020202020204" pitchFamily="34" charset="0"/>
              </a:rPr>
              <a:t>luận</a:t>
            </a:r>
            <a:r>
              <a:rPr lang="en-US" sz="3200" b="1" dirty="0">
                <a:latin typeface="Aptos" panose="020B0004020202020204" pitchFamily="34" charset="0"/>
              </a:rPr>
              <a:t> Zero-shot/Few-shot </a:t>
            </a:r>
            <a:r>
              <a:rPr lang="en-US" sz="3200" b="1" dirty="0" err="1">
                <a:latin typeface="Aptos" panose="020B0004020202020204" pitchFamily="34" charset="0"/>
              </a:rPr>
              <a:t>dựa</a:t>
            </a:r>
            <a:r>
              <a:rPr lang="en-US" sz="3200" b="1" dirty="0">
                <a:latin typeface="Aptos" panose="020B0004020202020204" pitchFamily="34" charset="0"/>
              </a:rPr>
              <a:t> </a:t>
            </a:r>
            <a:r>
              <a:rPr lang="en-US" sz="3200" b="1" dirty="0" err="1">
                <a:latin typeface="Aptos" panose="020B0004020202020204" pitchFamily="34" charset="0"/>
              </a:rPr>
              <a:t>trên</a:t>
            </a:r>
            <a:r>
              <a:rPr lang="en-US" sz="3200" b="1" dirty="0">
                <a:latin typeface="Aptos" panose="020B0004020202020204" pitchFamily="34" charset="0"/>
              </a:rPr>
              <a:t> </a:t>
            </a:r>
            <a:r>
              <a:rPr lang="en-US" sz="3200" b="1" dirty="0" err="1">
                <a:latin typeface="Aptos" panose="020B0004020202020204" pitchFamily="34" charset="0"/>
              </a:rPr>
              <a:t>câu</a:t>
            </a:r>
            <a:r>
              <a:rPr lang="en-US" sz="3200" b="1" dirty="0">
                <a:latin typeface="Aptos" panose="020B0004020202020204" pitchFamily="34" charset="0"/>
              </a:rPr>
              <a:t> </a:t>
            </a:r>
            <a:r>
              <a:rPr lang="en-US" sz="3200" b="1" dirty="0" err="1">
                <a:latin typeface="Aptos" panose="020B0004020202020204" pitchFamily="34" charset="0"/>
              </a:rPr>
              <a:t>lệnh</a:t>
            </a:r>
            <a:r>
              <a:rPr lang="en-US" sz="3200" b="1" dirty="0">
                <a:latin typeface="Aptos" panose="020B0004020202020204" pitchFamily="34" charset="0"/>
              </a:rPr>
              <a:t> </a:t>
            </a:r>
            <a:r>
              <a:rPr lang="en-US" sz="3200" b="1" dirty="0" err="1">
                <a:latin typeface="Aptos" panose="020B0004020202020204" pitchFamily="34" charset="0"/>
              </a:rPr>
              <a:t>với</a:t>
            </a:r>
            <a:r>
              <a:rPr lang="en-US" sz="3200" b="1" dirty="0">
                <a:latin typeface="Aptos" panose="020B0004020202020204" pitchFamily="34" charset="0"/>
              </a:rPr>
              <a:t> LLMs</a:t>
            </a:r>
            <a:endParaRPr sz="3200" b="1" dirty="0">
              <a:latin typeface="Aptos" panose="020B0004020202020204" pitchFamily="34" charset="0"/>
            </a:endParaRPr>
          </a:p>
        </p:txBody>
      </p:sp>
      <p:sp>
        <p:nvSpPr>
          <p:cNvPr id="27959" name="Google Shape;27959;p80"/>
          <p:cNvSpPr txBox="1"/>
          <p:nvPr/>
        </p:nvSpPr>
        <p:spPr>
          <a:xfrm>
            <a:off x="0" y="2538559"/>
            <a:ext cx="2223960" cy="47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err="1">
                <a:solidFill>
                  <a:schemeClr val="dk1"/>
                </a:solidFill>
                <a:latin typeface="Aptos" panose="020B0004020202020204" pitchFamily="34" charset="0"/>
                <a:ea typeface="Archivo Black"/>
                <a:cs typeface="Archivo Black"/>
                <a:sym typeface="Archivo Black"/>
              </a:rPr>
              <a:t>Nội</a:t>
            </a:r>
            <a:r>
              <a:rPr lang="en-US" sz="2400" dirty="0">
                <a:solidFill>
                  <a:schemeClr val="dk1"/>
                </a:solidFill>
                <a:latin typeface="Aptos" panose="020B0004020202020204" pitchFamily="34" charset="0"/>
                <a:ea typeface="Archivo Black"/>
                <a:cs typeface="Archivo Black"/>
                <a:sym typeface="Archivo Black"/>
              </a:rPr>
              <a:t> dung </a:t>
            </a:r>
            <a:r>
              <a:rPr lang="en-US" sz="2400" dirty="0" err="1">
                <a:solidFill>
                  <a:schemeClr val="dk1"/>
                </a:solidFill>
                <a:latin typeface="Aptos" panose="020B0004020202020204" pitchFamily="34" charset="0"/>
                <a:ea typeface="Archivo Black"/>
                <a:cs typeface="Archivo Black"/>
                <a:sym typeface="Archivo Black"/>
              </a:rPr>
              <a:t>chính</a:t>
            </a:r>
            <a:endParaRPr sz="2400" dirty="0">
              <a:solidFill>
                <a:schemeClr val="dk1"/>
              </a:solidFill>
              <a:latin typeface="Aptos" panose="020B0004020202020204" pitchFamily="34" charset="0"/>
              <a:ea typeface="Archivo Black"/>
              <a:cs typeface="Archivo Black"/>
              <a:sym typeface="Archivo Black"/>
            </a:endParaRPr>
          </a:p>
        </p:txBody>
      </p:sp>
      <p:sp>
        <p:nvSpPr>
          <p:cNvPr id="27960" name="Google Shape;27960;p80"/>
          <p:cNvSpPr txBox="1"/>
          <p:nvPr/>
        </p:nvSpPr>
        <p:spPr>
          <a:xfrm>
            <a:off x="3086175" y="1682991"/>
            <a:ext cx="5569537" cy="365700"/>
          </a:xfrm>
          <a:prstGeom prst="rect">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lvl="0" algn="ctr" rtl="0">
              <a:spcBef>
                <a:spcPts val="0"/>
              </a:spcBef>
              <a:spcAft>
                <a:spcPts val="0"/>
              </a:spcAft>
              <a:buNone/>
              <a:tabLst>
                <a:tab pos="576263" algn="l"/>
              </a:tabLst>
            </a:pPr>
            <a:r>
              <a:rPr lang="en-US" sz="2400" dirty="0">
                <a:latin typeface="Aptos" panose="020B0004020202020204" pitchFamily="34" charset="0"/>
              </a:rPr>
              <a:t>Zero-shot </a:t>
            </a:r>
            <a:r>
              <a:rPr lang="en-US" sz="2400" dirty="0" err="1">
                <a:latin typeface="Aptos" panose="020B0004020202020204" pitchFamily="34" charset="0"/>
              </a:rPr>
              <a:t>và</a:t>
            </a:r>
            <a:r>
              <a:rPr lang="en-US" sz="2400" dirty="0">
                <a:latin typeface="Aptos" panose="020B0004020202020204" pitchFamily="34" charset="0"/>
              </a:rPr>
              <a:t> Few-shot Inference</a:t>
            </a:r>
            <a:endParaRPr lang="en-US" sz="2400" dirty="0">
              <a:solidFill>
                <a:schemeClr val="dk1"/>
              </a:solidFill>
              <a:latin typeface="Aptos" panose="020B0004020202020204" pitchFamily="34" charset="0"/>
              <a:ea typeface="Archivo Black"/>
              <a:cs typeface="Archivo Black"/>
              <a:sym typeface="Archivo Black"/>
            </a:endParaRPr>
          </a:p>
        </p:txBody>
      </p:sp>
      <p:sp>
        <p:nvSpPr>
          <p:cNvPr id="27962" name="Google Shape;27962;p80"/>
          <p:cNvSpPr txBox="1"/>
          <p:nvPr/>
        </p:nvSpPr>
        <p:spPr>
          <a:xfrm>
            <a:off x="3086175" y="3661175"/>
            <a:ext cx="3996160" cy="365700"/>
          </a:xfrm>
          <a:prstGeom prst="rect">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latin typeface="Aptos" panose="020B0004020202020204" pitchFamily="34" charset="0"/>
              </a:rPr>
              <a:t>Chain – of –Thoughts </a:t>
            </a:r>
            <a:endParaRPr sz="2400" dirty="0">
              <a:solidFill>
                <a:schemeClr val="dk1"/>
              </a:solidFill>
              <a:latin typeface="Aptos" panose="020B0004020202020204" pitchFamily="34" charset="0"/>
              <a:ea typeface="Archivo Black"/>
              <a:cs typeface="Archivo Black"/>
              <a:sym typeface="Archivo Black"/>
            </a:endParaRPr>
          </a:p>
        </p:txBody>
      </p:sp>
      <p:cxnSp>
        <p:nvCxnSpPr>
          <p:cNvPr id="12" name="Straight Arrow Connector 11">
            <a:extLst>
              <a:ext uri="{FF2B5EF4-FFF2-40B4-BE49-F238E27FC236}">
                <a16:creationId xmlns:a16="http://schemas.microsoft.com/office/drawing/2014/main" id="{4C789DD3-F6C5-348D-8EAF-2C80B21214EF}"/>
              </a:ext>
            </a:extLst>
          </p:cNvPr>
          <p:cNvCxnSpPr>
            <a:cxnSpLocks/>
            <a:stCxn id="27959" idx="3"/>
          </p:cNvCxnSpPr>
          <p:nvPr/>
        </p:nvCxnSpPr>
        <p:spPr>
          <a:xfrm flipV="1">
            <a:off x="2223960" y="1856543"/>
            <a:ext cx="1244837" cy="92111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5C7D6B00-5C32-F5E6-4B5E-EA4CD7B47958}"/>
              </a:ext>
            </a:extLst>
          </p:cNvPr>
          <p:cNvCxnSpPr>
            <a:stCxn id="27959" idx="3"/>
          </p:cNvCxnSpPr>
          <p:nvPr/>
        </p:nvCxnSpPr>
        <p:spPr>
          <a:xfrm>
            <a:off x="2223960" y="2777659"/>
            <a:ext cx="1244837" cy="101011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CF8E3709-79EF-4E7E-3EF9-05E89121D251}"/>
              </a:ext>
            </a:extLst>
          </p:cNvPr>
          <p:cNvSpPr txBox="1"/>
          <p:nvPr/>
        </p:nvSpPr>
        <p:spPr>
          <a:xfrm>
            <a:off x="-5738844" y="2384670"/>
            <a:ext cx="4626864" cy="307777"/>
          </a:xfrm>
          <a:prstGeom prst="rect">
            <a:avLst/>
          </a:prstGeom>
          <a:noFill/>
        </p:spPr>
        <p:txBody>
          <a:bodyPr wrap="square">
            <a:spAutoFit/>
          </a:bodyPr>
          <a:lstStyle/>
          <a:p>
            <a:r>
              <a:rPr lang="en-US" b="1" dirty="0"/>
              <a:t>Zero-shot </a:t>
            </a:r>
            <a:r>
              <a:rPr lang="en-US" b="1" dirty="0" err="1"/>
              <a:t>và</a:t>
            </a:r>
            <a:r>
              <a:rPr lang="en-US" b="1" dirty="0"/>
              <a:t> Few-shot Inference </a:t>
            </a:r>
            <a:endParaRPr lang="vi-V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80">
          <a:extLst>
            <a:ext uri="{FF2B5EF4-FFF2-40B4-BE49-F238E27FC236}">
              <a16:creationId xmlns:a16="http://schemas.microsoft.com/office/drawing/2014/main" id="{7A78CA62-33D1-5BF8-3B40-B433A1C86F0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1DDB3ED-A656-98DC-3325-FE0B405CDFE7}"/>
              </a:ext>
            </a:extLst>
          </p:cNvPr>
          <p:cNvSpPr>
            <a:spLocks noGrp="1"/>
          </p:cNvSpPr>
          <p:nvPr>
            <p:ph type="title"/>
          </p:nvPr>
        </p:nvSpPr>
        <p:spPr>
          <a:xfrm>
            <a:off x="1052840" y="269665"/>
            <a:ext cx="7108180" cy="576000"/>
          </a:xfrm>
        </p:spPr>
        <p:txBody>
          <a:bodyPr/>
          <a:lstStyle/>
          <a:p>
            <a:r>
              <a:rPr lang="en-US" b="1" dirty="0" err="1"/>
              <a:t>Tổng</a:t>
            </a:r>
            <a:r>
              <a:rPr lang="en-US" b="1" dirty="0"/>
              <a:t> </a:t>
            </a:r>
            <a:r>
              <a:rPr lang="en-US" b="1" dirty="0" err="1"/>
              <a:t>quan</a:t>
            </a:r>
            <a:r>
              <a:rPr lang="en-US" b="1" dirty="0"/>
              <a:t> </a:t>
            </a:r>
            <a:r>
              <a:rPr lang="en-US" b="1" dirty="0" err="1"/>
              <a:t>về</a:t>
            </a:r>
            <a:r>
              <a:rPr lang="en-US" b="1" dirty="0"/>
              <a:t> Zero-shot </a:t>
            </a:r>
            <a:r>
              <a:rPr lang="en-US" b="1" dirty="0" err="1"/>
              <a:t>và</a:t>
            </a:r>
            <a:r>
              <a:rPr lang="en-US" b="1" dirty="0"/>
              <a:t> Few-shot Inference </a:t>
            </a:r>
            <a:r>
              <a:rPr lang="en-US" b="1" dirty="0" err="1"/>
              <a:t>với</a:t>
            </a:r>
            <a:r>
              <a:rPr lang="en-US" b="1" dirty="0"/>
              <a:t> LLMs</a:t>
            </a:r>
          </a:p>
        </p:txBody>
      </p:sp>
      <p:sp>
        <p:nvSpPr>
          <p:cNvPr id="5" name="Subtitle 4">
            <a:extLst>
              <a:ext uri="{FF2B5EF4-FFF2-40B4-BE49-F238E27FC236}">
                <a16:creationId xmlns:a16="http://schemas.microsoft.com/office/drawing/2014/main" id="{1EDED22F-CD2B-A34F-A5A5-73BA0D53D2FB}"/>
              </a:ext>
            </a:extLst>
          </p:cNvPr>
          <p:cNvSpPr>
            <a:spLocks noGrp="1"/>
          </p:cNvSpPr>
          <p:nvPr>
            <p:ph type="subTitle" idx="1"/>
          </p:nvPr>
        </p:nvSpPr>
        <p:spPr>
          <a:xfrm>
            <a:off x="1075700" y="1359475"/>
            <a:ext cx="6940540" cy="3102600"/>
          </a:xfrm>
        </p:spPr>
        <p:txBody>
          <a:bodyPr/>
          <a:lstStyle/>
          <a:p>
            <a:r>
              <a:rPr lang="en-US" sz="2000" b="1" dirty="0"/>
              <a:t>Zero-shot Inference:</a:t>
            </a:r>
            <a:r>
              <a:rPr lang="en-US" sz="2000" dirty="0"/>
              <a:t> LLMs </a:t>
            </a:r>
            <a:r>
              <a:rPr lang="en-US" sz="2000" dirty="0" err="1"/>
              <a:t>có</a:t>
            </a:r>
            <a:r>
              <a:rPr lang="en-US" sz="2000" dirty="0"/>
              <a:t> </a:t>
            </a:r>
            <a:r>
              <a:rPr lang="en-US" sz="2000" dirty="0" err="1"/>
              <a:t>thể</a:t>
            </a:r>
            <a:r>
              <a:rPr lang="en-US" sz="2000" dirty="0"/>
              <a:t> </a:t>
            </a:r>
            <a:r>
              <a:rPr lang="en-US" sz="2000" dirty="0" err="1"/>
              <a:t>tạo</a:t>
            </a:r>
            <a:r>
              <a:rPr lang="en-US" sz="2000" dirty="0"/>
              <a:t> </a:t>
            </a:r>
            <a:r>
              <a:rPr lang="en-US" sz="2000" dirty="0" err="1"/>
              <a:t>ra</a:t>
            </a:r>
            <a:r>
              <a:rPr lang="en-US" sz="2000" dirty="0"/>
              <a:t> </a:t>
            </a:r>
            <a:r>
              <a:rPr lang="en-US" sz="2000" dirty="0" err="1"/>
              <a:t>phản</a:t>
            </a:r>
            <a:r>
              <a:rPr lang="en-US" sz="2000" dirty="0"/>
              <a:t> </a:t>
            </a:r>
            <a:r>
              <a:rPr lang="en-US" sz="2000" dirty="0" err="1"/>
              <a:t>hồi</a:t>
            </a:r>
            <a:r>
              <a:rPr lang="en-US" sz="2000" dirty="0"/>
              <a:t> </a:t>
            </a:r>
            <a:r>
              <a:rPr lang="en-US" sz="2000" dirty="0" err="1"/>
              <a:t>mà</a:t>
            </a:r>
            <a:r>
              <a:rPr lang="en-US" sz="2000" dirty="0"/>
              <a:t> </a:t>
            </a:r>
            <a:r>
              <a:rPr lang="en-US" sz="2000" dirty="0" err="1"/>
              <a:t>không</a:t>
            </a:r>
            <a:r>
              <a:rPr lang="en-US" sz="2000" dirty="0"/>
              <a:t> </a:t>
            </a:r>
            <a:r>
              <a:rPr lang="en-US" sz="2000" dirty="0" err="1"/>
              <a:t>cần</a:t>
            </a:r>
            <a:r>
              <a:rPr lang="en-US" sz="2000" dirty="0"/>
              <a:t> </a:t>
            </a:r>
            <a:r>
              <a:rPr lang="en-US" sz="2000" dirty="0" err="1"/>
              <a:t>ví</a:t>
            </a:r>
            <a:r>
              <a:rPr lang="en-US" sz="2000" dirty="0"/>
              <a:t> </a:t>
            </a:r>
            <a:r>
              <a:rPr lang="en-US" sz="2000" dirty="0" err="1"/>
              <a:t>dụ</a:t>
            </a:r>
            <a:r>
              <a:rPr lang="en-US" sz="2000" dirty="0"/>
              <a:t> </a:t>
            </a:r>
            <a:r>
              <a:rPr lang="en-US" sz="2000" dirty="0" err="1"/>
              <a:t>bổ</a:t>
            </a:r>
            <a:r>
              <a:rPr lang="en-US" sz="2000" dirty="0"/>
              <a:t> sung.</a:t>
            </a:r>
          </a:p>
          <a:p>
            <a:r>
              <a:rPr lang="vi-VN" sz="2000" b="1" dirty="0"/>
              <a:t>Few-shot Inference:</a:t>
            </a:r>
            <a:r>
              <a:rPr lang="vi-VN" sz="2000" dirty="0"/>
              <a:t> LLMs sử dụng một số ít ví dụ để suy luận chính xác hơn.</a:t>
            </a:r>
            <a:endParaRPr lang="en-US" sz="2000" dirty="0"/>
          </a:p>
        </p:txBody>
      </p:sp>
    </p:spTree>
    <p:extLst>
      <p:ext uri="{BB962C8B-B14F-4D97-AF65-F5344CB8AC3E}">
        <p14:creationId xmlns:p14="http://schemas.microsoft.com/office/powerpoint/2010/main" val="1222347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061"/>
        <p:cNvGrpSpPr/>
        <p:nvPr/>
      </p:nvGrpSpPr>
      <p:grpSpPr>
        <a:xfrm>
          <a:off x="0" y="0"/>
          <a:ext cx="0" cy="0"/>
          <a:chOff x="0" y="0"/>
          <a:chExt cx="0" cy="0"/>
        </a:xfrm>
      </p:grpSpPr>
      <p:sp>
        <p:nvSpPr>
          <p:cNvPr id="27062" name="Google Shape;27062;p60"/>
          <p:cNvSpPr/>
          <p:nvPr/>
        </p:nvSpPr>
        <p:spPr>
          <a:xfrm>
            <a:off x="31350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3" name="Google Shape;27063;p60"/>
          <p:cNvSpPr/>
          <p:nvPr/>
        </p:nvSpPr>
        <p:spPr>
          <a:xfrm>
            <a:off x="43301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4" name="Google Shape;27064;p60"/>
          <p:cNvSpPr/>
          <p:nvPr/>
        </p:nvSpPr>
        <p:spPr>
          <a:xfrm>
            <a:off x="55251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5" name="Google Shape;27065;p60"/>
          <p:cNvSpPr/>
          <p:nvPr/>
        </p:nvSpPr>
        <p:spPr>
          <a:xfrm>
            <a:off x="6720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6" name="Google Shape;27066;p60"/>
          <p:cNvSpPr/>
          <p:nvPr/>
        </p:nvSpPr>
        <p:spPr>
          <a:xfrm>
            <a:off x="79153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7" name="Google Shape;27067;p60"/>
          <p:cNvSpPr/>
          <p:nvPr/>
        </p:nvSpPr>
        <p:spPr>
          <a:xfrm>
            <a:off x="91104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8" name="Google Shape;27068;p60"/>
          <p:cNvSpPr/>
          <p:nvPr/>
        </p:nvSpPr>
        <p:spPr>
          <a:xfrm>
            <a:off x="10305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9" name="Google Shape;27069;p60"/>
          <p:cNvSpPr/>
          <p:nvPr/>
        </p:nvSpPr>
        <p:spPr>
          <a:xfrm>
            <a:off x="115006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0" name="Google Shape;27070;p60"/>
          <p:cNvSpPr/>
          <p:nvPr/>
        </p:nvSpPr>
        <p:spPr>
          <a:xfrm>
            <a:off x="126956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1" name="Google Shape;27071;p60"/>
          <p:cNvSpPr/>
          <p:nvPr/>
        </p:nvSpPr>
        <p:spPr>
          <a:xfrm>
            <a:off x="138907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2" name="Google Shape;27072;p60"/>
          <p:cNvSpPr/>
          <p:nvPr/>
        </p:nvSpPr>
        <p:spPr>
          <a:xfrm>
            <a:off x="150858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3" name="Google Shape;27073;p60"/>
          <p:cNvSpPr/>
          <p:nvPr/>
        </p:nvSpPr>
        <p:spPr>
          <a:xfrm>
            <a:off x="162809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4" name="Google Shape;27074;p60"/>
          <p:cNvSpPr/>
          <p:nvPr/>
        </p:nvSpPr>
        <p:spPr>
          <a:xfrm>
            <a:off x="174760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5" name="Google Shape;27075;p60"/>
          <p:cNvSpPr/>
          <p:nvPr/>
        </p:nvSpPr>
        <p:spPr>
          <a:xfrm>
            <a:off x="186711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6" name="Google Shape;27076;p60"/>
          <p:cNvSpPr/>
          <p:nvPr/>
        </p:nvSpPr>
        <p:spPr>
          <a:xfrm>
            <a:off x="198661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7" name="Google Shape;27077;p60"/>
          <p:cNvSpPr/>
          <p:nvPr/>
        </p:nvSpPr>
        <p:spPr>
          <a:xfrm>
            <a:off x="210612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8" name="Google Shape;27078;p60"/>
          <p:cNvSpPr/>
          <p:nvPr/>
        </p:nvSpPr>
        <p:spPr>
          <a:xfrm>
            <a:off x="222563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9" name="Google Shape;27079;p60"/>
          <p:cNvSpPr/>
          <p:nvPr/>
        </p:nvSpPr>
        <p:spPr>
          <a:xfrm>
            <a:off x="234514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0" name="Google Shape;27080;p60"/>
          <p:cNvSpPr/>
          <p:nvPr/>
        </p:nvSpPr>
        <p:spPr>
          <a:xfrm>
            <a:off x="246465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1" name="Google Shape;27081;p60"/>
          <p:cNvSpPr/>
          <p:nvPr/>
        </p:nvSpPr>
        <p:spPr>
          <a:xfrm>
            <a:off x="258415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2" name="Google Shape;27082;p60"/>
          <p:cNvSpPr/>
          <p:nvPr/>
        </p:nvSpPr>
        <p:spPr>
          <a:xfrm>
            <a:off x="27036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3" name="Google Shape;27083;p60"/>
          <p:cNvSpPr/>
          <p:nvPr/>
        </p:nvSpPr>
        <p:spPr>
          <a:xfrm>
            <a:off x="282317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4" name="Google Shape;27084;p60"/>
          <p:cNvSpPr/>
          <p:nvPr/>
        </p:nvSpPr>
        <p:spPr>
          <a:xfrm>
            <a:off x="294268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5" name="Google Shape;27085;p60"/>
          <p:cNvSpPr/>
          <p:nvPr/>
        </p:nvSpPr>
        <p:spPr>
          <a:xfrm>
            <a:off x="306219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6" name="Google Shape;27086;p60"/>
          <p:cNvSpPr/>
          <p:nvPr/>
        </p:nvSpPr>
        <p:spPr>
          <a:xfrm>
            <a:off x="318170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7" name="Google Shape;27087;p60"/>
          <p:cNvSpPr/>
          <p:nvPr/>
        </p:nvSpPr>
        <p:spPr>
          <a:xfrm>
            <a:off x="330120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8" name="Google Shape;27088;p60"/>
          <p:cNvSpPr/>
          <p:nvPr/>
        </p:nvSpPr>
        <p:spPr>
          <a:xfrm>
            <a:off x="342071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9" name="Google Shape;27089;p60"/>
          <p:cNvSpPr/>
          <p:nvPr/>
        </p:nvSpPr>
        <p:spPr>
          <a:xfrm>
            <a:off x="354022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0" name="Google Shape;27090;p60"/>
          <p:cNvSpPr/>
          <p:nvPr/>
        </p:nvSpPr>
        <p:spPr>
          <a:xfrm>
            <a:off x="365973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1" name="Google Shape;27091;p60"/>
          <p:cNvSpPr/>
          <p:nvPr/>
        </p:nvSpPr>
        <p:spPr>
          <a:xfrm>
            <a:off x="377925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2" name="Google Shape;27092;p60"/>
          <p:cNvSpPr/>
          <p:nvPr/>
        </p:nvSpPr>
        <p:spPr>
          <a:xfrm>
            <a:off x="389876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3" name="Google Shape;27093;p60"/>
          <p:cNvSpPr/>
          <p:nvPr/>
        </p:nvSpPr>
        <p:spPr>
          <a:xfrm>
            <a:off x="401827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4" name="Google Shape;27094;p60"/>
          <p:cNvSpPr/>
          <p:nvPr/>
        </p:nvSpPr>
        <p:spPr>
          <a:xfrm>
            <a:off x="413779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5" name="Google Shape;27095;p60"/>
          <p:cNvSpPr/>
          <p:nvPr/>
        </p:nvSpPr>
        <p:spPr>
          <a:xfrm>
            <a:off x="425730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6" name="Google Shape;27096;p60"/>
          <p:cNvSpPr/>
          <p:nvPr/>
        </p:nvSpPr>
        <p:spPr>
          <a:xfrm>
            <a:off x="437682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7" name="Google Shape;27097;p60"/>
          <p:cNvSpPr/>
          <p:nvPr/>
        </p:nvSpPr>
        <p:spPr>
          <a:xfrm>
            <a:off x="449633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8" name="Google Shape;27098;p60"/>
          <p:cNvSpPr/>
          <p:nvPr/>
        </p:nvSpPr>
        <p:spPr>
          <a:xfrm>
            <a:off x="461584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9" name="Google Shape;27099;p60"/>
          <p:cNvSpPr/>
          <p:nvPr/>
        </p:nvSpPr>
        <p:spPr>
          <a:xfrm>
            <a:off x="473536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0" name="Google Shape;27100;p60"/>
          <p:cNvSpPr/>
          <p:nvPr/>
        </p:nvSpPr>
        <p:spPr>
          <a:xfrm>
            <a:off x="485487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1" name="Google Shape;27101;p60"/>
          <p:cNvSpPr/>
          <p:nvPr/>
        </p:nvSpPr>
        <p:spPr>
          <a:xfrm>
            <a:off x="497438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2" name="Google Shape;27102;p60"/>
          <p:cNvSpPr/>
          <p:nvPr/>
        </p:nvSpPr>
        <p:spPr>
          <a:xfrm>
            <a:off x="509390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3" name="Google Shape;27103;p60"/>
          <p:cNvSpPr/>
          <p:nvPr/>
        </p:nvSpPr>
        <p:spPr>
          <a:xfrm>
            <a:off x="521341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4" name="Google Shape;27104;p60"/>
          <p:cNvSpPr/>
          <p:nvPr/>
        </p:nvSpPr>
        <p:spPr>
          <a:xfrm>
            <a:off x="533292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5" name="Google Shape;27105;p60"/>
          <p:cNvSpPr/>
          <p:nvPr/>
        </p:nvSpPr>
        <p:spPr>
          <a:xfrm>
            <a:off x="545244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6" name="Google Shape;27106;p60"/>
          <p:cNvSpPr/>
          <p:nvPr/>
        </p:nvSpPr>
        <p:spPr>
          <a:xfrm>
            <a:off x="557195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7" name="Google Shape;27107;p60"/>
          <p:cNvSpPr/>
          <p:nvPr/>
        </p:nvSpPr>
        <p:spPr>
          <a:xfrm>
            <a:off x="569146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8" name="Google Shape;27108;p60"/>
          <p:cNvSpPr/>
          <p:nvPr/>
        </p:nvSpPr>
        <p:spPr>
          <a:xfrm>
            <a:off x="581098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9" name="Google Shape;27109;p60"/>
          <p:cNvSpPr/>
          <p:nvPr/>
        </p:nvSpPr>
        <p:spPr>
          <a:xfrm>
            <a:off x="593049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0" name="Google Shape;27110;p60"/>
          <p:cNvSpPr/>
          <p:nvPr/>
        </p:nvSpPr>
        <p:spPr>
          <a:xfrm>
            <a:off x="605001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1" name="Google Shape;27111;p60"/>
          <p:cNvSpPr/>
          <p:nvPr/>
        </p:nvSpPr>
        <p:spPr>
          <a:xfrm>
            <a:off x="616952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2" name="Google Shape;27112;p60"/>
          <p:cNvSpPr/>
          <p:nvPr/>
        </p:nvSpPr>
        <p:spPr>
          <a:xfrm>
            <a:off x="628903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3" name="Google Shape;27113;p60"/>
          <p:cNvSpPr/>
          <p:nvPr/>
        </p:nvSpPr>
        <p:spPr>
          <a:xfrm>
            <a:off x="640855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4" name="Google Shape;27114;p60"/>
          <p:cNvSpPr/>
          <p:nvPr/>
        </p:nvSpPr>
        <p:spPr>
          <a:xfrm>
            <a:off x="652806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5" name="Google Shape;27115;p60"/>
          <p:cNvSpPr/>
          <p:nvPr/>
        </p:nvSpPr>
        <p:spPr>
          <a:xfrm>
            <a:off x="664757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6" name="Google Shape;27116;p60"/>
          <p:cNvSpPr/>
          <p:nvPr/>
        </p:nvSpPr>
        <p:spPr>
          <a:xfrm>
            <a:off x="676709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7" name="Google Shape;27117;p60"/>
          <p:cNvSpPr/>
          <p:nvPr/>
        </p:nvSpPr>
        <p:spPr>
          <a:xfrm>
            <a:off x="688660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8" name="Google Shape;27118;p60"/>
          <p:cNvSpPr/>
          <p:nvPr/>
        </p:nvSpPr>
        <p:spPr>
          <a:xfrm>
            <a:off x="700611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9" name="Google Shape;27119;p60"/>
          <p:cNvSpPr/>
          <p:nvPr/>
        </p:nvSpPr>
        <p:spPr>
          <a:xfrm>
            <a:off x="712563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0" name="Google Shape;27120;p60"/>
          <p:cNvSpPr/>
          <p:nvPr/>
        </p:nvSpPr>
        <p:spPr>
          <a:xfrm>
            <a:off x="7245145"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1" name="Google Shape;27121;p60"/>
          <p:cNvSpPr/>
          <p:nvPr/>
        </p:nvSpPr>
        <p:spPr>
          <a:xfrm>
            <a:off x="736465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2" name="Google Shape;27122;p60"/>
          <p:cNvSpPr/>
          <p:nvPr/>
        </p:nvSpPr>
        <p:spPr>
          <a:xfrm>
            <a:off x="7484172"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3" name="Google Shape;27123;p60"/>
          <p:cNvSpPr/>
          <p:nvPr/>
        </p:nvSpPr>
        <p:spPr>
          <a:xfrm>
            <a:off x="7603686"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4" name="Google Shape;27124;p60"/>
          <p:cNvSpPr/>
          <p:nvPr/>
        </p:nvSpPr>
        <p:spPr>
          <a:xfrm>
            <a:off x="7723199"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5" name="Google Shape;27125;p60"/>
          <p:cNvSpPr/>
          <p:nvPr/>
        </p:nvSpPr>
        <p:spPr>
          <a:xfrm>
            <a:off x="7842713"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6" name="Google Shape;27126;p60"/>
          <p:cNvSpPr/>
          <p:nvPr/>
        </p:nvSpPr>
        <p:spPr>
          <a:xfrm>
            <a:off x="796222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7" name="Google Shape;27127;p60"/>
          <p:cNvSpPr/>
          <p:nvPr/>
        </p:nvSpPr>
        <p:spPr>
          <a:xfrm>
            <a:off x="8081740"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8" name="Google Shape;27128;p60"/>
          <p:cNvSpPr/>
          <p:nvPr/>
        </p:nvSpPr>
        <p:spPr>
          <a:xfrm>
            <a:off x="820125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9" name="Google Shape;27129;p60"/>
          <p:cNvSpPr/>
          <p:nvPr/>
        </p:nvSpPr>
        <p:spPr>
          <a:xfrm>
            <a:off x="8320767"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0" name="Google Shape;27130;p60"/>
          <p:cNvSpPr/>
          <p:nvPr/>
        </p:nvSpPr>
        <p:spPr>
          <a:xfrm>
            <a:off x="844028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1" name="Google Shape;27131;p60"/>
          <p:cNvSpPr/>
          <p:nvPr/>
        </p:nvSpPr>
        <p:spPr>
          <a:xfrm>
            <a:off x="8559794"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2" name="Google Shape;27132;p60"/>
          <p:cNvSpPr/>
          <p:nvPr/>
        </p:nvSpPr>
        <p:spPr>
          <a:xfrm>
            <a:off x="8679308"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3" name="Google Shape;27133;p60"/>
          <p:cNvSpPr/>
          <p:nvPr/>
        </p:nvSpPr>
        <p:spPr>
          <a:xfrm>
            <a:off x="8798821" y="54000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4" name="Google Shape;27134;p60"/>
          <p:cNvSpPr/>
          <p:nvPr/>
        </p:nvSpPr>
        <p:spPr>
          <a:xfrm>
            <a:off x="31350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5" name="Google Shape;27135;p60"/>
          <p:cNvSpPr/>
          <p:nvPr/>
        </p:nvSpPr>
        <p:spPr>
          <a:xfrm>
            <a:off x="43301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6" name="Google Shape;27136;p60"/>
          <p:cNvSpPr/>
          <p:nvPr/>
        </p:nvSpPr>
        <p:spPr>
          <a:xfrm>
            <a:off x="55251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7" name="Google Shape;27137;p60"/>
          <p:cNvSpPr/>
          <p:nvPr/>
        </p:nvSpPr>
        <p:spPr>
          <a:xfrm>
            <a:off x="6720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8" name="Google Shape;27138;p60"/>
          <p:cNvSpPr/>
          <p:nvPr/>
        </p:nvSpPr>
        <p:spPr>
          <a:xfrm>
            <a:off x="79153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9" name="Google Shape;27139;p60"/>
          <p:cNvSpPr/>
          <p:nvPr/>
        </p:nvSpPr>
        <p:spPr>
          <a:xfrm>
            <a:off x="91104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0" name="Google Shape;27140;p60"/>
          <p:cNvSpPr/>
          <p:nvPr/>
        </p:nvSpPr>
        <p:spPr>
          <a:xfrm>
            <a:off x="10305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1" name="Google Shape;27141;p60"/>
          <p:cNvSpPr/>
          <p:nvPr/>
        </p:nvSpPr>
        <p:spPr>
          <a:xfrm>
            <a:off x="115006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2" name="Google Shape;27142;p60"/>
          <p:cNvSpPr/>
          <p:nvPr/>
        </p:nvSpPr>
        <p:spPr>
          <a:xfrm>
            <a:off x="126956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3" name="Google Shape;27143;p60"/>
          <p:cNvSpPr/>
          <p:nvPr/>
        </p:nvSpPr>
        <p:spPr>
          <a:xfrm>
            <a:off x="138907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4" name="Google Shape;27144;p60"/>
          <p:cNvSpPr/>
          <p:nvPr/>
        </p:nvSpPr>
        <p:spPr>
          <a:xfrm>
            <a:off x="150858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5" name="Google Shape;27145;p60"/>
          <p:cNvSpPr/>
          <p:nvPr/>
        </p:nvSpPr>
        <p:spPr>
          <a:xfrm>
            <a:off x="162809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6" name="Google Shape;27146;p60"/>
          <p:cNvSpPr/>
          <p:nvPr/>
        </p:nvSpPr>
        <p:spPr>
          <a:xfrm>
            <a:off x="174760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7" name="Google Shape;27147;p60"/>
          <p:cNvSpPr/>
          <p:nvPr/>
        </p:nvSpPr>
        <p:spPr>
          <a:xfrm>
            <a:off x="186711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8" name="Google Shape;27148;p60"/>
          <p:cNvSpPr/>
          <p:nvPr/>
        </p:nvSpPr>
        <p:spPr>
          <a:xfrm>
            <a:off x="198661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9" name="Google Shape;27149;p60"/>
          <p:cNvSpPr/>
          <p:nvPr/>
        </p:nvSpPr>
        <p:spPr>
          <a:xfrm>
            <a:off x="210612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0" name="Google Shape;27150;p60"/>
          <p:cNvSpPr/>
          <p:nvPr/>
        </p:nvSpPr>
        <p:spPr>
          <a:xfrm>
            <a:off x="222563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1" name="Google Shape;27151;p60"/>
          <p:cNvSpPr/>
          <p:nvPr/>
        </p:nvSpPr>
        <p:spPr>
          <a:xfrm>
            <a:off x="234514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2" name="Google Shape;27152;p60"/>
          <p:cNvSpPr/>
          <p:nvPr/>
        </p:nvSpPr>
        <p:spPr>
          <a:xfrm>
            <a:off x="246465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3" name="Google Shape;27153;p60"/>
          <p:cNvSpPr/>
          <p:nvPr/>
        </p:nvSpPr>
        <p:spPr>
          <a:xfrm>
            <a:off x="258415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4" name="Google Shape;27154;p60"/>
          <p:cNvSpPr/>
          <p:nvPr/>
        </p:nvSpPr>
        <p:spPr>
          <a:xfrm>
            <a:off x="27036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5" name="Google Shape;27155;p60"/>
          <p:cNvSpPr/>
          <p:nvPr/>
        </p:nvSpPr>
        <p:spPr>
          <a:xfrm>
            <a:off x="282317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6" name="Google Shape;27156;p60"/>
          <p:cNvSpPr/>
          <p:nvPr/>
        </p:nvSpPr>
        <p:spPr>
          <a:xfrm>
            <a:off x="294268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7" name="Google Shape;27157;p60"/>
          <p:cNvSpPr/>
          <p:nvPr/>
        </p:nvSpPr>
        <p:spPr>
          <a:xfrm>
            <a:off x="306219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8" name="Google Shape;27158;p60"/>
          <p:cNvSpPr/>
          <p:nvPr/>
        </p:nvSpPr>
        <p:spPr>
          <a:xfrm>
            <a:off x="318170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9" name="Google Shape;27159;p60"/>
          <p:cNvSpPr/>
          <p:nvPr/>
        </p:nvSpPr>
        <p:spPr>
          <a:xfrm>
            <a:off x="330120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0" name="Google Shape;27160;p60"/>
          <p:cNvSpPr/>
          <p:nvPr/>
        </p:nvSpPr>
        <p:spPr>
          <a:xfrm>
            <a:off x="342071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1" name="Google Shape;27161;p60"/>
          <p:cNvSpPr/>
          <p:nvPr/>
        </p:nvSpPr>
        <p:spPr>
          <a:xfrm>
            <a:off x="354022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2" name="Google Shape;27162;p60"/>
          <p:cNvSpPr/>
          <p:nvPr/>
        </p:nvSpPr>
        <p:spPr>
          <a:xfrm>
            <a:off x="365973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3" name="Google Shape;27163;p60"/>
          <p:cNvSpPr/>
          <p:nvPr/>
        </p:nvSpPr>
        <p:spPr>
          <a:xfrm>
            <a:off x="377925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4" name="Google Shape;27164;p60"/>
          <p:cNvSpPr/>
          <p:nvPr/>
        </p:nvSpPr>
        <p:spPr>
          <a:xfrm>
            <a:off x="389876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5" name="Google Shape;27165;p60"/>
          <p:cNvSpPr/>
          <p:nvPr/>
        </p:nvSpPr>
        <p:spPr>
          <a:xfrm>
            <a:off x="401827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6" name="Google Shape;27166;p60"/>
          <p:cNvSpPr/>
          <p:nvPr/>
        </p:nvSpPr>
        <p:spPr>
          <a:xfrm>
            <a:off x="413779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7" name="Google Shape;27167;p60"/>
          <p:cNvSpPr/>
          <p:nvPr/>
        </p:nvSpPr>
        <p:spPr>
          <a:xfrm>
            <a:off x="425730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8" name="Google Shape;27168;p60"/>
          <p:cNvSpPr/>
          <p:nvPr/>
        </p:nvSpPr>
        <p:spPr>
          <a:xfrm>
            <a:off x="437682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9" name="Google Shape;27169;p60"/>
          <p:cNvSpPr/>
          <p:nvPr/>
        </p:nvSpPr>
        <p:spPr>
          <a:xfrm>
            <a:off x="449633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0" name="Google Shape;27170;p60"/>
          <p:cNvSpPr/>
          <p:nvPr/>
        </p:nvSpPr>
        <p:spPr>
          <a:xfrm>
            <a:off x="461584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1" name="Google Shape;27171;p60"/>
          <p:cNvSpPr/>
          <p:nvPr/>
        </p:nvSpPr>
        <p:spPr>
          <a:xfrm>
            <a:off x="473536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2" name="Google Shape;27172;p60"/>
          <p:cNvSpPr/>
          <p:nvPr/>
        </p:nvSpPr>
        <p:spPr>
          <a:xfrm>
            <a:off x="485487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3" name="Google Shape;27173;p60"/>
          <p:cNvSpPr/>
          <p:nvPr/>
        </p:nvSpPr>
        <p:spPr>
          <a:xfrm>
            <a:off x="497438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4" name="Google Shape;27174;p60"/>
          <p:cNvSpPr/>
          <p:nvPr/>
        </p:nvSpPr>
        <p:spPr>
          <a:xfrm>
            <a:off x="509390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5" name="Google Shape;27175;p60"/>
          <p:cNvSpPr/>
          <p:nvPr/>
        </p:nvSpPr>
        <p:spPr>
          <a:xfrm>
            <a:off x="521341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6" name="Google Shape;27176;p60"/>
          <p:cNvSpPr/>
          <p:nvPr/>
        </p:nvSpPr>
        <p:spPr>
          <a:xfrm>
            <a:off x="533292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7" name="Google Shape;27177;p60"/>
          <p:cNvSpPr/>
          <p:nvPr/>
        </p:nvSpPr>
        <p:spPr>
          <a:xfrm>
            <a:off x="545244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8" name="Google Shape;27178;p60"/>
          <p:cNvSpPr/>
          <p:nvPr/>
        </p:nvSpPr>
        <p:spPr>
          <a:xfrm>
            <a:off x="557195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9" name="Google Shape;27179;p60"/>
          <p:cNvSpPr/>
          <p:nvPr/>
        </p:nvSpPr>
        <p:spPr>
          <a:xfrm>
            <a:off x="569146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0" name="Google Shape;27180;p60"/>
          <p:cNvSpPr/>
          <p:nvPr/>
        </p:nvSpPr>
        <p:spPr>
          <a:xfrm>
            <a:off x="581098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1" name="Google Shape;27181;p60"/>
          <p:cNvSpPr/>
          <p:nvPr/>
        </p:nvSpPr>
        <p:spPr>
          <a:xfrm>
            <a:off x="593049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2" name="Google Shape;27182;p60"/>
          <p:cNvSpPr/>
          <p:nvPr/>
        </p:nvSpPr>
        <p:spPr>
          <a:xfrm>
            <a:off x="605001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3" name="Google Shape;27183;p60"/>
          <p:cNvSpPr/>
          <p:nvPr/>
        </p:nvSpPr>
        <p:spPr>
          <a:xfrm>
            <a:off x="616952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4" name="Google Shape;27184;p60"/>
          <p:cNvSpPr/>
          <p:nvPr/>
        </p:nvSpPr>
        <p:spPr>
          <a:xfrm>
            <a:off x="628903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5" name="Google Shape;27185;p60"/>
          <p:cNvSpPr/>
          <p:nvPr/>
        </p:nvSpPr>
        <p:spPr>
          <a:xfrm>
            <a:off x="640855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6" name="Google Shape;27186;p60"/>
          <p:cNvSpPr/>
          <p:nvPr/>
        </p:nvSpPr>
        <p:spPr>
          <a:xfrm>
            <a:off x="652806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7" name="Google Shape;27187;p60"/>
          <p:cNvSpPr/>
          <p:nvPr/>
        </p:nvSpPr>
        <p:spPr>
          <a:xfrm>
            <a:off x="664757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8" name="Google Shape;27188;p60"/>
          <p:cNvSpPr/>
          <p:nvPr/>
        </p:nvSpPr>
        <p:spPr>
          <a:xfrm>
            <a:off x="676709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9" name="Google Shape;27189;p60"/>
          <p:cNvSpPr/>
          <p:nvPr/>
        </p:nvSpPr>
        <p:spPr>
          <a:xfrm>
            <a:off x="688660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0" name="Google Shape;27190;p60"/>
          <p:cNvSpPr/>
          <p:nvPr/>
        </p:nvSpPr>
        <p:spPr>
          <a:xfrm>
            <a:off x="700611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1" name="Google Shape;27191;p60"/>
          <p:cNvSpPr/>
          <p:nvPr/>
        </p:nvSpPr>
        <p:spPr>
          <a:xfrm>
            <a:off x="712563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2" name="Google Shape;27192;p60"/>
          <p:cNvSpPr/>
          <p:nvPr/>
        </p:nvSpPr>
        <p:spPr>
          <a:xfrm>
            <a:off x="7245145"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3" name="Google Shape;27193;p60"/>
          <p:cNvSpPr/>
          <p:nvPr/>
        </p:nvSpPr>
        <p:spPr>
          <a:xfrm>
            <a:off x="736465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4" name="Google Shape;27194;p60"/>
          <p:cNvSpPr/>
          <p:nvPr/>
        </p:nvSpPr>
        <p:spPr>
          <a:xfrm>
            <a:off x="7484172"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5" name="Google Shape;27195;p60"/>
          <p:cNvSpPr/>
          <p:nvPr/>
        </p:nvSpPr>
        <p:spPr>
          <a:xfrm>
            <a:off x="7603686"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6" name="Google Shape;27196;p60"/>
          <p:cNvSpPr/>
          <p:nvPr/>
        </p:nvSpPr>
        <p:spPr>
          <a:xfrm>
            <a:off x="7723199"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7" name="Google Shape;27197;p60"/>
          <p:cNvSpPr/>
          <p:nvPr/>
        </p:nvSpPr>
        <p:spPr>
          <a:xfrm>
            <a:off x="7842713"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8" name="Google Shape;27198;p60"/>
          <p:cNvSpPr/>
          <p:nvPr/>
        </p:nvSpPr>
        <p:spPr>
          <a:xfrm>
            <a:off x="796222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9" name="Google Shape;27199;p60"/>
          <p:cNvSpPr/>
          <p:nvPr/>
        </p:nvSpPr>
        <p:spPr>
          <a:xfrm>
            <a:off x="8081740"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0" name="Google Shape;27200;p60"/>
          <p:cNvSpPr/>
          <p:nvPr/>
        </p:nvSpPr>
        <p:spPr>
          <a:xfrm>
            <a:off x="820125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1" name="Google Shape;27201;p60"/>
          <p:cNvSpPr/>
          <p:nvPr/>
        </p:nvSpPr>
        <p:spPr>
          <a:xfrm>
            <a:off x="8320767"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2" name="Google Shape;27202;p60"/>
          <p:cNvSpPr/>
          <p:nvPr/>
        </p:nvSpPr>
        <p:spPr>
          <a:xfrm>
            <a:off x="844028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3" name="Google Shape;27203;p60"/>
          <p:cNvSpPr/>
          <p:nvPr/>
        </p:nvSpPr>
        <p:spPr>
          <a:xfrm>
            <a:off x="8559794"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4" name="Google Shape;27204;p60"/>
          <p:cNvSpPr/>
          <p:nvPr/>
        </p:nvSpPr>
        <p:spPr>
          <a:xfrm>
            <a:off x="8679308"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5" name="Google Shape;27205;p60"/>
          <p:cNvSpPr/>
          <p:nvPr/>
        </p:nvSpPr>
        <p:spPr>
          <a:xfrm>
            <a:off x="8798821" y="646108"/>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6" name="Google Shape;27206;p60"/>
          <p:cNvSpPr/>
          <p:nvPr/>
        </p:nvSpPr>
        <p:spPr>
          <a:xfrm>
            <a:off x="31350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7" name="Google Shape;27207;p60"/>
          <p:cNvSpPr/>
          <p:nvPr/>
        </p:nvSpPr>
        <p:spPr>
          <a:xfrm>
            <a:off x="43301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8" name="Google Shape;27208;p60"/>
          <p:cNvSpPr/>
          <p:nvPr/>
        </p:nvSpPr>
        <p:spPr>
          <a:xfrm>
            <a:off x="55251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9" name="Google Shape;27209;p60"/>
          <p:cNvSpPr/>
          <p:nvPr/>
        </p:nvSpPr>
        <p:spPr>
          <a:xfrm>
            <a:off x="6720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0" name="Google Shape;27210;p60"/>
          <p:cNvSpPr/>
          <p:nvPr/>
        </p:nvSpPr>
        <p:spPr>
          <a:xfrm>
            <a:off x="79153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1" name="Google Shape;27211;p60"/>
          <p:cNvSpPr/>
          <p:nvPr/>
        </p:nvSpPr>
        <p:spPr>
          <a:xfrm>
            <a:off x="91104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2" name="Google Shape;27212;p60"/>
          <p:cNvSpPr/>
          <p:nvPr/>
        </p:nvSpPr>
        <p:spPr>
          <a:xfrm>
            <a:off x="10305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3" name="Google Shape;27213;p60"/>
          <p:cNvSpPr/>
          <p:nvPr/>
        </p:nvSpPr>
        <p:spPr>
          <a:xfrm>
            <a:off x="115006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4" name="Google Shape;27214;p60"/>
          <p:cNvSpPr/>
          <p:nvPr/>
        </p:nvSpPr>
        <p:spPr>
          <a:xfrm>
            <a:off x="126956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5" name="Google Shape;27215;p60"/>
          <p:cNvSpPr/>
          <p:nvPr/>
        </p:nvSpPr>
        <p:spPr>
          <a:xfrm>
            <a:off x="138907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6" name="Google Shape;27216;p60"/>
          <p:cNvSpPr/>
          <p:nvPr/>
        </p:nvSpPr>
        <p:spPr>
          <a:xfrm>
            <a:off x="150858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7" name="Google Shape;27217;p60"/>
          <p:cNvSpPr/>
          <p:nvPr/>
        </p:nvSpPr>
        <p:spPr>
          <a:xfrm>
            <a:off x="162809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8" name="Google Shape;27218;p60"/>
          <p:cNvSpPr/>
          <p:nvPr/>
        </p:nvSpPr>
        <p:spPr>
          <a:xfrm>
            <a:off x="174760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9" name="Google Shape;27219;p60"/>
          <p:cNvSpPr/>
          <p:nvPr/>
        </p:nvSpPr>
        <p:spPr>
          <a:xfrm>
            <a:off x="186711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0" name="Google Shape;27220;p60"/>
          <p:cNvSpPr/>
          <p:nvPr/>
        </p:nvSpPr>
        <p:spPr>
          <a:xfrm>
            <a:off x="198661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1" name="Google Shape;27221;p60"/>
          <p:cNvSpPr/>
          <p:nvPr/>
        </p:nvSpPr>
        <p:spPr>
          <a:xfrm>
            <a:off x="210612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2" name="Google Shape;27222;p60"/>
          <p:cNvSpPr/>
          <p:nvPr/>
        </p:nvSpPr>
        <p:spPr>
          <a:xfrm>
            <a:off x="222563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3" name="Google Shape;27223;p60"/>
          <p:cNvSpPr/>
          <p:nvPr/>
        </p:nvSpPr>
        <p:spPr>
          <a:xfrm>
            <a:off x="234514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4" name="Google Shape;27224;p60"/>
          <p:cNvSpPr/>
          <p:nvPr/>
        </p:nvSpPr>
        <p:spPr>
          <a:xfrm>
            <a:off x="246465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5" name="Google Shape;27225;p60"/>
          <p:cNvSpPr/>
          <p:nvPr/>
        </p:nvSpPr>
        <p:spPr>
          <a:xfrm>
            <a:off x="258415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6" name="Google Shape;27226;p60"/>
          <p:cNvSpPr/>
          <p:nvPr/>
        </p:nvSpPr>
        <p:spPr>
          <a:xfrm>
            <a:off x="27036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7" name="Google Shape;27227;p60"/>
          <p:cNvSpPr/>
          <p:nvPr/>
        </p:nvSpPr>
        <p:spPr>
          <a:xfrm>
            <a:off x="282317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8" name="Google Shape;27228;p60"/>
          <p:cNvSpPr/>
          <p:nvPr/>
        </p:nvSpPr>
        <p:spPr>
          <a:xfrm>
            <a:off x="294268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9" name="Google Shape;27229;p60"/>
          <p:cNvSpPr/>
          <p:nvPr/>
        </p:nvSpPr>
        <p:spPr>
          <a:xfrm>
            <a:off x="306219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0" name="Google Shape;27230;p60"/>
          <p:cNvSpPr/>
          <p:nvPr/>
        </p:nvSpPr>
        <p:spPr>
          <a:xfrm>
            <a:off x="318170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1" name="Google Shape;27231;p60"/>
          <p:cNvSpPr/>
          <p:nvPr/>
        </p:nvSpPr>
        <p:spPr>
          <a:xfrm>
            <a:off x="330120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2" name="Google Shape;27232;p60"/>
          <p:cNvSpPr/>
          <p:nvPr/>
        </p:nvSpPr>
        <p:spPr>
          <a:xfrm>
            <a:off x="342071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3" name="Google Shape;27233;p60"/>
          <p:cNvSpPr/>
          <p:nvPr/>
        </p:nvSpPr>
        <p:spPr>
          <a:xfrm>
            <a:off x="354022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4" name="Google Shape;27234;p60"/>
          <p:cNvSpPr/>
          <p:nvPr/>
        </p:nvSpPr>
        <p:spPr>
          <a:xfrm>
            <a:off x="365973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5" name="Google Shape;27235;p60"/>
          <p:cNvSpPr/>
          <p:nvPr/>
        </p:nvSpPr>
        <p:spPr>
          <a:xfrm>
            <a:off x="377925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6" name="Google Shape;27236;p60"/>
          <p:cNvSpPr/>
          <p:nvPr/>
        </p:nvSpPr>
        <p:spPr>
          <a:xfrm>
            <a:off x="389876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7" name="Google Shape;27237;p60"/>
          <p:cNvSpPr/>
          <p:nvPr/>
        </p:nvSpPr>
        <p:spPr>
          <a:xfrm>
            <a:off x="401827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8" name="Google Shape;27238;p60"/>
          <p:cNvSpPr/>
          <p:nvPr/>
        </p:nvSpPr>
        <p:spPr>
          <a:xfrm>
            <a:off x="413779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9" name="Google Shape;27239;p60"/>
          <p:cNvSpPr/>
          <p:nvPr/>
        </p:nvSpPr>
        <p:spPr>
          <a:xfrm>
            <a:off x="425730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0" name="Google Shape;27240;p60"/>
          <p:cNvSpPr/>
          <p:nvPr/>
        </p:nvSpPr>
        <p:spPr>
          <a:xfrm>
            <a:off x="437682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1" name="Google Shape;27241;p60"/>
          <p:cNvSpPr/>
          <p:nvPr/>
        </p:nvSpPr>
        <p:spPr>
          <a:xfrm>
            <a:off x="449633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2" name="Google Shape;27242;p60"/>
          <p:cNvSpPr/>
          <p:nvPr/>
        </p:nvSpPr>
        <p:spPr>
          <a:xfrm>
            <a:off x="461584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3" name="Google Shape;27243;p60"/>
          <p:cNvSpPr/>
          <p:nvPr/>
        </p:nvSpPr>
        <p:spPr>
          <a:xfrm>
            <a:off x="473536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4" name="Google Shape;27244;p60"/>
          <p:cNvSpPr/>
          <p:nvPr/>
        </p:nvSpPr>
        <p:spPr>
          <a:xfrm>
            <a:off x="485487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5" name="Google Shape;27245;p60"/>
          <p:cNvSpPr/>
          <p:nvPr/>
        </p:nvSpPr>
        <p:spPr>
          <a:xfrm>
            <a:off x="497438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6" name="Google Shape;27246;p60"/>
          <p:cNvSpPr/>
          <p:nvPr/>
        </p:nvSpPr>
        <p:spPr>
          <a:xfrm>
            <a:off x="509390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7" name="Google Shape;27247;p60"/>
          <p:cNvSpPr/>
          <p:nvPr/>
        </p:nvSpPr>
        <p:spPr>
          <a:xfrm>
            <a:off x="521341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8" name="Google Shape;27248;p60"/>
          <p:cNvSpPr/>
          <p:nvPr/>
        </p:nvSpPr>
        <p:spPr>
          <a:xfrm>
            <a:off x="533292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9" name="Google Shape;27249;p60"/>
          <p:cNvSpPr/>
          <p:nvPr/>
        </p:nvSpPr>
        <p:spPr>
          <a:xfrm>
            <a:off x="545244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0" name="Google Shape;27250;p60"/>
          <p:cNvSpPr/>
          <p:nvPr/>
        </p:nvSpPr>
        <p:spPr>
          <a:xfrm>
            <a:off x="557195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1" name="Google Shape;27251;p60"/>
          <p:cNvSpPr/>
          <p:nvPr/>
        </p:nvSpPr>
        <p:spPr>
          <a:xfrm>
            <a:off x="569146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2" name="Google Shape;27252;p60"/>
          <p:cNvSpPr/>
          <p:nvPr/>
        </p:nvSpPr>
        <p:spPr>
          <a:xfrm>
            <a:off x="581098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3" name="Google Shape;27253;p60"/>
          <p:cNvSpPr/>
          <p:nvPr/>
        </p:nvSpPr>
        <p:spPr>
          <a:xfrm>
            <a:off x="593049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4" name="Google Shape;27254;p60"/>
          <p:cNvSpPr/>
          <p:nvPr/>
        </p:nvSpPr>
        <p:spPr>
          <a:xfrm>
            <a:off x="605001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5" name="Google Shape;27255;p60"/>
          <p:cNvSpPr/>
          <p:nvPr/>
        </p:nvSpPr>
        <p:spPr>
          <a:xfrm>
            <a:off x="616952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6" name="Google Shape;27256;p60"/>
          <p:cNvSpPr/>
          <p:nvPr/>
        </p:nvSpPr>
        <p:spPr>
          <a:xfrm>
            <a:off x="628903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7" name="Google Shape;27257;p60"/>
          <p:cNvSpPr/>
          <p:nvPr/>
        </p:nvSpPr>
        <p:spPr>
          <a:xfrm>
            <a:off x="640855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8" name="Google Shape;27258;p60"/>
          <p:cNvSpPr/>
          <p:nvPr/>
        </p:nvSpPr>
        <p:spPr>
          <a:xfrm>
            <a:off x="652806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9" name="Google Shape;27259;p60"/>
          <p:cNvSpPr/>
          <p:nvPr/>
        </p:nvSpPr>
        <p:spPr>
          <a:xfrm>
            <a:off x="664757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0" name="Google Shape;27260;p60"/>
          <p:cNvSpPr/>
          <p:nvPr/>
        </p:nvSpPr>
        <p:spPr>
          <a:xfrm>
            <a:off x="676709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1" name="Google Shape;27261;p60"/>
          <p:cNvSpPr/>
          <p:nvPr/>
        </p:nvSpPr>
        <p:spPr>
          <a:xfrm>
            <a:off x="688660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2" name="Google Shape;27262;p60"/>
          <p:cNvSpPr/>
          <p:nvPr/>
        </p:nvSpPr>
        <p:spPr>
          <a:xfrm>
            <a:off x="700611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3" name="Google Shape;27263;p60"/>
          <p:cNvSpPr/>
          <p:nvPr/>
        </p:nvSpPr>
        <p:spPr>
          <a:xfrm>
            <a:off x="712563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4" name="Google Shape;27264;p60"/>
          <p:cNvSpPr/>
          <p:nvPr/>
        </p:nvSpPr>
        <p:spPr>
          <a:xfrm>
            <a:off x="7245145"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5" name="Google Shape;27265;p60"/>
          <p:cNvSpPr/>
          <p:nvPr/>
        </p:nvSpPr>
        <p:spPr>
          <a:xfrm>
            <a:off x="736465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6" name="Google Shape;27266;p60"/>
          <p:cNvSpPr/>
          <p:nvPr/>
        </p:nvSpPr>
        <p:spPr>
          <a:xfrm>
            <a:off x="7484172"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7" name="Google Shape;27267;p60"/>
          <p:cNvSpPr/>
          <p:nvPr/>
        </p:nvSpPr>
        <p:spPr>
          <a:xfrm>
            <a:off x="7603686"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8" name="Google Shape;27268;p60"/>
          <p:cNvSpPr/>
          <p:nvPr/>
        </p:nvSpPr>
        <p:spPr>
          <a:xfrm>
            <a:off x="7723199"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9" name="Google Shape;27269;p60"/>
          <p:cNvSpPr/>
          <p:nvPr/>
        </p:nvSpPr>
        <p:spPr>
          <a:xfrm>
            <a:off x="7842713"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0" name="Google Shape;27270;p60"/>
          <p:cNvSpPr/>
          <p:nvPr/>
        </p:nvSpPr>
        <p:spPr>
          <a:xfrm>
            <a:off x="796222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1" name="Google Shape;27271;p60"/>
          <p:cNvSpPr/>
          <p:nvPr/>
        </p:nvSpPr>
        <p:spPr>
          <a:xfrm>
            <a:off x="8081740"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2" name="Google Shape;27272;p60"/>
          <p:cNvSpPr/>
          <p:nvPr/>
        </p:nvSpPr>
        <p:spPr>
          <a:xfrm>
            <a:off x="820125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3" name="Google Shape;27273;p60"/>
          <p:cNvSpPr/>
          <p:nvPr/>
        </p:nvSpPr>
        <p:spPr>
          <a:xfrm>
            <a:off x="8320767"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4" name="Google Shape;27274;p60"/>
          <p:cNvSpPr/>
          <p:nvPr/>
        </p:nvSpPr>
        <p:spPr>
          <a:xfrm>
            <a:off x="844028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5" name="Google Shape;27275;p60"/>
          <p:cNvSpPr/>
          <p:nvPr/>
        </p:nvSpPr>
        <p:spPr>
          <a:xfrm>
            <a:off x="8559794"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6" name="Google Shape;27276;p60"/>
          <p:cNvSpPr/>
          <p:nvPr/>
        </p:nvSpPr>
        <p:spPr>
          <a:xfrm>
            <a:off x="8679308"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7" name="Google Shape;27277;p60"/>
          <p:cNvSpPr/>
          <p:nvPr/>
        </p:nvSpPr>
        <p:spPr>
          <a:xfrm>
            <a:off x="8798821" y="752215"/>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8" name="Google Shape;27278;p60"/>
          <p:cNvSpPr/>
          <p:nvPr/>
        </p:nvSpPr>
        <p:spPr>
          <a:xfrm>
            <a:off x="31350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9" name="Google Shape;27279;p60"/>
          <p:cNvSpPr/>
          <p:nvPr/>
        </p:nvSpPr>
        <p:spPr>
          <a:xfrm>
            <a:off x="43301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0" name="Google Shape;27280;p60"/>
          <p:cNvSpPr/>
          <p:nvPr/>
        </p:nvSpPr>
        <p:spPr>
          <a:xfrm>
            <a:off x="55251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1" name="Google Shape;27281;p60"/>
          <p:cNvSpPr/>
          <p:nvPr/>
        </p:nvSpPr>
        <p:spPr>
          <a:xfrm>
            <a:off x="6720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2" name="Google Shape;27282;p60"/>
          <p:cNvSpPr/>
          <p:nvPr/>
        </p:nvSpPr>
        <p:spPr>
          <a:xfrm>
            <a:off x="79153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3" name="Google Shape;27283;p60"/>
          <p:cNvSpPr/>
          <p:nvPr/>
        </p:nvSpPr>
        <p:spPr>
          <a:xfrm>
            <a:off x="91104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4" name="Google Shape;27284;p60"/>
          <p:cNvSpPr/>
          <p:nvPr/>
        </p:nvSpPr>
        <p:spPr>
          <a:xfrm>
            <a:off x="10305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5" name="Google Shape;27285;p60"/>
          <p:cNvSpPr/>
          <p:nvPr/>
        </p:nvSpPr>
        <p:spPr>
          <a:xfrm>
            <a:off x="115006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6" name="Google Shape;27286;p60"/>
          <p:cNvSpPr/>
          <p:nvPr/>
        </p:nvSpPr>
        <p:spPr>
          <a:xfrm>
            <a:off x="126956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7" name="Google Shape;27287;p60"/>
          <p:cNvSpPr/>
          <p:nvPr/>
        </p:nvSpPr>
        <p:spPr>
          <a:xfrm>
            <a:off x="138907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8" name="Google Shape;27288;p60"/>
          <p:cNvSpPr/>
          <p:nvPr/>
        </p:nvSpPr>
        <p:spPr>
          <a:xfrm>
            <a:off x="150858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9" name="Google Shape;27289;p60"/>
          <p:cNvSpPr/>
          <p:nvPr/>
        </p:nvSpPr>
        <p:spPr>
          <a:xfrm>
            <a:off x="162809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0" name="Google Shape;27290;p60"/>
          <p:cNvSpPr/>
          <p:nvPr/>
        </p:nvSpPr>
        <p:spPr>
          <a:xfrm>
            <a:off x="174760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1" name="Google Shape;27291;p60"/>
          <p:cNvSpPr/>
          <p:nvPr/>
        </p:nvSpPr>
        <p:spPr>
          <a:xfrm>
            <a:off x="186711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2" name="Google Shape;27292;p60"/>
          <p:cNvSpPr/>
          <p:nvPr/>
        </p:nvSpPr>
        <p:spPr>
          <a:xfrm>
            <a:off x="198661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3" name="Google Shape;27293;p60"/>
          <p:cNvSpPr/>
          <p:nvPr/>
        </p:nvSpPr>
        <p:spPr>
          <a:xfrm>
            <a:off x="210612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4" name="Google Shape;27294;p60"/>
          <p:cNvSpPr/>
          <p:nvPr/>
        </p:nvSpPr>
        <p:spPr>
          <a:xfrm>
            <a:off x="222563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5" name="Google Shape;27295;p60"/>
          <p:cNvSpPr/>
          <p:nvPr/>
        </p:nvSpPr>
        <p:spPr>
          <a:xfrm>
            <a:off x="234514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6" name="Google Shape;27296;p60"/>
          <p:cNvSpPr/>
          <p:nvPr/>
        </p:nvSpPr>
        <p:spPr>
          <a:xfrm>
            <a:off x="246465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7" name="Google Shape;27297;p60"/>
          <p:cNvSpPr/>
          <p:nvPr/>
        </p:nvSpPr>
        <p:spPr>
          <a:xfrm>
            <a:off x="258415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8" name="Google Shape;27298;p60"/>
          <p:cNvSpPr/>
          <p:nvPr/>
        </p:nvSpPr>
        <p:spPr>
          <a:xfrm>
            <a:off x="27036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9" name="Google Shape;27299;p60"/>
          <p:cNvSpPr/>
          <p:nvPr/>
        </p:nvSpPr>
        <p:spPr>
          <a:xfrm>
            <a:off x="282317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0" name="Google Shape;27300;p60"/>
          <p:cNvSpPr/>
          <p:nvPr/>
        </p:nvSpPr>
        <p:spPr>
          <a:xfrm>
            <a:off x="294268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1" name="Google Shape;27301;p60"/>
          <p:cNvSpPr/>
          <p:nvPr/>
        </p:nvSpPr>
        <p:spPr>
          <a:xfrm>
            <a:off x="306219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2" name="Google Shape;27302;p60"/>
          <p:cNvSpPr/>
          <p:nvPr/>
        </p:nvSpPr>
        <p:spPr>
          <a:xfrm>
            <a:off x="318170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3" name="Google Shape;27303;p60"/>
          <p:cNvSpPr/>
          <p:nvPr/>
        </p:nvSpPr>
        <p:spPr>
          <a:xfrm>
            <a:off x="330120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4" name="Google Shape;27304;p60"/>
          <p:cNvSpPr/>
          <p:nvPr/>
        </p:nvSpPr>
        <p:spPr>
          <a:xfrm>
            <a:off x="342071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5" name="Google Shape;27305;p60"/>
          <p:cNvSpPr/>
          <p:nvPr/>
        </p:nvSpPr>
        <p:spPr>
          <a:xfrm>
            <a:off x="354022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6" name="Google Shape;27306;p60"/>
          <p:cNvSpPr/>
          <p:nvPr/>
        </p:nvSpPr>
        <p:spPr>
          <a:xfrm>
            <a:off x="365973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7" name="Google Shape;27307;p60"/>
          <p:cNvSpPr/>
          <p:nvPr/>
        </p:nvSpPr>
        <p:spPr>
          <a:xfrm>
            <a:off x="377925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8" name="Google Shape;27308;p60"/>
          <p:cNvSpPr/>
          <p:nvPr/>
        </p:nvSpPr>
        <p:spPr>
          <a:xfrm>
            <a:off x="389876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9" name="Google Shape;27309;p60"/>
          <p:cNvSpPr/>
          <p:nvPr/>
        </p:nvSpPr>
        <p:spPr>
          <a:xfrm>
            <a:off x="401827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0" name="Google Shape;27310;p60"/>
          <p:cNvSpPr/>
          <p:nvPr/>
        </p:nvSpPr>
        <p:spPr>
          <a:xfrm>
            <a:off x="413779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1" name="Google Shape;27311;p60"/>
          <p:cNvSpPr/>
          <p:nvPr/>
        </p:nvSpPr>
        <p:spPr>
          <a:xfrm>
            <a:off x="425730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2" name="Google Shape;27312;p60"/>
          <p:cNvSpPr/>
          <p:nvPr/>
        </p:nvSpPr>
        <p:spPr>
          <a:xfrm>
            <a:off x="437682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3" name="Google Shape;27313;p60"/>
          <p:cNvSpPr/>
          <p:nvPr/>
        </p:nvSpPr>
        <p:spPr>
          <a:xfrm>
            <a:off x="449633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4" name="Google Shape;27314;p60"/>
          <p:cNvSpPr/>
          <p:nvPr/>
        </p:nvSpPr>
        <p:spPr>
          <a:xfrm>
            <a:off x="461584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5" name="Google Shape;27315;p60"/>
          <p:cNvSpPr/>
          <p:nvPr/>
        </p:nvSpPr>
        <p:spPr>
          <a:xfrm>
            <a:off x="473536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6" name="Google Shape;27316;p60"/>
          <p:cNvSpPr/>
          <p:nvPr/>
        </p:nvSpPr>
        <p:spPr>
          <a:xfrm>
            <a:off x="485487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7" name="Google Shape;27317;p60"/>
          <p:cNvSpPr/>
          <p:nvPr/>
        </p:nvSpPr>
        <p:spPr>
          <a:xfrm>
            <a:off x="497438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8" name="Google Shape;27318;p60"/>
          <p:cNvSpPr/>
          <p:nvPr/>
        </p:nvSpPr>
        <p:spPr>
          <a:xfrm>
            <a:off x="509390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9" name="Google Shape;27319;p60"/>
          <p:cNvSpPr/>
          <p:nvPr/>
        </p:nvSpPr>
        <p:spPr>
          <a:xfrm>
            <a:off x="521341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0" name="Google Shape;27320;p60"/>
          <p:cNvSpPr/>
          <p:nvPr/>
        </p:nvSpPr>
        <p:spPr>
          <a:xfrm>
            <a:off x="533292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1" name="Google Shape;27321;p60"/>
          <p:cNvSpPr/>
          <p:nvPr/>
        </p:nvSpPr>
        <p:spPr>
          <a:xfrm>
            <a:off x="545244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2" name="Google Shape;27322;p60"/>
          <p:cNvSpPr/>
          <p:nvPr/>
        </p:nvSpPr>
        <p:spPr>
          <a:xfrm>
            <a:off x="557195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3" name="Google Shape;27323;p60"/>
          <p:cNvSpPr/>
          <p:nvPr/>
        </p:nvSpPr>
        <p:spPr>
          <a:xfrm>
            <a:off x="569146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4" name="Google Shape;27324;p60"/>
          <p:cNvSpPr/>
          <p:nvPr/>
        </p:nvSpPr>
        <p:spPr>
          <a:xfrm>
            <a:off x="581098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5" name="Google Shape;27325;p60"/>
          <p:cNvSpPr/>
          <p:nvPr/>
        </p:nvSpPr>
        <p:spPr>
          <a:xfrm>
            <a:off x="593049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6" name="Google Shape;27326;p60"/>
          <p:cNvSpPr/>
          <p:nvPr/>
        </p:nvSpPr>
        <p:spPr>
          <a:xfrm>
            <a:off x="605001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7" name="Google Shape;27327;p60"/>
          <p:cNvSpPr/>
          <p:nvPr/>
        </p:nvSpPr>
        <p:spPr>
          <a:xfrm>
            <a:off x="616952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8" name="Google Shape;27328;p60"/>
          <p:cNvSpPr/>
          <p:nvPr/>
        </p:nvSpPr>
        <p:spPr>
          <a:xfrm>
            <a:off x="628903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9" name="Google Shape;27329;p60"/>
          <p:cNvSpPr/>
          <p:nvPr/>
        </p:nvSpPr>
        <p:spPr>
          <a:xfrm>
            <a:off x="640855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0" name="Google Shape;27330;p60"/>
          <p:cNvSpPr/>
          <p:nvPr/>
        </p:nvSpPr>
        <p:spPr>
          <a:xfrm>
            <a:off x="652806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1" name="Google Shape;27331;p60"/>
          <p:cNvSpPr/>
          <p:nvPr/>
        </p:nvSpPr>
        <p:spPr>
          <a:xfrm>
            <a:off x="664757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2" name="Google Shape;27332;p60"/>
          <p:cNvSpPr/>
          <p:nvPr/>
        </p:nvSpPr>
        <p:spPr>
          <a:xfrm>
            <a:off x="676709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3" name="Google Shape;27333;p60"/>
          <p:cNvSpPr/>
          <p:nvPr/>
        </p:nvSpPr>
        <p:spPr>
          <a:xfrm>
            <a:off x="688660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4" name="Google Shape;27334;p60"/>
          <p:cNvSpPr/>
          <p:nvPr/>
        </p:nvSpPr>
        <p:spPr>
          <a:xfrm>
            <a:off x="700611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5" name="Google Shape;27335;p60"/>
          <p:cNvSpPr/>
          <p:nvPr/>
        </p:nvSpPr>
        <p:spPr>
          <a:xfrm>
            <a:off x="712563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6" name="Google Shape;27336;p60"/>
          <p:cNvSpPr/>
          <p:nvPr/>
        </p:nvSpPr>
        <p:spPr>
          <a:xfrm>
            <a:off x="7245145"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7" name="Google Shape;27337;p60"/>
          <p:cNvSpPr/>
          <p:nvPr/>
        </p:nvSpPr>
        <p:spPr>
          <a:xfrm>
            <a:off x="736465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8" name="Google Shape;27338;p60"/>
          <p:cNvSpPr/>
          <p:nvPr/>
        </p:nvSpPr>
        <p:spPr>
          <a:xfrm>
            <a:off x="7484172"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9" name="Google Shape;27339;p60"/>
          <p:cNvSpPr/>
          <p:nvPr/>
        </p:nvSpPr>
        <p:spPr>
          <a:xfrm>
            <a:off x="7603686"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0" name="Google Shape;27340;p60"/>
          <p:cNvSpPr/>
          <p:nvPr/>
        </p:nvSpPr>
        <p:spPr>
          <a:xfrm>
            <a:off x="7723199"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1" name="Google Shape;27341;p60"/>
          <p:cNvSpPr/>
          <p:nvPr/>
        </p:nvSpPr>
        <p:spPr>
          <a:xfrm>
            <a:off x="7842713"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2" name="Google Shape;27342;p60"/>
          <p:cNvSpPr/>
          <p:nvPr/>
        </p:nvSpPr>
        <p:spPr>
          <a:xfrm>
            <a:off x="796222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3" name="Google Shape;27343;p60"/>
          <p:cNvSpPr/>
          <p:nvPr/>
        </p:nvSpPr>
        <p:spPr>
          <a:xfrm>
            <a:off x="8081740"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4" name="Google Shape;27344;p60"/>
          <p:cNvSpPr/>
          <p:nvPr/>
        </p:nvSpPr>
        <p:spPr>
          <a:xfrm>
            <a:off x="820125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5" name="Google Shape;27345;p60"/>
          <p:cNvSpPr/>
          <p:nvPr/>
        </p:nvSpPr>
        <p:spPr>
          <a:xfrm>
            <a:off x="8320767"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6" name="Google Shape;27346;p60"/>
          <p:cNvSpPr/>
          <p:nvPr/>
        </p:nvSpPr>
        <p:spPr>
          <a:xfrm>
            <a:off x="844028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7" name="Google Shape;27347;p60"/>
          <p:cNvSpPr/>
          <p:nvPr/>
        </p:nvSpPr>
        <p:spPr>
          <a:xfrm>
            <a:off x="8559794"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8" name="Google Shape;27348;p60"/>
          <p:cNvSpPr/>
          <p:nvPr/>
        </p:nvSpPr>
        <p:spPr>
          <a:xfrm>
            <a:off x="8679308"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9" name="Google Shape;27349;p60"/>
          <p:cNvSpPr/>
          <p:nvPr/>
        </p:nvSpPr>
        <p:spPr>
          <a:xfrm>
            <a:off x="8798821" y="858322"/>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0" name="Google Shape;27350;p60"/>
          <p:cNvSpPr/>
          <p:nvPr/>
        </p:nvSpPr>
        <p:spPr>
          <a:xfrm>
            <a:off x="31350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1" name="Google Shape;27351;p60"/>
          <p:cNvSpPr/>
          <p:nvPr/>
        </p:nvSpPr>
        <p:spPr>
          <a:xfrm>
            <a:off x="43301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2" name="Google Shape;27352;p60"/>
          <p:cNvSpPr/>
          <p:nvPr/>
        </p:nvSpPr>
        <p:spPr>
          <a:xfrm>
            <a:off x="55251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3" name="Google Shape;27353;p60"/>
          <p:cNvSpPr/>
          <p:nvPr/>
        </p:nvSpPr>
        <p:spPr>
          <a:xfrm>
            <a:off x="6720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4" name="Google Shape;27354;p60"/>
          <p:cNvSpPr/>
          <p:nvPr/>
        </p:nvSpPr>
        <p:spPr>
          <a:xfrm>
            <a:off x="79153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5" name="Google Shape;27355;p60"/>
          <p:cNvSpPr/>
          <p:nvPr/>
        </p:nvSpPr>
        <p:spPr>
          <a:xfrm>
            <a:off x="91104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6" name="Google Shape;27356;p60"/>
          <p:cNvSpPr/>
          <p:nvPr/>
        </p:nvSpPr>
        <p:spPr>
          <a:xfrm>
            <a:off x="10305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7" name="Google Shape;27357;p60"/>
          <p:cNvSpPr/>
          <p:nvPr/>
        </p:nvSpPr>
        <p:spPr>
          <a:xfrm>
            <a:off x="115006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8" name="Google Shape;27358;p60"/>
          <p:cNvSpPr/>
          <p:nvPr/>
        </p:nvSpPr>
        <p:spPr>
          <a:xfrm>
            <a:off x="126956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9" name="Google Shape;27359;p60"/>
          <p:cNvSpPr/>
          <p:nvPr/>
        </p:nvSpPr>
        <p:spPr>
          <a:xfrm>
            <a:off x="138907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0" name="Google Shape;27360;p60"/>
          <p:cNvSpPr/>
          <p:nvPr/>
        </p:nvSpPr>
        <p:spPr>
          <a:xfrm>
            <a:off x="150858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1" name="Google Shape;27361;p60"/>
          <p:cNvSpPr/>
          <p:nvPr/>
        </p:nvSpPr>
        <p:spPr>
          <a:xfrm>
            <a:off x="162809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2" name="Google Shape;27362;p60"/>
          <p:cNvSpPr/>
          <p:nvPr/>
        </p:nvSpPr>
        <p:spPr>
          <a:xfrm>
            <a:off x="174760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3" name="Google Shape;27363;p60"/>
          <p:cNvSpPr/>
          <p:nvPr/>
        </p:nvSpPr>
        <p:spPr>
          <a:xfrm>
            <a:off x="186711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4" name="Google Shape;27364;p60"/>
          <p:cNvSpPr/>
          <p:nvPr/>
        </p:nvSpPr>
        <p:spPr>
          <a:xfrm>
            <a:off x="198661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5" name="Google Shape;27365;p60"/>
          <p:cNvSpPr/>
          <p:nvPr/>
        </p:nvSpPr>
        <p:spPr>
          <a:xfrm>
            <a:off x="210612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6" name="Google Shape;27366;p60"/>
          <p:cNvSpPr/>
          <p:nvPr/>
        </p:nvSpPr>
        <p:spPr>
          <a:xfrm>
            <a:off x="222563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7" name="Google Shape;27367;p60"/>
          <p:cNvSpPr/>
          <p:nvPr/>
        </p:nvSpPr>
        <p:spPr>
          <a:xfrm>
            <a:off x="234514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8" name="Google Shape;27368;p60"/>
          <p:cNvSpPr/>
          <p:nvPr/>
        </p:nvSpPr>
        <p:spPr>
          <a:xfrm>
            <a:off x="246465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9" name="Google Shape;27369;p60"/>
          <p:cNvSpPr/>
          <p:nvPr/>
        </p:nvSpPr>
        <p:spPr>
          <a:xfrm>
            <a:off x="258415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0" name="Google Shape;27370;p60"/>
          <p:cNvSpPr/>
          <p:nvPr/>
        </p:nvSpPr>
        <p:spPr>
          <a:xfrm>
            <a:off x="27036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1" name="Google Shape;27371;p60"/>
          <p:cNvSpPr/>
          <p:nvPr/>
        </p:nvSpPr>
        <p:spPr>
          <a:xfrm>
            <a:off x="282317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2" name="Google Shape;27372;p60"/>
          <p:cNvSpPr/>
          <p:nvPr/>
        </p:nvSpPr>
        <p:spPr>
          <a:xfrm>
            <a:off x="294268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3" name="Google Shape;27373;p60"/>
          <p:cNvSpPr/>
          <p:nvPr/>
        </p:nvSpPr>
        <p:spPr>
          <a:xfrm>
            <a:off x="306219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4" name="Google Shape;27374;p60"/>
          <p:cNvSpPr/>
          <p:nvPr/>
        </p:nvSpPr>
        <p:spPr>
          <a:xfrm>
            <a:off x="318170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5" name="Google Shape;27375;p60"/>
          <p:cNvSpPr/>
          <p:nvPr/>
        </p:nvSpPr>
        <p:spPr>
          <a:xfrm>
            <a:off x="330120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6" name="Google Shape;27376;p60"/>
          <p:cNvSpPr/>
          <p:nvPr/>
        </p:nvSpPr>
        <p:spPr>
          <a:xfrm>
            <a:off x="342071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7" name="Google Shape;27377;p60"/>
          <p:cNvSpPr/>
          <p:nvPr/>
        </p:nvSpPr>
        <p:spPr>
          <a:xfrm>
            <a:off x="354022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8" name="Google Shape;27378;p60"/>
          <p:cNvSpPr/>
          <p:nvPr/>
        </p:nvSpPr>
        <p:spPr>
          <a:xfrm>
            <a:off x="365973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9" name="Google Shape;27379;p60"/>
          <p:cNvSpPr/>
          <p:nvPr/>
        </p:nvSpPr>
        <p:spPr>
          <a:xfrm>
            <a:off x="377925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0" name="Google Shape;27380;p60"/>
          <p:cNvSpPr/>
          <p:nvPr/>
        </p:nvSpPr>
        <p:spPr>
          <a:xfrm>
            <a:off x="389876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1" name="Google Shape;27381;p60"/>
          <p:cNvSpPr/>
          <p:nvPr/>
        </p:nvSpPr>
        <p:spPr>
          <a:xfrm>
            <a:off x="401827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2" name="Google Shape;27382;p60"/>
          <p:cNvSpPr/>
          <p:nvPr/>
        </p:nvSpPr>
        <p:spPr>
          <a:xfrm>
            <a:off x="413779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3" name="Google Shape;27383;p60"/>
          <p:cNvSpPr/>
          <p:nvPr/>
        </p:nvSpPr>
        <p:spPr>
          <a:xfrm>
            <a:off x="425730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4" name="Google Shape;27384;p60"/>
          <p:cNvSpPr/>
          <p:nvPr/>
        </p:nvSpPr>
        <p:spPr>
          <a:xfrm>
            <a:off x="437682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5" name="Google Shape;27385;p60"/>
          <p:cNvSpPr/>
          <p:nvPr/>
        </p:nvSpPr>
        <p:spPr>
          <a:xfrm>
            <a:off x="449633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6" name="Google Shape;27386;p60"/>
          <p:cNvSpPr/>
          <p:nvPr/>
        </p:nvSpPr>
        <p:spPr>
          <a:xfrm>
            <a:off x="461584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7" name="Google Shape;27387;p60"/>
          <p:cNvSpPr/>
          <p:nvPr/>
        </p:nvSpPr>
        <p:spPr>
          <a:xfrm>
            <a:off x="473536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8" name="Google Shape;27388;p60"/>
          <p:cNvSpPr/>
          <p:nvPr/>
        </p:nvSpPr>
        <p:spPr>
          <a:xfrm>
            <a:off x="485487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9" name="Google Shape;27389;p60"/>
          <p:cNvSpPr/>
          <p:nvPr/>
        </p:nvSpPr>
        <p:spPr>
          <a:xfrm>
            <a:off x="497438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0" name="Google Shape;27390;p60"/>
          <p:cNvSpPr/>
          <p:nvPr/>
        </p:nvSpPr>
        <p:spPr>
          <a:xfrm>
            <a:off x="509390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1" name="Google Shape;27391;p60"/>
          <p:cNvSpPr/>
          <p:nvPr/>
        </p:nvSpPr>
        <p:spPr>
          <a:xfrm>
            <a:off x="521341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2" name="Google Shape;27392;p60"/>
          <p:cNvSpPr/>
          <p:nvPr/>
        </p:nvSpPr>
        <p:spPr>
          <a:xfrm>
            <a:off x="533292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3" name="Google Shape;27393;p60"/>
          <p:cNvSpPr/>
          <p:nvPr/>
        </p:nvSpPr>
        <p:spPr>
          <a:xfrm>
            <a:off x="545244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4" name="Google Shape;27394;p60"/>
          <p:cNvSpPr/>
          <p:nvPr/>
        </p:nvSpPr>
        <p:spPr>
          <a:xfrm>
            <a:off x="557195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5" name="Google Shape;27395;p60"/>
          <p:cNvSpPr/>
          <p:nvPr/>
        </p:nvSpPr>
        <p:spPr>
          <a:xfrm>
            <a:off x="569146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6" name="Google Shape;27396;p60"/>
          <p:cNvSpPr/>
          <p:nvPr/>
        </p:nvSpPr>
        <p:spPr>
          <a:xfrm>
            <a:off x="581098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7" name="Google Shape;27397;p60"/>
          <p:cNvSpPr/>
          <p:nvPr/>
        </p:nvSpPr>
        <p:spPr>
          <a:xfrm>
            <a:off x="593049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8" name="Google Shape;27398;p60"/>
          <p:cNvSpPr/>
          <p:nvPr/>
        </p:nvSpPr>
        <p:spPr>
          <a:xfrm>
            <a:off x="605001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9" name="Google Shape;27399;p60"/>
          <p:cNvSpPr/>
          <p:nvPr/>
        </p:nvSpPr>
        <p:spPr>
          <a:xfrm>
            <a:off x="616952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0" name="Google Shape;27400;p60"/>
          <p:cNvSpPr/>
          <p:nvPr/>
        </p:nvSpPr>
        <p:spPr>
          <a:xfrm>
            <a:off x="628903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1" name="Google Shape;27401;p60"/>
          <p:cNvSpPr/>
          <p:nvPr/>
        </p:nvSpPr>
        <p:spPr>
          <a:xfrm>
            <a:off x="640855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2" name="Google Shape;27402;p60"/>
          <p:cNvSpPr/>
          <p:nvPr/>
        </p:nvSpPr>
        <p:spPr>
          <a:xfrm>
            <a:off x="652806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3" name="Google Shape;27403;p60"/>
          <p:cNvSpPr/>
          <p:nvPr/>
        </p:nvSpPr>
        <p:spPr>
          <a:xfrm>
            <a:off x="664757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4" name="Google Shape;27404;p60"/>
          <p:cNvSpPr/>
          <p:nvPr/>
        </p:nvSpPr>
        <p:spPr>
          <a:xfrm>
            <a:off x="676709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5" name="Google Shape;27405;p60"/>
          <p:cNvSpPr/>
          <p:nvPr/>
        </p:nvSpPr>
        <p:spPr>
          <a:xfrm>
            <a:off x="688660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6" name="Google Shape;27406;p60"/>
          <p:cNvSpPr/>
          <p:nvPr/>
        </p:nvSpPr>
        <p:spPr>
          <a:xfrm>
            <a:off x="700611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7" name="Google Shape;27407;p60"/>
          <p:cNvSpPr/>
          <p:nvPr/>
        </p:nvSpPr>
        <p:spPr>
          <a:xfrm>
            <a:off x="712563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8" name="Google Shape;27408;p60"/>
          <p:cNvSpPr/>
          <p:nvPr/>
        </p:nvSpPr>
        <p:spPr>
          <a:xfrm>
            <a:off x="7245145"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9" name="Google Shape;27409;p60"/>
          <p:cNvSpPr/>
          <p:nvPr/>
        </p:nvSpPr>
        <p:spPr>
          <a:xfrm>
            <a:off x="736465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0" name="Google Shape;27410;p60"/>
          <p:cNvSpPr/>
          <p:nvPr/>
        </p:nvSpPr>
        <p:spPr>
          <a:xfrm>
            <a:off x="7484172"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1" name="Google Shape;27411;p60"/>
          <p:cNvSpPr/>
          <p:nvPr/>
        </p:nvSpPr>
        <p:spPr>
          <a:xfrm>
            <a:off x="7603686"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2" name="Google Shape;27412;p60"/>
          <p:cNvSpPr/>
          <p:nvPr/>
        </p:nvSpPr>
        <p:spPr>
          <a:xfrm>
            <a:off x="7723199"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3" name="Google Shape;27413;p60"/>
          <p:cNvSpPr/>
          <p:nvPr/>
        </p:nvSpPr>
        <p:spPr>
          <a:xfrm>
            <a:off x="7842713"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4" name="Google Shape;27414;p60"/>
          <p:cNvSpPr/>
          <p:nvPr/>
        </p:nvSpPr>
        <p:spPr>
          <a:xfrm>
            <a:off x="796222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5" name="Google Shape;27415;p60"/>
          <p:cNvSpPr/>
          <p:nvPr/>
        </p:nvSpPr>
        <p:spPr>
          <a:xfrm>
            <a:off x="8081740"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6" name="Google Shape;27416;p60"/>
          <p:cNvSpPr/>
          <p:nvPr/>
        </p:nvSpPr>
        <p:spPr>
          <a:xfrm>
            <a:off x="820125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7" name="Google Shape;27417;p60"/>
          <p:cNvSpPr/>
          <p:nvPr/>
        </p:nvSpPr>
        <p:spPr>
          <a:xfrm>
            <a:off x="8320767"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8" name="Google Shape;27418;p60"/>
          <p:cNvSpPr/>
          <p:nvPr/>
        </p:nvSpPr>
        <p:spPr>
          <a:xfrm>
            <a:off x="844028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9" name="Google Shape;27419;p60"/>
          <p:cNvSpPr/>
          <p:nvPr/>
        </p:nvSpPr>
        <p:spPr>
          <a:xfrm>
            <a:off x="8559794"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0" name="Google Shape;27420;p60"/>
          <p:cNvSpPr/>
          <p:nvPr/>
        </p:nvSpPr>
        <p:spPr>
          <a:xfrm>
            <a:off x="8679308"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1" name="Google Shape;27421;p60"/>
          <p:cNvSpPr/>
          <p:nvPr/>
        </p:nvSpPr>
        <p:spPr>
          <a:xfrm>
            <a:off x="8798821" y="4253747"/>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2" name="Google Shape;27422;p60"/>
          <p:cNvSpPr/>
          <p:nvPr/>
        </p:nvSpPr>
        <p:spPr>
          <a:xfrm>
            <a:off x="31350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3" name="Google Shape;27423;p60"/>
          <p:cNvSpPr/>
          <p:nvPr/>
        </p:nvSpPr>
        <p:spPr>
          <a:xfrm>
            <a:off x="43301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4" name="Google Shape;27424;p60"/>
          <p:cNvSpPr/>
          <p:nvPr/>
        </p:nvSpPr>
        <p:spPr>
          <a:xfrm>
            <a:off x="55251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5" name="Google Shape;27425;p60"/>
          <p:cNvSpPr/>
          <p:nvPr/>
        </p:nvSpPr>
        <p:spPr>
          <a:xfrm>
            <a:off x="6720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6" name="Google Shape;27426;p60"/>
          <p:cNvSpPr/>
          <p:nvPr/>
        </p:nvSpPr>
        <p:spPr>
          <a:xfrm>
            <a:off x="79153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7" name="Google Shape;27427;p60"/>
          <p:cNvSpPr/>
          <p:nvPr/>
        </p:nvSpPr>
        <p:spPr>
          <a:xfrm>
            <a:off x="91104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8" name="Google Shape;27428;p60"/>
          <p:cNvSpPr/>
          <p:nvPr/>
        </p:nvSpPr>
        <p:spPr>
          <a:xfrm>
            <a:off x="10305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9" name="Google Shape;27429;p60"/>
          <p:cNvSpPr/>
          <p:nvPr/>
        </p:nvSpPr>
        <p:spPr>
          <a:xfrm>
            <a:off x="115006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0" name="Google Shape;27430;p60"/>
          <p:cNvSpPr/>
          <p:nvPr/>
        </p:nvSpPr>
        <p:spPr>
          <a:xfrm>
            <a:off x="126956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1" name="Google Shape;27431;p60"/>
          <p:cNvSpPr/>
          <p:nvPr/>
        </p:nvSpPr>
        <p:spPr>
          <a:xfrm>
            <a:off x="138907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2" name="Google Shape;27432;p60"/>
          <p:cNvSpPr/>
          <p:nvPr/>
        </p:nvSpPr>
        <p:spPr>
          <a:xfrm>
            <a:off x="150858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3" name="Google Shape;27433;p60"/>
          <p:cNvSpPr/>
          <p:nvPr/>
        </p:nvSpPr>
        <p:spPr>
          <a:xfrm>
            <a:off x="162809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4" name="Google Shape;27434;p60"/>
          <p:cNvSpPr/>
          <p:nvPr/>
        </p:nvSpPr>
        <p:spPr>
          <a:xfrm>
            <a:off x="174760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5" name="Google Shape;27435;p60"/>
          <p:cNvSpPr/>
          <p:nvPr/>
        </p:nvSpPr>
        <p:spPr>
          <a:xfrm>
            <a:off x="186711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6" name="Google Shape;27436;p60"/>
          <p:cNvSpPr/>
          <p:nvPr/>
        </p:nvSpPr>
        <p:spPr>
          <a:xfrm>
            <a:off x="198661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7" name="Google Shape;27437;p60"/>
          <p:cNvSpPr/>
          <p:nvPr/>
        </p:nvSpPr>
        <p:spPr>
          <a:xfrm>
            <a:off x="210612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8" name="Google Shape;27438;p60"/>
          <p:cNvSpPr/>
          <p:nvPr/>
        </p:nvSpPr>
        <p:spPr>
          <a:xfrm>
            <a:off x="222563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9" name="Google Shape;27439;p60"/>
          <p:cNvSpPr/>
          <p:nvPr/>
        </p:nvSpPr>
        <p:spPr>
          <a:xfrm>
            <a:off x="234514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0" name="Google Shape;27440;p60"/>
          <p:cNvSpPr/>
          <p:nvPr/>
        </p:nvSpPr>
        <p:spPr>
          <a:xfrm>
            <a:off x="246465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1" name="Google Shape;27441;p60"/>
          <p:cNvSpPr/>
          <p:nvPr/>
        </p:nvSpPr>
        <p:spPr>
          <a:xfrm>
            <a:off x="258415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2" name="Google Shape;27442;p60"/>
          <p:cNvSpPr/>
          <p:nvPr/>
        </p:nvSpPr>
        <p:spPr>
          <a:xfrm>
            <a:off x="27036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3" name="Google Shape;27443;p60"/>
          <p:cNvSpPr/>
          <p:nvPr/>
        </p:nvSpPr>
        <p:spPr>
          <a:xfrm>
            <a:off x="282317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4" name="Google Shape;27444;p60"/>
          <p:cNvSpPr/>
          <p:nvPr/>
        </p:nvSpPr>
        <p:spPr>
          <a:xfrm>
            <a:off x="294268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5" name="Google Shape;27445;p60"/>
          <p:cNvSpPr/>
          <p:nvPr/>
        </p:nvSpPr>
        <p:spPr>
          <a:xfrm>
            <a:off x="306219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6" name="Google Shape;27446;p60"/>
          <p:cNvSpPr/>
          <p:nvPr/>
        </p:nvSpPr>
        <p:spPr>
          <a:xfrm>
            <a:off x="318170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7" name="Google Shape;27447;p60"/>
          <p:cNvSpPr/>
          <p:nvPr/>
        </p:nvSpPr>
        <p:spPr>
          <a:xfrm>
            <a:off x="330120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8" name="Google Shape;27448;p60"/>
          <p:cNvSpPr/>
          <p:nvPr/>
        </p:nvSpPr>
        <p:spPr>
          <a:xfrm>
            <a:off x="342071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9" name="Google Shape;27449;p60"/>
          <p:cNvSpPr/>
          <p:nvPr/>
        </p:nvSpPr>
        <p:spPr>
          <a:xfrm>
            <a:off x="354022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0" name="Google Shape;27450;p60"/>
          <p:cNvSpPr/>
          <p:nvPr/>
        </p:nvSpPr>
        <p:spPr>
          <a:xfrm>
            <a:off x="365973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1" name="Google Shape;27451;p60"/>
          <p:cNvSpPr/>
          <p:nvPr/>
        </p:nvSpPr>
        <p:spPr>
          <a:xfrm>
            <a:off x="377925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2" name="Google Shape;27452;p60"/>
          <p:cNvSpPr/>
          <p:nvPr/>
        </p:nvSpPr>
        <p:spPr>
          <a:xfrm>
            <a:off x="389876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3" name="Google Shape;27453;p60"/>
          <p:cNvSpPr/>
          <p:nvPr/>
        </p:nvSpPr>
        <p:spPr>
          <a:xfrm>
            <a:off x="401827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4" name="Google Shape;27454;p60"/>
          <p:cNvSpPr/>
          <p:nvPr/>
        </p:nvSpPr>
        <p:spPr>
          <a:xfrm>
            <a:off x="413779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5" name="Google Shape;27455;p60"/>
          <p:cNvSpPr/>
          <p:nvPr/>
        </p:nvSpPr>
        <p:spPr>
          <a:xfrm>
            <a:off x="425730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6" name="Google Shape;27456;p60"/>
          <p:cNvSpPr/>
          <p:nvPr/>
        </p:nvSpPr>
        <p:spPr>
          <a:xfrm>
            <a:off x="437682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7" name="Google Shape;27457;p60"/>
          <p:cNvSpPr/>
          <p:nvPr/>
        </p:nvSpPr>
        <p:spPr>
          <a:xfrm>
            <a:off x="449633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8" name="Google Shape;27458;p60"/>
          <p:cNvSpPr/>
          <p:nvPr/>
        </p:nvSpPr>
        <p:spPr>
          <a:xfrm>
            <a:off x="461584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9" name="Google Shape;27459;p60"/>
          <p:cNvSpPr/>
          <p:nvPr/>
        </p:nvSpPr>
        <p:spPr>
          <a:xfrm>
            <a:off x="473536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0" name="Google Shape;27460;p60"/>
          <p:cNvSpPr/>
          <p:nvPr/>
        </p:nvSpPr>
        <p:spPr>
          <a:xfrm>
            <a:off x="485487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1" name="Google Shape;27461;p60"/>
          <p:cNvSpPr/>
          <p:nvPr/>
        </p:nvSpPr>
        <p:spPr>
          <a:xfrm>
            <a:off x="497438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2" name="Google Shape;27462;p60"/>
          <p:cNvSpPr/>
          <p:nvPr/>
        </p:nvSpPr>
        <p:spPr>
          <a:xfrm>
            <a:off x="509390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3" name="Google Shape;27463;p60"/>
          <p:cNvSpPr/>
          <p:nvPr/>
        </p:nvSpPr>
        <p:spPr>
          <a:xfrm>
            <a:off x="521341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4" name="Google Shape;27464;p60"/>
          <p:cNvSpPr/>
          <p:nvPr/>
        </p:nvSpPr>
        <p:spPr>
          <a:xfrm>
            <a:off x="533292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5" name="Google Shape;27465;p60"/>
          <p:cNvSpPr/>
          <p:nvPr/>
        </p:nvSpPr>
        <p:spPr>
          <a:xfrm>
            <a:off x="545244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6" name="Google Shape;27466;p60"/>
          <p:cNvSpPr/>
          <p:nvPr/>
        </p:nvSpPr>
        <p:spPr>
          <a:xfrm>
            <a:off x="557195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7" name="Google Shape;27467;p60"/>
          <p:cNvSpPr/>
          <p:nvPr/>
        </p:nvSpPr>
        <p:spPr>
          <a:xfrm>
            <a:off x="569146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8" name="Google Shape;27468;p60"/>
          <p:cNvSpPr/>
          <p:nvPr/>
        </p:nvSpPr>
        <p:spPr>
          <a:xfrm>
            <a:off x="581098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9" name="Google Shape;27469;p60"/>
          <p:cNvSpPr/>
          <p:nvPr/>
        </p:nvSpPr>
        <p:spPr>
          <a:xfrm>
            <a:off x="593049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0" name="Google Shape;27470;p60"/>
          <p:cNvSpPr/>
          <p:nvPr/>
        </p:nvSpPr>
        <p:spPr>
          <a:xfrm>
            <a:off x="605001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1" name="Google Shape;27471;p60"/>
          <p:cNvSpPr/>
          <p:nvPr/>
        </p:nvSpPr>
        <p:spPr>
          <a:xfrm>
            <a:off x="616952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2" name="Google Shape;27472;p60"/>
          <p:cNvSpPr/>
          <p:nvPr/>
        </p:nvSpPr>
        <p:spPr>
          <a:xfrm>
            <a:off x="628903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3" name="Google Shape;27473;p60"/>
          <p:cNvSpPr/>
          <p:nvPr/>
        </p:nvSpPr>
        <p:spPr>
          <a:xfrm>
            <a:off x="640855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4" name="Google Shape;27474;p60"/>
          <p:cNvSpPr/>
          <p:nvPr/>
        </p:nvSpPr>
        <p:spPr>
          <a:xfrm>
            <a:off x="652806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5" name="Google Shape;27475;p60"/>
          <p:cNvSpPr/>
          <p:nvPr/>
        </p:nvSpPr>
        <p:spPr>
          <a:xfrm>
            <a:off x="664757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6" name="Google Shape;27476;p60"/>
          <p:cNvSpPr/>
          <p:nvPr/>
        </p:nvSpPr>
        <p:spPr>
          <a:xfrm>
            <a:off x="676709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7" name="Google Shape;27477;p60"/>
          <p:cNvSpPr/>
          <p:nvPr/>
        </p:nvSpPr>
        <p:spPr>
          <a:xfrm>
            <a:off x="688660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8" name="Google Shape;27478;p60"/>
          <p:cNvSpPr/>
          <p:nvPr/>
        </p:nvSpPr>
        <p:spPr>
          <a:xfrm>
            <a:off x="700611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9" name="Google Shape;27479;p60"/>
          <p:cNvSpPr/>
          <p:nvPr/>
        </p:nvSpPr>
        <p:spPr>
          <a:xfrm>
            <a:off x="712563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0" name="Google Shape;27480;p60"/>
          <p:cNvSpPr/>
          <p:nvPr/>
        </p:nvSpPr>
        <p:spPr>
          <a:xfrm>
            <a:off x="7245145"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1" name="Google Shape;27481;p60"/>
          <p:cNvSpPr/>
          <p:nvPr/>
        </p:nvSpPr>
        <p:spPr>
          <a:xfrm>
            <a:off x="736465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2" name="Google Shape;27482;p60"/>
          <p:cNvSpPr/>
          <p:nvPr/>
        </p:nvSpPr>
        <p:spPr>
          <a:xfrm>
            <a:off x="7484172"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3" name="Google Shape;27483;p60"/>
          <p:cNvSpPr/>
          <p:nvPr/>
        </p:nvSpPr>
        <p:spPr>
          <a:xfrm>
            <a:off x="7603686"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4" name="Google Shape;27484;p60"/>
          <p:cNvSpPr/>
          <p:nvPr/>
        </p:nvSpPr>
        <p:spPr>
          <a:xfrm>
            <a:off x="7723199"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5" name="Google Shape;27485;p60"/>
          <p:cNvSpPr/>
          <p:nvPr/>
        </p:nvSpPr>
        <p:spPr>
          <a:xfrm>
            <a:off x="7842713"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6" name="Google Shape;27486;p60"/>
          <p:cNvSpPr/>
          <p:nvPr/>
        </p:nvSpPr>
        <p:spPr>
          <a:xfrm>
            <a:off x="796222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7" name="Google Shape;27487;p60"/>
          <p:cNvSpPr/>
          <p:nvPr/>
        </p:nvSpPr>
        <p:spPr>
          <a:xfrm>
            <a:off x="8081740"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8" name="Google Shape;27488;p60"/>
          <p:cNvSpPr/>
          <p:nvPr/>
        </p:nvSpPr>
        <p:spPr>
          <a:xfrm>
            <a:off x="820125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9" name="Google Shape;27489;p60"/>
          <p:cNvSpPr/>
          <p:nvPr/>
        </p:nvSpPr>
        <p:spPr>
          <a:xfrm>
            <a:off x="8320767"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0" name="Google Shape;27490;p60"/>
          <p:cNvSpPr/>
          <p:nvPr/>
        </p:nvSpPr>
        <p:spPr>
          <a:xfrm>
            <a:off x="844028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1" name="Google Shape;27491;p60"/>
          <p:cNvSpPr/>
          <p:nvPr/>
        </p:nvSpPr>
        <p:spPr>
          <a:xfrm>
            <a:off x="8559794"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2" name="Google Shape;27492;p60"/>
          <p:cNvSpPr/>
          <p:nvPr/>
        </p:nvSpPr>
        <p:spPr>
          <a:xfrm>
            <a:off x="8679308"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3" name="Google Shape;27493;p60"/>
          <p:cNvSpPr/>
          <p:nvPr/>
        </p:nvSpPr>
        <p:spPr>
          <a:xfrm>
            <a:off x="8798821" y="4359854"/>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4" name="Google Shape;27494;p60"/>
          <p:cNvSpPr/>
          <p:nvPr/>
        </p:nvSpPr>
        <p:spPr>
          <a:xfrm>
            <a:off x="31350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5" name="Google Shape;27495;p60"/>
          <p:cNvSpPr/>
          <p:nvPr/>
        </p:nvSpPr>
        <p:spPr>
          <a:xfrm>
            <a:off x="43301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6" name="Google Shape;27496;p60"/>
          <p:cNvSpPr/>
          <p:nvPr/>
        </p:nvSpPr>
        <p:spPr>
          <a:xfrm>
            <a:off x="55251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7" name="Google Shape;27497;p60"/>
          <p:cNvSpPr/>
          <p:nvPr/>
        </p:nvSpPr>
        <p:spPr>
          <a:xfrm>
            <a:off x="6720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8" name="Google Shape;27498;p60"/>
          <p:cNvSpPr/>
          <p:nvPr/>
        </p:nvSpPr>
        <p:spPr>
          <a:xfrm>
            <a:off x="79153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9" name="Google Shape;27499;p60"/>
          <p:cNvSpPr/>
          <p:nvPr/>
        </p:nvSpPr>
        <p:spPr>
          <a:xfrm>
            <a:off x="91104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0" name="Google Shape;27500;p60"/>
          <p:cNvSpPr/>
          <p:nvPr/>
        </p:nvSpPr>
        <p:spPr>
          <a:xfrm>
            <a:off x="10305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1" name="Google Shape;27501;p60"/>
          <p:cNvSpPr/>
          <p:nvPr/>
        </p:nvSpPr>
        <p:spPr>
          <a:xfrm>
            <a:off x="115006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2" name="Google Shape;27502;p60"/>
          <p:cNvSpPr/>
          <p:nvPr/>
        </p:nvSpPr>
        <p:spPr>
          <a:xfrm>
            <a:off x="126956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3" name="Google Shape;27503;p60"/>
          <p:cNvSpPr/>
          <p:nvPr/>
        </p:nvSpPr>
        <p:spPr>
          <a:xfrm>
            <a:off x="138907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4" name="Google Shape;27504;p60"/>
          <p:cNvSpPr/>
          <p:nvPr/>
        </p:nvSpPr>
        <p:spPr>
          <a:xfrm>
            <a:off x="150858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5" name="Google Shape;27505;p60"/>
          <p:cNvSpPr/>
          <p:nvPr/>
        </p:nvSpPr>
        <p:spPr>
          <a:xfrm>
            <a:off x="162809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6" name="Google Shape;27506;p60"/>
          <p:cNvSpPr/>
          <p:nvPr/>
        </p:nvSpPr>
        <p:spPr>
          <a:xfrm>
            <a:off x="174760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7" name="Google Shape;27507;p60"/>
          <p:cNvSpPr/>
          <p:nvPr/>
        </p:nvSpPr>
        <p:spPr>
          <a:xfrm>
            <a:off x="186711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8" name="Google Shape;27508;p60"/>
          <p:cNvSpPr/>
          <p:nvPr/>
        </p:nvSpPr>
        <p:spPr>
          <a:xfrm>
            <a:off x="198661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9" name="Google Shape;27509;p60"/>
          <p:cNvSpPr/>
          <p:nvPr/>
        </p:nvSpPr>
        <p:spPr>
          <a:xfrm>
            <a:off x="210612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0" name="Google Shape;27510;p60"/>
          <p:cNvSpPr/>
          <p:nvPr/>
        </p:nvSpPr>
        <p:spPr>
          <a:xfrm>
            <a:off x="222563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1" name="Google Shape;27511;p60"/>
          <p:cNvSpPr/>
          <p:nvPr/>
        </p:nvSpPr>
        <p:spPr>
          <a:xfrm>
            <a:off x="234514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2" name="Google Shape;27512;p60"/>
          <p:cNvSpPr/>
          <p:nvPr/>
        </p:nvSpPr>
        <p:spPr>
          <a:xfrm>
            <a:off x="246465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3" name="Google Shape;27513;p60"/>
          <p:cNvSpPr/>
          <p:nvPr/>
        </p:nvSpPr>
        <p:spPr>
          <a:xfrm>
            <a:off x="258415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4" name="Google Shape;27514;p60"/>
          <p:cNvSpPr/>
          <p:nvPr/>
        </p:nvSpPr>
        <p:spPr>
          <a:xfrm>
            <a:off x="27036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5" name="Google Shape;27515;p60"/>
          <p:cNvSpPr/>
          <p:nvPr/>
        </p:nvSpPr>
        <p:spPr>
          <a:xfrm>
            <a:off x="282317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6" name="Google Shape;27516;p60"/>
          <p:cNvSpPr/>
          <p:nvPr/>
        </p:nvSpPr>
        <p:spPr>
          <a:xfrm>
            <a:off x="294268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7" name="Google Shape;27517;p60"/>
          <p:cNvSpPr/>
          <p:nvPr/>
        </p:nvSpPr>
        <p:spPr>
          <a:xfrm>
            <a:off x="306219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8" name="Google Shape;27518;p60"/>
          <p:cNvSpPr/>
          <p:nvPr/>
        </p:nvSpPr>
        <p:spPr>
          <a:xfrm>
            <a:off x="318170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9" name="Google Shape;27519;p60"/>
          <p:cNvSpPr/>
          <p:nvPr/>
        </p:nvSpPr>
        <p:spPr>
          <a:xfrm>
            <a:off x="330120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0" name="Google Shape;27520;p60"/>
          <p:cNvSpPr/>
          <p:nvPr/>
        </p:nvSpPr>
        <p:spPr>
          <a:xfrm>
            <a:off x="342071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1" name="Google Shape;27521;p60"/>
          <p:cNvSpPr/>
          <p:nvPr/>
        </p:nvSpPr>
        <p:spPr>
          <a:xfrm>
            <a:off x="354022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2" name="Google Shape;27522;p60"/>
          <p:cNvSpPr/>
          <p:nvPr/>
        </p:nvSpPr>
        <p:spPr>
          <a:xfrm>
            <a:off x="365973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3" name="Google Shape;27523;p60"/>
          <p:cNvSpPr/>
          <p:nvPr/>
        </p:nvSpPr>
        <p:spPr>
          <a:xfrm>
            <a:off x="377925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4" name="Google Shape;27524;p60"/>
          <p:cNvSpPr/>
          <p:nvPr/>
        </p:nvSpPr>
        <p:spPr>
          <a:xfrm>
            <a:off x="389876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5" name="Google Shape;27525;p60"/>
          <p:cNvSpPr/>
          <p:nvPr/>
        </p:nvSpPr>
        <p:spPr>
          <a:xfrm>
            <a:off x="401827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6" name="Google Shape;27526;p60"/>
          <p:cNvSpPr/>
          <p:nvPr/>
        </p:nvSpPr>
        <p:spPr>
          <a:xfrm>
            <a:off x="413779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7" name="Google Shape;27527;p60"/>
          <p:cNvSpPr/>
          <p:nvPr/>
        </p:nvSpPr>
        <p:spPr>
          <a:xfrm>
            <a:off x="425730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8" name="Google Shape;27528;p60"/>
          <p:cNvSpPr/>
          <p:nvPr/>
        </p:nvSpPr>
        <p:spPr>
          <a:xfrm>
            <a:off x="437682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9" name="Google Shape;27529;p60"/>
          <p:cNvSpPr/>
          <p:nvPr/>
        </p:nvSpPr>
        <p:spPr>
          <a:xfrm>
            <a:off x="449633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0" name="Google Shape;27530;p60"/>
          <p:cNvSpPr/>
          <p:nvPr/>
        </p:nvSpPr>
        <p:spPr>
          <a:xfrm>
            <a:off x="461584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1" name="Google Shape;27531;p60"/>
          <p:cNvSpPr/>
          <p:nvPr/>
        </p:nvSpPr>
        <p:spPr>
          <a:xfrm>
            <a:off x="473536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2" name="Google Shape;27532;p60"/>
          <p:cNvSpPr/>
          <p:nvPr/>
        </p:nvSpPr>
        <p:spPr>
          <a:xfrm>
            <a:off x="485487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3" name="Google Shape;27533;p60"/>
          <p:cNvSpPr/>
          <p:nvPr/>
        </p:nvSpPr>
        <p:spPr>
          <a:xfrm>
            <a:off x="497438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4" name="Google Shape;27534;p60"/>
          <p:cNvSpPr/>
          <p:nvPr/>
        </p:nvSpPr>
        <p:spPr>
          <a:xfrm>
            <a:off x="509390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5" name="Google Shape;27535;p60"/>
          <p:cNvSpPr/>
          <p:nvPr/>
        </p:nvSpPr>
        <p:spPr>
          <a:xfrm>
            <a:off x="521341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6" name="Google Shape;27536;p60"/>
          <p:cNvSpPr/>
          <p:nvPr/>
        </p:nvSpPr>
        <p:spPr>
          <a:xfrm>
            <a:off x="533292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7" name="Google Shape;27537;p60"/>
          <p:cNvSpPr/>
          <p:nvPr/>
        </p:nvSpPr>
        <p:spPr>
          <a:xfrm>
            <a:off x="545244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8" name="Google Shape;27538;p60"/>
          <p:cNvSpPr/>
          <p:nvPr/>
        </p:nvSpPr>
        <p:spPr>
          <a:xfrm>
            <a:off x="557195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9" name="Google Shape;27539;p60"/>
          <p:cNvSpPr/>
          <p:nvPr/>
        </p:nvSpPr>
        <p:spPr>
          <a:xfrm>
            <a:off x="569146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0" name="Google Shape;27540;p60"/>
          <p:cNvSpPr/>
          <p:nvPr/>
        </p:nvSpPr>
        <p:spPr>
          <a:xfrm>
            <a:off x="581098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1" name="Google Shape;27541;p60"/>
          <p:cNvSpPr/>
          <p:nvPr/>
        </p:nvSpPr>
        <p:spPr>
          <a:xfrm>
            <a:off x="593049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2" name="Google Shape;27542;p60"/>
          <p:cNvSpPr/>
          <p:nvPr/>
        </p:nvSpPr>
        <p:spPr>
          <a:xfrm>
            <a:off x="605001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3" name="Google Shape;27543;p60"/>
          <p:cNvSpPr/>
          <p:nvPr/>
        </p:nvSpPr>
        <p:spPr>
          <a:xfrm>
            <a:off x="616952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4" name="Google Shape;27544;p60"/>
          <p:cNvSpPr/>
          <p:nvPr/>
        </p:nvSpPr>
        <p:spPr>
          <a:xfrm>
            <a:off x="628903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5" name="Google Shape;27545;p60"/>
          <p:cNvSpPr/>
          <p:nvPr/>
        </p:nvSpPr>
        <p:spPr>
          <a:xfrm>
            <a:off x="640855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6" name="Google Shape;27546;p60"/>
          <p:cNvSpPr/>
          <p:nvPr/>
        </p:nvSpPr>
        <p:spPr>
          <a:xfrm>
            <a:off x="652806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7" name="Google Shape;27547;p60"/>
          <p:cNvSpPr/>
          <p:nvPr/>
        </p:nvSpPr>
        <p:spPr>
          <a:xfrm>
            <a:off x="664757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8" name="Google Shape;27548;p60"/>
          <p:cNvSpPr/>
          <p:nvPr/>
        </p:nvSpPr>
        <p:spPr>
          <a:xfrm>
            <a:off x="676709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9" name="Google Shape;27549;p60"/>
          <p:cNvSpPr/>
          <p:nvPr/>
        </p:nvSpPr>
        <p:spPr>
          <a:xfrm>
            <a:off x="688660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0" name="Google Shape;27550;p60"/>
          <p:cNvSpPr/>
          <p:nvPr/>
        </p:nvSpPr>
        <p:spPr>
          <a:xfrm>
            <a:off x="700611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1" name="Google Shape;27551;p60"/>
          <p:cNvSpPr/>
          <p:nvPr/>
        </p:nvSpPr>
        <p:spPr>
          <a:xfrm>
            <a:off x="712563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2" name="Google Shape;27552;p60"/>
          <p:cNvSpPr/>
          <p:nvPr/>
        </p:nvSpPr>
        <p:spPr>
          <a:xfrm>
            <a:off x="7245145"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3" name="Google Shape;27553;p60"/>
          <p:cNvSpPr/>
          <p:nvPr/>
        </p:nvSpPr>
        <p:spPr>
          <a:xfrm>
            <a:off x="736465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4" name="Google Shape;27554;p60"/>
          <p:cNvSpPr/>
          <p:nvPr/>
        </p:nvSpPr>
        <p:spPr>
          <a:xfrm>
            <a:off x="7484172"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5" name="Google Shape;27555;p60"/>
          <p:cNvSpPr/>
          <p:nvPr/>
        </p:nvSpPr>
        <p:spPr>
          <a:xfrm>
            <a:off x="7603686"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6" name="Google Shape;27556;p60"/>
          <p:cNvSpPr/>
          <p:nvPr/>
        </p:nvSpPr>
        <p:spPr>
          <a:xfrm>
            <a:off x="7723199"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7" name="Google Shape;27557;p60"/>
          <p:cNvSpPr/>
          <p:nvPr/>
        </p:nvSpPr>
        <p:spPr>
          <a:xfrm>
            <a:off x="7842713"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8" name="Google Shape;27558;p60"/>
          <p:cNvSpPr/>
          <p:nvPr/>
        </p:nvSpPr>
        <p:spPr>
          <a:xfrm>
            <a:off x="796222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9" name="Google Shape;27559;p60"/>
          <p:cNvSpPr/>
          <p:nvPr/>
        </p:nvSpPr>
        <p:spPr>
          <a:xfrm>
            <a:off x="8081740"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0" name="Google Shape;27560;p60"/>
          <p:cNvSpPr/>
          <p:nvPr/>
        </p:nvSpPr>
        <p:spPr>
          <a:xfrm>
            <a:off x="820125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1" name="Google Shape;27561;p60"/>
          <p:cNvSpPr/>
          <p:nvPr/>
        </p:nvSpPr>
        <p:spPr>
          <a:xfrm>
            <a:off x="8320767"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2" name="Google Shape;27562;p60"/>
          <p:cNvSpPr/>
          <p:nvPr/>
        </p:nvSpPr>
        <p:spPr>
          <a:xfrm>
            <a:off x="844028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3" name="Google Shape;27563;p60"/>
          <p:cNvSpPr/>
          <p:nvPr/>
        </p:nvSpPr>
        <p:spPr>
          <a:xfrm>
            <a:off x="8559794"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4" name="Google Shape;27564;p60"/>
          <p:cNvSpPr/>
          <p:nvPr/>
        </p:nvSpPr>
        <p:spPr>
          <a:xfrm>
            <a:off x="8679308"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5" name="Google Shape;27565;p60"/>
          <p:cNvSpPr/>
          <p:nvPr/>
        </p:nvSpPr>
        <p:spPr>
          <a:xfrm>
            <a:off x="8798821" y="4465961"/>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6" name="Google Shape;27566;p60"/>
          <p:cNvSpPr/>
          <p:nvPr/>
        </p:nvSpPr>
        <p:spPr>
          <a:xfrm>
            <a:off x="31350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7" name="Google Shape;27567;p60"/>
          <p:cNvSpPr/>
          <p:nvPr/>
        </p:nvSpPr>
        <p:spPr>
          <a:xfrm>
            <a:off x="43301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8" name="Google Shape;27568;p60"/>
          <p:cNvSpPr/>
          <p:nvPr/>
        </p:nvSpPr>
        <p:spPr>
          <a:xfrm>
            <a:off x="55251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9" name="Google Shape;27569;p60"/>
          <p:cNvSpPr/>
          <p:nvPr/>
        </p:nvSpPr>
        <p:spPr>
          <a:xfrm>
            <a:off x="6720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0" name="Google Shape;27570;p60"/>
          <p:cNvSpPr/>
          <p:nvPr/>
        </p:nvSpPr>
        <p:spPr>
          <a:xfrm>
            <a:off x="79153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1" name="Google Shape;27571;p60"/>
          <p:cNvSpPr/>
          <p:nvPr/>
        </p:nvSpPr>
        <p:spPr>
          <a:xfrm>
            <a:off x="91104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2" name="Google Shape;27572;p60"/>
          <p:cNvSpPr/>
          <p:nvPr/>
        </p:nvSpPr>
        <p:spPr>
          <a:xfrm>
            <a:off x="10305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3" name="Google Shape;27573;p60"/>
          <p:cNvSpPr/>
          <p:nvPr/>
        </p:nvSpPr>
        <p:spPr>
          <a:xfrm>
            <a:off x="115006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4" name="Google Shape;27574;p60"/>
          <p:cNvSpPr/>
          <p:nvPr/>
        </p:nvSpPr>
        <p:spPr>
          <a:xfrm>
            <a:off x="126956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5" name="Google Shape;27575;p60"/>
          <p:cNvSpPr/>
          <p:nvPr/>
        </p:nvSpPr>
        <p:spPr>
          <a:xfrm>
            <a:off x="138907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6" name="Google Shape;27576;p60"/>
          <p:cNvSpPr/>
          <p:nvPr/>
        </p:nvSpPr>
        <p:spPr>
          <a:xfrm>
            <a:off x="150858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7" name="Google Shape;27577;p60"/>
          <p:cNvSpPr/>
          <p:nvPr/>
        </p:nvSpPr>
        <p:spPr>
          <a:xfrm>
            <a:off x="162809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8" name="Google Shape;27578;p60"/>
          <p:cNvSpPr/>
          <p:nvPr/>
        </p:nvSpPr>
        <p:spPr>
          <a:xfrm>
            <a:off x="174760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9" name="Google Shape;27579;p60"/>
          <p:cNvSpPr/>
          <p:nvPr/>
        </p:nvSpPr>
        <p:spPr>
          <a:xfrm>
            <a:off x="186711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0" name="Google Shape;27580;p60"/>
          <p:cNvSpPr/>
          <p:nvPr/>
        </p:nvSpPr>
        <p:spPr>
          <a:xfrm>
            <a:off x="198661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1" name="Google Shape;27581;p60"/>
          <p:cNvSpPr/>
          <p:nvPr/>
        </p:nvSpPr>
        <p:spPr>
          <a:xfrm>
            <a:off x="210612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2" name="Google Shape;27582;p60"/>
          <p:cNvSpPr/>
          <p:nvPr/>
        </p:nvSpPr>
        <p:spPr>
          <a:xfrm>
            <a:off x="222563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3" name="Google Shape;27583;p60"/>
          <p:cNvSpPr/>
          <p:nvPr/>
        </p:nvSpPr>
        <p:spPr>
          <a:xfrm>
            <a:off x="234514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4" name="Google Shape;27584;p60"/>
          <p:cNvSpPr/>
          <p:nvPr/>
        </p:nvSpPr>
        <p:spPr>
          <a:xfrm>
            <a:off x="246465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5" name="Google Shape;27585;p60"/>
          <p:cNvSpPr/>
          <p:nvPr/>
        </p:nvSpPr>
        <p:spPr>
          <a:xfrm>
            <a:off x="258415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6" name="Google Shape;27586;p60"/>
          <p:cNvSpPr/>
          <p:nvPr/>
        </p:nvSpPr>
        <p:spPr>
          <a:xfrm>
            <a:off x="27036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7" name="Google Shape;27587;p60"/>
          <p:cNvSpPr/>
          <p:nvPr/>
        </p:nvSpPr>
        <p:spPr>
          <a:xfrm>
            <a:off x="282317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8" name="Google Shape;27588;p60"/>
          <p:cNvSpPr/>
          <p:nvPr/>
        </p:nvSpPr>
        <p:spPr>
          <a:xfrm>
            <a:off x="294268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9" name="Google Shape;27589;p60"/>
          <p:cNvSpPr/>
          <p:nvPr/>
        </p:nvSpPr>
        <p:spPr>
          <a:xfrm>
            <a:off x="306219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0" name="Google Shape;27590;p60"/>
          <p:cNvSpPr/>
          <p:nvPr/>
        </p:nvSpPr>
        <p:spPr>
          <a:xfrm>
            <a:off x="318170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1" name="Google Shape;27591;p60"/>
          <p:cNvSpPr/>
          <p:nvPr/>
        </p:nvSpPr>
        <p:spPr>
          <a:xfrm>
            <a:off x="330120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2" name="Google Shape;27592;p60"/>
          <p:cNvSpPr/>
          <p:nvPr/>
        </p:nvSpPr>
        <p:spPr>
          <a:xfrm>
            <a:off x="342071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3" name="Google Shape;27593;p60"/>
          <p:cNvSpPr/>
          <p:nvPr/>
        </p:nvSpPr>
        <p:spPr>
          <a:xfrm>
            <a:off x="354022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4" name="Google Shape;27594;p60"/>
          <p:cNvSpPr/>
          <p:nvPr/>
        </p:nvSpPr>
        <p:spPr>
          <a:xfrm>
            <a:off x="365973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5" name="Google Shape;27595;p60"/>
          <p:cNvSpPr/>
          <p:nvPr/>
        </p:nvSpPr>
        <p:spPr>
          <a:xfrm>
            <a:off x="377925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6" name="Google Shape;27596;p60"/>
          <p:cNvSpPr/>
          <p:nvPr/>
        </p:nvSpPr>
        <p:spPr>
          <a:xfrm>
            <a:off x="389876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7" name="Google Shape;27597;p60"/>
          <p:cNvSpPr/>
          <p:nvPr/>
        </p:nvSpPr>
        <p:spPr>
          <a:xfrm>
            <a:off x="401827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8" name="Google Shape;27598;p60"/>
          <p:cNvSpPr/>
          <p:nvPr/>
        </p:nvSpPr>
        <p:spPr>
          <a:xfrm>
            <a:off x="413779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9" name="Google Shape;27599;p60"/>
          <p:cNvSpPr/>
          <p:nvPr/>
        </p:nvSpPr>
        <p:spPr>
          <a:xfrm>
            <a:off x="425730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0" name="Google Shape;27600;p60"/>
          <p:cNvSpPr/>
          <p:nvPr/>
        </p:nvSpPr>
        <p:spPr>
          <a:xfrm>
            <a:off x="437682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1" name="Google Shape;27601;p60"/>
          <p:cNvSpPr/>
          <p:nvPr/>
        </p:nvSpPr>
        <p:spPr>
          <a:xfrm>
            <a:off x="449633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2" name="Google Shape;27602;p60"/>
          <p:cNvSpPr/>
          <p:nvPr/>
        </p:nvSpPr>
        <p:spPr>
          <a:xfrm>
            <a:off x="461584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3" name="Google Shape;27603;p60"/>
          <p:cNvSpPr/>
          <p:nvPr/>
        </p:nvSpPr>
        <p:spPr>
          <a:xfrm>
            <a:off x="473536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4" name="Google Shape;27604;p60"/>
          <p:cNvSpPr/>
          <p:nvPr/>
        </p:nvSpPr>
        <p:spPr>
          <a:xfrm>
            <a:off x="485487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5" name="Google Shape;27605;p60"/>
          <p:cNvSpPr/>
          <p:nvPr/>
        </p:nvSpPr>
        <p:spPr>
          <a:xfrm>
            <a:off x="497438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6" name="Google Shape;27606;p60"/>
          <p:cNvSpPr/>
          <p:nvPr/>
        </p:nvSpPr>
        <p:spPr>
          <a:xfrm>
            <a:off x="509390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7" name="Google Shape;27607;p60"/>
          <p:cNvSpPr/>
          <p:nvPr/>
        </p:nvSpPr>
        <p:spPr>
          <a:xfrm>
            <a:off x="521341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8" name="Google Shape;27608;p60"/>
          <p:cNvSpPr/>
          <p:nvPr/>
        </p:nvSpPr>
        <p:spPr>
          <a:xfrm>
            <a:off x="533292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9" name="Google Shape;27609;p60"/>
          <p:cNvSpPr/>
          <p:nvPr/>
        </p:nvSpPr>
        <p:spPr>
          <a:xfrm>
            <a:off x="545244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0" name="Google Shape;27610;p60"/>
          <p:cNvSpPr/>
          <p:nvPr/>
        </p:nvSpPr>
        <p:spPr>
          <a:xfrm>
            <a:off x="557195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1" name="Google Shape;27611;p60"/>
          <p:cNvSpPr/>
          <p:nvPr/>
        </p:nvSpPr>
        <p:spPr>
          <a:xfrm>
            <a:off x="569146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2" name="Google Shape;27612;p60"/>
          <p:cNvSpPr/>
          <p:nvPr/>
        </p:nvSpPr>
        <p:spPr>
          <a:xfrm>
            <a:off x="581098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3" name="Google Shape;27613;p60"/>
          <p:cNvSpPr/>
          <p:nvPr/>
        </p:nvSpPr>
        <p:spPr>
          <a:xfrm>
            <a:off x="593049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4" name="Google Shape;27614;p60"/>
          <p:cNvSpPr/>
          <p:nvPr/>
        </p:nvSpPr>
        <p:spPr>
          <a:xfrm>
            <a:off x="605001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5" name="Google Shape;27615;p60"/>
          <p:cNvSpPr/>
          <p:nvPr/>
        </p:nvSpPr>
        <p:spPr>
          <a:xfrm>
            <a:off x="616952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6" name="Google Shape;27616;p60"/>
          <p:cNvSpPr/>
          <p:nvPr/>
        </p:nvSpPr>
        <p:spPr>
          <a:xfrm>
            <a:off x="628903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7" name="Google Shape;27617;p60"/>
          <p:cNvSpPr/>
          <p:nvPr/>
        </p:nvSpPr>
        <p:spPr>
          <a:xfrm>
            <a:off x="640855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8" name="Google Shape;27618;p60"/>
          <p:cNvSpPr/>
          <p:nvPr/>
        </p:nvSpPr>
        <p:spPr>
          <a:xfrm>
            <a:off x="652806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9" name="Google Shape;27619;p60"/>
          <p:cNvSpPr/>
          <p:nvPr/>
        </p:nvSpPr>
        <p:spPr>
          <a:xfrm>
            <a:off x="664757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0" name="Google Shape;27620;p60"/>
          <p:cNvSpPr/>
          <p:nvPr/>
        </p:nvSpPr>
        <p:spPr>
          <a:xfrm>
            <a:off x="676709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1" name="Google Shape;27621;p60"/>
          <p:cNvSpPr/>
          <p:nvPr/>
        </p:nvSpPr>
        <p:spPr>
          <a:xfrm>
            <a:off x="688660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2" name="Google Shape;27622;p60"/>
          <p:cNvSpPr/>
          <p:nvPr/>
        </p:nvSpPr>
        <p:spPr>
          <a:xfrm>
            <a:off x="700611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3" name="Google Shape;27623;p60"/>
          <p:cNvSpPr/>
          <p:nvPr/>
        </p:nvSpPr>
        <p:spPr>
          <a:xfrm>
            <a:off x="712563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4" name="Google Shape;27624;p60"/>
          <p:cNvSpPr/>
          <p:nvPr/>
        </p:nvSpPr>
        <p:spPr>
          <a:xfrm>
            <a:off x="7245145"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5" name="Google Shape;27625;p60"/>
          <p:cNvSpPr/>
          <p:nvPr/>
        </p:nvSpPr>
        <p:spPr>
          <a:xfrm>
            <a:off x="736465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6" name="Google Shape;27626;p60"/>
          <p:cNvSpPr/>
          <p:nvPr/>
        </p:nvSpPr>
        <p:spPr>
          <a:xfrm>
            <a:off x="7484172"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7" name="Google Shape;27627;p60"/>
          <p:cNvSpPr/>
          <p:nvPr/>
        </p:nvSpPr>
        <p:spPr>
          <a:xfrm>
            <a:off x="7603686"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8" name="Google Shape;27628;p60"/>
          <p:cNvSpPr/>
          <p:nvPr/>
        </p:nvSpPr>
        <p:spPr>
          <a:xfrm>
            <a:off x="7723199"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9" name="Google Shape;27629;p60"/>
          <p:cNvSpPr/>
          <p:nvPr/>
        </p:nvSpPr>
        <p:spPr>
          <a:xfrm>
            <a:off x="7842713"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0" name="Google Shape;27630;p60"/>
          <p:cNvSpPr/>
          <p:nvPr/>
        </p:nvSpPr>
        <p:spPr>
          <a:xfrm>
            <a:off x="796222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1" name="Google Shape;27631;p60"/>
          <p:cNvSpPr/>
          <p:nvPr/>
        </p:nvSpPr>
        <p:spPr>
          <a:xfrm>
            <a:off x="8081740"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2" name="Google Shape;27632;p60"/>
          <p:cNvSpPr/>
          <p:nvPr/>
        </p:nvSpPr>
        <p:spPr>
          <a:xfrm>
            <a:off x="820125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3" name="Google Shape;27633;p60"/>
          <p:cNvSpPr/>
          <p:nvPr/>
        </p:nvSpPr>
        <p:spPr>
          <a:xfrm>
            <a:off x="8320767"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4" name="Google Shape;27634;p60"/>
          <p:cNvSpPr/>
          <p:nvPr/>
        </p:nvSpPr>
        <p:spPr>
          <a:xfrm>
            <a:off x="844028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5" name="Google Shape;27635;p60"/>
          <p:cNvSpPr/>
          <p:nvPr/>
        </p:nvSpPr>
        <p:spPr>
          <a:xfrm>
            <a:off x="8559794"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6" name="Google Shape;27636;p60"/>
          <p:cNvSpPr/>
          <p:nvPr/>
        </p:nvSpPr>
        <p:spPr>
          <a:xfrm>
            <a:off x="8679308"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7" name="Google Shape;27637;p60"/>
          <p:cNvSpPr/>
          <p:nvPr/>
        </p:nvSpPr>
        <p:spPr>
          <a:xfrm>
            <a:off x="8798821" y="4572069"/>
            <a:ext cx="31489" cy="31489"/>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0" name="Google Shape;27640;p60"/>
          <p:cNvSpPr txBox="1">
            <a:spLocks noGrp="1"/>
          </p:cNvSpPr>
          <p:nvPr>
            <p:ph type="title"/>
          </p:nvPr>
        </p:nvSpPr>
        <p:spPr>
          <a:xfrm>
            <a:off x="2285900" y="2447650"/>
            <a:ext cx="4572000" cy="889800"/>
          </a:xfrm>
          <a:prstGeom prst="rect">
            <a:avLst/>
          </a:prstGeom>
        </p:spPr>
        <p:txBody>
          <a:bodyPr spcFirstLastPara="1" wrap="square" lIns="91425" tIns="64000" rIns="91425" bIns="91425" anchor="b" anchorCtr="0">
            <a:noAutofit/>
          </a:bodyPr>
          <a:lstStyle/>
          <a:p>
            <a:pPr marL="0" lvl="0" indent="0" algn="ctr" rtl="0">
              <a:spcBef>
                <a:spcPts val="0"/>
              </a:spcBef>
              <a:spcAft>
                <a:spcPts val="0"/>
              </a:spcAft>
              <a:buNone/>
            </a:pPr>
            <a:r>
              <a:rPr lang="en-US" b="1" dirty="0" err="1"/>
              <a:t>Giới</a:t>
            </a:r>
            <a:r>
              <a:rPr lang="en-US" b="1" dirty="0"/>
              <a:t> </a:t>
            </a:r>
            <a:r>
              <a:rPr lang="en-US" b="1" dirty="0" err="1"/>
              <a:t>thiệu</a:t>
            </a:r>
            <a:endParaRPr b="1" dirty="0"/>
          </a:p>
        </p:txBody>
      </p:sp>
      <p:sp>
        <p:nvSpPr>
          <p:cNvPr id="27642" name="Google Shape;27642;p60"/>
          <p:cNvSpPr txBox="1">
            <a:spLocks noGrp="1"/>
          </p:cNvSpPr>
          <p:nvPr>
            <p:ph type="title" idx="2"/>
          </p:nvPr>
        </p:nvSpPr>
        <p:spPr>
          <a:xfrm>
            <a:off x="3748993" y="1365627"/>
            <a:ext cx="1645800" cy="1097400"/>
          </a:xfrm>
          <a:prstGeom prst="rect">
            <a:avLst/>
          </a:prstGeom>
        </p:spPr>
        <p:txBody>
          <a:bodyPr spcFirstLastPara="1" wrap="square" lIns="91425" tIns="64000" rIns="91425" bIns="91425" anchor="b" anchorCtr="0">
            <a:noAutofit/>
          </a:bodyPr>
          <a:lstStyle/>
          <a:p>
            <a:pPr marL="0" lvl="0" indent="0" algn="ctr" rtl="0">
              <a:spcBef>
                <a:spcPts val="0"/>
              </a:spcBef>
              <a:spcAft>
                <a:spcPts val="0"/>
              </a:spcAft>
              <a:buNone/>
            </a:pPr>
            <a:r>
              <a:rPr lang="en" dirty="0"/>
              <a:t>01</a:t>
            </a:r>
            <a:endParaRPr dirty="0"/>
          </a:p>
        </p:txBody>
      </p:sp>
      <p:grpSp>
        <p:nvGrpSpPr>
          <p:cNvPr id="27643" name="Google Shape;27643;p60"/>
          <p:cNvGrpSpPr/>
          <p:nvPr/>
        </p:nvGrpSpPr>
        <p:grpSpPr>
          <a:xfrm>
            <a:off x="8320098" y="4866112"/>
            <a:ext cx="510133" cy="78484"/>
            <a:chOff x="3521300" y="154525"/>
            <a:chExt cx="1256175" cy="193500"/>
          </a:xfrm>
        </p:grpSpPr>
        <p:sp>
          <p:nvSpPr>
            <p:cNvPr id="27644" name="Google Shape;27644;p60"/>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5" name="Google Shape;27645;p60"/>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6" name="Google Shape;27646;p60"/>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7" name="Google Shape;27647;p60"/>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880">
          <a:extLst>
            <a:ext uri="{FF2B5EF4-FFF2-40B4-BE49-F238E27FC236}">
              <a16:creationId xmlns:a16="http://schemas.microsoft.com/office/drawing/2014/main" id="{ADA809D6-6EBE-2848-E73D-BEAA434F711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6A103A3-5BE1-E53F-3951-8062B7EFC110}"/>
              </a:ext>
            </a:extLst>
          </p:cNvPr>
          <p:cNvSpPr>
            <a:spLocks noGrp="1"/>
          </p:cNvSpPr>
          <p:nvPr>
            <p:ph type="title"/>
          </p:nvPr>
        </p:nvSpPr>
        <p:spPr>
          <a:xfrm>
            <a:off x="1017910" y="298848"/>
            <a:ext cx="7108180" cy="576000"/>
          </a:xfrm>
        </p:spPr>
        <p:txBody>
          <a:bodyPr/>
          <a:lstStyle/>
          <a:p>
            <a:r>
              <a:rPr lang="en-US" b="1" dirty="0" err="1"/>
              <a:t>Cấu</a:t>
            </a:r>
            <a:r>
              <a:rPr lang="en-US" b="1" dirty="0"/>
              <a:t> </a:t>
            </a:r>
            <a:r>
              <a:rPr lang="en-US" b="1" dirty="0" err="1"/>
              <a:t>trúc</a:t>
            </a:r>
            <a:r>
              <a:rPr lang="en-US" b="1" dirty="0"/>
              <a:t> </a:t>
            </a:r>
            <a:r>
              <a:rPr lang="en-US" b="1" dirty="0" err="1"/>
              <a:t>Câu</a:t>
            </a:r>
            <a:r>
              <a:rPr lang="en-US" b="1" dirty="0"/>
              <a:t> </a:t>
            </a:r>
            <a:r>
              <a:rPr lang="en-US" b="1" dirty="0" err="1"/>
              <a:t>lệnh</a:t>
            </a:r>
            <a:endParaRPr lang="en-US" b="1" dirty="0"/>
          </a:p>
        </p:txBody>
      </p:sp>
      <p:sp>
        <p:nvSpPr>
          <p:cNvPr id="5" name="Subtitle 4">
            <a:extLst>
              <a:ext uri="{FF2B5EF4-FFF2-40B4-BE49-F238E27FC236}">
                <a16:creationId xmlns:a16="http://schemas.microsoft.com/office/drawing/2014/main" id="{2585B0BE-5D70-CF6E-679E-1B4D844458EC}"/>
              </a:ext>
            </a:extLst>
          </p:cNvPr>
          <p:cNvSpPr>
            <a:spLocks noGrp="1"/>
          </p:cNvSpPr>
          <p:nvPr>
            <p:ph type="subTitle" idx="1"/>
          </p:nvPr>
        </p:nvSpPr>
        <p:spPr>
          <a:xfrm>
            <a:off x="1075700" y="1359475"/>
            <a:ext cx="6940540" cy="3102600"/>
          </a:xfrm>
        </p:spPr>
        <p:txBody>
          <a:bodyPr/>
          <a:lstStyle/>
          <a:p>
            <a:r>
              <a:rPr lang="vi-VN" sz="2000" dirty="0"/>
              <a:t>Câu lệnh bao gồm hướng dẫn, hồ sơ công ty, tóm tắt tin tức/từ khoá và các ví dụ few-shot learning.</a:t>
            </a:r>
            <a:endParaRPr lang="en-US" sz="2000" dirty="0"/>
          </a:p>
          <a:p>
            <a:r>
              <a:rPr lang="vi-VN" sz="2000" dirty="0"/>
              <a:t>Chọn ví dụ Few-shot từ cổ phiếu tương tự cổ phiếu cần dự báo.</a:t>
            </a:r>
          </a:p>
          <a:p>
            <a:r>
              <a:rPr lang="vi-VN" sz="2000" b="1" dirty="0"/>
              <a:t>Ví dụ:</a:t>
            </a:r>
            <a:r>
              <a:rPr lang="vi-VN" sz="2000" dirty="0"/>
              <a:t> Hỏi GPT-4 "Liệt kê 3 cổ phiếu NASDAQ tương tự AAPL" và phản hồi sẽ là "MSFT, GOOGL, AMZN".</a:t>
            </a:r>
            <a:endParaRPr lang="en-US" sz="2000" dirty="0"/>
          </a:p>
        </p:txBody>
      </p:sp>
    </p:spTree>
    <p:extLst>
      <p:ext uri="{BB962C8B-B14F-4D97-AF65-F5344CB8AC3E}">
        <p14:creationId xmlns:p14="http://schemas.microsoft.com/office/powerpoint/2010/main" val="197725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880">
          <a:extLst>
            <a:ext uri="{FF2B5EF4-FFF2-40B4-BE49-F238E27FC236}">
              <a16:creationId xmlns:a16="http://schemas.microsoft.com/office/drawing/2014/main" id="{CD667B78-5665-F721-B485-1F76C8A8536C}"/>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9151CE39-5E81-92EC-8503-A1A56ED9B9A0}"/>
              </a:ext>
            </a:extLst>
          </p:cNvPr>
          <p:cNvPicPr>
            <a:picLocks noChangeAspect="1"/>
          </p:cNvPicPr>
          <p:nvPr/>
        </p:nvPicPr>
        <p:blipFill>
          <a:blip r:embed="rId3"/>
          <a:stretch>
            <a:fillRect/>
          </a:stretch>
        </p:blipFill>
        <p:spPr>
          <a:xfrm>
            <a:off x="1" y="-1"/>
            <a:ext cx="4572000" cy="4381081"/>
          </a:xfrm>
          <a:prstGeom prst="rect">
            <a:avLst/>
          </a:prstGeom>
        </p:spPr>
      </p:pic>
      <p:pic>
        <p:nvPicPr>
          <p:cNvPr id="15" name="Picture 14">
            <a:extLst>
              <a:ext uri="{FF2B5EF4-FFF2-40B4-BE49-F238E27FC236}">
                <a16:creationId xmlns:a16="http://schemas.microsoft.com/office/drawing/2014/main" id="{6FEDD054-EB9F-F972-75EE-E4B0E9D106C1}"/>
              </a:ext>
            </a:extLst>
          </p:cNvPr>
          <p:cNvPicPr>
            <a:picLocks noChangeAspect="1"/>
          </p:cNvPicPr>
          <p:nvPr/>
        </p:nvPicPr>
        <p:blipFill>
          <a:blip r:embed="rId4"/>
          <a:stretch>
            <a:fillRect/>
          </a:stretch>
        </p:blipFill>
        <p:spPr>
          <a:xfrm>
            <a:off x="4571999" y="0"/>
            <a:ext cx="4572000" cy="4381080"/>
          </a:xfrm>
          <a:prstGeom prst="rect">
            <a:avLst/>
          </a:prstGeom>
        </p:spPr>
      </p:pic>
      <p:sp>
        <p:nvSpPr>
          <p:cNvPr id="16" name="TextBox 15">
            <a:extLst>
              <a:ext uri="{FF2B5EF4-FFF2-40B4-BE49-F238E27FC236}">
                <a16:creationId xmlns:a16="http://schemas.microsoft.com/office/drawing/2014/main" id="{638F71B4-0E1E-7ECD-B577-9DE606005D3F}"/>
              </a:ext>
            </a:extLst>
          </p:cNvPr>
          <p:cNvSpPr txBox="1"/>
          <p:nvPr/>
        </p:nvSpPr>
        <p:spPr>
          <a:xfrm>
            <a:off x="2785292" y="4582048"/>
            <a:ext cx="3573414" cy="400110"/>
          </a:xfrm>
          <a:prstGeom prst="rect">
            <a:avLst/>
          </a:prstGeom>
          <a:noFill/>
        </p:spPr>
        <p:txBody>
          <a:bodyPr wrap="none" rtlCol="0">
            <a:spAutoFit/>
          </a:bodyPr>
          <a:lstStyle/>
          <a:p>
            <a:r>
              <a:rPr lang="vi-VN" sz="2000" dirty="0">
                <a:latin typeface="Aptos" panose="020B0004020202020204" pitchFamily="34" charset="0"/>
              </a:rPr>
              <a:t>Hình 4: Cấu trúc của câu lệnh</a:t>
            </a:r>
          </a:p>
        </p:txBody>
      </p:sp>
    </p:spTree>
    <p:extLst>
      <p:ext uri="{BB962C8B-B14F-4D97-AF65-F5344CB8AC3E}">
        <p14:creationId xmlns:p14="http://schemas.microsoft.com/office/powerpoint/2010/main" val="1936012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880">
          <a:extLst>
            <a:ext uri="{FF2B5EF4-FFF2-40B4-BE49-F238E27FC236}">
              <a16:creationId xmlns:a16="http://schemas.microsoft.com/office/drawing/2014/main" id="{9FE8C6DA-D30C-99BB-03F3-5E9E16A995B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910AB23-12C5-93D4-E1B3-DEA183CB8690}"/>
              </a:ext>
            </a:extLst>
          </p:cNvPr>
          <p:cNvSpPr>
            <a:spLocks noGrp="1"/>
          </p:cNvSpPr>
          <p:nvPr>
            <p:ph type="title"/>
          </p:nvPr>
        </p:nvSpPr>
        <p:spPr>
          <a:xfrm>
            <a:off x="1052840" y="269665"/>
            <a:ext cx="7108180" cy="576000"/>
          </a:xfrm>
        </p:spPr>
        <p:txBody>
          <a:bodyPr/>
          <a:lstStyle/>
          <a:p>
            <a:r>
              <a:rPr lang="vi-VN" b="1"/>
              <a:t>Phương pháp Chain-of-Thoughts</a:t>
            </a:r>
            <a:endParaRPr lang="en-US" b="1"/>
          </a:p>
        </p:txBody>
      </p:sp>
      <p:sp>
        <p:nvSpPr>
          <p:cNvPr id="5" name="Subtitle 4">
            <a:extLst>
              <a:ext uri="{FF2B5EF4-FFF2-40B4-BE49-F238E27FC236}">
                <a16:creationId xmlns:a16="http://schemas.microsoft.com/office/drawing/2014/main" id="{E2B41730-FA39-2BED-575F-EA9D2F69B739}"/>
              </a:ext>
            </a:extLst>
          </p:cNvPr>
          <p:cNvSpPr>
            <a:spLocks noGrp="1"/>
          </p:cNvSpPr>
          <p:nvPr>
            <p:ph type="subTitle" idx="1"/>
          </p:nvPr>
        </p:nvSpPr>
        <p:spPr>
          <a:xfrm>
            <a:off x="1075700" y="1359475"/>
            <a:ext cx="6940540" cy="3102600"/>
          </a:xfrm>
        </p:spPr>
        <p:txBody>
          <a:bodyPr/>
          <a:lstStyle/>
          <a:p>
            <a:r>
              <a:rPr lang="en-US" sz="2000" b="1" dirty="0" err="1"/>
              <a:t>Tư</a:t>
            </a:r>
            <a:r>
              <a:rPr lang="en-US" sz="2000" b="1" dirty="0"/>
              <a:t> </a:t>
            </a:r>
            <a:r>
              <a:rPr lang="en-US" sz="2000" b="1" dirty="0" err="1"/>
              <a:t>duy</a:t>
            </a:r>
            <a:r>
              <a:rPr lang="en-US" sz="2000" b="1" dirty="0"/>
              <a:t> </a:t>
            </a:r>
            <a:r>
              <a:rPr lang="en-US" sz="2000" b="1" dirty="0" err="1"/>
              <a:t>từng</a:t>
            </a:r>
            <a:r>
              <a:rPr lang="en-US" sz="2000" b="1" dirty="0"/>
              <a:t> </a:t>
            </a:r>
            <a:r>
              <a:rPr lang="en-US" sz="2000" b="1" dirty="0" err="1"/>
              <a:t>bước</a:t>
            </a:r>
            <a:r>
              <a:rPr lang="en-US" sz="2000" b="1" dirty="0"/>
              <a:t>:</a:t>
            </a:r>
            <a:r>
              <a:rPr lang="en-US" sz="2000" dirty="0"/>
              <a:t> </a:t>
            </a:r>
            <a:r>
              <a:rPr lang="en-US" sz="2000" dirty="0" err="1"/>
              <a:t>Thêm</a:t>
            </a:r>
            <a:r>
              <a:rPr lang="en-US" sz="2000" dirty="0"/>
              <a:t> </a:t>
            </a:r>
            <a:r>
              <a:rPr lang="en-US" sz="2000" dirty="0" err="1"/>
              <a:t>hướng</a:t>
            </a:r>
            <a:r>
              <a:rPr lang="en-US" sz="2000" dirty="0"/>
              <a:t> </a:t>
            </a:r>
            <a:r>
              <a:rPr lang="en-US" sz="2000" dirty="0" err="1"/>
              <a:t>dẫn</a:t>
            </a:r>
            <a:r>
              <a:rPr lang="en-US" sz="2000" dirty="0"/>
              <a:t> "Can you reason step by step before finalizing the output?” </a:t>
            </a:r>
            <a:r>
              <a:rPr lang="en-US" sz="2000" dirty="0" err="1"/>
              <a:t>ở</a:t>
            </a:r>
            <a:r>
              <a:rPr lang="en-US" sz="2000" dirty="0"/>
              <a:t> </a:t>
            </a:r>
            <a:r>
              <a:rPr lang="en-US" sz="2000" dirty="0" err="1"/>
              <a:t>cuối</a:t>
            </a:r>
            <a:r>
              <a:rPr lang="en-US" sz="2000" dirty="0"/>
              <a:t> </a:t>
            </a:r>
            <a:r>
              <a:rPr lang="en-US" sz="2000" dirty="0" err="1"/>
              <a:t>câu</a:t>
            </a:r>
            <a:r>
              <a:rPr lang="en-US" sz="2000" dirty="0"/>
              <a:t> </a:t>
            </a:r>
            <a:r>
              <a:rPr lang="en-US" sz="2000" dirty="0" err="1"/>
              <a:t>lệnh</a:t>
            </a:r>
            <a:r>
              <a:rPr lang="en-US" sz="2000" dirty="0"/>
              <a:t>.</a:t>
            </a:r>
          </a:p>
          <a:p>
            <a:r>
              <a:rPr lang="vi-VN" sz="2000" dirty="0"/>
              <a:t>Cải thiện hiệu suất của mô hình và giúp nhận diện các yếu tố quan trọng bị bỏ qua trước đó (ví dụ: báo cáo lợi nhuận).</a:t>
            </a:r>
            <a:endParaRPr lang="en-US" sz="2000" dirty="0"/>
          </a:p>
          <a:p>
            <a:r>
              <a:rPr lang="en-US" sz="2000" b="1" dirty="0" err="1"/>
              <a:t>Kết</a:t>
            </a:r>
            <a:r>
              <a:rPr lang="en-US" sz="2000" b="1" dirty="0"/>
              <a:t> </a:t>
            </a:r>
            <a:r>
              <a:rPr lang="en-US" sz="2000" b="1" dirty="0" err="1"/>
              <a:t>quả</a:t>
            </a:r>
            <a:r>
              <a:rPr lang="en-US" sz="2000" b="1" dirty="0"/>
              <a:t>:</a:t>
            </a:r>
            <a:r>
              <a:rPr lang="en-US" sz="2000" dirty="0"/>
              <a:t> </a:t>
            </a:r>
            <a:r>
              <a:rPr lang="en-US" sz="2000" dirty="0" err="1"/>
              <a:t>Tăng</a:t>
            </a:r>
            <a:r>
              <a:rPr lang="en-US" sz="2000" dirty="0"/>
              <a:t> </a:t>
            </a:r>
            <a:r>
              <a:rPr lang="en-US" sz="2000" dirty="0" err="1"/>
              <a:t>độ</a:t>
            </a:r>
            <a:r>
              <a:rPr lang="en-US" sz="2000" dirty="0"/>
              <a:t> </a:t>
            </a:r>
            <a:r>
              <a:rPr lang="en-US" sz="2000" dirty="0" err="1"/>
              <a:t>chính</a:t>
            </a:r>
            <a:r>
              <a:rPr lang="en-US" sz="2000" dirty="0"/>
              <a:t> </a:t>
            </a:r>
            <a:r>
              <a:rPr lang="en-US" sz="2000" dirty="0" err="1"/>
              <a:t>xác</a:t>
            </a:r>
            <a:r>
              <a:rPr lang="en-US" sz="2000" dirty="0"/>
              <a:t> </a:t>
            </a:r>
            <a:r>
              <a:rPr lang="en-US" sz="2000" dirty="0" err="1"/>
              <a:t>trong</a:t>
            </a:r>
            <a:r>
              <a:rPr lang="en-US" sz="2000" dirty="0"/>
              <a:t> </a:t>
            </a:r>
            <a:r>
              <a:rPr lang="en-US" sz="2000" dirty="0" err="1"/>
              <a:t>dự</a:t>
            </a:r>
            <a:r>
              <a:rPr lang="en-US" sz="2000" dirty="0"/>
              <a:t> </a:t>
            </a:r>
            <a:r>
              <a:rPr lang="en-US" sz="2000" dirty="0" err="1"/>
              <a:t>báo</a:t>
            </a:r>
            <a:r>
              <a:rPr lang="en-US" sz="2000" dirty="0"/>
              <a:t> </a:t>
            </a:r>
            <a:r>
              <a:rPr lang="en-US" sz="2000" dirty="0" err="1"/>
              <a:t>lợi</a:t>
            </a:r>
            <a:r>
              <a:rPr lang="en-US" sz="2000" dirty="0"/>
              <a:t> </a:t>
            </a:r>
            <a:r>
              <a:rPr lang="en-US" sz="2000" dirty="0" err="1"/>
              <a:t>nhuận</a:t>
            </a:r>
            <a:r>
              <a:rPr lang="en-US" sz="2000" dirty="0"/>
              <a:t> </a:t>
            </a:r>
            <a:r>
              <a:rPr lang="en-US" sz="2000" dirty="0" err="1"/>
              <a:t>cổ</a:t>
            </a:r>
            <a:r>
              <a:rPr lang="en-US" sz="2000" dirty="0"/>
              <a:t> </a:t>
            </a:r>
            <a:r>
              <a:rPr lang="en-US" sz="2000" dirty="0" err="1"/>
              <a:t>phiếu</a:t>
            </a:r>
            <a:r>
              <a:rPr lang="en-US" sz="2000" dirty="0"/>
              <a:t>.</a:t>
            </a:r>
          </a:p>
        </p:txBody>
      </p:sp>
    </p:spTree>
    <p:extLst>
      <p:ext uri="{BB962C8B-B14F-4D97-AF65-F5344CB8AC3E}">
        <p14:creationId xmlns:p14="http://schemas.microsoft.com/office/powerpoint/2010/main" val="570767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880">
          <a:extLst>
            <a:ext uri="{FF2B5EF4-FFF2-40B4-BE49-F238E27FC236}">
              <a16:creationId xmlns:a16="http://schemas.microsoft.com/office/drawing/2014/main" id="{D5DD2B3C-8FCE-7EAE-FD15-6575F2BFF39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1226B63-B081-42B4-1712-595CA2971F14}"/>
              </a:ext>
            </a:extLst>
          </p:cNvPr>
          <p:cNvSpPr>
            <a:spLocks noGrp="1"/>
          </p:cNvSpPr>
          <p:nvPr>
            <p:ph type="title"/>
          </p:nvPr>
        </p:nvSpPr>
        <p:spPr>
          <a:xfrm>
            <a:off x="1052840" y="269665"/>
            <a:ext cx="7108180" cy="576000"/>
          </a:xfrm>
        </p:spPr>
        <p:txBody>
          <a:bodyPr/>
          <a:lstStyle/>
          <a:p>
            <a:r>
              <a:rPr lang="vi-VN" b="1"/>
              <a:t>Phương pháp Chain-of-Thoughts</a:t>
            </a:r>
            <a:endParaRPr lang="en-US" b="1"/>
          </a:p>
        </p:txBody>
      </p:sp>
      <p:sp>
        <p:nvSpPr>
          <p:cNvPr id="5" name="Subtitle 4">
            <a:extLst>
              <a:ext uri="{FF2B5EF4-FFF2-40B4-BE49-F238E27FC236}">
                <a16:creationId xmlns:a16="http://schemas.microsoft.com/office/drawing/2014/main" id="{2303BC97-8D99-2C70-970F-591EBF4292A9}"/>
              </a:ext>
            </a:extLst>
          </p:cNvPr>
          <p:cNvSpPr>
            <a:spLocks noGrp="1"/>
          </p:cNvSpPr>
          <p:nvPr>
            <p:ph type="subTitle" idx="1"/>
          </p:nvPr>
        </p:nvSpPr>
        <p:spPr>
          <a:xfrm>
            <a:off x="1075700" y="1359475"/>
            <a:ext cx="6940540" cy="3102600"/>
          </a:xfrm>
        </p:spPr>
        <p:txBody>
          <a:bodyPr/>
          <a:lstStyle/>
          <a:p>
            <a:r>
              <a:rPr lang="en-US" sz="2000" b="1" dirty="0" err="1"/>
              <a:t>Tư</a:t>
            </a:r>
            <a:r>
              <a:rPr lang="en-US" sz="2000" b="1" dirty="0"/>
              <a:t> </a:t>
            </a:r>
            <a:r>
              <a:rPr lang="en-US" sz="2000" b="1" dirty="0" err="1"/>
              <a:t>duy</a:t>
            </a:r>
            <a:r>
              <a:rPr lang="en-US" sz="2000" b="1" dirty="0"/>
              <a:t> </a:t>
            </a:r>
            <a:r>
              <a:rPr lang="en-US" sz="2000" b="1" dirty="0" err="1"/>
              <a:t>từng</a:t>
            </a:r>
            <a:r>
              <a:rPr lang="en-US" sz="2000" b="1" dirty="0"/>
              <a:t> </a:t>
            </a:r>
            <a:r>
              <a:rPr lang="en-US" sz="2000" b="1" dirty="0" err="1"/>
              <a:t>bước</a:t>
            </a:r>
            <a:r>
              <a:rPr lang="en-US" sz="2000" b="1" dirty="0"/>
              <a:t>:</a:t>
            </a:r>
            <a:r>
              <a:rPr lang="en-US" sz="2000" dirty="0"/>
              <a:t> </a:t>
            </a:r>
            <a:r>
              <a:rPr lang="en-US" sz="2000" dirty="0" err="1"/>
              <a:t>Thêm</a:t>
            </a:r>
            <a:r>
              <a:rPr lang="en-US" sz="2000" dirty="0"/>
              <a:t> </a:t>
            </a:r>
            <a:r>
              <a:rPr lang="en-US" sz="2000" dirty="0" err="1"/>
              <a:t>hướng</a:t>
            </a:r>
            <a:r>
              <a:rPr lang="en-US" sz="2000" dirty="0"/>
              <a:t> </a:t>
            </a:r>
            <a:r>
              <a:rPr lang="en-US" sz="2000" dirty="0" err="1"/>
              <a:t>dẫn</a:t>
            </a:r>
            <a:r>
              <a:rPr lang="en-US" sz="2000" dirty="0"/>
              <a:t> "Can you reason step by step before finalizing the output?” </a:t>
            </a:r>
            <a:r>
              <a:rPr lang="en-US" sz="2000" dirty="0" err="1"/>
              <a:t>ở</a:t>
            </a:r>
            <a:r>
              <a:rPr lang="en-US" sz="2000" dirty="0"/>
              <a:t> </a:t>
            </a:r>
            <a:r>
              <a:rPr lang="en-US" sz="2000" dirty="0" err="1"/>
              <a:t>cuối</a:t>
            </a:r>
            <a:r>
              <a:rPr lang="en-US" sz="2000" dirty="0"/>
              <a:t> </a:t>
            </a:r>
            <a:r>
              <a:rPr lang="en-US" sz="2000" dirty="0" err="1"/>
              <a:t>câu</a:t>
            </a:r>
            <a:r>
              <a:rPr lang="en-US" sz="2000" dirty="0"/>
              <a:t> </a:t>
            </a:r>
            <a:r>
              <a:rPr lang="en-US" sz="2000" dirty="0" err="1"/>
              <a:t>lệnh</a:t>
            </a:r>
            <a:r>
              <a:rPr lang="en-US" sz="2000" dirty="0"/>
              <a:t>.</a:t>
            </a:r>
          </a:p>
          <a:p>
            <a:r>
              <a:rPr lang="vi-VN" sz="2000" dirty="0"/>
              <a:t>Cải thiện hiệu suất của mô hình và giúp nhận diện các yếu tố quan trọng bị bỏ qua trước đó (ví dụ: báo cáo lợi nhuận).</a:t>
            </a:r>
            <a:endParaRPr lang="en-US" sz="2000" dirty="0"/>
          </a:p>
          <a:p>
            <a:r>
              <a:rPr lang="en-US" sz="2000" b="1" dirty="0" err="1"/>
              <a:t>Kết</a:t>
            </a:r>
            <a:r>
              <a:rPr lang="en-US" sz="2000" b="1" dirty="0"/>
              <a:t> </a:t>
            </a:r>
            <a:r>
              <a:rPr lang="en-US" sz="2000" b="1" dirty="0" err="1"/>
              <a:t>quả</a:t>
            </a:r>
            <a:r>
              <a:rPr lang="en-US" sz="2000" b="1" dirty="0"/>
              <a:t>:</a:t>
            </a:r>
            <a:r>
              <a:rPr lang="en-US" sz="2000" dirty="0"/>
              <a:t> </a:t>
            </a:r>
            <a:r>
              <a:rPr lang="en-US" sz="2000" dirty="0" err="1"/>
              <a:t>Tăng</a:t>
            </a:r>
            <a:r>
              <a:rPr lang="en-US" sz="2000" dirty="0"/>
              <a:t> </a:t>
            </a:r>
            <a:r>
              <a:rPr lang="en-US" sz="2000" dirty="0" err="1"/>
              <a:t>độ</a:t>
            </a:r>
            <a:r>
              <a:rPr lang="en-US" sz="2000" dirty="0"/>
              <a:t> </a:t>
            </a:r>
            <a:r>
              <a:rPr lang="en-US" sz="2000" dirty="0" err="1"/>
              <a:t>chính</a:t>
            </a:r>
            <a:r>
              <a:rPr lang="en-US" sz="2000" dirty="0"/>
              <a:t> </a:t>
            </a:r>
            <a:r>
              <a:rPr lang="en-US" sz="2000" dirty="0" err="1"/>
              <a:t>xác</a:t>
            </a:r>
            <a:r>
              <a:rPr lang="en-US" sz="2000" dirty="0"/>
              <a:t> </a:t>
            </a:r>
            <a:r>
              <a:rPr lang="en-US" sz="2000" dirty="0" err="1"/>
              <a:t>trong</a:t>
            </a:r>
            <a:r>
              <a:rPr lang="en-US" sz="2000" dirty="0"/>
              <a:t> </a:t>
            </a:r>
            <a:r>
              <a:rPr lang="en-US" sz="2000" dirty="0" err="1"/>
              <a:t>dự</a:t>
            </a:r>
            <a:r>
              <a:rPr lang="en-US" sz="2000" dirty="0"/>
              <a:t> </a:t>
            </a:r>
            <a:r>
              <a:rPr lang="en-US" sz="2000" dirty="0" err="1"/>
              <a:t>báo</a:t>
            </a:r>
            <a:r>
              <a:rPr lang="en-US" sz="2000" dirty="0"/>
              <a:t> </a:t>
            </a:r>
            <a:r>
              <a:rPr lang="en-US" sz="2000" dirty="0" err="1"/>
              <a:t>lợi</a:t>
            </a:r>
            <a:r>
              <a:rPr lang="en-US" sz="2000" dirty="0"/>
              <a:t> </a:t>
            </a:r>
            <a:r>
              <a:rPr lang="en-US" sz="2000" dirty="0" err="1"/>
              <a:t>nhuận</a:t>
            </a:r>
            <a:r>
              <a:rPr lang="en-US" sz="2000" dirty="0"/>
              <a:t> </a:t>
            </a:r>
            <a:r>
              <a:rPr lang="en-US" sz="2000" dirty="0" err="1"/>
              <a:t>cổ</a:t>
            </a:r>
            <a:r>
              <a:rPr lang="en-US" sz="2000" dirty="0"/>
              <a:t> </a:t>
            </a:r>
            <a:r>
              <a:rPr lang="en-US" sz="2000" dirty="0" err="1"/>
              <a:t>phiếu</a:t>
            </a:r>
            <a:r>
              <a:rPr lang="en-US" sz="2000" dirty="0"/>
              <a:t>.</a:t>
            </a:r>
          </a:p>
        </p:txBody>
      </p:sp>
      <p:pic>
        <p:nvPicPr>
          <p:cNvPr id="4" name="Picture 3">
            <a:extLst>
              <a:ext uri="{FF2B5EF4-FFF2-40B4-BE49-F238E27FC236}">
                <a16:creationId xmlns:a16="http://schemas.microsoft.com/office/drawing/2014/main" id="{1C284AAA-33F4-33A3-48E6-8A0C84749B99}"/>
              </a:ext>
            </a:extLst>
          </p:cNvPr>
          <p:cNvPicPr>
            <a:picLocks noChangeAspect="1"/>
          </p:cNvPicPr>
          <p:nvPr/>
        </p:nvPicPr>
        <p:blipFill>
          <a:blip r:embed="rId3"/>
          <a:stretch>
            <a:fillRect/>
          </a:stretch>
        </p:blipFill>
        <p:spPr>
          <a:xfrm>
            <a:off x="733530" y="0"/>
            <a:ext cx="7676940" cy="4682532"/>
          </a:xfrm>
          <a:prstGeom prst="rect">
            <a:avLst/>
          </a:prstGeom>
        </p:spPr>
      </p:pic>
      <p:sp>
        <p:nvSpPr>
          <p:cNvPr id="6" name="TextBox 5">
            <a:extLst>
              <a:ext uri="{FF2B5EF4-FFF2-40B4-BE49-F238E27FC236}">
                <a16:creationId xmlns:a16="http://schemas.microsoft.com/office/drawing/2014/main" id="{91C10D04-18F9-63DA-0443-8AE6BF08E96E}"/>
              </a:ext>
            </a:extLst>
          </p:cNvPr>
          <p:cNvSpPr txBox="1"/>
          <p:nvPr/>
        </p:nvSpPr>
        <p:spPr>
          <a:xfrm>
            <a:off x="0" y="4739382"/>
            <a:ext cx="9144000" cy="400110"/>
          </a:xfrm>
          <a:prstGeom prst="rect">
            <a:avLst/>
          </a:prstGeom>
          <a:noFill/>
        </p:spPr>
        <p:txBody>
          <a:bodyPr wrap="square" rtlCol="0">
            <a:spAutoFit/>
          </a:bodyPr>
          <a:lstStyle/>
          <a:p>
            <a:r>
              <a:rPr lang="vi-VN" sz="2000" dirty="0">
                <a:latin typeface="Aptos" panose="020B0004020202020204" pitchFamily="34" charset="0"/>
              </a:rPr>
              <a:t>Hình 5: Thêm câu lệnh “</a:t>
            </a:r>
            <a:r>
              <a:rPr lang="en-US" sz="2000" dirty="0">
                <a:solidFill>
                  <a:srgbClr val="000000"/>
                </a:solidFill>
                <a:effectLst/>
                <a:latin typeface="Aptos" panose="020B0004020202020204" pitchFamily="34" charset="0"/>
              </a:rPr>
              <a:t>Can you reason step by step before the finalized output?</a:t>
            </a:r>
            <a:r>
              <a:rPr lang="vi-VN" sz="2000" dirty="0">
                <a:solidFill>
                  <a:srgbClr val="000000"/>
                </a:solidFill>
                <a:effectLst/>
                <a:latin typeface="Aptos" panose="020B0004020202020204" pitchFamily="34" charset="0"/>
              </a:rPr>
              <a:t>”</a:t>
            </a:r>
            <a:endParaRPr lang="en-US" sz="2000" dirty="0">
              <a:solidFill>
                <a:srgbClr val="000000"/>
              </a:solidFill>
              <a:effectLst/>
              <a:latin typeface="Aptos" panose="020B0004020202020204" pitchFamily="34" charset="0"/>
            </a:endParaRPr>
          </a:p>
        </p:txBody>
      </p:sp>
    </p:spTree>
    <p:extLst>
      <p:ext uri="{BB962C8B-B14F-4D97-AF65-F5344CB8AC3E}">
        <p14:creationId xmlns:p14="http://schemas.microsoft.com/office/powerpoint/2010/main" val="495546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880">
          <a:extLst>
            <a:ext uri="{FF2B5EF4-FFF2-40B4-BE49-F238E27FC236}">
              <a16:creationId xmlns:a16="http://schemas.microsoft.com/office/drawing/2014/main" id="{E6ED52B4-549F-7F67-ACC1-871F8397540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F0E154A-D4F0-57C1-0F83-C6EB1F5181E9}"/>
              </a:ext>
            </a:extLst>
          </p:cNvPr>
          <p:cNvSpPr>
            <a:spLocks noGrp="1"/>
          </p:cNvSpPr>
          <p:nvPr>
            <p:ph type="title"/>
          </p:nvPr>
        </p:nvSpPr>
        <p:spPr>
          <a:xfrm>
            <a:off x="847100" y="269665"/>
            <a:ext cx="7481560" cy="576000"/>
          </a:xfrm>
        </p:spPr>
        <p:txBody>
          <a:bodyPr/>
          <a:lstStyle/>
          <a:p>
            <a:r>
              <a:rPr lang="en-US" b="1"/>
              <a:t>Tổng quan về Fine-tuning với Open LLaMA</a:t>
            </a:r>
          </a:p>
        </p:txBody>
      </p:sp>
      <p:sp>
        <p:nvSpPr>
          <p:cNvPr id="5" name="Subtitle 4">
            <a:extLst>
              <a:ext uri="{FF2B5EF4-FFF2-40B4-BE49-F238E27FC236}">
                <a16:creationId xmlns:a16="http://schemas.microsoft.com/office/drawing/2014/main" id="{35E2C5F1-74BB-0411-59FC-C01B2C9CF5DC}"/>
              </a:ext>
            </a:extLst>
          </p:cNvPr>
          <p:cNvSpPr>
            <a:spLocks noGrp="1"/>
          </p:cNvSpPr>
          <p:nvPr>
            <p:ph type="subTitle" idx="1"/>
          </p:nvPr>
        </p:nvSpPr>
        <p:spPr>
          <a:xfrm>
            <a:off x="1075700" y="1359475"/>
            <a:ext cx="6940540" cy="3102600"/>
          </a:xfrm>
        </p:spPr>
        <p:txBody>
          <a:bodyPr/>
          <a:lstStyle/>
          <a:p>
            <a:r>
              <a:rPr lang="vi-VN" sz="2000" b="1" dirty="0"/>
              <a:t>Mô hình Open LLaMA 13B:</a:t>
            </a:r>
            <a:r>
              <a:rPr lang="vi-VN" sz="2000" dirty="0"/>
              <a:t> Mô hình này chưa thể xử lý hiệu quả câu lệnh mà không qua fine-tuning.</a:t>
            </a:r>
            <a:endParaRPr lang="en-US" sz="2000" dirty="0"/>
          </a:p>
          <a:p>
            <a:r>
              <a:rPr lang="vi-VN" sz="2000" b="1" dirty="0"/>
              <a:t>Vấn đề với Zero-shot Inference:</a:t>
            </a:r>
            <a:r>
              <a:rPr lang="vi-VN" sz="2000" dirty="0"/>
              <a:t> Mô hình Open LLaMA 13B thường sao chép nội dung từ câu lệnh thay vì thực hiện đúng các chỉ thị trong câu lệnh.</a:t>
            </a:r>
            <a:endParaRPr lang="en-US" sz="2000" dirty="0"/>
          </a:p>
          <a:p>
            <a:r>
              <a:rPr lang="vi-VN" sz="2000" b="1" dirty="0"/>
              <a:t>Giải pháp:</a:t>
            </a:r>
            <a:r>
              <a:rPr lang="vi-VN" sz="2000" dirty="0"/>
              <a:t> Fine-tuning với Open LLaMA giúp mô hình thực hiện hiệu quả các câu lệnh hướng dẫn.</a:t>
            </a:r>
            <a:endParaRPr lang="en-US" sz="2000" dirty="0"/>
          </a:p>
        </p:txBody>
      </p:sp>
    </p:spTree>
    <p:extLst>
      <p:ext uri="{BB962C8B-B14F-4D97-AF65-F5344CB8AC3E}">
        <p14:creationId xmlns:p14="http://schemas.microsoft.com/office/powerpoint/2010/main" val="2713252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880">
          <a:extLst>
            <a:ext uri="{FF2B5EF4-FFF2-40B4-BE49-F238E27FC236}">
              <a16:creationId xmlns:a16="http://schemas.microsoft.com/office/drawing/2014/main" id="{D6915105-D155-0801-9F34-0313030F7AD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F5CA41D-EE9F-E34D-D0AB-F74DFB338C6D}"/>
              </a:ext>
            </a:extLst>
          </p:cNvPr>
          <p:cNvSpPr>
            <a:spLocks noGrp="1"/>
          </p:cNvSpPr>
          <p:nvPr>
            <p:ph type="title"/>
          </p:nvPr>
        </p:nvSpPr>
        <p:spPr>
          <a:xfrm>
            <a:off x="1029980" y="269665"/>
            <a:ext cx="7108180" cy="576000"/>
          </a:xfrm>
        </p:spPr>
        <p:txBody>
          <a:bodyPr/>
          <a:lstStyle/>
          <a:p>
            <a:r>
              <a:rPr lang="en-US" b="1"/>
              <a:t>Quy trình Fine-tuning với Open LLaMA</a:t>
            </a:r>
          </a:p>
        </p:txBody>
      </p:sp>
      <p:sp>
        <p:nvSpPr>
          <p:cNvPr id="5" name="Subtitle 4">
            <a:extLst>
              <a:ext uri="{FF2B5EF4-FFF2-40B4-BE49-F238E27FC236}">
                <a16:creationId xmlns:a16="http://schemas.microsoft.com/office/drawing/2014/main" id="{2EFC3FC2-21A1-6703-B967-0C077CA2780A}"/>
              </a:ext>
            </a:extLst>
          </p:cNvPr>
          <p:cNvSpPr>
            <a:spLocks noGrp="1"/>
          </p:cNvSpPr>
          <p:nvPr>
            <p:ph type="subTitle" idx="1"/>
          </p:nvPr>
        </p:nvSpPr>
        <p:spPr>
          <a:xfrm>
            <a:off x="1052840" y="1367095"/>
            <a:ext cx="6940540" cy="3102600"/>
          </a:xfrm>
        </p:spPr>
        <p:txBody>
          <a:bodyPr/>
          <a:lstStyle/>
          <a:p>
            <a:r>
              <a:rPr lang="en-US" sz="2000" b="1" dirty="0" err="1"/>
              <a:t>Dữ</a:t>
            </a:r>
            <a:r>
              <a:rPr lang="en-US" sz="2000" b="1" dirty="0"/>
              <a:t> </a:t>
            </a:r>
            <a:r>
              <a:rPr lang="en-US" sz="2000" b="1" dirty="0" err="1"/>
              <a:t>liệu</a:t>
            </a:r>
            <a:r>
              <a:rPr lang="en-US" sz="2000" b="1" dirty="0"/>
              <a:t> Fine-tuning:</a:t>
            </a:r>
            <a:r>
              <a:rPr lang="en-US" sz="2000" dirty="0"/>
              <a:t> </a:t>
            </a:r>
            <a:r>
              <a:rPr lang="en-US" sz="2000" dirty="0" err="1"/>
              <a:t>Sử</a:t>
            </a:r>
            <a:r>
              <a:rPr lang="en-US" sz="2000" dirty="0"/>
              <a:t> </a:t>
            </a:r>
            <a:r>
              <a:rPr lang="en-US" sz="2000" dirty="0" err="1"/>
              <a:t>dụng</a:t>
            </a:r>
            <a:r>
              <a:rPr lang="en-US" sz="2000" dirty="0"/>
              <a:t> dataset </a:t>
            </a:r>
            <a:r>
              <a:rPr lang="en-US" sz="2000" dirty="0" err="1"/>
              <a:t>gồm</a:t>
            </a:r>
            <a:r>
              <a:rPr lang="en-US" sz="2000" dirty="0"/>
              <a:t> 30K </a:t>
            </a:r>
            <a:r>
              <a:rPr lang="en-US" sz="2000" dirty="0" err="1"/>
              <a:t>dự</a:t>
            </a:r>
            <a:r>
              <a:rPr lang="en-US" sz="2000" dirty="0"/>
              <a:t> </a:t>
            </a:r>
            <a:r>
              <a:rPr lang="en-US" sz="2000" dirty="0" err="1"/>
              <a:t>báo</a:t>
            </a:r>
            <a:r>
              <a:rPr lang="en-US" sz="2000" dirty="0"/>
              <a:t> </a:t>
            </a:r>
            <a:r>
              <a:rPr lang="en-US" sz="2000" dirty="0" err="1"/>
              <a:t>hàng</a:t>
            </a:r>
            <a:r>
              <a:rPr lang="en-US" sz="2000" dirty="0"/>
              <a:t> </a:t>
            </a:r>
            <a:r>
              <a:rPr lang="en-US" sz="2000" dirty="0" err="1"/>
              <a:t>tuần</a:t>
            </a:r>
            <a:r>
              <a:rPr lang="en-US" sz="2000" dirty="0"/>
              <a:t> </a:t>
            </a:r>
            <a:r>
              <a:rPr lang="en-US" sz="2000" dirty="0" err="1"/>
              <a:t>và</a:t>
            </a:r>
            <a:r>
              <a:rPr lang="en-US" sz="2000" dirty="0"/>
              <a:t> 7K </a:t>
            </a:r>
            <a:r>
              <a:rPr lang="en-US" sz="2000" dirty="0" err="1"/>
              <a:t>dự</a:t>
            </a:r>
            <a:r>
              <a:rPr lang="en-US" sz="2000" dirty="0"/>
              <a:t> </a:t>
            </a:r>
            <a:r>
              <a:rPr lang="en-US" sz="2000" dirty="0" err="1"/>
              <a:t>báo</a:t>
            </a:r>
            <a:r>
              <a:rPr lang="en-US" sz="2000" dirty="0"/>
              <a:t> </a:t>
            </a:r>
            <a:r>
              <a:rPr lang="en-US" sz="2000" dirty="0" err="1"/>
              <a:t>hàng</a:t>
            </a:r>
            <a:r>
              <a:rPr lang="en-US" sz="2000" dirty="0"/>
              <a:t> </a:t>
            </a:r>
            <a:r>
              <a:rPr lang="en-US" sz="2000" dirty="0" err="1"/>
              <a:t>tháng</a:t>
            </a:r>
            <a:r>
              <a:rPr lang="en-US" sz="2000" dirty="0"/>
              <a:t> </a:t>
            </a:r>
            <a:r>
              <a:rPr lang="en-US" sz="2000" dirty="0" err="1"/>
              <a:t>từ</a:t>
            </a:r>
            <a:r>
              <a:rPr lang="en-US" sz="2000" dirty="0"/>
              <a:t> Jun 2017 - Jun 2022.</a:t>
            </a:r>
          </a:p>
          <a:p>
            <a:r>
              <a:rPr lang="vi-VN" sz="2000" b="1" dirty="0"/>
              <a:t>Chuyển đổi prompt:</a:t>
            </a:r>
            <a:r>
              <a:rPr lang="vi-VN" sz="2000" dirty="0"/>
              <a:t> Do hạn chế về phần cứng, câu lệnh được nén xuống còn 1K token để phù hợp với Open LLaMA.</a:t>
            </a:r>
            <a:endParaRPr lang="en-US" sz="2000" dirty="0"/>
          </a:p>
          <a:p>
            <a:r>
              <a:rPr lang="vi-VN" sz="2000" b="1" dirty="0"/>
              <a:t>Vai trò của GPT-4:</a:t>
            </a:r>
            <a:r>
              <a:rPr lang="vi-VN" sz="2000" dirty="0"/>
              <a:t> Vẫn được sử dụng để rút gọn dữ liệu tóm tắt tin tức lịch sử và các phần của câu lệnh vì khả năng tóm tắt của Open LLaMA chưa mạnh mẽ.</a:t>
            </a:r>
            <a:endParaRPr lang="en-US" sz="2000" dirty="0"/>
          </a:p>
        </p:txBody>
      </p:sp>
    </p:spTree>
    <p:extLst>
      <p:ext uri="{BB962C8B-B14F-4D97-AF65-F5344CB8AC3E}">
        <p14:creationId xmlns:p14="http://schemas.microsoft.com/office/powerpoint/2010/main" val="3075488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880">
          <a:extLst>
            <a:ext uri="{FF2B5EF4-FFF2-40B4-BE49-F238E27FC236}">
              <a16:creationId xmlns:a16="http://schemas.microsoft.com/office/drawing/2014/main" id="{2FC6A5F0-4C8E-B980-72F9-DD943D83C19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EFCBEA1-E93D-AEEF-93A0-CAE315D6B7A6}"/>
              </a:ext>
            </a:extLst>
          </p:cNvPr>
          <p:cNvSpPr>
            <a:spLocks noGrp="1"/>
          </p:cNvSpPr>
          <p:nvPr>
            <p:ph type="title"/>
          </p:nvPr>
        </p:nvSpPr>
        <p:spPr>
          <a:xfrm>
            <a:off x="1029980" y="269665"/>
            <a:ext cx="7108180" cy="576000"/>
          </a:xfrm>
        </p:spPr>
        <p:txBody>
          <a:bodyPr/>
          <a:lstStyle/>
          <a:p>
            <a:r>
              <a:rPr lang="en-US" b="1" dirty="0" err="1"/>
              <a:t>Kết</a:t>
            </a:r>
            <a:r>
              <a:rPr lang="en-US" b="1" dirty="0"/>
              <a:t> </a:t>
            </a:r>
            <a:r>
              <a:rPr lang="en-US" b="1" dirty="0" err="1"/>
              <a:t>quả</a:t>
            </a:r>
            <a:r>
              <a:rPr lang="en-US" b="1" dirty="0"/>
              <a:t> </a:t>
            </a:r>
            <a:r>
              <a:rPr lang="en-US" b="1" dirty="0" err="1"/>
              <a:t>sau</a:t>
            </a:r>
            <a:r>
              <a:rPr lang="en-US" b="1" dirty="0"/>
              <a:t> </a:t>
            </a:r>
            <a:r>
              <a:rPr lang="en-US" b="1" dirty="0" err="1"/>
              <a:t>khi</a:t>
            </a:r>
            <a:r>
              <a:rPr lang="en-US" b="1" dirty="0"/>
              <a:t> Fine-tuning</a:t>
            </a:r>
          </a:p>
        </p:txBody>
      </p:sp>
      <p:sp>
        <p:nvSpPr>
          <p:cNvPr id="5" name="Subtitle 4">
            <a:extLst>
              <a:ext uri="{FF2B5EF4-FFF2-40B4-BE49-F238E27FC236}">
                <a16:creationId xmlns:a16="http://schemas.microsoft.com/office/drawing/2014/main" id="{A9A4FEDD-8E6D-06C9-2D20-5F51B5287210}"/>
              </a:ext>
            </a:extLst>
          </p:cNvPr>
          <p:cNvSpPr>
            <a:spLocks noGrp="1"/>
          </p:cNvSpPr>
          <p:nvPr>
            <p:ph type="subTitle" idx="1"/>
          </p:nvPr>
        </p:nvSpPr>
        <p:spPr>
          <a:xfrm>
            <a:off x="1052840" y="1367095"/>
            <a:ext cx="6940540" cy="3102600"/>
          </a:xfrm>
        </p:spPr>
        <p:txBody>
          <a:bodyPr/>
          <a:lstStyle/>
          <a:p>
            <a:r>
              <a:rPr lang="vi-VN" sz="2000" b="1" dirty="0"/>
              <a:t>Kết quả sau fine-tuning:</a:t>
            </a:r>
            <a:r>
              <a:rPr lang="vi-VN" sz="2000" dirty="0"/>
              <a:t> Open LLaMA có khả năng hiểu và thực hiện câu lệnh tốt hơn, tạo ra các dự báo có giải thích hợp lý.</a:t>
            </a:r>
            <a:endParaRPr lang="en-US" sz="2000" dirty="0"/>
          </a:p>
          <a:p>
            <a:r>
              <a:rPr lang="vi-VN" sz="2000" b="1" dirty="0"/>
              <a:t>So sánh với GPT-4:</a:t>
            </a:r>
            <a:r>
              <a:rPr lang="vi-VN" sz="2000" dirty="0"/>
              <a:t> Hiệu suất Open LLaMA tương đương GPT-4 trong bài toán phân loại nhị phân.</a:t>
            </a:r>
            <a:endParaRPr lang="en-US" sz="2000" dirty="0"/>
          </a:p>
          <a:p>
            <a:r>
              <a:rPr lang="vi-VN" sz="2000" b="1" dirty="0"/>
              <a:t>Lưu ý:</a:t>
            </a:r>
            <a:r>
              <a:rPr lang="vi-VN" sz="2000" dirty="0"/>
              <a:t> Open LLaMA có xu hướng đưa ra các dự đoán cực đoan hơn, dẫn đến sai số bình phương cao hơn.</a:t>
            </a:r>
            <a:endParaRPr lang="en-US" sz="2000" dirty="0"/>
          </a:p>
        </p:txBody>
      </p:sp>
    </p:spTree>
    <p:extLst>
      <p:ext uri="{BB962C8B-B14F-4D97-AF65-F5344CB8AC3E}">
        <p14:creationId xmlns:p14="http://schemas.microsoft.com/office/powerpoint/2010/main" val="1264972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880">
          <a:extLst>
            <a:ext uri="{FF2B5EF4-FFF2-40B4-BE49-F238E27FC236}">
              <a16:creationId xmlns:a16="http://schemas.microsoft.com/office/drawing/2014/main" id="{2BAD41E4-2F91-9CB4-0BBF-895129B5C81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07A5E22-9716-26A9-6B04-CEB986D483E1}"/>
              </a:ext>
            </a:extLst>
          </p:cNvPr>
          <p:cNvPicPr>
            <a:picLocks noChangeAspect="1"/>
          </p:cNvPicPr>
          <p:nvPr/>
        </p:nvPicPr>
        <p:blipFill>
          <a:blip r:embed="rId3"/>
          <a:stretch>
            <a:fillRect/>
          </a:stretch>
        </p:blipFill>
        <p:spPr>
          <a:xfrm>
            <a:off x="1" y="2571750"/>
            <a:ext cx="9143999" cy="1454471"/>
          </a:xfrm>
          <a:prstGeom prst="rect">
            <a:avLst/>
          </a:prstGeom>
        </p:spPr>
      </p:pic>
      <p:sp>
        <p:nvSpPr>
          <p:cNvPr id="6" name="Title 2">
            <a:extLst>
              <a:ext uri="{FF2B5EF4-FFF2-40B4-BE49-F238E27FC236}">
                <a16:creationId xmlns:a16="http://schemas.microsoft.com/office/drawing/2014/main" id="{DF1FB8D2-5B90-9955-A873-E54433C6813D}"/>
              </a:ext>
            </a:extLst>
          </p:cNvPr>
          <p:cNvSpPr>
            <a:spLocks noGrp="1"/>
          </p:cNvSpPr>
          <p:nvPr>
            <p:ph type="title"/>
          </p:nvPr>
        </p:nvSpPr>
        <p:spPr>
          <a:xfrm>
            <a:off x="1029980" y="269665"/>
            <a:ext cx="7108180" cy="576000"/>
          </a:xfrm>
        </p:spPr>
        <p:txBody>
          <a:bodyPr/>
          <a:lstStyle/>
          <a:p>
            <a:r>
              <a:rPr lang="en-US" b="1" dirty="0" err="1"/>
              <a:t>Kết</a:t>
            </a:r>
            <a:r>
              <a:rPr lang="en-US" b="1" dirty="0"/>
              <a:t> </a:t>
            </a:r>
            <a:r>
              <a:rPr lang="en-US" b="1" dirty="0" err="1"/>
              <a:t>quả</a:t>
            </a:r>
            <a:r>
              <a:rPr lang="en-US" b="1" dirty="0"/>
              <a:t> </a:t>
            </a:r>
            <a:r>
              <a:rPr lang="en-US" b="1" dirty="0" err="1"/>
              <a:t>sau</a:t>
            </a:r>
            <a:r>
              <a:rPr lang="en-US" b="1" dirty="0"/>
              <a:t> </a:t>
            </a:r>
            <a:r>
              <a:rPr lang="en-US" b="1" dirty="0" err="1"/>
              <a:t>khi</a:t>
            </a:r>
            <a:r>
              <a:rPr lang="en-US" b="1" dirty="0"/>
              <a:t> Fine-tuning</a:t>
            </a:r>
          </a:p>
        </p:txBody>
      </p:sp>
      <p:sp>
        <p:nvSpPr>
          <p:cNvPr id="7" name="TextBox 6">
            <a:extLst>
              <a:ext uri="{FF2B5EF4-FFF2-40B4-BE49-F238E27FC236}">
                <a16:creationId xmlns:a16="http://schemas.microsoft.com/office/drawing/2014/main" id="{52D55C39-C74E-29BC-F5D9-38D031F373A6}"/>
              </a:ext>
            </a:extLst>
          </p:cNvPr>
          <p:cNvSpPr txBox="1"/>
          <p:nvPr/>
        </p:nvSpPr>
        <p:spPr>
          <a:xfrm>
            <a:off x="897002" y="4473725"/>
            <a:ext cx="7374135" cy="400110"/>
          </a:xfrm>
          <a:prstGeom prst="rect">
            <a:avLst/>
          </a:prstGeom>
          <a:noFill/>
        </p:spPr>
        <p:txBody>
          <a:bodyPr wrap="none" rtlCol="0">
            <a:spAutoFit/>
          </a:bodyPr>
          <a:lstStyle/>
          <a:p>
            <a:r>
              <a:rPr lang="vi-VN" sz="2000" dirty="0">
                <a:latin typeface="Aptos" panose="020B0004020202020204" pitchFamily="34" charset="0"/>
              </a:rPr>
              <a:t>Hình 6: Giải thích về dự báo của Open LLaMA 13B sau Fine-tuning</a:t>
            </a:r>
          </a:p>
        </p:txBody>
      </p:sp>
    </p:spTree>
    <p:extLst>
      <p:ext uri="{BB962C8B-B14F-4D97-AF65-F5344CB8AC3E}">
        <p14:creationId xmlns:p14="http://schemas.microsoft.com/office/powerpoint/2010/main" val="1351245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004">
          <a:extLst>
            <a:ext uri="{FF2B5EF4-FFF2-40B4-BE49-F238E27FC236}">
              <a16:creationId xmlns:a16="http://schemas.microsoft.com/office/drawing/2014/main" id="{E10AEC17-512C-03D8-3C3D-900D89295162}"/>
            </a:ext>
          </a:extLst>
        </p:cNvPr>
        <p:cNvGrpSpPr/>
        <p:nvPr/>
      </p:nvGrpSpPr>
      <p:grpSpPr>
        <a:xfrm>
          <a:off x="0" y="0"/>
          <a:ext cx="0" cy="0"/>
          <a:chOff x="0" y="0"/>
          <a:chExt cx="0" cy="0"/>
        </a:xfrm>
      </p:grpSpPr>
      <p:sp>
        <p:nvSpPr>
          <p:cNvPr id="27005" name="Google Shape;27005;p55">
            <a:extLst>
              <a:ext uri="{FF2B5EF4-FFF2-40B4-BE49-F238E27FC236}">
                <a16:creationId xmlns:a16="http://schemas.microsoft.com/office/drawing/2014/main" id="{8EDB4E4C-6997-F8C1-8638-BB8D25778410}"/>
              </a:ext>
            </a:extLst>
          </p:cNvPr>
          <p:cNvSpPr txBox="1">
            <a:spLocks noGrp="1"/>
          </p:cNvSpPr>
          <p:nvPr>
            <p:ph type="title" idx="13"/>
          </p:nvPr>
        </p:nvSpPr>
        <p:spPr>
          <a:xfrm>
            <a:off x="720025" y="368725"/>
            <a:ext cx="7704000" cy="576000"/>
          </a:xfrm>
          <a:prstGeom prst="rect">
            <a:avLst/>
          </a:prstGeom>
          <a:noFill/>
        </p:spPr>
        <p:txBody>
          <a:bodyPr spcFirstLastPara="1" wrap="square" lIns="91425" tIns="64000" rIns="91425" bIns="91425" anchor="t" anchorCtr="0">
            <a:noAutofit/>
          </a:bodyPr>
          <a:lstStyle/>
          <a:p>
            <a:pPr marL="0" lvl="0" indent="0" algn="ctr" rtl="0">
              <a:spcBef>
                <a:spcPts val="0"/>
              </a:spcBef>
              <a:spcAft>
                <a:spcPts val="0"/>
              </a:spcAft>
              <a:buNone/>
            </a:pPr>
            <a:r>
              <a:rPr lang="en"/>
              <a:t>Nội dung trình bày</a:t>
            </a:r>
            <a:endParaRPr/>
          </a:p>
        </p:txBody>
      </p:sp>
      <p:sp>
        <p:nvSpPr>
          <p:cNvPr id="27007" name="Google Shape;27007;p55">
            <a:extLst>
              <a:ext uri="{FF2B5EF4-FFF2-40B4-BE49-F238E27FC236}">
                <a16:creationId xmlns:a16="http://schemas.microsoft.com/office/drawing/2014/main" id="{D9537A3C-313B-0CEB-25CA-C9DD7DF70A4E}"/>
              </a:ext>
            </a:extLst>
          </p:cNvPr>
          <p:cNvSpPr txBox="1">
            <a:spLocks noGrp="1"/>
          </p:cNvSpPr>
          <p:nvPr>
            <p:ph type="title"/>
          </p:nvPr>
        </p:nvSpPr>
        <p:spPr>
          <a:xfrm>
            <a:off x="720000" y="1826923"/>
            <a:ext cx="2301600" cy="45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a:latin typeface="Aptos" panose="020B0004020202020204" pitchFamily="34" charset="0"/>
              </a:rPr>
              <a:t>Giới thiệu </a:t>
            </a:r>
            <a:endParaRPr b="1">
              <a:latin typeface="Aptos" panose="020B0004020202020204" pitchFamily="34" charset="0"/>
            </a:endParaRPr>
          </a:p>
        </p:txBody>
      </p:sp>
      <p:sp>
        <p:nvSpPr>
          <p:cNvPr id="27009" name="Google Shape;27009;p55">
            <a:extLst>
              <a:ext uri="{FF2B5EF4-FFF2-40B4-BE49-F238E27FC236}">
                <a16:creationId xmlns:a16="http://schemas.microsoft.com/office/drawing/2014/main" id="{4F896EF2-AA60-5B0F-3D0D-323A19871079}"/>
              </a:ext>
            </a:extLst>
          </p:cNvPr>
          <p:cNvSpPr txBox="1">
            <a:spLocks noGrp="1"/>
          </p:cNvSpPr>
          <p:nvPr>
            <p:ph type="title" idx="2"/>
          </p:nvPr>
        </p:nvSpPr>
        <p:spPr>
          <a:xfrm>
            <a:off x="2070575" y="3584855"/>
            <a:ext cx="2301600" cy="45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a:t>Thực nghiệm</a:t>
            </a:r>
            <a:endParaRPr b="1"/>
          </a:p>
        </p:txBody>
      </p:sp>
      <p:sp>
        <p:nvSpPr>
          <p:cNvPr id="27011" name="Google Shape;27011;p55">
            <a:extLst>
              <a:ext uri="{FF2B5EF4-FFF2-40B4-BE49-F238E27FC236}">
                <a16:creationId xmlns:a16="http://schemas.microsoft.com/office/drawing/2014/main" id="{9A716D0F-C423-4F28-8FFC-B0432985D9C3}"/>
              </a:ext>
            </a:extLst>
          </p:cNvPr>
          <p:cNvSpPr txBox="1">
            <a:spLocks noGrp="1"/>
          </p:cNvSpPr>
          <p:nvPr>
            <p:ph type="title" idx="4"/>
          </p:nvPr>
        </p:nvSpPr>
        <p:spPr>
          <a:xfrm>
            <a:off x="4771819" y="3584855"/>
            <a:ext cx="2301600" cy="45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a:t>Kết luận</a:t>
            </a:r>
            <a:endParaRPr b="1">
              <a:solidFill>
                <a:schemeClr val="dk1"/>
              </a:solidFill>
            </a:endParaRPr>
          </a:p>
        </p:txBody>
      </p:sp>
      <p:sp>
        <p:nvSpPr>
          <p:cNvPr id="27012" name="Google Shape;27012;p55">
            <a:extLst>
              <a:ext uri="{FF2B5EF4-FFF2-40B4-BE49-F238E27FC236}">
                <a16:creationId xmlns:a16="http://schemas.microsoft.com/office/drawing/2014/main" id="{5193CBA3-E61F-4AFB-3DC4-7AE1DE30277A}"/>
              </a:ext>
            </a:extLst>
          </p:cNvPr>
          <p:cNvSpPr txBox="1">
            <a:spLocks noGrp="1"/>
          </p:cNvSpPr>
          <p:nvPr>
            <p:ph type="title" idx="6"/>
          </p:nvPr>
        </p:nvSpPr>
        <p:spPr>
          <a:xfrm>
            <a:off x="3212017" y="1834672"/>
            <a:ext cx="2615346" cy="45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a:t>Nghiên cứu liên quan</a:t>
            </a:r>
            <a:endParaRPr b="1"/>
          </a:p>
        </p:txBody>
      </p:sp>
      <p:sp>
        <p:nvSpPr>
          <p:cNvPr id="27014" name="Google Shape;27014;p55">
            <a:extLst>
              <a:ext uri="{FF2B5EF4-FFF2-40B4-BE49-F238E27FC236}">
                <a16:creationId xmlns:a16="http://schemas.microsoft.com/office/drawing/2014/main" id="{93B5E2BD-6886-69D5-9A56-3B2A3163DA58}"/>
              </a:ext>
            </a:extLst>
          </p:cNvPr>
          <p:cNvSpPr txBox="1">
            <a:spLocks noGrp="1"/>
          </p:cNvSpPr>
          <p:nvPr>
            <p:ph type="title" idx="8"/>
          </p:nvPr>
        </p:nvSpPr>
        <p:spPr>
          <a:xfrm>
            <a:off x="6106988" y="1850171"/>
            <a:ext cx="2641805" cy="45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a:t>Phương pháp tiếp cận </a:t>
            </a:r>
            <a:endParaRPr b="1"/>
          </a:p>
        </p:txBody>
      </p:sp>
      <p:grpSp>
        <p:nvGrpSpPr>
          <p:cNvPr id="27016" name="Google Shape;27016;p55">
            <a:extLst>
              <a:ext uri="{FF2B5EF4-FFF2-40B4-BE49-F238E27FC236}">
                <a16:creationId xmlns:a16="http://schemas.microsoft.com/office/drawing/2014/main" id="{86A36E23-FD6E-27BF-676B-B8920B2C216A}"/>
              </a:ext>
            </a:extLst>
          </p:cNvPr>
          <p:cNvGrpSpPr/>
          <p:nvPr/>
        </p:nvGrpSpPr>
        <p:grpSpPr>
          <a:xfrm>
            <a:off x="8320098" y="4866112"/>
            <a:ext cx="510133" cy="78484"/>
            <a:chOff x="3521300" y="154525"/>
            <a:chExt cx="1256175" cy="193500"/>
          </a:xfrm>
        </p:grpSpPr>
        <p:sp>
          <p:nvSpPr>
            <p:cNvPr id="27017" name="Google Shape;27017;p55">
              <a:extLst>
                <a:ext uri="{FF2B5EF4-FFF2-40B4-BE49-F238E27FC236}">
                  <a16:creationId xmlns:a16="http://schemas.microsoft.com/office/drawing/2014/main" id="{7C593439-ACDB-5CD1-A6F7-371EBB28DB1A}"/>
                </a:ext>
              </a:extLst>
            </p:cNvPr>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8" name="Google Shape;27018;p55">
              <a:extLst>
                <a:ext uri="{FF2B5EF4-FFF2-40B4-BE49-F238E27FC236}">
                  <a16:creationId xmlns:a16="http://schemas.microsoft.com/office/drawing/2014/main" id="{40EE171C-86E3-936B-4227-DC91B31D75B1}"/>
                </a:ext>
              </a:extLst>
            </p:cNvPr>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9" name="Google Shape;27019;p55">
              <a:extLst>
                <a:ext uri="{FF2B5EF4-FFF2-40B4-BE49-F238E27FC236}">
                  <a16:creationId xmlns:a16="http://schemas.microsoft.com/office/drawing/2014/main" id="{74635922-CC2F-7D84-49AA-55A2FFC1EECD}"/>
                </a:ext>
              </a:extLst>
            </p:cNvPr>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0" name="Google Shape;27020;p55">
              <a:extLst>
                <a:ext uri="{FF2B5EF4-FFF2-40B4-BE49-F238E27FC236}">
                  <a16:creationId xmlns:a16="http://schemas.microsoft.com/office/drawing/2014/main" id="{31006E7D-5EFB-288D-3D5E-333B28B9A249}"/>
                </a:ext>
              </a:extLst>
            </p:cNvPr>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21" name="Google Shape;27021;p55">
            <a:extLst>
              <a:ext uri="{FF2B5EF4-FFF2-40B4-BE49-F238E27FC236}">
                <a16:creationId xmlns:a16="http://schemas.microsoft.com/office/drawing/2014/main" id="{82D94F26-70FA-A190-D47D-018FD1E68C78}"/>
              </a:ext>
            </a:extLst>
          </p:cNvPr>
          <p:cNvSpPr txBox="1">
            <a:spLocks noGrp="1"/>
          </p:cNvSpPr>
          <p:nvPr>
            <p:ph type="title" idx="14"/>
          </p:nvPr>
        </p:nvSpPr>
        <p:spPr>
          <a:xfrm>
            <a:off x="2070575" y="3103060"/>
            <a:ext cx="2301600" cy="6705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04</a:t>
            </a:r>
            <a:endParaRPr/>
          </a:p>
        </p:txBody>
      </p:sp>
      <p:sp>
        <p:nvSpPr>
          <p:cNvPr id="27022" name="Google Shape;27022;p55">
            <a:extLst>
              <a:ext uri="{FF2B5EF4-FFF2-40B4-BE49-F238E27FC236}">
                <a16:creationId xmlns:a16="http://schemas.microsoft.com/office/drawing/2014/main" id="{6571CDD6-CBCB-5CBA-3522-08787A8959AD}"/>
              </a:ext>
            </a:extLst>
          </p:cNvPr>
          <p:cNvSpPr txBox="1">
            <a:spLocks noGrp="1"/>
          </p:cNvSpPr>
          <p:nvPr>
            <p:ph type="title" idx="15"/>
          </p:nvPr>
        </p:nvSpPr>
        <p:spPr>
          <a:xfrm>
            <a:off x="4771825" y="3103060"/>
            <a:ext cx="2301600" cy="6705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05</a:t>
            </a:r>
            <a:endParaRPr/>
          </a:p>
        </p:txBody>
      </p:sp>
      <p:sp>
        <p:nvSpPr>
          <p:cNvPr id="27023" name="Google Shape;27023;p55">
            <a:extLst>
              <a:ext uri="{FF2B5EF4-FFF2-40B4-BE49-F238E27FC236}">
                <a16:creationId xmlns:a16="http://schemas.microsoft.com/office/drawing/2014/main" id="{2FD65974-6EAF-58C2-5E21-10AB5D6C47BE}"/>
              </a:ext>
            </a:extLst>
          </p:cNvPr>
          <p:cNvSpPr txBox="1">
            <a:spLocks noGrp="1"/>
          </p:cNvSpPr>
          <p:nvPr>
            <p:ph type="title" idx="16"/>
          </p:nvPr>
        </p:nvSpPr>
        <p:spPr>
          <a:xfrm>
            <a:off x="6122500" y="1345135"/>
            <a:ext cx="2301600" cy="6705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03</a:t>
            </a:r>
            <a:endParaRPr/>
          </a:p>
        </p:txBody>
      </p:sp>
      <p:sp>
        <p:nvSpPr>
          <p:cNvPr id="27024" name="Google Shape;27024;p55">
            <a:extLst>
              <a:ext uri="{FF2B5EF4-FFF2-40B4-BE49-F238E27FC236}">
                <a16:creationId xmlns:a16="http://schemas.microsoft.com/office/drawing/2014/main" id="{2BD44E9F-E5A4-CB18-AB27-59F7559EFB9C}"/>
              </a:ext>
            </a:extLst>
          </p:cNvPr>
          <p:cNvSpPr txBox="1">
            <a:spLocks noGrp="1"/>
          </p:cNvSpPr>
          <p:nvPr>
            <p:ph type="title" idx="17"/>
          </p:nvPr>
        </p:nvSpPr>
        <p:spPr>
          <a:xfrm>
            <a:off x="3421250" y="1345135"/>
            <a:ext cx="2301600" cy="6705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02</a:t>
            </a:r>
            <a:endParaRPr/>
          </a:p>
        </p:txBody>
      </p:sp>
      <p:sp>
        <p:nvSpPr>
          <p:cNvPr id="27025" name="Google Shape;27025;p55">
            <a:extLst>
              <a:ext uri="{FF2B5EF4-FFF2-40B4-BE49-F238E27FC236}">
                <a16:creationId xmlns:a16="http://schemas.microsoft.com/office/drawing/2014/main" id="{793FC08A-00A9-C78D-34B4-C012C0FE0F60}"/>
              </a:ext>
            </a:extLst>
          </p:cNvPr>
          <p:cNvSpPr txBox="1">
            <a:spLocks noGrp="1"/>
          </p:cNvSpPr>
          <p:nvPr>
            <p:ph type="title" idx="18"/>
          </p:nvPr>
        </p:nvSpPr>
        <p:spPr>
          <a:xfrm>
            <a:off x="720025" y="1345135"/>
            <a:ext cx="2301600" cy="6705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01</a:t>
            </a:r>
            <a:endParaRPr/>
          </a:p>
        </p:txBody>
      </p:sp>
    </p:spTree>
    <p:extLst>
      <p:ext uri="{BB962C8B-B14F-4D97-AF65-F5344CB8AC3E}">
        <p14:creationId xmlns:p14="http://schemas.microsoft.com/office/powerpoint/2010/main" val="573118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348"/>
        <p:cNvGrpSpPr/>
        <p:nvPr/>
      </p:nvGrpSpPr>
      <p:grpSpPr>
        <a:xfrm>
          <a:off x="0" y="0"/>
          <a:ext cx="0" cy="0"/>
          <a:chOff x="0" y="0"/>
          <a:chExt cx="0" cy="0"/>
        </a:xfrm>
      </p:grpSpPr>
      <p:sp>
        <p:nvSpPr>
          <p:cNvPr id="28349" name="Google Shape;28349;p102"/>
          <p:cNvSpPr txBox="1">
            <a:spLocks noGrp="1"/>
          </p:cNvSpPr>
          <p:nvPr>
            <p:ph type="title"/>
          </p:nvPr>
        </p:nvSpPr>
        <p:spPr>
          <a:xfrm>
            <a:off x="4130725" y="2348025"/>
            <a:ext cx="3813000" cy="889800"/>
          </a:xfrm>
          <a:prstGeom prst="rect">
            <a:avLst/>
          </a:prstGeom>
        </p:spPr>
        <p:txBody>
          <a:bodyPr spcFirstLastPara="1" wrap="square" lIns="91425" tIns="64000" rIns="91425" bIns="91425" anchor="b" anchorCtr="0">
            <a:noAutofit/>
          </a:bodyPr>
          <a:lstStyle/>
          <a:p>
            <a:pPr marL="0" lvl="0" indent="0" algn="l" rtl="0">
              <a:spcBef>
                <a:spcPts val="0"/>
              </a:spcBef>
              <a:spcAft>
                <a:spcPts val="0"/>
              </a:spcAft>
              <a:buNone/>
            </a:pPr>
            <a:r>
              <a:rPr lang="en-US" b="1" dirty="0" err="1">
                <a:latin typeface="Aptos" panose="020B0004020202020204" pitchFamily="34" charset="0"/>
              </a:rPr>
              <a:t>Thực</a:t>
            </a:r>
            <a:r>
              <a:rPr lang="en-US" b="1" dirty="0">
                <a:latin typeface="Aptos" panose="020B0004020202020204" pitchFamily="34" charset="0"/>
              </a:rPr>
              <a:t> </a:t>
            </a:r>
            <a:r>
              <a:rPr lang="en-US" b="1" dirty="0" err="1">
                <a:latin typeface="Aptos" panose="020B0004020202020204" pitchFamily="34" charset="0"/>
              </a:rPr>
              <a:t>nghiệm</a:t>
            </a:r>
            <a:endParaRPr b="1" dirty="0">
              <a:latin typeface="Aptos" panose="020B0004020202020204" pitchFamily="34" charset="0"/>
            </a:endParaRPr>
          </a:p>
        </p:txBody>
      </p:sp>
      <p:sp>
        <p:nvSpPr>
          <p:cNvPr id="28350" name="Google Shape;28350;p102"/>
          <p:cNvSpPr txBox="1">
            <a:spLocks noGrp="1"/>
          </p:cNvSpPr>
          <p:nvPr>
            <p:ph type="title" idx="2"/>
          </p:nvPr>
        </p:nvSpPr>
        <p:spPr>
          <a:xfrm>
            <a:off x="4130725" y="1342202"/>
            <a:ext cx="1645800" cy="1097400"/>
          </a:xfrm>
          <a:prstGeom prst="rect">
            <a:avLst/>
          </a:prstGeom>
        </p:spPr>
        <p:txBody>
          <a:bodyPr spcFirstLastPara="1" wrap="square" lIns="91425" tIns="64000" rIns="91425" bIns="91425" anchor="b" anchorCtr="0">
            <a:noAutofit/>
          </a:bodyPr>
          <a:lstStyle/>
          <a:p>
            <a:pPr marL="0" lvl="0" indent="0" algn="l" rtl="0">
              <a:spcBef>
                <a:spcPts val="0"/>
              </a:spcBef>
              <a:spcAft>
                <a:spcPts val="0"/>
              </a:spcAft>
              <a:buNone/>
            </a:pPr>
            <a:r>
              <a:rPr lang="en" dirty="0">
                <a:latin typeface="Aptos" panose="020B0004020202020204" pitchFamily="34" charset="0"/>
              </a:rPr>
              <a:t>04</a:t>
            </a:r>
            <a:endParaRPr dirty="0">
              <a:latin typeface="Aptos" panose="020B00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651"/>
        <p:cNvGrpSpPr/>
        <p:nvPr/>
      </p:nvGrpSpPr>
      <p:grpSpPr>
        <a:xfrm>
          <a:off x="0" y="0"/>
          <a:ext cx="0" cy="0"/>
          <a:chOff x="0" y="0"/>
          <a:chExt cx="0" cy="0"/>
        </a:xfrm>
      </p:grpSpPr>
      <p:sp>
        <p:nvSpPr>
          <p:cNvPr id="3" name="Google Shape;27710;p63">
            <a:extLst>
              <a:ext uri="{FF2B5EF4-FFF2-40B4-BE49-F238E27FC236}">
                <a16:creationId xmlns:a16="http://schemas.microsoft.com/office/drawing/2014/main" id="{D38258AF-2F60-4BC1-4890-CE7874D6C2EF}"/>
              </a:ext>
            </a:extLst>
          </p:cNvPr>
          <p:cNvSpPr txBox="1">
            <a:spLocks noGrp="1"/>
          </p:cNvSpPr>
          <p:nvPr>
            <p:ph type="title"/>
          </p:nvPr>
        </p:nvSpPr>
        <p:spPr>
          <a:xfrm>
            <a:off x="727850" y="360977"/>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US" b="1">
                <a:latin typeface="Aptos" panose="020B0004020202020204" pitchFamily="34" charset="0"/>
              </a:rPr>
              <a:t>Sơ lược khái niệm</a:t>
            </a:r>
            <a:endParaRPr b="1">
              <a:latin typeface="Aptos" panose="020B0004020202020204" pitchFamily="34" charset="0"/>
            </a:endParaRPr>
          </a:p>
        </p:txBody>
      </p:sp>
      <p:pic>
        <p:nvPicPr>
          <p:cNvPr id="2056" name="Picture 8">
            <a:extLst>
              <a:ext uri="{FF2B5EF4-FFF2-40B4-BE49-F238E27FC236}">
                <a16:creationId xmlns:a16="http://schemas.microsoft.com/office/drawing/2014/main" id="{EE28D77A-8986-9220-B3F3-75992BDEC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8492" y="348712"/>
            <a:ext cx="6284913"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880">
          <a:extLst>
            <a:ext uri="{FF2B5EF4-FFF2-40B4-BE49-F238E27FC236}">
              <a16:creationId xmlns:a16="http://schemas.microsoft.com/office/drawing/2014/main" id="{52CEAAB1-BB4A-C53C-E94E-93FC61467D2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D36EEEB-405E-5915-81E0-335C6324C4A2}"/>
              </a:ext>
            </a:extLst>
          </p:cNvPr>
          <p:cNvSpPr>
            <a:spLocks noGrp="1"/>
          </p:cNvSpPr>
          <p:nvPr>
            <p:ph type="title"/>
          </p:nvPr>
        </p:nvSpPr>
        <p:spPr>
          <a:xfrm>
            <a:off x="1029980" y="269665"/>
            <a:ext cx="7108180" cy="576000"/>
          </a:xfrm>
        </p:spPr>
        <p:txBody>
          <a:bodyPr/>
          <a:lstStyle/>
          <a:p>
            <a:r>
              <a:rPr lang="en-US" b="1"/>
              <a:t>Cửa Sổ Thời Gian Dữ Liệu</a:t>
            </a:r>
          </a:p>
        </p:txBody>
      </p:sp>
      <p:sp>
        <p:nvSpPr>
          <p:cNvPr id="5" name="Subtitle 4">
            <a:extLst>
              <a:ext uri="{FF2B5EF4-FFF2-40B4-BE49-F238E27FC236}">
                <a16:creationId xmlns:a16="http://schemas.microsoft.com/office/drawing/2014/main" id="{7BFCB7DC-46E2-9E91-729C-E0B9681FA1BD}"/>
              </a:ext>
            </a:extLst>
          </p:cNvPr>
          <p:cNvSpPr>
            <a:spLocks noGrp="1"/>
          </p:cNvSpPr>
          <p:nvPr>
            <p:ph type="subTitle" idx="1"/>
          </p:nvPr>
        </p:nvSpPr>
        <p:spPr>
          <a:xfrm>
            <a:off x="877580" y="1130875"/>
            <a:ext cx="6940540" cy="3102600"/>
          </a:xfrm>
        </p:spPr>
        <p:txBody>
          <a:bodyPr/>
          <a:lstStyle/>
          <a:p>
            <a:r>
              <a:rPr lang="en-US" sz="2000" b="1"/>
              <a:t>Thời gian dữ liệu:</a:t>
            </a:r>
          </a:p>
          <a:p>
            <a:pPr marL="139700" indent="0">
              <a:buNone/>
            </a:pPr>
            <a:r>
              <a:rPr lang="en-US" sz="2000" b="1"/>
              <a:t>	- </a:t>
            </a:r>
            <a:r>
              <a:rPr lang="vi-VN" sz="2000" b="1"/>
              <a:t>Cửa sổ huấn luyện/fine-tuning:</a:t>
            </a:r>
            <a:r>
              <a:rPr lang="vi-VN" sz="2000"/>
              <a:t> Dữ liệu 5 năm từ 12/06/2017 đến 05/06/2022 dùng để huấn luyện các mô hình cơ sở và fine-tuning mô hình Open LLaMA 13B.</a:t>
            </a:r>
            <a:r>
              <a:rPr lang="en-US" sz="2000" b="1"/>
              <a:t>	</a:t>
            </a:r>
          </a:p>
          <a:p>
            <a:pPr marL="139700" indent="0">
              <a:buNone/>
            </a:pPr>
            <a:r>
              <a:rPr lang="en-US" sz="2000" b="1"/>
              <a:t>	- </a:t>
            </a:r>
            <a:r>
              <a:rPr lang="vi-VN" sz="2000" b="1"/>
              <a:t>Cửa sổ đánh giá:</a:t>
            </a:r>
            <a:r>
              <a:rPr lang="vi-VN" sz="2000"/>
              <a:t> 52 tuần từ 06/06/2022 đến 04/06/2023, dùng để đánh giá các mô hình cơ sở, thí nghiệm zero/few-shot với GPT-4 và Open LLaMA sau fine-tuning.</a:t>
            </a:r>
            <a:endParaRPr lang="en-US" sz="2000"/>
          </a:p>
        </p:txBody>
      </p:sp>
    </p:spTree>
    <p:extLst>
      <p:ext uri="{BB962C8B-B14F-4D97-AF65-F5344CB8AC3E}">
        <p14:creationId xmlns:p14="http://schemas.microsoft.com/office/powerpoint/2010/main" val="381308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7880">
          <a:extLst>
            <a:ext uri="{FF2B5EF4-FFF2-40B4-BE49-F238E27FC236}">
              <a16:creationId xmlns:a16="http://schemas.microsoft.com/office/drawing/2014/main" id="{8338E450-22B0-E87C-BCE4-E614DC82775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A1A3339-656A-1C22-E630-1EFCE078DD7A}"/>
              </a:ext>
            </a:extLst>
          </p:cNvPr>
          <p:cNvSpPr>
            <a:spLocks noGrp="1"/>
          </p:cNvSpPr>
          <p:nvPr>
            <p:ph type="title"/>
          </p:nvPr>
        </p:nvSpPr>
        <p:spPr>
          <a:xfrm>
            <a:off x="1029980" y="269665"/>
            <a:ext cx="7108180" cy="576000"/>
          </a:xfrm>
        </p:spPr>
        <p:txBody>
          <a:bodyPr/>
          <a:lstStyle/>
          <a:p>
            <a:r>
              <a:rPr lang="en-US" b="1"/>
              <a:t>Cửa Sổ Thời Gian Dữ Liệu</a:t>
            </a:r>
          </a:p>
        </p:txBody>
      </p:sp>
      <p:sp>
        <p:nvSpPr>
          <p:cNvPr id="5" name="Subtitle 4">
            <a:extLst>
              <a:ext uri="{FF2B5EF4-FFF2-40B4-BE49-F238E27FC236}">
                <a16:creationId xmlns:a16="http://schemas.microsoft.com/office/drawing/2014/main" id="{ADB75BDF-B078-DAD7-45CF-B7DF23A416D6}"/>
              </a:ext>
            </a:extLst>
          </p:cNvPr>
          <p:cNvSpPr>
            <a:spLocks noGrp="1"/>
          </p:cNvSpPr>
          <p:nvPr>
            <p:ph type="subTitle" idx="1"/>
          </p:nvPr>
        </p:nvSpPr>
        <p:spPr>
          <a:xfrm>
            <a:off x="769090" y="1154122"/>
            <a:ext cx="6940540" cy="3102600"/>
          </a:xfrm>
        </p:spPr>
        <p:txBody>
          <a:bodyPr/>
          <a:lstStyle/>
          <a:p>
            <a:r>
              <a:rPr lang="vi-VN" sz="2000"/>
              <a:t>Mô hình cơ sở:</a:t>
            </a:r>
            <a:endParaRPr lang="en-US" sz="2000"/>
          </a:p>
          <a:p>
            <a:pPr marL="139700" indent="0">
              <a:buNone/>
            </a:pPr>
            <a:r>
              <a:rPr lang="en-US" sz="2000" b="1"/>
              <a:t>	- Mô hình Heuristic:</a:t>
            </a:r>
            <a:r>
              <a:rPr lang="en-US" sz="2000"/>
              <a:t> Dự đoán dựa trên bin lịch sử phổ biến nhất.</a:t>
            </a:r>
            <a:r>
              <a:rPr lang="en-US" sz="2000" b="1"/>
              <a:t>	</a:t>
            </a:r>
          </a:p>
          <a:p>
            <a:pPr marL="139700" indent="0">
              <a:buNone/>
            </a:pPr>
            <a:r>
              <a:rPr lang="en-US" sz="2000" b="1"/>
              <a:t>	- ARMA-GARCH:</a:t>
            </a:r>
            <a:r>
              <a:rPr lang="en-US" sz="2000"/>
              <a:t> Mô hình ARMA-GARCH (p=1, q=1) dùng để dự báo.</a:t>
            </a:r>
          </a:p>
          <a:p>
            <a:pPr marL="139700" indent="0">
              <a:buNone/>
            </a:pPr>
            <a:endParaRPr lang="en-US" sz="2000"/>
          </a:p>
          <a:p>
            <a:pPr marL="139700" indent="0">
              <a:buNone/>
            </a:pPr>
            <a:r>
              <a:rPr lang="en-US" sz="2000"/>
              <a:t>	</a:t>
            </a:r>
          </a:p>
          <a:p>
            <a:pPr marL="139700" indent="0">
              <a:buNone/>
            </a:pPr>
            <a:r>
              <a:rPr lang="en-US" sz="2000"/>
              <a:t>	- </a:t>
            </a:r>
            <a:r>
              <a:rPr lang="vi-VN" sz="2000" b="1"/>
              <a:t>Gradient-Boosting Tree (LightGBM):</a:t>
            </a:r>
            <a:r>
              <a:rPr lang="vi-VN" sz="2000"/>
              <a:t> Dự báo với mô hình cây tăng cường, sử dụng khoảng 300 </a:t>
            </a:r>
            <a:r>
              <a:rPr lang="en-US" sz="2000"/>
              <a:t>đặc trưng </a:t>
            </a:r>
            <a:r>
              <a:rPr lang="vi-VN" sz="2000"/>
              <a:t>từ dữ liệu giá cổ phiếu.</a:t>
            </a:r>
            <a:endParaRPr lang="en-US" sz="2000"/>
          </a:p>
        </p:txBody>
      </p:sp>
      <p:pic>
        <p:nvPicPr>
          <p:cNvPr id="1026" name="Picture 2" descr="Không có mô tả.">
            <a:extLst>
              <a:ext uri="{FF2B5EF4-FFF2-40B4-BE49-F238E27FC236}">
                <a16:creationId xmlns:a16="http://schemas.microsoft.com/office/drawing/2014/main" id="{CFB37F93-89A4-E9D2-C63B-F17C75DF8B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33" y="3291535"/>
            <a:ext cx="3114675" cy="4667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hông có mô tả.">
            <a:extLst>
              <a:ext uri="{FF2B5EF4-FFF2-40B4-BE49-F238E27FC236}">
                <a16:creationId xmlns:a16="http://schemas.microsoft.com/office/drawing/2014/main" id="{53DA37AA-1040-010F-1404-F87EA95027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4440" y="3261100"/>
            <a:ext cx="3153905" cy="48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443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7880">
          <a:extLst>
            <a:ext uri="{FF2B5EF4-FFF2-40B4-BE49-F238E27FC236}">
              <a16:creationId xmlns:a16="http://schemas.microsoft.com/office/drawing/2014/main" id="{598CEB45-7880-1A77-E3A4-89E6AC851CC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AC76C6D-3CB0-FEF8-E963-EAC2837CCBB4}"/>
              </a:ext>
            </a:extLst>
          </p:cNvPr>
          <p:cNvSpPr>
            <a:spLocks noGrp="1"/>
          </p:cNvSpPr>
          <p:nvPr>
            <p:ph type="title"/>
          </p:nvPr>
        </p:nvSpPr>
        <p:spPr>
          <a:xfrm>
            <a:off x="1029980" y="269665"/>
            <a:ext cx="7062460" cy="576000"/>
          </a:xfrm>
        </p:spPr>
        <p:txBody>
          <a:bodyPr/>
          <a:lstStyle/>
          <a:p>
            <a:r>
              <a:rPr lang="en-US" b="1"/>
              <a:t>Đặc trưng của mô hình Gradient-Boosting Tree</a:t>
            </a:r>
          </a:p>
        </p:txBody>
      </p:sp>
      <p:sp>
        <p:nvSpPr>
          <p:cNvPr id="5" name="Subtitle 4">
            <a:extLst>
              <a:ext uri="{FF2B5EF4-FFF2-40B4-BE49-F238E27FC236}">
                <a16:creationId xmlns:a16="http://schemas.microsoft.com/office/drawing/2014/main" id="{5BD01292-320E-6B2D-4E0C-9FD7703EB1B6}"/>
              </a:ext>
            </a:extLst>
          </p:cNvPr>
          <p:cNvSpPr>
            <a:spLocks noGrp="1"/>
          </p:cNvSpPr>
          <p:nvPr>
            <p:ph type="subTitle" idx="1"/>
          </p:nvPr>
        </p:nvSpPr>
        <p:spPr>
          <a:xfrm>
            <a:off x="908060" y="1527115"/>
            <a:ext cx="6940540" cy="3102600"/>
          </a:xfrm>
        </p:spPr>
        <p:txBody>
          <a:bodyPr/>
          <a:lstStyle/>
          <a:p>
            <a:r>
              <a:rPr lang="vi-VN" sz="2000" b="1"/>
              <a:t>Giá cổ phiếu lịch sử:</a:t>
            </a:r>
            <a:r>
              <a:rPr lang="vi-VN" sz="2000"/>
              <a:t> Dữ liệu mở, đóng, thấp, cao và khối lượng giao dịch hằng ngày.</a:t>
            </a:r>
            <a:endParaRPr lang="en-US" sz="2000"/>
          </a:p>
          <a:p>
            <a:r>
              <a:rPr lang="vi-VN" sz="2000" b="1"/>
              <a:t>Cửa sổ </a:t>
            </a:r>
            <a:r>
              <a:rPr lang="en-US" sz="2000" b="1"/>
              <a:t>trượt</a:t>
            </a:r>
            <a:r>
              <a:rPr lang="vi-VN" sz="2000" b="1"/>
              <a:t>:</a:t>
            </a:r>
            <a:r>
              <a:rPr lang="vi-VN" sz="2000"/>
              <a:t> Tính toán trung bình, trung vị, min, max, và độ lệch chuẩn cho các cửa sổ có kích thước 2, 5, 10, 30, 60, 90.</a:t>
            </a:r>
            <a:endParaRPr lang="en-US" sz="2000"/>
          </a:p>
          <a:p>
            <a:r>
              <a:rPr lang="en-US" sz="2000"/>
              <a:t>Thông tin ngành cổ phiếu và lợi nhuận lịch sử lấy từ Alpha Vantage.</a:t>
            </a:r>
          </a:p>
        </p:txBody>
      </p:sp>
    </p:spTree>
    <p:extLst>
      <p:ext uri="{BB962C8B-B14F-4D97-AF65-F5344CB8AC3E}">
        <p14:creationId xmlns:p14="http://schemas.microsoft.com/office/powerpoint/2010/main" val="1797767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7880">
          <a:extLst>
            <a:ext uri="{FF2B5EF4-FFF2-40B4-BE49-F238E27FC236}">
              <a16:creationId xmlns:a16="http://schemas.microsoft.com/office/drawing/2014/main" id="{74B590DE-868E-1783-A2EC-15E130A4D9A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0215046-7EFA-3898-18DA-F6AD3A020553}"/>
              </a:ext>
            </a:extLst>
          </p:cNvPr>
          <p:cNvSpPr>
            <a:spLocks noGrp="1"/>
          </p:cNvSpPr>
          <p:nvPr>
            <p:ph type="title"/>
          </p:nvPr>
        </p:nvSpPr>
        <p:spPr>
          <a:xfrm>
            <a:off x="1029980" y="269665"/>
            <a:ext cx="7062460" cy="576000"/>
          </a:xfrm>
        </p:spPr>
        <p:txBody>
          <a:bodyPr/>
          <a:lstStyle/>
          <a:p>
            <a:r>
              <a:rPr lang="en-US" b="1"/>
              <a:t>Các thước đo đánh giá</a:t>
            </a:r>
          </a:p>
        </p:txBody>
      </p:sp>
      <p:sp>
        <p:nvSpPr>
          <p:cNvPr id="5" name="Subtitle 4">
            <a:extLst>
              <a:ext uri="{FF2B5EF4-FFF2-40B4-BE49-F238E27FC236}">
                <a16:creationId xmlns:a16="http://schemas.microsoft.com/office/drawing/2014/main" id="{DFCEE71D-38B4-B6C7-23A3-CAA3AA49859B}"/>
              </a:ext>
            </a:extLst>
          </p:cNvPr>
          <p:cNvSpPr>
            <a:spLocks noGrp="1"/>
          </p:cNvSpPr>
          <p:nvPr>
            <p:ph type="subTitle" idx="1"/>
          </p:nvPr>
        </p:nvSpPr>
        <p:spPr>
          <a:xfrm>
            <a:off x="923300" y="1115635"/>
            <a:ext cx="6940540" cy="3102600"/>
          </a:xfrm>
        </p:spPr>
        <p:txBody>
          <a:bodyPr/>
          <a:lstStyle/>
          <a:p>
            <a:r>
              <a:rPr lang="vi-VN" sz="2000" b="1"/>
              <a:t>Binary Precision:</a:t>
            </a:r>
            <a:r>
              <a:rPr lang="vi-VN" sz="2000"/>
              <a:t> Đánh giá khả năng dự đoán chính xác hướng đi của cổ phiếu ("Up" hoặc "Down").</a:t>
            </a:r>
            <a:endParaRPr lang="en-US" sz="2000"/>
          </a:p>
          <a:p>
            <a:r>
              <a:rPr lang="en-US" sz="2000" b="1"/>
              <a:t>Bin Precision:</a:t>
            </a:r>
            <a:r>
              <a:rPr lang="en-US" sz="2000"/>
              <a:t> Đánh giá độ chính xác trong việc dự đoán bin cụ thể (ví dụ: "D5+", "D5", "U5", v.v.).</a:t>
            </a:r>
          </a:p>
          <a:p>
            <a:r>
              <a:rPr lang="en-US" sz="2000" b="1"/>
              <a:t>The MSE of consecutive bin ordinals</a:t>
            </a:r>
            <a:r>
              <a:rPr lang="vi-VN" sz="2000" b="1"/>
              <a:t>:</a:t>
            </a:r>
            <a:r>
              <a:rPr lang="vi-VN" sz="2000"/>
              <a:t> Đo lường sự chênh lệch bình phương giữa dự đoán và giá trị thực tế.</a:t>
            </a:r>
            <a:endParaRPr lang="en-US" sz="2000"/>
          </a:p>
          <a:p>
            <a:r>
              <a:rPr lang="en-US" sz="2000" b="1"/>
              <a:t>Đánh giá giải thích dự báo:</a:t>
            </a:r>
            <a:r>
              <a:rPr lang="en-US" sz="2000"/>
              <a:t> Sử dụng </a:t>
            </a:r>
            <a:r>
              <a:rPr lang="en-US" sz="2000" b="1"/>
              <a:t>ROUGE-1 </a:t>
            </a:r>
            <a:r>
              <a:rPr lang="en-US" sz="2000"/>
              <a:t>và</a:t>
            </a:r>
            <a:r>
              <a:rPr lang="en-US" sz="2000" b="1"/>
              <a:t> ROUGE-2</a:t>
            </a:r>
            <a:r>
              <a:rPr lang="en-US" sz="2000"/>
              <a:t> để so sánh tóm tắt/keywords dự đoán với tóm tắt thực tế từ GPT-4.</a:t>
            </a:r>
          </a:p>
        </p:txBody>
      </p:sp>
    </p:spTree>
    <p:extLst>
      <p:ext uri="{BB962C8B-B14F-4D97-AF65-F5344CB8AC3E}">
        <p14:creationId xmlns:p14="http://schemas.microsoft.com/office/powerpoint/2010/main" val="1596782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7880">
          <a:extLst>
            <a:ext uri="{FF2B5EF4-FFF2-40B4-BE49-F238E27FC236}">
              <a16:creationId xmlns:a16="http://schemas.microsoft.com/office/drawing/2014/main" id="{0CCF0BF6-0320-203E-A1E2-1CC276C3F71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8AB4382-B2B5-3F06-F489-CC2684973783}"/>
              </a:ext>
            </a:extLst>
          </p:cNvPr>
          <p:cNvSpPr>
            <a:spLocks noGrp="1"/>
          </p:cNvSpPr>
          <p:nvPr>
            <p:ph type="title"/>
          </p:nvPr>
        </p:nvSpPr>
        <p:spPr>
          <a:xfrm>
            <a:off x="1029980" y="269665"/>
            <a:ext cx="7062460" cy="576000"/>
          </a:xfrm>
        </p:spPr>
        <p:txBody>
          <a:bodyPr/>
          <a:lstStyle/>
          <a:p>
            <a:r>
              <a:rPr lang="en-US" b="1"/>
              <a:t>Tổng quan về Kết quả Thí nghiệm</a:t>
            </a:r>
          </a:p>
        </p:txBody>
      </p:sp>
      <p:sp>
        <p:nvSpPr>
          <p:cNvPr id="5" name="Subtitle 4">
            <a:extLst>
              <a:ext uri="{FF2B5EF4-FFF2-40B4-BE49-F238E27FC236}">
                <a16:creationId xmlns:a16="http://schemas.microsoft.com/office/drawing/2014/main" id="{63512C7C-7B2C-FB33-7054-8D886FFF8C59}"/>
              </a:ext>
            </a:extLst>
          </p:cNvPr>
          <p:cNvSpPr>
            <a:spLocks noGrp="1"/>
          </p:cNvSpPr>
          <p:nvPr>
            <p:ph type="subTitle" idx="1"/>
          </p:nvPr>
        </p:nvSpPr>
        <p:spPr>
          <a:xfrm>
            <a:off x="923300" y="1115635"/>
            <a:ext cx="6940540" cy="3102600"/>
          </a:xfrm>
        </p:spPr>
        <p:txBody>
          <a:bodyPr/>
          <a:lstStyle/>
          <a:p>
            <a:r>
              <a:rPr lang="vi-VN" sz="2000" b="1"/>
              <a:t>LLMs (GPT-4 và Open LLaMA)</a:t>
            </a:r>
            <a:r>
              <a:rPr lang="vi-VN" sz="2000"/>
              <a:t> </a:t>
            </a:r>
            <a:r>
              <a:rPr lang="en-US" sz="2000"/>
              <a:t>: </a:t>
            </a:r>
            <a:r>
              <a:rPr lang="vi-VN" sz="2000"/>
              <a:t>cho thấy hiệu quả vượt trội trong dự báo giá cổ phiếu.</a:t>
            </a:r>
            <a:endParaRPr lang="en-US" sz="2000"/>
          </a:p>
          <a:p>
            <a:r>
              <a:rPr lang="vi-VN" sz="2000" b="1"/>
              <a:t>GPT-4 (few-shot với COT)</a:t>
            </a:r>
            <a:r>
              <a:rPr lang="en-US" sz="2000" b="1"/>
              <a:t> :</a:t>
            </a:r>
            <a:r>
              <a:rPr lang="vi-VN" sz="2000"/>
              <a:t> đạt hiệu suất tốt nhất về độ chính xác dự báo và chất lượng giải thích.</a:t>
            </a:r>
            <a:endParaRPr lang="en-US" sz="2000"/>
          </a:p>
          <a:p>
            <a:r>
              <a:rPr lang="vi-VN" sz="2000" b="1"/>
              <a:t>Open LLaMA (sau fine-tuning với COT)</a:t>
            </a:r>
            <a:r>
              <a:rPr lang="en-US" sz="2000" b="1"/>
              <a:t> :</a:t>
            </a:r>
            <a:r>
              <a:rPr lang="vi-VN" sz="2000"/>
              <a:t> thể hiện hiệu suất cạnh tranh, gần tương đương GPT-4 trong một số trường hợp.</a:t>
            </a:r>
            <a:endParaRPr lang="en-US" sz="2000"/>
          </a:p>
        </p:txBody>
      </p:sp>
    </p:spTree>
    <p:extLst>
      <p:ext uri="{BB962C8B-B14F-4D97-AF65-F5344CB8AC3E}">
        <p14:creationId xmlns:p14="http://schemas.microsoft.com/office/powerpoint/2010/main" val="2817767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7880">
          <a:extLst>
            <a:ext uri="{FF2B5EF4-FFF2-40B4-BE49-F238E27FC236}">
              <a16:creationId xmlns:a16="http://schemas.microsoft.com/office/drawing/2014/main" id="{2DA5A3C3-5E33-98F5-B037-7480CDD160F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B79E751-0070-8884-B04D-568E751CC38E}"/>
              </a:ext>
            </a:extLst>
          </p:cNvPr>
          <p:cNvSpPr>
            <a:spLocks noGrp="1"/>
          </p:cNvSpPr>
          <p:nvPr>
            <p:ph type="title"/>
          </p:nvPr>
        </p:nvSpPr>
        <p:spPr>
          <a:xfrm>
            <a:off x="1029980" y="269665"/>
            <a:ext cx="7062460" cy="576000"/>
          </a:xfrm>
        </p:spPr>
        <p:txBody>
          <a:bodyPr/>
          <a:lstStyle/>
          <a:p>
            <a:r>
              <a:rPr lang="en-US" b="1"/>
              <a:t>So sánh mô hình</a:t>
            </a:r>
          </a:p>
        </p:txBody>
      </p:sp>
      <p:sp>
        <p:nvSpPr>
          <p:cNvPr id="5" name="Subtitle 4">
            <a:extLst>
              <a:ext uri="{FF2B5EF4-FFF2-40B4-BE49-F238E27FC236}">
                <a16:creationId xmlns:a16="http://schemas.microsoft.com/office/drawing/2014/main" id="{35E42138-695B-4B53-7AC9-11A5BB19C660}"/>
              </a:ext>
            </a:extLst>
          </p:cNvPr>
          <p:cNvSpPr>
            <a:spLocks noGrp="1"/>
          </p:cNvSpPr>
          <p:nvPr>
            <p:ph type="subTitle" idx="1"/>
          </p:nvPr>
        </p:nvSpPr>
        <p:spPr>
          <a:xfrm>
            <a:off x="923300" y="1115635"/>
            <a:ext cx="6940540" cy="3102600"/>
          </a:xfrm>
        </p:spPr>
        <p:txBody>
          <a:bodyPr/>
          <a:lstStyle/>
          <a:p>
            <a:r>
              <a:rPr lang="en-US" sz="2000" b="1"/>
              <a:t>GPT-4 (few-shot với COT)</a:t>
            </a:r>
          </a:p>
          <a:p>
            <a:pPr marL="139700" indent="0">
              <a:buNone/>
            </a:pPr>
            <a:r>
              <a:rPr lang="en-US" sz="2000" b="1"/>
              <a:t>	- </a:t>
            </a:r>
            <a:r>
              <a:rPr lang="vi-VN" sz="2000" b="1"/>
              <a:t>Binary Precision:</a:t>
            </a:r>
            <a:r>
              <a:rPr lang="vi-VN" sz="2000"/>
              <a:t> Dự đoán đúng xu hướng giá cổ phiếu ("Up" hay "Down") với độ chính xác cao nhất.</a:t>
            </a:r>
            <a:endParaRPr lang="en-US" sz="2000"/>
          </a:p>
          <a:p>
            <a:pPr marL="139700" indent="0">
              <a:buNone/>
            </a:pPr>
            <a:r>
              <a:rPr lang="en-US" sz="2000" b="1"/>
              <a:t>	- </a:t>
            </a:r>
            <a:r>
              <a:rPr lang="vi-VN" sz="2000" b="1"/>
              <a:t>Bin Precision:</a:t>
            </a:r>
            <a:r>
              <a:rPr lang="vi-VN" sz="2000"/>
              <a:t> Dự đoán chính xác hơn về mức độ thay đổi giá trị (ví dụ: "U5+", "D5").</a:t>
            </a:r>
            <a:endParaRPr lang="en-US" sz="2000"/>
          </a:p>
          <a:p>
            <a:pPr marL="139700" indent="0">
              <a:buNone/>
            </a:pPr>
            <a:r>
              <a:rPr lang="en-US" sz="2000" b="1"/>
              <a:t>	- </a:t>
            </a:r>
            <a:r>
              <a:rPr lang="vi-VN" sz="2000" b="1"/>
              <a:t>MSE:</a:t>
            </a:r>
            <a:r>
              <a:rPr lang="vi-VN" sz="2000"/>
              <a:t> Sai số thấp nhất, cho thấy dự báo không chỉ đúng xu hướng mà còn chính xác về mức độ thay đổi.</a:t>
            </a:r>
            <a:endParaRPr lang="en-US" sz="2000"/>
          </a:p>
        </p:txBody>
      </p:sp>
    </p:spTree>
    <p:extLst>
      <p:ext uri="{BB962C8B-B14F-4D97-AF65-F5344CB8AC3E}">
        <p14:creationId xmlns:p14="http://schemas.microsoft.com/office/powerpoint/2010/main" val="786873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7880">
          <a:extLst>
            <a:ext uri="{FF2B5EF4-FFF2-40B4-BE49-F238E27FC236}">
              <a16:creationId xmlns:a16="http://schemas.microsoft.com/office/drawing/2014/main" id="{986A7C1F-0594-24FB-FC95-FE352693649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FB26E40-D837-66FF-46A1-265EB90AA0ED}"/>
              </a:ext>
            </a:extLst>
          </p:cNvPr>
          <p:cNvSpPr>
            <a:spLocks noGrp="1"/>
          </p:cNvSpPr>
          <p:nvPr>
            <p:ph type="title"/>
          </p:nvPr>
        </p:nvSpPr>
        <p:spPr>
          <a:xfrm>
            <a:off x="1029980" y="269665"/>
            <a:ext cx="7062460" cy="576000"/>
          </a:xfrm>
        </p:spPr>
        <p:txBody>
          <a:bodyPr/>
          <a:lstStyle/>
          <a:p>
            <a:r>
              <a:rPr lang="en-US" b="1"/>
              <a:t>So sánh mô hình</a:t>
            </a:r>
          </a:p>
        </p:txBody>
      </p:sp>
      <p:sp>
        <p:nvSpPr>
          <p:cNvPr id="5" name="Subtitle 4">
            <a:extLst>
              <a:ext uri="{FF2B5EF4-FFF2-40B4-BE49-F238E27FC236}">
                <a16:creationId xmlns:a16="http://schemas.microsoft.com/office/drawing/2014/main" id="{FB29A6DA-568D-F5D8-426F-C5D5B3F730AF}"/>
              </a:ext>
            </a:extLst>
          </p:cNvPr>
          <p:cNvSpPr>
            <a:spLocks noGrp="1"/>
          </p:cNvSpPr>
          <p:nvPr>
            <p:ph type="subTitle" idx="1"/>
          </p:nvPr>
        </p:nvSpPr>
        <p:spPr>
          <a:xfrm>
            <a:off x="930920" y="1214695"/>
            <a:ext cx="6940540" cy="3102600"/>
          </a:xfrm>
        </p:spPr>
        <p:txBody>
          <a:bodyPr/>
          <a:lstStyle/>
          <a:p>
            <a:r>
              <a:rPr lang="en-US" sz="2000" b="1"/>
              <a:t>Open LLaMA (sau fine-tuning với COT)</a:t>
            </a:r>
            <a:endParaRPr lang="en-US" sz="2000"/>
          </a:p>
          <a:p>
            <a:pPr marL="139700" indent="0">
              <a:buNone/>
            </a:pPr>
            <a:r>
              <a:rPr lang="en-US" sz="2000" b="1"/>
              <a:t>	- </a:t>
            </a:r>
            <a:r>
              <a:rPr lang="vi-VN" sz="2000" b="1"/>
              <a:t>Binary Precision:</a:t>
            </a:r>
            <a:r>
              <a:rPr lang="vi-VN" sz="2000"/>
              <a:t> Cạnh tranh với GPT-4, nhưng </a:t>
            </a:r>
            <a:r>
              <a:rPr lang="vi-VN" sz="2000" b="1"/>
              <a:t>bin precision</a:t>
            </a:r>
            <a:r>
              <a:rPr lang="vi-VN" sz="2000"/>
              <a:t> kém hơn.</a:t>
            </a:r>
            <a:endParaRPr lang="en-US" sz="2000"/>
          </a:p>
          <a:p>
            <a:pPr marL="139700" indent="0">
              <a:buNone/>
            </a:pPr>
            <a:r>
              <a:rPr lang="en-US" sz="2000" b="1"/>
              <a:t>	- </a:t>
            </a:r>
            <a:r>
              <a:rPr lang="vi-VN" sz="2000" b="1"/>
              <a:t>MSE:</a:t>
            </a:r>
            <a:r>
              <a:rPr lang="vi-VN" sz="2000"/>
              <a:t> Cao hơn GPT-4 do dự đoán cực đoan hơn.</a:t>
            </a:r>
            <a:endParaRPr lang="en-US" sz="2000"/>
          </a:p>
          <a:p>
            <a:r>
              <a:rPr lang="en-US" sz="2000" b="1"/>
              <a:t>ARMA-GARCH &amp; Gradient-Boosting Tree</a:t>
            </a:r>
          </a:p>
          <a:p>
            <a:pPr marL="139700" indent="0">
              <a:buNone/>
            </a:pPr>
            <a:r>
              <a:rPr lang="en-US" sz="2000"/>
              <a:t>	- </a:t>
            </a:r>
            <a:r>
              <a:rPr lang="vi-VN" sz="2000"/>
              <a:t>Hiệu suất </a:t>
            </a:r>
            <a:r>
              <a:rPr lang="vi-VN" sz="2000" b="1"/>
              <a:t>thấp hơn GPT-4 và Open LLaMA</a:t>
            </a:r>
            <a:r>
              <a:rPr lang="vi-VN" sz="2000"/>
              <a:t>, đặc biệt ở mức độ chi tiết và khả năng dự đoán các phân loại giá trị.</a:t>
            </a:r>
            <a:endParaRPr lang="en-US" sz="2000"/>
          </a:p>
          <a:p>
            <a:pPr marL="139700" indent="0">
              <a:buNone/>
            </a:pPr>
            <a:endParaRPr lang="en-US" sz="2000"/>
          </a:p>
        </p:txBody>
      </p:sp>
    </p:spTree>
    <p:extLst>
      <p:ext uri="{BB962C8B-B14F-4D97-AF65-F5344CB8AC3E}">
        <p14:creationId xmlns:p14="http://schemas.microsoft.com/office/powerpoint/2010/main" val="213694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7880">
          <a:extLst>
            <a:ext uri="{FF2B5EF4-FFF2-40B4-BE49-F238E27FC236}">
              <a16:creationId xmlns:a16="http://schemas.microsoft.com/office/drawing/2014/main" id="{5505A16B-8220-E11F-0526-388B425129F9}"/>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BC88A619-B02F-D5A2-8A09-5FC3ECE6918D}"/>
              </a:ext>
            </a:extLst>
          </p:cNvPr>
          <p:cNvPicPr>
            <a:picLocks noChangeAspect="1"/>
          </p:cNvPicPr>
          <p:nvPr/>
        </p:nvPicPr>
        <p:blipFill>
          <a:blip r:embed="rId3"/>
          <a:stretch>
            <a:fillRect/>
          </a:stretch>
        </p:blipFill>
        <p:spPr>
          <a:xfrm>
            <a:off x="0" y="1423138"/>
            <a:ext cx="9144000" cy="2297224"/>
          </a:xfrm>
          <a:prstGeom prst="rect">
            <a:avLst/>
          </a:prstGeom>
        </p:spPr>
      </p:pic>
    </p:spTree>
    <p:extLst>
      <p:ext uri="{BB962C8B-B14F-4D97-AF65-F5344CB8AC3E}">
        <p14:creationId xmlns:p14="http://schemas.microsoft.com/office/powerpoint/2010/main" val="23029146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7880">
          <a:extLst>
            <a:ext uri="{FF2B5EF4-FFF2-40B4-BE49-F238E27FC236}">
              <a16:creationId xmlns:a16="http://schemas.microsoft.com/office/drawing/2014/main" id="{4CCFEDB3-3D77-C416-642B-3EE6ED945AF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D870C27-EA4C-714D-29FC-E91C4D308A8E}"/>
              </a:ext>
            </a:extLst>
          </p:cNvPr>
          <p:cNvSpPr>
            <a:spLocks noGrp="1"/>
          </p:cNvSpPr>
          <p:nvPr>
            <p:ph type="title"/>
          </p:nvPr>
        </p:nvSpPr>
        <p:spPr>
          <a:xfrm>
            <a:off x="1029980" y="269665"/>
            <a:ext cx="7062460" cy="576000"/>
          </a:xfrm>
        </p:spPr>
        <p:txBody>
          <a:bodyPr/>
          <a:lstStyle/>
          <a:p>
            <a:r>
              <a:rPr lang="en-US" b="1"/>
              <a:t>Chất lượng giải thích</a:t>
            </a:r>
          </a:p>
        </p:txBody>
      </p:sp>
      <p:sp>
        <p:nvSpPr>
          <p:cNvPr id="5" name="Subtitle 4">
            <a:extLst>
              <a:ext uri="{FF2B5EF4-FFF2-40B4-BE49-F238E27FC236}">
                <a16:creationId xmlns:a16="http://schemas.microsoft.com/office/drawing/2014/main" id="{D11EF2A2-C6A1-B4E9-3B46-70075F398F85}"/>
              </a:ext>
            </a:extLst>
          </p:cNvPr>
          <p:cNvSpPr>
            <a:spLocks noGrp="1"/>
          </p:cNvSpPr>
          <p:nvPr>
            <p:ph type="subTitle" idx="1"/>
          </p:nvPr>
        </p:nvSpPr>
        <p:spPr>
          <a:xfrm>
            <a:off x="930920" y="1214695"/>
            <a:ext cx="6940540" cy="3102600"/>
          </a:xfrm>
        </p:spPr>
        <p:txBody>
          <a:bodyPr/>
          <a:lstStyle/>
          <a:p>
            <a:r>
              <a:rPr lang="en-US" sz="2000" b="1"/>
              <a:t>GPT-4 (few-shot với COT)</a:t>
            </a:r>
          </a:p>
          <a:p>
            <a:pPr marL="139700" indent="0">
              <a:buNone/>
            </a:pPr>
            <a:r>
              <a:rPr lang="en-US" sz="2000"/>
              <a:t>	- Đạt điểm </a:t>
            </a:r>
            <a:r>
              <a:rPr lang="en-US" sz="2000" b="1"/>
              <a:t>ROUGE-1 và ROUGE-2</a:t>
            </a:r>
            <a:r>
              <a:rPr lang="en-US" sz="2000"/>
              <a:t> cao nhất, cho thấy giải thích của GPT-4 là chính xác và liên quan nhất.</a:t>
            </a:r>
          </a:p>
          <a:p>
            <a:pPr marL="139700" indent="0">
              <a:buNone/>
            </a:pPr>
            <a:r>
              <a:rPr lang="en-US" sz="2000"/>
              <a:t>	- Cung cấp các giải thích rõ ràng và có căn cứ cho dự đoán giá cổ phiếu.</a:t>
            </a:r>
          </a:p>
          <a:p>
            <a:r>
              <a:rPr lang="en-US" sz="2000" b="1"/>
              <a:t>Open LLaMA (sau fine-tuning với COT)</a:t>
            </a:r>
          </a:p>
          <a:p>
            <a:pPr marL="139700" indent="0">
              <a:buNone/>
            </a:pPr>
            <a:r>
              <a:rPr lang="en-US" sz="2000"/>
              <a:t>	- </a:t>
            </a:r>
            <a:r>
              <a:rPr lang="vi-VN" sz="2000"/>
              <a:t>Cung cấp giải thích hợp lý và đạt điểm ROUGE tương đương GPT-4 không COT, nhưng không đạt được mức độ chính xác cao nhất.</a:t>
            </a:r>
            <a:endParaRPr lang="en-US" sz="2000"/>
          </a:p>
        </p:txBody>
      </p:sp>
    </p:spTree>
    <p:extLst>
      <p:ext uri="{BB962C8B-B14F-4D97-AF65-F5344CB8AC3E}">
        <p14:creationId xmlns:p14="http://schemas.microsoft.com/office/powerpoint/2010/main" val="2579914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7880">
          <a:extLst>
            <a:ext uri="{FF2B5EF4-FFF2-40B4-BE49-F238E27FC236}">
              <a16:creationId xmlns:a16="http://schemas.microsoft.com/office/drawing/2014/main" id="{2BE688F5-8532-A456-A55C-B6903F48B72B}"/>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382A03D4-62A2-F57A-14BA-8EC6313BD3DC}"/>
              </a:ext>
            </a:extLst>
          </p:cNvPr>
          <p:cNvPicPr>
            <a:picLocks noChangeAspect="1"/>
          </p:cNvPicPr>
          <p:nvPr/>
        </p:nvPicPr>
        <p:blipFill>
          <a:blip r:embed="rId3"/>
          <a:stretch>
            <a:fillRect/>
          </a:stretch>
        </p:blipFill>
        <p:spPr>
          <a:xfrm>
            <a:off x="0" y="1804161"/>
            <a:ext cx="9144000" cy="1535178"/>
          </a:xfrm>
          <a:prstGeom prst="rect">
            <a:avLst/>
          </a:prstGeom>
        </p:spPr>
      </p:pic>
    </p:spTree>
    <p:extLst>
      <p:ext uri="{BB962C8B-B14F-4D97-AF65-F5344CB8AC3E}">
        <p14:creationId xmlns:p14="http://schemas.microsoft.com/office/powerpoint/2010/main" val="3249797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689"/>
        <p:cNvGrpSpPr/>
        <p:nvPr/>
      </p:nvGrpSpPr>
      <p:grpSpPr>
        <a:xfrm>
          <a:off x="0" y="0"/>
          <a:ext cx="0" cy="0"/>
          <a:chOff x="0" y="0"/>
          <a:chExt cx="0" cy="0"/>
        </a:xfrm>
      </p:grpSpPr>
      <p:pic>
        <p:nvPicPr>
          <p:cNvPr id="2054" name="Picture 6">
            <a:extLst>
              <a:ext uri="{FF2B5EF4-FFF2-40B4-BE49-F238E27FC236}">
                <a16:creationId xmlns:a16="http://schemas.microsoft.com/office/drawing/2014/main" id="{A094BA5C-8EC7-CF7E-E1EE-D6920B7B86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0"/>
            <a:ext cx="8897938"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7004">
          <a:extLst>
            <a:ext uri="{FF2B5EF4-FFF2-40B4-BE49-F238E27FC236}">
              <a16:creationId xmlns:a16="http://schemas.microsoft.com/office/drawing/2014/main" id="{171AB730-BA4D-A7D1-3BE3-18AB84E15791}"/>
            </a:ext>
          </a:extLst>
        </p:cNvPr>
        <p:cNvGrpSpPr/>
        <p:nvPr/>
      </p:nvGrpSpPr>
      <p:grpSpPr>
        <a:xfrm>
          <a:off x="0" y="0"/>
          <a:ext cx="0" cy="0"/>
          <a:chOff x="0" y="0"/>
          <a:chExt cx="0" cy="0"/>
        </a:xfrm>
      </p:grpSpPr>
      <p:sp>
        <p:nvSpPr>
          <p:cNvPr id="27005" name="Google Shape;27005;p55">
            <a:extLst>
              <a:ext uri="{FF2B5EF4-FFF2-40B4-BE49-F238E27FC236}">
                <a16:creationId xmlns:a16="http://schemas.microsoft.com/office/drawing/2014/main" id="{8919BC83-4079-5AE2-AF89-A563079BDD14}"/>
              </a:ext>
            </a:extLst>
          </p:cNvPr>
          <p:cNvSpPr txBox="1">
            <a:spLocks noGrp="1"/>
          </p:cNvSpPr>
          <p:nvPr>
            <p:ph type="title" idx="13"/>
          </p:nvPr>
        </p:nvSpPr>
        <p:spPr>
          <a:xfrm>
            <a:off x="720025" y="368725"/>
            <a:ext cx="7704000" cy="576000"/>
          </a:xfrm>
          <a:prstGeom prst="rect">
            <a:avLst/>
          </a:prstGeom>
          <a:noFill/>
        </p:spPr>
        <p:txBody>
          <a:bodyPr spcFirstLastPara="1" wrap="square" lIns="91425" tIns="64000" rIns="91425" bIns="91425" anchor="t" anchorCtr="0">
            <a:noAutofit/>
          </a:bodyPr>
          <a:lstStyle/>
          <a:p>
            <a:pPr marL="0" lvl="0" indent="0" algn="ctr" rtl="0">
              <a:spcBef>
                <a:spcPts val="0"/>
              </a:spcBef>
              <a:spcAft>
                <a:spcPts val="0"/>
              </a:spcAft>
              <a:buNone/>
            </a:pPr>
            <a:r>
              <a:rPr lang="en"/>
              <a:t>Nội dung trình bày</a:t>
            </a:r>
            <a:endParaRPr/>
          </a:p>
        </p:txBody>
      </p:sp>
      <p:sp>
        <p:nvSpPr>
          <p:cNvPr id="27007" name="Google Shape;27007;p55">
            <a:extLst>
              <a:ext uri="{FF2B5EF4-FFF2-40B4-BE49-F238E27FC236}">
                <a16:creationId xmlns:a16="http://schemas.microsoft.com/office/drawing/2014/main" id="{387288CA-7445-F815-92A8-175354108341}"/>
              </a:ext>
            </a:extLst>
          </p:cNvPr>
          <p:cNvSpPr txBox="1">
            <a:spLocks noGrp="1"/>
          </p:cNvSpPr>
          <p:nvPr>
            <p:ph type="title"/>
          </p:nvPr>
        </p:nvSpPr>
        <p:spPr>
          <a:xfrm>
            <a:off x="720000" y="1826923"/>
            <a:ext cx="2301600" cy="45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a:latin typeface="Aptos" panose="020B0004020202020204" pitchFamily="34" charset="0"/>
              </a:rPr>
              <a:t>Giới thiệu </a:t>
            </a:r>
            <a:endParaRPr b="1">
              <a:latin typeface="Aptos" panose="020B0004020202020204" pitchFamily="34" charset="0"/>
            </a:endParaRPr>
          </a:p>
        </p:txBody>
      </p:sp>
      <p:sp>
        <p:nvSpPr>
          <p:cNvPr id="27009" name="Google Shape;27009;p55">
            <a:extLst>
              <a:ext uri="{FF2B5EF4-FFF2-40B4-BE49-F238E27FC236}">
                <a16:creationId xmlns:a16="http://schemas.microsoft.com/office/drawing/2014/main" id="{C7174FFC-715D-FDC3-906C-09E5FD261806}"/>
              </a:ext>
            </a:extLst>
          </p:cNvPr>
          <p:cNvSpPr txBox="1">
            <a:spLocks noGrp="1"/>
          </p:cNvSpPr>
          <p:nvPr>
            <p:ph type="title" idx="2"/>
          </p:nvPr>
        </p:nvSpPr>
        <p:spPr>
          <a:xfrm>
            <a:off x="2070575" y="3584855"/>
            <a:ext cx="2301600" cy="45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a:t>Thực nghiệm</a:t>
            </a:r>
            <a:endParaRPr b="1"/>
          </a:p>
        </p:txBody>
      </p:sp>
      <p:sp>
        <p:nvSpPr>
          <p:cNvPr id="27011" name="Google Shape;27011;p55">
            <a:extLst>
              <a:ext uri="{FF2B5EF4-FFF2-40B4-BE49-F238E27FC236}">
                <a16:creationId xmlns:a16="http://schemas.microsoft.com/office/drawing/2014/main" id="{B4ECBC25-E821-B606-B412-AD60AA9B760B}"/>
              </a:ext>
            </a:extLst>
          </p:cNvPr>
          <p:cNvSpPr txBox="1">
            <a:spLocks noGrp="1"/>
          </p:cNvSpPr>
          <p:nvPr>
            <p:ph type="title" idx="4"/>
          </p:nvPr>
        </p:nvSpPr>
        <p:spPr>
          <a:xfrm>
            <a:off x="4771819" y="3584855"/>
            <a:ext cx="2301600" cy="45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a:t>Kết luận</a:t>
            </a:r>
            <a:endParaRPr b="1">
              <a:solidFill>
                <a:schemeClr val="dk1"/>
              </a:solidFill>
            </a:endParaRPr>
          </a:p>
        </p:txBody>
      </p:sp>
      <p:sp>
        <p:nvSpPr>
          <p:cNvPr id="27012" name="Google Shape;27012;p55">
            <a:extLst>
              <a:ext uri="{FF2B5EF4-FFF2-40B4-BE49-F238E27FC236}">
                <a16:creationId xmlns:a16="http://schemas.microsoft.com/office/drawing/2014/main" id="{B4A10124-63A4-11E3-7CAF-1FF88CF1BD84}"/>
              </a:ext>
            </a:extLst>
          </p:cNvPr>
          <p:cNvSpPr txBox="1">
            <a:spLocks noGrp="1"/>
          </p:cNvSpPr>
          <p:nvPr>
            <p:ph type="title" idx="6"/>
          </p:nvPr>
        </p:nvSpPr>
        <p:spPr>
          <a:xfrm>
            <a:off x="3212017" y="1834672"/>
            <a:ext cx="2615346" cy="45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a:t>Nghiên cứu liên quan</a:t>
            </a:r>
            <a:endParaRPr b="1"/>
          </a:p>
        </p:txBody>
      </p:sp>
      <p:sp>
        <p:nvSpPr>
          <p:cNvPr id="27014" name="Google Shape;27014;p55">
            <a:extLst>
              <a:ext uri="{FF2B5EF4-FFF2-40B4-BE49-F238E27FC236}">
                <a16:creationId xmlns:a16="http://schemas.microsoft.com/office/drawing/2014/main" id="{E21CD3B9-0DA2-CA8F-2E08-DD7DF6AA76D2}"/>
              </a:ext>
            </a:extLst>
          </p:cNvPr>
          <p:cNvSpPr txBox="1">
            <a:spLocks noGrp="1"/>
          </p:cNvSpPr>
          <p:nvPr>
            <p:ph type="title" idx="8"/>
          </p:nvPr>
        </p:nvSpPr>
        <p:spPr>
          <a:xfrm>
            <a:off x="6106988" y="1850171"/>
            <a:ext cx="2641805" cy="45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a:t>Phương pháp tiếp cận </a:t>
            </a:r>
            <a:endParaRPr b="1"/>
          </a:p>
        </p:txBody>
      </p:sp>
      <p:grpSp>
        <p:nvGrpSpPr>
          <p:cNvPr id="27016" name="Google Shape;27016;p55">
            <a:extLst>
              <a:ext uri="{FF2B5EF4-FFF2-40B4-BE49-F238E27FC236}">
                <a16:creationId xmlns:a16="http://schemas.microsoft.com/office/drawing/2014/main" id="{2A94B2DD-851A-8AF7-11DF-FDD2BD747CD0}"/>
              </a:ext>
            </a:extLst>
          </p:cNvPr>
          <p:cNvGrpSpPr/>
          <p:nvPr/>
        </p:nvGrpSpPr>
        <p:grpSpPr>
          <a:xfrm>
            <a:off x="8320098" y="4866112"/>
            <a:ext cx="510133" cy="78484"/>
            <a:chOff x="3521300" y="154525"/>
            <a:chExt cx="1256175" cy="193500"/>
          </a:xfrm>
        </p:grpSpPr>
        <p:sp>
          <p:nvSpPr>
            <p:cNvPr id="27017" name="Google Shape;27017;p55">
              <a:extLst>
                <a:ext uri="{FF2B5EF4-FFF2-40B4-BE49-F238E27FC236}">
                  <a16:creationId xmlns:a16="http://schemas.microsoft.com/office/drawing/2014/main" id="{708FE209-3FA2-1DF5-EA03-79BE1AE8F5CE}"/>
                </a:ext>
              </a:extLst>
            </p:cNvPr>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8" name="Google Shape;27018;p55">
              <a:extLst>
                <a:ext uri="{FF2B5EF4-FFF2-40B4-BE49-F238E27FC236}">
                  <a16:creationId xmlns:a16="http://schemas.microsoft.com/office/drawing/2014/main" id="{AD8CE316-673A-1C30-2D25-C1BFF7F06481}"/>
                </a:ext>
              </a:extLst>
            </p:cNvPr>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9" name="Google Shape;27019;p55">
              <a:extLst>
                <a:ext uri="{FF2B5EF4-FFF2-40B4-BE49-F238E27FC236}">
                  <a16:creationId xmlns:a16="http://schemas.microsoft.com/office/drawing/2014/main" id="{9A616717-D5C4-96E3-5AA6-C0993B5BD6EE}"/>
                </a:ext>
              </a:extLst>
            </p:cNvPr>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0" name="Google Shape;27020;p55">
              <a:extLst>
                <a:ext uri="{FF2B5EF4-FFF2-40B4-BE49-F238E27FC236}">
                  <a16:creationId xmlns:a16="http://schemas.microsoft.com/office/drawing/2014/main" id="{2A92CF3E-8FCE-3830-D55B-304C9AAF2426}"/>
                </a:ext>
              </a:extLst>
            </p:cNvPr>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21" name="Google Shape;27021;p55">
            <a:extLst>
              <a:ext uri="{FF2B5EF4-FFF2-40B4-BE49-F238E27FC236}">
                <a16:creationId xmlns:a16="http://schemas.microsoft.com/office/drawing/2014/main" id="{A016CF1A-4C8C-3496-C221-8E0691FE9224}"/>
              </a:ext>
            </a:extLst>
          </p:cNvPr>
          <p:cNvSpPr txBox="1">
            <a:spLocks noGrp="1"/>
          </p:cNvSpPr>
          <p:nvPr>
            <p:ph type="title" idx="14"/>
          </p:nvPr>
        </p:nvSpPr>
        <p:spPr>
          <a:xfrm>
            <a:off x="2070575" y="3103060"/>
            <a:ext cx="2301600" cy="6705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04</a:t>
            </a:r>
            <a:endParaRPr/>
          </a:p>
        </p:txBody>
      </p:sp>
      <p:sp>
        <p:nvSpPr>
          <p:cNvPr id="27022" name="Google Shape;27022;p55">
            <a:extLst>
              <a:ext uri="{FF2B5EF4-FFF2-40B4-BE49-F238E27FC236}">
                <a16:creationId xmlns:a16="http://schemas.microsoft.com/office/drawing/2014/main" id="{AD7F3725-C84F-E56E-9E0D-31ED8AE920F5}"/>
              </a:ext>
            </a:extLst>
          </p:cNvPr>
          <p:cNvSpPr txBox="1">
            <a:spLocks noGrp="1"/>
          </p:cNvSpPr>
          <p:nvPr>
            <p:ph type="title" idx="15"/>
          </p:nvPr>
        </p:nvSpPr>
        <p:spPr>
          <a:xfrm>
            <a:off x="4771825" y="3103060"/>
            <a:ext cx="2301600" cy="6705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05</a:t>
            </a:r>
            <a:endParaRPr/>
          </a:p>
        </p:txBody>
      </p:sp>
      <p:sp>
        <p:nvSpPr>
          <p:cNvPr id="27023" name="Google Shape;27023;p55">
            <a:extLst>
              <a:ext uri="{FF2B5EF4-FFF2-40B4-BE49-F238E27FC236}">
                <a16:creationId xmlns:a16="http://schemas.microsoft.com/office/drawing/2014/main" id="{A6982A00-6C0D-D851-8032-7ACBBE599CEF}"/>
              </a:ext>
            </a:extLst>
          </p:cNvPr>
          <p:cNvSpPr txBox="1">
            <a:spLocks noGrp="1"/>
          </p:cNvSpPr>
          <p:nvPr>
            <p:ph type="title" idx="16"/>
          </p:nvPr>
        </p:nvSpPr>
        <p:spPr>
          <a:xfrm>
            <a:off x="6122500" y="1345135"/>
            <a:ext cx="2301600" cy="6705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03</a:t>
            </a:r>
            <a:endParaRPr/>
          </a:p>
        </p:txBody>
      </p:sp>
      <p:sp>
        <p:nvSpPr>
          <p:cNvPr id="27024" name="Google Shape;27024;p55">
            <a:extLst>
              <a:ext uri="{FF2B5EF4-FFF2-40B4-BE49-F238E27FC236}">
                <a16:creationId xmlns:a16="http://schemas.microsoft.com/office/drawing/2014/main" id="{95BF3492-8B7B-BF5E-7A0B-EB86AD92A264}"/>
              </a:ext>
            </a:extLst>
          </p:cNvPr>
          <p:cNvSpPr txBox="1">
            <a:spLocks noGrp="1"/>
          </p:cNvSpPr>
          <p:nvPr>
            <p:ph type="title" idx="17"/>
          </p:nvPr>
        </p:nvSpPr>
        <p:spPr>
          <a:xfrm>
            <a:off x="3421250" y="1345135"/>
            <a:ext cx="2301600" cy="6705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02</a:t>
            </a:r>
            <a:endParaRPr/>
          </a:p>
        </p:txBody>
      </p:sp>
      <p:sp>
        <p:nvSpPr>
          <p:cNvPr id="27025" name="Google Shape;27025;p55">
            <a:extLst>
              <a:ext uri="{FF2B5EF4-FFF2-40B4-BE49-F238E27FC236}">
                <a16:creationId xmlns:a16="http://schemas.microsoft.com/office/drawing/2014/main" id="{C0B6E6BB-B378-7FE2-506F-D498A37B3124}"/>
              </a:ext>
            </a:extLst>
          </p:cNvPr>
          <p:cNvSpPr txBox="1">
            <a:spLocks noGrp="1"/>
          </p:cNvSpPr>
          <p:nvPr>
            <p:ph type="title" idx="18"/>
          </p:nvPr>
        </p:nvSpPr>
        <p:spPr>
          <a:xfrm>
            <a:off x="720025" y="1345135"/>
            <a:ext cx="2301600" cy="6705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01</a:t>
            </a:r>
            <a:endParaRPr/>
          </a:p>
        </p:txBody>
      </p:sp>
    </p:spTree>
    <p:extLst>
      <p:ext uri="{BB962C8B-B14F-4D97-AF65-F5344CB8AC3E}">
        <p14:creationId xmlns:p14="http://schemas.microsoft.com/office/powerpoint/2010/main" val="3110651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7715">
          <a:extLst>
            <a:ext uri="{FF2B5EF4-FFF2-40B4-BE49-F238E27FC236}">
              <a16:creationId xmlns:a16="http://schemas.microsoft.com/office/drawing/2014/main" id="{6400F982-0B64-26A9-74DD-A196DD88B5E5}"/>
            </a:ext>
          </a:extLst>
        </p:cNvPr>
        <p:cNvGrpSpPr/>
        <p:nvPr/>
      </p:nvGrpSpPr>
      <p:grpSpPr>
        <a:xfrm>
          <a:off x="0" y="0"/>
          <a:ext cx="0" cy="0"/>
          <a:chOff x="0" y="0"/>
          <a:chExt cx="0" cy="0"/>
        </a:xfrm>
      </p:grpSpPr>
      <p:sp>
        <p:nvSpPr>
          <p:cNvPr id="27716" name="Google Shape;27716;p64">
            <a:extLst>
              <a:ext uri="{FF2B5EF4-FFF2-40B4-BE49-F238E27FC236}">
                <a16:creationId xmlns:a16="http://schemas.microsoft.com/office/drawing/2014/main" id="{15D8ACD7-B2EC-FCF8-E54E-796AA0B53462}"/>
              </a:ext>
            </a:extLst>
          </p:cNvPr>
          <p:cNvSpPr txBox="1">
            <a:spLocks noGrp="1"/>
          </p:cNvSpPr>
          <p:nvPr>
            <p:ph type="title"/>
          </p:nvPr>
        </p:nvSpPr>
        <p:spPr>
          <a:xfrm>
            <a:off x="2905328" y="2503015"/>
            <a:ext cx="2146252" cy="889800"/>
          </a:xfrm>
          <a:prstGeom prst="rect">
            <a:avLst/>
          </a:prstGeom>
        </p:spPr>
        <p:txBody>
          <a:bodyPr spcFirstLastPara="1" wrap="square" lIns="91425" tIns="64000" rIns="91425" bIns="91425" anchor="b" anchorCtr="0">
            <a:noAutofit/>
          </a:bodyPr>
          <a:lstStyle/>
          <a:p>
            <a:pPr marL="0" lvl="0" indent="0" algn="r" rtl="0">
              <a:spcBef>
                <a:spcPts val="0"/>
              </a:spcBef>
              <a:spcAft>
                <a:spcPts val="0"/>
              </a:spcAft>
              <a:buNone/>
            </a:pPr>
            <a:r>
              <a:rPr lang="en-US" b="1" dirty="0" err="1"/>
              <a:t>Kết</a:t>
            </a:r>
            <a:r>
              <a:rPr lang="en-US" b="1" dirty="0"/>
              <a:t> </a:t>
            </a:r>
            <a:r>
              <a:rPr lang="en-US" b="1" dirty="0" err="1"/>
              <a:t>luận</a:t>
            </a:r>
            <a:endParaRPr b="1" dirty="0"/>
          </a:p>
        </p:txBody>
      </p:sp>
      <p:sp>
        <p:nvSpPr>
          <p:cNvPr id="27717" name="Google Shape;27717;p64">
            <a:extLst>
              <a:ext uri="{FF2B5EF4-FFF2-40B4-BE49-F238E27FC236}">
                <a16:creationId xmlns:a16="http://schemas.microsoft.com/office/drawing/2014/main" id="{C0857683-3A0C-CF94-703A-A0E261486BA7}"/>
              </a:ext>
            </a:extLst>
          </p:cNvPr>
          <p:cNvSpPr txBox="1">
            <a:spLocks noGrp="1"/>
          </p:cNvSpPr>
          <p:nvPr>
            <p:ph type="title" idx="2"/>
          </p:nvPr>
        </p:nvSpPr>
        <p:spPr>
          <a:xfrm>
            <a:off x="3222900" y="1405752"/>
            <a:ext cx="1645800" cy="1097400"/>
          </a:xfrm>
          <a:prstGeom prst="rect">
            <a:avLst/>
          </a:prstGeom>
        </p:spPr>
        <p:txBody>
          <a:bodyPr spcFirstLastPara="1" wrap="square" lIns="91425" tIns="64000" rIns="91425" bIns="91425" anchor="b" anchorCtr="0">
            <a:noAutofit/>
          </a:bodyPr>
          <a:lstStyle/>
          <a:p>
            <a:pPr marL="0" lvl="0" indent="0" algn="r" rtl="0">
              <a:spcBef>
                <a:spcPts val="0"/>
              </a:spcBef>
              <a:spcAft>
                <a:spcPts val="0"/>
              </a:spcAft>
              <a:buNone/>
            </a:pPr>
            <a:r>
              <a:rPr lang="en"/>
              <a:t>05</a:t>
            </a:r>
            <a:endParaRPr/>
          </a:p>
        </p:txBody>
      </p:sp>
    </p:spTree>
    <p:extLst>
      <p:ext uri="{BB962C8B-B14F-4D97-AF65-F5344CB8AC3E}">
        <p14:creationId xmlns:p14="http://schemas.microsoft.com/office/powerpoint/2010/main" val="2353114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7880">
          <a:extLst>
            <a:ext uri="{FF2B5EF4-FFF2-40B4-BE49-F238E27FC236}">
              <a16:creationId xmlns:a16="http://schemas.microsoft.com/office/drawing/2014/main" id="{2A4E9D5C-6A96-BA2B-66DC-14C54B1B79C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A4ED0AD-5042-EC53-4B90-9233E03E2AB8}"/>
              </a:ext>
            </a:extLst>
          </p:cNvPr>
          <p:cNvSpPr>
            <a:spLocks noGrp="1"/>
          </p:cNvSpPr>
          <p:nvPr>
            <p:ph type="title"/>
          </p:nvPr>
        </p:nvSpPr>
        <p:spPr>
          <a:xfrm>
            <a:off x="1029980" y="269665"/>
            <a:ext cx="7062460" cy="576000"/>
          </a:xfrm>
        </p:spPr>
        <p:txBody>
          <a:bodyPr/>
          <a:lstStyle/>
          <a:p>
            <a:r>
              <a:rPr lang="en-US"/>
              <a:t>Tổng Quan Về Nghiên Cứu</a:t>
            </a:r>
            <a:endParaRPr lang="en-US" b="1"/>
          </a:p>
        </p:txBody>
      </p:sp>
      <p:sp>
        <p:nvSpPr>
          <p:cNvPr id="5" name="Subtitle 4">
            <a:extLst>
              <a:ext uri="{FF2B5EF4-FFF2-40B4-BE49-F238E27FC236}">
                <a16:creationId xmlns:a16="http://schemas.microsoft.com/office/drawing/2014/main" id="{917AFB0E-823F-07AA-0363-B86FA3C20131}"/>
              </a:ext>
            </a:extLst>
          </p:cNvPr>
          <p:cNvSpPr>
            <a:spLocks noGrp="1"/>
          </p:cNvSpPr>
          <p:nvPr>
            <p:ph type="subTitle" idx="1"/>
          </p:nvPr>
        </p:nvSpPr>
        <p:spPr>
          <a:xfrm>
            <a:off x="930920" y="1214695"/>
            <a:ext cx="6940540" cy="3102600"/>
          </a:xfrm>
        </p:spPr>
        <p:txBody>
          <a:bodyPr/>
          <a:lstStyle/>
          <a:p>
            <a:r>
              <a:rPr lang="en-US" sz="2000" b="1"/>
              <a:t>Mục tiêu nghiên cứu:</a:t>
            </a:r>
            <a:r>
              <a:rPr lang="en-US" sz="2000"/>
              <a:t> Áp dụng các mô hình ngôn ngữ lớn (LLMs), đặc biệt là GPT-4 và Open LLaMA, vào việc dự báo lợi nhuận cổ phiếu NASDAQ-100.</a:t>
            </a:r>
          </a:p>
          <a:p>
            <a:r>
              <a:rPr lang="vi-VN" sz="2000" b="1"/>
              <a:t>Phương pháp:</a:t>
            </a:r>
            <a:r>
              <a:rPr lang="vi-VN" sz="2000"/>
              <a:t> Sử dụng các prompt có cấu trúc bao gồm dữ liệu về hồ sơ công ty, dữ liệu giá cổ phiếu lịch sử và dữ liệu tin tức tài chính để hướng dẫn các LLM trong nhiệm vụ dự báo.</a:t>
            </a:r>
            <a:endParaRPr lang="en-US" sz="2000" b="1"/>
          </a:p>
        </p:txBody>
      </p:sp>
    </p:spTree>
    <p:extLst>
      <p:ext uri="{BB962C8B-B14F-4D97-AF65-F5344CB8AC3E}">
        <p14:creationId xmlns:p14="http://schemas.microsoft.com/office/powerpoint/2010/main" val="2741657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7880">
          <a:extLst>
            <a:ext uri="{FF2B5EF4-FFF2-40B4-BE49-F238E27FC236}">
              <a16:creationId xmlns:a16="http://schemas.microsoft.com/office/drawing/2014/main" id="{02E2F9E4-8817-8CC2-CE7B-4CE0867390C0}"/>
            </a:ext>
          </a:extLst>
        </p:cNvPr>
        <p:cNvGrpSpPr/>
        <p:nvPr/>
      </p:nvGrpSpPr>
      <p:grpSpPr>
        <a:xfrm>
          <a:off x="0" y="0"/>
          <a:ext cx="0" cy="0"/>
          <a:chOff x="0" y="0"/>
          <a:chExt cx="0" cy="0"/>
        </a:xfrm>
      </p:grpSpPr>
      <p:pic>
        <p:nvPicPr>
          <p:cNvPr id="1030" name="Picture 6">
            <a:extLst>
              <a:ext uri="{FF2B5EF4-FFF2-40B4-BE49-F238E27FC236}">
                <a16:creationId xmlns:a16="http://schemas.microsoft.com/office/drawing/2014/main" id="{B5CCA538-5978-48F7-61C2-F1112DFFD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538" y="0"/>
            <a:ext cx="6637337"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877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7880">
          <a:extLst>
            <a:ext uri="{FF2B5EF4-FFF2-40B4-BE49-F238E27FC236}">
              <a16:creationId xmlns:a16="http://schemas.microsoft.com/office/drawing/2014/main" id="{FF318A9F-B3AA-96AE-DAE4-830051B6138E}"/>
            </a:ext>
          </a:extLst>
        </p:cNvPr>
        <p:cNvGrpSpPr/>
        <p:nvPr/>
      </p:nvGrpSpPr>
      <p:grpSpPr>
        <a:xfrm>
          <a:off x="0" y="0"/>
          <a:ext cx="0" cy="0"/>
          <a:chOff x="0" y="0"/>
          <a:chExt cx="0" cy="0"/>
        </a:xfrm>
      </p:grpSpPr>
      <p:pic>
        <p:nvPicPr>
          <p:cNvPr id="2050" name="Picture 2">
            <a:extLst>
              <a:ext uri="{FF2B5EF4-FFF2-40B4-BE49-F238E27FC236}">
                <a16:creationId xmlns:a16="http://schemas.microsoft.com/office/drawing/2014/main" id="{BF9FC4D6-EFD4-8A09-4956-20BC8076F1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4288" y="0"/>
            <a:ext cx="6573837"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426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7880">
          <a:extLst>
            <a:ext uri="{FF2B5EF4-FFF2-40B4-BE49-F238E27FC236}">
              <a16:creationId xmlns:a16="http://schemas.microsoft.com/office/drawing/2014/main" id="{0F1D0DB8-D2C5-BBF7-077A-EF459639CC6A}"/>
            </a:ext>
          </a:extLst>
        </p:cNvPr>
        <p:cNvGrpSpPr/>
        <p:nvPr/>
      </p:nvGrpSpPr>
      <p:grpSpPr>
        <a:xfrm>
          <a:off x="0" y="0"/>
          <a:ext cx="0" cy="0"/>
          <a:chOff x="0" y="0"/>
          <a:chExt cx="0" cy="0"/>
        </a:xfrm>
      </p:grpSpPr>
      <p:pic>
        <p:nvPicPr>
          <p:cNvPr id="3074" name="Picture 2">
            <a:extLst>
              <a:ext uri="{FF2B5EF4-FFF2-40B4-BE49-F238E27FC236}">
                <a16:creationId xmlns:a16="http://schemas.microsoft.com/office/drawing/2014/main" id="{E4661BB8-A2B1-4263-2C50-4390E5EEFB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213" y="0"/>
            <a:ext cx="4979987"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454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709"/>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57A4263-FB0C-423A-8D40-121D6C7111D8}"/>
              </a:ext>
            </a:extLst>
          </p:cNvPr>
          <p:cNvGraphicFramePr/>
          <p:nvPr>
            <p:extLst>
              <p:ext uri="{D42A27DB-BD31-4B8C-83A1-F6EECF244321}">
                <p14:modId xmlns:p14="http://schemas.microsoft.com/office/powerpoint/2010/main" val="897381993"/>
              </p:ext>
            </p:extLst>
          </p:nvPr>
        </p:nvGraphicFramePr>
        <p:xfrm>
          <a:off x="3386378" y="1108129"/>
          <a:ext cx="5470903" cy="33096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281EC2E8-9195-EC06-637D-22F5D5C898C4}"/>
              </a:ext>
            </a:extLst>
          </p:cNvPr>
          <p:cNvSpPr/>
          <p:nvPr/>
        </p:nvSpPr>
        <p:spPr>
          <a:xfrm>
            <a:off x="1053884" y="2425486"/>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a:solidFill>
                  <a:schemeClr val="bg1">
                    <a:lumMod val="10000"/>
                  </a:schemeClr>
                </a:solidFill>
              </a:rPr>
              <a:t>Thách thức </a:t>
            </a:r>
          </a:p>
        </p:txBody>
      </p:sp>
      <p:cxnSp>
        <p:nvCxnSpPr>
          <p:cNvPr id="9" name="Straight Connector 8">
            <a:extLst>
              <a:ext uri="{FF2B5EF4-FFF2-40B4-BE49-F238E27FC236}">
                <a16:creationId xmlns:a16="http://schemas.microsoft.com/office/drawing/2014/main" id="{2E63B1BD-3DBF-2804-014C-03A657E66252}"/>
              </a:ext>
            </a:extLst>
          </p:cNvPr>
          <p:cNvCxnSpPr>
            <a:stCxn id="5" idx="3"/>
          </p:cNvCxnSpPr>
          <p:nvPr/>
        </p:nvCxnSpPr>
        <p:spPr>
          <a:xfrm flipV="1">
            <a:off x="1968284" y="1797803"/>
            <a:ext cx="1425845" cy="1084883"/>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8F755CC6-F598-D759-E432-D9EFE528B132}"/>
              </a:ext>
            </a:extLst>
          </p:cNvPr>
          <p:cNvCxnSpPr>
            <a:stCxn id="5" idx="3"/>
          </p:cNvCxnSpPr>
          <p:nvPr/>
        </p:nvCxnSpPr>
        <p:spPr>
          <a:xfrm>
            <a:off x="1968284" y="2882686"/>
            <a:ext cx="1410347" cy="774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11B3609-630D-0F32-C196-CC60D35B90AB}"/>
              </a:ext>
            </a:extLst>
          </p:cNvPr>
          <p:cNvCxnSpPr>
            <a:stCxn id="5" idx="3"/>
          </p:cNvCxnSpPr>
          <p:nvPr/>
        </p:nvCxnSpPr>
        <p:spPr>
          <a:xfrm>
            <a:off x="1968284" y="2882686"/>
            <a:ext cx="1433594" cy="1239863"/>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709">
          <a:extLst>
            <a:ext uri="{FF2B5EF4-FFF2-40B4-BE49-F238E27FC236}">
              <a16:creationId xmlns:a16="http://schemas.microsoft.com/office/drawing/2014/main" id="{3DB3FE30-67C0-6FAB-5A6B-705CCA53A5E3}"/>
            </a:ext>
          </a:extLst>
        </p:cNvPr>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9D4CB91-A6A6-9096-B2BB-85E07466E05E}"/>
              </a:ext>
            </a:extLst>
          </p:cNvPr>
          <p:cNvGraphicFramePr/>
          <p:nvPr>
            <p:extLst>
              <p:ext uri="{D42A27DB-BD31-4B8C-83A1-F6EECF244321}">
                <p14:modId xmlns:p14="http://schemas.microsoft.com/office/powerpoint/2010/main" val="1829474699"/>
              </p:ext>
            </p:extLst>
          </p:nvPr>
        </p:nvGraphicFramePr>
        <p:xfrm>
          <a:off x="3115158" y="1356101"/>
          <a:ext cx="5179017" cy="33173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Oval 5">
            <a:extLst>
              <a:ext uri="{FF2B5EF4-FFF2-40B4-BE49-F238E27FC236}">
                <a16:creationId xmlns:a16="http://schemas.microsoft.com/office/drawing/2014/main" id="{BEBFAC4A-3B25-D448-F63A-4BA7FEC9A8B1}"/>
              </a:ext>
            </a:extLst>
          </p:cNvPr>
          <p:cNvSpPr/>
          <p:nvPr/>
        </p:nvSpPr>
        <p:spPr>
          <a:xfrm>
            <a:off x="1332852" y="2464230"/>
            <a:ext cx="1115879" cy="10926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lumMod val="10000"/>
                  </a:schemeClr>
                </a:solidFill>
                <a:latin typeface="Aptos" panose="020B0004020202020204" pitchFamily="34" charset="0"/>
              </a:rPr>
              <a:t>LLMs</a:t>
            </a:r>
          </a:p>
        </p:txBody>
      </p:sp>
      <p:sp>
        <p:nvSpPr>
          <p:cNvPr id="7" name="Google Shape;27710;p63">
            <a:extLst>
              <a:ext uri="{FF2B5EF4-FFF2-40B4-BE49-F238E27FC236}">
                <a16:creationId xmlns:a16="http://schemas.microsoft.com/office/drawing/2014/main" id="{8BC194B3-FD55-66D0-477E-9E23B1C79D09}"/>
              </a:ext>
            </a:extLst>
          </p:cNvPr>
          <p:cNvSpPr txBox="1">
            <a:spLocks noGrp="1"/>
          </p:cNvSpPr>
          <p:nvPr>
            <p:ph type="title"/>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US" b="1">
                <a:latin typeface="Aptos" panose="020B0004020202020204" pitchFamily="34" charset="0"/>
              </a:rPr>
              <a:t>Tiềm năng của LLMs</a:t>
            </a:r>
            <a:endParaRPr b="1">
              <a:latin typeface="Aptos" panose="020B0004020202020204" pitchFamily="34" charset="0"/>
            </a:endParaRPr>
          </a:p>
        </p:txBody>
      </p:sp>
    </p:spTree>
    <p:extLst>
      <p:ext uri="{BB962C8B-B14F-4D97-AF65-F5344CB8AC3E}">
        <p14:creationId xmlns:p14="http://schemas.microsoft.com/office/powerpoint/2010/main" val="2568237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796">
          <a:extLst>
            <a:ext uri="{FF2B5EF4-FFF2-40B4-BE49-F238E27FC236}">
              <a16:creationId xmlns:a16="http://schemas.microsoft.com/office/drawing/2014/main" id="{39C4F0E7-2627-BC89-DD0F-EFDB652261ED}"/>
            </a:ext>
          </a:extLst>
        </p:cNvPr>
        <p:cNvGrpSpPr/>
        <p:nvPr/>
      </p:nvGrpSpPr>
      <p:grpSpPr>
        <a:xfrm>
          <a:off x="0" y="0"/>
          <a:ext cx="0" cy="0"/>
          <a:chOff x="0" y="0"/>
          <a:chExt cx="0" cy="0"/>
        </a:xfrm>
      </p:grpSpPr>
      <p:sp>
        <p:nvSpPr>
          <p:cNvPr id="27797" name="Google Shape;27797;p68">
            <a:extLst>
              <a:ext uri="{FF2B5EF4-FFF2-40B4-BE49-F238E27FC236}">
                <a16:creationId xmlns:a16="http://schemas.microsoft.com/office/drawing/2014/main" id="{61E161AC-6CE1-3779-6907-3F3D802D1BB7}"/>
              </a:ext>
            </a:extLst>
          </p:cNvPr>
          <p:cNvSpPr/>
          <p:nvPr/>
        </p:nvSpPr>
        <p:spPr>
          <a:xfrm>
            <a:off x="1031213" y="1260475"/>
            <a:ext cx="2538000" cy="3203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8" name="Google Shape;27798;p68">
            <a:extLst>
              <a:ext uri="{FF2B5EF4-FFF2-40B4-BE49-F238E27FC236}">
                <a16:creationId xmlns:a16="http://schemas.microsoft.com/office/drawing/2014/main" id="{2A172CEE-A0FA-0E2E-60AC-E98A53F5BB41}"/>
              </a:ext>
            </a:extLst>
          </p:cNvPr>
          <p:cNvSpPr/>
          <p:nvPr/>
        </p:nvSpPr>
        <p:spPr>
          <a:xfrm>
            <a:off x="1143813" y="1405575"/>
            <a:ext cx="2538000" cy="320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0" name="Google Shape;27800;p68">
            <a:extLst>
              <a:ext uri="{FF2B5EF4-FFF2-40B4-BE49-F238E27FC236}">
                <a16:creationId xmlns:a16="http://schemas.microsoft.com/office/drawing/2014/main" id="{F23B779C-BA46-54F1-B323-F6DDF99368C7}"/>
              </a:ext>
            </a:extLst>
          </p:cNvPr>
          <p:cNvSpPr txBox="1">
            <a:spLocks noGrp="1"/>
          </p:cNvSpPr>
          <p:nvPr>
            <p:ph type="subTitle" idx="1"/>
          </p:nvPr>
        </p:nvSpPr>
        <p:spPr>
          <a:xfrm>
            <a:off x="4933074" y="1236984"/>
            <a:ext cx="3823468"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t>Mở ra một hướng nghiên cứu mới</a:t>
            </a:r>
            <a:endParaRPr sz="2000"/>
          </a:p>
        </p:txBody>
      </p:sp>
      <p:sp>
        <p:nvSpPr>
          <p:cNvPr id="27802" name="Google Shape;27802;p68">
            <a:extLst>
              <a:ext uri="{FF2B5EF4-FFF2-40B4-BE49-F238E27FC236}">
                <a16:creationId xmlns:a16="http://schemas.microsoft.com/office/drawing/2014/main" id="{40353FA9-BAF1-9B20-AD08-02D179D9F0E3}"/>
              </a:ext>
            </a:extLst>
          </p:cNvPr>
          <p:cNvSpPr txBox="1">
            <a:spLocks noGrp="1"/>
          </p:cNvSpPr>
          <p:nvPr>
            <p:ph type="subTitle" idx="3"/>
          </p:nvPr>
        </p:nvSpPr>
        <p:spPr>
          <a:xfrm>
            <a:off x="4925433" y="2037462"/>
            <a:ext cx="3823359"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t>Cho thấy rằng kỹ thuật chain-of-thought giúp cải thiện hiệu suất</a:t>
            </a:r>
            <a:r>
              <a:rPr lang="en-US"/>
              <a:t>.</a:t>
            </a:r>
            <a:endParaRPr/>
          </a:p>
        </p:txBody>
      </p:sp>
      <p:sp>
        <p:nvSpPr>
          <p:cNvPr id="27804" name="Google Shape;27804;p68">
            <a:extLst>
              <a:ext uri="{FF2B5EF4-FFF2-40B4-BE49-F238E27FC236}">
                <a16:creationId xmlns:a16="http://schemas.microsoft.com/office/drawing/2014/main" id="{60C70432-3B12-628B-16BA-6A419E3FEFE4}"/>
              </a:ext>
            </a:extLst>
          </p:cNvPr>
          <p:cNvSpPr txBox="1">
            <a:spLocks noGrp="1"/>
          </p:cNvSpPr>
          <p:nvPr>
            <p:ph type="subTitle" idx="5"/>
          </p:nvPr>
        </p:nvSpPr>
        <p:spPr>
          <a:xfrm>
            <a:off x="4949218" y="3282225"/>
            <a:ext cx="3532745"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t>LLMs vượt trội so với các phương pháp hiện có</a:t>
            </a:r>
            <a:endParaRPr sz="1800"/>
          </a:p>
        </p:txBody>
      </p:sp>
      <p:sp>
        <p:nvSpPr>
          <p:cNvPr id="27805" name="Google Shape;27805;p68">
            <a:extLst>
              <a:ext uri="{FF2B5EF4-FFF2-40B4-BE49-F238E27FC236}">
                <a16:creationId xmlns:a16="http://schemas.microsoft.com/office/drawing/2014/main" id="{3E25A970-A5F8-ED7C-FDCB-1401B616523C}"/>
              </a:ext>
            </a:extLst>
          </p:cNvPr>
          <p:cNvSpPr txBox="1">
            <a:spLocks noGrp="1"/>
          </p:cNvSpPr>
          <p:nvPr>
            <p:ph type="title" idx="6"/>
          </p:nvPr>
        </p:nvSpPr>
        <p:spPr>
          <a:xfrm>
            <a:off x="720100" y="368725"/>
            <a:ext cx="7704000" cy="576000"/>
          </a:xfrm>
          <a:prstGeom prst="rect">
            <a:avLst/>
          </a:prstGeom>
        </p:spPr>
        <p:txBody>
          <a:bodyPr spcFirstLastPara="1" wrap="square" lIns="91425" tIns="64000" rIns="91425" bIns="91425" anchor="t" anchorCtr="0">
            <a:noAutofit/>
          </a:bodyPr>
          <a:lstStyle/>
          <a:p>
            <a:pPr marL="0" lvl="0" indent="0" algn="ctr" rtl="0">
              <a:spcBef>
                <a:spcPts val="0"/>
              </a:spcBef>
              <a:spcAft>
                <a:spcPts val="0"/>
              </a:spcAft>
              <a:buNone/>
            </a:pPr>
            <a:r>
              <a:rPr lang="en-US" b="1"/>
              <a:t>Đóng góp chính</a:t>
            </a:r>
            <a:endParaRPr b="1"/>
          </a:p>
        </p:txBody>
      </p:sp>
      <p:sp>
        <p:nvSpPr>
          <p:cNvPr id="27806" name="Google Shape;27806;p68">
            <a:extLst>
              <a:ext uri="{FF2B5EF4-FFF2-40B4-BE49-F238E27FC236}">
                <a16:creationId xmlns:a16="http://schemas.microsoft.com/office/drawing/2014/main" id="{65BB04F2-CCB4-F375-E8F2-33539E2FC626}"/>
              </a:ext>
            </a:extLst>
          </p:cNvPr>
          <p:cNvSpPr txBox="1">
            <a:spLocks noGrp="1"/>
          </p:cNvSpPr>
          <p:nvPr>
            <p:ph type="title" idx="7"/>
          </p:nvPr>
        </p:nvSpPr>
        <p:spPr>
          <a:xfrm>
            <a:off x="4007760" y="1207075"/>
            <a:ext cx="942000" cy="5760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01</a:t>
            </a:r>
            <a:endParaRPr/>
          </a:p>
        </p:txBody>
      </p:sp>
      <p:sp>
        <p:nvSpPr>
          <p:cNvPr id="27807" name="Google Shape;27807;p68">
            <a:extLst>
              <a:ext uri="{FF2B5EF4-FFF2-40B4-BE49-F238E27FC236}">
                <a16:creationId xmlns:a16="http://schemas.microsoft.com/office/drawing/2014/main" id="{391BBB22-1887-AA02-5A2F-227689570C72}"/>
              </a:ext>
            </a:extLst>
          </p:cNvPr>
          <p:cNvSpPr txBox="1">
            <a:spLocks noGrp="1"/>
          </p:cNvSpPr>
          <p:nvPr>
            <p:ph type="title" idx="8"/>
          </p:nvPr>
        </p:nvSpPr>
        <p:spPr>
          <a:xfrm>
            <a:off x="4000657" y="2165203"/>
            <a:ext cx="942000" cy="5760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02</a:t>
            </a:r>
            <a:endParaRPr/>
          </a:p>
        </p:txBody>
      </p:sp>
      <p:sp>
        <p:nvSpPr>
          <p:cNvPr id="27808" name="Google Shape;27808;p68">
            <a:extLst>
              <a:ext uri="{FF2B5EF4-FFF2-40B4-BE49-F238E27FC236}">
                <a16:creationId xmlns:a16="http://schemas.microsoft.com/office/drawing/2014/main" id="{6590D4C6-D200-3793-53FD-305459218F6F}"/>
              </a:ext>
            </a:extLst>
          </p:cNvPr>
          <p:cNvSpPr txBox="1">
            <a:spLocks noGrp="1"/>
          </p:cNvSpPr>
          <p:nvPr>
            <p:ph type="title" idx="9"/>
          </p:nvPr>
        </p:nvSpPr>
        <p:spPr>
          <a:xfrm>
            <a:off x="3969789" y="3319384"/>
            <a:ext cx="942000" cy="5760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03</a:t>
            </a:r>
            <a:endParaRPr/>
          </a:p>
        </p:txBody>
      </p:sp>
      <p:pic>
        <p:nvPicPr>
          <p:cNvPr id="2056" name="Picture 8" descr="Cách mạng hóa hoạt động kinh doanh với các ứng dụng của Mô hình ngôn ngữ  lớn – LLM">
            <a:extLst>
              <a:ext uri="{FF2B5EF4-FFF2-40B4-BE49-F238E27FC236}">
                <a16:creationId xmlns:a16="http://schemas.microsoft.com/office/drawing/2014/main" id="{5E3B954A-4CFD-61DA-07A0-B52DB56006A4}"/>
              </a:ext>
            </a:extLst>
          </p:cNvPr>
          <p:cNvPicPr>
            <a:picLocks noGrp="1" noChangeAspect="1" noChangeArrowheads="1"/>
          </p:cNvPicPr>
          <p:nvPr>
            <p:ph type="pic" idx="13"/>
          </p:nvPr>
        </p:nvPicPr>
        <p:blipFill>
          <a:blip r:embed="rId3">
            <a:extLst>
              <a:ext uri="{28A0092B-C50C-407E-A947-70E740481C1C}">
                <a14:useLocalDpi xmlns:a14="http://schemas.microsoft.com/office/drawing/2010/main" val="0"/>
              </a:ext>
            </a:extLst>
          </a:blip>
          <a:srcRect l="33165" r="3316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682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004">
          <a:extLst>
            <a:ext uri="{FF2B5EF4-FFF2-40B4-BE49-F238E27FC236}">
              <a16:creationId xmlns:a16="http://schemas.microsoft.com/office/drawing/2014/main" id="{594E8B7A-A15B-F798-A2B8-5717F471EFBF}"/>
            </a:ext>
          </a:extLst>
        </p:cNvPr>
        <p:cNvGrpSpPr/>
        <p:nvPr/>
      </p:nvGrpSpPr>
      <p:grpSpPr>
        <a:xfrm>
          <a:off x="0" y="0"/>
          <a:ext cx="0" cy="0"/>
          <a:chOff x="0" y="0"/>
          <a:chExt cx="0" cy="0"/>
        </a:xfrm>
      </p:grpSpPr>
      <p:sp>
        <p:nvSpPr>
          <p:cNvPr id="27005" name="Google Shape;27005;p55">
            <a:extLst>
              <a:ext uri="{FF2B5EF4-FFF2-40B4-BE49-F238E27FC236}">
                <a16:creationId xmlns:a16="http://schemas.microsoft.com/office/drawing/2014/main" id="{3E1BBD15-C055-545B-2AB3-76A8068FCC8B}"/>
              </a:ext>
            </a:extLst>
          </p:cNvPr>
          <p:cNvSpPr txBox="1">
            <a:spLocks noGrp="1"/>
          </p:cNvSpPr>
          <p:nvPr>
            <p:ph type="title" idx="13"/>
          </p:nvPr>
        </p:nvSpPr>
        <p:spPr>
          <a:xfrm>
            <a:off x="720025" y="368725"/>
            <a:ext cx="7704000" cy="576000"/>
          </a:xfrm>
          <a:prstGeom prst="rect">
            <a:avLst/>
          </a:prstGeom>
          <a:noFill/>
        </p:spPr>
        <p:txBody>
          <a:bodyPr spcFirstLastPara="1" wrap="square" lIns="91425" tIns="64000" rIns="91425" bIns="91425" anchor="t" anchorCtr="0">
            <a:noAutofit/>
          </a:bodyPr>
          <a:lstStyle/>
          <a:p>
            <a:pPr marL="0" lvl="0" indent="0" algn="ctr" rtl="0">
              <a:spcBef>
                <a:spcPts val="0"/>
              </a:spcBef>
              <a:spcAft>
                <a:spcPts val="0"/>
              </a:spcAft>
              <a:buNone/>
            </a:pPr>
            <a:r>
              <a:rPr lang="en"/>
              <a:t>Nội dung trình bày</a:t>
            </a:r>
            <a:endParaRPr/>
          </a:p>
        </p:txBody>
      </p:sp>
      <p:sp>
        <p:nvSpPr>
          <p:cNvPr id="27007" name="Google Shape;27007;p55">
            <a:extLst>
              <a:ext uri="{FF2B5EF4-FFF2-40B4-BE49-F238E27FC236}">
                <a16:creationId xmlns:a16="http://schemas.microsoft.com/office/drawing/2014/main" id="{49FFE512-C6E7-06FC-1782-7195F81D1664}"/>
              </a:ext>
            </a:extLst>
          </p:cNvPr>
          <p:cNvSpPr txBox="1">
            <a:spLocks noGrp="1"/>
          </p:cNvSpPr>
          <p:nvPr>
            <p:ph type="title"/>
          </p:nvPr>
        </p:nvSpPr>
        <p:spPr>
          <a:xfrm>
            <a:off x="720000" y="1826923"/>
            <a:ext cx="2301600" cy="45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a:latin typeface="Aptos" panose="020B0004020202020204" pitchFamily="34" charset="0"/>
              </a:rPr>
              <a:t>Giới thiệu </a:t>
            </a:r>
            <a:endParaRPr b="1">
              <a:latin typeface="Aptos" panose="020B0004020202020204" pitchFamily="34" charset="0"/>
            </a:endParaRPr>
          </a:p>
        </p:txBody>
      </p:sp>
      <p:sp>
        <p:nvSpPr>
          <p:cNvPr id="27009" name="Google Shape;27009;p55">
            <a:extLst>
              <a:ext uri="{FF2B5EF4-FFF2-40B4-BE49-F238E27FC236}">
                <a16:creationId xmlns:a16="http://schemas.microsoft.com/office/drawing/2014/main" id="{E5AF00C2-AA93-27C7-3063-2159D76A4411}"/>
              </a:ext>
            </a:extLst>
          </p:cNvPr>
          <p:cNvSpPr txBox="1">
            <a:spLocks noGrp="1"/>
          </p:cNvSpPr>
          <p:nvPr>
            <p:ph type="title" idx="2"/>
          </p:nvPr>
        </p:nvSpPr>
        <p:spPr>
          <a:xfrm>
            <a:off x="2070575" y="3584855"/>
            <a:ext cx="2301600" cy="45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a:t>Thực nghiệm</a:t>
            </a:r>
            <a:endParaRPr b="1"/>
          </a:p>
        </p:txBody>
      </p:sp>
      <p:sp>
        <p:nvSpPr>
          <p:cNvPr id="27011" name="Google Shape;27011;p55">
            <a:extLst>
              <a:ext uri="{FF2B5EF4-FFF2-40B4-BE49-F238E27FC236}">
                <a16:creationId xmlns:a16="http://schemas.microsoft.com/office/drawing/2014/main" id="{C5EF7B17-D868-E5E4-ED64-958E0E8E653C}"/>
              </a:ext>
            </a:extLst>
          </p:cNvPr>
          <p:cNvSpPr txBox="1">
            <a:spLocks noGrp="1"/>
          </p:cNvSpPr>
          <p:nvPr>
            <p:ph type="title" idx="4"/>
          </p:nvPr>
        </p:nvSpPr>
        <p:spPr>
          <a:xfrm>
            <a:off x="4771819" y="3584855"/>
            <a:ext cx="2301600" cy="45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a:t>Kết luận</a:t>
            </a:r>
            <a:endParaRPr b="1">
              <a:solidFill>
                <a:schemeClr val="dk1"/>
              </a:solidFill>
            </a:endParaRPr>
          </a:p>
        </p:txBody>
      </p:sp>
      <p:sp>
        <p:nvSpPr>
          <p:cNvPr id="27012" name="Google Shape;27012;p55">
            <a:extLst>
              <a:ext uri="{FF2B5EF4-FFF2-40B4-BE49-F238E27FC236}">
                <a16:creationId xmlns:a16="http://schemas.microsoft.com/office/drawing/2014/main" id="{DB4A09A9-D88A-7D66-9EA0-41A302674923}"/>
              </a:ext>
            </a:extLst>
          </p:cNvPr>
          <p:cNvSpPr txBox="1">
            <a:spLocks noGrp="1"/>
          </p:cNvSpPr>
          <p:nvPr>
            <p:ph type="title" idx="6"/>
          </p:nvPr>
        </p:nvSpPr>
        <p:spPr>
          <a:xfrm>
            <a:off x="3212017" y="1834672"/>
            <a:ext cx="2615346" cy="45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a:t>Nghiên cứu liên quan</a:t>
            </a:r>
            <a:endParaRPr b="1"/>
          </a:p>
        </p:txBody>
      </p:sp>
      <p:sp>
        <p:nvSpPr>
          <p:cNvPr id="27014" name="Google Shape;27014;p55">
            <a:extLst>
              <a:ext uri="{FF2B5EF4-FFF2-40B4-BE49-F238E27FC236}">
                <a16:creationId xmlns:a16="http://schemas.microsoft.com/office/drawing/2014/main" id="{2F868B56-F446-FCBE-33AC-F5EA63E8B239}"/>
              </a:ext>
            </a:extLst>
          </p:cNvPr>
          <p:cNvSpPr txBox="1">
            <a:spLocks noGrp="1"/>
          </p:cNvSpPr>
          <p:nvPr>
            <p:ph type="title" idx="8"/>
          </p:nvPr>
        </p:nvSpPr>
        <p:spPr>
          <a:xfrm>
            <a:off x="6106988" y="1850171"/>
            <a:ext cx="2641805" cy="45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a:t>Phương pháp tiếp cận </a:t>
            </a:r>
            <a:endParaRPr b="1"/>
          </a:p>
        </p:txBody>
      </p:sp>
      <p:grpSp>
        <p:nvGrpSpPr>
          <p:cNvPr id="27016" name="Google Shape;27016;p55">
            <a:extLst>
              <a:ext uri="{FF2B5EF4-FFF2-40B4-BE49-F238E27FC236}">
                <a16:creationId xmlns:a16="http://schemas.microsoft.com/office/drawing/2014/main" id="{742BE002-30EC-4647-A7A2-4B17DE40BB41}"/>
              </a:ext>
            </a:extLst>
          </p:cNvPr>
          <p:cNvGrpSpPr/>
          <p:nvPr/>
        </p:nvGrpSpPr>
        <p:grpSpPr>
          <a:xfrm>
            <a:off x="8320098" y="4866112"/>
            <a:ext cx="510133" cy="78484"/>
            <a:chOff x="3521300" y="154525"/>
            <a:chExt cx="1256175" cy="193500"/>
          </a:xfrm>
        </p:grpSpPr>
        <p:sp>
          <p:nvSpPr>
            <p:cNvPr id="27017" name="Google Shape;27017;p55">
              <a:extLst>
                <a:ext uri="{FF2B5EF4-FFF2-40B4-BE49-F238E27FC236}">
                  <a16:creationId xmlns:a16="http://schemas.microsoft.com/office/drawing/2014/main" id="{91D6DB46-FDD4-338C-3937-90B517EB2AAA}"/>
                </a:ext>
              </a:extLst>
            </p:cNvPr>
            <p:cNvSpPr/>
            <p:nvPr/>
          </p:nvSpPr>
          <p:spPr>
            <a:xfrm>
              <a:off x="3521300"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8" name="Google Shape;27018;p55">
              <a:extLst>
                <a:ext uri="{FF2B5EF4-FFF2-40B4-BE49-F238E27FC236}">
                  <a16:creationId xmlns:a16="http://schemas.microsoft.com/office/drawing/2014/main" id="{15008893-75D3-E737-21EB-AB61E141DA96}"/>
                </a:ext>
              </a:extLst>
            </p:cNvPr>
            <p:cNvSpPr/>
            <p:nvPr/>
          </p:nvSpPr>
          <p:spPr>
            <a:xfrm>
              <a:off x="3875525" y="154525"/>
              <a:ext cx="193500" cy="19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9" name="Google Shape;27019;p55">
              <a:extLst>
                <a:ext uri="{FF2B5EF4-FFF2-40B4-BE49-F238E27FC236}">
                  <a16:creationId xmlns:a16="http://schemas.microsoft.com/office/drawing/2014/main" id="{6C1902A8-E677-D6FF-6577-5E22A2C57DD1}"/>
                </a:ext>
              </a:extLst>
            </p:cNvPr>
            <p:cNvSpPr/>
            <p:nvPr/>
          </p:nvSpPr>
          <p:spPr>
            <a:xfrm>
              <a:off x="4229750"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0" name="Google Shape;27020;p55">
              <a:extLst>
                <a:ext uri="{FF2B5EF4-FFF2-40B4-BE49-F238E27FC236}">
                  <a16:creationId xmlns:a16="http://schemas.microsoft.com/office/drawing/2014/main" id="{9BD240BF-EE8D-D07A-E177-110F2C3E740F}"/>
                </a:ext>
              </a:extLst>
            </p:cNvPr>
            <p:cNvSpPr/>
            <p:nvPr/>
          </p:nvSpPr>
          <p:spPr>
            <a:xfrm>
              <a:off x="4583975" y="154525"/>
              <a:ext cx="193500" cy="19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21" name="Google Shape;27021;p55">
            <a:extLst>
              <a:ext uri="{FF2B5EF4-FFF2-40B4-BE49-F238E27FC236}">
                <a16:creationId xmlns:a16="http://schemas.microsoft.com/office/drawing/2014/main" id="{E12DA26B-6E24-D136-77BC-0F1169E5DA33}"/>
              </a:ext>
            </a:extLst>
          </p:cNvPr>
          <p:cNvSpPr txBox="1">
            <a:spLocks noGrp="1"/>
          </p:cNvSpPr>
          <p:nvPr>
            <p:ph type="title" idx="14"/>
          </p:nvPr>
        </p:nvSpPr>
        <p:spPr>
          <a:xfrm>
            <a:off x="2070575" y="3103060"/>
            <a:ext cx="2301600" cy="6705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04</a:t>
            </a:r>
            <a:endParaRPr/>
          </a:p>
        </p:txBody>
      </p:sp>
      <p:sp>
        <p:nvSpPr>
          <p:cNvPr id="27022" name="Google Shape;27022;p55">
            <a:extLst>
              <a:ext uri="{FF2B5EF4-FFF2-40B4-BE49-F238E27FC236}">
                <a16:creationId xmlns:a16="http://schemas.microsoft.com/office/drawing/2014/main" id="{8557DA0E-21BA-DD83-1A51-5F7CFA1D3695}"/>
              </a:ext>
            </a:extLst>
          </p:cNvPr>
          <p:cNvSpPr txBox="1">
            <a:spLocks noGrp="1"/>
          </p:cNvSpPr>
          <p:nvPr>
            <p:ph type="title" idx="15"/>
          </p:nvPr>
        </p:nvSpPr>
        <p:spPr>
          <a:xfrm>
            <a:off x="4771825" y="3103060"/>
            <a:ext cx="2301600" cy="6705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05</a:t>
            </a:r>
            <a:endParaRPr/>
          </a:p>
        </p:txBody>
      </p:sp>
      <p:sp>
        <p:nvSpPr>
          <p:cNvPr id="27023" name="Google Shape;27023;p55">
            <a:extLst>
              <a:ext uri="{FF2B5EF4-FFF2-40B4-BE49-F238E27FC236}">
                <a16:creationId xmlns:a16="http://schemas.microsoft.com/office/drawing/2014/main" id="{33209A17-6104-9E5A-52CC-81EB87E7751B}"/>
              </a:ext>
            </a:extLst>
          </p:cNvPr>
          <p:cNvSpPr txBox="1">
            <a:spLocks noGrp="1"/>
          </p:cNvSpPr>
          <p:nvPr>
            <p:ph type="title" idx="16"/>
          </p:nvPr>
        </p:nvSpPr>
        <p:spPr>
          <a:xfrm>
            <a:off x="6122500" y="1345135"/>
            <a:ext cx="2301600" cy="6705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03</a:t>
            </a:r>
            <a:endParaRPr/>
          </a:p>
        </p:txBody>
      </p:sp>
      <p:sp>
        <p:nvSpPr>
          <p:cNvPr id="27024" name="Google Shape;27024;p55">
            <a:extLst>
              <a:ext uri="{FF2B5EF4-FFF2-40B4-BE49-F238E27FC236}">
                <a16:creationId xmlns:a16="http://schemas.microsoft.com/office/drawing/2014/main" id="{5BF6D1D3-F863-457A-4ACB-9528E7677690}"/>
              </a:ext>
            </a:extLst>
          </p:cNvPr>
          <p:cNvSpPr txBox="1">
            <a:spLocks noGrp="1"/>
          </p:cNvSpPr>
          <p:nvPr>
            <p:ph type="title" idx="17"/>
          </p:nvPr>
        </p:nvSpPr>
        <p:spPr>
          <a:xfrm>
            <a:off x="3421250" y="1345135"/>
            <a:ext cx="2301600" cy="6705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02</a:t>
            </a:r>
            <a:endParaRPr/>
          </a:p>
        </p:txBody>
      </p:sp>
      <p:sp>
        <p:nvSpPr>
          <p:cNvPr id="27025" name="Google Shape;27025;p55">
            <a:extLst>
              <a:ext uri="{FF2B5EF4-FFF2-40B4-BE49-F238E27FC236}">
                <a16:creationId xmlns:a16="http://schemas.microsoft.com/office/drawing/2014/main" id="{E972EF3A-FD6C-0556-46DF-314F59B39607}"/>
              </a:ext>
            </a:extLst>
          </p:cNvPr>
          <p:cNvSpPr txBox="1">
            <a:spLocks noGrp="1"/>
          </p:cNvSpPr>
          <p:nvPr>
            <p:ph type="title" idx="18"/>
          </p:nvPr>
        </p:nvSpPr>
        <p:spPr>
          <a:xfrm>
            <a:off x="720025" y="1345135"/>
            <a:ext cx="2301600" cy="670500"/>
          </a:xfrm>
          <a:prstGeom prst="rect">
            <a:avLst/>
          </a:prstGeom>
        </p:spPr>
        <p:txBody>
          <a:bodyPr spcFirstLastPara="1" wrap="square" lIns="91425" tIns="64000" rIns="91425" bIns="91425" anchor="ctr" anchorCtr="0">
            <a:noAutofit/>
          </a:bodyPr>
          <a:lstStyle/>
          <a:p>
            <a:pPr marL="0" lvl="0" indent="0" algn="ctr" rtl="0">
              <a:spcBef>
                <a:spcPts val="0"/>
              </a:spcBef>
              <a:spcAft>
                <a:spcPts val="0"/>
              </a:spcAft>
              <a:buNone/>
            </a:pPr>
            <a:r>
              <a:rPr lang="en"/>
              <a:t>01</a:t>
            </a:r>
            <a:endParaRPr/>
          </a:p>
        </p:txBody>
      </p:sp>
    </p:spTree>
    <p:extLst>
      <p:ext uri="{BB962C8B-B14F-4D97-AF65-F5344CB8AC3E}">
        <p14:creationId xmlns:p14="http://schemas.microsoft.com/office/powerpoint/2010/main" val="3651558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Basic Customizable PhD Dissertation XL by Slidesgo">
  <a:themeElements>
    <a:clrScheme name="Simple Light">
      <a:dk1>
        <a:srgbClr val="545457"/>
      </a:dk1>
      <a:lt1>
        <a:srgbClr val="F2EADD"/>
      </a:lt1>
      <a:dk2>
        <a:srgbClr val="FF706B"/>
      </a:dk2>
      <a:lt2>
        <a:srgbClr val="BBD3C7"/>
      </a:lt2>
      <a:accent1>
        <a:srgbClr val="FFFFFF"/>
      </a:accent1>
      <a:accent2>
        <a:srgbClr val="FFFFFF"/>
      </a:accent2>
      <a:accent3>
        <a:srgbClr val="FFFFFF"/>
      </a:accent3>
      <a:accent4>
        <a:srgbClr val="FFFFFF"/>
      </a:accent4>
      <a:accent5>
        <a:srgbClr val="FFFFFF"/>
      </a:accent5>
      <a:accent6>
        <a:srgbClr val="FFFFFF"/>
      </a:accent6>
      <a:hlink>
        <a:srgbClr val="5454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6524</TotalTime>
  <Words>2323</Words>
  <Application>Microsoft Office PowerPoint</Application>
  <PresentationFormat>On-screen Show (16:9)</PresentationFormat>
  <Paragraphs>217</Paragraphs>
  <Slides>55</Slides>
  <Notes>55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Barlow</vt:lpstr>
      <vt:lpstr>Arial</vt:lpstr>
      <vt:lpstr>Roboto Condensed Light</vt:lpstr>
      <vt:lpstr>Archivo Black</vt:lpstr>
      <vt:lpstr>Bebas Neue</vt:lpstr>
      <vt:lpstr>Aptos</vt:lpstr>
      <vt:lpstr>Basic Customizable PhD Dissertation XL by Slidesgo</vt:lpstr>
      <vt:lpstr>Ứng dụng mô hình ngôn ngữ lớn trong dự báo chuỗi thời gian tài chính</vt:lpstr>
      <vt:lpstr>Nội dung trình bày</vt:lpstr>
      <vt:lpstr>Giới thiệu</vt:lpstr>
      <vt:lpstr>Sơ lược khái niệm</vt:lpstr>
      <vt:lpstr>PowerPoint Presentation</vt:lpstr>
      <vt:lpstr>PowerPoint Presentation</vt:lpstr>
      <vt:lpstr>Tiềm năng của LLMs</vt:lpstr>
      <vt:lpstr>Đóng góp chính</vt:lpstr>
      <vt:lpstr>Nội dung trình bày</vt:lpstr>
      <vt:lpstr>Nghiên cứu liên quan</vt:lpstr>
      <vt:lpstr>PowerPoint Presentation</vt:lpstr>
      <vt:lpstr>Phương pháp Thống kê/Kinh tế học Truyền thống</vt:lpstr>
      <vt:lpstr>Kỹ thuật Học Máy</vt:lpstr>
      <vt:lpstr>Mô hình Ngôn ngữ Lớn (LLMs)</vt:lpstr>
      <vt:lpstr>Nội dung trình bày</vt:lpstr>
      <vt:lpstr>PowerPoint Presentation</vt:lpstr>
      <vt:lpstr>PowerPoint Presentation</vt:lpstr>
      <vt:lpstr>NASDAQ và NASDAQ - 100</vt:lpstr>
      <vt:lpstr>Dữ liệu</vt:lpstr>
      <vt:lpstr>PowerPoint Presentation</vt:lpstr>
      <vt:lpstr>Dữ liệu</vt:lpstr>
      <vt:lpstr>PowerPoint Presentation</vt:lpstr>
      <vt:lpstr>PowerPoint Presentation</vt:lpstr>
      <vt:lpstr>Dữ liệu</vt:lpstr>
      <vt:lpstr>PowerPoint Presentation</vt:lpstr>
      <vt:lpstr>PowerPoint Presentation</vt:lpstr>
      <vt:lpstr>PowerPoint Presentation</vt:lpstr>
      <vt:lpstr>Suy luận Zero-shot/Few-shot dựa trên câu lệnh với LLMs</vt:lpstr>
      <vt:lpstr>Tổng quan về Zero-shot và Few-shot Inference với LLMs</vt:lpstr>
      <vt:lpstr>Cấu trúc Câu lệnh</vt:lpstr>
      <vt:lpstr>PowerPoint Presentation</vt:lpstr>
      <vt:lpstr>Phương pháp Chain-of-Thoughts</vt:lpstr>
      <vt:lpstr>Phương pháp Chain-of-Thoughts</vt:lpstr>
      <vt:lpstr>Tổng quan về Fine-tuning với Open LLaMA</vt:lpstr>
      <vt:lpstr>Quy trình Fine-tuning với Open LLaMA</vt:lpstr>
      <vt:lpstr>Kết quả sau khi Fine-tuning</vt:lpstr>
      <vt:lpstr>Kết quả sau khi Fine-tuning</vt:lpstr>
      <vt:lpstr>Nội dung trình bày</vt:lpstr>
      <vt:lpstr>Thực nghiệm</vt:lpstr>
      <vt:lpstr>Cửa Sổ Thời Gian Dữ Liệu</vt:lpstr>
      <vt:lpstr>Cửa Sổ Thời Gian Dữ Liệu</vt:lpstr>
      <vt:lpstr>Đặc trưng của mô hình Gradient-Boosting Tree</vt:lpstr>
      <vt:lpstr>Các thước đo đánh giá</vt:lpstr>
      <vt:lpstr>Tổng quan về Kết quả Thí nghiệm</vt:lpstr>
      <vt:lpstr>So sánh mô hình</vt:lpstr>
      <vt:lpstr>So sánh mô hình</vt:lpstr>
      <vt:lpstr>PowerPoint Presentation</vt:lpstr>
      <vt:lpstr>Chất lượng giải thích</vt:lpstr>
      <vt:lpstr>PowerPoint Presentation</vt:lpstr>
      <vt:lpstr>Nội dung trình bày</vt:lpstr>
      <vt:lpstr>Kết luận</vt:lpstr>
      <vt:lpstr>Tổng Quan Về Nghiên Cứu</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lastModifiedBy>VU VAN TOI</cp:lastModifiedBy>
  <cp:revision>13</cp:revision>
  <dcterms:modified xsi:type="dcterms:W3CDTF">2025-04-01T17:59:08Z</dcterms:modified>
</cp:coreProperties>
</file>