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5710B-C72E-40F2-A0B2-C56ABD233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CAA84-0DCF-487D-8FBC-B807B2FC1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E59E5-0782-4A23-8F26-0EB2FD3A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2A21-6591-4DBC-8CE5-C2A5D3C9E513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FA99B-F55D-48F7-AC05-6C5F0070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8C0A4-F3F4-4596-8FAB-6D99777A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2C47-806B-441D-91A0-3D022862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9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E3FB8-679E-44F6-AFFC-9D6DFA4D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52FDA8-58D9-4B47-8915-81A7C3031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0BD83-50D2-421C-8A7E-45077AC5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2A21-6591-4DBC-8CE5-C2A5D3C9E513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669DD-5DD4-4D52-97FB-C5C36E5C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D6392-791F-4FCB-89D0-7E58A27D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2C47-806B-441D-91A0-3D022862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0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3EE915-8734-4B88-9BB6-65890BF3C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35E63-569A-42CA-B60E-E0F7585D2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756DA-FF2D-4B05-9079-CA0BDAC1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2A21-6591-4DBC-8CE5-C2A5D3C9E513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568DF-8437-4A3D-8568-5FF1C855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D5054-EE68-49B7-9CF4-A19FF4AC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2C47-806B-441D-91A0-3D022862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3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0C8AC-035A-4338-8D2E-24959AF7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9622F-63BC-4804-9658-0BF04D5B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E52A3-4E4D-4A0A-83E8-E0E38490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2A21-6591-4DBC-8CE5-C2A5D3C9E513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452D5-DA63-4133-877C-F0E374DF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21172-2EA6-4AF8-B9D6-BE5D5721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2C47-806B-441D-91A0-3D022862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1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5EDD1-3B41-4F45-AFCD-8BD89784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3C457-481C-4A10-A770-6712076D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A9571-970D-4389-AF58-FEB15903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2A21-6591-4DBC-8CE5-C2A5D3C9E513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9D459-EA05-4C4D-826E-F5A5A3D7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AAC4A-5AC8-46E0-99E2-23A1D6C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2C47-806B-441D-91A0-3D022862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2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DE4D-642B-43D3-9AE0-60AF65C9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EFA59-4E75-4504-B0EA-C618B88FF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FB20F-6528-4816-A8FB-F40DB75DE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E7AF0-F975-46D6-AA09-5FE1E289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2A21-6591-4DBC-8CE5-C2A5D3C9E513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537AE-ED62-403B-90BD-024CE20A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FD5AE-EB6A-43EF-9543-1067B41D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2C47-806B-441D-91A0-3D022862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33E9D-335A-460C-B309-6834B75E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59370-8294-4540-8215-5DDC9526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A4BE97-B456-4BB8-9AC6-DEF0BE9F3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C77C7-64DB-44CD-BF54-60A0EF751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6C09F-CB30-4E80-BA0F-7DC90F624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DAFFD-C85D-417A-A203-7E5E0F20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2A21-6591-4DBC-8CE5-C2A5D3C9E513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13DDB5-BA64-4710-9FD3-9B0DD5E5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27E640-F13B-4FB6-8BC6-5EFD3472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2C47-806B-441D-91A0-3D022862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7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651E-56D0-4A74-BA4A-0284EBA5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BBCB67-F562-488B-B959-0D0C1D91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2A21-6591-4DBC-8CE5-C2A5D3C9E513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0EFC7-DDD1-4D9D-95CA-9DFED48E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B9DE6-C0C6-4478-A093-37C7D004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2C47-806B-441D-91A0-3D022862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BF720E-619C-448C-A5A0-23FF12B3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2A21-6591-4DBC-8CE5-C2A5D3C9E513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3326CC-F983-480B-AECF-EBFD7999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434E-6C24-4899-A876-43FCD58A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2C47-806B-441D-91A0-3D022862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58CAB-72E0-4EC0-B848-4AA20ABF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5F764-027C-4943-BB99-FA95381C4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9DC52-92AD-4AFD-AB9B-5025CDA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0DE5B-24BF-46BF-9518-07688B6C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2A21-6591-4DBC-8CE5-C2A5D3C9E513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696DC-0123-40DE-A053-5DC16A8A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9A088-B516-44E7-A8A1-B8A27C27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2C47-806B-441D-91A0-3D022862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2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BCB68-7862-462C-A867-CB03330D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CEEF9E-C9A1-4975-9D7F-95D4C8BA3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89DC9-C60E-419E-83AF-F2B384998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E3E47-A82E-45DA-AD9C-DBEB8638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2A21-6591-4DBC-8CE5-C2A5D3C9E513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DDDBFB-0633-4CA0-9998-9D23BA35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39EDD-51B5-427D-BD59-9A9CF2B9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2C47-806B-441D-91A0-3D022862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88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8E21AB-46F6-48F8-851D-700D8A48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A59D2-20EA-4215-8844-38CC125B1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E3B20-BA30-45CF-B0E5-560285807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2A21-6591-4DBC-8CE5-C2A5D3C9E513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37BAE-35FC-46C0-8E0A-30524440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449FB-B492-4651-B731-DA3C6E06E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2C47-806B-441D-91A0-3D022862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3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8FE8CE-877E-473F-B49B-AB5B2E4A7E4F}"/>
              </a:ext>
            </a:extLst>
          </p:cNvPr>
          <p:cNvSpPr/>
          <p:nvPr/>
        </p:nvSpPr>
        <p:spPr>
          <a:xfrm>
            <a:off x="1597981" y="1182948"/>
            <a:ext cx="8833282" cy="481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AB1E0C-EA92-4CF4-90E2-23658D7D6592}"/>
              </a:ext>
            </a:extLst>
          </p:cNvPr>
          <p:cNvSpPr/>
          <p:nvPr/>
        </p:nvSpPr>
        <p:spPr>
          <a:xfrm>
            <a:off x="1597981" y="1182949"/>
            <a:ext cx="8833282" cy="4771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E47A7F-8DED-47AC-A920-CCA2CCF96A4B}"/>
              </a:ext>
            </a:extLst>
          </p:cNvPr>
          <p:cNvSpPr/>
          <p:nvPr/>
        </p:nvSpPr>
        <p:spPr>
          <a:xfrm>
            <a:off x="1725227" y="1240653"/>
            <a:ext cx="461639" cy="36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71D4DA-2BF9-4EFB-8EF4-B901B02705B6}"/>
              </a:ext>
            </a:extLst>
          </p:cNvPr>
          <p:cNvSpPr/>
          <p:nvPr/>
        </p:nvSpPr>
        <p:spPr>
          <a:xfrm>
            <a:off x="2314112" y="1240653"/>
            <a:ext cx="461639" cy="36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0D17C-F4A7-4442-8B1F-8908FFEE6A86}"/>
              </a:ext>
            </a:extLst>
          </p:cNvPr>
          <p:cNvSpPr/>
          <p:nvPr/>
        </p:nvSpPr>
        <p:spPr>
          <a:xfrm>
            <a:off x="2902997" y="1240653"/>
            <a:ext cx="461639" cy="36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220E2A-DB12-489C-9B7F-8B8A7F9BC6C0}"/>
              </a:ext>
            </a:extLst>
          </p:cNvPr>
          <p:cNvSpPr/>
          <p:nvPr/>
        </p:nvSpPr>
        <p:spPr>
          <a:xfrm>
            <a:off x="8842160" y="4259061"/>
            <a:ext cx="1278385" cy="13671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BD10C-B072-4C16-9183-577685434AA8}"/>
              </a:ext>
            </a:extLst>
          </p:cNvPr>
          <p:cNvSpPr/>
          <p:nvPr/>
        </p:nvSpPr>
        <p:spPr>
          <a:xfrm>
            <a:off x="2438401" y="1924234"/>
            <a:ext cx="7146524" cy="2183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EB5440-46B2-4ED4-A92A-7806B6316FEE}"/>
              </a:ext>
            </a:extLst>
          </p:cNvPr>
          <p:cNvSpPr/>
          <p:nvPr/>
        </p:nvSpPr>
        <p:spPr>
          <a:xfrm>
            <a:off x="6078245" y="2021888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D98BB2-9075-49E4-A5FE-BC2821CAECCF}"/>
              </a:ext>
            </a:extLst>
          </p:cNvPr>
          <p:cNvSpPr/>
          <p:nvPr/>
        </p:nvSpPr>
        <p:spPr>
          <a:xfrm>
            <a:off x="7824187" y="2021888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등등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436342-06C2-4E16-B95F-2E15C7583C56}"/>
              </a:ext>
            </a:extLst>
          </p:cNvPr>
          <p:cNvSpPr/>
          <p:nvPr/>
        </p:nvSpPr>
        <p:spPr>
          <a:xfrm>
            <a:off x="6078245" y="2545670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869973-0A3F-4BFA-88AF-88554C381FD7}"/>
              </a:ext>
            </a:extLst>
          </p:cNvPr>
          <p:cNvSpPr/>
          <p:nvPr/>
        </p:nvSpPr>
        <p:spPr>
          <a:xfrm>
            <a:off x="7824187" y="2545670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6FAF88-A6AD-430B-8EF4-8C325BF86CA5}"/>
              </a:ext>
            </a:extLst>
          </p:cNvPr>
          <p:cNvSpPr/>
          <p:nvPr/>
        </p:nvSpPr>
        <p:spPr>
          <a:xfrm>
            <a:off x="6078245" y="3069452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61BF71-9E20-4EA2-BE79-D41F599ECD12}"/>
              </a:ext>
            </a:extLst>
          </p:cNvPr>
          <p:cNvSpPr/>
          <p:nvPr/>
        </p:nvSpPr>
        <p:spPr>
          <a:xfrm>
            <a:off x="7831585" y="3084986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D921E4-0CCA-4475-B8E9-2AC3B852E0CC}"/>
              </a:ext>
            </a:extLst>
          </p:cNvPr>
          <p:cNvSpPr/>
          <p:nvPr/>
        </p:nvSpPr>
        <p:spPr>
          <a:xfrm>
            <a:off x="6072327" y="3593234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30457A-A16C-4144-830B-0C6C8202E646}"/>
              </a:ext>
            </a:extLst>
          </p:cNvPr>
          <p:cNvSpPr/>
          <p:nvPr/>
        </p:nvSpPr>
        <p:spPr>
          <a:xfrm>
            <a:off x="7824187" y="3593234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FBEC53-FA7E-404A-A055-5B1609CF9011}"/>
              </a:ext>
            </a:extLst>
          </p:cNvPr>
          <p:cNvSpPr/>
          <p:nvPr/>
        </p:nvSpPr>
        <p:spPr>
          <a:xfrm>
            <a:off x="2558248" y="2021888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50DF72-3144-44E3-A0F8-CF7F288AB05D}"/>
              </a:ext>
            </a:extLst>
          </p:cNvPr>
          <p:cNvSpPr/>
          <p:nvPr/>
        </p:nvSpPr>
        <p:spPr>
          <a:xfrm>
            <a:off x="4304190" y="2021888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0A6D67-0B31-4E33-838C-8125C4AF255E}"/>
              </a:ext>
            </a:extLst>
          </p:cNvPr>
          <p:cNvSpPr/>
          <p:nvPr/>
        </p:nvSpPr>
        <p:spPr>
          <a:xfrm>
            <a:off x="2558248" y="2545670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2B8F1A-7DEC-4AE0-849A-F7530D1F0CE9}"/>
              </a:ext>
            </a:extLst>
          </p:cNvPr>
          <p:cNvSpPr/>
          <p:nvPr/>
        </p:nvSpPr>
        <p:spPr>
          <a:xfrm>
            <a:off x="4304190" y="2545670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33F8E5-6F4B-4845-A45D-290064712B0E}"/>
              </a:ext>
            </a:extLst>
          </p:cNvPr>
          <p:cNvSpPr/>
          <p:nvPr/>
        </p:nvSpPr>
        <p:spPr>
          <a:xfrm>
            <a:off x="2558248" y="3069452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897E38-E14B-494F-9B71-D7DAD60DE027}"/>
              </a:ext>
            </a:extLst>
          </p:cNvPr>
          <p:cNvSpPr/>
          <p:nvPr/>
        </p:nvSpPr>
        <p:spPr>
          <a:xfrm>
            <a:off x="4311588" y="3084986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120D86-54DB-4FCE-9F07-31260B9F353A}"/>
              </a:ext>
            </a:extLst>
          </p:cNvPr>
          <p:cNvSpPr/>
          <p:nvPr/>
        </p:nvSpPr>
        <p:spPr>
          <a:xfrm>
            <a:off x="2552330" y="3593234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A308FF-5608-46DD-AF62-DB3DB4F5D60E}"/>
              </a:ext>
            </a:extLst>
          </p:cNvPr>
          <p:cNvSpPr/>
          <p:nvPr/>
        </p:nvSpPr>
        <p:spPr>
          <a:xfrm>
            <a:off x="4304190" y="3593234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15B415-93F7-41E3-BCDB-88ECD48DDF0C}"/>
              </a:ext>
            </a:extLst>
          </p:cNvPr>
          <p:cNvSpPr/>
          <p:nvPr/>
        </p:nvSpPr>
        <p:spPr>
          <a:xfrm>
            <a:off x="7442447" y="4259061"/>
            <a:ext cx="1278385" cy="13671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D27E8D9E-58CC-4782-AD75-5816BF128614}"/>
              </a:ext>
            </a:extLst>
          </p:cNvPr>
          <p:cNvSpPr/>
          <p:nvPr/>
        </p:nvSpPr>
        <p:spPr>
          <a:xfrm rot="10800000">
            <a:off x="3849949" y="2661081"/>
            <a:ext cx="322554" cy="21528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483B2E-9B44-4324-B6F9-A323800D1A8D}"/>
              </a:ext>
            </a:extLst>
          </p:cNvPr>
          <p:cNvSpPr/>
          <p:nvPr/>
        </p:nvSpPr>
        <p:spPr>
          <a:xfrm>
            <a:off x="4011225" y="2876366"/>
            <a:ext cx="1003179" cy="1531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B8B4D-0EE4-49A5-B117-EEC938A8FE6A}"/>
              </a:ext>
            </a:extLst>
          </p:cNvPr>
          <p:cNvSpPr txBox="1"/>
          <p:nvPr/>
        </p:nvSpPr>
        <p:spPr>
          <a:xfrm>
            <a:off x="292963" y="261891"/>
            <a:ext cx="18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원재료 입력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46D6D9-ECD7-4F30-AB60-CA4FBB1A95B4}"/>
              </a:ext>
            </a:extLst>
          </p:cNvPr>
          <p:cNvSpPr/>
          <p:nvPr/>
        </p:nvSpPr>
        <p:spPr>
          <a:xfrm>
            <a:off x="5973192" y="4259061"/>
            <a:ext cx="1278385" cy="13671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 수정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51B46FD-9803-474F-BA02-CFCCA10874F6}"/>
              </a:ext>
            </a:extLst>
          </p:cNvPr>
          <p:cNvSpPr/>
          <p:nvPr/>
        </p:nvSpPr>
        <p:spPr>
          <a:xfrm>
            <a:off x="4506896" y="4259061"/>
            <a:ext cx="1278385" cy="13671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 수정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9BBE46-4497-494A-860B-1B49A31E04FB}"/>
              </a:ext>
            </a:extLst>
          </p:cNvPr>
          <p:cNvSpPr txBox="1"/>
          <p:nvPr/>
        </p:nvSpPr>
        <p:spPr>
          <a:xfrm>
            <a:off x="10616584" y="346229"/>
            <a:ext cx="1483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원재료</a:t>
            </a:r>
            <a:r>
              <a:rPr lang="en-US" altLang="ko-KR" dirty="0"/>
              <a:t>{</a:t>
            </a:r>
          </a:p>
          <a:p>
            <a:r>
              <a:rPr lang="ko-KR" altLang="en-US" dirty="0"/>
              <a:t>  아이디</a:t>
            </a:r>
            <a:endParaRPr lang="en-US" altLang="ko-KR" dirty="0"/>
          </a:p>
          <a:p>
            <a:r>
              <a:rPr lang="ko-KR" altLang="en-US" dirty="0"/>
              <a:t>  품목명</a:t>
            </a:r>
            <a:endParaRPr lang="en-US" altLang="ko-KR" dirty="0"/>
          </a:p>
          <a:p>
            <a:r>
              <a:rPr lang="ko-KR" altLang="en-US" dirty="0"/>
              <a:t>  가격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07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F6AB8B4D-0EE4-49A5-B117-EEC938A8FE6A}"/>
              </a:ext>
            </a:extLst>
          </p:cNvPr>
          <p:cNvSpPr txBox="1"/>
          <p:nvPr/>
        </p:nvSpPr>
        <p:spPr>
          <a:xfrm>
            <a:off x="292963" y="261891"/>
            <a:ext cx="1778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원재료 수정</a:t>
            </a:r>
            <a:r>
              <a:rPr lang="en-US" altLang="ko-KR" sz="2400" dirty="0"/>
              <a:t>&amp; </a:t>
            </a:r>
            <a:r>
              <a:rPr lang="ko-KR" altLang="en-US" sz="2400" dirty="0"/>
              <a:t>내역 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E24201-9985-4598-864C-C9B6A0C7D4CD}"/>
              </a:ext>
            </a:extLst>
          </p:cNvPr>
          <p:cNvSpPr/>
          <p:nvPr/>
        </p:nvSpPr>
        <p:spPr>
          <a:xfrm>
            <a:off x="2359271" y="363704"/>
            <a:ext cx="2564906" cy="613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D4E3002-D6E9-47F7-93EC-A0CF52780A5D}"/>
              </a:ext>
            </a:extLst>
          </p:cNvPr>
          <p:cNvSpPr/>
          <p:nvPr/>
        </p:nvSpPr>
        <p:spPr>
          <a:xfrm>
            <a:off x="2579363" y="492723"/>
            <a:ext cx="2124721" cy="354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</a:t>
            </a:r>
            <a:endParaRPr lang="en-US" altLang="ko-KR" dirty="0"/>
          </a:p>
          <a:p>
            <a:pPr algn="ctr"/>
            <a:r>
              <a:rPr lang="ko-KR" altLang="en-US" dirty="0"/>
              <a:t>리스트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EC417-E475-4137-AFDC-F0FDE1A057C9}"/>
              </a:ext>
            </a:extLst>
          </p:cNvPr>
          <p:cNvSpPr/>
          <p:nvPr/>
        </p:nvSpPr>
        <p:spPr>
          <a:xfrm>
            <a:off x="2481708" y="5948039"/>
            <a:ext cx="711323" cy="41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C7DB5F-22C1-45FB-BB4B-E2C3667F13F8}"/>
              </a:ext>
            </a:extLst>
          </p:cNvPr>
          <p:cNvSpPr/>
          <p:nvPr/>
        </p:nvSpPr>
        <p:spPr>
          <a:xfrm>
            <a:off x="3286061" y="5948039"/>
            <a:ext cx="711323" cy="41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C4BC4A-58B3-4EBF-B591-36BA282600B4}"/>
              </a:ext>
            </a:extLst>
          </p:cNvPr>
          <p:cNvSpPr/>
          <p:nvPr/>
        </p:nvSpPr>
        <p:spPr>
          <a:xfrm>
            <a:off x="4090414" y="5948039"/>
            <a:ext cx="711323" cy="41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F76F119-B994-4F80-BE12-04455E299B6F}"/>
              </a:ext>
            </a:extLst>
          </p:cNvPr>
          <p:cNvSpPr/>
          <p:nvPr/>
        </p:nvSpPr>
        <p:spPr>
          <a:xfrm>
            <a:off x="2481708" y="5401783"/>
            <a:ext cx="711323" cy="41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849388-7487-43DA-9FF7-F5F3E6BB424E}"/>
              </a:ext>
            </a:extLst>
          </p:cNvPr>
          <p:cNvSpPr/>
          <p:nvPr/>
        </p:nvSpPr>
        <p:spPr>
          <a:xfrm>
            <a:off x="3286061" y="5401783"/>
            <a:ext cx="711323" cy="41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C4CE79-1E4F-478C-9540-F4E1FE28E23D}"/>
              </a:ext>
            </a:extLst>
          </p:cNvPr>
          <p:cNvSpPr/>
          <p:nvPr/>
        </p:nvSpPr>
        <p:spPr>
          <a:xfrm>
            <a:off x="2611357" y="603681"/>
            <a:ext cx="2060729" cy="399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75AD6F-CC4E-4FAD-AED1-822CE851AADD}"/>
              </a:ext>
            </a:extLst>
          </p:cNvPr>
          <p:cNvSpPr txBox="1"/>
          <p:nvPr/>
        </p:nvSpPr>
        <p:spPr>
          <a:xfrm>
            <a:off x="6880194" y="763480"/>
            <a:ext cx="2564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품목</a:t>
            </a:r>
            <a:r>
              <a:rPr lang="en-US" altLang="ko-KR" dirty="0"/>
              <a:t>{</a:t>
            </a:r>
          </a:p>
          <a:p>
            <a:r>
              <a:rPr lang="ko-KR" altLang="en-US" dirty="0"/>
              <a:t>  아이디</a:t>
            </a:r>
            <a:endParaRPr lang="en-US" altLang="ko-KR" dirty="0"/>
          </a:p>
          <a:p>
            <a:r>
              <a:rPr lang="ko-KR" altLang="en-US" dirty="0"/>
              <a:t>  품목명</a:t>
            </a:r>
            <a:endParaRPr lang="en-US" altLang="ko-KR" dirty="0"/>
          </a:p>
          <a:p>
            <a:r>
              <a:rPr lang="ko-KR" altLang="en-US" dirty="0"/>
              <a:t>  가격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52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8FE8CE-877E-473F-B49B-AB5B2E4A7E4F}"/>
              </a:ext>
            </a:extLst>
          </p:cNvPr>
          <p:cNvSpPr/>
          <p:nvPr/>
        </p:nvSpPr>
        <p:spPr>
          <a:xfrm>
            <a:off x="1615736" y="1023150"/>
            <a:ext cx="8833282" cy="481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AB1E0C-EA92-4CF4-90E2-23658D7D6592}"/>
              </a:ext>
            </a:extLst>
          </p:cNvPr>
          <p:cNvSpPr/>
          <p:nvPr/>
        </p:nvSpPr>
        <p:spPr>
          <a:xfrm>
            <a:off x="1615736" y="1023151"/>
            <a:ext cx="8833282" cy="4771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E47A7F-8DED-47AC-A920-CCA2CCF96A4B}"/>
              </a:ext>
            </a:extLst>
          </p:cNvPr>
          <p:cNvSpPr/>
          <p:nvPr/>
        </p:nvSpPr>
        <p:spPr>
          <a:xfrm>
            <a:off x="1742982" y="1080855"/>
            <a:ext cx="461639" cy="36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71D4DA-2BF9-4EFB-8EF4-B901B02705B6}"/>
              </a:ext>
            </a:extLst>
          </p:cNvPr>
          <p:cNvSpPr/>
          <p:nvPr/>
        </p:nvSpPr>
        <p:spPr>
          <a:xfrm>
            <a:off x="2331867" y="1080855"/>
            <a:ext cx="461639" cy="36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0D17C-F4A7-4442-8B1F-8908FFEE6A86}"/>
              </a:ext>
            </a:extLst>
          </p:cNvPr>
          <p:cNvSpPr/>
          <p:nvPr/>
        </p:nvSpPr>
        <p:spPr>
          <a:xfrm>
            <a:off x="2920752" y="1080855"/>
            <a:ext cx="461639" cy="36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4CCFB-94E7-4121-ACA9-34151E19E338}"/>
              </a:ext>
            </a:extLst>
          </p:cNvPr>
          <p:cNvSpPr txBox="1"/>
          <p:nvPr/>
        </p:nvSpPr>
        <p:spPr>
          <a:xfrm>
            <a:off x="292963" y="261891"/>
            <a:ext cx="177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제품 판매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5715BD-31C0-488B-9DAD-E58B652E11BE}"/>
              </a:ext>
            </a:extLst>
          </p:cNvPr>
          <p:cNvSpPr/>
          <p:nvPr/>
        </p:nvSpPr>
        <p:spPr>
          <a:xfrm>
            <a:off x="8842160" y="4259061"/>
            <a:ext cx="1278385" cy="13671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E8CD18-8FD3-48EE-8374-3EE91260E8C9}"/>
              </a:ext>
            </a:extLst>
          </p:cNvPr>
          <p:cNvSpPr/>
          <p:nvPr/>
        </p:nvSpPr>
        <p:spPr>
          <a:xfrm>
            <a:off x="2438401" y="1924234"/>
            <a:ext cx="7146524" cy="2183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282444-03FB-434F-A482-4A3DC075FE0D}"/>
              </a:ext>
            </a:extLst>
          </p:cNvPr>
          <p:cNvSpPr/>
          <p:nvPr/>
        </p:nvSpPr>
        <p:spPr>
          <a:xfrm>
            <a:off x="6078245" y="2021888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5A14BD-FEBA-41C5-8EA0-676073C5FC32}"/>
              </a:ext>
            </a:extLst>
          </p:cNvPr>
          <p:cNvSpPr/>
          <p:nvPr/>
        </p:nvSpPr>
        <p:spPr>
          <a:xfrm>
            <a:off x="7824187" y="2021888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등등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FFD61C-0302-4277-8F21-2631B7C3BF9B}"/>
              </a:ext>
            </a:extLst>
          </p:cNvPr>
          <p:cNvSpPr/>
          <p:nvPr/>
        </p:nvSpPr>
        <p:spPr>
          <a:xfrm>
            <a:off x="6078245" y="2545670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86D76A-B71A-43B9-883C-68DCBB8D9E32}"/>
              </a:ext>
            </a:extLst>
          </p:cNvPr>
          <p:cNvSpPr/>
          <p:nvPr/>
        </p:nvSpPr>
        <p:spPr>
          <a:xfrm>
            <a:off x="7824187" y="2545670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7AFABD-0C83-41C5-8ABB-B84BC9BC6B4D}"/>
              </a:ext>
            </a:extLst>
          </p:cNvPr>
          <p:cNvSpPr/>
          <p:nvPr/>
        </p:nvSpPr>
        <p:spPr>
          <a:xfrm>
            <a:off x="6078245" y="3069452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9EC172-63BE-4DF4-BEBD-6D95F8B45B11}"/>
              </a:ext>
            </a:extLst>
          </p:cNvPr>
          <p:cNvSpPr/>
          <p:nvPr/>
        </p:nvSpPr>
        <p:spPr>
          <a:xfrm>
            <a:off x="7831585" y="3084986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D18260-EA94-477E-9DA4-2AB3ED087C58}"/>
              </a:ext>
            </a:extLst>
          </p:cNvPr>
          <p:cNvSpPr/>
          <p:nvPr/>
        </p:nvSpPr>
        <p:spPr>
          <a:xfrm>
            <a:off x="6072327" y="3593234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FF4C55-AB90-49F0-A50A-D453B0312277}"/>
              </a:ext>
            </a:extLst>
          </p:cNvPr>
          <p:cNvSpPr/>
          <p:nvPr/>
        </p:nvSpPr>
        <p:spPr>
          <a:xfrm>
            <a:off x="7824187" y="3593234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568809-F044-4489-98C6-D6BD6FE1F1BA}"/>
              </a:ext>
            </a:extLst>
          </p:cNvPr>
          <p:cNvSpPr/>
          <p:nvPr/>
        </p:nvSpPr>
        <p:spPr>
          <a:xfrm>
            <a:off x="2558248" y="2021888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818B47-0FA8-499C-966C-7DB3DC41C4B4}"/>
              </a:ext>
            </a:extLst>
          </p:cNvPr>
          <p:cNvSpPr/>
          <p:nvPr/>
        </p:nvSpPr>
        <p:spPr>
          <a:xfrm>
            <a:off x="4304190" y="2021888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9393C3-7426-41AF-8C1B-1B954D7FE9CE}"/>
              </a:ext>
            </a:extLst>
          </p:cNvPr>
          <p:cNvSpPr/>
          <p:nvPr/>
        </p:nvSpPr>
        <p:spPr>
          <a:xfrm>
            <a:off x="2558248" y="2545670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F2FA85-95F2-4579-8DF7-8E8B5E24AAEF}"/>
              </a:ext>
            </a:extLst>
          </p:cNvPr>
          <p:cNvSpPr/>
          <p:nvPr/>
        </p:nvSpPr>
        <p:spPr>
          <a:xfrm>
            <a:off x="4304190" y="2545670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0DD3BB-4D68-4CF6-B38D-B7284A188BFD}"/>
              </a:ext>
            </a:extLst>
          </p:cNvPr>
          <p:cNvSpPr/>
          <p:nvPr/>
        </p:nvSpPr>
        <p:spPr>
          <a:xfrm>
            <a:off x="2558248" y="3069452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07617E-6A35-4F43-865C-99C185CF567D}"/>
              </a:ext>
            </a:extLst>
          </p:cNvPr>
          <p:cNvSpPr/>
          <p:nvPr/>
        </p:nvSpPr>
        <p:spPr>
          <a:xfrm>
            <a:off x="4311588" y="3084986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2F1F7A-FCA4-4BB5-9059-BE97EC482439}"/>
              </a:ext>
            </a:extLst>
          </p:cNvPr>
          <p:cNvSpPr/>
          <p:nvPr/>
        </p:nvSpPr>
        <p:spPr>
          <a:xfrm>
            <a:off x="2552330" y="3593234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20AA95-3393-4955-BA29-9AF19A691E45}"/>
              </a:ext>
            </a:extLst>
          </p:cNvPr>
          <p:cNvSpPr/>
          <p:nvPr/>
        </p:nvSpPr>
        <p:spPr>
          <a:xfrm>
            <a:off x="4304190" y="3593234"/>
            <a:ext cx="1669002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386B13-E769-495A-A0F0-ECCF47E65F32}"/>
              </a:ext>
            </a:extLst>
          </p:cNvPr>
          <p:cNvSpPr/>
          <p:nvPr/>
        </p:nvSpPr>
        <p:spPr>
          <a:xfrm>
            <a:off x="7442447" y="4259061"/>
            <a:ext cx="1278385" cy="13671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D42EA9FE-3710-43F1-AF44-7B64523D7B09}"/>
              </a:ext>
            </a:extLst>
          </p:cNvPr>
          <p:cNvSpPr/>
          <p:nvPr/>
        </p:nvSpPr>
        <p:spPr>
          <a:xfrm rot="10800000">
            <a:off x="3849949" y="2661081"/>
            <a:ext cx="322554" cy="21528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69CF8E-3641-4319-9FFE-A670742120C9}"/>
              </a:ext>
            </a:extLst>
          </p:cNvPr>
          <p:cNvSpPr/>
          <p:nvPr/>
        </p:nvSpPr>
        <p:spPr>
          <a:xfrm>
            <a:off x="3997908" y="2840853"/>
            <a:ext cx="1003179" cy="1531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229004-A4BA-40D1-9A32-B96851577F6A}"/>
              </a:ext>
            </a:extLst>
          </p:cNvPr>
          <p:cNvSpPr/>
          <p:nvPr/>
        </p:nvSpPr>
        <p:spPr>
          <a:xfrm>
            <a:off x="6042734" y="4259061"/>
            <a:ext cx="1278385" cy="13671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 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45C9DF-D927-4E04-9F59-0FD0E891B020}"/>
              </a:ext>
            </a:extLst>
          </p:cNvPr>
          <p:cNvSpPr/>
          <p:nvPr/>
        </p:nvSpPr>
        <p:spPr>
          <a:xfrm>
            <a:off x="4576438" y="4259061"/>
            <a:ext cx="1278385" cy="13671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 수정</a:t>
            </a:r>
          </a:p>
        </p:txBody>
      </p:sp>
    </p:spTree>
    <p:extLst>
      <p:ext uri="{BB962C8B-B14F-4D97-AF65-F5344CB8AC3E}">
        <p14:creationId xmlns:p14="http://schemas.microsoft.com/office/powerpoint/2010/main" val="169871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8FE8CE-877E-473F-B49B-AB5B2E4A7E4F}"/>
              </a:ext>
            </a:extLst>
          </p:cNvPr>
          <p:cNvSpPr/>
          <p:nvPr/>
        </p:nvSpPr>
        <p:spPr>
          <a:xfrm>
            <a:off x="1615736" y="1023150"/>
            <a:ext cx="8833282" cy="481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AB1E0C-EA92-4CF4-90E2-23658D7D6592}"/>
              </a:ext>
            </a:extLst>
          </p:cNvPr>
          <p:cNvSpPr/>
          <p:nvPr/>
        </p:nvSpPr>
        <p:spPr>
          <a:xfrm>
            <a:off x="1615736" y="1023151"/>
            <a:ext cx="8833282" cy="4771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E47A7F-8DED-47AC-A920-CCA2CCF96A4B}"/>
              </a:ext>
            </a:extLst>
          </p:cNvPr>
          <p:cNvSpPr/>
          <p:nvPr/>
        </p:nvSpPr>
        <p:spPr>
          <a:xfrm>
            <a:off x="1742982" y="1080855"/>
            <a:ext cx="461639" cy="36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71D4DA-2BF9-4EFB-8EF4-B901B02705B6}"/>
              </a:ext>
            </a:extLst>
          </p:cNvPr>
          <p:cNvSpPr/>
          <p:nvPr/>
        </p:nvSpPr>
        <p:spPr>
          <a:xfrm>
            <a:off x="2331867" y="1080855"/>
            <a:ext cx="461639" cy="36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0D17C-F4A7-4442-8B1F-8908FFEE6A86}"/>
              </a:ext>
            </a:extLst>
          </p:cNvPr>
          <p:cNvSpPr/>
          <p:nvPr/>
        </p:nvSpPr>
        <p:spPr>
          <a:xfrm>
            <a:off x="2920752" y="1080855"/>
            <a:ext cx="461639" cy="36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65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정희</dc:creator>
  <cp:lastModifiedBy>신 정희</cp:lastModifiedBy>
  <cp:revision>14</cp:revision>
  <dcterms:created xsi:type="dcterms:W3CDTF">2021-04-03T06:39:00Z</dcterms:created>
  <dcterms:modified xsi:type="dcterms:W3CDTF">2021-04-03T07:21:52Z</dcterms:modified>
</cp:coreProperties>
</file>